
<file path=[Content_Types].xml><?xml version="1.0" encoding="utf-8"?>
<Types xmlns="http://schemas.openxmlformats.org/package/2006/content-types">
  <Default Extension="png" ContentType="image/png"/>
  <Default Extension="tiff" ContentType="image/tiff"/>
  <Default Extension="jpeg" ContentType="image/jpeg"/>
  <Default Extension="JPG" ContentType="image/.jp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12">
  <p:sldMasterIdLst>
    <p:sldMasterId id="2147483648" r:id="rId1"/>
    <p:sldMasterId id="2147483660" r:id="rId3"/>
    <p:sldMasterId id="2147483673" r:id="rId4"/>
    <p:sldMasterId id="2147483677" r:id="rId5"/>
    <p:sldMasterId id="2147483681" r:id="rId6"/>
    <p:sldMasterId id="2147483685" r:id="rId7"/>
    <p:sldMasterId id="2147483689" r:id="rId8"/>
    <p:sldMasterId id="2147483693" r:id="rId9"/>
    <p:sldMasterId id="2147483716" r:id="rId10"/>
  </p:sldMasterIdLst>
  <p:notesMasterIdLst>
    <p:notesMasterId r:id="rId13"/>
  </p:notesMasterIdLst>
  <p:sldIdLst>
    <p:sldId id="426" r:id="rId11"/>
    <p:sldId id="348" r:id="rId12"/>
    <p:sldId id="418" r:id="rId14"/>
    <p:sldId id="428" r:id="rId15"/>
    <p:sldId id="429" r:id="rId16"/>
    <p:sldId id="430" r:id="rId17"/>
    <p:sldId id="342" r:id="rId18"/>
    <p:sldId id="382" r:id="rId19"/>
    <p:sldId id="401" r:id="rId20"/>
    <p:sldId id="383" r:id="rId21"/>
    <p:sldId id="375" r:id="rId22"/>
    <p:sldId id="384" r:id="rId23"/>
    <p:sldId id="385" r:id="rId24"/>
    <p:sldId id="386" r:id="rId25"/>
    <p:sldId id="387" r:id="rId26"/>
    <p:sldId id="388" r:id="rId27"/>
    <p:sldId id="390" r:id="rId28"/>
    <p:sldId id="392" r:id="rId29"/>
    <p:sldId id="416" r:id="rId30"/>
    <p:sldId id="298" r:id="rId31"/>
    <p:sldId id="409" r:id="rId32"/>
    <p:sldId id="420" r:id="rId33"/>
    <p:sldId id="414" r:id="rId34"/>
    <p:sldId id="419" r:id="rId35"/>
    <p:sldId id="403" r:id="rId36"/>
    <p:sldId id="364"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7" clrIdx="0"/>
  <p:cmAuthor id="2" name="Lenovo" initials="L" lastIdx="1" clrIdx="1"/>
  <p:cmAuthor id="3" name="admin" initials="a" lastIdx="4" clrIdx="2"/>
  <p:cmAuthor id="4" name="Windows 用户" initials="W用" lastIdx="16"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F00"/>
    <a:srgbClr val="ED7D31"/>
    <a:srgbClr val="53585F"/>
    <a:srgbClr val="939393"/>
    <a:srgbClr val="FFF2CC"/>
    <a:srgbClr val="DE6A10"/>
    <a:srgbClr val="FFA904"/>
    <a:srgbClr val="0070C0"/>
    <a:srgbClr val="F4E69F"/>
    <a:srgbClr val="D6B0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深色样式 2 - 强调 3/强调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00" autoAdjust="0"/>
    <p:restoredTop sz="94414" autoAdjust="0"/>
  </p:normalViewPr>
  <p:slideViewPr>
    <p:cSldViewPr>
      <p:cViewPr varScale="1">
        <p:scale>
          <a:sx n="69" d="100"/>
          <a:sy n="69" d="100"/>
        </p:scale>
        <p:origin x="53" y="442"/>
      </p:cViewPr>
      <p:guideLst>
        <p:guide orient="horz" pos="4110"/>
        <p:guide pos="257"/>
        <p:guide pos="7469"/>
        <p:guide orient="horz" pos="572"/>
      </p:guideLst>
    </p:cSldViewPr>
  </p:slideViewPr>
  <p:outlineViewPr>
    <p:cViewPr>
      <p:scale>
        <a:sx n="33" d="100"/>
        <a:sy n="33" d="100"/>
      </p:scale>
      <p:origin x="0" y="-402"/>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1" Type="http://schemas.openxmlformats.org/officeDocument/2006/relationships/commentAuthors" Target="commentAuthors.xml"/><Relationship Id="rId40" Type="http://schemas.openxmlformats.org/officeDocument/2006/relationships/tableStyles" Target="tableStyles.xml"/><Relationship Id="rId4" Type="http://schemas.openxmlformats.org/officeDocument/2006/relationships/slideMaster" Target="slideMasters/slideMaster3.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26.xml"/><Relationship Id="rId36" Type="http://schemas.openxmlformats.org/officeDocument/2006/relationships/slide" Target="slides/slide25.xml"/><Relationship Id="rId35" Type="http://schemas.openxmlformats.org/officeDocument/2006/relationships/slide" Target="slides/slide24.xml"/><Relationship Id="rId34" Type="http://schemas.openxmlformats.org/officeDocument/2006/relationships/slide" Target="slides/slide23.xml"/><Relationship Id="rId33" Type="http://schemas.openxmlformats.org/officeDocument/2006/relationships/slide" Target="slides/slide22.xml"/><Relationship Id="rId32" Type="http://schemas.openxmlformats.org/officeDocument/2006/relationships/slide" Target="slides/slide21.xml"/><Relationship Id="rId31" Type="http://schemas.openxmlformats.org/officeDocument/2006/relationships/slide" Target="slides/slide20.xml"/><Relationship Id="rId30" Type="http://schemas.openxmlformats.org/officeDocument/2006/relationships/slide" Target="slides/slide19.xml"/><Relationship Id="rId3" Type="http://schemas.openxmlformats.org/officeDocument/2006/relationships/slideMaster" Target="slideMasters/slideMaster2.xml"/><Relationship Id="rId29" Type="http://schemas.openxmlformats.org/officeDocument/2006/relationships/slide" Target="slides/slide18.xml"/><Relationship Id="rId28" Type="http://schemas.openxmlformats.org/officeDocument/2006/relationships/slide" Target="slides/slide17.xml"/><Relationship Id="rId27" Type="http://schemas.openxmlformats.org/officeDocument/2006/relationships/slide" Target="slides/slide16.xml"/><Relationship Id="rId26" Type="http://schemas.openxmlformats.org/officeDocument/2006/relationships/slide" Target="slides/slide15.xml"/><Relationship Id="rId25" Type="http://schemas.openxmlformats.org/officeDocument/2006/relationships/slide" Target="slides/slide14.xml"/><Relationship Id="rId24" Type="http://schemas.openxmlformats.org/officeDocument/2006/relationships/slide" Target="slides/slide13.xml"/><Relationship Id="rId23" Type="http://schemas.openxmlformats.org/officeDocument/2006/relationships/slide" Target="slides/slide12.xml"/><Relationship Id="rId22" Type="http://schemas.openxmlformats.org/officeDocument/2006/relationships/slide" Target="slides/slide11.xml"/><Relationship Id="rId21" Type="http://schemas.openxmlformats.org/officeDocument/2006/relationships/slide" Target="slides/slide10.xml"/><Relationship Id="rId20" Type="http://schemas.openxmlformats.org/officeDocument/2006/relationships/slide" Target="slides/slide9.xml"/><Relationship Id="rId2" Type="http://schemas.openxmlformats.org/officeDocument/2006/relationships/theme" Target="theme/theme1.xml"/><Relationship Id="rId19" Type="http://schemas.openxmlformats.org/officeDocument/2006/relationships/slide" Target="slides/slide8.xml"/><Relationship Id="rId18" Type="http://schemas.openxmlformats.org/officeDocument/2006/relationships/slide" Target="slides/slide7.xml"/><Relationship Id="rId17" Type="http://schemas.openxmlformats.org/officeDocument/2006/relationships/slide" Target="slides/slide6.xml"/><Relationship Id="rId16" Type="http://schemas.openxmlformats.org/officeDocument/2006/relationships/slide" Target="slides/slide5.xml"/><Relationship Id="rId15" Type="http://schemas.openxmlformats.org/officeDocument/2006/relationships/slide" Target="slides/slide4.xml"/><Relationship Id="rId14" Type="http://schemas.openxmlformats.org/officeDocument/2006/relationships/slide" Target="slides/slide3.xml"/><Relationship Id="rId13" Type="http://schemas.openxmlformats.org/officeDocument/2006/relationships/notesMaster" Target="notesMasters/notesMaster1.xml"/><Relationship Id="rId12" Type="http://schemas.openxmlformats.org/officeDocument/2006/relationships/slide" Target="slides/slide2.xml"/><Relationship Id="rId11" Type="http://schemas.openxmlformats.org/officeDocument/2006/relationships/slide" Target="slides/slide1.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481AB4-4986-4C08-83FA-7FD912AD31F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AAF1AE-9B2F-4B43-8AF2-4DA08B29752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baseline="0" dirty="0">
              <a:solidFill>
                <a:schemeClr val="tx1"/>
              </a:solidFill>
            </a:endParaRPr>
          </a:p>
        </p:txBody>
      </p:sp>
      <p:sp>
        <p:nvSpPr>
          <p:cNvPr id="4" name="灯片编号占位符 3"/>
          <p:cNvSpPr>
            <a:spLocks noGrp="1"/>
          </p:cNvSpPr>
          <p:nvPr>
            <p:ph type="sldNum" sz="quarter" idx="10"/>
          </p:nvPr>
        </p:nvSpPr>
        <p:spPr/>
        <p:txBody>
          <a:bodyPr/>
          <a:lstStyle/>
          <a:p>
            <a:fld id="{75AAF1AE-9B2F-4B43-8AF2-4DA08B29752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solidFill>
                <a:srgbClr val="FF0000"/>
              </a:solidFill>
            </a:endParaRPr>
          </a:p>
        </p:txBody>
      </p:sp>
      <p:sp>
        <p:nvSpPr>
          <p:cNvPr id="4" name="灯片编号占位符 3"/>
          <p:cNvSpPr>
            <a:spLocks noGrp="1"/>
          </p:cNvSpPr>
          <p:nvPr>
            <p:ph type="sldNum" sz="quarter" idx="10"/>
          </p:nvPr>
        </p:nvSpPr>
        <p:spPr/>
        <p:txBody>
          <a:bodyPr/>
          <a:lstStyle/>
          <a:p>
            <a:fld id="{75AAF1AE-9B2F-4B43-8AF2-4DA08B29752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5AAF1AE-9B2F-4B43-8AF2-4DA08B2975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en-US" altLang="zh-CN" baseline="0"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5AAF1AE-9B2F-4B43-8AF2-4DA08B2975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5AAF1AE-9B2F-4B43-8AF2-4DA08B2975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5AAF1AE-9B2F-4B43-8AF2-4DA08B2975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5AAF1AE-9B2F-4B43-8AF2-4DA08B2975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5AAF1AE-9B2F-4B43-8AF2-4DA08B2975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800" b="0" dirty="0">
              <a:sym typeface="Calibri" panose="020F0502020204030204"/>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5AAF1AE-9B2F-4B43-8AF2-4DA08B29752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5AAF1AE-9B2F-4B43-8AF2-4DA08B29752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5AAF1AE-9B2F-4B43-8AF2-4DA08B29752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800" baseline="0" dirty="0">
              <a:solidFill>
                <a:schemeClr val="tx1"/>
              </a:solidFill>
            </a:endParaRPr>
          </a:p>
        </p:txBody>
      </p:sp>
      <p:sp>
        <p:nvSpPr>
          <p:cNvPr id="4" name="灯片编号占位符 3"/>
          <p:cNvSpPr>
            <a:spLocks noGrp="1"/>
          </p:cNvSpPr>
          <p:nvPr>
            <p:ph type="sldNum" sz="quarter" idx="10"/>
          </p:nvPr>
        </p:nvSpPr>
        <p:spPr/>
        <p:txBody>
          <a:bodyPr/>
          <a:lstStyle/>
          <a:p>
            <a:fld id="{75AAF1AE-9B2F-4B43-8AF2-4DA08B29752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tiff"/><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tiff"/><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tiff"/><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tiff"/><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1259E236-EE12-439F-831B-88BD75BDEBE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F04F9D-2E7B-4567-BBD9-873791644B1D}"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259E236-EE12-439F-831B-88BD75BDEBE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F04F9D-2E7B-4567-BBD9-873791644B1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259E236-EE12-439F-831B-88BD75BDEBE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F04F9D-2E7B-4567-BBD9-873791644B1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259E236-EE12-439F-831B-88BD75BDEBE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F04F9D-2E7B-4567-BBD9-873791644B1D}"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灯片编号占位符 2"/>
          <p:cNvSpPr>
            <a:spLocks noGrp="1"/>
          </p:cNvSpPr>
          <p:nvPr>
            <p:ph type="sldNum" sz="quarter" idx="10"/>
          </p:nvPr>
        </p:nvSpPr>
        <p:spPr/>
        <p:txBody>
          <a:bodyPr/>
          <a:lstStyle/>
          <a:p>
            <a:fld id="{86CB4B4D-7CA3-9044-876B-883B54F8677D}" type="slidenum">
              <a:rPr lang="en-US" altLang="zh-CN" smtClean="0">
                <a:solidFill>
                  <a:prstClr val="black">
                    <a:tint val="75000"/>
                  </a:prstClr>
                </a:solidFill>
              </a:rPr>
            </a:fld>
            <a:endParaRPr lang="zh-CN" altLang="en-US">
              <a:solidFill>
                <a:prstClr val="black">
                  <a:tint val="75000"/>
                </a:prstClr>
              </a:solidFill>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封面">
    <p:spTree>
      <p:nvGrpSpPr>
        <p:cNvPr id="1" name=""/>
        <p:cNvGrpSpPr/>
        <p:nvPr/>
      </p:nvGrpSpPr>
      <p:grpSpPr>
        <a:xfrm>
          <a:off x="0" y="0"/>
          <a:ext cx="0" cy="0"/>
          <a:chOff x="0" y="0"/>
          <a:chExt cx="0" cy="0"/>
        </a:xfrm>
      </p:grpSpPr>
      <p:pic>
        <p:nvPicPr>
          <p:cNvPr id="11" name="封面.png"/>
          <p:cNvPicPr>
            <a:picLocks noChangeAspect="1"/>
          </p:cNvPicPr>
          <p:nvPr/>
        </p:nvPicPr>
        <p:blipFill>
          <a:blip r:embed="rId2"/>
          <a:stretch>
            <a:fillRect/>
          </a:stretch>
        </p:blipFill>
        <p:spPr>
          <a:xfrm>
            <a:off x="-1" y="686"/>
            <a:ext cx="12192001" cy="6856629"/>
          </a:xfrm>
          <a:prstGeom prst="rect">
            <a:avLst/>
          </a:prstGeom>
          <a:ln w="12700">
            <a:miter lim="400000"/>
            <a:headEnd/>
            <a:tailEnd/>
          </a:ln>
        </p:spPr>
      </p:pic>
      <p:pic>
        <p:nvPicPr>
          <p:cNvPr id="12" name="L7封面.png"/>
          <p:cNvPicPr>
            <a:picLocks noChangeAspect="1"/>
          </p:cNvPicPr>
          <p:nvPr/>
        </p:nvPicPr>
        <p:blipFill>
          <a:blip r:embed="rId3"/>
          <a:stretch>
            <a:fillRect/>
          </a:stretch>
        </p:blipFill>
        <p:spPr>
          <a:xfrm>
            <a:off x="2" y="0"/>
            <a:ext cx="12192000" cy="6858000"/>
          </a:xfrm>
          <a:prstGeom prst="rect">
            <a:avLst/>
          </a:prstGeom>
          <a:ln w="12700">
            <a:miter lim="400000"/>
            <a:headEnd/>
            <a:tailEnd/>
          </a:ln>
        </p:spPr>
      </p:pic>
      <p:sp>
        <p:nvSpPr>
          <p:cNvPr id="13" name="Shape 13"/>
          <p:cNvSpPr>
            <a:spLocks noGrp="1"/>
          </p:cNvSpPr>
          <p:nvPr>
            <p:ph type="sldNum" sz="quarter" idx="2"/>
          </p:nvPr>
        </p:nvSpPr>
        <p:spPr>
          <a:prstGeom prst="rect">
            <a:avLst/>
          </a:prstGeom>
        </p:spPr>
        <p:txBody>
          <a:bodyPr/>
          <a:lstStyle/>
          <a:p>
            <a:fld id="{86CB4B4D-7CA3-9044-876B-883B54F8677D}" type="slidenum">
              <a:rPr/>
            </a:fld>
            <a:endParaRPr dirty="0"/>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pic>
        <p:nvPicPr>
          <p:cNvPr id="110" name="背景11.png"/>
          <p:cNvPicPr>
            <a:picLocks noChangeAspect="1"/>
          </p:cNvPicPr>
          <p:nvPr/>
        </p:nvPicPr>
        <p:blipFill>
          <a:blip r:embed="rId2"/>
          <a:stretch>
            <a:fillRect/>
          </a:stretch>
        </p:blipFill>
        <p:spPr>
          <a:xfrm>
            <a:off x="0" y="686"/>
            <a:ext cx="12192001" cy="6856629"/>
          </a:xfrm>
          <a:prstGeom prst="rect">
            <a:avLst/>
          </a:prstGeom>
          <a:ln w="12700">
            <a:miter lim="400000"/>
            <a:headEnd/>
            <a:tailEnd/>
          </a:ln>
        </p:spPr>
      </p:pic>
      <p:pic>
        <p:nvPicPr>
          <p:cNvPr id="111" name="11.png"/>
          <p:cNvPicPr>
            <a:picLocks noChangeAspect="1"/>
          </p:cNvPicPr>
          <p:nvPr/>
        </p:nvPicPr>
        <p:blipFill>
          <a:blip r:embed="rId3"/>
          <a:stretch>
            <a:fillRect/>
          </a:stretch>
        </p:blipFill>
        <p:spPr>
          <a:xfrm>
            <a:off x="-1" y="686"/>
            <a:ext cx="12192001" cy="6856629"/>
          </a:xfrm>
          <a:prstGeom prst="rect">
            <a:avLst/>
          </a:prstGeom>
          <a:ln w="12700">
            <a:miter lim="400000"/>
            <a:headEnd/>
            <a:tailEnd/>
          </a:ln>
        </p:spPr>
      </p:pic>
      <p:sp>
        <p:nvSpPr>
          <p:cNvPr id="112" name="Shape 112"/>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37" name="Shape 137"/>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封面">
    <p:spTree>
      <p:nvGrpSpPr>
        <p:cNvPr id="1" name=""/>
        <p:cNvGrpSpPr/>
        <p:nvPr/>
      </p:nvGrpSpPr>
      <p:grpSpPr>
        <a:xfrm>
          <a:off x="0" y="0"/>
          <a:ext cx="0" cy="0"/>
          <a:chOff x="0" y="0"/>
          <a:chExt cx="0" cy="0"/>
        </a:xfrm>
      </p:grpSpPr>
      <p:pic>
        <p:nvPicPr>
          <p:cNvPr id="11" name="封面.png"/>
          <p:cNvPicPr>
            <a:picLocks noChangeAspect="1"/>
          </p:cNvPicPr>
          <p:nvPr/>
        </p:nvPicPr>
        <p:blipFill>
          <a:blip r:embed="rId2"/>
          <a:stretch>
            <a:fillRect/>
          </a:stretch>
        </p:blipFill>
        <p:spPr>
          <a:xfrm>
            <a:off x="-1" y="686"/>
            <a:ext cx="12192001" cy="6856629"/>
          </a:xfrm>
          <a:prstGeom prst="rect">
            <a:avLst/>
          </a:prstGeom>
          <a:ln w="12700">
            <a:miter lim="400000"/>
            <a:headEnd/>
            <a:tailEnd/>
          </a:ln>
        </p:spPr>
      </p:pic>
      <p:pic>
        <p:nvPicPr>
          <p:cNvPr id="12" name="L7封面.png"/>
          <p:cNvPicPr>
            <a:picLocks noChangeAspect="1"/>
          </p:cNvPicPr>
          <p:nvPr/>
        </p:nvPicPr>
        <p:blipFill>
          <a:blip r:embed="rId3"/>
          <a:stretch>
            <a:fillRect/>
          </a:stretch>
        </p:blipFill>
        <p:spPr>
          <a:xfrm>
            <a:off x="2" y="0"/>
            <a:ext cx="12192000" cy="6858000"/>
          </a:xfrm>
          <a:prstGeom prst="rect">
            <a:avLst/>
          </a:prstGeom>
          <a:ln w="12700">
            <a:miter lim="400000"/>
            <a:headEnd/>
            <a:tailEnd/>
          </a:ln>
        </p:spPr>
      </p:pic>
      <p:sp>
        <p:nvSpPr>
          <p:cNvPr id="13" name="Shape 13"/>
          <p:cNvSpPr>
            <a:spLocks noGrp="1"/>
          </p:cNvSpPr>
          <p:nvPr>
            <p:ph type="sldNum" sz="quarter" idx="2"/>
          </p:nvPr>
        </p:nvSpPr>
        <p:spPr>
          <a:prstGeom prst="rect">
            <a:avLst/>
          </a:prstGeom>
        </p:spPr>
        <p:txBody>
          <a:bodyPr/>
          <a:lstStyle/>
          <a:p>
            <a:fld id="{86CB4B4D-7CA3-9044-876B-883B54F8677D}" type="slidenum">
              <a:rPr/>
            </a:fld>
            <a:endParaRPr dirty="0"/>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pic>
        <p:nvPicPr>
          <p:cNvPr id="110" name="背景11.png"/>
          <p:cNvPicPr>
            <a:picLocks noChangeAspect="1"/>
          </p:cNvPicPr>
          <p:nvPr/>
        </p:nvPicPr>
        <p:blipFill>
          <a:blip r:embed="rId2"/>
          <a:stretch>
            <a:fillRect/>
          </a:stretch>
        </p:blipFill>
        <p:spPr>
          <a:xfrm>
            <a:off x="0" y="686"/>
            <a:ext cx="12192001" cy="6856629"/>
          </a:xfrm>
          <a:prstGeom prst="rect">
            <a:avLst/>
          </a:prstGeom>
          <a:ln w="12700">
            <a:miter lim="400000"/>
            <a:headEnd/>
            <a:tailEnd/>
          </a:ln>
        </p:spPr>
      </p:pic>
      <p:pic>
        <p:nvPicPr>
          <p:cNvPr id="111" name="11.png"/>
          <p:cNvPicPr>
            <a:picLocks noChangeAspect="1"/>
          </p:cNvPicPr>
          <p:nvPr/>
        </p:nvPicPr>
        <p:blipFill>
          <a:blip r:embed="rId3"/>
          <a:stretch>
            <a:fillRect/>
          </a:stretch>
        </p:blipFill>
        <p:spPr>
          <a:xfrm>
            <a:off x="-1" y="686"/>
            <a:ext cx="12192001" cy="6856629"/>
          </a:xfrm>
          <a:prstGeom prst="rect">
            <a:avLst/>
          </a:prstGeom>
          <a:ln w="12700">
            <a:miter lim="400000"/>
            <a:headEnd/>
            <a:tailEnd/>
          </a:ln>
        </p:spPr>
      </p:pic>
      <p:sp>
        <p:nvSpPr>
          <p:cNvPr id="112" name="Shape 112"/>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37" name="Shape 137"/>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1259E236-EE12-439F-831B-88BD75BDEBE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F04F9D-2E7B-4567-BBD9-873791644B1D}"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封面">
    <p:spTree>
      <p:nvGrpSpPr>
        <p:cNvPr id="1" name=""/>
        <p:cNvGrpSpPr/>
        <p:nvPr/>
      </p:nvGrpSpPr>
      <p:grpSpPr>
        <a:xfrm>
          <a:off x="0" y="0"/>
          <a:ext cx="0" cy="0"/>
          <a:chOff x="0" y="0"/>
          <a:chExt cx="0" cy="0"/>
        </a:xfrm>
      </p:grpSpPr>
      <p:pic>
        <p:nvPicPr>
          <p:cNvPr id="11" name="封面.png"/>
          <p:cNvPicPr>
            <a:picLocks noChangeAspect="1"/>
          </p:cNvPicPr>
          <p:nvPr/>
        </p:nvPicPr>
        <p:blipFill>
          <a:blip r:embed="rId2"/>
          <a:stretch>
            <a:fillRect/>
          </a:stretch>
        </p:blipFill>
        <p:spPr>
          <a:xfrm>
            <a:off x="-1" y="686"/>
            <a:ext cx="12192001" cy="6856629"/>
          </a:xfrm>
          <a:prstGeom prst="rect">
            <a:avLst/>
          </a:prstGeom>
          <a:ln w="12700">
            <a:miter lim="400000"/>
            <a:headEnd/>
            <a:tailEnd/>
          </a:ln>
        </p:spPr>
      </p:pic>
      <p:pic>
        <p:nvPicPr>
          <p:cNvPr id="12" name="L7封面.png"/>
          <p:cNvPicPr>
            <a:picLocks noChangeAspect="1"/>
          </p:cNvPicPr>
          <p:nvPr/>
        </p:nvPicPr>
        <p:blipFill>
          <a:blip r:embed="rId3"/>
          <a:stretch>
            <a:fillRect/>
          </a:stretch>
        </p:blipFill>
        <p:spPr>
          <a:xfrm>
            <a:off x="2" y="0"/>
            <a:ext cx="12192000" cy="6858000"/>
          </a:xfrm>
          <a:prstGeom prst="rect">
            <a:avLst/>
          </a:prstGeom>
          <a:ln w="12700">
            <a:miter lim="400000"/>
            <a:headEnd/>
            <a:tailEnd/>
          </a:ln>
        </p:spPr>
      </p:pic>
      <p:sp>
        <p:nvSpPr>
          <p:cNvPr id="13" name="Shape 13"/>
          <p:cNvSpPr>
            <a:spLocks noGrp="1"/>
          </p:cNvSpPr>
          <p:nvPr>
            <p:ph type="sldNum" sz="quarter" idx="2"/>
          </p:nvPr>
        </p:nvSpPr>
        <p:spPr>
          <a:prstGeom prst="rect">
            <a:avLst/>
          </a:prstGeom>
        </p:spPr>
        <p:txBody>
          <a:bodyPr/>
          <a:lstStyle/>
          <a:p>
            <a:fld id="{86CB4B4D-7CA3-9044-876B-883B54F8677D}" type="slidenum">
              <a:rPr/>
            </a:fld>
            <a:endParaRPr dirty="0"/>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pic>
        <p:nvPicPr>
          <p:cNvPr id="110" name="背景11.png"/>
          <p:cNvPicPr>
            <a:picLocks noChangeAspect="1"/>
          </p:cNvPicPr>
          <p:nvPr/>
        </p:nvPicPr>
        <p:blipFill>
          <a:blip r:embed="rId2"/>
          <a:stretch>
            <a:fillRect/>
          </a:stretch>
        </p:blipFill>
        <p:spPr>
          <a:xfrm>
            <a:off x="0" y="686"/>
            <a:ext cx="12192001" cy="6856629"/>
          </a:xfrm>
          <a:prstGeom prst="rect">
            <a:avLst/>
          </a:prstGeom>
          <a:ln w="12700">
            <a:miter lim="400000"/>
            <a:headEnd/>
            <a:tailEnd/>
          </a:ln>
        </p:spPr>
      </p:pic>
      <p:pic>
        <p:nvPicPr>
          <p:cNvPr id="111" name="11.png"/>
          <p:cNvPicPr>
            <a:picLocks noChangeAspect="1"/>
          </p:cNvPicPr>
          <p:nvPr/>
        </p:nvPicPr>
        <p:blipFill>
          <a:blip r:embed="rId3"/>
          <a:stretch>
            <a:fillRect/>
          </a:stretch>
        </p:blipFill>
        <p:spPr>
          <a:xfrm>
            <a:off x="-1" y="686"/>
            <a:ext cx="12192001" cy="6856629"/>
          </a:xfrm>
          <a:prstGeom prst="rect">
            <a:avLst/>
          </a:prstGeom>
          <a:ln w="12700">
            <a:miter lim="400000"/>
            <a:headEnd/>
            <a:tailEnd/>
          </a:ln>
        </p:spPr>
      </p:pic>
      <p:sp>
        <p:nvSpPr>
          <p:cNvPr id="112" name="Shape 112"/>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37" name="Shape 137"/>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封面">
    <p:spTree>
      <p:nvGrpSpPr>
        <p:cNvPr id="1" name=""/>
        <p:cNvGrpSpPr/>
        <p:nvPr/>
      </p:nvGrpSpPr>
      <p:grpSpPr>
        <a:xfrm>
          <a:off x="0" y="0"/>
          <a:ext cx="0" cy="0"/>
          <a:chOff x="0" y="0"/>
          <a:chExt cx="0" cy="0"/>
        </a:xfrm>
      </p:grpSpPr>
      <p:pic>
        <p:nvPicPr>
          <p:cNvPr id="11" name="封面.png"/>
          <p:cNvPicPr>
            <a:picLocks noChangeAspect="1"/>
          </p:cNvPicPr>
          <p:nvPr/>
        </p:nvPicPr>
        <p:blipFill>
          <a:blip r:embed="rId2"/>
          <a:stretch>
            <a:fillRect/>
          </a:stretch>
        </p:blipFill>
        <p:spPr>
          <a:xfrm>
            <a:off x="-1" y="686"/>
            <a:ext cx="12192001" cy="6856629"/>
          </a:xfrm>
          <a:prstGeom prst="rect">
            <a:avLst/>
          </a:prstGeom>
          <a:ln w="12700">
            <a:miter lim="400000"/>
            <a:headEnd/>
            <a:tailEnd/>
          </a:ln>
        </p:spPr>
      </p:pic>
      <p:pic>
        <p:nvPicPr>
          <p:cNvPr id="12" name="L7封面.png"/>
          <p:cNvPicPr>
            <a:picLocks noChangeAspect="1"/>
          </p:cNvPicPr>
          <p:nvPr/>
        </p:nvPicPr>
        <p:blipFill>
          <a:blip r:embed="rId3"/>
          <a:stretch>
            <a:fillRect/>
          </a:stretch>
        </p:blipFill>
        <p:spPr>
          <a:xfrm>
            <a:off x="2" y="0"/>
            <a:ext cx="12192000" cy="6858000"/>
          </a:xfrm>
          <a:prstGeom prst="rect">
            <a:avLst/>
          </a:prstGeom>
          <a:ln w="12700">
            <a:miter lim="400000"/>
            <a:headEnd/>
            <a:tailEnd/>
          </a:ln>
        </p:spPr>
      </p:pic>
      <p:sp>
        <p:nvSpPr>
          <p:cNvPr id="13" name="Shape 13"/>
          <p:cNvSpPr>
            <a:spLocks noGrp="1"/>
          </p:cNvSpPr>
          <p:nvPr>
            <p:ph type="sldNum" sz="quarter" idx="2"/>
          </p:nvPr>
        </p:nvSpPr>
        <p:spPr>
          <a:prstGeom prst="rect">
            <a:avLst/>
          </a:prstGeom>
        </p:spPr>
        <p:txBody>
          <a:bodyPr/>
          <a:lstStyle/>
          <a:p>
            <a:fld id="{86CB4B4D-7CA3-9044-876B-883B54F8677D}" type="slidenum">
              <a:rPr/>
            </a:fld>
            <a:endParaRPr dirty="0"/>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pic>
        <p:nvPicPr>
          <p:cNvPr id="110" name="背景11.png"/>
          <p:cNvPicPr>
            <a:picLocks noChangeAspect="1"/>
          </p:cNvPicPr>
          <p:nvPr/>
        </p:nvPicPr>
        <p:blipFill>
          <a:blip r:embed="rId2"/>
          <a:stretch>
            <a:fillRect/>
          </a:stretch>
        </p:blipFill>
        <p:spPr>
          <a:xfrm>
            <a:off x="0" y="686"/>
            <a:ext cx="12192001" cy="6856629"/>
          </a:xfrm>
          <a:prstGeom prst="rect">
            <a:avLst/>
          </a:prstGeom>
          <a:ln w="12700">
            <a:miter lim="400000"/>
            <a:headEnd/>
            <a:tailEnd/>
          </a:ln>
        </p:spPr>
      </p:pic>
      <p:pic>
        <p:nvPicPr>
          <p:cNvPr id="111" name="11.png"/>
          <p:cNvPicPr>
            <a:picLocks noChangeAspect="1"/>
          </p:cNvPicPr>
          <p:nvPr/>
        </p:nvPicPr>
        <p:blipFill>
          <a:blip r:embed="rId3"/>
          <a:stretch>
            <a:fillRect/>
          </a:stretch>
        </p:blipFill>
        <p:spPr>
          <a:xfrm>
            <a:off x="-1" y="686"/>
            <a:ext cx="12192001" cy="6856629"/>
          </a:xfrm>
          <a:prstGeom prst="rect">
            <a:avLst/>
          </a:prstGeom>
          <a:ln w="12700">
            <a:miter lim="400000"/>
            <a:headEnd/>
            <a:tailEnd/>
          </a:ln>
        </p:spPr>
      </p:pic>
      <p:sp>
        <p:nvSpPr>
          <p:cNvPr id="112" name="Shape 112"/>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37" name="Shape 137"/>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封面">
    <p:spTree>
      <p:nvGrpSpPr>
        <p:cNvPr id="1" name=""/>
        <p:cNvGrpSpPr/>
        <p:nvPr/>
      </p:nvGrpSpPr>
      <p:grpSpPr>
        <a:xfrm>
          <a:off x="0" y="0"/>
          <a:ext cx="0" cy="0"/>
          <a:chOff x="0" y="0"/>
          <a:chExt cx="0" cy="0"/>
        </a:xfrm>
      </p:grpSpPr>
      <p:pic>
        <p:nvPicPr>
          <p:cNvPr id="11" name="封面.png"/>
          <p:cNvPicPr>
            <a:picLocks noChangeAspect="1"/>
          </p:cNvPicPr>
          <p:nvPr/>
        </p:nvPicPr>
        <p:blipFill>
          <a:blip r:embed="rId2"/>
          <a:stretch>
            <a:fillRect/>
          </a:stretch>
        </p:blipFill>
        <p:spPr>
          <a:xfrm>
            <a:off x="-1" y="686"/>
            <a:ext cx="12192001" cy="6856629"/>
          </a:xfrm>
          <a:prstGeom prst="rect">
            <a:avLst/>
          </a:prstGeom>
          <a:ln w="12700">
            <a:miter lim="400000"/>
            <a:headEnd/>
            <a:tailEnd/>
          </a:ln>
        </p:spPr>
      </p:pic>
      <p:pic>
        <p:nvPicPr>
          <p:cNvPr id="12" name="L7封面.png"/>
          <p:cNvPicPr>
            <a:picLocks noChangeAspect="1"/>
          </p:cNvPicPr>
          <p:nvPr/>
        </p:nvPicPr>
        <p:blipFill>
          <a:blip r:embed="rId3"/>
          <a:stretch>
            <a:fillRect/>
          </a:stretch>
        </p:blipFill>
        <p:spPr>
          <a:xfrm>
            <a:off x="2" y="0"/>
            <a:ext cx="12192000" cy="6858000"/>
          </a:xfrm>
          <a:prstGeom prst="rect">
            <a:avLst/>
          </a:prstGeom>
          <a:ln w="12700">
            <a:miter lim="400000"/>
            <a:headEnd/>
            <a:tailEnd/>
          </a:ln>
        </p:spPr>
      </p:pic>
      <p:sp>
        <p:nvSpPr>
          <p:cNvPr id="13" name="Shape 13"/>
          <p:cNvSpPr>
            <a:spLocks noGrp="1"/>
          </p:cNvSpPr>
          <p:nvPr>
            <p:ph type="sldNum" sz="quarter" idx="2"/>
          </p:nvPr>
        </p:nvSpPr>
        <p:spPr>
          <a:prstGeom prst="rect">
            <a:avLst/>
          </a:prstGeom>
        </p:spPr>
        <p:txBody>
          <a:bodyPr/>
          <a:lstStyle/>
          <a:p>
            <a:fld id="{86CB4B4D-7CA3-9044-876B-883B54F8677D}" type="slidenum">
              <a:rPr/>
            </a:fld>
            <a:endParaRPr dirty="0"/>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pic>
        <p:nvPicPr>
          <p:cNvPr id="110" name="背景11.png"/>
          <p:cNvPicPr>
            <a:picLocks noChangeAspect="1"/>
          </p:cNvPicPr>
          <p:nvPr/>
        </p:nvPicPr>
        <p:blipFill>
          <a:blip r:embed="rId2"/>
          <a:stretch>
            <a:fillRect/>
          </a:stretch>
        </p:blipFill>
        <p:spPr>
          <a:xfrm>
            <a:off x="0" y="686"/>
            <a:ext cx="12192001" cy="6856629"/>
          </a:xfrm>
          <a:prstGeom prst="rect">
            <a:avLst/>
          </a:prstGeom>
          <a:ln w="12700">
            <a:miter lim="400000"/>
            <a:headEnd/>
            <a:tailEnd/>
          </a:ln>
        </p:spPr>
      </p:pic>
      <p:pic>
        <p:nvPicPr>
          <p:cNvPr id="111" name="11.png"/>
          <p:cNvPicPr>
            <a:picLocks noChangeAspect="1"/>
          </p:cNvPicPr>
          <p:nvPr/>
        </p:nvPicPr>
        <p:blipFill>
          <a:blip r:embed="rId3"/>
          <a:stretch>
            <a:fillRect/>
          </a:stretch>
        </p:blipFill>
        <p:spPr>
          <a:xfrm>
            <a:off x="-1" y="686"/>
            <a:ext cx="12192001" cy="6856629"/>
          </a:xfrm>
          <a:prstGeom prst="rect">
            <a:avLst/>
          </a:prstGeom>
          <a:ln w="12700">
            <a:miter lim="400000"/>
            <a:headEnd/>
            <a:tailEnd/>
          </a:ln>
        </p:spPr>
      </p:pic>
      <p:sp>
        <p:nvSpPr>
          <p:cNvPr id="112" name="Shape 112"/>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37" name="Shape 137"/>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曲线框加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45013"/>
            <a:ext cx="12192000" cy="6767974"/>
          </a:xfrm>
          <a:prstGeom prst="rect">
            <a:avLst/>
          </a:prstGeom>
        </p:spPr>
      </p:pic>
      <p:sp>
        <p:nvSpPr>
          <p:cNvPr id="2" name="标题 1"/>
          <p:cNvSpPr>
            <a:spLocks noGrp="1"/>
          </p:cNvSpPr>
          <p:nvPr>
            <p:ph type="title"/>
          </p:nvPr>
        </p:nvSpPr>
        <p:spPr>
          <a:xfrm>
            <a:off x="1842100" y="352425"/>
            <a:ext cx="9511699" cy="908469"/>
          </a:xfrm>
        </p:spPr>
        <p:txBody>
          <a:bodyPr lIns="0" tIns="0" rIns="0" bIns="0">
            <a:noAutofit/>
          </a:bodyPr>
          <a:lstStyle>
            <a:lvl1pPr marL="0" algn="l" defTabSz="914400" rtl="0" eaLnBrk="1" latinLnBrk="0" hangingPunct="1">
              <a:defRPr lang="zh-CN" altLang="en-US" sz="3600" b="1" kern="1200" dirty="0">
                <a:solidFill>
                  <a:srgbClr val="FFA904"/>
                </a:solidFill>
                <a:latin typeface="Century Gothic" panose="020B0502020202020204" pitchFamily="34" charset="0"/>
                <a:ea typeface="+mn-ea"/>
                <a:cs typeface="+mn-cs"/>
              </a:defRPr>
            </a:lvl1pPr>
          </a:lstStyle>
          <a:p>
            <a:r>
              <a:rPr lang="zh-CN" altLang="en-US" dirty="0"/>
              <a:t>单击此处编辑母版标题样式</a:t>
            </a:r>
            <a:endParaRPr lang="zh-CN" altLang="en-US" dirty="0"/>
          </a:p>
        </p:txBody>
      </p:sp>
      <p:pic>
        <p:nvPicPr>
          <p:cNvPr id="9" name="图片 8"/>
          <p:cNvPicPr>
            <a:picLocks noChangeAspect="1"/>
          </p:cNvPicPr>
          <p:nvPr userDrawn="1"/>
        </p:nvPicPr>
        <p:blipFill>
          <a:blip r:embed="rId3" cstate="screen"/>
          <a:stretch>
            <a:fillRect/>
          </a:stretch>
        </p:blipFill>
        <p:spPr>
          <a:xfrm>
            <a:off x="348183" y="347295"/>
            <a:ext cx="1378092" cy="91872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1259E236-EE12-439F-831B-88BD75BDEBE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FF04F9D-2E7B-4567-BBD9-873791644B1D}"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直线框加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181813" y="134125"/>
            <a:ext cx="11828375" cy="6589750"/>
          </a:xfrm>
          <a:prstGeom prst="rect">
            <a:avLst/>
          </a:prstGeom>
        </p:spPr>
      </p:pic>
      <p:sp>
        <p:nvSpPr>
          <p:cNvPr id="2" name="标题 1"/>
          <p:cNvSpPr>
            <a:spLocks noGrp="1"/>
          </p:cNvSpPr>
          <p:nvPr>
            <p:ph type="title"/>
          </p:nvPr>
        </p:nvSpPr>
        <p:spPr>
          <a:xfrm>
            <a:off x="1842100" y="352425"/>
            <a:ext cx="9511699" cy="908469"/>
          </a:xfrm>
        </p:spPr>
        <p:txBody>
          <a:bodyPr lIns="0" tIns="0" rIns="0" bIns="0">
            <a:noAutofit/>
          </a:bodyPr>
          <a:lstStyle>
            <a:lvl1pPr marL="0" algn="l" defTabSz="914400" rtl="0" eaLnBrk="1" latinLnBrk="0" hangingPunct="1">
              <a:defRPr lang="zh-CN" altLang="en-US" sz="3600" b="1" kern="1200" dirty="0">
                <a:solidFill>
                  <a:srgbClr val="FFA904"/>
                </a:solidFill>
                <a:latin typeface="Century Gothic" panose="020B0502020202020204" pitchFamily="34" charset="0"/>
                <a:ea typeface="+mn-ea"/>
                <a:cs typeface="+mn-cs"/>
              </a:defRPr>
            </a:lvl1pPr>
          </a:lstStyle>
          <a:p>
            <a:r>
              <a:rPr lang="zh-CN" altLang="en-US" dirty="0"/>
              <a:t>单击此处编辑母版标题样式</a:t>
            </a:r>
            <a:endParaRPr lang="zh-CN" altLang="en-US" dirty="0"/>
          </a:p>
        </p:txBody>
      </p:sp>
      <p:pic>
        <p:nvPicPr>
          <p:cNvPr id="9" name="图片 8"/>
          <p:cNvPicPr>
            <a:picLocks noChangeAspect="1"/>
          </p:cNvPicPr>
          <p:nvPr userDrawn="1"/>
        </p:nvPicPr>
        <p:blipFill>
          <a:blip r:embed="rId3" cstate="screen"/>
          <a:stretch>
            <a:fillRect/>
          </a:stretch>
        </p:blipFill>
        <p:spPr>
          <a:xfrm>
            <a:off x="348183" y="347295"/>
            <a:ext cx="1378092" cy="918728"/>
          </a:xfrm>
          <a:prstGeom prst="rect">
            <a:avLst/>
          </a:pr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曲线框">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0" y="45013"/>
            <a:ext cx="12192000" cy="6767974"/>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77872" y="73521"/>
            <a:ext cx="12036256" cy="6710959"/>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98801" y="120137"/>
            <a:ext cx="11994399" cy="6617727"/>
          </a:xfrm>
          <a:prstGeom prst="rect">
            <a:avLst/>
          </a:pr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flipH="1">
            <a:off x="44711" y="21981"/>
            <a:ext cx="12102579" cy="6814039"/>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25184" y="140643"/>
            <a:ext cx="12242369" cy="6576715"/>
          </a:xfrm>
          <a:prstGeom prst="rect">
            <a:avLst/>
          </a:prstGeom>
        </p:spPr>
      </p:pic>
      <p:sp>
        <p:nvSpPr>
          <p:cNvPr id="11" name="标题 10"/>
          <p:cNvSpPr>
            <a:spLocks noGrp="1"/>
          </p:cNvSpPr>
          <p:nvPr>
            <p:ph type="title"/>
          </p:nvPr>
        </p:nvSpPr>
        <p:spPr>
          <a:xfrm>
            <a:off x="515938" y="444501"/>
            <a:ext cx="9511700" cy="907200"/>
          </a:xfrm>
        </p:spPr>
        <p:txBody>
          <a:bodyPr lIns="0" tIns="0" rIns="0" bIns="0">
            <a:noAutofit/>
          </a:bodyPr>
          <a:lstStyle>
            <a:lvl1pPr marL="0" algn="l" defTabSz="914400" rtl="0" eaLnBrk="1" latinLnBrk="0" hangingPunct="1">
              <a:lnSpc>
                <a:spcPct val="90000"/>
              </a:lnSpc>
              <a:spcBef>
                <a:spcPct val="0"/>
              </a:spcBef>
              <a:buNone/>
              <a:defRPr kumimoji="1" lang="zh-CN" altLang="en-US" sz="3600" b="1" kern="1200" dirty="0">
                <a:solidFill>
                  <a:srgbClr val="0070C0"/>
                </a:solidFill>
                <a:latin typeface="+mj-lt"/>
                <a:ea typeface="+mn-ea"/>
                <a:cs typeface="+mj-cs"/>
              </a:defRPr>
            </a:lvl1pPr>
          </a:lstStyle>
          <a:p>
            <a:r>
              <a:rPr lang="zh-CN" altLang="en-US" dirty="0"/>
              <a:t>单击此处编辑母版标题样式</a:t>
            </a:r>
            <a:endParaRPr lang="zh-CN"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直线框">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181813" y="134125"/>
            <a:ext cx="11828375" cy="6589750"/>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直线框">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221075"/>
            <a:ext cx="12189984" cy="553091"/>
          </a:xfrm>
          <a:prstGeom prst="rect">
            <a:avLst/>
          </a:pr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aughty Children">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181813" y="134125"/>
            <a:ext cx="11828375" cy="6589750"/>
          </a:xfrm>
          <a:prstGeom prst="rect">
            <a:avLst/>
          </a:prstGeom>
        </p:spPr>
      </p:pic>
      <p:sp>
        <p:nvSpPr>
          <p:cNvPr id="2" name="标题 1"/>
          <p:cNvSpPr>
            <a:spLocks noGrp="1"/>
          </p:cNvSpPr>
          <p:nvPr>
            <p:ph type="title"/>
          </p:nvPr>
        </p:nvSpPr>
        <p:spPr>
          <a:xfrm>
            <a:off x="515938" y="444501"/>
            <a:ext cx="10435262" cy="660400"/>
          </a:xfrm>
        </p:spPr>
        <p:txBody>
          <a:bodyPr lIns="0" tIns="0" rIns="0" bIns="0" anchor="t">
            <a:noAutofit/>
          </a:bodyPr>
          <a:lstStyle>
            <a:lvl1pPr marL="0" algn="l" defTabSz="914400" rtl="0" eaLnBrk="1" latinLnBrk="0" hangingPunct="1">
              <a:lnSpc>
                <a:spcPct val="90000"/>
              </a:lnSpc>
              <a:spcBef>
                <a:spcPct val="0"/>
              </a:spcBef>
              <a:buNone/>
              <a:defRPr lang="zh-CN" altLang="en-US" sz="3600" b="1" kern="1200" dirty="0">
                <a:solidFill>
                  <a:srgbClr val="0070C0"/>
                </a:solidFill>
                <a:latin typeface="+mj-lt"/>
                <a:ea typeface="+mn-ea"/>
                <a:cs typeface="+mj-cs"/>
              </a:defRPr>
            </a:lvl1pPr>
          </a:lstStyle>
          <a:p>
            <a:r>
              <a:rPr kumimoji="1" lang="zh-CN" altLang="en-US" dirty="0"/>
              <a:t>单击此处编辑母版标题样式</a:t>
            </a:r>
            <a:endParaRPr kumimoji="1"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1259E236-EE12-439F-831B-88BD75BDEBE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FF04F9D-2E7B-4567-BBD9-873791644B1D}"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259E236-EE12-439F-831B-88BD75BDEBE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FF04F9D-2E7B-4567-BBD9-873791644B1D}" type="slidenum">
              <a:rPr lang="zh-CN" altLang="en-US"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曲线框加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45013"/>
            <a:ext cx="12192000" cy="6767974"/>
          </a:xfrm>
          <a:prstGeom prst="rect">
            <a:avLst/>
          </a:prstGeom>
        </p:spPr>
      </p:pic>
      <p:sp>
        <p:nvSpPr>
          <p:cNvPr id="2" name="标题 1"/>
          <p:cNvSpPr>
            <a:spLocks noGrp="1"/>
          </p:cNvSpPr>
          <p:nvPr>
            <p:ph type="title"/>
          </p:nvPr>
        </p:nvSpPr>
        <p:spPr>
          <a:xfrm>
            <a:off x="1842100" y="352425"/>
            <a:ext cx="9511699" cy="908469"/>
          </a:xfrm>
        </p:spPr>
        <p:txBody>
          <a:bodyPr lIns="0" tIns="0" rIns="0" bIns="0">
            <a:noAutofit/>
          </a:bodyPr>
          <a:lstStyle>
            <a:lvl1pPr marL="0" algn="l" defTabSz="914400" rtl="0" eaLnBrk="1" latinLnBrk="0" hangingPunct="1">
              <a:defRPr lang="zh-CN" altLang="en-US" sz="3600" b="1" kern="1200" dirty="0">
                <a:solidFill>
                  <a:srgbClr val="FFA904"/>
                </a:solidFill>
                <a:latin typeface="Century Gothic" panose="020B0502020202020204" pitchFamily="34" charset="0"/>
                <a:ea typeface="+mn-ea"/>
                <a:cs typeface="+mn-cs"/>
              </a:defRPr>
            </a:lvl1pPr>
          </a:lstStyle>
          <a:p>
            <a:r>
              <a:rPr lang="zh-CN" altLang="en-US" dirty="0"/>
              <a:t>单击此处编辑母版标题样式</a:t>
            </a:r>
            <a:endParaRPr lang="zh-CN" altLang="en-US" dirty="0"/>
          </a:p>
        </p:txBody>
      </p:sp>
      <p:pic>
        <p:nvPicPr>
          <p:cNvPr id="9" name="图片 8"/>
          <p:cNvPicPr>
            <a:picLocks noChangeAspect="1"/>
          </p:cNvPicPr>
          <p:nvPr userDrawn="1"/>
        </p:nvPicPr>
        <p:blipFill>
          <a:blip r:embed="rId3" cstate="screen"/>
          <a:stretch>
            <a:fillRect/>
          </a:stretch>
        </p:blipFill>
        <p:spPr>
          <a:xfrm>
            <a:off x="348183" y="347295"/>
            <a:ext cx="1378092" cy="918728"/>
          </a:xfrm>
          <a:prstGeom prst="rect">
            <a:avLst/>
          </a:prstGeom>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直线框加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181813" y="134125"/>
            <a:ext cx="11828375" cy="6589750"/>
          </a:xfrm>
          <a:prstGeom prst="rect">
            <a:avLst/>
          </a:prstGeom>
        </p:spPr>
      </p:pic>
      <p:sp>
        <p:nvSpPr>
          <p:cNvPr id="2" name="标题 1"/>
          <p:cNvSpPr>
            <a:spLocks noGrp="1"/>
          </p:cNvSpPr>
          <p:nvPr>
            <p:ph type="title"/>
          </p:nvPr>
        </p:nvSpPr>
        <p:spPr>
          <a:xfrm>
            <a:off x="1842100" y="352425"/>
            <a:ext cx="9511699" cy="908469"/>
          </a:xfrm>
        </p:spPr>
        <p:txBody>
          <a:bodyPr lIns="0" tIns="0" rIns="0" bIns="0">
            <a:noAutofit/>
          </a:bodyPr>
          <a:lstStyle>
            <a:lvl1pPr marL="0" algn="l" defTabSz="914400" rtl="0" eaLnBrk="1" latinLnBrk="0" hangingPunct="1">
              <a:defRPr lang="zh-CN" altLang="en-US" sz="3600" b="1" kern="1200" dirty="0">
                <a:solidFill>
                  <a:srgbClr val="FFA904"/>
                </a:solidFill>
                <a:latin typeface="Century Gothic" panose="020B0502020202020204" pitchFamily="34" charset="0"/>
                <a:ea typeface="+mn-ea"/>
                <a:cs typeface="+mn-cs"/>
              </a:defRPr>
            </a:lvl1pPr>
          </a:lstStyle>
          <a:p>
            <a:r>
              <a:rPr lang="zh-CN" altLang="en-US" dirty="0"/>
              <a:t>单击此处编辑母版标题样式</a:t>
            </a:r>
            <a:endParaRPr lang="zh-CN" altLang="en-US" dirty="0"/>
          </a:p>
        </p:txBody>
      </p:sp>
      <p:pic>
        <p:nvPicPr>
          <p:cNvPr id="9" name="图片 8"/>
          <p:cNvPicPr>
            <a:picLocks noChangeAspect="1"/>
          </p:cNvPicPr>
          <p:nvPr userDrawn="1"/>
        </p:nvPicPr>
        <p:blipFill>
          <a:blip r:embed="rId3" cstate="screen"/>
          <a:stretch>
            <a:fillRect/>
          </a:stretch>
        </p:blipFill>
        <p:spPr>
          <a:xfrm>
            <a:off x="348183" y="347295"/>
            <a:ext cx="1378092" cy="918728"/>
          </a:xfrm>
          <a:prstGeom prst="rect">
            <a:avLst/>
          </a:prstGeom>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曲线框">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0" y="45013"/>
            <a:ext cx="12192000" cy="6767974"/>
          </a:xfrm>
          <a:prstGeom prst="rect">
            <a:avLst/>
          </a:prstGeom>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77872" y="73521"/>
            <a:ext cx="12036256" cy="6710959"/>
          </a:xfrm>
          <a:prstGeom prst="rect">
            <a:avLst/>
          </a:prstGeom>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98801" y="120137"/>
            <a:ext cx="11994399" cy="6617727"/>
          </a:xfrm>
          <a:prstGeom prst="rect">
            <a:avLst/>
          </a:prstGeom>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flipH="1">
            <a:off x="44711" y="21981"/>
            <a:ext cx="12102579" cy="6814039"/>
          </a:xfrm>
          <a:prstGeom prst="rect">
            <a:avLst/>
          </a:prstGeom>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25184" y="140643"/>
            <a:ext cx="12242369" cy="6576715"/>
          </a:xfrm>
          <a:prstGeom prst="rect">
            <a:avLst/>
          </a:prstGeom>
        </p:spPr>
      </p:pic>
      <p:sp>
        <p:nvSpPr>
          <p:cNvPr id="11" name="标题 10"/>
          <p:cNvSpPr>
            <a:spLocks noGrp="1"/>
          </p:cNvSpPr>
          <p:nvPr>
            <p:ph type="title"/>
          </p:nvPr>
        </p:nvSpPr>
        <p:spPr>
          <a:xfrm>
            <a:off x="515938" y="444501"/>
            <a:ext cx="9511700" cy="907200"/>
          </a:xfrm>
        </p:spPr>
        <p:txBody>
          <a:bodyPr lIns="0" tIns="0" rIns="0" bIns="0">
            <a:noAutofit/>
          </a:bodyPr>
          <a:lstStyle>
            <a:lvl1pPr marL="0" algn="l" defTabSz="914400" rtl="0" eaLnBrk="1" latinLnBrk="0" hangingPunct="1">
              <a:lnSpc>
                <a:spcPct val="90000"/>
              </a:lnSpc>
              <a:spcBef>
                <a:spcPct val="0"/>
              </a:spcBef>
              <a:buNone/>
              <a:defRPr kumimoji="1" lang="zh-CN" altLang="en-US" sz="3600" b="1" kern="1200" dirty="0">
                <a:solidFill>
                  <a:srgbClr val="0070C0"/>
                </a:solidFill>
                <a:latin typeface="+mj-lt"/>
                <a:ea typeface="+mn-ea"/>
                <a:cs typeface="+mj-cs"/>
              </a:defRPr>
            </a:lvl1pPr>
          </a:lstStyle>
          <a:p>
            <a:r>
              <a:rPr lang="zh-CN" altLang="en-US" dirty="0"/>
              <a:t>单击此处编辑母版标题样式</a:t>
            </a:r>
            <a:endParaRPr lang="zh-CN" alt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直线框">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181813" y="134125"/>
            <a:ext cx="11828375" cy="6589750"/>
          </a:xfrm>
          <a:prstGeom prst="rect">
            <a:avLst/>
          </a:prstGeom>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直线框">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221075"/>
            <a:ext cx="12189984" cy="553091"/>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259E236-EE12-439F-831B-88BD75BDEBE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FF04F9D-2E7B-4567-BBD9-873791644B1D}" type="slidenum">
              <a:rPr lang="zh-CN" altLang="en-US" smtClean="0"/>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Naughty Children">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181813" y="134125"/>
            <a:ext cx="11828375" cy="6589750"/>
          </a:xfrm>
          <a:prstGeom prst="rect">
            <a:avLst/>
          </a:prstGeom>
        </p:spPr>
      </p:pic>
      <p:sp>
        <p:nvSpPr>
          <p:cNvPr id="2" name="标题 1"/>
          <p:cNvSpPr>
            <a:spLocks noGrp="1"/>
          </p:cNvSpPr>
          <p:nvPr>
            <p:ph type="title"/>
          </p:nvPr>
        </p:nvSpPr>
        <p:spPr>
          <a:xfrm>
            <a:off x="515938" y="444501"/>
            <a:ext cx="10435262" cy="660400"/>
          </a:xfrm>
        </p:spPr>
        <p:txBody>
          <a:bodyPr lIns="0" tIns="0" rIns="0" bIns="0" anchor="t">
            <a:noAutofit/>
          </a:bodyPr>
          <a:lstStyle>
            <a:lvl1pPr marL="0" algn="l" defTabSz="914400" rtl="0" eaLnBrk="1" latinLnBrk="0" hangingPunct="1">
              <a:lnSpc>
                <a:spcPct val="90000"/>
              </a:lnSpc>
              <a:spcBef>
                <a:spcPct val="0"/>
              </a:spcBef>
              <a:buNone/>
              <a:defRPr lang="zh-CN" altLang="en-US" sz="3600" b="1" kern="1200" dirty="0">
                <a:solidFill>
                  <a:srgbClr val="0070C0"/>
                </a:solidFill>
                <a:latin typeface="+mj-lt"/>
                <a:ea typeface="+mn-ea"/>
                <a:cs typeface="+mj-cs"/>
              </a:defRPr>
            </a:lvl1pPr>
          </a:lstStyle>
          <a:p>
            <a:r>
              <a:rPr kumimoji="1" lang="zh-CN" altLang="en-US" dirty="0"/>
              <a:t>单击此处编辑母版标题样式</a:t>
            </a:r>
            <a:endParaRPr kumimoji="1" lang="zh-CN" alt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259E236-EE12-439F-831B-88BD75BDEBE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FF04F9D-2E7B-4567-BBD9-873791644B1D}" type="slidenum">
              <a:rPr lang="zh-CN" altLang="en-US" smtClean="0"/>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259E236-EE12-439F-831B-88BD75BDEBE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FF04F9D-2E7B-4567-BBD9-873791644B1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4" Type="http://schemas.openxmlformats.org/officeDocument/2006/relationships/theme" Target="../theme/theme3.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4" Type="http://schemas.openxmlformats.org/officeDocument/2006/relationships/theme" Target="../theme/theme4.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4" Type="http://schemas.openxmlformats.org/officeDocument/2006/relationships/theme" Target="../theme/theme5.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4" Type="http://schemas.openxmlformats.org/officeDocument/2006/relationships/theme" Target="../theme/theme6.xml"/><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4" Type="http://schemas.openxmlformats.org/officeDocument/2006/relationships/theme" Target="../theme/theme7.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47.xml"/><Relationship Id="rId8" Type="http://schemas.openxmlformats.org/officeDocument/2006/relationships/slideLayout" Target="../slideLayouts/slideLayout46.xml"/><Relationship Id="rId7" Type="http://schemas.openxmlformats.org/officeDocument/2006/relationships/slideLayout" Target="../slideLayouts/slideLayout45.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3" Type="http://schemas.openxmlformats.org/officeDocument/2006/relationships/slideLayout" Target="../slideLayouts/slideLayout41.xml"/><Relationship Id="rId23" Type="http://schemas.openxmlformats.org/officeDocument/2006/relationships/theme" Target="../theme/theme8.xml"/><Relationship Id="rId22" Type="http://schemas.openxmlformats.org/officeDocument/2006/relationships/slideLayout" Target="../slideLayouts/slideLayout60.xml"/><Relationship Id="rId21" Type="http://schemas.openxmlformats.org/officeDocument/2006/relationships/slideLayout" Target="../slideLayouts/slideLayout59.xml"/><Relationship Id="rId20" Type="http://schemas.openxmlformats.org/officeDocument/2006/relationships/slideLayout" Target="../slideLayouts/slideLayout58.xml"/><Relationship Id="rId2" Type="http://schemas.openxmlformats.org/officeDocument/2006/relationships/slideLayout" Target="../slideLayouts/slideLayout40.xml"/><Relationship Id="rId19" Type="http://schemas.openxmlformats.org/officeDocument/2006/relationships/slideLayout" Target="../slideLayouts/slideLayout57.xml"/><Relationship Id="rId18" Type="http://schemas.openxmlformats.org/officeDocument/2006/relationships/slideLayout" Target="../slideLayouts/slideLayout56.xml"/><Relationship Id="rId17" Type="http://schemas.openxmlformats.org/officeDocument/2006/relationships/slideLayout" Target="../slideLayouts/slideLayout55.xml"/><Relationship Id="rId16" Type="http://schemas.openxmlformats.org/officeDocument/2006/relationships/slideLayout" Target="../slideLayouts/slideLayout54.xml"/><Relationship Id="rId15" Type="http://schemas.openxmlformats.org/officeDocument/2006/relationships/slideLayout" Target="../slideLayouts/slideLayout53.xml"/><Relationship Id="rId14" Type="http://schemas.openxmlformats.org/officeDocument/2006/relationships/slideLayout" Target="../slideLayouts/slideLayout52.xml"/><Relationship Id="rId13" Type="http://schemas.openxmlformats.org/officeDocument/2006/relationships/slideLayout" Target="../slideLayouts/slideLayout51.xml"/><Relationship Id="rId12" Type="http://schemas.openxmlformats.org/officeDocument/2006/relationships/slideLayout" Target="../slideLayouts/slideLayout50.xml"/><Relationship Id="rId11" Type="http://schemas.openxmlformats.org/officeDocument/2006/relationships/slideLayout" Target="../slideLayouts/slideLayout49.xml"/><Relationship Id="rId10" Type="http://schemas.openxmlformats.org/officeDocument/2006/relationships/slideLayout" Target="../slideLayouts/slideLayout48.xml"/><Relationship Id="rId1"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69.xml"/><Relationship Id="rId8" Type="http://schemas.openxmlformats.org/officeDocument/2006/relationships/slideLayout" Target="../slideLayouts/slideLayout68.xml"/><Relationship Id="rId7" Type="http://schemas.openxmlformats.org/officeDocument/2006/relationships/slideLayout" Target="../slideLayouts/slideLayout67.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3" Type="http://schemas.openxmlformats.org/officeDocument/2006/relationships/slideLayout" Target="../slideLayouts/slideLayout63.xml"/><Relationship Id="rId23" Type="http://schemas.openxmlformats.org/officeDocument/2006/relationships/theme" Target="../theme/theme9.xml"/><Relationship Id="rId22" Type="http://schemas.openxmlformats.org/officeDocument/2006/relationships/slideLayout" Target="../slideLayouts/slideLayout82.xml"/><Relationship Id="rId21" Type="http://schemas.openxmlformats.org/officeDocument/2006/relationships/slideLayout" Target="../slideLayouts/slideLayout81.xml"/><Relationship Id="rId20" Type="http://schemas.openxmlformats.org/officeDocument/2006/relationships/slideLayout" Target="../slideLayouts/slideLayout80.xml"/><Relationship Id="rId2" Type="http://schemas.openxmlformats.org/officeDocument/2006/relationships/slideLayout" Target="../slideLayouts/slideLayout62.xml"/><Relationship Id="rId19" Type="http://schemas.openxmlformats.org/officeDocument/2006/relationships/slideLayout" Target="../slideLayouts/slideLayout79.xml"/><Relationship Id="rId18" Type="http://schemas.openxmlformats.org/officeDocument/2006/relationships/slideLayout" Target="../slideLayouts/slideLayout78.xml"/><Relationship Id="rId17" Type="http://schemas.openxmlformats.org/officeDocument/2006/relationships/slideLayout" Target="../slideLayouts/slideLayout77.xml"/><Relationship Id="rId16" Type="http://schemas.openxmlformats.org/officeDocument/2006/relationships/slideLayout" Target="../slideLayouts/slideLayout76.xml"/><Relationship Id="rId15" Type="http://schemas.openxmlformats.org/officeDocument/2006/relationships/slideLayout" Target="../slideLayouts/slideLayout75.xml"/><Relationship Id="rId14" Type="http://schemas.openxmlformats.org/officeDocument/2006/relationships/slideLayout" Target="../slideLayouts/slideLayout74.xml"/><Relationship Id="rId13" Type="http://schemas.openxmlformats.org/officeDocument/2006/relationships/slideLayout" Target="../slideLayouts/slideLayout73.xml"/><Relationship Id="rId12" Type="http://schemas.openxmlformats.org/officeDocument/2006/relationships/slideLayout" Target="../slideLayouts/slideLayout72.xml"/><Relationship Id="rId11" Type="http://schemas.openxmlformats.org/officeDocument/2006/relationships/slideLayout" Target="../slideLayouts/slideLayout71.xml"/><Relationship Id="rId10" Type="http://schemas.openxmlformats.org/officeDocument/2006/relationships/slideLayout" Target="../slideLayouts/slideLayout70.xml"/><Relationship Id="rId1"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59E236-EE12-439F-831B-88BD75BDEBE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F04F9D-2E7B-4567-BBD9-873791644B1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A90B2-617A-46AA-8D20-04E0464F61B4}"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C3009-5F10-4EFB-AA0B-77D8463E59DE}"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69" y="312539"/>
            <a:ext cx="10406062" cy="1518047"/>
          </a:xfrm>
          <a:prstGeom prst="rect">
            <a:avLst/>
          </a:prstGeom>
          <a:ln w="12700">
            <a:miter lim="400000"/>
          </a:ln>
        </p:spPr>
        <p:txBody>
          <a:bodyPr lIns="50800" tIns="50800" rIns="50800" bIns="50800" anchor="ctr">
            <a:normAutofit/>
          </a:bodyPr>
          <a:lstStyle/>
          <a:p>
            <a:r>
              <a:t>标题文本</a:t>
            </a:r>
          </a:p>
        </p:txBody>
      </p:sp>
      <p:sp>
        <p:nvSpPr>
          <p:cNvPr id="3" name="Shape 3"/>
          <p:cNvSpPr>
            <a:spLocks noGrp="1"/>
          </p:cNvSpPr>
          <p:nvPr>
            <p:ph type="body" idx="1"/>
          </p:nvPr>
        </p:nvSpPr>
        <p:spPr>
          <a:xfrm>
            <a:off x="892969" y="1830586"/>
            <a:ext cx="10406062" cy="4420196"/>
          </a:xfrm>
          <a:prstGeom prst="rect">
            <a:avLst/>
          </a:prstGeom>
          <a:ln w="12700">
            <a:miter lim="400000"/>
          </a:ln>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Shape 4"/>
          <p:cNvSpPr>
            <a:spLocks noGrp="1"/>
          </p:cNvSpPr>
          <p:nvPr>
            <p:ph type="sldNum" sz="quarter" idx="2"/>
          </p:nvPr>
        </p:nvSpPr>
        <p:spPr>
          <a:xfrm>
            <a:off x="5877651" y="6505279"/>
            <a:ext cx="424796" cy="362215"/>
          </a:xfrm>
          <a:prstGeom prst="rect">
            <a:avLst/>
          </a:prstGeom>
          <a:ln w="12700">
            <a:miter lim="400000"/>
          </a:ln>
        </p:spPr>
        <p:txBody>
          <a:bodyPr wrap="none" lIns="50800" tIns="50800" rIns="50800" bIns="50800">
            <a:spAutoFit/>
          </a:bodyPr>
          <a:lstStyle>
            <a:lvl1pPr>
              <a:defRPr sz="1685"/>
            </a:lvl1pPr>
          </a:lstStyle>
          <a:p>
            <a:pPr algn="ctr" defTabSz="547370" hangingPunct="0"/>
            <a:fld id="{86CB4B4D-7CA3-9044-876B-883B54F8677D}" type="slidenum">
              <a:rPr lang="uk-UA" kern="0" smtClean="0">
                <a:solidFill>
                  <a:srgbClr val="000000"/>
                </a:solidFill>
                <a:sym typeface="Helvetica Light"/>
              </a:rPr>
            </a:fld>
            <a:endParaRPr lang="uk-UA" kern="0">
              <a:solidFill>
                <a:srgbClr val="000000"/>
              </a:solidFill>
              <a:sym typeface="Helvetica Light"/>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ransition spd="med"/>
  <p:txStyles>
    <p:titleStyle>
      <a:lvl1pPr marL="0" marR="0" indent="0"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1pPr>
      <a:lvl2pPr marL="0" marR="0" indent="21399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2pPr>
      <a:lvl3pPr marL="0" marR="0" indent="42862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3pPr>
      <a:lvl4pPr marL="0" marR="0" indent="642620"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4pPr>
      <a:lvl5pPr marL="0" marR="0" indent="85661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5pPr>
      <a:lvl6pPr marL="0" marR="0" indent="107124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6pPr>
      <a:lvl7pPr marL="0" marR="0" indent="1285240"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7pPr>
      <a:lvl8pPr marL="0" marR="0" indent="149923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8pPr>
      <a:lvl9pPr marL="0" marR="0" indent="171386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9pPr>
    </p:titleStyle>
    <p:bodyStyle>
      <a:lvl1pPr marL="41656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1pPr>
      <a:lvl2pPr marL="83312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2pPr>
      <a:lvl3pPr marL="124968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3pPr>
      <a:lvl4pPr marL="166624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4pPr>
      <a:lvl5pPr marL="208280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5pPr>
      <a:lvl6pPr marL="249936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6pPr>
      <a:lvl7pPr marL="291592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7pPr>
      <a:lvl8pPr marL="333248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8pPr>
      <a:lvl9pPr marL="374904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1pPr>
      <a:lvl2pPr marL="0" marR="0" indent="21399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2pPr>
      <a:lvl3pPr marL="0" marR="0" indent="42862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3pPr>
      <a:lvl4pPr marL="0" marR="0" indent="642620"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4pPr>
      <a:lvl5pPr marL="0" marR="0" indent="85661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5pPr>
      <a:lvl6pPr marL="0" marR="0" indent="107124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6pPr>
      <a:lvl7pPr marL="0" marR="0" indent="1285240"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7pPr>
      <a:lvl8pPr marL="0" marR="0" indent="149923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8pPr>
      <a:lvl9pPr marL="0" marR="0" indent="171386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69" y="312539"/>
            <a:ext cx="10406062" cy="1518047"/>
          </a:xfrm>
          <a:prstGeom prst="rect">
            <a:avLst/>
          </a:prstGeom>
          <a:ln w="12700">
            <a:miter lim="400000"/>
          </a:ln>
        </p:spPr>
        <p:txBody>
          <a:bodyPr lIns="50800" tIns="50800" rIns="50800" bIns="50800" anchor="ctr">
            <a:normAutofit/>
          </a:bodyPr>
          <a:lstStyle/>
          <a:p>
            <a:r>
              <a:t>标题文本</a:t>
            </a:r>
          </a:p>
        </p:txBody>
      </p:sp>
      <p:sp>
        <p:nvSpPr>
          <p:cNvPr id="3" name="Shape 3"/>
          <p:cNvSpPr>
            <a:spLocks noGrp="1"/>
          </p:cNvSpPr>
          <p:nvPr>
            <p:ph type="body" idx="1"/>
          </p:nvPr>
        </p:nvSpPr>
        <p:spPr>
          <a:xfrm>
            <a:off x="892969" y="1830586"/>
            <a:ext cx="10406062" cy="4420196"/>
          </a:xfrm>
          <a:prstGeom prst="rect">
            <a:avLst/>
          </a:prstGeom>
          <a:ln w="12700">
            <a:miter lim="400000"/>
          </a:ln>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Shape 4"/>
          <p:cNvSpPr>
            <a:spLocks noGrp="1"/>
          </p:cNvSpPr>
          <p:nvPr>
            <p:ph type="sldNum" sz="quarter" idx="2"/>
          </p:nvPr>
        </p:nvSpPr>
        <p:spPr>
          <a:xfrm>
            <a:off x="5877651" y="6505279"/>
            <a:ext cx="424796" cy="362215"/>
          </a:xfrm>
          <a:prstGeom prst="rect">
            <a:avLst/>
          </a:prstGeom>
          <a:ln w="12700">
            <a:miter lim="400000"/>
          </a:ln>
        </p:spPr>
        <p:txBody>
          <a:bodyPr wrap="none" lIns="50800" tIns="50800" rIns="50800" bIns="50800">
            <a:spAutoFit/>
          </a:bodyPr>
          <a:lstStyle>
            <a:lvl1pPr>
              <a:defRPr sz="1685"/>
            </a:lvl1pPr>
          </a:lstStyle>
          <a:p>
            <a:pPr algn="ctr" defTabSz="547370" hangingPunct="0"/>
            <a:fld id="{86CB4B4D-7CA3-9044-876B-883B54F8677D}" type="slidenum">
              <a:rPr lang="uk-UA" kern="0" smtClean="0">
                <a:solidFill>
                  <a:srgbClr val="000000"/>
                </a:solidFill>
                <a:sym typeface="Helvetica Light"/>
              </a:rPr>
            </a:fld>
            <a:endParaRPr lang="uk-UA" kern="0">
              <a:solidFill>
                <a:srgbClr val="000000"/>
              </a:solidFill>
              <a:sym typeface="Helvetica Light"/>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ransition spd="med"/>
  <p:txStyles>
    <p:titleStyle>
      <a:lvl1pPr marL="0" marR="0" indent="0"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1pPr>
      <a:lvl2pPr marL="0" marR="0" indent="21399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2pPr>
      <a:lvl3pPr marL="0" marR="0" indent="42862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3pPr>
      <a:lvl4pPr marL="0" marR="0" indent="642620"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4pPr>
      <a:lvl5pPr marL="0" marR="0" indent="85661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5pPr>
      <a:lvl6pPr marL="0" marR="0" indent="107124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6pPr>
      <a:lvl7pPr marL="0" marR="0" indent="1285240"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7pPr>
      <a:lvl8pPr marL="0" marR="0" indent="149923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8pPr>
      <a:lvl9pPr marL="0" marR="0" indent="171386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9pPr>
    </p:titleStyle>
    <p:bodyStyle>
      <a:lvl1pPr marL="41656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1pPr>
      <a:lvl2pPr marL="83312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2pPr>
      <a:lvl3pPr marL="124968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3pPr>
      <a:lvl4pPr marL="166624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4pPr>
      <a:lvl5pPr marL="208280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5pPr>
      <a:lvl6pPr marL="249936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6pPr>
      <a:lvl7pPr marL="291592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7pPr>
      <a:lvl8pPr marL="333248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8pPr>
      <a:lvl9pPr marL="374904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1pPr>
      <a:lvl2pPr marL="0" marR="0" indent="21399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2pPr>
      <a:lvl3pPr marL="0" marR="0" indent="42862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3pPr>
      <a:lvl4pPr marL="0" marR="0" indent="642620"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4pPr>
      <a:lvl5pPr marL="0" marR="0" indent="85661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5pPr>
      <a:lvl6pPr marL="0" marR="0" indent="107124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6pPr>
      <a:lvl7pPr marL="0" marR="0" indent="1285240"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7pPr>
      <a:lvl8pPr marL="0" marR="0" indent="149923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8pPr>
      <a:lvl9pPr marL="0" marR="0" indent="171386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69" y="312539"/>
            <a:ext cx="10406062" cy="1518047"/>
          </a:xfrm>
          <a:prstGeom prst="rect">
            <a:avLst/>
          </a:prstGeom>
          <a:ln w="12700">
            <a:miter lim="400000"/>
          </a:ln>
        </p:spPr>
        <p:txBody>
          <a:bodyPr lIns="50800" tIns="50800" rIns="50800" bIns="50800" anchor="ctr">
            <a:normAutofit/>
          </a:bodyPr>
          <a:lstStyle/>
          <a:p>
            <a:r>
              <a:t>标题文本</a:t>
            </a:r>
          </a:p>
        </p:txBody>
      </p:sp>
      <p:sp>
        <p:nvSpPr>
          <p:cNvPr id="3" name="Shape 3"/>
          <p:cNvSpPr>
            <a:spLocks noGrp="1"/>
          </p:cNvSpPr>
          <p:nvPr>
            <p:ph type="body" idx="1"/>
          </p:nvPr>
        </p:nvSpPr>
        <p:spPr>
          <a:xfrm>
            <a:off x="892969" y="1830586"/>
            <a:ext cx="10406062" cy="4420196"/>
          </a:xfrm>
          <a:prstGeom prst="rect">
            <a:avLst/>
          </a:prstGeom>
          <a:ln w="12700">
            <a:miter lim="400000"/>
          </a:ln>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Shape 4"/>
          <p:cNvSpPr>
            <a:spLocks noGrp="1"/>
          </p:cNvSpPr>
          <p:nvPr>
            <p:ph type="sldNum" sz="quarter" idx="2"/>
          </p:nvPr>
        </p:nvSpPr>
        <p:spPr>
          <a:xfrm>
            <a:off x="5877651" y="6505279"/>
            <a:ext cx="424796" cy="362215"/>
          </a:xfrm>
          <a:prstGeom prst="rect">
            <a:avLst/>
          </a:prstGeom>
          <a:ln w="12700">
            <a:miter lim="400000"/>
          </a:ln>
        </p:spPr>
        <p:txBody>
          <a:bodyPr wrap="none" lIns="50800" tIns="50800" rIns="50800" bIns="50800">
            <a:spAutoFit/>
          </a:bodyPr>
          <a:lstStyle>
            <a:lvl1pPr>
              <a:defRPr sz="1685"/>
            </a:lvl1pPr>
          </a:lstStyle>
          <a:p>
            <a:pPr algn="ctr" defTabSz="547370" hangingPunct="0"/>
            <a:fld id="{86CB4B4D-7CA3-9044-876B-883B54F8677D}" type="slidenum">
              <a:rPr lang="uk-UA" kern="0" smtClean="0">
                <a:solidFill>
                  <a:srgbClr val="000000"/>
                </a:solidFill>
                <a:sym typeface="Helvetica Light"/>
              </a:rPr>
            </a:fld>
            <a:endParaRPr lang="uk-UA" kern="0">
              <a:solidFill>
                <a:srgbClr val="000000"/>
              </a:solidFill>
              <a:sym typeface="Helvetica Light"/>
            </a:endParaRPr>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ransition spd="med"/>
  <p:txStyles>
    <p:titleStyle>
      <a:lvl1pPr marL="0" marR="0" indent="0"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1pPr>
      <a:lvl2pPr marL="0" marR="0" indent="21399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2pPr>
      <a:lvl3pPr marL="0" marR="0" indent="42862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3pPr>
      <a:lvl4pPr marL="0" marR="0" indent="642620"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4pPr>
      <a:lvl5pPr marL="0" marR="0" indent="85661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5pPr>
      <a:lvl6pPr marL="0" marR="0" indent="107124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6pPr>
      <a:lvl7pPr marL="0" marR="0" indent="1285240"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7pPr>
      <a:lvl8pPr marL="0" marR="0" indent="149923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8pPr>
      <a:lvl9pPr marL="0" marR="0" indent="171386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9pPr>
    </p:titleStyle>
    <p:bodyStyle>
      <a:lvl1pPr marL="41656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1pPr>
      <a:lvl2pPr marL="83312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2pPr>
      <a:lvl3pPr marL="124968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3pPr>
      <a:lvl4pPr marL="166624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4pPr>
      <a:lvl5pPr marL="208280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5pPr>
      <a:lvl6pPr marL="249936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6pPr>
      <a:lvl7pPr marL="291592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7pPr>
      <a:lvl8pPr marL="333248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8pPr>
      <a:lvl9pPr marL="374904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1pPr>
      <a:lvl2pPr marL="0" marR="0" indent="21399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2pPr>
      <a:lvl3pPr marL="0" marR="0" indent="42862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3pPr>
      <a:lvl4pPr marL="0" marR="0" indent="642620"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4pPr>
      <a:lvl5pPr marL="0" marR="0" indent="85661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5pPr>
      <a:lvl6pPr marL="0" marR="0" indent="107124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6pPr>
      <a:lvl7pPr marL="0" marR="0" indent="1285240"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7pPr>
      <a:lvl8pPr marL="0" marR="0" indent="149923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8pPr>
      <a:lvl9pPr marL="0" marR="0" indent="171386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69" y="312539"/>
            <a:ext cx="10406062" cy="1518047"/>
          </a:xfrm>
          <a:prstGeom prst="rect">
            <a:avLst/>
          </a:prstGeom>
          <a:ln w="12700">
            <a:miter lim="400000"/>
          </a:ln>
        </p:spPr>
        <p:txBody>
          <a:bodyPr lIns="50800" tIns="50800" rIns="50800" bIns="50800" anchor="ctr">
            <a:normAutofit/>
          </a:bodyPr>
          <a:lstStyle/>
          <a:p>
            <a:r>
              <a:t>标题文本</a:t>
            </a:r>
          </a:p>
        </p:txBody>
      </p:sp>
      <p:sp>
        <p:nvSpPr>
          <p:cNvPr id="3" name="Shape 3"/>
          <p:cNvSpPr>
            <a:spLocks noGrp="1"/>
          </p:cNvSpPr>
          <p:nvPr>
            <p:ph type="body" idx="1"/>
          </p:nvPr>
        </p:nvSpPr>
        <p:spPr>
          <a:xfrm>
            <a:off x="892969" y="1830586"/>
            <a:ext cx="10406062" cy="4420196"/>
          </a:xfrm>
          <a:prstGeom prst="rect">
            <a:avLst/>
          </a:prstGeom>
          <a:ln w="12700">
            <a:miter lim="400000"/>
          </a:ln>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Shape 4"/>
          <p:cNvSpPr>
            <a:spLocks noGrp="1"/>
          </p:cNvSpPr>
          <p:nvPr>
            <p:ph type="sldNum" sz="quarter" idx="2"/>
          </p:nvPr>
        </p:nvSpPr>
        <p:spPr>
          <a:xfrm>
            <a:off x="5877651" y="6505279"/>
            <a:ext cx="424796" cy="362215"/>
          </a:xfrm>
          <a:prstGeom prst="rect">
            <a:avLst/>
          </a:prstGeom>
          <a:ln w="12700">
            <a:miter lim="400000"/>
          </a:ln>
        </p:spPr>
        <p:txBody>
          <a:bodyPr wrap="none" lIns="50800" tIns="50800" rIns="50800" bIns="50800">
            <a:spAutoFit/>
          </a:bodyPr>
          <a:lstStyle>
            <a:lvl1pPr>
              <a:defRPr sz="1685"/>
            </a:lvl1pPr>
          </a:lstStyle>
          <a:p>
            <a:pPr algn="ctr" defTabSz="547370" hangingPunct="0"/>
            <a:fld id="{86CB4B4D-7CA3-9044-876B-883B54F8677D}" type="slidenum">
              <a:rPr lang="uk-UA" kern="0" smtClean="0">
                <a:solidFill>
                  <a:srgbClr val="000000"/>
                </a:solidFill>
                <a:sym typeface="Helvetica Light"/>
              </a:rPr>
            </a:fld>
            <a:endParaRPr lang="uk-UA" kern="0">
              <a:solidFill>
                <a:srgbClr val="000000"/>
              </a:solidFill>
              <a:sym typeface="Helvetica Light"/>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ransition spd="med"/>
  <p:txStyles>
    <p:titleStyle>
      <a:lvl1pPr marL="0" marR="0" indent="0"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1pPr>
      <a:lvl2pPr marL="0" marR="0" indent="21399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2pPr>
      <a:lvl3pPr marL="0" marR="0" indent="42862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3pPr>
      <a:lvl4pPr marL="0" marR="0" indent="642620"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4pPr>
      <a:lvl5pPr marL="0" marR="0" indent="85661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5pPr>
      <a:lvl6pPr marL="0" marR="0" indent="107124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6pPr>
      <a:lvl7pPr marL="0" marR="0" indent="1285240"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7pPr>
      <a:lvl8pPr marL="0" marR="0" indent="149923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8pPr>
      <a:lvl9pPr marL="0" marR="0" indent="171386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9pPr>
    </p:titleStyle>
    <p:bodyStyle>
      <a:lvl1pPr marL="41656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1pPr>
      <a:lvl2pPr marL="83312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2pPr>
      <a:lvl3pPr marL="124968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3pPr>
      <a:lvl4pPr marL="166624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4pPr>
      <a:lvl5pPr marL="208280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5pPr>
      <a:lvl6pPr marL="249936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6pPr>
      <a:lvl7pPr marL="291592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7pPr>
      <a:lvl8pPr marL="333248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8pPr>
      <a:lvl9pPr marL="374904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1pPr>
      <a:lvl2pPr marL="0" marR="0" indent="21399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2pPr>
      <a:lvl3pPr marL="0" marR="0" indent="42862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3pPr>
      <a:lvl4pPr marL="0" marR="0" indent="642620"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4pPr>
      <a:lvl5pPr marL="0" marR="0" indent="85661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5pPr>
      <a:lvl6pPr marL="0" marR="0" indent="107124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6pPr>
      <a:lvl7pPr marL="0" marR="0" indent="1285240"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7pPr>
      <a:lvl8pPr marL="0" marR="0" indent="149923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8pPr>
      <a:lvl9pPr marL="0" marR="0" indent="171386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69" y="312539"/>
            <a:ext cx="10406062" cy="1518047"/>
          </a:xfrm>
          <a:prstGeom prst="rect">
            <a:avLst/>
          </a:prstGeom>
          <a:ln w="12700">
            <a:miter lim="400000"/>
          </a:ln>
        </p:spPr>
        <p:txBody>
          <a:bodyPr lIns="50800" tIns="50800" rIns="50800" bIns="50800" anchor="ctr">
            <a:normAutofit/>
          </a:bodyPr>
          <a:lstStyle/>
          <a:p>
            <a:r>
              <a:t>标题文本</a:t>
            </a:r>
          </a:p>
        </p:txBody>
      </p:sp>
      <p:sp>
        <p:nvSpPr>
          <p:cNvPr id="3" name="Shape 3"/>
          <p:cNvSpPr>
            <a:spLocks noGrp="1"/>
          </p:cNvSpPr>
          <p:nvPr>
            <p:ph type="body" idx="1"/>
          </p:nvPr>
        </p:nvSpPr>
        <p:spPr>
          <a:xfrm>
            <a:off x="892969" y="1830586"/>
            <a:ext cx="10406062" cy="4420196"/>
          </a:xfrm>
          <a:prstGeom prst="rect">
            <a:avLst/>
          </a:prstGeom>
          <a:ln w="12700">
            <a:miter lim="400000"/>
          </a:ln>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Shape 4"/>
          <p:cNvSpPr>
            <a:spLocks noGrp="1"/>
          </p:cNvSpPr>
          <p:nvPr>
            <p:ph type="sldNum" sz="quarter" idx="2"/>
          </p:nvPr>
        </p:nvSpPr>
        <p:spPr>
          <a:xfrm>
            <a:off x="5877651" y="6505279"/>
            <a:ext cx="424796" cy="362215"/>
          </a:xfrm>
          <a:prstGeom prst="rect">
            <a:avLst/>
          </a:prstGeom>
          <a:ln w="12700">
            <a:miter lim="400000"/>
          </a:ln>
        </p:spPr>
        <p:txBody>
          <a:bodyPr wrap="none" lIns="50800" tIns="50800" rIns="50800" bIns="50800">
            <a:spAutoFit/>
          </a:bodyPr>
          <a:lstStyle>
            <a:lvl1pPr>
              <a:defRPr sz="1685"/>
            </a:lvl1pPr>
          </a:lstStyle>
          <a:p>
            <a:pPr algn="ctr" defTabSz="547370" hangingPunct="0"/>
            <a:fld id="{86CB4B4D-7CA3-9044-876B-883B54F8677D}" type="slidenum">
              <a:rPr lang="uk-UA" kern="0" smtClean="0">
                <a:solidFill>
                  <a:srgbClr val="000000"/>
                </a:solidFill>
                <a:sym typeface="Helvetica Light"/>
              </a:rPr>
            </a:fld>
            <a:endParaRPr lang="uk-UA" kern="0">
              <a:solidFill>
                <a:srgbClr val="000000"/>
              </a:solidFill>
              <a:sym typeface="Helvetica Light"/>
            </a:endParaRP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ransition spd="med"/>
  <p:txStyles>
    <p:titleStyle>
      <a:lvl1pPr marL="0" marR="0" indent="0"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1pPr>
      <a:lvl2pPr marL="0" marR="0" indent="21399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2pPr>
      <a:lvl3pPr marL="0" marR="0" indent="42862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3pPr>
      <a:lvl4pPr marL="0" marR="0" indent="642620"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4pPr>
      <a:lvl5pPr marL="0" marR="0" indent="85661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5pPr>
      <a:lvl6pPr marL="0" marR="0" indent="107124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6pPr>
      <a:lvl7pPr marL="0" marR="0" indent="1285240"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7pPr>
      <a:lvl8pPr marL="0" marR="0" indent="149923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8pPr>
      <a:lvl9pPr marL="0" marR="0" indent="1713865" algn="ctr" defTabSz="547370" rtl="0" latinLnBrk="0">
        <a:lnSpc>
          <a:spcPct val="100000"/>
        </a:lnSpc>
        <a:spcBef>
          <a:spcPts val="0"/>
        </a:spcBef>
        <a:spcAft>
          <a:spcPts val="0"/>
        </a:spcAft>
        <a:buClrTx/>
        <a:buSzTx/>
        <a:buFontTx/>
        <a:buNone/>
        <a:defRPr sz="7495" b="0" i="0" u="none" strike="noStrike" cap="none" spc="0" baseline="0">
          <a:ln>
            <a:noFill/>
          </a:ln>
          <a:solidFill>
            <a:srgbClr val="000000"/>
          </a:solidFill>
          <a:uFillTx/>
          <a:latin typeface="+mn-lt"/>
          <a:ea typeface="+mn-ea"/>
          <a:cs typeface="+mn-cs"/>
          <a:sym typeface="Helvetica Light"/>
        </a:defRPr>
      </a:lvl9pPr>
    </p:titleStyle>
    <p:bodyStyle>
      <a:lvl1pPr marL="41656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1pPr>
      <a:lvl2pPr marL="83312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2pPr>
      <a:lvl3pPr marL="124968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3pPr>
      <a:lvl4pPr marL="166624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4pPr>
      <a:lvl5pPr marL="208280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5pPr>
      <a:lvl6pPr marL="249936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6pPr>
      <a:lvl7pPr marL="291592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7pPr>
      <a:lvl8pPr marL="333248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8pPr>
      <a:lvl9pPr marL="3749040" marR="0" indent="-416560" algn="l" defTabSz="547370" rtl="0" latinLnBrk="0">
        <a:lnSpc>
          <a:spcPct val="100000"/>
        </a:lnSpc>
        <a:spcBef>
          <a:spcPts val="3935"/>
        </a:spcBef>
        <a:spcAft>
          <a:spcPts val="0"/>
        </a:spcAft>
        <a:buClrTx/>
        <a:buSzPct val="75000"/>
        <a:buFontTx/>
        <a:buChar char="•"/>
        <a:defRPr sz="337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1pPr>
      <a:lvl2pPr marL="0" marR="0" indent="21399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2pPr>
      <a:lvl3pPr marL="0" marR="0" indent="42862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3pPr>
      <a:lvl4pPr marL="0" marR="0" indent="642620"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4pPr>
      <a:lvl5pPr marL="0" marR="0" indent="85661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5pPr>
      <a:lvl6pPr marL="0" marR="0" indent="107124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6pPr>
      <a:lvl7pPr marL="0" marR="0" indent="1285240"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7pPr>
      <a:lvl8pPr marL="0" marR="0" indent="149923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8pPr>
      <a:lvl9pPr marL="0" marR="0" indent="1713865" algn="ctr" defTabSz="547370" rtl="0" latinLnBrk="0">
        <a:lnSpc>
          <a:spcPct val="100000"/>
        </a:lnSpc>
        <a:spcBef>
          <a:spcPts val="0"/>
        </a:spcBef>
        <a:spcAft>
          <a:spcPts val="0"/>
        </a:spcAft>
        <a:buClrTx/>
        <a:buSzTx/>
        <a:buFontTx/>
        <a:buNone/>
        <a:defRPr sz="1685"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panose="020B0502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entury Gothic" panose="020B0502020202020204"/>
              <a:cs typeface="+mn-cs"/>
            </a:endParaRPr>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4.png"/><Relationship Id="rId8" Type="http://schemas.microsoft.com/office/2007/relationships/hdphoto" Target="../media/image13.wdp"/><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8.tiff"/><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5" Type="http://schemas.openxmlformats.org/officeDocument/2006/relationships/slideLayout" Target="../slideLayouts/slideLayout7.xml"/><Relationship Id="rId14" Type="http://schemas.openxmlformats.org/officeDocument/2006/relationships/image" Target="../media/image19.png"/><Relationship Id="rId13" Type="http://schemas.openxmlformats.org/officeDocument/2006/relationships/image" Target="../media/image18.jpeg"/><Relationship Id="rId12" Type="http://schemas.microsoft.com/office/2007/relationships/hdphoto" Target="../media/image17.wdp"/><Relationship Id="rId11" Type="http://schemas.openxmlformats.org/officeDocument/2006/relationships/image" Target="../media/image16.png"/><Relationship Id="rId10" Type="http://schemas.microsoft.com/office/2007/relationships/hdphoto" Target="../media/image15.wdp"/><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26.xml"/><Relationship Id="rId6" Type="http://schemas.openxmlformats.org/officeDocument/2006/relationships/image" Target="../media/image10.png"/><Relationship Id="rId5" Type="http://schemas.openxmlformats.org/officeDocument/2006/relationships/hyperlink" Target="https://pixabay.com/go/?t=image-list-shutterstock&amp;id=270100805" TargetMode="External"/><Relationship Id="rId4" Type="http://schemas.openxmlformats.org/officeDocument/2006/relationships/image" Target="../media/image8.tiff"/><Relationship Id="rId3" Type="http://schemas.openxmlformats.org/officeDocument/2006/relationships/image" Target="../media/image57.jpeg"/><Relationship Id="rId2" Type="http://schemas.openxmlformats.org/officeDocument/2006/relationships/image" Target="../media/image10.tiff"/><Relationship Id="rId1" Type="http://schemas.openxmlformats.org/officeDocument/2006/relationships/image" Target="../media/image2.tiff"/></Relationships>
</file>

<file path=ppt/slides/_rels/slide11.xml.rels><?xml version="1.0" encoding="UTF-8" standalone="yes"?>
<Relationships xmlns="http://schemas.openxmlformats.org/package/2006/relationships"><Relationship Id="rId9" Type="http://schemas.openxmlformats.org/officeDocument/2006/relationships/image" Target="../media/image62.png"/><Relationship Id="rId8" Type="http://schemas.openxmlformats.org/officeDocument/2006/relationships/image" Target="../media/image61.png"/><Relationship Id="rId7" Type="http://schemas.microsoft.com/office/2007/relationships/hdphoto" Target="../media/image60.wdp"/><Relationship Id="rId6" Type="http://schemas.openxmlformats.org/officeDocument/2006/relationships/image" Target="../media/image59.png"/><Relationship Id="rId5" Type="http://schemas.openxmlformats.org/officeDocument/2006/relationships/image" Target="../media/image10.png"/><Relationship Id="rId4" Type="http://schemas.openxmlformats.org/officeDocument/2006/relationships/image" Target="../media/image8.tiff"/><Relationship Id="rId3" Type="http://schemas.openxmlformats.org/officeDocument/2006/relationships/image" Target="../media/image10.tiff"/><Relationship Id="rId2" Type="http://schemas.openxmlformats.org/officeDocument/2006/relationships/image" Target="../media/image58.jpeg"/><Relationship Id="rId11" Type="http://schemas.openxmlformats.org/officeDocument/2006/relationships/notesSlide" Target="../notesSlides/notesSlide10.xml"/><Relationship Id="rId10" Type="http://schemas.openxmlformats.org/officeDocument/2006/relationships/slideLayout" Target="../slideLayouts/slideLayout38.xml"/><Relationship Id="rId1" Type="http://schemas.openxmlformats.org/officeDocument/2006/relationships/image" Target="../media/image2.tiff"/></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38.xml"/><Relationship Id="rId7" Type="http://schemas.openxmlformats.org/officeDocument/2006/relationships/image" Target="../media/image56.png"/><Relationship Id="rId6" Type="http://schemas.openxmlformats.org/officeDocument/2006/relationships/image" Target="../media/image64.png"/><Relationship Id="rId5" Type="http://schemas.openxmlformats.org/officeDocument/2006/relationships/image" Target="../media/image10.png"/><Relationship Id="rId4" Type="http://schemas.openxmlformats.org/officeDocument/2006/relationships/image" Target="../media/image8.tiff"/><Relationship Id="rId3" Type="http://schemas.openxmlformats.org/officeDocument/2006/relationships/image" Target="../media/image10.tiff"/><Relationship Id="rId2" Type="http://schemas.openxmlformats.org/officeDocument/2006/relationships/image" Target="../media/image63.jpeg"/><Relationship Id="rId1" Type="http://schemas.openxmlformats.org/officeDocument/2006/relationships/image" Target="../media/image2.tiff"/></Relationships>
</file>

<file path=ppt/slides/_rels/slide13.xml.rels><?xml version="1.0" encoding="UTF-8" standalone="yes"?>
<Relationships xmlns="http://schemas.openxmlformats.org/package/2006/relationships"><Relationship Id="rId9" Type="http://schemas.openxmlformats.org/officeDocument/2006/relationships/image" Target="../media/image67.png"/><Relationship Id="rId8" Type="http://schemas.microsoft.com/office/2007/relationships/hdphoto" Target="../media/image60.wdp"/><Relationship Id="rId7" Type="http://schemas.openxmlformats.org/officeDocument/2006/relationships/image" Target="../media/image59.png"/><Relationship Id="rId6" Type="http://schemas.openxmlformats.org/officeDocument/2006/relationships/image" Target="../media/image66.png"/><Relationship Id="rId5" Type="http://schemas.openxmlformats.org/officeDocument/2006/relationships/image" Target="../media/image10.png"/><Relationship Id="rId4" Type="http://schemas.openxmlformats.org/officeDocument/2006/relationships/image" Target="../media/image8.tiff"/><Relationship Id="rId3" Type="http://schemas.openxmlformats.org/officeDocument/2006/relationships/image" Target="../media/image10.tiff"/><Relationship Id="rId2" Type="http://schemas.openxmlformats.org/officeDocument/2006/relationships/image" Target="../media/image65.jpeg"/><Relationship Id="rId11" Type="http://schemas.openxmlformats.org/officeDocument/2006/relationships/notesSlide" Target="../notesSlides/notesSlide12.xml"/><Relationship Id="rId10" Type="http://schemas.openxmlformats.org/officeDocument/2006/relationships/slideLayout" Target="../slideLayouts/slideLayout38.xml"/><Relationship Id="rId1" Type="http://schemas.openxmlformats.org/officeDocument/2006/relationships/image" Target="../media/image2.tiff"/></Relationships>
</file>

<file path=ppt/slides/_rels/slide14.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69.png"/><Relationship Id="rId7" Type="http://schemas.openxmlformats.org/officeDocument/2006/relationships/image" Target="../media/image64.png"/><Relationship Id="rId6" Type="http://schemas.microsoft.com/office/2007/relationships/hdphoto" Target="../media/image60.wdp"/><Relationship Id="rId5" Type="http://schemas.openxmlformats.org/officeDocument/2006/relationships/image" Target="../media/image59.png"/><Relationship Id="rId4" Type="http://schemas.openxmlformats.org/officeDocument/2006/relationships/image" Target="../media/image8.tiff"/><Relationship Id="rId3" Type="http://schemas.openxmlformats.org/officeDocument/2006/relationships/image" Target="../media/image10.tiff"/><Relationship Id="rId2" Type="http://schemas.openxmlformats.org/officeDocument/2006/relationships/image" Target="../media/image68.jpeg"/><Relationship Id="rId11" Type="http://schemas.openxmlformats.org/officeDocument/2006/relationships/notesSlide" Target="../notesSlides/notesSlide13.xml"/><Relationship Id="rId10" Type="http://schemas.openxmlformats.org/officeDocument/2006/relationships/slideLayout" Target="../slideLayouts/slideLayout38.xml"/><Relationship Id="rId1" Type="http://schemas.openxmlformats.org/officeDocument/2006/relationships/image" Target="../media/image2.tiff"/></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38.xml"/><Relationship Id="rId6" Type="http://schemas.openxmlformats.org/officeDocument/2006/relationships/image" Target="../media/image64.png"/><Relationship Id="rId5" Type="http://schemas.openxmlformats.org/officeDocument/2006/relationships/image" Target="../media/image10.png"/><Relationship Id="rId4" Type="http://schemas.openxmlformats.org/officeDocument/2006/relationships/image" Target="../media/image8.tiff"/><Relationship Id="rId3" Type="http://schemas.openxmlformats.org/officeDocument/2006/relationships/image" Target="../media/image10.tiff"/><Relationship Id="rId2" Type="http://schemas.openxmlformats.org/officeDocument/2006/relationships/image" Target="../media/image70.jpeg"/><Relationship Id="rId1" Type="http://schemas.openxmlformats.org/officeDocument/2006/relationships/image" Target="../media/image2.tiff"/></Relationships>
</file>

<file path=ppt/slides/_rels/slide16.xml.rels><?xml version="1.0" encoding="UTF-8" standalone="yes"?>
<Relationships xmlns="http://schemas.openxmlformats.org/package/2006/relationships"><Relationship Id="rId9" Type="http://schemas.openxmlformats.org/officeDocument/2006/relationships/image" Target="../media/image72.png"/><Relationship Id="rId8" Type="http://schemas.microsoft.com/office/2007/relationships/hdphoto" Target="../media/image60.wdp"/><Relationship Id="rId7" Type="http://schemas.openxmlformats.org/officeDocument/2006/relationships/image" Target="../media/image59.png"/><Relationship Id="rId6" Type="http://schemas.openxmlformats.org/officeDocument/2006/relationships/image" Target="../media/image64.png"/><Relationship Id="rId5" Type="http://schemas.openxmlformats.org/officeDocument/2006/relationships/image" Target="../media/image10.png"/><Relationship Id="rId4" Type="http://schemas.openxmlformats.org/officeDocument/2006/relationships/image" Target="../media/image8.tiff"/><Relationship Id="rId3" Type="http://schemas.openxmlformats.org/officeDocument/2006/relationships/image" Target="../media/image10.tiff"/><Relationship Id="rId2" Type="http://schemas.openxmlformats.org/officeDocument/2006/relationships/image" Target="../media/image71.jpeg"/><Relationship Id="rId11" Type="http://schemas.openxmlformats.org/officeDocument/2006/relationships/notesSlide" Target="../notesSlides/notesSlide15.xml"/><Relationship Id="rId10" Type="http://schemas.openxmlformats.org/officeDocument/2006/relationships/slideLayout" Target="../slideLayouts/slideLayout38.xml"/><Relationship Id="rId1" Type="http://schemas.openxmlformats.org/officeDocument/2006/relationships/image" Target="../media/image2.tiff"/></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38.xml"/><Relationship Id="rId5" Type="http://schemas.openxmlformats.org/officeDocument/2006/relationships/image" Target="../media/image73.jpeg"/><Relationship Id="rId4" Type="http://schemas.openxmlformats.org/officeDocument/2006/relationships/image" Target="../media/image10.png"/><Relationship Id="rId3" Type="http://schemas.openxmlformats.org/officeDocument/2006/relationships/image" Target="../media/image8.tiff"/><Relationship Id="rId2" Type="http://schemas.openxmlformats.org/officeDocument/2006/relationships/image" Target="../media/image10.tiff"/><Relationship Id="rId1" Type="http://schemas.openxmlformats.org/officeDocument/2006/relationships/image" Target="../media/image2.tiff"/></Relationships>
</file>

<file path=ppt/slides/_rels/slide18.xml.rels><?xml version="1.0" encoding="UTF-8" standalone="yes"?>
<Relationships xmlns="http://schemas.openxmlformats.org/package/2006/relationships"><Relationship Id="rId9" Type="http://schemas.openxmlformats.org/officeDocument/2006/relationships/image" Target="../media/image8.tiff"/><Relationship Id="rId8" Type="http://schemas.openxmlformats.org/officeDocument/2006/relationships/image" Target="../media/image10.tiff"/><Relationship Id="rId7" Type="http://schemas.openxmlformats.org/officeDocument/2006/relationships/image" Target="../media/image79.jpeg"/><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3" Type="http://schemas.openxmlformats.org/officeDocument/2006/relationships/image" Target="../media/image75.jpeg"/><Relationship Id="rId2" Type="http://schemas.openxmlformats.org/officeDocument/2006/relationships/image" Target="../media/image74.jpeg"/><Relationship Id="rId13" Type="http://schemas.openxmlformats.org/officeDocument/2006/relationships/notesSlide" Target="../notesSlides/notesSlide17.xml"/><Relationship Id="rId12" Type="http://schemas.openxmlformats.org/officeDocument/2006/relationships/slideLayout" Target="../slideLayouts/slideLayout32.xml"/><Relationship Id="rId11" Type="http://schemas.openxmlformats.org/officeDocument/2006/relationships/image" Target="../media/image32.png"/><Relationship Id="rId10" Type="http://schemas.openxmlformats.org/officeDocument/2006/relationships/image" Target="../media/image10.png"/><Relationship Id="rId1" Type="http://schemas.openxmlformats.org/officeDocument/2006/relationships/image" Target="../media/image2.tiff"/></Relationships>
</file>

<file path=ppt/slides/_rels/slide19.xml.rels><?xml version="1.0" encoding="UTF-8" standalone="yes"?>
<Relationships xmlns="http://schemas.openxmlformats.org/package/2006/relationships"><Relationship Id="rId9" Type="http://schemas.microsoft.com/office/2007/relationships/hdphoto" Target="../media/image83.wdp"/><Relationship Id="rId8" Type="http://schemas.openxmlformats.org/officeDocument/2006/relationships/image" Target="../media/image82.png"/><Relationship Id="rId7" Type="http://schemas.openxmlformats.org/officeDocument/2006/relationships/image" Target="../media/image81.png"/><Relationship Id="rId6" Type="http://schemas.openxmlformats.org/officeDocument/2006/relationships/image" Target="../media/image32.png"/><Relationship Id="rId5" Type="http://schemas.openxmlformats.org/officeDocument/2006/relationships/image" Target="../media/image8.tiff"/><Relationship Id="rId4" Type="http://schemas.openxmlformats.org/officeDocument/2006/relationships/image" Target="../media/image10.png"/><Relationship Id="rId3" Type="http://schemas.openxmlformats.org/officeDocument/2006/relationships/image" Target="../media/image10.tiff"/><Relationship Id="rId22" Type="http://schemas.openxmlformats.org/officeDocument/2006/relationships/notesSlide" Target="../notesSlides/notesSlide18.xml"/><Relationship Id="rId21" Type="http://schemas.openxmlformats.org/officeDocument/2006/relationships/slideLayout" Target="../slideLayouts/slideLayout32.xml"/><Relationship Id="rId20" Type="http://schemas.openxmlformats.org/officeDocument/2006/relationships/image" Target="../media/image94.png"/><Relationship Id="rId2" Type="http://schemas.openxmlformats.org/officeDocument/2006/relationships/image" Target="../media/image80.jpeg"/><Relationship Id="rId19" Type="http://schemas.openxmlformats.org/officeDocument/2006/relationships/image" Target="../media/image93.png"/><Relationship Id="rId18" Type="http://schemas.openxmlformats.org/officeDocument/2006/relationships/image" Target="../media/image92.png"/><Relationship Id="rId17" Type="http://schemas.openxmlformats.org/officeDocument/2006/relationships/image" Target="../media/image91.png"/><Relationship Id="rId16" Type="http://schemas.openxmlformats.org/officeDocument/2006/relationships/image" Target="../media/image90.png"/><Relationship Id="rId15" Type="http://schemas.openxmlformats.org/officeDocument/2006/relationships/image" Target="../media/image89.png"/><Relationship Id="rId14" Type="http://schemas.microsoft.com/office/2007/relationships/hdphoto" Target="../media/image88.wdp"/><Relationship Id="rId13" Type="http://schemas.openxmlformats.org/officeDocument/2006/relationships/image" Target="../media/image87.png"/><Relationship Id="rId12" Type="http://schemas.microsoft.com/office/2007/relationships/hdphoto" Target="../media/image86.wdp"/><Relationship Id="rId11" Type="http://schemas.openxmlformats.org/officeDocument/2006/relationships/image" Target="../media/image85.png"/><Relationship Id="rId10" Type="http://schemas.openxmlformats.org/officeDocument/2006/relationships/image" Target="../media/image84.png"/><Relationship Id="rId1" Type="http://schemas.openxmlformats.org/officeDocument/2006/relationships/image" Target="../media/image6.tiff"/></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image" Target="../media/image20.png"/><Relationship Id="rId6" Type="http://schemas.openxmlformats.org/officeDocument/2006/relationships/image" Target="../media/image8.tiff"/><Relationship Id="rId5" Type="http://schemas.openxmlformats.org/officeDocument/2006/relationships/image" Target="../media/image10.png"/><Relationship Id="rId4" Type="http://schemas.openxmlformats.org/officeDocument/2006/relationships/image" Target="../media/image11.tiff"/><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image" Target="../media/image7.tiff"/></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32.png"/><Relationship Id="rId4" Type="http://schemas.openxmlformats.org/officeDocument/2006/relationships/image" Target="../media/image10.png"/><Relationship Id="rId3" Type="http://schemas.openxmlformats.org/officeDocument/2006/relationships/image" Target="../media/image8.tiff"/><Relationship Id="rId2" Type="http://schemas.openxmlformats.org/officeDocument/2006/relationships/image" Target="../media/image10.tiff"/><Relationship Id="rId1" Type="http://schemas.openxmlformats.org/officeDocument/2006/relationships/image" Target="../media/image5.tiff"/></Relationships>
</file>

<file path=ppt/slides/_rels/slide21.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hyperlink" Target="http://image.baidu.com/search/detail?ct=503316480&amp;z=&amp;tn=baiduimagedetail&amp;ipn=d&amp;word=%E9%AB%98%E6%A5%BC%E5%8D%A1%E9%80%9A%E5%9B%BE%E7%89%87&amp;step_word=&amp;ie=utf-8&amp;in=&amp;cl=2&amp;lm=-1&amp;st=-1&amp;hd=&amp;latest=&amp;copyright=&amp;cs=204011560,4286444518&amp;os=3171125833,196376603&amp;simid=3395607746,126164180&amp;pn=0&amp;rn=1&amp;di=96800&amp;ln=498&amp;fr=&amp;fmq=1571833496868_R&amp;ic=&amp;s=undefined&amp;se=&amp;sme=&amp;tab=0&amp;width=&amp;height=&amp;face=undefined&amp;is=0,0&amp;istype=2&amp;ist=&amp;jit=&amp;bdtype=0&amp;spn=0&amp;pi=0&amp;gsm=0&amp;hs=2&amp;objurl=http://bpic.588ku.com/element_origin_min_pic/16/07/28/1257998ed581467.jpg&amp;rpstart=0&amp;rpnum=0&amp;adpicid=0&amp;force=undefined" TargetMode="External"/><Relationship Id="rId7" Type="http://schemas.openxmlformats.org/officeDocument/2006/relationships/image" Target="../media/image8.tiff"/><Relationship Id="rId6" Type="http://schemas.openxmlformats.org/officeDocument/2006/relationships/image" Target="../media/image5.tiff"/><Relationship Id="rId5" Type="http://schemas.openxmlformats.org/officeDocument/2006/relationships/image" Target="../media/image100.png"/><Relationship Id="rId4" Type="http://schemas.openxmlformats.org/officeDocument/2006/relationships/image" Target="../media/image99.png"/><Relationship Id="rId3" Type="http://schemas.openxmlformats.org/officeDocument/2006/relationships/image" Target="../media/image98.png"/><Relationship Id="rId2" Type="http://schemas.openxmlformats.org/officeDocument/2006/relationships/image" Target="../media/image97.png"/><Relationship Id="rId14" Type="http://schemas.openxmlformats.org/officeDocument/2006/relationships/notesSlide" Target="../notesSlides/notesSlide20.xml"/><Relationship Id="rId13" Type="http://schemas.openxmlformats.org/officeDocument/2006/relationships/slideLayout" Target="../slideLayouts/slideLayout7.xml"/><Relationship Id="rId12" Type="http://schemas.openxmlformats.org/officeDocument/2006/relationships/image" Target="../media/image10.png"/><Relationship Id="rId11" Type="http://schemas.openxmlformats.org/officeDocument/2006/relationships/image" Target="../media/image10.tiff"/><Relationship Id="rId10" Type="http://schemas.openxmlformats.org/officeDocument/2006/relationships/image" Target="../media/image101.png"/><Relationship Id="rId1" Type="http://schemas.openxmlformats.org/officeDocument/2006/relationships/image" Target="../media/image96.jpeg"/></Relationships>
</file>

<file path=ppt/slides/_rels/slide22.xml.rels><?xml version="1.0" encoding="UTF-8" standalone="yes"?>
<Relationships xmlns="http://schemas.openxmlformats.org/package/2006/relationships"><Relationship Id="rId9" Type="http://schemas.openxmlformats.org/officeDocument/2006/relationships/image" Target="../media/image105.png"/><Relationship Id="rId8" Type="http://schemas.openxmlformats.org/officeDocument/2006/relationships/image" Target="../media/image104.jpeg"/><Relationship Id="rId7" Type="http://schemas.openxmlformats.org/officeDocument/2006/relationships/image" Target="../media/image103.jpeg"/><Relationship Id="rId6" Type="http://schemas.openxmlformats.org/officeDocument/2006/relationships/image" Target="../media/image59.png"/><Relationship Id="rId5" Type="http://schemas.openxmlformats.org/officeDocument/2006/relationships/hyperlink" Target="https://pixabay.com/go/?t=image-list-shutterstock&amp;id=119879638" TargetMode="External"/><Relationship Id="rId4" Type="http://schemas.openxmlformats.org/officeDocument/2006/relationships/image" Target="../media/image102.png"/><Relationship Id="rId3" Type="http://schemas.openxmlformats.org/officeDocument/2006/relationships/image" Target="../media/image8.tiff"/><Relationship Id="rId2" Type="http://schemas.openxmlformats.org/officeDocument/2006/relationships/image" Target="../media/image10.tiff"/><Relationship Id="rId11" Type="http://schemas.openxmlformats.org/officeDocument/2006/relationships/notesSlide" Target="../notesSlides/notesSlide21.xml"/><Relationship Id="rId10" Type="http://schemas.openxmlformats.org/officeDocument/2006/relationships/slideLayout" Target="../slideLayouts/slideLayout7.xml"/><Relationship Id="rId1" Type="http://schemas.openxmlformats.org/officeDocument/2006/relationships/image" Target="../media/image4.tiff"/></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26.xml"/><Relationship Id="rId6" Type="http://schemas.openxmlformats.org/officeDocument/2006/relationships/image" Target="../media/image106.png"/><Relationship Id="rId5" Type="http://schemas.openxmlformats.org/officeDocument/2006/relationships/image" Target="../media/image32.png"/><Relationship Id="rId4" Type="http://schemas.openxmlformats.org/officeDocument/2006/relationships/image" Target="../media/image10.png"/><Relationship Id="rId3" Type="http://schemas.openxmlformats.org/officeDocument/2006/relationships/image" Target="../media/image8.tiff"/><Relationship Id="rId2" Type="http://schemas.openxmlformats.org/officeDocument/2006/relationships/image" Target="../media/image10.tiff"/><Relationship Id="rId1" Type="http://schemas.openxmlformats.org/officeDocument/2006/relationships/image" Target="../media/image3.tiff"/></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64.xml"/><Relationship Id="rId6" Type="http://schemas.openxmlformats.org/officeDocument/2006/relationships/image" Target="../media/image108.jpeg"/><Relationship Id="rId5" Type="http://schemas.openxmlformats.org/officeDocument/2006/relationships/image" Target="../media/image59.png"/><Relationship Id="rId4" Type="http://schemas.openxmlformats.org/officeDocument/2006/relationships/image" Target="../media/image107.jpeg"/><Relationship Id="rId3" Type="http://schemas.openxmlformats.org/officeDocument/2006/relationships/image" Target="../media/image10.png"/><Relationship Id="rId2" Type="http://schemas.openxmlformats.org/officeDocument/2006/relationships/image" Target="../media/image8.tiff"/><Relationship Id="rId1" Type="http://schemas.openxmlformats.org/officeDocument/2006/relationships/image" Target="../media/image10.tiff"/></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image" Target="../media/image110.jpeg"/><Relationship Id="rId7" Type="http://schemas.openxmlformats.org/officeDocument/2006/relationships/image" Target="../media/image109.png"/><Relationship Id="rId6" Type="http://schemas.openxmlformats.org/officeDocument/2006/relationships/image" Target="../media/image8.tiff"/><Relationship Id="rId5" Type="http://schemas.openxmlformats.org/officeDocument/2006/relationships/image" Target="../media/image10.tiff"/><Relationship Id="rId4" Type="http://schemas.openxmlformats.org/officeDocument/2006/relationships/image" Target="../media/image10.png"/><Relationship Id="rId3" Type="http://schemas.openxmlformats.org/officeDocument/2006/relationships/image" Target="../media/image9.tiff"/><Relationship Id="rId2" Type="http://schemas.openxmlformats.org/officeDocument/2006/relationships/image" Target="../media/image12.tiff"/><Relationship Id="rId10" Type="http://schemas.openxmlformats.org/officeDocument/2006/relationships/notesSlide" Target="../notesSlides/notesSlide24.xml"/><Relationship Id="rId1" Type="http://schemas.openxmlformats.org/officeDocument/2006/relationships/image" Target="../media/image1.tiff"/></Relationships>
</file>

<file path=ppt/slides/_rels/slide26.xml.rels><?xml version="1.0" encoding="UTF-8" standalone="yes"?>
<Relationships xmlns="http://schemas.openxmlformats.org/package/2006/relationships"><Relationship Id="rId9" Type="http://schemas.openxmlformats.org/officeDocument/2006/relationships/notesSlide" Target="../notesSlides/notesSlide25.xml"/><Relationship Id="rId8" Type="http://schemas.openxmlformats.org/officeDocument/2006/relationships/slideLayout" Target="../slideLayouts/slideLayout18.xml"/><Relationship Id="rId7" Type="http://schemas.openxmlformats.org/officeDocument/2006/relationships/image" Target="../media/image112.jpeg"/><Relationship Id="rId6" Type="http://schemas.openxmlformats.org/officeDocument/2006/relationships/image" Target="../media/image15.tiff"/><Relationship Id="rId5" Type="http://schemas.openxmlformats.org/officeDocument/2006/relationships/image" Target="../media/image111.jpeg"/><Relationship Id="rId4" Type="http://schemas.openxmlformats.org/officeDocument/2006/relationships/image" Target="../media/image8.tiff"/><Relationship Id="rId3" Type="http://schemas.openxmlformats.org/officeDocument/2006/relationships/image" Target="../media/image10.png"/><Relationship Id="rId2" Type="http://schemas.openxmlformats.org/officeDocument/2006/relationships/image" Target="../media/image14.tiff"/><Relationship Id="rId1" Type="http://schemas.openxmlformats.org/officeDocument/2006/relationships/image" Target="../media/image13.tiff"/></Relationships>
</file>

<file path=ppt/slides/_rels/slide3.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png"/><Relationship Id="rId7" Type="http://schemas.openxmlformats.org/officeDocument/2006/relationships/image" Target="../media/image10.png"/><Relationship Id="rId6" Type="http://schemas.openxmlformats.org/officeDocument/2006/relationships/image" Target="../media/image8.tiff"/><Relationship Id="rId5" Type="http://schemas.openxmlformats.org/officeDocument/2006/relationships/image" Target="../media/image10.tiff"/><Relationship Id="rId4" Type="http://schemas.openxmlformats.org/officeDocument/2006/relationships/image" Target="../media/image7.tiff"/><Relationship Id="rId3" Type="http://schemas.openxmlformats.org/officeDocument/2006/relationships/image" Target="../media/image23.png"/><Relationship Id="rId2" Type="http://schemas.openxmlformats.org/officeDocument/2006/relationships/image" Target="../media/image22.png"/><Relationship Id="rId18" Type="http://schemas.openxmlformats.org/officeDocument/2006/relationships/notesSlide" Target="../notesSlides/notesSlide2.xml"/><Relationship Id="rId17" Type="http://schemas.openxmlformats.org/officeDocument/2006/relationships/slideLayout" Target="../slideLayouts/slideLayout56.xml"/><Relationship Id="rId16" Type="http://schemas.openxmlformats.org/officeDocument/2006/relationships/image" Target="../media/image32.png"/><Relationship Id="rId15" Type="http://schemas.openxmlformats.org/officeDocument/2006/relationships/image" Target="../media/image31.png"/><Relationship Id="rId14" Type="http://schemas.openxmlformats.org/officeDocument/2006/relationships/image" Target="../media/image30.png"/><Relationship Id="rId13" Type="http://schemas.openxmlformats.org/officeDocument/2006/relationships/image" Target="../media/image29.png"/><Relationship Id="rId12" Type="http://schemas.openxmlformats.org/officeDocument/2006/relationships/image" Target="../media/image28.png"/><Relationship Id="rId11" Type="http://schemas.openxmlformats.org/officeDocument/2006/relationships/image" Target="../media/image27.png"/><Relationship Id="rId10" Type="http://schemas.openxmlformats.org/officeDocument/2006/relationships/image" Target="../media/image26.png"/><Relationship Id="rId1" Type="http://schemas.openxmlformats.org/officeDocument/2006/relationships/image" Target="../media/image21.png"/></Relationships>
</file>

<file path=ppt/slides/_rels/slide4.xml.rels><?xml version="1.0" encoding="UTF-8" standalone="yes"?>
<Relationships xmlns="http://schemas.openxmlformats.org/package/2006/relationships"><Relationship Id="rId9" Type="http://schemas.openxmlformats.org/officeDocument/2006/relationships/hyperlink" Target="http://image.baidu.com/search/detail?ct=503316480&amp;z=0&amp;tn=baiduimagedetail&amp;ipn=d&amp;word=%E6%9C%A8%E5%A2%A9%E5%8D%A1%E9%80%9A&amp;step_word=&amp;ie=utf-8&amp;in=&amp;cl=2&amp;lm=-1&amp;st=-1&amp;hd=0&amp;latest=0&amp;copyright=0&amp;cs=335545506,3630891172&amp;os=2520026296,2054796811&amp;simid=0,0&amp;pn=1&amp;rn=1&amp;di=5390&amp;ln=1223&amp;fr=&amp;fmq=1576473612507_R&amp;ic=0&amp;s=undefined&amp;se=&amp;sme=&amp;tab=0&amp;width=&amp;height=&amp;face=undefined&amp;is=0,0&amp;istype=2&amp;ist=&amp;jit=&amp;bdtype=0&amp;spn=0&amp;pi=0&amp;gsm=0&amp;hs=2&amp;objurl=http://ku.90sjimg.com/element_origin_min_pic/18/08/19/a464a6a2ac914225789ae753c6804b5d.jpg!/fwfh/804x422/quality/90/unsharp/true/compress/true&amp;rpstart=0&amp;rpnum=0&amp;adpicid=0&amp;force=undefined" TargetMode="External"/><Relationship Id="rId8" Type="http://schemas.openxmlformats.org/officeDocument/2006/relationships/image" Target="../media/image10.png"/><Relationship Id="rId7" Type="http://schemas.openxmlformats.org/officeDocument/2006/relationships/image" Target="../media/image32.png"/><Relationship Id="rId6" Type="http://schemas.openxmlformats.org/officeDocument/2006/relationships/hyperlink" Target="http://image.baidu.com/search/detail?ct=503316480&amp;z=0&amp;tn=baiduimagedetail&amp;ipn=d&amp;word=%E8%AE%AD%E7%8B%97%E9%9A%9C%E7%A2%8D%E7%89%A9%E5%8D%A1%E9%80%9A&amp;step_word=&amp;ie=utf-8&amp;in=&amp;cl=2&amp;lm=-1&amp;st=-1&amp;hd=0&amp;latest=0&amp;copyright=0&amp;cs=216918179,80928803&amp;os=1908806056,4062053180&amp;simid=3453475049,293599459&amp;pn=1&amp;rn=1&amp;di=71390&amp;ln=1128&amp;fr=&amp;fmq=1576475940370_R&amp;ic=0&amp;s=undefined&amp;se=&amp;sme=&amp;tab=0&amp;width=&amp;height=&amp;face=undefined&amp;is=0,0&amp;istype=2&amp;ist=&amp;jit=&amp;bdtype=0&amp;spn=0&amp;pi=0&amp;gsm=0&amp;hs=2&amp;objurl=http://pic.51yuansu.com/pic3/cover/03/44/30/5ba23f2f830c2_610.jpg&amp;rpstart=0&amp;rpnum=0&amp;adpicid=0&amp;force=undefined" TargetMode="External"/><Relationship Id="rId5" Type="http://schemas.openxmlformats.org/officeDocument/2006/relationships/image" Target="../media/image37.jpe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4" Type="http://schemas.openxmlformats.org/officeDocument/2006/relationships/notesSlide" Target="../notesSlides/notesSlide3.xml"/><Relationship Id="rId13" Type="http://schemas.openxmlformats.org/officeDocument/2006/relationships/slideLayout" Target="../slideLayouts/slideLayout7.xml"/><Relationship Id="rId12" Type="http://schemas.openxmlformats.org/officeDocument/2006/relationships/image" Target="../media/image10.tiff"/><Relationship Id="rId11" Type="http://schemas.openxmlformats.org/officeDocument/2006/relationships/image" Target="../media/image1.tiff"/><Relationship Id="rId10" Type="http://schemas.openxmlformats.org/officeDocument/2006/relationships/image" Target="../media/image8.tiff"/><Relationship Id="rId1" Type="http://schemas.openxmlformats.org/officeDocument/2006/relationships/image" Target="../media/image33.png"/></Relationships>
</file>

<file path=ppt/slides/_rels/slide5.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image" Target="../media/image41.png"/><Relationship Id="rId7" Type="http://schemas.openxmlformats.org/officeDocument/2006/relationships/image" Target="../media/image40.png"/><Relationship Id="rId6" Type="http://schemas.openxmlformats.org/officeDocument/2006/relationships/image" Target="../media/image39.png"/><Relationship Id="rId5" Type="http://schemas.openxmlformats.org/officeDocument/2006/relationships/hyperlink" Target="http://image.baidu.com/search/detail?ct=503316480&amp;z=0&amp;tn=baiduimagedetail&amp;ipn=d&amp;word=%E6%9C%A8%E5%A2%A9%E5%8D%A1%E9%80%9A&amp;step_word=&amp;ie=utf-8&amp;in=&amp;cl=2&amp;lm=-1&amp;st=-1&amp;hd=0&amp;latest=0&amp;copyright=0&amp;cs=335545506,3630891172&amp;os=2520026296,2054796811&amp;simid=0,0&amp;pn=1&amp;rn=1&amp;di=5390&amp;ln=1223&amp;fr=&amp;fmq=1576473612507_R&amp;ic=0&amp;s=undefined&amp;se=&amp;sme=&amp;tab=0&amp;width=&amp;height=&amp;face=undefined&amp;is=0,0&amp;istype=2&amp;ist=&amp;jit=&amp;bdtype=0&amp;spn=0&amp;pi=0&amp;gsm=0&amp;hs=2&amp;objurl=http://ku.90sjimg.com/element_origin_min_pic/18/08/19/a464a6a2ac914225789ae753c6804b5d.jpg!/fwfh/804x422/quality/90/unsharp/true/compress/true&amp;rpstart=0&amp;rpnum=0&amp;adpicid=0&amp;force=undefined" TargetMode="External"/><Relationship Id="rId4" Type="http://schemas.openxmlformats.org/officeDocument/2006/relationships/image" Target="../media/image10.png"/><Relationship Id="rId3" Type="http://schemas.openxmlformats.org/officeDocument/2006/relationships/image" Target="../media/image8.tiff"/><Relationship Id="rId2" Type="http://schemas.openxmlformats.org/officeDocument/2006/relationships/image" Target="../media/image32.png"/><Relationship Id="rId19" Type="http://schemas.openxmlformats.org/officeDocument/2006/relationships/notesSlide" Target="../notesSlides/notesSlide4.xml"/><Relationship Id="rId18" Type="http://schemas.openxmlformats.org/officeDocument/2006/relationships/slideLayout" Target="../slideLayouts/slideLayout7.xml"/><Relationship Id="rId17" Type="http://schemas.openxmlformats.org/officeDocument/2006/relationships/image" Target="../media/image10.tiff"/><Relationship Id="rId16" Type="http://schemas.openxmlformats.org/officeDocument/2006/relationships/image" Target="../media/image1.tiff"/><Relationship Id="rId15" Type="http://schemas.openxmlformats.org/officeDocument/2006/relationships/image" Target="../media/image48.png"/><Relationship Id="rId14" Type="http://schemas.microsoft.com/office/2007/relationships/hdphoto" Target="../media/image47.wdp"/><Relationship Id="rId13" Type="http://schemas.openxmlformats.org/officeDocument/2006/relationships/image" Target="../media/image46.png"/><Relationship Id="rId12" Type="http://schemas.microsoft.com/office/2007/relationships/hdphoto" Target="../media/image45.wdp"/><Relationship Id="rId11" Type="http://schemas.openxmlformats.org/officeDocument/2006/relationships/image" Target="../media/image44.png"/><Relationship Id="rId10" Type="http://schemas.microsoft.com/office/2007/relationships/hdphoto" Target="../media/image43.wdp"/><Relationship Id="rId1" Type="http://schemas.openxmlformats.org/officeDocument/2006/relationships/image" Target="../media/image38.png"/></Relationships>
</file>

<file path=ppt/slides/_rels/slide6.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image" Target="../media/image10.png"/><Relationship Id="rId7" Type="http://schemas.openxmlformats.org/officeDocument/2006/relationships/image" Target="../media/image8.tiff"/><Relationship Id="rId6" Type="http://schemas.openxmlformats.org/officeDocument/2006/relationships/image" Target="../media/image32.png"/><Relationship Id="rId5" Type="http://schemas.openxmlformats.org/officeDocument/2006/relationships/hyperlink" Target="http://image.baidu.com/search/detail?ct=503316480&amp;z=0&amp;tn=baiduimagedetail&amp;ipn=d&amp;word=%E5%B0%8F%E5%A5%B3%E5%AD%A9%E5%81%9A%E9%AC%BC%E8%84%B8%E5%8D%A1%E9%80%9A&amp;step_word=&amp;ie=utf-8&amp;in=&amp;cl=2&amp;lm=-1&amp;st=-1&amp;hd=&amp;latest=&amp;copyright=&amp;cs=2839515170,1889302368&amp;os=412427852,2241013970&amp;simid=0,0&amp;pn=0&amp;rn=1&amp;di=8580&amp;ln=599&amp;fr=&amp;fmq=1568392930823_R&amp;ic=&amp;s=undefined&amp;se=&amp;sme=&amp;tab=0&amp;width=&amp;height=&amp;face=undefined&amp;is=0,0&amp;istype=2&amp;ist=&amp;jit=&amp;bdtype=0&amp;spn=0&amp;pi=0&amp;gsm=0&amp;hs=2&amp;objurl=http://img.zcool.cn/community/00ea605962324ea8012193a3b25749.jpg&amp;rpstart=0&amp;rpnum=0&amp;adpicid=0&amp;force=undefined" TargetMode="External"/><Relationship Id="rId4" Type="http://schemas.openxmlformats.org/officeDocument/2006/relationships/image" Target="../media/image50.png"/><Relationship Id="rId3" Type="http://schemas.openxmlformats.org/officeDocument/2006/relationships/image" Target="../media/image40.png"/><Relationship Id="rId2" Type="http://schemas.openxmlformats.org/officeDocument/2006/relationships/image" Target="../media/image39.png"/><Relationship Id="rId14" Type="http://schemas.openxmlformats.org/officeDocument/2006/relationships/notesSlide" Target="../notesSlides/notesSlide5.xml"/><Relationship Id="rId13" Type="http://schemas.openxmlformats.org/officeDocument/2006/relationships/slideLayout" Target="../slideLayouts/slideLayout7.xml"/><Relationship Id="rId12" Type="http://schemas.openxmlformats.org/officeDocument/2006/relationships/image" Target="../media/image10.tiff"/><Relationship Id="rId11" Type="http://schemas.openxmlformats.org/officeDocument/2006/relationships/image" Target="../media/image1.tiff"/><Relationship Id="rId10" Type="http://schemas.microsoft.com/office/2007/relationships/hdphoto" Target="../media/image52.wdp"/><Relationship Id="rId1" Type="http://schemas.openxmlformats.org/officeDocument/2006/relationships/image" Target="../media/image49.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9.xml"/><Relationship Id="rId5" Type="http://schemas.openxmlformats.org/officeDocument/2006/relationships/image" Target="../media/image53.jpeg"/><Relationship Id="rId4" Type="http://schemas.openxmlformats.org/officeDocument/2006/relationships/image" Target="../media/image10.png"/><Relationship Id="rId3" Type="http://schemas.openxmlformats.org/officeDocument/2006/relationships/image" Target="../media/image8.tiff"/><Relationship Id="rId2" Type="http://schemas.openxmlformats.org/officeDocument/2006/relationships/image" Target="../media/image10.tiff"/><Relationship Id="rId1" Type="http://schemas.openxmlformats.org/officeDocument/2006/relationships/image" Target="../media/image2.tiff"/></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26.xml"/><Relationship Id="rId6" Type="http://schemas.openxmlformats.org/officeDocument/2006/relationships/image" Target="../media/image10.tiff"/><Relationship Id="rId5" Type="http://schemas.openxmlformats.org/officeDocument/2006/relationships/image" Target="../media/image54.jpeg"/><Relationship Id="rId4" Type="http://schemas.openxmlformats.org/officeDocument/2006/relationships/image" Target="../media/image32.png"/><Relationship Id="rId3" Type="http://schemas.openxmlformats.org/officeDocument/2006/relationships/image" Target="../media/image10.png"/><Relationship Id="rId2" Type="http://schemas.openxmlformats.org/officeDocument/2006/relationships/image" Target="../media/image8.tiff"/><Relationship Id="rId1" Type="http://schemas.openxmlformats.org/officeDocument/2006/relationships/image" Target="../media/image2.tiff"/></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6.xml"/><Relationship Id="rId6" Type="http://schemas.openxmlformats.org/officeDocument/2006/relationships/image" Target="../media/image56.png"/><Relationship Id="rId5" Type="http://schemas.openxmlformats.org/officeDocument/2006/relationships/image" Target="../media/image10.png"/><Relationship Id="rId4" Type="http://schemas.openxmlformats.org/officeDocument/2006/relationships/image" Target="../media/image55.jpeg"/><Relationship Id="rId3" Type="http://schemas.openxmlformats.org/officeDocument/2006/relationships/image" Target="../media/image8.tiff"/><Relationship Id="rId2" Type="http://schemas.openxmlformats.org/officeDocument/2006/relationships/image" Target="../media/image10.tiff"/><Relationship Id="rId1" Type="http://schemas.openxmlformats.org/officeDocument/2006/relationships/image" Target="../media/image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screen">
            <a:extLst>
              <a:ext uri="{28A0092B-C50C-407E-A947-70E740481C1C}">
                <a14:useLocalDpi xmlns:a14="http://schemas.microsoft.com/office/drawing/2010/main" val="0"/>
              </a:ext>
            </a:extLst>
          </a:blip>
          <a:srcRect l="4535"/>
          <a:stretch>
            <a:fillRect/>
          </a:stretch>
        </p:blipFill>
        <p:spPr>
          <a:xfrm flipH="1">
            <a:off x="0" y="-16330"/>
            <a:ext cx="12216680" cy="6467527"/>
          </a:xfrm>
          <a:prstGeom prst="rect">
            <a:avLst/>
          </a:prstGeom>
        </p:spPr>
      </p:pic>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04331" cy="6874330"/>
          </a:xfrm>
          <a:prstGeom prst="rect">
            <a:avLst/>
          </a:prstGeom>
        </p:spPr>
      </p:pic>
      <p:pic>
        <p:nvPicPr>
          <p:cNvPr id="4" name="图片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880309" y="1412682"/>
            <a:ext cx="4534355" cy="3337112"/>
          </a:xfrm>
          <a:prstGeom prst="rect">
            <a:avLst/>
          </a:prstGeom>
        </p:spPr>
      </p:pic>
      <p:grpSp>
        <p:nvGrpSpPr>
          <p:cNvPr id="10" name="组合 9"/>
          <p:cNvGrpSpPr/>
          <p:nvPr/>
        </p:nvGrpSpPr>
        <p:grpSpPr>
          <a:xfrm>
            <a:off x="11247263" y="6479577"/>
            <a:ext cx="998007" cy="312687"/>
            <a:chOff x="7707356" y="6408789"/>
            <a:chExt cx="998007" cy="312687"/>
          </a:xfrm>
        </p:grpSpPr>
        <p:pic>
          <p:nvPicPr>
            <p:cNvPr id="11" name="图片 10"/>
            <p:cNvPicPr>
              <a:picLocks noChangeAspect="1"/>
            </p:cNvPicPr>
            <p:nvPr/>
          </p:nvPicPr>
          <p:blipFill>
            <a:blip r:embed="rId4" cstate="screen"/>
            <a:stretch>
              <a:fillRect/>
            </a:stretch>
          </p:blipFill>
          <p:spPr>
            <a:xfrm>
              <a:off x="7808954" y="6408789"/>
              <a:ext cx="751545" cy="312687"/>
            </a:xfrm>
            <a:prstGeom prst="rect">
              <a:avLst/>
            </a:prstGeom>
          </p:spPr>
        </p:pic>
        <p:sp>
          <p:nvSpPr>
            <p:cNvPr id="12" name="文本框 11"/>
            <p:cNvSpPr txBox="1"/>
            <p:nvPr/>
          </p:nvSpPr>
          <p:spPr>
            <a:xfrm>
              <a:off x="7707356" y="6418491"/>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marL="0" marR="0" lvl="0" indent="0" algn="ctr" defTabSz="525780" rtl="0" eaLnBrk="1" fontAlgn="auto" latinLnBrk="0" hangingPunct="0">
                <a:lnSpc>
                  <a:spcPct val="100000"/>
                </a:lnSpc>
                <a:spcBef>
                  <a:spcPts val="0"/>
                </a:spcBef>
                <a:spcAft>
                  <a:spcPts val="0"/>
                </a:spcAft>
                <a:buClrTx/>
                <a:buSzTx/>
                <a:buFontTx/>
                <a:buNone/>
                <a:defRPr/>
              </a:pPr>
              <a:r>
                <a:rPr kumimoji="0" lang="en-US" altLang="zh-CN" sz="1100" b="1" i="0" u="none" strike="noStrike" kern="0" cap="none" spc="0" normalizeH="0" baseline="0" noProof="0" dirty="0">
                  <a:ln>
                    <a:noFill/>
                  </a:ln>
                  <a:solidFill>
                    <a:srgbClr val="000000"/>
                  </a:solidFill>
                  <a:effectLst/>
                  <a:uLnTx/>
                  <a:uFillTx/>
                  <a:latin typeface="Century Gothic" panose="020B0502020202020204" pitchFamily="34" charset="0"/>
                  <a:cs typeface="+mn-cs"/>
                  <a:sym typeface="Helvetica Light"/>
                </a:rPr>
                <a:t>1/26</a:t>
              </a:r>
              <a:endParaRPr kumimoji="0" lang="zh-CN" altLang="en-US" sz="1100" b="1" i="0" u="none" strike="noStrike" kern="0" cap="none" spc="0" normalizeH="0" baseline="0" noProof="0" dirty="0">
                <a:ln>
                  <a:noFill/>
                </a:ln>
                <a:solidFill>
                  <a:srgbClr val="000000"/>
                </a:solidFill>
                <a:effectLst/>
                <a:uLnTx/>
                <a:uFillTx/>
                <a:latin typeface="Century Gothic" panose="020B0502020202020204" pitchFamily="34" charset="0"/>
                <a:cs typeface="+mn-cs"/>
                <a:sym typeface="Helvetica Light"/>
              </a:endParaRPr>
            </a:p>
          </p:txBody>
        </p:sp>
      </p:grpSp>
      <p:grpSp>
        <p:nvGrpSpPr>
          <p:cNvPr id="13" name="组合 12"/>
          <p:cNvGrpSpPr/>
          <p:nvPr/>
        </p:nvGrpSpPr>
        <p:grpSpPr>
          <a:xfrm>
            <a:off x="-59061" y="6516778"/>
            <a:ext cx="936238" cy="294424"/>
            <a:chOff x="11014501" y="6474446"/>
            <a:chExt cx="936238" cy="294424"/>
          </a:xfrm>
        </p:grpSpPr>
        <p:pic>
          <p:nvPicPr>
            <p:cNvPr id="14" name="图片 13"/>
            <p:cNvPicPr>
              <a:picLocks noChangeAspect="1"/>
            </p:cNvPicPr>
            <p:nvPr/>
          </p:nvPicPr>
          <p:blipFill>
            <a:blip r:embed="rId5"/>
            <a:stretch>
              <a:fillRect/>
            </a:stretch>
          </p:blipFill>
          <p:spPr>
            <a:xfrm>
              <a:off x="11201295" y="6474446"/>
              <a:ext cx="749444" cy="294424"/>
            </a:xfrm>
            <a:prstGeom prst="rect">
              <a:avLst/>
            </a:prstGeom>
          </p:spPr>
        </p:pic>
        <p:sp>
          <p:nvSpPr>
            <p:cNvPr id="15" name="文本框 14"/>
            <p:cNvSpPr txBox="1"/>
            <p:nvPr/>
          </p:nvSpPr>
          <p:spPr>
            <a:xfrm>
              <a:off x="11014501" y="6479718"/>
              <a:ext cx="79036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1200" cap="none" spc="0" normalizeH="0" baseline="0" noProof="0" dirty="0">
                  <a:ln>
                    <a:noFill/>
                  </a:ln>
                  <a:solidFill>
                    <a:srgbClr val="000000"/>
                  </a:solidFill>
                  <a:effectLst/>
                  <a:uLnTx/>
                  <a:uFillTx/>
                  <a:latin typeface="Century Gothic" panose="020B0502020202020204" pitchFamily="34" charset="0"/>
                  <a:cs typeface="+mn-cs"/>
                </a:rPr>
                <a:t>1:00</a:t>
              </a:r>
              <a:endParaRPr kumimoji="0" lang="zh-CN" altLang="en-US" sz="1100" b="1" i="0" u="none" strike="noStrike" kern="1200" cap="none" spc="0" normalizeH="0" baseline="0" noProof="0" dirty="0">
                <a:ln>
                  <a:noFill/>
                </a:ln>
                <a:solidFill>
                  <a:srgbClr val="000000"/>
                </a:solidFill>
                <a:effectLst/>
                <a:uLnTx/>
                <a:uFillTx/>
                <a:latin typeface="Century Gothic" panose="020B0502020202020204" pitchFamily="34" charset="0"/>
                <a:cs typeface="+mn-cs"/>
              </a:endParaRPr>
            </a:p>
          </p:txBody>
        </p:sp>
      </p:grpSp>
      <p:pic>
        <p:nvPicPr>
          <p:cNvPr id="21" name="图片 20"/>
          <p:cNvPicPr>
            <a:picLocks noChangeAspect="1"/>
          </p:cNvPicPr>
          <p:nvPr/>
        </p:nvPicPr>
        <p:blipFill>
          <a:blip r:embed="rId6"/>
          <a:stretch>
            <a:fillRect/>
          </a:stretch>
        </p:blipFill>
        <p:spPr>
          <a:xfrm>
            <a:off x="-36705" y="-1321"/>
            <a:ext cx="2866293" cy="1599791"/>
          </a:xfrm>
          <a:prstGeom prst="rect">
            <a:avLst/>
          </a:prstGeom>
        </p:spPr>
      </p:pic>
      <p:pic>
        <p:nvPicPr>
          <p:cNvPr id="5" name="图片 4"/>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7621" b="47498" l="31101" r="51347">
                        <a14:foregroundMark x1="35104" y1="41339" x2="35104" y2="41339"/>
                        <a14:foregroundMark x1="34796" y1="42032" x2="34796" y2="42032"/>
                        <a14:foregroundMark x1="35104" y1="43726" x2="35104" y2="43726"/>
                        <a14:foregroundMark x1="32948" y1="43803" x2="32948" y2="43803"/>
                        <a14:foregroundMark x1="35412" y1="42032" x2="35412" y2="42032"/>
                        <a14:foregroundMark x1="45881" y1="39877" x2="45881" y2="39877"/>
                        <a14:foregroundMark x1="49346" y1="39184" x2="49346" y2="39184"/>
                        <a14:foregroundMark x1="47498" y1="39723" x2="47498" y2="39723"/>
                        <a14:foregroundMark x1="43187" y1="21324" x2="43187" y2="21324"/>
                        <a14:foregroundMark x1="41263" y1="26097" x2="41263" y2="26097"/>
                      </a14:backgroundRemoval>
                    </a14:imgEffect>
                  </a14:imgLayer>
                </a14:imgProps>
              </a:ext>
              <a:ext uri="{28A0092B-C50C-407E-A947-70E740481C1C}">
                <a14:useLocalDpi xmlns:a14="http://schemas.microsoft.com/office/drawing/2010/main" val="0"/>
              </a:ext>
            </a:extLst>
          </a:blip>
          <a:srcRect l="28964" t="7347" r="49213" b="52643"/>
          <a:stretch>
            <a:fillRect/>
          </a:stretch>
        </p:blipFill>
        <p:spPr>
          <a:xfrm flipH="1">
            <a:off x="3222032" y="2069995"/>
            <a:ext cx="1277245" cy="2341616"/>
          </a:xfrm>
          <a:prstGeom prst="rect">
            <a:avLst/>
          </a:prstGeom>
        </p:spPr>
      </p:pic>
      <p:pic>
        <p:nvPicPr>
          <p:cNvPr id="19" name="图片 18"/>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4696" b="46035" l="49038" r="71594">
                        <a14:foregroundMark x1="52194" y1="16474" x2="52194" y2="16474"/>
                        <a14:foregroundMark x1="52271" y1="15166" x2="52271" y2="15166"/>
                        <a14:foregroundMark x1="52502" y1="15935" x2="52502" y2="15935"/>
                        <a14:foregroundMark x1="51655" y1="15319" x2="51655" y2="15319"/>
                        <a14:foregroundMark x1="51193" y1="15473" x2="51193" y2="15473"/>
                        <a14:foregroundMark x1="52887" y1="16012" x2="52887" y2="16012"/>
                        <a14:foregroundMark x1="52733" y1="15627" x2="52733" y2="15627"/>
                        <a14:foregroundMark x1="51193" y1="16474" x2="51193" y2="16474"/>
                        <a14:foregroundMark x1="50808" y1="15858" x2="50808" y2="15858"/>
                        <a14:foregroundMark x1="55273" y1="42109" x2="55273" y2="42109"/>
                        <a14:foregroundMark x1="55735" y1="43649" x2="55735" y2="43649"/>
                        <a14:foregroundMark x1="55889" y1="43264" x2="55889" y2="43264"/>
                        <a14:foregroundMark x1="54196" y1="44496" x2="54196" y2="44496"/>
                        <a14:foregroundMark x1="55042" y1="41724" x2="55042" y2="41724"/>
                      </a14:backgroundRemoval>
                    </a14:imgEffect>
                  </a14:imgLayer>
                </a14:imgProps>
              </a:ext>
              <a:ext uri="{28A0092B-C50C-407E-A947-70E740481C1C}">
                <a14:useLocalDpi xmlns:a14="http://schemas.microsoft.com/office/drawing/2010/main" val="0"/>
              </a:ext>
            </a:extLst>
          </a:blip>
          <a:srcRect l="50374" t="10463" r="26893" b="52497"/>
          <a:stretch>
            <a:fillRect/>
          </a:stretch>
        </p:blipFill>
        <p:spPr>
          <a:xfrm flipH="1">
            <a:off x="1159899" y="3041397"/>
            <a:ext cx="1299935" cy="2118039"/>
          </a:xfrm>
          <a:prstGeom prst="rect">
            <a:avLst/>
          </a:prstGeom>
        </p:spPr>
      </p:pic>
      <p:pic>
        <p:nvPicPr>
          <p:cNvPr id="18" name="图片 17"/>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58891" b="94996" l="30639" r="49038">
                        <a14:foregroundMark x1="47344" y1="89145" x2="47344" y2="89145"/>
                      </a14:backgroundRemoval>
                    </a14:imgEffect>
                  </a14:imgLayer>
                </a14:imgProps>
              </a:ext>
              <a:ext uri="{28A0092B-C50C-407E-A947-70E740481C1C}">
                <a14:useLocalDpi xmlns:a14="http://schemas.microsoft.com/office/drawing/2010/main" val="0"/>
              </a:ext>
            </a:extLst>
          </a:blip>
          <a:srcRect l="29872" t="54633" r="49384"/>
          <a:stretch>
            <a:fillRect/>
          </a:stretch>
        </p:blipFill>
        <p:spPr>
          <a:xfrm flipH="1">
            <a:off x="2176196" y="2304114"/>
            <a:ext cx="1306784" cy="2857935"/>
          </a:xfrm>
          <a:prstGeom prst="rect">
            <a:avLst/>
          </a:prstGeom>
        </p:spPr>
      </p:pic>
      <p:pic>
        <p:nvPicPr>
          <p:cNvPr id="7" name="图片 6"/>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183164" flipH="1">
            <a:off x="8916687" y="3557858"/>
            <a:ext cx="2685480" cy="2685480"/>
          </a:xfrm>
          <a:prstGeom prst="rect">
            <a:avLst/>
          </a:prstGeom>
        </p:spPr>
      </p:pic>
      <p:sp>
        <p:nvSpPr>
          <p:cNvPr id="25" name="矩形 24"/>
          <p:cNvSpPr/>
          <p:nvPr/>
        </p:nvSpPr>
        <p:spPr>
          <a:xfrm>
            <a:off x="6816080" y="-12687"/>
            <a:ext cx="5362299" cy="1137432"/>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6" name="矩形 25"/>
          <p:cNvSpPr/>
          <p:nvPr/>
        </p:nvSpPr>
        <p:spPr>
          <a:xfrm>
            <a:off x="6960719" y="76663"/>
            <a:ext cx="4987607" cy="938719"/>
          </a:xfrm>
          <a:prstGeom prst="rect">
            <a:avLst/>
          </a:prstGeom>
        </p:spPr>
        <p:txBody>
          <a:bodyPr wrap="square">
            <a:spAutoFit/>
          </a:bodyPr>
          <a:lstStyle/>
          <a:p>
            <a:r>
              <a:rPr lang="en-US" altLang="zh-CN" sz="1100" b="1" dirty="0">
                <a:latin typeface="Century Gothic" panose="020B0502020202020204" pitchFamily="34" charset="0"/>
              </a:rPr>
              <a:t>LO: Greet their partners; get a basic idea about the topic of today’s lesson.</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Say hello to Ss; ask Ss to greet each other.</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Guide Ss to describe the pictures on the cover. </a:t>
            </a:r>
            <a:endParaRPr lang="zh-CN" altLang="zh-CN" sz="1100" b="1"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Introduce the topic of the lesson. </a:t>
            </a:r>
            <a:endParaRPr lang="en-US" altLang="zh-CN" sz="1100" b="1" dirty="0">
              <a:latin typeface="Century Gothic" panose="020B0502020202020204" pitchFamily="34" charset="0"/>
              <a:sym typeface="Helvetica Neue"/>
            </a:endParaRPr>
          </a:p>
        </p:txBody>
      </p:sp>
      <p:sp>
        <p:nvSpPr>
          <p:cNvPr id="27" name="直角三角形 26"/>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8" name="文本框 27"/>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pic>
        <p:nvPicPr>
          <p:cNvPr id="8" name="图片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88737" y="1413027"/>
            <a:ext cx="3188484" cy="134733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6"/>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5" grpId="0" animBg="1"/>
      <p:bldP spid="25" grpId="1" animBg="1"/>
      <p:bldP spid="26" grpId="0"/>
      <p:bldP spid="2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88760" y="230861"/>
            <a:ext cx="4721003" cy="6486846"/>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solidFill>
                <a:srgbClr val="FFFFFF"/>
              </a:solidFill>
            </a:endParaRPr>
          </a:p>
        </p:txBody>
      </p:sp>
      <p:pic>
        <p:nvPicPr>
          <p:cNvPr id="2" name="图片 1"/>
          <p:cNvPicPr>
            <a:picLocks noChangeAspect="1"/>
          </p:cNvPicPr>
          <p:nvPr/>
        </p:nvPicPr>
        <p:blipFill>
          <a:blip r:embed="rId1"/>
          <a:stretch>
            <a:fillRect/>
          </a:stretch>
        </p:blipFill>
        <p:spPr>
          <a:xfrm>
            <a:off x="230797" y="179409"/>
            <a:ext cx="11828375" cy="6589750"/>
          </a:xfrm>
          <a:prstGeom prst="rect">
            <a:avLst/>
          </a:prstGeom>
        </p:spPr>
      </p:pic>
      <p:grpSp>
        <p:nvGrpSpPr>
          <p:cNvPr id="40" name="组合 39"/>
          <p:cNvGrpSpPr/>
          <p:nvPr/>
        </p:nvGrpSpPr>
        <p:grpSpPr>
          <a:xfrm>
            <a:off x="9089442" y="63492"/>
            <a:ext cx="2374889" cy="773220"/>
            <a:chOff x="9453849" y="106830"/>
            <a:chExt cx="2374889" cy="773220"/>
          </a:xfrm>
        </p:grpSpPr>
        <p:pic>
          <p:nvPicPr>
            <p:cNvPr id="41" name="图片 40"/>
            <p:cNvPicPr>
              <a:picLocks noChangeAspect="1"/>
            </p:cNvPicPr>
            <p:nvPr/>
          </p:nvPicPr>
          <p:blipFill>
            <a:blip r:embed="rId2"/>
            <a:stretch>
              <a:fillRect/>
            </a:stretch>
          </p:blipFill>
          <p:spPr>
            <a:xfrm>
              <a:off x="9453849" y="106830"/>
              <a:ext cx="2374889" cy="773220"/>
            </a:xfrm>
            <a:prstGeom prst="rect">
              <a:avLst/>
            </a:prstGeom>
          </p:spPr>
        </p:pic>
        <p:sp>
          <p:nvSpPr>
            <p:cNvPr id="42" name="文本框 41"/>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pic>
        <p:nvPicPr>
          <p:cNvPr id="11" name="图片 1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0459" y="1404408"/>
            <a:ext cx="6798524" cy="3500530"/>
          </a:xfrm>
          <a:prstGeom prst="rect">
            <a:avLst/>
          </a:prstGeom>
        </p:spPr>
      </p:pic>
      <p:cxnSp>
        <p:nvCxnSpPr>
          <p:cNvPr id="46" name="直接连接符 45"/>
          <p:cNvCxnSpPr/>
          <p:nvPr/>
        </p:nvCxnSpPr>
        <p:spPr>
          <a:xfrm>
            <a:off x="7285962" y="398077"/>
            <a:ext cx="27049" cy="6422534"/>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280711" y="6298256"/>
            <a:ext cx="962151" cy="294424"/>
            <a:chOff x="6963686" y="6363596"/>
            <a:chExt cx="962151" cy="294424"/>
          </a:xfrm>
        </p:grpSpPr>
        <p:pic>
          <p:nvPicPr>
            <p:cNvPr id="35" name="图片 34"/>
            <p:cNvPicPr>
              <a:picLocks noChangeAspect="1"/>
            </p:cNvPicPr>
            <p:nvPr/>
          </p:nvPicPr>
          <p:blipFill>
            <a:blip r:embed="rId4"/>
            <a:stretch>
              <a:fillRect/>
            </a:stretch>
          </p:blipFill>
          <p:spPr>
            <a:xfrm>
              <a:off x="7176393" y="6363596"/>
              <a:ext cx="749444" cy="294424"/>
            </a:xfrm>
            <a:prstGeom prst="rect">
              <a:avLst/>
            </a:prstGeom>
          </p:spPr>
        </p:pic>
        <p:sp>
          <p:nvSpPr>
            <p:cNvPr id="36" name="文本框 35"/>
            <p:cNvSpPr txBox="1"/>
            <p:nvPr/>
          </p:nvSpPr>
          <p:spPr>
            <a:xfrm>
              <a:off x="6963686" y="6380003"/>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4:00</a:t>
              </a:r>
              <a:endParaRPr lang="zh-CN" altLang="en-US" sz="1100" b="1" dirty="0">
                <a:latin typeface="Century Gothic" panose="020B0502020202020204" pitchFamily="34" charset="0"/>
              </a:endParaRPr>
            </a:p>
          </p:txBody>
        </p:sp>
      </p:grpSp>
      <p:sp>
        <p:nvSpPr>
          <p:cNvPr id="8" name="AutoShape 2" descr="https://image.shutterstock.com/image-photo/summer-sunny-forest-trees-green-260nw-270100805.jpg">
            <a:hlinkClick r:id="rId5"/>
          </p:cNvPr>
          <p:cNvSpPr>
            <a:spLocks noChangeAspect="1" noChangeArrowheads="1"/>
          </p:cNvSpPr>
          <p:nvPr/>
        </p:nvSpPr>
        <p:spPr bwMode="auto">
          <a:xfrm>
            <a:off x="428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 name="AutoShape 4" descr="https://image.shutterstock.com/image-photo/summer-sunny-forest-trees-green-260nw-270100805.jpg">
            <a:hlinkClick r:id="rId5"/>
          </p:cNvPr>
          <p:cNvSpPr>
            <a:spLocks noChangeAspect="1" noChangeArrowheads="1"/>
          </p:cNvSpPr>
          <p:nvPr/>
        </p:nvSpPr>
        <p:spPr bwMode="auto">
          <a:xfrm>
            <a:off x="195263"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3" name="流程图: 过程 62"/>
          <p:cNvSpPr/>
          <p:nvPr/>
        </p:nvSpPr>
        <p:spPr>
          <a:xfrm>
            <a:off x="495407" y="4796257"/>
            <a:ext cx="4700746"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Nobody wanted to play.</a:t>
            </a:r>
            <a:endParaRPr lang="zh-CN" altLang="en-US" sz="2400" b="1" dirty="0">
              <a:solidFill>
                <a:srgbClr val="000000"/>
              </a:solidFill>
              <a:latin typeface="Century Gothic" panose="020B0502020202020204" pitchFamily="34" charset="0"/>
            </a:endParaRPr>
          </a:p>
        </p:txBody>
      </p:sp>
      <p:sp>
        <p:nvSpPr>
          <p:cNvPr id="65" name="流程图: 过程 64"/>
          <p:cNvSpPr/>
          <p:nvPr/>
        </p:nvSpPr>
        <p:spPr>
          <a:xfrm>
            <a:off x="3961766" y="5238054"/>
            <a:ext cx="3474308"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He went to the park.</a:t>
            </a:r>
            <a:endParaRPr lang="zh-CN" altLang="en-US" sz="2400" b="1" dirty="0">
              <a:solidFill>
                <a:srgbClr val="000000"/>
              </a:solidFill>
              <a:latin typeface="Century Gothic" panose="020B0502020202020204" pitchFamily="34" charset="0"/>
            </a:endParaRPr>
          </a:p>
        </p:txBody>
      </p:sp>
      <p:grpSp>
        <p:nvGrpSpPr>
          <p:cNvPr id="76" name="组合 75"/>
          <p:cNvGrpSpPr/>
          <p:nvPr/>
        </p:nvGrpSpPr>
        <p:grpSpPr>
          <a:xfrm>
            <a:off x="7348545" y="995259"/>
            <a:ext cx="4589772" cy="2101489"/>
            <a:chOff x="8267863" y="1254525"/>
            <a:chExt cx="3387348" cy="1588054"/>
          </a:xfrm>
        </p:grpSpPr>
        <p:sp>
          <p:nvSpPr>
            <p:cNvPr id="77" name="文本框 76"/>
            <p:cNvSpPr txBox="1"/>
            <p:nvPr/>
          </p:nvSpPr>
          <p:spPr>
            <a:xfrm>
              <a:off x="8297107" y="1656418"/>
              <a:ext cx="3341183" cy="1186161"/>
            </a:xfrm>
            <a:prstGeom prst="rect">
              <a:avLst/>
            </a:prstGeom>
            <a:solidFill>
              <a:schemeClr val="bg1"/>
            </a:solidFill>
            <a:ln w="38100">
              <a:solidFill>
                <a:srgbClr val="6C8CD5"/>
              </a:solidFill>
            </a:ln>
          </p:spPr>
          <p:txBody>
            <a:bodyPr wrap="square" rtlCol="0">
              <a:spAutoFit/>
            </a:bodyPr>
            <a:lstStyle/>
            <a:p>
              <a:pPr marL="457200" indent="-457200">
                <a:buAutoNum type="arabicPeriod"/>
              </a:pPr>
              <a:r>
                <a:rPr lang="en-US" altLang="zh-CN" sz="2400" b="1" spc="-100" dirty="0">
                  <a:solidFill>
                    <a:srgbClr val="53585F"/>
                  </a:solidFill>
                  <a:latin typeface="Century Gothic" panose="020B0502020202020204" pitchFamily="34" charset="0"/>
                </a:rPr>
                <a:t>Where did Wilf go? Why did he go there on his own?</a:t>
              </a:r>
              <a:endParaRPr lang="en-US" altLang="zh-CN" sz="2400" b="1" spc="-100" dirty="0">
                <a:solidFill>
                  <a:srgbClr val="53585F"/>
                </a:solidFill>
                <a:latin typeface="Century Gothic" panose="020B0502020202020204" pitchFamily="34" charset="0"/>
              </a:endParaRPr>
            </a:p>
            <a:p>
              <a:pPr marL="457200" indent="-457200">
                <a:buAutoNum type="arabicPeriod"/>
              </a:pPr>
              <a:endParaRPr lang="en-US" altLang="zh-CN" sz="2400" b="1" spc="-100" dirty="0">
                <a:solidFill>
                  <a:srgbClr val="53585F"/>
                </a:solidFill>
                <a:latin typeface="Century Gothic" panose="020B0502020202020204" pitchFamily="34" charset="0"/>
              </a:endParaRPr>
            </a:p>
            <a:p>
              <a:pPr marL="457200" indent="-457200">
                <a:buAutoNum type="arabicPeriod"/>
              </a:pPr>
              <a:endParaRPr lang="en-US" altLang="zh-CN" sz="2400" b="1" spc="-100" dirty="0">
                <a:solidFill>
                  <a:srgbClr val="53585F"/>
                </a:solidFill>
                <a:latin typeface="Century Gothic" panose="020B0502020202020204" pitchFamily="34" charset="0"/>
              </a:endParaRPr>
            </a:p>
          </p:txBody>
        </p:sp>
        <p:sp>
          <p:nvSpPr>
            <p:cNvPr id="78" name="圆角矩形 77"/>
            <p:cNvSpPr/>
            <p:nvPr/>
          </p:nvSpPr>
          <p:spPr>
            <a:xfrm>
              <a:off x="8267863" y="1254525"/>
              <a:ext cx="3387348" cy="394562"/>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Comprehension</a:t>
              </a:r>
              <a:endParaRPr lang="zh-CN" altLang="en-US" sz="2400" b="1" dirty="0">
                <a:solidFill>
                  <a:srgbClr val="FFFFFF"/>
                </a:solidFill>
                <a:latin typeface="Century Gothic" panose="020B0502020202020204" pitchFamily="34" charset="0"/>
                <a:sym typeface="Helvetica Light"/>
              </a:endParaRPr>
            </a:p>
          </p:txBody>
        </p:sp>
      </p:grpSp>
      <p:sp>
        <p:nvSpPr>
          <p:cNvPr id="30" name="标题 1"/>
          <p:cNvSpPr txBox="1"/>
          <p:nvPr/>
        </p:nvSpPr>
        <p:spPr>
          <a:xfrm>
            <a:off x="352558" y="330140"/>
            <a:ext cx="6266371"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0070C0"/>
                </a:solidFill>
                <a:latin typeface="Century Gothic" panose="020B0502020202020204" pitchFamily="34" charset="0"/>
              </a:rPr>
              <a:t>Nobody Wanted to Play</a:t>
            </a:r>
            <a:endParaRPr lang="en-US" altLang="zh-CN" sz="3600" b="1" dirty="0">
              <a:solidFill>
                <a:srgbClr val="0070C0"/>
              </a:solidFill>
              <a:latin typeface="Century Gothic" panose="020B0502020202020204" pitchFamily="34" charset="0"/>
            </a:endParaRPr>
          </a:p>
        </p:txBody>
      </p:sp>
      <p:sp>
        <p:nvSpPr>
          <p:cNvPr id="9" name="矩形 8"/>
          <p:cNvSpPr/>
          <p:nvPr/>
        </p:nvSpPr>
        <p:spPr>
          <a:xfrm>
            <a:off x="7437345" y="2246735"/>
            <a:ext cx="4358895" cy="830997"/>
          </a:xfrm>
          <a:prstGeom prst="rect">
            <a:avLst/>
          </a:prstGeom>
        </p:spPr>
        <p:txBody>
          <a:bodyPr wrap="square">
            <a:spAutoFit/>
          </a:bodyPr>
          <a:lstStyle/>
          <a:p>
            <a:pPr marL="457200" lvl="0" indent="-457200">
              <a:buAutoNum type="arabicPeriod" startAt="2"/>
            </a:pPr>
            <a:r>
              <a:rPr lang="en-US" altLang="zh-CN" sz="2400" b="1" dirty="0">
                <a:solidFill>
                  <a:srgbClr val="53585F"/>
                </a:solidFill>
                <a:latin typeface="Century Gothic" panose="020B0502020202020204" pitchFamily="34" charset="0"/>
              </a:rPr>
              <a:t>What do you think Wilf would do in the park?</a:t>
            </a:r>
            <a:endParaRPr lang="en-US" altLang="zh-CN" sz="2400" b="1" dirty="0">
              <a:solidFill>
                <a:srgbClr val="53585F"/>
              </a:solidFill>
              <a:latin typeface="Century Gothic" panose="020B0502020202020204" pitchFamily="34" charset="0"/>
            </a:endParaRPr>
          </a:p>
        </p:txBody>
      </p:sp>
      <p:sp>
        <p:nvSpPr>
          <p:cNvPr id="31" name="圆角矩形 30"/>
          <p:cNvSpPr/>
          <p:nvPr/>
        </p:nvSpPr>
        <p:spPr>
          <a:xfrm>
            <a:off x="7374542" y="3403492"/>
            <a:ext cx="4573689" cy="521443"/>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Questioning</a:t>
            </a:r>
            <a:endParaRPr lang="en-US" altLang="zh-CN" sz="2400" b="1" dirty="0">
              <a:solidFill>
                <a:srgbClr val="FFFFFF"/>
              </a:solidFill>
              <a:latin typeface="Century Gothic" panose="020B0502020202020204" pitchFamily="34" charset="0"/>
              <a:sym typeface="Helvetica Light"/>
            </a:endParaRPr>
          </a:p>
        </p:txBody>
      </p:sp>
      <p:grpSp>
        <p:nvGrpSpPr>
          <p:cNvPr id="60" name="组合 59"/>
          <p:cNvGrpSpPr/>
          <p:nvPr/>
        </p:nvGrpSpPr>
        <p:grpSpPr>
          <a:xfrm>
            <a:off x="11061165" y="6375858"/>
            <a:ext cx="998007" cy="312687"/>
            <a:chOff x="7707356" y="6408789"/>
            <a:chExt cx="998007" cy="312687"/>
          </a:xfrm>
        </p:grpSpPr>
        <p:pic>
          <p:nvPicPr>
            <p:cNvPr id="61" name="图片 60"/>
            <p:cNvPicPr>
              <a:picLocks noChangeAspect="1"/>
            </p:cNvPicPr>
            <p:nvPr/>
          </p:nvPicPr>
          <p:blipFill>
            <a:blip r:embed="rId6" cstate="screen"/>
            <a:stretch>
              <a:fillRect/>
            </a:stretch>
          </p:blipFill>
          <p:spPr>
            <a:xfrm>
              <a:off x="7808954" y="6408789"/>
              <a:ext cx="751545" cy="312687"/>
            </a:xfrm>
            <a:prstGeom prst="rect">
              <a:avLst/>
            </a:prstGeom>
          </p:spPr>
        </p:pic>
        <p:sp>
          <p:nvSpPr>
            <p:cNvPr id="62" name="文本框 61"/>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780" hangingPunct="0"/>
              <a:r>
                <a:rPr lang="en-US" altLang="zh-CN" sz="1100" b="1" kern="0" dirty="0">
                  <a:solidFill>
                    <a:srgbClr val="000000"/>
                  </a:solidFill>
                  <a:latin typeface="Century Gothic" panose="020B0502020202020204" pitchFamily="34" charset="0"/>
                  <a:sym typeface="Helvetica Light"/>
                </a:rPr>
                <a:t>10/26</a:t>
              </a:r>
              <a:endParaRPr lang="zh-CN" altLang="en-US" sz="1100" b="1" kern="0" dirty="0">
                <a:solidFill>
                  <a:srgbClr val="000000"/>
                </a:solidFill>
                <a:latin typeface="Century Gothic" panose="020B0502020202020204" pitchFamily="34" charset="0"/>
                <a:sym typeface="Helvetica Light"/>
              </a:endParaRPr>
            </a:p>
          </p:txBody>
        </p:sp>
      </p:grpSp>
      <p:grpSp>
        <p:nvGrpSpPr>
          <p:cNvPr id="12" name="组合 11"/>
          <p:cNvGrpSpPr/>
          <p:nvPr/>
        </p:nvGrpSpPr>
        <p:grpSpPr>
          <a:xfrm>
            <a:off x="7388873" y="3871805"/>
            <a:ext cx="4525134" cy="2539157"/>
            <a:chOff x="7388873" y="3871805"/>
            <a:chExt cx="4525134" cy="2539157"/>
          </a:xfrm>
        </p:grpSpPr>
        <p:sp>
          <p:nvSpPr>
            <p:cNvPr id="29" name="文本框 28"/>
            <p:cNvSpPr txBox="1"/>
            <p:nvPr/>
          </p:nvSpPr>
          <p:spPr>
            <a:xfrm>
              <a:off x="7388873" y="3871805"/>
              <a:ext cx="4525134" cy="2539157"/>
            </a:xfrm>
            <a:prstGeom prst="rect">
              <a:avLst/>
            </a:prstGeom>
            <a:solidFill>
              <a:schemeClr val="bg1"/>
            </a:solidFill>
            <a:ln w="38100">
              <a:solidFill>
                <a:srgbClr val="6C8CD5"/>
              </a:solidFill>
            </a:ln>
          </p:spPr>
          <p:txBody>
            <a:bodyPr wrap="square" lIns="180000" rtlCol="0">
              <a:spAutoFit/>
            </a:bodyPr>
            <a:lstStyle/>
            <a:p>
              <a:pPr>
                <a:spcBef>
                  <a:spcPts val="600"/>
                </a:spcBef>
              </a:pPr>
              <a:r>
                <a:rPr lang="en-US" altLang="zh-CN" sz="2400" b="1" kern="1000" spc="-100" dirty="0">
                  <a:solidFill>
                    <a:srgbClr val="53585F"/>
                  </a:solidFill>
                  <a:latin typeface="Century Gothic" panose="020B0502020202020204" pitchFamily="34" charset="0"/>
                  <a:sym typeface="+mn-ea"/>
                </a:rPr>
                <a:t>Please ask your partner a question about the illustration.</a:t>
              </a:r>
              <a:endParaRPr lang="en-US" altLang="zh-CN" sz="2400" b="1" kern="1000" spc="-100" dirty="0">
                <a:solidFill>
                  <a:srgbClr val="53585F"/>
                </a:solidFill>
                <a:latin typeface="Century Gothic" panose="020B0502020202020204" pitchFamily="34" charset="0"/>
              </a:endParaRPr>
            </a:p>
            <a:p>
              <a:pPr>
                <a:spcBef>
                  <a:spcPts val="600"/>
                </a:spcBef>
              </a:pPr>
              <a:endParaRPr lang="en-US" altLang="zh-CN" sz="2400" b="1" kern="1000" spc="-100" dirty="0">
                <a:solidFill>
                  <a:srgbClr val="F09558"/>
                </a:solidFill>
                <a:latin typeface="Century Gothic" panose="020B0502020202020204" pitchFamily="34" charset="0"/>
                <a:sym typeface="+mn-ea"/>
              </a:endParaRPr>
            </a:p>
            <a:p>
              <a:pPr>
                <a:spcBef>
                  <a:spcPts val="600"/>
                </a:spcBef>
              </a:pPr>
              <a:endParaRPr lang="en-US" altLang="zh-CN" sz="2400" b="1" kern="1000" spc="-100" dirty="0">
                <a:solidFill>
                  <a:srgbClr val="F09558"/>
                </a:solidFill>
                <a:latin typeface="Century Gothic" panose="020B0502020202020204" pitchFamily="34" charset="0"/>
                <a:sym typeface="+mn-ea"/>
              </a:endParaRPr>
            </a:p>
            <a:p>
              <a:pPr>
                <a:spcBef>
                  <a:spcPts val="600"/>
                </a:spcBef>
              </a:pPr>
              <a:r>
                <a:rPr lang="en-US" altLang="zh-CN" sz="2400" b="1" kern="1000" spc="-100" dirty="0">
                  <a:solidFill>
                    <a:srgbClr val="F09558"/>
                  </a:solidFill>
                  <a:latin typeface="Century Gothic" panose="020B0502020202020204" pitchFamily="34" charset="0"/>
                  <a:sym typeface="+mn-ea"/>
                </a:rPr>
                <a:t>(Tips: What? Where? When? </a:t>
              </a:r>
              <a:br>
                <a:rPr lang="en-US" altLang="zh-CN" sz="2400" b="1" kern="1000" spc="-100" dirty="0">
                  <a:solidFill>
                    <a:srgbClr val="F09558"/>
                  </a:solidFill>
                  <a:latin typeface="Century Gothic" panose="020B0502020202020204" pitchFamily="34" charset="0"/>
                  <a:sym typeface="+mn-ea"/>
                </a:rPr>
              </a:br>
              <a:r>
                <a:rPr lang="en-US" altLang="zh-CN" sz="2400" b="1" kern="1000" spc="-100" dirty="0">
                  <a:solidFill>
                    <a:srgbClr val="F09558"/>
                  </a:solidFill>
                  <a:latin typeface="Century Gothic" panose="020B0502020202020204" pitchFamily="34" charset="0"/>
                  <a:sym typeface="+mn-ea"/>
                </a:rPr>
                <a:t>          Who? Why? How?)</a:t>
              </a:r>
              <a:endParaRPr lang="en-US" altLang="zh-CN" sz="2400" kern="1000" spc="-100" dirty="0">
                <a:solidFill>
                  <a:srgbClr val="53585F"/>
                </a:solidFill>
                <a:latin typeface="Century Gothic" panose="020B0502020202020204" pitchFamily="34" charset="0"/>
              </a:endParaRPr>
            </a:p>
          </p:txBody>
        </p:sp>
        <p:sp>
          <p:nvSpPr>
            <p:cNvPr id="7" name="矩形 6"/>
            <p:cNvSpPr/>
            <p:nvPr/>
          </p:nvSpPr>
          <p:spPr>
            <a:xfrm>
              <a:off x="7532749" y="4692382"/>
              <a:ext cx="4348247" cy="830997"/>
            </a:xfrm>
            <a:prstGeom prst="rect">
              <a:avLst/>
            </a:prstGeom>
          </p:spPr>
          <p:txBody>
            <a:bodyPr wrap="square">
              <a:spAutoFit/>
            </a:bodyPr>
            <a:lstStyle/>
            <a:p>
              <a:pPr lvl="0">
                <a:spcBef>
                  <a:spcPts val="600"/>
                </a:spcBef>
              </a:pPr>
              <a:r>
                <a:rPr lang="en-US" altLang="zh-CN" sz="2400" b="1" kern="1000" spc="-100" dirty="0">
                  <a:solidFill>
                    <a:srgbClr val="53585F"/>
                  </a:solidFill>
                  <a:latin typeface="Century Gothic" panose="020B0502020202020204" pitchFamily="34" charset="0"/>
                  <a:sym typeface="+mn-ea"/>
                </a:rPr>
                <a:t>e. g. , What did people do in the park?</a:t>
              </a:r>
              <a:endParaRPr lang="en-US" altLang="zh-CN" sz="2400" b="1" kern="1000" spc="-100" dirty="0">
                <a:solidFill>
                  <a:srgbClr val="53585F"/>
                </a:solidFill>
                <a:latin typeface="Century Gothic" panose="020B0502020202020204" pitchFamily="34" charset="0"/>
              </a:endParaRPr>
            </a:p>
          </p:txBody>
        </p:sp>
      </p:grpSp>
      <p:sp>
        <p:nvSpPr>
          <p:cNvPr id="34" name="矩形 33"/>
          <p:cNvSpPr/>
          <p:nvPr/>
        </p:nvSpPr>
        <p:spPr>
          <a:xfrm>
            <a:off x="6858846" y="2674"/>
            <a:ext cx="5290291" cy="1737360"/>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7" name="矩形 36"/>
          <p:cNvSpPr/>
          <p:nvPr/>
        </p:nvSpPr>
        <p:spPr>
          <a:xfrm>
            <a:off x="6883299" y="70589"/>
            <a:ext cx="4987607" cy="1615827"/>
          </a:xfrm>
          <a:prstGeom prst="rect">
            <a:avLst/>
          </a:prstGeom>
        </p:spPr>
        <p:txBody>
          <a:bodyPr wrap="square">
            <a:spAutoFit/>
          </a:bodyPr>
          <a:lstStyle/>
          <a:p>
            <a:r>
              <a:rPr lang="en-US" altLang="zh-CN" sz="1100" b="1" dirty="0">
                <a:latin typeface="Century Gothic" panose="020B0502020202020204" pitchFamily="34" charset="0"/>
              </a:rPr>
              <a:t>LO: Understand the text; ask questions using the illustration and the context clues; read the text fluently.</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Read the text aloud to Ss.</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Ask Ss to talk about the comprehension questions by using the text and the illustration. </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Have Ss talk about the deep-thinking question; help them ask their partner at least one question. (Note: the reader must use clues such as pictures or the text to figure out the answer to the question.) </a:t>
            </a:r>
            <a:endParaRPr lang="zh-CN" altLang="zh-CN" sz="1100" b="1"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Have Ss read the text fluently.</a:t>
            </a:r>
            <a:endParaRPr lang="en-US" altLang="zh-CN" sz="1100" b="1" dirty="0">
              <a:latin typeface="Century Gothic" panose="020B0502020202020204" pitchFamily="34" charset="0"/>
              <a:sym typeface="Helvetica Neue"/>
            </a:endParaRPr>
          </a:p>
        </p:txBody>
      </p:sp>
      <p:sp>
        <p:nvSpPr>
          <p:cNvPr id="38" name="直角三角形 37"/>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9" name="文本框 38"/>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9"/>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37"/>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9" grpId="0"/>
      <p:bldP spid="34" grpId="0" animBg="1"/>
      <p:bldP spid="34" grpId="1" animBg="1"/>
      <p:bldP spid="37" grpId="0"/>
      <p:bldP spid="3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p:cNvPicPr>
            <a:picLocks noChangeAspect="1"/>
          </p:cNvPicPr>
          <p:nvPr/>
        </p:nvPicPr>
        <p:blipFill>
          <a:blip r:embed="rId1"/>
          <a:stretch>
            <a:fillRect/>
          </a:stretch>
        </p:blipFill>
        <p:spPr>
          <a:xfrm>
            <a:off x="81598" y="132810"/>
            <a:ext cx="11828375" cy="6589750"/>
          </a:xfrm>
          <a:prstGeom prst="rect">
            <a:avLst/>
          </a:prstGeom>
        </p:spPr>
      </p:pic>
      <p:pic>
        <p:nvPicPr>
          <p:cNvPr id="6" name="图片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97446" y="1225825"/>
            <a:ext cx="7608206" cy="3930788"/>
          </a:xfrm>
          <a:prstGeom prst="rect">
            <a:avLst/>
          </a:prstGeom>
        </p:spPr>
      </p:pic>
      <p:sp>
        <p:nvSpPr>
          <p:cNvPr id="4" name="矩形 3"/>
          <p:cNvSpPr/>
          <p:nvPr/>
        </p:nvSpPr>
        <p:spPr>
          <a:xfrm>
            <a:off x="7877507" y="184262"/>
            <a:ext cx="3994962" cy="6486846"/>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cxnSp>
        <p:nvCxnSpPr>
          <p:cNvPr id="15" name="直接连接符 14"/>
          <p:cNvCxnSpPr/>
          <p:nvPr/>
        </p:nvCxnSpPr>
        <p:spPr>
          <a:xfrm>
            <a:off x="7877507" y="132810"/>
            <a:ext cx="4089" cy="6613185"/>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9089442" y="-23798"/>
            <a:ext cx="2374889" cy="773220"/>
            <a:chOff x="9453849" y="106830"/>
            <a:chExt cx="2374889" cy="773220"/>
          </a:xfrm>
        </p:grpSpPr>
        <p:pic>
          <p:nvPicPr>
            <p:cNvPr id="3" name="图片 2"/>
            <p:cNvPicPr>
              <a:picLocks noChangeAspect="1"/>
            </p:cNvPicPr>
            <p:nvPr/>
          </p:nvPicPr>
          <p:blipFill>
            <a:blip r:embed="rId3"/>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grpSp>
        <p:nvGrpSpPr>
          <p:cNvPr id="7" name="组合 6"/>
          <p:cNvGrpSpPr/>
          <p:nvPr/>
        </p:nvGrpSpPr>
        <p:grpSpPr>
          <a:xfrm>
            <a:off x="126851" y="6248888"/>
            <a:ext cx="953684" cy="294424"/>
            <a:chOff x="6970733" y="6368704"/>
            <a:chExt cx="953684" cy="294424"/>
          </a:xfrm>
        </p:grpSpPr>
        <p:pic>
          <p:nvPicPr>
            <p:cNvPr id="37" name="图片 36"/>
            <p:cNvPicPr>
              <a:picLocks noChangeAspect="1"/>
            </p:cNvPicPr>
            <p:nvPr/>
          </p:nvPicPr>
          <p:blipFill>
            <a:blip r:embed="rId4"/>
            <a:stretch>
              <a:fillRect/>
            </a:stretch>
          </p:blipFill>
          <p:spPr>
            <a:xfrm>
              <a:off x="7174973" y="6368704"/>
              <a:ext cx="749444" cy="294424"/>
            </a:xfrm>
            <a:prstGeom prst="rect">
              <a:avLst/>
            </a:prstGeom>
          </p:spPr>
        </p:pic>
        <p:sp>
          <p:nvSpPr>
            <p:cNvPr id="38" name="文本框 37"/>
            <p:cNvSpPr txBox="1"/>
            <p:nvPr/>
          </p:nvSpPr>
          <p:spPr>
            <a:xfrm>
              <a:off x="6970733" y="6385111"/>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2:30</a:t>
              </a:r>
              <a:endParaRPr lang="zh-CN" altLang="en-US" sz="1100" b="1" dirty="0">
                <a:latin typeface="Century Gothic" panose="020B0502020202020204" pitchFamily="34" charset="0"/>
              </a:endParaRPr>
            </a:p>
          </p:txBody>
        </p:sp>
      </p:grpSp>
      <p:sp>
        <p:nvSpPr>
          <p:cNvPr id="42" name="流程图: 过程 41"/>
          <p:cNvSpPr/>
          <p:nvPr/>
        </p:nvSpPr>
        <p:spPr>
          <a:xfrm>
            <a:off x="3356378" y="5144414"/>
            <a:ext cx="4504891"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“I am a spaceman,” he said.</a:t>
            </a:r>
            <a:endParaRPr lang="zh-CN" altLang="en-US" sz="2400" b="1" dirty="0">
              <a:solidFill>
                <a:srgbClr val="000000"/>
              </a:solidFill>
              <a:latin typeface="Century Gothic" panose="020B0502020202020204" pitchFamily="34" charset="0"/>
            </a:endParaRPr>
          </a:p>
        </p:txBody>
      </p:sp>
      <p:sp>
        <p:nvSpPr>
          <p:cNvPr id="34" name="流程图: 过程 33"/>
          <p:cNvSpPr/>
          <p:nvPr/>
        </p:nvSpPr>
        <p:spPr>
          <a:xfrm>
            <a:off x="333075" y="4691328"/>
            <a:ext cx="4004665"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Wilf played on the rocket.</a:t>
            </a:r>
            <a:endParaRPr lang="zh-CN" altLang="en-US" sz="2400" b="1" dirty="0">
              <a:solidFill>
                <a:srgbClr val="000000"/>
              </a:solidFill>
              <a:latin typeface="Century Gothic" panose="020B0502020202020204" pitchFamily="34" charset="0"/>
            </a:endParaRPr>
          </a:p>
        </p:txBody>
      </p:sp>
      <p:grpSp>
        <p:nvGrpSpPr>
          <p:cNvPr id="49" name="组合 48"/>
          <p:cNvGrpSpPr/>
          <p:nvPr/>
        </p:nvGrpSpPr>
        <p:grpSpPr>
          <a:xfrm>
            <a:off x="7958313" y="918002"/>
            <a:ext cx="3857396" cy="3181482"/>
            <a:chOff x="8433007" y="1044651"/>
            <a:chExt cx="3250197" cy="3181482"/>
          </a:xfrm>
        </p:grpSpPr>
        <p:sp>
          <p:nvSpPr>
            <p:cNvPr id="50" name="文本框 49"/>
            <p:cNvSpPr txBox="1"/>
            <p:nvPr/>
          </p:nvSpPr>
          <p:spPr>
            <a:xfrm>
              <a:off x="8442015" y="1548477"/>
              <a:ext cx="3241189" cy="2677656"/>
            </a:xfrm>
            <a:prstGeom prst="rect">
              <a:avLst/>
            </a:prstGeom>
            <a:solidFill>
              <a:schemeClr val="bg1"/>
            </a:solidFill>
            <a:ln w="38100">
              <a:solidFill>
                <a:srgbClr val="6C8CD5"/>
              </a:solidFill>
            </a:ln>
          </p:spPr>
          <p:txBody>
            <a:bodyPr wrap="square" rtlCol="0">
              <a:spAutoFit/>
            </a:bodyPr>
            <a:lstStyle/>
            <a:p>
              <a:pPr marL="457200" indent="-457200">
                <a:buAutoNum type="arabicPeriod"/>
              </a:pPr>
              <a:r>
                <a:rPr lang="en-US" altLang="zh-CN" sz="2400" b="1" dirty="0">
                  <a:solidFill>
                    <a:schemeClr val="tx2"/>
                  </a:solidFill>
                  <a:latin typeface="Century Gothic" panose="020B0502020202020204" pitchFamily="34" charset="0"/>
                </a:rPr>
                <a:t>What play equipment did Wilf play on?</a:t>
              </a:r>
              <a:endParaRPr lang="en-US" altLang="zh-CN" sz="2400" b="1" dirty="0">
                <a:solidFill>
                  <a:schemeClr val="tx2"/>
                </a:solidFill>
                <a:latin typeface="Century Gothic" panose="020B0502020202020204" pitchFamily="34" charset="0"/>
              </a:endParaRPr>
            </a:p>
            <a:p>
              <a:pPr marL="457200" indent="-457200">
                <a:buAutoNum type="arabicPeriod"/>
              </a:pPr>
              <a:r>
                <a:rPr lang="en-US" altLang="zh-CN" sz="2400" b="1" dirty="0">
                  <a:solidFill>
                    <a:schemeClr val="tx2"/>
                  </a:solidFill>
                  <a:latin typeface="Century Gothic" panose="020B0502020202020204" pitchFamily="34" charset="0"/>
                </a:rPr>
                <a:t>What did Wilf pretend to be?</a:t>
              </a:r>
              <a:endParaRPr lang="en-US" altLang="zh-CN" sz="2400" b="1" dirty="0">
                <a:solidFill>
                  <a:schemeClr val="tx2"/>
                </a:solidFill>
                <a:latin typeface="Century Gothic" panose="020B0502020202020204" pitchFamily="34" charset="0"/>
              </a:endParaRPr>
            </a:p>
            <a:p>
              <a:pPr marL="457200" indent="-457200">
                <a:buAutoNum type="arabicPeriod"/>
              </a:pPr>
              <a:r>
                <a:rPr lang="en-US" altLang="zh-CN" sz="2400" b="1" dirty="0">
                  <a:solidFill>
                    <a:schemeClr val="tx2"/>
                  </a:solidFill>
                  <a:latin typeface="Century Gothic" panose="020B0502020202020204" pitchFamily="34" charset="0"/>
                </a:rPr>
                <a:t>How do you think Wilf felt when he played on his own?</a:t>
              </a:r>
              <a:endParaRPr lang="en-US" altLang="zh-CN" sz="2400" b="1" dirty="0">
                <a:solidFill>
                  <a:schemeClr val="tx2"/>
                </a:solidFill>
                <a:latin typeface="Century Gothic" panose="020B0502020202020204" pitchFamily="34" charset="0"/>
              </a:endParaRPr>
            </a:p>
          </p:txBody>
        </p:sp>
        <p:sp>
          <p:nvSpPr>
            <p:cNvPr id="51" name="圆角矩形 50"/>
            <p:cNvSpPr/>
            <p:nvPr/>
          </p:nvSpPr>
          <p:spPr>
            <a:xfrm>
              <a:off x="8433007" y="1044651"/>
              <a:ext cx="3250197" cy="522129"/>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chemeClr val="bg1"/>
                  </a:solidFill>
                  <a:latin typeface="Century Gothic" panose="020B0502020202020204" pitchFamily="34" charset="0"/>
                  <a:sym typeface="Helvetica Light"/>
                </a:rPr>
                <a:t>Comprehension</a:t>
              </a:r>
              <a:endParaRPr lang="zh-CN" altLang="en-US" sz="2400" b="1" dirty="0">
                <a:solidFill>
                  <a:schemeClr val="bg1"/>
                </a:solidFill>
                <a:latin typeface="Century Gothic" panose="020B0502020202020204" pitchFamily="34" charset="0"/>
                <a:sym typeface="Helvetica Light"/>
              </a:endParaRPr>
            </a:p>
          </p:txBody>
        </p:sp>
      </p:grpSp>
      <p:sp>
        <p:nvSpPr>
          <p:cNvPr id="53" name="标题 1"/>
          <p:cNvSpPr txBox="1"/>
          <p:nvPr/>
        </p:nvSpPr>
        <p:spPr>
          <a:xfrm>
            <a:off x="352558" y="330140"/>
            <a:ext cx="6266371"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0070C0"/>
                </a:solidFill>
                <a:latin typeface="Century Gothic" panose="020B0502020202020204" pitchFamily="34" charset="0"/>
              </a:rPr>
              <a:t>Nobody Wanted to Play</a:t>
            </a:r>
            <a:endParaRPr lang="en-US" altLang="zh-CN" sz="3600" b="1" dirty="0">
              <a:solidFill>
                <a:srgbClr val="0070C0"/>
              </a:solidFill>
              <a:latin typeface="Century Gothic" panose="020B0502020202020204" pitchFamily="34" charset="0"/>
            </a:endParaRPr>
          </a:p>
        </p:txBody>
      </p:sp>
      <p:grpSp>
        <p:nvGrpSpPr>
          <p:cNvPr id="44" name="组合 43"/>
          <p:cNvGrpSpPr/>
          <p:nvPr/>
        </p:nvGrpSpPr>
        <p:grpSpPr>
          <a:xfrm>
            <a:off x="11027297" y="6291914"/>
            <a:ext cx="998007" cy="312687"/>
            <a:chOff x="7707356" y="6408789"/>
            <a:chExt cx="998007" cy="312687"/>
          </a:xfrm>
        </p:grpSpPr>
        <p:pic>
          <p:nvPicPr>
            <p:cNvPr id="45" name="图片 44"/>
            <p:cNvPicPr>
              <a:picLocks noChangeAspect="1"/>
            </p:cNvPicPr>
            <p:nvPr/>
          </p:nvPicPr>
          <p:blipFill>
            <a:blip r:embed="rId5" cstate="screen"/>
            <a:stretch>
              <a:fillRect/>
            </a:stretch>
          </p:blipFill>
          <p:spPr>
            <a:xfrm>
              <a:off x="7808954" y="6408789"/>
              <a:ext cx="751545" cy="312687"/>
            </a:xfrm>
            <a:prstGeom prst="rect">
              <a:avLst/>
            </a:prstGeom>
          </p:spPr>
        </p:pic>
        <p:sp>
          <p:nvSpPr>
            <p:cNvPr id="46" name="文本框 45"/>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780" hangingPunct="0"/>
              <a:r>
                <a:rPr lang="en-US" altLang="zh-CN" sz="1100" b="1" kern="0" dirty="0">
                  <a:solidFill>
                    <a:srgbClr val="000000"/>
                  </a:solidFill>
                  <a:latin typeface="Century Gothic" panose="020B0502020202020204" pitchFamily="34" charset="0"/>
                  <a:sym typeface="Helvetica Light"/>
                </a:rPr>
                <a:t>11/26</a:t>
              </a:r>
              <a:endParaRPr lang="zh-CN" altLang="en-US" sz="1100" b="1" kern="0" dirty="0">
                <a:solidFill>
                  <a:srgbClr val="000000"/>
                </a:solidFill>
                <a:latin typeface="Century Gothic" panose="020B0502020202020204" pitchFamily="34" charset="0"/>
                <a:sym typeface="Helvetica Light"/>
              </a:endParaRPr>
            </a:p>
          </p:txBody>
        </p:sp>
      </p:grpSp>
      <p:grpSp>
        <p:nvGrpSpPr>
          <p:cNvPr id="56" name="组合 55"/>
          <p:cNvGrpSpPr/>
          <p:nvPr/>
        </p:nvGrpSpPr>
        <p:grpSpPr>
          <a:xfrm>
            <a:off x="7861057" y="5569076"/>
            <a:ext cx="1955630" cy="897250"/>
            <a:chOff x="7769638" y="-6644823"/>
            <a:chExt cx="4398945" cy="20490769"/>
          </a:xfrm>
        </p:grpSpPr>
        <p:sp>
          <p:nvSpPr>
            <p:cNvPr id="57" name="圆角矩形 56"/>
            <p:cNvSpPr/>
            <p:nvPr/>
          </p:nvSpPr>
          <p:spPr>
            <a:xfrm>
              <a:off x="8426125" y="-1309230"/>
              <a:ext cx="3742458" cy="15155176"/>
            </a:xfrm>
            <a:prstGeom prst="roundRect">
              <a:avLst>
                <a:gd name="adj" fmla="val 50000"/>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rocket</a:t>
              </a:r>
              <a:endParaRPr lang="zh-CN" altLang="en-US" sz="2400" b="1" dirty="0">
                <a:solidFill>
                  <a:srgbClr val="FFFFFF"/>
                </a:solidFill>
                <a:latin typeface="Century Gothic" panose="020B0502020202020204" pitchFamily="34" charset="0"/>
                <a:sym typeface="Helvetica Light"/>
              </a:endParaRPr>
            </a:p>
          </p:txBody>
        </p:sp>
        <p:pic>
          <p:nvPicPr>
            <p:cNvPr id="58" name="图片 57"/>
            <p:cNvPicPr>
              <a:picLocks noChangeAspect="1"/>
            </p:cNvPicPr>
            <p:nvPr/>
          </p:nvPicPr>
          <p:blipFill>
            <a:blip r:embed="rId6" cstate="screen">
              <a:extLst>
                <a:ext uri="{BEBA8EAE-BF5A-486C-A8C5-ECC9F3942E4B}">
                  <a14:imgProps xmlns:a14="http://schemas.microsoft.com/office/drawing/2010/main">
                    <a14:imgLayer r:embed="rId7">
                      <a14:imgEffect>
                        <a14:backgroundRemoval t="1198" b="97006" l="2703" r="100000"/>
                      </a14:imgEffect>
                    </a14:imgLayer>
                  </a14:imgProps>
                </a:ext>
              </a:extLst>
            </a:blip>
            <a:stretch>
              <a:fillRect/>
            </a:stretch>
          </p:blipFill>
          <p:spPr>
            <a:xfrm flipH="1">
              <a:off x="7769638" y="-6644823"/>
              <a:ext cx="1383952" cy="13497120"/>
            </a:xfrm>
            <a:prstGeom prst="rect">
              <a:avLst/>
            </a:prstGeom>
          </p:spPr>
        </p:pic>
      </p:grpSp>
      <p:grpSp>
        <p:nvGrpSpPr>
          <p:cNvPr id="71" name="组合 70"/>
          <p:cNvGrpSpPr/>
          <p:nvPr/>
        </p:nvGrpSpPr>
        <p:grpSpPr>
          <a:xfrm>
            <a:off x="9484930" y="4771290"/>
            <a:ext cx="2341777" cy="897250"/>
            <a:chOff x="7769638" y="-6644823"/>
            <a:chExt cx="5267535" cy="20490769"/>
          </a:xfrm>
        </p:grpSpPr>
        <p:sp>
          <p:nvSpPr>
            <p:cNvPr id="72" name="圆角矩形 71"/>
            <p:cNvSpPr/>
            <p:nvPr/>
          </p:nvSpPr>
          <p:spPr>
            <a:xfrm>
              <a:off x="8426125" y="-1309230"/>
              <a:ext cx="4611048" cy="15155176"/>
            </a:xfrm>
            <a:prstGeom prst="roundRect">
              <a:avLst>
                <a:gd name="adj" fmla="val 50000"/>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spaceman</a:t>
              </a:r>
              <a:endParaRPr lang="zh-CN" altLang="en-US" sz="2400" b="1" dirty="0">
                <a:solidFill>
                  <a:srgbClr val="FFFFFF"/>
                </a:solidFill>
                <a:latin typeface="Century Gothic" panose="020B0502020202020204" pitchFamily="34" charset="0"/>
                <a:sym typeface="Helvetica Light"/>
              </a:endParaRPr>
            </a:p>
          </p:txBody>
        </p:sp>
        <p:pic>
          <p:nvPicPr>
            <p:cNvPr id="73" name="图片 72"/>
            <p:cNvPicPr>
              <a:picLocks noChangeAspect="1"/>
            </p:cNvPicPr>
            <p:nvPr/>
          </p:nvPicPr>
          <p:blipFill>
            <a:blip r:embed="rId6" cstate="screen">
              <a:extLst>
                <a:ext uri="{BEBA8EAE-BF5A-486C-A8C5-ECC9F3942E4B}">
                  <a14:imgProps xmlns:a14="http://schemas.microsoft.com/office/drawing/2010/main">
                    <a14:imgLayer r:embed="rId7">
                      <a14:imgEffect>
                        <a14:backgroundRemoval t="1198" b="97006" l="2703" r="100000"/>
                      </a14:imgEffect>
                    </a14:imgLayer>
                  </a14:imgProps>
                </a:ext>
              </a:extLst>
            </a:blip>
            <a:stretch>
              <a:fillRect/>
            </a:stretch>
          </p:blipFill>
          <p:spPr>
            <a:xfrm flipH="1">
              <a:off x="7769638" y="-6644823"/>
              <a:ext cx="1383952" cy="13497120"/>
            </a:xfrm>
            <a:prstGeom prst="rect">
              <a:avLst/>
            </a:prstGeom>
          </p:spPr>
        </p:pic>
      </p:grpSp>
      <p:sp>
        <p:nvSpPr>
          <p:cNvPr id="87" name="矩形 86"/>
          <p:cNvSpPr/>
          <p:nvPr/>
        </p:nvSpPr>
        <p:spPr>
          <a:xfrm>
            <a:off x="6960719" y="76663"/>
            <a:ext cx="4987607" cy="261610"/>
          </a:xfrm>
          <a:prstGeom prst="rect">
            <a:avLst/>
          </a:prstGeom>
        </p:spPr>
        <p:txBody>
          <a:bodyPr wrap="square">
            <a:spAutoFit/>
          </a:bodyPr>
          <a:lstStyle/>
          <a:p>
            <a:endParaRPr lang="en-US" altLang="zh-CN" sz="1100" b="1" dirty="0">
              <a:latin typeface="Century Gothic" panose="020B0502020202020204" pitchFamily="34" charset="0"/>
              <a:sym typeface="Helvetica Neue"/>
            </a:endParaRPr>
          </a:p>
        </p:txBody>
      </p:sp>
      <p:grpSp>
        <p:nvGrpSpPr>
          <p:cNvPr id="9" name="组合 8"/>
          <p:cNvGrpSpPr/>
          <p:nvPr/>
        </p:nvGrpSpPr>
        <p:grpSpPr>
          <a:xfrm>
            <a:off x="6870016" y="-16653"/>
            <a:ext cx="5290291" cy="2486563"/>
            <a:chOff x="8706226" y="-1005091"/>
            <a:chExt cx="5290291" cy="2486563"/>
          </a:xfrm>
        </p:grpSpPr>
        <p:sp>
          <p:nvSpPr>
            <p:cNvPr id="86" name="矩形 85"/>
            <p:cNvSpPr/>
            <p:nvPr/>
          </p:nvSpPr>
          <p:spPr>
            <a:xfrm>
              <a:off x="8706226" y="-1005091"/>
              <a:ext cx="5290291" cy="2468880"/>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8" name="Rectangle 2"/>
            <p:cNvSpPr>
              <a:spLocks noChangeArrowheads="1"/>
            </p:cNvSpPr>
            <p:nvPr/>
          </p:nvSpPr>
          <p:spPr bwMode="auto">
            <a:xfrm>
              <a:off x="8758128" y="-980741"/>
              <a:ext cx="5053151" cy="2462213"/>
            </a:xfrm>
            <a:prstGeom prst="rect">
              <a:avLst/>
            </a:prstGeom>
            <a:noFill/>
            <a:ln>
              <a:noFill/>
            </a:ln>
            <a:effec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1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LO: Understand the text; understand the meaning of the vocabulary words </a:t>
              </a:r>
              <a:r>
                <a:rPr kumimoji="0" lang="en-US" altLang="zh-CN" sz="1100" b="1" i="1"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spaceman </a:t>
              </a:r>
              <a:r>
                <a:rPr kumimoji="0" lang="en-US" altLang="zh-CN" sz="11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and</a:t>
              </a:r>
              <a:r>
                <a:rPr kumimoji="0" lang="en-US" altLang="zh-CN" sz="1100" b="1" i="0" u="sng" strike="noStrike" cap="none" normalizeH="0" baseline="0" dirty="0">
                  <a:ln>
                    <a:noFill/>
                  </a:ln>
                  <a:solidFill>
                    <a:srgbClr val="0000FF"/>
                  </a:solidFill>
                  <a:effectLst/>
                  <a:latin typeface="Century Gothic" panose="020B0502020202020204" pitchFamily="34" charset="0"/>
                  <a:cs typeface="等线" panose="02010600030101010101" pitchFamily="2" charset="-122"/>
                </a:rPr>
                <a:t> </a:t>
              </a:r>
              <a:r>
                <a:rPr kumimoji="0" lang="en-US" altLang="zh-CN" sz="1100" b="1" i="1"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rocket,</a:t>
              </a:r>
              <a:r>
                <a:rPr kumimoji="0" lang="en-US" altLang="zh-CN" sz="11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 then make sentences with them; read the text fluently</a:t>
              </a:r>
              <a:r>
                <a:rPr kumimoji="0" lang="en-US" altLang="zh-CN" sz="1100" b="1" i="0" u="sng" strike="noStrike" cap="none" normalizeH="0" baseline="0" dirty="0">
                  <a:ln>
                    <a:noFill/>
                  </a:ln>
                  <a:solidFill>
                    <a:srgbClr val="0000FF"/>
                  </a:solidFill>
                  <a:effectLst/>
                  <a:latin typeface="Century Gothic" panose="020B0502020202020204" pitchFamily="34" charset="0"/>
                  <a:cs typeface="等线" panose="02010600030101010101" pitchFamily="2" charset="-122"/>
                </a:rPr>
                <a:t>.</a:t>
              </a:r>
              <a:r>
                <a:rPr kumimoji="0" lang="en-US" altLang="zh-CN" sz="1100" b="1" i="0" u="none" strike="noStrike" cap="none" normalizeH="0" baseline="0" dirty="0">
                  <a:ln>
                    <a:noFill/>
                  </a:ln>
                  <a:solidFill>
                    <a:srgbClr val="FF0000"/>
                  </a:solidFill>
                  <a:effectLst/>
                  <a:latin typeface="Century Gothic" panose="020B0502020202020204" pitchFamily="34" charset="0"/>
                  <a:cs typeface="等线" panose="02010600030101010101" pitchFamily="2" charset="-122"/>
                </a:rPr>
                <a:t>;</a:t>
              </a:r>
              <a:endParaRPr kumimoji="0" lang="en-US" altLang="zh-CN" sz="1100" b="1" i="0" u="none" strike="noStrike" cap="none" normalizeH="0" baseline="0" dirty="0">
                <a:ln>
                  <a:noFill/>
                </a:ln>
                <a:solidFill>
                  <a:schemeClr val="tx1"/>
                </a:solidFill>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pPr>
              <a:r>
                <a:rPr kumimoji="0" lang="en-US" altLang="zh-CN" sz="11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Have Ss read the first sentence of the text together and give feedback; click the penguin button and explain the word </a:t>
              </a:r>
              <a:r>
                <a:rPr kumimoji="0" lang="en-US" altLang="zh-CN" sz="1100" b="1" i="1"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rocket</a:t>
              </a:r>
              <a:r>
                <a:rPr kumimoji="0" lang="en-US" altLang="zh-CN" sz="11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 have Ss read the vocabulary word and have Ss make sentences with it. Then have Ss talk about the first comprehension question.</a:t>
              </a:r>
              <a:endParaRPr kumimoji="0" lang="en-US" altLang="zh-CN" sz="1100" b="1" i="0" u="none" strike="noStrike" cap="none" normalizeH="0" baseline="0" dirty="0">
                <a:ln>
                  <a:noFill/>
                </a:ln>
                <a:solidFill>
                  <a:schemeClr val="tx1"/>
                </a:solidFill>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pPr>
              <a:r>
                <a:rPr kumimoji="0" lang="en-US" altLang="zh-CN" sz="11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Have Ss read the second sentence of the text together and give feedback; click the penguin button and explain the word </a:t>
              </a:r>
              <a:r>
                <a:rPr kumimoji="0" lang="en-US" altLang="zh-CN" sz="1100" b="1" i="1"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spaceman</a:t>
              </a:r>
              <a:r>
                <a:rPr kumimoji="0" lang="en-US" altLang="zh-CN" sz="11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 have Ss read the vocabulary word and have Ss make sentences with it; have Ss talk about the second comprehension question</a:t>
              </a:r>
              <a:r>
                <a:rPr kumimoji="0" lang="en-US" altLang="zh-CN" sz="1100" b="1" i="0" u="sng" strike="noStrike" cap="none" normalizeH="0" baseline="0" dirty="0">
                  <a:ln>
                    <a:noFill/>
                  </a:ln>
                  <a:solidFill>
                    <a:srgbClr val="0000FF"/>
                  </a:solidFill>
                  <a:effectLst/>
                  <a:latin typeface="Century Gothic" panose="020B0502020202020204" pitchFamily="34" charset="0"/>
                  <a:cs typeface="等线" panose="02010600030101010101" pitchFamily="2" charset="-122"/>
                </a:rPr>
                <a:t>.</a:t>
              </a:r>
              <a:endParaRPr kumimoji="0" lang="en-US" altLang="zh-CN" sz="1100" b="1" i="0" u="none" strike="noStrike" cap="none" normalizeH="0" baseline="0" dirty="0">
                <a:ln>
                  <a:noFill/>
                </a:ln>
                <a:solidFill>
                  <a:srgbClr val="000000"/>
                </a:solidFill>
                <a:effectLst/>
                <a:latin typeface="Century Gothic" panose="020B0502020202020204" pitchFamily="34" charset="0"/>
                <a:ea typeface="等线" panose="02010600030101010101" pitchFamily="2" charset="-122"/>
                <a:cs typeface="等线" panose="02010600030101010101" pitchFamily="2" charset="-122"/>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pPr>
              <a:r>
                <a:rPr kumimoji="0" lang="en-US" altLang="zh-CN" sz="1100" b="1" i="0" u="none" strike="noStrike" cap="none" normalizeH="0" baseline="0" dirty="0">
                  <a:ln>
                    <a:noFill/>
                  </a:ln>
                  <a:solidFill>
                    <a:srgbClr val="000000"/>
                  </a:solidFill>
                  <a:effectLst/>
                  <a:latin typeface="Century Gothic" panose="020B0502020202020204" pitchFamily="34" charset="0"/>
                  <a:ea typeface="等线" panose="02010600030101010101" pitchFamily="2" charset="-122"/>
                  <a:cs typeface="等线" panose="02010600030101010101" pitchFamily="2" charset="-122"/>
                </a:rPr>
                <a:t>Ask Ss to talk about the third comprehension question by using the text and the illustration.</a:t>
              </a:r>
              <a:r>
                <a:rPr kumimoji="0" lang="en-US" altLang="zh-CN" sz="1100" b="1" i="0" u="none" strike="noStrike" cap="none" normalizeH="0" baseline="0" dirty="0">
                  <a:ln>
                    <a:noFill/>
                  </a:ln>
                  <a:solidFill>
                    <a:schemeClr val="tx1"/>
                  </a:solidFill>
                  <a:effectLst/>
                </a:rPr>
                <a:t> </a:t>
              </a:r>
              <a:endParaRPr kumimoji="0" lang="en-US" altLang="zh-CN" sz="1100" b="1" i="0" u="none" strike="noStrike" cap="none" normalizeH="0" baseline="0" dirty="0">
                <a:ln>
                  <a:noFill/>
                </a:ln>
                <a:solidFill>
                  <a:schemeClr val="tx1"/>
                </a:solidFill>
                <a:effectLst/>
                <a:latin typeface="Arial" panose="020B0604020202020204" pitchFamily="34" charset="0"/>
              </a:endParaRPr>
            </a:p>
          </p:txBody>
        </p:sp>
      </p:grpSp>
      <p:grpSp>
        <p:nvGrpSpPr>
          <p:cNvPr id="10" name="组合 9"/>
          <p:cNvGrpSpPr/>
          <p:nvPr/>
        </p:nvGrpSpPr>
        <p:grpSpPr>
          <a:xfrm>
            <a:off x="11557972" y="-7621"/>
            <a:ext cx="719376" cy="568635"/>
            <a:chOff x="11557972" y="-7621"/>
            <a:chExt cx="719376" cy="568635"/>
          </a:xfrm>
        </p:grpSpPr>
        <p:sp>
          <p:nvSpPr>
            <p:cNvPr id="88" name="直角三角形 87"/>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89" name="文本框 88"/>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59" name="组合 58"/>
          <p:cNvGrpSpPr/>
          <p:nvPr/>
        </p:nvGrpSpPr>
        <p:grpSpPr>
          <a:xfrm>
            <a:off x="7880095" y="1303971"/>
            <a:ext cx="3501745" cy="4260326"/>
            <a:chOff x="8178806" y="2304912"/>
            <a:chExt cx="3501745" cy="4260326"/>
          </a:xfrm>
        </p:grpSpPr>
        <p:grpSp>
          <p:nvGrpSpPr>
            <p:cNvPr id="60" name="组合 59"/>
            <p:cNvGrpSpPr/>
            <p:nvPr/>
          </p:nvGrpSpPr>
          <p:grpSpPr>
            <a:xfrm>
              <a:off x="8178806" y="2304912"/>
              <a:ext cx="3501745" cy="4260326"/>
              <a:chOff x="4792548" y="1576389"/>
              <a:chExt cx="3501745" cy="4260326"/>
            </a:xfrm>
          </p:grpSpPr>
          <p:grpSp>
            <p:nvGrpSpPr>
              <p:cNvPr id="62" name="组合 61"/>
              <p:cNvGrpSpPr/>
              <p:nvPr/>
            </p:nvGrpSpPr>
            <p:grpSpPr>
              <a:xfrm>
                <a:off x="4792548" y="1576389"/>
                <a:ext cx="3501745" cy="4260326"/>
                <a:chOff x="8334196" y="1367380"/>
                <a:chExt cx="3501745" cy="4260326"/>
              </a:xfrm>
            </p:grpSpPr>
            <p:grpSp>
              <p:nvGrpSpPr>
                <p:cNvPr id="65" name="组合 64"/>
                <p:cNvGrpSpPr/>
                <p:nvPr/>
              </p:nvGrpSpPr>
              <p:grpSpPr>
                <a:xfrm>
                  <a:off x="8334196" y="1509783"/>
                  <a:ext cx="3501745" cy="4117923"/>
                  <a:chOff x="6847515" y="1523383"/>
                  <a:chExt cx="4322547" cy="5117980"/>
                </a:xfrm>
              </p:grpSpPr>
              <p:sp>
                <p:nvSpPr>
                  <p:cNvPr id="69" name="图文框 25"/>
                  <p:cNvSpPr/>
                  <p:nvPr/>
                </p:nvSpPr>
                <p:spPr>
                  <a:xfrm>
                    <a:off x="6847515" y="1523383"/>
                    <a:ext cx="4322547" cy="5117980"/>
                  </a:xfrm>
                  <a:custGeom>
                    <a:avLst/>
                    <a:gdLst>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82228 w 4322546"/>
                      <a:gd name="connsiteY8" fmla="*/ 540318 h 5117980"/>
                      <a:gd name="connsiteX9" fmla="*/ 540318 w 4322546"/>
                      <a:gd name="connsiteY9" fmla="*/ 540318 h 5117980"/>
                      <a:gd name="connsiteX0-1" fmla="*/ 0 w 4322546"/>
                      <a:gd name="connsiteY0-2" fmla="*/ 0 h 5117980"/>
                      <a:gd name="connsiteX1-3" fmla="*/ 4322546 w 4322546"/>
                      <a:gd name="connsiteY1-4" fmla="*/ 0 h 5117980"/>
                      <a:gd name="connsiteX2-5" fmla="*/ 4322546 w 4322546"/>
                      <a:gd name="connsiteY2-6" fmla="*/ 5117980 h 5117980"/>
                      <a:gd name="connsiteX3-7" fmla="*/ 0 w 4322546"/>
                      <a:gd name="connsiteY3-8" fmla="*/ 5117980 h 5117980"/>
                      <a:gd name="connsiteX4-9" fmla="*/ 0 w 4322546"/>
                      <a:gd name="connsiteY4-10" fmla="*/ 0 h 5117980"/>
                      <a:gd name="connsiteX5-11" fmla="*/ 540318 w 4322546"/>
                      <a:gd name="connsiteY5-12" fmla="*/ 540318 h 5117980"/>
                      <a:gd name="connsiteX6-13" fmla="*/ 540318 w 4322546"/>
                      <a:gd name="connsiteY6-14" fmla="*/ 4577662 h 5117980"/>
                      <a:gd name="connsiteX7-15" fmla="*/ 3782228 w 4322546"/>
                      <a:gd name="connsiteY7-16" fmla="*/ 4577662 h 5117980"/>
                      <a:gd name="connsiteX8-17" fmla="*/ 3765899 w 4322546"/>
                      <a:gd name="connsiteY8-18" fmla="*/ 540318 h 5117980"/>
                      <a:gd name="connsiteX9-19" fmla="*/ 540318 w 4322546"/>
                      <a:gd name="connsiteY9-20" fmla="*/ 540318 h 5117980"/>
                      <a:gd name="connsiteX0-21" fmla="*/ 0 w 4322546"/>
                      <a:gd name="connsiteY0-22" fmla="*/ 0 h 5117980"/>
                      <a:gd name="connsiteX1-23" fmla="*/ 4322546 w 4322546"/>
                      <a:gd name="connsiteY1-24" fmla="*/ 0 h 5117980"/>
                      <a:gd name="connsiteX2-25" fmla="*/ 4322546 w 4322546"/>
                      <a:gd name="connsiteY2-26" fmla="*/ 5117980 h 5117980"/>
                      <a:gd name="connsiteX3-27" fmla="*/ 0 w 4322546"/>
                      <a:gd name="connsiteY3-28" fmla="*/ 5117980 h 5117980"/>
                      <a:gd name="connsiteX4-29" fmla="*/ 0 w 4322546"/>
                      <a:gd name="connsiteY4-30" fmla="*/ 0 h 5117980"/>
                      <a:gd name="connsiteX5-31" fmla="*/ 540318 w 4322546"/>
                      <a:gd name="connsiteY5-32" fmla="*/ 540318 h 5117980"/>
                      <a:gd name="connsiteX6-33" fmla="*/ 540318 w 4322546"/>
                      <a:gd name="connsiteY6-34" fmla="*/ 4577662 h 5117980"/>
                      <a:gd name="connsiteX7-35" fmla="*/ 3782228 w 4322546"/>
                      <a:gd name="connsiteY7-36" fmla="*/ 4577662 h 5117980"/>
                      <a:gd name="connsiteX8-37" fmla="*/ 3765899 w 4322546"/>
                      <a:gd name="connsiteY8-38" fmla="*/ 540318 h 5117980"/>
                      <a:gd name="connsiteX9-39" fmla="*/ 540318 w 4322546"/>
                      <a:gd name="connsiteY9-40" fmla="*/ 540318 h 5117980"/>
                      <a:gd name="connsiteX0-41" fmla="*/ 0 w 4322546"/>
                      <a:gd name="connsiteY0-42" fmla="*/ 0 h 5117980"/>
                      <a:gd name="connsiteX1-43" fmla="*/ 4322546 w 4322546"/>
                      <a:gd name="connsiteY1-44" fmla="*/ 0 h 5117980"/>
                      <a:gd name="connsiteX2-45" fmla="*/ 4322546 w 4322546"/>
                      <a:gd name="connsiteY2-46" fmla="*/ 5117980 h 5117980"/>
                      <a:gd name="connsiteX3-47" fmla="*/ 0 w 4322546"/>
                      <a:gd name="connsiteY3-48" fmla="*/ 5117980 h 5117980"/>
                      <a:gd name="connsiteX4-49" fmla="*/ 0 w 4322546"/>
                      <a:gd name="connsiteY4-50" fmla="*/ 0 h 5117980"/>
                      <a:gd name="connsiteX5-51" fmla="*/ 523989 w 4322546"/>
                      <a:gd name="connsiteY5-52" fmla="*/ 556646 h 5117980"/>
                      <a:gd name="connsiteX6-53" fmla="*/ 540318 w 4322546"/>
                      <a:gd name="connsiteY6-54" fmla="*/ 4577662 h 5117980"/>
                      <a:gd name="connsiteX7-55" fmla="*/ 3782228 w 4322546"/>
                      <a:gd name="connsiteY7-56" fmla="*/ 4577662 h 5117980"/>
                      <a:gd name="connsiteX8-57" fmla="*/ 3765899 w 4322546"/>
                      <a:gd name="connsiteY8-58" fmla="*/ 540318 h 5117980"/>
                      <a:gd name="connsiteX9-59" fmla="*/ 523989 w 4322546"/>
                      <a:gd name="connsiteY9-60" fmla="*/ 556646 h 51179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4322546" h="5117980">
                        <a:moveTo>
                          <a:pt x="0" y="0"/>
                        </a:moveTo>
                        <a:lnTo>
                          <a:pt x="4322546" y="0"/>
                        </a:lnTo>
                        <a:lnTo>
                          <a:pt x="4322546" y="5117980"/>
                        </a:lnTo>
                        <a:lnTo>
                          <a:pt x="0" y="5117980"/>
                        </a:lnTo>
                        <a:lnTo>
                          <a:pt x="0" y="0"/>
                        </a:lnTo>
                        <a:close/>
                        <a:moveTo>
                          <a:pt x="523989" y="556646"/>
                        </a:moveTo>
                        <a:lnTo>
                          <a:pt x="540318" y="4577662"/>
                        </a:lnTo>
                        <a:lnTo>
                          <a:pt x="3782228" y="4577662"/>
                        </a:lnTo>
                        <a:lnTo>
                          <a:pt x="3765899" y="540318"/>
                        </a:lnTo>
                        <a:lnTo>
                          <a:pt x="523989" y="556646"/>
                        </a:lnTo>
                        <a:close/>
                      </a:path>
                    </a:pathLst>
                  </a:custGeom>
                  <a:solidFill>
                    <a:srgbClr val="0C77C3"/>
                  </a:solidFill>
                  <a:ln w="57150" cap="flat">
                    <a:solidFill>
                      <a:srgbClr val="4671D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70" name="矩形 69"/>
                  <p:cNvSpPr/>
                  <p:nvPr/>
                </p:nvSpPr>
                <p:spPr>
                  <a:xfrm>
                    <a:off x="7142640" y="2018756"/>
                    <a:ext cx="3822761" cy="4170884"/>
                  </a:xfrm>
                  <a:prstGeom prst="rect">
                    <a:avLst/>
                  </a:pr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grpSp>
            <p:grpSp>
              <p:nvGrpSpPr>
                <p:cNvPr id="66" name="组合 65"/>
                <p:cNvGrpSpPr/>
                <p:nvPr/>
              </p:nvGrpSpPr>
              <p:grpSpPr>
                <a:xfrm>
                  <a:off x="9039365" y="1367380"/>
                  <a:ext cx="2274785" cy="504469"/>
                  <a:chOff x="9519260" y="85625"/>
                  <a:chExt cx="2274785" cy="740629"/>
                </a:xfrm>
              </p:grpSpPr>
              <p:pic>
                <p:nvPicPr>
                  <p:cNvPr id="67" name="图片 66"/>
                  <p:cNvPicPr>
                    <a:picLocks noChangeAspect="1"/>
                  </p:cNvPicPr>
                  <p:nvPr/>
                </p:nvPicPr>
                <p:blipFill>
                  <a:blip r:embed="rId3">
                    <a:duotone>
                      <a:schemeClr val="accent1">
                        <a:shade val="45000"/>
                        <a:satMod val="135000"/>
                      </a:schemeClr>
                      <a:prstClr val="white"/>
                    </a:duotone>
                  </a:blip>
                  <a:stretch>
                    <a:fillRect/>
                  </a:stretch>
                </p:blipFill>
                <p:spPr>
                  <a:xfrm>
                    <a:off x="9519260" y="85625"/>
                    <a:ext cx="2274785" cy="740629"/>
                  </a:xfrm>
                  <a:prstGeom prst="rect">
                    <a:avLst/>
                  </a:prstGeom>
                </p:spPr>
              </p:pic>
              <p:sp>
                <p:nvSpPr>
                  <p:cNvPr id="68" name="文本框 67"/>
                  <p:cNvSpPr txBox="1"/>
                  <p:nvPr/>
                </p:nvSpPr>
                <p:spPr>
                  <a:xfrm>
                    <a:off x="9624266" y="95903"/>
                    <a:ext cx="1948317" cy="692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1240AB"/>
                        </a:solidFill>
                        <a:latin typeface="Century Gothic" panose="020B0502020202020204" pitchFamily="34" charset="0"/>
                        <a:sym typeface="Helvetica Light"/>
                      </a:rPr>
                      <a:t>Vocabulary</a:t>
                    </a:r>
                    <a:endParaRPr lang="zh-CN" altLang="en-US" sz="2400" b="1" dirty="0">
                      <a:solidFill>
                        <a:srgbClr val="1240AB"/>
                      </a:solidFill>
                      <a:latin typeface="Century Gothic" panose="020B0502020202020204" pitchFamily="34" charset="0"/>
                      <a:sym typeface="Helvetica Light"/>
                    </a:endParaRPr>
                  </a:p>
                </p:txBody>
              </p:sp>
            </p:grpSp>
          </p:grpSp>
          <p:sp>
            <p:nvSpPr>
              <p:cNvPr id="63" name="流程图: 过程 62"/>
              <p:cNvSpPr/>
              <p:nvPr/>
            </p:nvSpPr>
            <p:spPr>
              <a:xfrm>
                <a:off x="5074639" y="4256267"/>
                <a:ext cx="2944949" cy="1103070"/>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b="1" dirty="0">
                    <a:solidFill>
                      <a:prstClr val="black"/>
                    </a:solidFill>
                    <a:latin typeface="Century Gothic" panose="020B0502020202020204" pitchFamily="34" charset="0"/>
                  </a:rPr>
                  <a:t>The </a:t>
                </a:r>
                <a:r>
                  <a:rPr lang="en-US" altLang="zh-CN" sz="2400" b="1" dirty="0">
                    <a:solidFill>
                      <a:srgbClr val="0070C0"/>
                    </a:solidFill>
                    <a:latin typeface="Century Gothic" panose="020B0502020202020204" pitchFamily="34" charset="0"/>
                  </a:rPr>
                  <a:t>rocket </a:t>
                </a:r>
                <a:r>
                  <a:rPr lang="en-US" altLang="zh-CN" sz="2400" b="1" dirty="0">
                    <a:solidFill>
                      <a:prstClr val="black"/>
                    </a:solidFill>
                    <a:latin typeface="Century Gothic" panose="020B0502020202020204" pitchFamily="34" charset="0"/>
                  </a:rPr>
                  <a:t>soared into outer space.</a:t>
                </a:r>
                <a:endParaRPr lang="zh-CN" altLang="en-US" sz="2400" b="1" dirty="0">
                  <a:solidFill>
                    <a:prstClr val="black"/>
                  </a:solidFill>
                  <a:latin typeface="Century Gothic" panose="020B0502020202020204" pitchFamily="34" charset="0"/>
                </a:endParaRPr>
              </a:p>
            </p:txBody>
          </p:sp>
          <p:sp>
            <p:nvSpPr>
              <p:cNvPr id="64" name="矩形 63"/>
              <p:cNvSpPr/>
              <p:nvPr/>
            </p:nvSpPr>
            <p:spPr>
              <a:xfrm>
                <a:off x="5856610" y="3672814"/>
                <a:ext cx="1651891" cy="738664"/>
              </a:xfrm>
              <a:prstGeom prst="rect">
                <a:avLst/>
              </a:prstGeom>
            </p:spPr>
            <p:txBody>
              <a:bodyPr wrap="square">
                <a:spAutoFit/>
              </a:bodyPr>
              <a:lstStyle/>
              <a:p>
                <a:pPr algn="ctr">
                  <a:lnSpc>
                    <a:spcPct val="150000"/>
                  </a:lnSpc>
                </a:pPr>
                <a:r>
                  <a:rPr lang="en-US" altLang="zh-CN" sz="2800" b="1" dirty="0">
                    <a:solidFill>
                      <a:srgbClr val="FF0000"/>
                    </a:solidFill>
                    <a:latin typeface="Century Gothic" panose="020B0502020202020204" pitchFamily="34" charset="0"/>
                  </a:rPr>
                  <a:t>rocket</a:t>
                </a:r>
                <a:endParaRPr lang="en-US" altLang="zh-CN" sz="2800" b="1" dirty="0">
                  <a:solidFill>
                    <a:srgbClr val="FF0000"/>
                  </a:solidFill>
                  <a:latin typeface="Century Gothic" panose="020B0502020202020204" pitchFamily="34" charset="0"/>
                </a:endParaRPr>
              </a:p>
            </p:txBody>
          </p:sp>
        </p:grpSp>
        <p:pic>
          <p:nvPicPr>
            <p:cNvPr id="61" name="图片 60"/>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9453506" y="2916737"/>
              <a:ext cx="1165631" cy="1695861"/>
            </a:xfrm>
            <a:prstGeom prst="rect">
              <a:avLst/>
            </a:prstGeom>
          </p:spPr>
        </p:pic>
      </p:grpSp>
      <p:grpSp>
        <p:nvGrpSpPr>
          <p:cNvPr id="74" name="组合 73"/>
          <p:cNvGrpSpPr/>
          <p:nvPr/>
        </p:nvGrpSpPr>
        <p:grpSpPr>
          <a:xfrm>
            <a:off x="8369832" y="601034"/>
            <a:ext cx="3501745" cy="4260326"/>
            <a:chOff x="8178806" y="2304912"/>
            <a:chExt cx="3501745" cy="4260326"/>
          </a:xfrm>
        </p:grpSpPr>
        <p:grpSp>
          <p:nvGrpSpPr>
            <p:cNvPr id="75" name="组合 74"/>
            <p:cNvGrpSpPr/>
            <p:nvPr/>
          </p:nvGrpSpPr>
          <p:grpSpPr>
            <a:xfrm>
              <a:off x="8178806" y="2304912"/>
              <a:ext cx="3501745" cy="4260326"/>
              <a:chOff x="4792548" y="1576389"/>
              <a:chExt cx="3501745" cy="4260326"/>
            </a:xfrm>
          </p:grpSpPr>
          <p:grpSp>
            <p:nvGrpSpPr>
              <p:cNvPr id="77" name="组合 76"/>
              <p:cNvGrpSpPr/>
              <p:nvPr/>
            </p:nvGrpSpPr>
            <p:grpSpPr>
              <a:xfrm>
                <a:off x="4792548" y="1576389"/>
                <a:ext cx="3501745" cy="4260326"/>
                <a:chOff x="8334196" y="1367380"/>
                <a:chExt cx="3501745" cy="4260326"/>
              </a:xfrm>
            </p:grpSpPr>
            <p:grpSp>
              <p:nvGrpSpPr>
                <p:cNvPr id="80" name="组合 79"/>
                <p:cNvGrpSpPr/>
                <p:nvPr/>
              </p:nvGrpSpPr>
              <p:grpSpPr>
                <a:xfrm>
                  <a:off x="8334196" y="1509783"/>
                  <a:ext cx="3501745" cy="4117923"/>
                  <a:chOff x="6847515" y="1523383"/>
                  <a:chExt cx="4322547" cy="5117980"/>
                </a:xfrm>
              </p:grpSpPr>
              <p:sp>
                <p:nvSpPr>
                  <p:cNvPr id="84" name="图文框 25"/>
                  <p:cNvSpPr/>
                  <p:nvPr/>
                </p:nvSpPr>
                <p:spPr>
                  <a:xfrm>
                    <a:off x="6847515" y="1523383"/>
                    <a:ext cx="4322547" cy="5117980"/>
                  </a:xfrm>
                  <a:custGeom>
                    <a:avLst/>
                    <a:gdLst>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82228 w 4322546"/>
                      <a:gd name="connsiteY8" fmla="*/ 540318 h 5117980"/>
                      <a:gd name="connsiteX9" fmla="*/ 540318 w 4322546"/>
                      <a:gd name="connsiteY9" fmla="*/ 540318 h 5117980"/>
                      <a:gd name="connsiteX0-1" fmla="*/ 0 w 4322546"/>
                      <a:gd name="connsiteY0-2" fmla="*/ 0 h 5117980"/>
                      <a:gd name="connsiteX1-3" fmla="*/ 4322546 w 4322546"/>
                      <a:gd name="connsiteY1-4" fmla="*/ 0 h 5117980"/>
                      <a:gd name="connsiteX2-5" fmla="*/ 4322546 w 4322546"/>
                      <a:gd name="connsiteY2-6" fmla="*/ 5117980 h 5117980"/>
                      <a:gd name="connsiteX3-7" fmla="*/ 0 w 4322546"/>
                      <a:gd name="connsiteY3-8" fmla="*/ 5117980 h 5117980"/>
                      <a:gd name="connsiteX4-9" fmla="*/ 0 w 4322546"/>
                      <a:gd name="connsiteY4-10" fmla="*/ 0 h 5117980"/>
                      <a:gd name="connsiteX5-11" fmla="*/ 540318 w 4322546"/>
                      <a:gd name="connsiteY5-12" fmla="*/ 540318 h 5117980"/>
                      <a:gd name="connsiteX6-13" fmla="*/ 540318 w 4322546"/>
                      <a:gd name="connsiteY6-14" fmla="*/ 4577662 h 5117980"/>
                      <a:gd name="connsiteX7-15" fmla="*/ 3782228 w 4322546"/>
                      <a:gd name="connsiteY7-16" fmla="*/ 4577662 h 5117980"/>
                      <a:gd name="connsiteX8-17" fmla="*/ 3765899 w 4322546"/>
                      <a:gd name="connsiteY8-18" fmla="*/ 540318 h 5117980"/>
                      <a:gd name="connsiteX9-19" fmla="*/ 540318 w 4322546"/>
                      <a:gd name="connsiteY9-20" fmla="*/ 540318 h 5117980"/>
                      <a:gd name="connsiteX0-21" fmla="*/ 0 w 4322546"/>
                      <a:gd name="connsiteY0-22" fmla="*/ 0 h 5117980"/>
                      <a:gd name="connsiteX1-23" fmla="*/ 4322546 w 4322546"/>
                      <a:gd name="connsiteY1-24" fmla="*/ 0 h 5117980"/>
                      <a:gd name="connsiteX2-25" fmla="*/ 4322546 w 4322546"/>
                      <a:gd name="connsiteY2-26" fmla="*/ 5117980 h 5117980"/>
                      <a:gd name="connsiteX3-27" fmla="*/ 0 w 4322546"/>
                      <a:gd name="connsiteY3-28" fmla="*/ 5117980 h 5117980"/>
                      <a:gd name="connsiteX4-29" fmla="*/ 0 w 4322546"/>
                      <a:gd name="connsiteY4-30" fmla="*/ 0 h 5117980"/>
                      <a:gd name="connsiteX5-31" fmla="*/ 540318 w 4322546"/>
                      <a:gd name="connsiteY5-32" fmla="*/ 540318 h 5117980"/>
                      <a:gd name="connsiteX6-33" fmla="*/ 540318 w 4322546"/>
                      <a:gd name="connsiteY6-34" fmla="*/ 4577662 h 5117980"/>
                      <a:gd name="connsiteX7-35" fmla="*/ 3782228 w 4322546"/>
                      <a:gd name="connsiteY7-36" fmla="*/ 4577662 h 5117980"/>
                      <a:gd name="connsiteX8-37" fmla="*/ 3765899 w 4322546"/>
                      <a:gd name="connsiteY8-38" fmla="*/ 540318 h 5117980"/>
                      <a:gd name="connsiteX9-39" fmla="*/ 540318 w 4322546"/>
                      <a:gd name="connsiteY9-40" fmla="*/ 540318 h 5117980"/>
                      <a:gd name="connsiteX0-41" fmla="*/ 0 w 4322546"/>
                      <a:gd name="connsiteY0-42" fmla="*/ 0 h 5117980"/>
                      <a:gd name="connsiteX1-43" fmla="*/ 4322546 w 4322546"/>
                      <a:gd name="connsiteY1-44" fmla="*/ 0 h 5117980"/>
                      <a:gd name="connsiteX2-45" fmla="*/ 4322546 w 4322546"/>
                      <a:gd name="connsiteY2-46" fmla="*/ 5117980 h 5117980"/>
                      <a:gd name="connsiteX3-47" fmla="*/ 0 w 4322546"/>
                      <a:gd name="connsiteY3-48" fmla="*/ 5117980 h 5117980"/>
                      <a:gd name="connsiteX4-49" fmla="*/ 0 w 4322546"/>
                      <a:gd name="connsiteY4-50" fmla="*/ 0 h 5117980"/>
                      <a:gd name="connsiteX5-51" fmla="*/ 523989 w 4322546"/>
                      <a:gd name="connsiteY5-52" fmla="*/ 556646 h 5117980"/>
                      <a:gd name="connsiteX6-53" fmla="*/ 540318 w 4322546"/>
                      <a:gd name="connsiteY6-54" fmla="*/ 4577662 h 5117980"/>
                      <a:gd name="connsiteX7-55" fmla="*/ 3782228 w 4322546"/>
                      <a:gd name="connsiteY7-56" fmla="*/ 4577662 h 5117980"/>
                      <a:gd name="connsiteX8-57" fmla="*/ 3765899 w 4322546"/>
                      <a:gd name="connsiteY8-58" fmla="*/ 540318 h 5117980"/>
                      <a:gd name="connsiteX9-59" fmla="*/ 523989 w 4322546"/>
                      <a:gd name="connsiteY9-60" fmla="*/ 556646 h 51179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4322546" h="5117980">
                        <a:moveTo>
                          <a:pt x="0" y="0"/>
                        </a:moveTo>
                        <a:lnTo>
                          <a:pt x="4322546" y="0"/>
                        </a:lnTo>
                        <a:lnTo>
                          <a:pt x="4322546" y="5117980"/>
                        </a:lnTo>
                        <a:lnTo>
                          <a:pt x="0" y="5117980"/>
                        </a:lnTo>
                        <a:lnTo>
                          <a:pt x="0" y="0"/>
                        </a:lnTo>
                        <a:close/>
                        <a:moveTo>
                          <a:pt x="523989" y="556646"/>
                        </a:moveTo>
                        <a:lnTo>
                          <a:pt x="540318" y="4577662"/>
                        </a:lnTo>
                        <a:lnTo>
                          <a:pt x="3782228" y="4577662"/>
                        </a:lnTo>
                        <a:lnTo>
                          <a:pt x="3765899" y="540318"/>
                        </a:lnTo>
                        <a:lnTo>
                          <a:pt x="523989" y="556646"/>
                        </a:lnTo>
                        <a:close/>
                      </a:path>
                    </a:pathLst>
                  </a:custGeom>
                  <a:solidFill>
                    <a:srgbClr val="0C77C3"/>
                  </a:solidFill>
                  <a:ln w="57150" cap="flat">
                    <a:solidFill>
                      <a:srgbClr val="4671D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85" name="矩形 84"/>
                  <p:cNvSpPr/>
                  <p:nvPr/>
                </p:nvSpPr>
                <p:spPr>
                  <a:xfrm>
                    <a:off x="7142640" y="2018756"/>
                    <a:ext cx="3822761" cy="4170884"/>
                  </a:xfrm>
                  <a:prstGeom prst="rect">
                    <a:avLst/>
                  </a:pr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grpSp>
            <p:grpSp>
              <p:nvGrpSpPr>
                <p:cNvPr id="81" name="组合 80"/>
                <p:cNvGrpSpPr/>
                <p:nvPr/>
              </p:nvGrpSpPr>
              <p:grpSpPr>
                <a:xfrm>
                  <a:off x="9039365" y="1367380"/>
                  <a:ext cx="2274785" cy="504469"/>
                  <a:chOff x="9519260" y="85625"/>
                  <a:chExt cx="2274785" cy="740629"/>
                </a:xfrm>
              </p:grpSpPr>
              <p:pic>
                <p:nvPicPr>
                  <p:cNvPr id="82" name="图片 81"/>
                  <p:cNvPicPr>
                    <a:picLocks noChangeAspect="1"/>
                  </p:cNvPicPr>
                  <p:nvPr/>
                </p:nvPicPr>
                <p:blipFill>
                  <a:blip r:embed="rId3">
                    <a:duotone>
                      <a:schemeClr val="accent1">
                        <a:shade val="45000"/>
                        <a:satMod val="135000"/>
                      </a:schemeClr>
                      <a:prstClr val="white"/>
                    </a:duotone>
                  </a:blip>
                  <a:stretch>
                    <a:fillRect/>
                  </a:stretch>
                </p:blipFill>
                <p:spPr>
                  <a:xfrm>
                    <a:off x="9519260" y="85625"/>
                    <a:ext cx="2274785" cy="740629"/>
                  </a:xfrm>
                  <a:prstGeom prst="rect">
                    <a:avLst/>
                  </a:prstGeom>
                </p:spPr>
              </p:pic>
              <p:sp>
                <p:nvSpPr>
                  <p:cNvPr id="83" name="文本框 82"/>
                  <p:cNvSpPr txBox="1"/>
                  <p:nvPr/>
                </p:nvSpPr>
                <p:spPr>
                  <a:xfrm>
                    <a:off x="9624266" y="95903"/>
                    <a:ext cx="1948317" cy="692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1240AB"/>
                        </a:solidFill>
                        <a:latin typeface="Century Gothic" panose="020B0502020202020204" pitchFamily="34" charset="0"/>
                        <a:sym typeface="Helvetica Light"/>
                      </a:rPr>
                      <a:t>Vocabulary</a:t>
                    </a:r>
                    <a:endParaRPr lang="zh-CN" altLang="en-US" sz="2400" b="1" dirty="0">
                      <a:solidFill>
                        <a:srgbClr val="1240AB"/>
                      </a:solidFill>
                      <a:latin typeface="Century Gothic" panose="020B0502020202020204" pitchFamily="34" charset="0"/>
                      <a:sym typeface="Helvetica Light"/>
                    </a:endParaRPr>
                  </a:p>
                </p:txBody>
              </p:sp>
            </p:grpSp>
          </p:grpSp>
          <p:sp>
            <p:nvSpPr>
              <p:cNvPr id="78" name="流程图: 过程 77"/>
              <p:cNvSpPr/>
              <p:nvPr/>
            </p:nvSpPr>
            <p:spPr>
              <a:xfrm>
                <a:off x="4988119" y="4360222"/>
                <a:ext cx="3092230" cy="1103070"/>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b="1" dirty="0">
                    <a:solidFill>
                      <a:prstClr val="black"/>
                    </a:solidFill>
                    <a:latin typeface="Century Gothic" panose="020B0502020202020204" pitchFamily="34" charset="0"/>
                  </a:rPr>
                  <a:t>The boy dresses as a </a:t>
                </a:r>
                <a:r>
                  <a:rPr lang="en-US" altLang="zh-CN" sz="2400" b="1" dirty="0">
                    <a:solidFill>
                      <a:srgbClr val="0070C0"/>
                    </a:solidFill>
                    <a:latin typeface="Century Gothic" panose="020B0502020202020204" pitchFamily="34" charset="0"/>
                  </a:rPr>
                  <a:t>spaceman</a:t>
                </a:r>
                <a:r>
                  <a:rPr lang="en-US" altLang="zh-CN" sz="2400" b="1" dirty="0">
                    <a:solidFill>
                      <a:prstClr val="black"/>
                    </a:solidFill>
                    <a:latin typeface="Century Gothic" panose="020B0502020202020204" pitchFamily="34" charset="0"/>
                  </a:rPr>
                  <a:t>.</a:t>
                </a:r>
                <a:endParaRPr lang="zh-CN" altLang="en-US" sz="2400" b="1" dirty="0">
                  <a:solidFill>
                    <a:prstClr val="black"/>
                  </a:solidFill>
                  <a:latin typeface="Century Gothic" panose="020B0502020202020204" pitchFamily="34" charset="0"/>
                </a:endParaRPr>
              </a:p>
            </p:txBody>
          </p:sp>
          <p:sp>
            <p:nvSpPr>
              <p:cNvPr id="79" name="矩形 78"/>
              <p:cNvSpPr/>
              <p:nvPr/>
            </p:nvSpPr>
            <p:spPr>
              <a:xfrm>
                <a:off x="5602848" y="3769632"/>
                <a:ext cx="2123111" cy="738664"/>
              </a:xfrm>
              <a:prstGeom prst="rect">
                <a:avLst/>
              </a:prstGeom>
            </p:spPr>
            <p:txBody>
              <a:bodyPr wrap="square">
                <a:spAutoFit/>
              </a:bodyPr>
              <a:lstStyle/>
              <a:p>
                <a:pPr algn="ctr">
                  <a:lnSpc>
                    <a:spcPct val="150000"/>
                  </a:lnSpc>
                </a:pPr>
                <a:r>
                  <a:rPr lang="en-US" altLang="zh-CN" sz="2800" b="1" dirty="0">
                    <a:solidFill>
                      <a:srgbClr val="FF0000"/>
                    </a:solidFill>
                    <a:latin typeface="Century Gothic" panose="020B0502020202020204" pitchFamily="34" charset="0"/>
                  </a:rPr>
                  <a:t>spaceman</a:t>
                </a:r>
                <a:endParaRPr lang="en-US" altLang="zh-CN" sz="2800" b="1" dirty="0">
                  <a:solidFill>
                    <a:srgbClr val="FF0000"/>
                  </a:solidFill>
                  <a:latin typeface="Century Gothic" panose="020B0502020202020204" pitchFamily="34" charset="0"/>
                </a:endParaRPr>
              </a:p>
            </p:txBody>
          </p:sp>
        </p:grpSp>
        <p:pic>
          <p:nvPicPr>
            <p:cNvPr id="76" name="图片 75"/>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8957188" y="2943040"/>
              <a:ext cx="2185939" cy="1767839"/>
            </a:xfrm>
            <a:prstGeom prst="rect">
              <a:avLst/>
            </a:prstGeom>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nodePh="1">
                                  <p:stCondLst>
                                    <p:cond delay="0"/>
                                  </p:stCondLst>
                                  <p:endCondLst>
                                    <p:cond evt="begin" delay="0">
                                      <p:tn val="9"/>
                                    </p:cond>
                                  </p:endCondLst>
                                  <p:childTnLst>
                                    <p:set>
                                      <p:cBhvr>
                                        <p:cTn id="10" dur="1" fill="hold">
                                          <p:stCondLst>
                                            <p:cond delay="0"/>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6"/>
                    </p:tgtEl>
                  </p:cond>
                </p:stCondLst>
                <p:endSync evt="end" delay="0">
                  <p:rtn val="all"/>
                </p:endSync>
                <p:childTnLst>
                  <p:par>
                    <p:cTn id="12" fill="hold">
                      <p:stCondLst>
                        <p:cond delay="0"/>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wipe(down)">
                                      <p:cBhvr>
                                        <p:cTn id="16" dur="500"/>
                                        <p:tgtEl>
                                          <p:spTgt spid="5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1" restart="whenNotActive" fill="hold" evtFilter="cancelBubble" nodeType="interactiveSeq">
                <p:stCondLst>
                  <p:cond evt="onClick" delay="0">
                    <p:tgtEl>
                      <p:spTgt spid="71"/>
                    </p:tgtEl>
                  </p:cond>
                </p:stCondLst>
                <p:endSync evt="end" delay="0">
                  <p:rtn val="all"/>
                </p:endSync>
                <p:childTnLst>
                  <p:par>
                    <p:cTn id="22" fill="hold">
                      <p:stCondLst>
                        <p:cond delay="0"/>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4"/>
                                        </p:tgtEl>
                                        <p:attrNameLst>
                                          <p:attrName>style.visibility</p:attrName>
                                        </p:attrNameLst>
                                      </p:cBhvr>
                                      <p:to>
                                        <p:strVal val="visible"/>
                                      </p:to>
                                    </p:set>
                                    <p:animEffect transition="in" filter="wipe(down)">
                                      <p:cBhvr>
                                        <p:cTn id="26" dur="500"/>
                                        <p:tgtEl>
                                          <p:spTgt spid="7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7" grpId="0"/>
      <p:bldP spid="8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30797" y="122485"/>
            <a:ext cx="11828375" cy="6589750"/>
          </a:xfrm>
          <a:prstGeom prst="rect">
            <a:avLst/>
          </a:prstGeom>
        </p:spPr>
      </p:pic>
      <p:pic>
        <p:nvPicPr>
          <p:cNvPr id="8" name="图片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44597" y="1329694"/>
            <a:ext cx="6712535" cy="3451345"/>
          </a:xfrm>
          <a:prstGeom prst="rect">
            <a:avLst/>
          </a:prstGeom>
        </p:spPr>
      </p:pic>
      <p:sp>
        <p:nvSpPr>
          <p:cNvPr id="4" name="矩形 3"/>
          <p:cNvSpPr/>
          <p:nvPr/>
        </p:nvSpPr>
        <p:spPr>
          <a:xfrm>
            <a:off x="7180614" y="173937"/>
            <a:ext cx="4835589" cy="6486846"/>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FFFF"/>
              </a:solidFill>
            </a:endParaRPr>
          </a:p>
        </p:txBody>
      </p:sp>
      <p:cxnSp>
        <p:nvCxnSpPr>
          <p:cNvPr id="15" name="直接连接符 14"/>
          <p:cNvCxnSpPr/>
          <p:nvPr/>
        </p:nvCxnSpPr>
        <p:spPr>
          <a:xfrm>
            <a:off x="7170932" y="190236"/>
            <a:ext cx="4089" cy="6613185"/>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8892120" y="-30847"/>
            <a:ext cx="2374889" cy="773220"/>
            <a:chOff x="9453849" y="106830"/>
            <a:chExt cx="2374889" cy="773220"/>
          </a:xfrm>
        </p:grpSpPr>
        <p:pic>
          <p:nvPicPr>
            <p:cNvPr id="3" name="图片 2"/>
            <p:cNvPicPr>
              <a:picLocks noChangeAspect="1"/>
            </p:cNvPicPr>
            <p:nvPr/>
          </p:nvPicPr>
          <p:blipFill>
            <a:blip r:embed="rId3"/>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grpSp>
        <p:nvGrpSpPr>
          <p:cNvPr id="6" name="组合 5"/>
          <p:cNvGrpSpPr/>
          <p:nvPr/>
        </p:nvGrpSpPr>
        <p:grpSpPr>
          <a:xfrm>
            <a:off x="233205" y="6265358"/>
            <a:ext cx="962151" cy="294424"/>
            <a:chOff x="7072097" y="6351610"/>
            <a:chExt cx="962151" cy="294424"/>
          </a:xfrm>
        </p:grpSpPr>
        <p:pic>
          <p:nvPicPr>
            <p:cNvPr id="33" name="图片 32"/>
            <p:cNvPicPr>
              <a:picLocks noChangeAspect="1"/>
            </p:cNvPicPr>
            <p:nvPr/>
          </p:nvPicPr>
          <p:blipFill>
            <a:blip r:embed="rId4"/>
            <a:stretch>
              <a:fillRect/>
            </a:stretch>
          </p:blipFill>
          <p:spPr>
            <a:xfrm>
              <a:off x="7284804" y="6351610"/>
              <a:ext cx="749444" cy="294424"/>
            </a:xfrm>
            <a:prstGeom prst="rect">
              <a:avLst/>
            </a:prstGeom>
          </p:spPr>
        </p:pic>
        <p:sp>
          <p:nvSpPr>
            <p:cNvPr id="38" name="文本框 37"/>
            <p:cNvSpPr txBox="1"/>
            <p:nvPr/>
          </p:nvSpPr>
          <p:spPr>
            <a:xfrm>
              <a:off x="7072097" y="6368017"/>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2:30</a:t>
              </a:r>
              <a:endParaRPr lang="zh-CN" altLang="en-US" sz="1100" b="1" dirty="0">
                <a:latin typeface="Century Gothic" panose="020B0502020202020204" pitchFamily="34" charset="0"/>
              </a:endParaRPr>
            </a:p>
          </p:txBody>
        </p:sp>
      </p:grpSp>
      <p:grpSp>
        <p:nvGrpSpPr>
          <p:cNvPr id="43" name="组合 42"/>
          <p:cNvGrpSpPr/>
          <p:nvPr/>
        </p:nvGrpSpPr>
        <p:grpSpPr>
          <a:xfrm>
            <a:off x="11061165" y="6284708"/>
            <a:ext cx="998007" cy="312687"/>
            <a:chOff x="7707356" y="6408789"/>
            <a:chExt cx="998007" cy="312687"/>
          </a:xfrm>
        </p:grpSpPr>
        <p:pic>
          <p:nvPicPr>
            <p:cNvPr id="44" name="图片 43"/>
            <p:cNvPicPr>
              <a:picLocks noChangeAspect="1"/>
            </p:cNvPicPr>
            <p:nvPr/>
          </p:nvPicPr>
          <p:blipFill>
            <a:blip r:embed="rId5" cstate="screen"/>
            <a:stretch>
              <a:fillRect/>
            </a:stretch>
          </p:blipFill>
          <p:spPr>
            <a:xfrm>
              <a:off x="7808954" y="6408789"/>
              <a:ext cx="751545" cy="312687"/>
            </a:xfrm>
            <a:prstGeom prst="rect">
              <a:avLst/>
            </a:prstGeom>
          </p:spPr>
        </p:pic>
        <p:sp>
          <p:nvSpPr>
            <p:cNvPr id="45" name="文本框 44"/>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780" hangingPunct="0"/>
              <a:r>
                <a:rPr lang="en-US" altLang="zh-CN" sz="1100" b="1" kern="0" dirty="0">
                  <a:solidFill>
                    <a:srgbClr val="000000"/>
                  </a:solidFill>
                  <a:latin typeface="Century Gothic" panose="020B0502020202020204" pitchFamily="34" charset="0"/>
                  <a:sym typeface="Helvetica Light"/>
                </a:rPr>
                <a:t>12/26</a:t>
              </a:r>
              <a:endParaRPr lang="zh-CN" altLang="en-US" sz="1100" b="1" kern="0" dirty="0">
                <a:solidFill>
                  <a:srgbClr val="000000"/>
                </a:solidFill>
                <a:latin typeface="Century Gothic" panose="020B0502020202020204" pitchFamily="34" charset="0"/>
                <a:sym typeface="Helvetica Light"/>
              </a:endParaRPr>
            </a:p>
          </p:txBody>
        </p:sp>
      </p:grpSp>
      <p:sp>
        <p:nvSpPr>
          <p:cNvPr id="42" name="流程图: 过程 41"/>
          <p:cNvSpPr/>
          <p:nvPr/>
        </p:nvSpPr>
        <p:spPr>
          <a:xfrm>
            <a:off x="389255" y="4476656"/>
            <a:ext cx="4375474"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He played on the see-saw.</a:t>
            </a:r>
            <a:endParaRPr lang="zh-CN" altLang="en-US" sz="2400" b="1" dirty="0">
              <a:solidFill>
                <a:srgbClr val="000000"/>
              </a:solidFill>
              <a:latin typeface="Century Gothic" panose="020B0502020202020204" pitchFamily="34" charset="0"/>
            </a:endParaRPr>
          </a:p>
        </p:txBody>
      </p:sp>
      <p:sp>
        <p:nvSpPr>
          <p:cNvPr id="37" name="流程图: 过程 36"/>
          <p:cNvSpPr/>
          <p:nvPr/>
        </p:nvSpPr>
        <p:spPr>
          <a:xfrm>
            <a:off x="3144033" y="5003350"/>
            <a:ext cx="4312019"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“I am a juggler,” he said.</a:t>
            </a:r>
            <a:endParaRPr lang="zh-CN" altLang="en-US" sz="2400" b="1" dirty="0">
              <a:solidFill>
                <a:srgbClr val="000000"/>
              </a:solidFill>
              <a:latin typeface="Century Gothic" panose="020B0502020202020204" pitchFamily="34" charset="0"/>
            </a:endParaRPr>
          </a:p>
        </p:txBody>
      </p:sp>
      <p:grpSp>
        <p:nvGrpSpPr>
          <p:cNvPr id="105" name="组合 104"/>
          <p:cNvGrpSpPr/>
          <p:nvPr/>
        </p:nvGrpSpPr>
        <p:grpSpPr>
          <a:xfrm>
            <a:off x="7337184" y="1021756"/>
            <a:ext cx="4544876" cy="3542417"/>
            <a:chOff x="8555430" y="1145114"/>
            <a:chExt cx="3314958" cy="3542417"/>
          </a:xfrm>
        </p:grpSpPr>
        <p:sp>
          <p:nvSpPr>
            <p:cNvPr id="106" name="文本框 105"/>
            <p:cNvSpPr txBox="1"/>
            <p:nvPr/>
          </p:nvSpPr>
          <p:spPr>
            <a:xfrm>
              <a:off x="8575071" y="1640543"/>
              <a:ext cx="3295317" cy="3046988"/>
            </a:xfrm>
            <a:prstGeom prst="rect">
              <a:avLst/>
            </a:prstGeom>
            <a:solidFill>
              <a:schemeClr val="bg1"/>
            </a:solidFill>
            <a:ln w="38100">
              <a:solidFill>
                <a:srgbClr val="6C8CD5"/>
              </a:solidFill>
            </a:ln>
          </p:spPr>
          <p:txBody>
            <a:bodyPr wrap="square" rtlCol="0">
              <a:spAutoFit/>
            </a:bodyPr>
            <a:lstStyle/>
            <a:p>
              <a:pPr marL="457200" indent="-457200">
                <a:buAutoNum type="arabicPeriod"/>
              </a:pPr>
              <a:r>
                <a:rPr lang="en-US" altLang="zh-CN" sz="2400" b="1" dirty="0">
                  <a:solidFill>
                    <a:srgbClr val="53585F"/>
                  </a:solidFill>
                  <a:latin typeface="Century Gothic" panose="020B0502020202020204" pitchFamily="34" charset="0"/>
                </a:rPr>
                <a:t>What play equipment did Wilf play on?</a:t>
              </a:r>
              <a:endParaRPr lang="en-US" altLang="zh-CN" sz="2400" b="1" dirty="0">
                <a:solidFill>
                  <a:srgbClr val="53585F"/>
                </a:solidFill>
                <a:latin typeface="Century Gothic" panose="020B0502020202020204" pitchFamily="34" charset="0"/>
              </a:endParaRPr>
            </a:p>
            <a:p>
              <a:pPr marL="457200" indent="-457200">
                <a:buAutoNum type="arabicPeriod"/>
              </a:pPr>
              <a:endParaRPr lang="en-US" altLang="zh-CN" sz="2400" b="1" dirty="0">
                <a:solidFill>
                  <a:srgbClr val="53585F"/>
                </a:solidFill>
                <a:latin typeface="Century Gothic" panose="020B0502020202020204" pitchFamily="34" charset="0"/>
              </a:endParaRPr>
            </a:p>
            <a:p>
              <a:pPr marL="457200" indent="-457200">
                <a:buAutoNum type="arabicPeriod"/>
              </a:pPr>
              <a:endParaRPr lang="en-US" altLang="zh-CN" sz="2400" b="1" dirty="0">
                <a:solidFill>
                  <a:srgbClr val="53585F"/>
                </a:solidFill>
                <a:latin typeface="Century Gothic" panose="020B0502020202020204" pitchFamily="34" charset="0"/>
              </a:endParaRPr>
            </a:p>
            <a:p>
              <a:pPr marL="457200" indent="-457200">
                <a:buAutoNum type="arabicPeriod"/>
              </a:pPr>
              <a:endParaRPr lang="en-US" altLang="zh-CN" sz="2400" b="1" dirty="0">
                <a:solidFill>
                  <a:srgbClr val="53585F"/>
                </a:solidFill>
                <a:latin typeface="Century Gothic" panose="020B0502020202020204" pitchFamily="34" charset="0"/>
              </a:endParaRPr>
            </a:p>
            <a:p>
              <a:pPr marL="457200" indent="-457200">
                <a:buAutoNum type="arabicPeriod"/>
              </a:pPr>
              <a:endParaRPr lang="en-US" altLang="zh-CN" sz="2400" b="1" dirty="0">
                <a:solidFill>
                  <a:srgbClr val="53585F"/>
                </a:solidFill>
                <a:latin typeface="Century Gothic" panose="020B0502020202020204" pitchFamily="34" charset="0"/>
              </a:endParaRPr>
            </a:p>
            <a:p>
              <a:pPr marL="457200" indent="-457200">
                <a:buAutoNum type="arabicPeriod"/>
              </a:pPr>
              <a:endParaRPr lang="en-US" altLang="zh-CN" sz="2400" b="1" dirty="0">
                <a:solidFill>
                  <a:srgbClr val="53585F"/>
                </a:solidFill>
                <a:latin typeface="Century Gothic" panose="020B0502020202020204" pitchFamily="34" charset="0"/>
              </a:endParaRPr>
            </a:p>
            <a:p>
              <a:endParaRPr lang="en-US" altLang="zh-CN" sz="2400" b="1" dirty="0">
                <a:solidFill>
                  <a:srgbClr val="53585F"/>
                </a:solidFill>
                <a:latin typeface="Century Gothic" panose="020B0502020202020204" pitchFamily="34" charset="0"/>
              </a:endParaRPr>
            </a:p>
          </p:txBody>
        </p:sp>
        <p:sp>
          <p:nvSpPr>
            <p:cNvPr id="107" name="圆角矩形 106"/>
            <p:cNvSpPr/>
            <p:nvPr/>
          </p:nvSpPr>
          <p:spPr>
            <a:xfrm>
              <a:off x="8555430" y="1145114"/>
              <a:ext cx="3314958" cy="522129"/>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chemeClr val="bg1"/>
                  </a:solidFill>
                  <a:latin typeface="Century Gothic" panose="020B0502020202020204" pitchFamily="34" charset="0"/>
                  <a:sym typeface="Helvetica Light"/>
                </a:rPr>
                <a:t>Comprehension</a:t>
              </a:r>
              <a:endParaRPr lang="zh-CN" altLang="en-US" sz="2400" b="1" dirty="0">
                <a:solidFill>
                  <a:schemeClr val="bg1"/>
                </a:solidFill>
                <a:latin typeface="Century Gothic" panose="020B0502020202020204" pitchFamily="34" charset="0"/>
                <a:sym typeface="Helvetica Light"/>
              </a:endParaRPr>
            </a:p>
          </p:txBody>
        </p:sp>
      </p:grpSp>
      <p:sp>
        <p:nvSpPr>
          <p:cNvPr id="69" name="标题 1"/>
          <p:cNvSpPr txBox="1"/>
          <p:nvPr/>
        </p:nvSpPr>
        <p:spPr>
          <a:xfrm>
            <a:off x="352558" y="330140"/>
            <a:ext cx="6266371"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0070C0"/>
                </a:solidFill>
                <a:latin typeface="Century Gothic" panose="020B0502020202020204" pitchFamily="34" charset="0"/>
              </a:rPr>
              <a:t>Nobody Wanted to Play</a:t>
            </a:r>
            <a:endParaRPr lang="en-US" altLang="zh-CN" sz="3600" b="1" dirty="0">
              <a:solidFill>
                <a:srgbClr val="0070C0"/>
              </a:solidFill>
              <a:latin typeface="Century Gothic" panose="020B0502020202020204" pitchFamily="34" charset="0"/>
            </a:endParaRPr>
          </a:p>
        </p:txBody>
      </p:sp>
      <p:grpSp>
        <p:nvGrpSpPr>
          <p:cNvPr id="67" name="组合 66"/>
          <p:cNvGrpSpPr/>
          <p:nvPr/>
        </p:nvGrpSpPr>
        <p:grpSpPr>
          <a:xfrm>
            <a:off x="3424802" y="5592283"/>
            <a:ext cx="3733570" cy="1005112"/>
            <a:chOff x="8486908" y="1035622"/>
            <a:chExt cx="3248365" cy="1264646"/>
          </a:xfrm>
        </p:grpSpPr>
        <p:sp>
          <p:nvSpPr>
            <p:cNvPr id="68" name="文本框 67"/>
            <p:cNvSpPr txBox="1"/>
            <p:nvPr/>
          </p:nvSpPr>
          <p:spPr>
            <a:xfrm>
              <a:off x="8548340" y="1626456"/>
              <a:ext cx="3141225" cy="673812"/>
            </a:xfrm>
            <a:prstGeom prst="rect">
              <a:avLst/>
            </a:prstGeom>
            <a:solidFill>
              <a:schemeClr val="bg1"/>
            </a:solidFill>
            <a:ln w="38100">
              <a:solidFill>
                <a:srgbClr val="ED7D31"/>
              </a:solidFill>
            </a:ln>
          </p:spPr>
          <p:txBody>
            <a:bodyPr wrap="square" rtlCol="0">
              <a:spAutoFit/>
            </a:bodyPr>
            <a:lstStyle/>
            <a:p>
              <a:pPr algn="ctr">
                <a:lnSpc>
                  <a:spcPct val="120000"/>
                </a:lnSpc>
              </a:pPr>
              <a:r>
                <a:rPr lang="en-US" altLang="zh-CN" sz="2400" b="1" dirty="0">
                  <a:solidFill>
                    <a:srgbClr val="53585F"/>
                  </a:solidFill>
                  <a:latin typeface="Century Gothic" panose="020B0502020202020204" pitchFamily="34" charset="0"/>
                </a:rPr>
                <a:t>Fluency.</a:t>
              </a:r>
              <a:endParaRPr lang="en-US" altLang="zh-CN" sz="2400" b="1" dirty="0">
                <a:solidFill>
                  <a:srgbClr val="53585F"/>
                </a:solidFill>
                <a:latin typeface="Century Gothic" panose="020B0502020202020204" pitchFamily="34" charset="0"/>
              </a:endParaRPr>
            </a:p>
          </p:txBody>
        </p:sp>
        <p:sp>
          <p:nvSpPr>
            <p:cNvPr id="70" name="圆角矩形 69"/>
            <p:cNvSpPr/>
            <p:nvPr/>
          </p:nvSpPr>
          <p:spPr>
            <a:xfrm>
              <a:off x="8486908" y="1035622"/>
              <a:ext cx="3248365" cy="656950"/>
            </a:xfrm>
            <a:prstGeom prst="roundRect">
              <a:avLst/>
            </a:prstGeom>
            <a:solidFill>
              <a:srgbClr val="ED7D3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Decoding</a:t>
              </a:r>
              <a:endParaRPr lang="zh-CN" altLang="en-US" sz="2400" b="1" dirty="0">
                <a:solidFill>
                  <a:srgbClr val="FFFFFF"/>
                </a:solidFill>
                <a:latin typeface="Century Gothic" panose="020B0502020202020204" pitchFamily="34" charset="0"/>
                <a:sym typeface="Helvetica Light"/>
              </a:endParaRPr>
            </a:p>
          </p:txBody>
        </p:sp>
      </p:grpSp>
      <p:pic>
        <p:nvPicPr>
          <p:cNvPr id="71" name="图片 70"/>
          <p:cNvPicPr>
            <a:picLocks noChangeAspect="1"/>
          </p:cNvPicPr>
          <p:nvPr/>
        </p:nvPicPr>
        <p:blipFill>
          <a:blip r:embed="rId6" cstate="screen">
            <a:biLevel thresh="50000"/>
            <a:extLst>
              <a:ext uri="{28A0092B-C50C-407E-A947-70E740481C1C}">
                <a14:useLocalDpi xmlns:a14="http://schemas.microsoft.com/office/drawing/2010/main" val="0"/>
              </a:ext>
            </a:extLst>
          </a:blip>
          <a:stretch>
            <a:fillRect/>
          </a:stretch>
        </p:blipFill>
        <p:spPr>
          <a:xfrm>
            <a:off x="3603490" y="1238508"/>
            <a:ext cx="2541494" cy="2541494"/>
          </a:xfrm>
          <a:prstGeom prst="rect">
            <a:avLst/>
          </a:prstGeom>
        </p:spPr>
      </p:pic>
      <p:sp>
        <p:nvSpPr>
          <p:cNvPr id="9" name="矩形 8"/>
          <p:cNvSpPr/>
          <p:nvPr/>
        </p:nvSpPr>
        <p:spPr>
          <a:xfrm>
            <a:off x="7358519" y="2237386"/>
            <a:ext cx="4392409" cy="2308324"/>
          </a:xfrm>
          <a:prstGeom prst="rect">
            <a:avLst/>
          </a:prstGeom>
        </p:spPr>
        <p:txBody>
          <a:bodyPr wrap="square">
            <a:spAutoFit/>
          </a:bodyPr>
          <a:lstStyle/>
          <a:p>
            <a:pPr marL="457200" lvl="0" indent="-457200">
              <a:buAutoNum type="arabicPeriod" startAt="2"/>
            </a:pPr>
            <a:r>
              <a:rPr lang="en-US" altLang="zh-CN" sz="2400" b="1" dirty="0">
                <a:solidFill>
                  <a:srgbClr val="53585F"/>
                </a:solidFill>
                <a:latin typeface="Century Gothic" panose="020B0502020202020204" pitchFamily="34" charset="0"/>
              </a:rPr>
              <a:t>What did Wilf pretend to be?</a:t>
            </a:r>
            <a:endParaRPr lang="en-US" altLang="zh-CN" sz="2400" b="1" dirty="0">
              <a:solidFill>
                <a:srgbClr val="53585F"/>
              </a:solidFill>
              <a:latin typeface="Century Gothic" panose="020B0502020202020204" pitchFamily="34" charset="0"/>
            </a:endParaRPr>
          </a:p>
          <a:p>
            <a:pPr marL="457200" indent="-457200">
              <a:buFontTx/>
              <a:buAutoNum type="arabicPeriod" startAt="2"/>
            </a:pPr>
            <a:r>
              <a:rPr lang="en-US" altLang="zh-CN" sz="2400" b="1" dirty="0">
                <a:solidFill>
                  <a:srgbClr val="53585F"/>
                </a:solidFill>
                <a:latin typeface="Century Gothic" panose="020B0502020202020204" pitchFamily="34" charset="0"/>
              </a:rPr>
              <a:t>Did Wilf use the seesaw correctly? How can we play on the seesaw safely?</a:t>
            </a:r>
            <a:endParaRPr lang="en-US" altLang="zh-CN" sz="2400" b="1" dirty="0">
              <a:solidFill>
                <a:srgbClr val="53585F"/>
              </a:solidFill>
              <a:latin typeface="Century Gothic" panose="020B0502020202020204" pitchFamily="34" charset="0"/>
            </a:endParaRPr>
          </a:p>
        </p:txBody>
      </p:sp>
      <p:grpSp>
        <p:nvGrpSpPr>
          <p:cNvPr id="30" name="组合 29"/>
          <p:cNvGrpSpPr/>
          <p:nvPr/>
        </p:nvGrpSpPr>
        <p:grpSpPr>
          <a:xfrm>
            <a:off x="4019553" y="870371"/>
            <a:ext cx="3145786" cy="1118469"/>
            <a:chOff x="5594372" y="430467"/>
            <a:chExt cx="3145786" cy="1164116"/>
          </a:xfrm>
        </p:grpSpPr>
        <p:sp>
          <p:nvSpPr>
            <p:cNvPr id="31" name="矩形 30"/>
            <p:cNvSpPr/>
            <p:nvPr/>
          </p:nvSpPr>
          <p:spPr>
            <a:xfrm>
              <a:off x="5594372" y="430467"/>
              <a:ext cx="3145786" cy="578839"/>
            </a:xfrm>
            <a:prstGeom prst="rect">
              <a:avLst/>
            </a:prstGeom>
            <a:solidFill>
              <a:srgbClr val="FFBF0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r>
                <a:rPr lang="en-US" altLang="zh-CN" sz="2400" b="1" dirty="0">
                  <a:solidFill>
                    <a:schemeClr val="bg1"/>
                  </a:solidFill>
                  <a:latin typeface="Century Gothic" panose="020B0502020202020204" pitchFamily="34" charset="0"/>
                  <a:ea typeface="DengXian" panose="02010600030101010101" pitchFamily="2" charset="-122"/>
                </a:rPr>
                <a:t>s</a:t>
              </a:r>
              <a:r>
                <a:rPr lang="en-US" altLang="zh-CN" sz="2400" b="1" noProof="0" dirty="0" err="1">
                  <a:solidFill>
                    <a:schemeClr val="bg1"/>
                  </a:solidFill>
                  <a:latin typeface="Century Gothic" panose="020B0502020202020204" pitchFamily="34" charset="0"/>
                  <a:ea typeface="DengXian" panose="02010600030101010101" pitchFamily="2" charset="-122"/>
                </a:rPr>
                <a:t>ee</a:t>
              </a:r>
              <a:r>
                <a:rPr lang="en-US" altLang="zh-CN" sz="2400" b="1" noProof="0" dirty="0">
                  <a:solidFill>
                    <a:schemeClr val="bg1"/>
                  </a:solidFill>
                  <a:latin typeface="Century Gothic" panose="020B0502020202020204" pitchFamily="34" charset="0"/>
                  <a:ea typeface="DengXian" panose="02010600030101010101" pitchFamily="2" charset="-122"/>
                </a:rPr>
                <a:t>-saw</a:t>
              </a:r>
              <a:r>
                <a:rPr kumimoji="0" lang="en-US" altLang="zh-CN" sz="2400" b="1" i="0" u="none" strike="noStrike" kern="1200" cap="none" spc="0" normalizeH="0" baseline="0" noProof="0" dirty="0">
                  <a:ln>
                    <a:noFill/>
                  </a:ln>
                  <a:solidFill>
                    <a:schemeClr val="bg1"/>
                  </a:solidFill>
                  <a:effectLst/>
                  <a:uLnTx/>
                  <a:uFillTx/>
                  <a:latin typeface="Century Gothic" panose="020B0502020202020204" pitchFamily="34" charset="0"/>
                  <a:ea typeface="DengXian" panose="02010600030101010101" pitchFamily="2" charset="-122"/>
                  <a:cs typeface="+mn-cs"/>
                </a:rPr>
                <a:t> vs. </a:t>
              </a:r>
              <a:r>
                <a:rPr lang="en-US" altLang="zh-CN" sz="2400" b="1" noProof="0" dirty="0">
                  <a:solidFill>
                    <a:schemeClr val="bg1"/>
                  </a:solidFill>
                  <a:latin typeface="Century Gothic" panose="020B0502020202020204" pitchFamily="34" charset="0"/>
                  <a:ea typeface="DengXian" panose="02010600030101010101" pitchFamily="2" charset="-122"/>
                </a:rPr>
                <a:t>seesaw</a:t>
              </a:r>
              <a:endParaRPr kumimoji="0" lang="zh-CN" altLang="en-US" sz="2400" b="1" i="0" u="none" strike="noStrike" kern="1200" cap="none" spc="0" normalizeH="0" baseline="0" noProof="0" dirty="0">
                <a:ln>
                  <a:noFill/>
                </a:ln>
                <a:solidFill>
                  <a:schemeClr val="bg1"/>
                </a:solidFill>
                <a:effectLst/>
                <a:uLnTx/>
                <a:uFillTx/>
                <a:latin typeface="Century Gothic" panose="020B0502020202020204" pitchFamily="34" charset="0"/>
                <a:ea typeface="DengXian" panose="02010600030101010101" pitchFamily="2" charset="-122"/>
                <a:cs typeface="+mn-cs"/>
              </a:endParaRPr>
            </a:p>
          </p:txBody>
        </p:sp>
        <p:pic>
          <p:nvPicPr>
            <p:cNvPr id="32" name="图片 31"/>
            <p:cNvPicPr>
              <a:picLocks noChangeAspect="1"/>
            </p:cNvPicPr>
            <p:nvPr/>
          </p:nvPicPr>
          <p:blipFill rotWithShape="1">
            <a:blip r:embed="rId7" cstate="screen"/>
            <a:srcRect/>
            <a:stretch>
              <a:fillRect/>
            </a:stretch>
          </p:blipFill>
          <p:spPr>
            <a:xfrm rot="3111094">
              <a:off x="7635946" y="895632"/>
              <a:ext cx="731712" cy="666189"/>
            </a:xfrm>
            <a:prstGeom prst="rect">
              <a:avLst/>
            </a:prstGeom>
          </p:spPr>
        </p:pic>
      </p:grpSp>
      <p:grpSp>
        <p:nvGrpSpPr>
          <p:cNvPr id="34" name="组合 33"/>
          <p:cNvGrpSpPr/>
          <p:nvPr/>
        </p:nvGrpSpPr>
        <p:grpSpPr>
          <a:xfrm>
            <a:off x="1639829" y="567843"/>
            <a:ext cx="2682772" cy="1204973"/>
            <a:chOff x="391633" y="141590"/>
            <a:chExt cx="6020009" cy="1204973"/>
          </a:xfrm>
        </p:grpSpPr>
        <p:sp>
          <p:nvSpPr>
            <p:cNvPr id="35" name="箭头: 五边形 8"/>
            <p:cNvSpPr/>
            <p:nvPr/>
          </p:nvSpPr>
          <p:spPr>
            <a:xfrm rot="10800000">
              <a:off x="391633" y="141590"/>
              <a:ext cx="5336708" cy="1193372"/>
            </a:xfrm>
            <a:prstGeom prst="homePlate">
              <a:avLst/>
            </a:prstGeom>
            <a:solidFill>
              <a:sysClr val="window" lastClr="FFFFFF"/>
            </a:solidFill>
            <a:ln w="12700" cap="flat" cmpd="sng" algn="ctr">
              <a:solidFill>
                <a:srgbClr val="FFBF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1800" b="1"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mn-cs"/>
              </a:endParaRPr>
            </a:p>
          </p:txBody>
        </p:sp>
        <p:sp>
          <p:nvSpPr>
            <p:cNvPr id="36" name="文本框 35"/>
            <p:cNvSpPr txBox="1"/>
            <p:nvPr/>
          </p:nvSpPr>
          <p:spPr>
            <a:xfrm>
              <a:off x="1536178" y="423233"/>
              <a:ext cx="4875464" cy="923330"/>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err="1">
                  <a:ln>
                    <a:noFill/>
                  </a:ln>
                  <a:solidFill>
                    <a:prstClr val="black"/>
                  </a:solidFill>
                  <a:effectLst/>
                  <a:uLnTx/>
                  <a:uFillTx/>
                  <a:latin typeface="Century Gothic" panose="020B0502020202020204" pitchFamily="34" charset="0"/>
                  <a:ea typeface="DengXian" panose="02010600030101010101" pitchFamily="2" charset="-122"/>
                </a:rPr>
                <a:t>BrE</a:t>
              </a:r>
              <a:r>
                <a:rPr kumimoji="0" lang="en-US" altLang="zh-CN" sz="1800" b="1"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rPr>
                <a:t>.</a:t>
              </a:r>
              <a:r>
                <a:rPr kumimoji="0" lang="en-US" altLang="zh-CN" sz="1800" b="1" i="0" u="none" strike="noStrike" kern="1200" cap="none" spc="0" normalizeH="0" noProof="0" dirty="0">
                  <a:ln>
                    <a:noFill/>
                  </a:ln>
                  <a:solidFill>
                    <a:prstClr val="black"/>
                  </a:solidFill>
                  <a:effectLst/>
                  <a:uLnTx/>
                  <a:uFillTx/>
                  <a:latin typeface="Century Gothic" panose="020B0502020202020204" pitchFamily="34" charset="0"/>
                  <a:ea typeface="DengXian" panose="02010600030101010101" pitchFamily="2" charset="-122"/>
                </a:rPr>
                <a:t> </a:t>
              </a:r>
              <a:r>
                <a:rPr lang="en-US" altLang="zh-CN" b="1" i="1" dirty="0">
                  <a:solidFill>
                    <a:srgbClr val="FF0000"/>
                  </a:solidFill>
                  <a:latin typeface="Century Gothic" panose="020B0502020202020204" pitchFamily="34" charset="0"/>
                  <a:ea typeface="DengXian" panose="02010600030101010101" pitchFamily="2" charset="-122"/>
                </a:rPr>
                <a:t>s</a:t>
              </a:r>
              <a:r>
                <a:rPr kumimoji="0" lang="en-US" altLang="zh-CN" sz="1800" b="1" i="1" u="none" strike="noStrike" kern="1200" cap="none" spc="0" normalizeH="0" baseline="0" noProof="0" dirty="0" err="1">
                  <a:ln>
                    <a:noFill/>
                  </a:ln>
                  <a:solidFill>
                    <a:srgbClr val="FF0000"/>
                  </a:solidFill>
                  <a:effectLst/>
                  <a:uLnTx/>
                  <a:uFillTx/>
                  <a:latin typeface="Century Gothic" panose="020B0502020202020204" pitchFamily="34" charset="0"/>
                  <a:ea typeface="DengXian" panose="02010600030101010101" pitchFamily="2" charset="-122"/>
                </a:rPr>
                <a:t>ee</a:t>
              </a:r>
              <a:r>
                <a:rPr kumimoji="0" lang="en-US" altLang="zh-CN" sz="1800" b="1" i="1" u="none" strike="noStrike" kern="1200" cap="none" spc="0" normalizeH="0" baseline="0" noProof="0" dirty="0">
                  <a:ln>
                    <a:noFill/>
                  </a:ln>
                  <a:solidFill>
                    <a:srgbClr val="FF0000"/>
                  </a:solidFill>
                  <a:effectLst/>
                  <a:uLnTx/>
                  <a:uFillTx/>
                  <a:latin typeface="Century Gothic" panose="020B0502020202020204" pitchFamily="34" charset="0"/>
                  <a:ea typeface="DengXian" panose="02010600030101010101" pitchFamily="2" charset="-122"/>
                </a:rPr>
                <a:t>-saw</a:t>
              </a:r>
              <a:endParaRPr kumimoji="0" lang="en-US" altLang="zh-CN" sz="1800" b="1"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endParaRPr>
            </a:p>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err="1">
                  <a:ln>
                    <a:noFill/>
                  </a:ln>
                  <a:solidFill>
                    <a:prstClr val="black"/>
                  </a:solidFill>
                  <a:effectLst/>
                  <a:uLnTx/>
                  <a:uFillTx/>
                  <a:latin typeface="Century Gothic" panose="020B0502020202020204" pitchFamily="34" charset="0"/>
                  <a:ea typeface="DengXian" panose="02010600030101010101" pitchFamily="2" charset="-122"/>
                </a:rPr>
                <a:t>AmE</a:t>
              </a:r>
              <a:r>
                <a:rPr kumimoji="0" lang="en-US" altLang="zh-CN" sz="1800" b="1"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rPr>
                <a:t>. </a:t>
              </a:r>
              <a:r>
                <a:rPr lang="en-US" altLang="zh-CN" sz="1800" b="1" i="1" kern="1200" dirty="0">
                  <a:solidFill>
                    <a:srgbClr val="FF0000"/>
                  </a:solidFill>
                  <a:latin typeface="Century Gothic" panose="020B0502020202020204" pitchFamily="34" charset="0"/>
                  <a:ea typeface="DengXian" panose="02010600030101010101" pitchFamily="2" charset="-122"/>
                </a:rPr>
                <a:t>seesaw</a:t>
              </a:r>
              <a:endParaRPr kumimoji="0" lang="en-US" altLang="zh-CN" sz="1800" b="1"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endParaRPr>
            </a:p>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DengXian" panose="020F0502020204030204"/>
                <a:ea typeface="DengXian" panose="02010600030101010101" pitchFamily="2" charset="-122"/>
              </a:endParaRPr>
            </a:p>
          </p:txBody>
        </p:sp>
      </p:grpSp>
      <p:sp>
        <p:nvSpPr>
          <p:cNvPr id="40" name="文本框 39"/>
          <p:cNvSpPr txBox="1"/>
          <p:nvPr/>
        </p:nvSpPr>
        <p:spPr>
          <a:xfrm>
            <a:off x="7391173" y="5212934"/>
            <a:ext cx="4517816" cy="830997"/>
          </a:xfrm>
          <a:prstGeom prst="rect">
            <a:avLst/>
          </a:prstGeom>
          <a:solidFill>
            <a:schemeClr val="bg1"/>
          </a:solidFill>
          <a:ln w="38100">
            <a:solidFill>
              <a:srgbClr val="6C8CD5"/>
            </a:solidFill>
          </a:ln>
        </p:spPr>
        <p:txBody>
          <a:bodyPr wrap="square" rtlCol="0">
            <a:spAutoFit/>
          </a:bodyPr>
          <a:lstStyle/>
          <a:p>
            <a:r>
              <a:rPr lang="en-US" altLang="zh-CN" sz="2400" b="1" spc="-100" dirty="0">
                <a:solidFill>
                  <a:srgbClr val="53585F"/>
                </a:solidFill>
                <a:latin typeface="Century Gothic" panose="020B0502020202020204" pitchFamily="34" charset="0"/>
              </a:rPr>
              <a:t>What does a juggler do? Where might you see a juggler? </a:t>
            </a:r>
            <a:endParaRPr lang="en-US" altLang="zh-CN" sz="2400" b="1" spc="-100" dirty="0">
              <a:solidFill>
                <a:srgbClr val="53585F"/>
              </a:solidFill>
              <a:latin typeface="Century Gothic" panose="020B0502020202020204" pitchFamily="34" charset="0"/>
            </a:endParaRPr>
          </a:p>
        </p:txBody>
      </p:sp>
      <p:sp>
        <p:nvSpPr>
          <p:cNvPr id="41" name="圆角矩形 40"/>
          <p:cNvSpPr/>
          <p:nvPr/>
        </p:nvSpPr>
        <p:spPr>
          <a:xfrm>
            <a:off x="7364112" y="4717505"/>
            <a:ext cx="4567118" cy="522129"/>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chemeClr val="bg1"/>
                </a:solidFill>
                <a:latin typeface="Century Gothic" panose="020B0502020202020204" pitchFamily="34" charset="0"/>
                <a:sym typeface="Helvetica Light"/>
              </a:rPr>
              <a:t>Connections</a:t>
            </a:r>
            <a:endParaRPr lang="en-US" altLang="zh-CN" sz="2400" b="1" dirty="0">
              <a:solidFill>
                <a:schemeClr val="bg1"/>
              </a:solidFill>
              <a:latin typeface="Century Gothic" panose="020B0502020202020204" pitchFamily="34" charset="0"/>
              <a:sym typeface="Helvetica Light"/>
            </a:endParaRPr>
          </a:p>
        </p:txBody>
      </p:sp>
      <p:sp>
        <p:nvSpPr>
          <p:cNvPr id="48" name="矩形 47"/>
          <p:cNvSpPr/>
          <p:nvPr/>
        </p:nvSpPr>
        <p:spPr>
          <a:xfrm>
            <a:off x="6888088" y="-27385"/>
            <a:ext cx="5290291" cy="2103120"/>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0" name="直角三角形 49"/>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1" name="文本框 50"/>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
        <p:nvSpPr>
          <p:cNvPr id="7" name="Rectangle 1"/>
          <p:cNvSpPr>
            <a:spLocks noChangeArrowheads="1"/>
          </p:cNvSpPr>
          <p:nvPr/>
        </p:nvSpPr>
        <p:spPr bwMode="auto">
          <a:xfrm>
            <a:off x="6865820" y="-37654"/>
            <a:ext cx="5290292"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1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LO: Understand the text; make connections; read the text fluently.</a:t>
            </a:r>
            <a:endParaRPr kumimoji="0" lang="en-US" altLang="zh-CN" sz="1100" b="1" i="0" u="none" strike="noStrike" cap="none" normalizeH="0" baseline="0" dirty="0">
              <a:ln>
                <a:noFill/>
              </a:ln>
              <a:solidFill>
                <a:schemeClr val="tx1"/>
              </a:solidFill>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pPr>
            <a:r>
              <a:rPr kumimoji="0" lang="en-US" altLang="zh-CN" sz="11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Have Ss read the first sentence of the text together; click the hand on the top and explain the differences between the words </a:t>
            </a:r>
            <a:r>
              <a:rPr kumimoji="0" lang="en-US" altLang="zh-CN" sz="1100" b="1" i="1"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see-saw</a:t>
            </a:r>
            <a:r>
              <a:rPr kumimoji="0" lang="en-US" altLang="zh-CN" sz="11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 and </a:t>
            </a:r>
            <a:r>
              <a:rPr kumimoji="0" lang="en-US" altLang="zh-CN" sz="1100" b="1" i="1"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seesaw</a:t>
            </a:r>
            <a:r>
              <a:rPr kumimoji="0" lang="en-US" altLang="zh-CN" sz="11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 then have them talk about the first comprehension question.</a:t>
            </a:r>
            <a:endParaRPr kumimoji="0" lang="en-US" altLang="zh-CN" sz="1100" b="1" i="0" u="none" strike="noStrike" cap="none" normalizeH="0" baseline="0" dirty="0">
              <a:ln>
                <a:noFill/>
              </a:ln>
              <a:solidFill>
                <a:schemeClr val="tx1"/>
              </a:solidFill>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pPr>
            <a:r>
              <a:rPr kumimoji="0" lang="en-US" altLang="zh-CN" sz="11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Click and guide Ss to talk about the second question; then click to show the second sentence of the text and check their answers; have Ss read the second sentence.</a:t>
            </a:r>
            <a:endParaRPr kumimoji="0" lang="en-US" altLang="zh-CN" sz="1100" b="1" i="0" u="none" strike="noStrike" cap="none" normalizeH="0" baseline="0" dirty="0">
              <a:ln>
                <a:noFill/>
              </a:ln>
              <a:solidFill>
                <a:schemeClr val="tx1"/>
              </a:solidFill>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pPr>
            <a:r>
              <a:rPr kumimoji="0" lang="en-US" altLang="zh-CN" sz="11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Click and encourage Ss to talk more about the third comprehension question.</a:t>
            </a:r>
            <a:endParaRPr kumimoji="0" lang="en-US" altLang="zh-CN" sz="1100" b="1" i="0" u="none" strike="noStrike" cap="none" normalizeH="0" baseline="0" dirty="0">
              <a:ln>
                <a:noFill/>
              </a:ln>
              <a:solidFill>
                <a:schemeClr val="tx1"/>
              </a:solidFill>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pPr>
            <a:r>
              <a:rPr kumimoji="0" lang="en-US" altLang="zh-CN" sz="11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Click and have Ss talk more about the connection questions.</a:t>
            </a:r>
            <a:endParaRPr kumimoji="0" lang="en-US" altLang="zh-CN" sz="1100" b="1" i="0" u="none" strike="noStrike" cap="none" normalizeH="0" baseline="0" dirty="0">
              <a:ln>
                <a:noFill/>
              </a:ln>
              <a:solidFill>
                <a:srgbClr val="000000"/>
              </a:solidFill>
              <a:effectLst/>
              <a:latin typeface="Century Gothic" panose="020B0502020202020204" pitchFamily="34" charset="0"/>
              <a:ea typeface="等线" panose="02010600030101010101" pitchFamily="2" charset="-122"/>
              <a:cs typeface="等线" panose="02010600030101010101" pitchFamily="2" charset="-122"/>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pPr>
            <a:r>
              <a:rPr kumimoji="0" lang="en-US" altLang="zh-CN" sz="1100" b="1" i="0" u="none" strike="noStrike" cap="none" normalizeH="0" baseline="0" dirty="0">
                <a:ln>
                  <a:noFill/>
                </a:ln>
                <a:solidFill>
                  <a:srgbClr val="000000"/>
                </a:solidFill>
                <a:effectLst/>
                <a:latin typeface="Century Gothic" panose="020B0502020202020204" pitchFamily="34" charset="0"/>
                <a:ea typeface="等线" panose="02010600030101010101" pitchFamily="2" charset="-122"/>
                <a:cs typeface="等线" panose="02010600030101010101" pitchFamily="2" charset="-122"/>
              </a:rPr>
              <a:t>Have Ss take turns reading the text accurately and fluently, and give feedback.</a:t>
            </a:r>
            <a:r>
              <a:rPr kumimoji="0" lang="en-US" altLang="zh-CN" sz="1100" b="1" i="0" u="none" strike="noStrike" cap="none" normalizeH="0" baseline="0" dirty="0">
                <a:ln>
                  <a:noFill/>
                </a:ln>
                <a:solidFill>
                  <a:schemeClr val="tx1"/>
                </a:solidFill>
                <a:effectLst/>
              </a:rPr>
              <a:t> </a:t>
            </a:r>
            <a:endParaRPr kumimoji="0" lang="en-US" altLang="zh-CN" sz="1100" b="1" i="0" u="none" strike="noStrike" cap="none" normalizeH="0" baseline="0" dirty="0">
              <a:ln>
                <a:noFill/>
              </a:ln>
              <a:solidFill>
                <a:schemeClr val="tx1"/>
              </a:solidFill>
              <a:effectLs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anim calcmode="lin" valueType="num">
                                      <p:cBhvr>
                                        <p:cTn id="1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xit" presetSubtype="1" fill="hold" nodeType="clickEffect">
                                  <p:stCondLst>
                                    <p:cond delay="0"/>
                                  </p:stCondLst>
                                  <p:childTnLst>
                                    <p:animEffect transition="out" filter="wheel(1)">
                                      <p:cBhvr>
                                        <p:cTn id="19" dur="500"/>
                                        <p:tgtEl>
                                          <p:spTgt spid="71"/>
                                        </p:tgtEl>
                                      </p:cBhvr>
                                    </p:animEffect>
                                    <p:set>
                                      <p:cBhvr>
                                        <p:cTn id="20" dur="1" fill="hold">
                                          <p:stCondLst>
                                            <p:cond delay="499"/>
                                          </p:stCondLst>
                                        </p:cTn>
                                        <p:tgtEl>
                                          <p:spTgt spid="71"/>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anim calcmode="lin" valueType="num">
                                      <p:cBhvr>
                                        <p:cTn id="2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9"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0">
                                            <p:txEl>
                                              <p:pRg st="0" end="0"/>
                                            </p:txEl>
                                          </p:spTgt>
                                        </p:tgtEl>
                                        <p:attrNameLst>
                                          <p:attrName>style.visibility</p:attrName>
                                        </p:attrNameLst>
                                      </p:cBhvr>
                                      <p:to>
                                        <p:strVal val="visible"/>
                                      </p:to>
                                    </p:set>
                                    <p:animEffect transition="in" filter="fade">
                                      <p:cBhvr>
                                        <p:cTn id="34" dur="500"/>
                                        <p:tgtEl>
                                          <p:spTgt spid="40">
                                            <p:txEl>
                                              <p:pRg st="0" end="0"/>
                                            </p:txEl>
                                          </p:spTgt>
                                        </p:tgtEl>
                                      </p:cBhvr>
                                    </p:animEffect>
                                    <p:anim calcmode="lin" valueType="num">
                                      <p:cBhvr>
                                        <p:cTn id="35"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36" dur="5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0"/>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6" restart="whenNotActive" fill="hold" evtFilter="cancelBubble" nodeType="interactiveSeq">
                <p:stCondLst>
                  <p:cond evt="onClick" delay="0">
                    <p:tgtEl>
                      <p:spTgt spid="51"/>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48"/>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37" grpId="0"/>
      <p:bldP spid="9" grpId="0"/>
      <p:bldP spid="48" grpId="0" animBg="1"/>
      <p:bldP spid="48" grpId="1" animBg="1"/>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20585" y="48752"/>
            <a:ext cx="11941697" cy="6666115"/>
          </a:xfrm>
          <a:prstGeom prst="rect">
            <a:avLst/>
          </a:prstGeom>
        </p:spPr>
      </p:pic>
      <p:pic>
        <p:nvPicPr>
          <p:cNvPr id="8" name="图片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30515" y="1440493"/>
            <a:ext cx="7498116" cy="3837055"/>
          </a:xfrm>
          <a:prstGeom prst="rect">
            <a:avLst/>
          </a:prstGeom>
        </p:spPr>
      </p:pic>
      <p:sp>
        <p:nvSpPr>
          <p:cNvPr id="4" name="矩形 3"/>
          <p:cNvSpPr/>
          <p:nvPr/>
        </p:nvSpPr>
        <p:spPr>
          <a:xfrm>
            <a:off x="7824532" y="85980"/>
            <a:ext cx="4291267" cy="6587993"/>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FFFF"/>
              </a:solidFill>
            </a:endParaRPr>
          </a:p>
        </p:txBody>
      </p:sp>
      <p:grpSp>
        <p:nvGrpSpPr>
          <p:cNvPr id="52" name="组合 51"/>
          <p:cNvGrpSpPr/>
          <p:nvPr/>
        </p:nvGrpSpPr>
        <p:grpSpPr>
          <a:xfrm>
            <a:off x="7923202" y="925264"/>
            <a:ext cx="4061393" cy="3238210"/>
            <a:chOff x="8384120" y="1116694"/>
            <a:chExt cx="3486582" cy="3011589"/>
          </a:xfrm>
        </p:grpSpPr>
        <p:sp>
          <p:nvSpPr>
            <p:cNvPr id="9" name="文本框 8"/>
            <p:cNvSpPr txBox="1"/>
            <p:nvPr/>
          </p:nvSpPr>
          <p:spPr>
            <a:xfrm>
              <a:off x="8399958" y="1638018"/>
              <a:ext cx="3454905" cy="2490265"/>
            </a:xfrm>
            <a:prstGeom prst="rect">
              <a:avLst/>
            </a:prstGeom>
            <a:solidFill>
              <a:schemeClr val="bg1"/>
            </a:solidFill>
            <a:ln w="38100">
              <a:solidFill>
                <a:srgbClr val="6C8CD5"/>
              </a:solidFill>
            </a:ln>
          </p:spPr>
          <p:txBody>
            <a:bodyPr wrap="square" rtlCol="0">
              <a:spAutoFit/>
            </a:bodyPr>
            <a:lstStyle/>
            <a:p>
              <a:pPr marL="457200" indent="-457200">
                <a:buFontTx/>
                <a:buAutoNum type="arabicPeriod"/>
              </a:pPr>
              <a:r>
                <a:rPr lang="en-US" altLang="zh-CN" sz="2400" b="1" spc="-100" dirty="0">
                  <a:solidFill>
                    <a:srgbClr val="53585F"/>
                  </a:solidFill>
                  <a:latin typeface="Century Gothic" panose="020B0502020202020204" pitchFamily="34" charset="0"/>
                </a:rPr>
                <a:t>What did Wilf pretend to be?</a:t>
              </a:r>
              <a:endParaRPr lang="en-US" altLang="zh-CN" sz="2400" b="1" spc="-100" dirty="0">
                <a:solidFill>
                  <a:srgbClr val="53585F"/>
                </a:solidFill>
                <a:latin typeface="Century Gothic" panose="020B0502020202020204" pitchFamily="34" charset="0"/>
              </a:endParaRPr>
            </a:p>
            <a:p>
              <a:pPr marL="457200" indent="-457200">
                <a:buFontTx/>
                <a:buAutoNum type="arabicPeriod"/>
              </a:pPr>
              <a:endParaRPr lang="en-US" altLang="zh-CN" sz="2400" b="1" spc="-100" dirty="0">
                <a:solidFill>
                  <a:srgbClr val="53585F"/>
                </a:solidFill>
                <a:latin typeface="Century Gothic" panose="020B0502020202020204" pitchFamily="34" charset="0"/>
              </a:endParaRPr>
            </a:p>
            <a:p>
              <a:pPr marL="457200" indent="-457200">
                <a:buFontTx/>
                <a:buAutoNum type="arabicPeriod"/>
              </a:pPr>
              <a:endParaRPr lang="en-US" altLang="zh-CN" sz="2400" b="1" spc="-100" dirty="0">
                <a:solidFill>
                  <a:srgbClr val="53585F"/>
                </a:solidFill>
                <a:latin typeface="Century Gothic" panose="020B0502020202020204" pitchFamily="34" charset="0"/>
              </a:endParaRPr>
            </a:p>
            <a:p>
              <a:pPr marL="457200" indent="-457200">
                <a:buAutoNum type="arabicPeriod"/>
              </a:pPr>
              <a:endParaRPr lang="en-US" altLang="zh-CN" sz="2400" b="1" spc="-100" dirty="0">
                <a:solidFill>
                  <a:srgbClr val="53585F"/>
                </a:solidFill>
                <a:latin typeface="Century Gothic" panose="020B0502020202020204" pitchFamily="34" charset="0"/>
              </a:endParaRPr>
            </a:p>
            <a:p>
              <a:pPr marL="457200" indent="-457200">
                <a:buAutoNum type="arabicPeriod"/>
              </a:pPr>
              <a:endParaRPr lang="en-US" altLang="zh-CN" sz="2400" b="1" spc="-100" dirty="0">
                <a:solidFill>
                  <a:srgbClr val="53585F"/>
                </a:solidFill>
                <a:latin typeface="Century Gothic" panose="020B0502020202020204" pitchFamily="34" charset="0"/>
              </a:endParaRPr>
            </a:p>
            <a:p>
              <a:pPr marL="457200" indent="-457200">
                <a:buAutoNum type="arabicPeriod"/>
              </a:pPr>
              <a:endParaRPr lang="en-US" altLang="zh-CN" sz="2400" b="1" spc="-100" dirty="0">
                <a:solidFill>
                  <a:srgbClr val="53585F"/>
                </a:solidFill>
                <a:latin typeface="Century Gothic" panose="020B0502020202020204" pitchFamily="34" charset="0"/>
              </a:endParaRPr>
            </a:p>
          </p:txBody>
        </p:sp>
        <p:sp>
          <p:nvSpPr>
            <p:cNvPr id="19" name="圆角矩形 18"/>
            <p:cNvSpPr/>
            <p:nvPr/>
          </p:nvSpPr>
          <p:spPr>
            <a:xfrm>
              <a:off x="8384120" y="1116694"/>
              <a:ext cx="3486582" cy="512302"/>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Comprehension</a:t>
              </a:r>
              <a:endParaRPr lang="zh-CN" altLang="en-US" sz="2400" b="1" dirty="0">
                <a:solidFill>
                  <a:srgbClr val="FFFFFF"/>
                </a:solidFill>
                <a:latin typeface="Century Gothic" panose="020B0502020202020204" pitchFamily="34" charset="0"/>
                <a:sym typeface="Helvetica Light"/>
              </a:endParaRPr>
            </a:p>
          </p:txBody>
        </p:sp>
      </p:grpSp>
      <p:cxnSp>
        <p:nvCxnSpPr>
          <p:cNvPr id="15" name="直接连接符 14"/>
          <p:cNvCxnSpPr/>
          <p:nvPr/>
        </p:nvCxnSpPr>
        <p:spPr>
          <a:xfrm>
            <a:off x="7828631" y="123210"/>
            <a:ext cx="14479" cy="6550763"/>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9096421" y="-23798"/>
            <a:ext cx="2374889" cy="773220"/>
            <a:chOff x="9453849" y="106830"/>
            <a:chExt cx="2374889" cy="773220"/>
          </a:xfrm>
        </p:grpSpPr>
        <p:pic>
          <p:nvPicPr>
            <p:cNvPr id="3" name="图片 2"/>
            <p:cNvPicPr>
              <a:picLocks noChangeAspect="1"/>
            </p:cNvPicPr>
            <p:nvPr/>
          </p:nvPicPr>
          <p:blipFill>
            <a:blip r:embed="rId3"/>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grpSp>
        <p:nvGrpSpPr>
          <p:cNvPr id="6" name="组合 5"/>
          <p:cNvGrpSpPr/>
          <p:nvPr/>
        </p:nvGrpSpPr>
        <p:grpSpPr>
          <a:xfrm>
            <a:off x="251398" y="6266726"/>
            <a:ext cx="958368" cy="294424"/>
            <a:chOff x="7197852" y="6300191"/>
            <a:chExt cx="958368" cy="294424"/>
          </a:xfrm>
        </p:grpSpPr>
        <p:pic>
          <p:nvPicPr>
            <p:cNvPr id="27" name="图片 26"/>
            <p:cNvPicPr>
              <a:picLocks noChangeAspect="1"/>
            </p:cNvPicPr>
            <p:nvPr/>
          </p:nvPicPr>
          <p:blipFill>
            <a:blip r:embed="rId4"/>
            <a:stretch>
              <a:fillRect/>
            </a:stretch>
          </p:blipFill>
          <p:spPr>
            <a:xfrm>
              <a:off x="7406776" y="6300191"/>
              <a:ext cx="749444" cy="294424"/>
            </a:xfrm>
            <a:prstGeom prst="rect">
              <a:avLst/>
            </a:prstGeom>
          </p:spPr>
        </p:pic>
        <p:sp>
          <p:nvSpPr>
            <p:cNvPr id="32" name="文本框 31"/>
            <p:cNvSpPr txBox="1"/>
            <p:nvPr/>
          </p:nvSpPr>
          <p:spPr>
            <a:xfrm>
              <a:off x="7197852" y="6314076"/>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34" name="组合 33"/>
          <p:cNvGrpSpPr/>
          <p:nvPr/>
        </p:nvGrpSpPr>
        <p:grpSpPr>
          <a:xfrm>
            <a:off x="11069397" y="6282082"/>
            <a:ext cx="998007" cy="312687"/>
            <a:chOff x="7707356" y="6408789"/>
            <a:chExt cx="998007" cy="312687"/>
          </a:xfrm>
        </p:grpSpPr>
        <p:pic>
          <p:nvPicPr>
            <p:cNvPr id="35" name="图片 34"/>
            <p:cNvPicPr>
              <a:picLocks noChangeAspect="1"/>
            </p:cNvPicPr>
            <p:nvPr/>
          </p:nvPicPr>
          <p:blipFill>
            <a:blip r:embed="rId5" cstate="screen"/>
            <a:stretch>
              <a:fillRect/>
            </a:stretch>
          </p:blipFill>
          <p:spPr>
            <a:xfrm>
              <a:off x="7808954" y="6408789"/>
              <a:ext cx="751545" cy="312687"/>
            </a:xfrm>
            <a:prstGeom prst="rect">
              <a:avLst/>
            </a:prstGeom>
          </p:spPr>
        </p:pic>
        <p:sp>
          <p:nvSpPr>
            <p:cNvPr id="36" name="文本框 35"/>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780" hangingPunct="0"/>
              <a:r>
                <a:rPr lang="en-US" altLang="zh-CN" sz="1100" b="1" kern="0" dirty="0">
                  <a:solidFill>
                    <a:srgbClr val="000000"/>
                  </a:solidFill>
                  <a:latin typeface="Century Gothic" panose="020B0502020202020204" pitchFamily="34" charset="0"/>
                  <a:sym typeface="Helvetica Light"/>
                </a:rPr>
                <a:t>13/26</a:t>
              </a:r>
              <a:endParaRPr lang="zh-CN" altLang="en-US" sz="1100" b="1" kern="0" dirty="0">
                <a:solidFill>
                  <a:srgbClr val="000000"/>
                </a:solidFill>
                <a:latin typeface="Century Gothic" panose="020B0502020202020204" pitchFamily="34" charset="0"/>
                <a:sym typeface="Helvetica Light"/>
              </a:endParaRPr>
            </a:p>
          </p:txBody>
        </p:sp>
      </p:grpSp>
      <p:sp>
        <p:nvSpPr>
          <p:cNvPr id="64" name="流程图: 过程 63"/>
          <p:cNvSpPr/>
          <p:nvPr/>
        </p:nvSpPr>
        <p:spPr>
          <a:xfrm>
            <a:off x="460322" y="4923218"/>
            <a:ext cx="3763451"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He played on the horse.</a:t>
            </a:r>
            <a:endParaRPr lang="zh-CN" altLang="en-US" sz="2400" b="1" dirty="0">
              <a:solidFill>
                <a:srgbClr val="000000"/>
              </a:solidFill>
              <a:latin typeface="Century Gothic" panose="020B0502020202020204" pitchFamily="34" charset="0"/>
            </a:endParaRPr>
          </a:p>
        </p:txBody>
      </p:sp>
      <p:sp>
        <p:nvSpPr>
          <p:cNvPr id="65" name="流程图: 过程 64"/>
          <p:cNvSpPr/>
          <p:nvPr/>
        </p:nvSpPr>
        <p:spPr>
          <a:xfrm>
            <a:off x="3784571" y="5350098"/>
            <a:ext cx="4058539" cy="599960"/>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“I am a cowboy,” he said.</a:t>
            </a:r>
            <a:endParaRPr lang="zh-CN" altLang="en-US" sz="2400" b="1" dirty="0">
              <a:solidFill>
                <a:srgbClr val="000000"/>
              </a:solidFill>
              <a:latin typeface="Century Gothic" panose="020B0502020202020204" pitchFamily="34" charset="0"/>
            </a:endParaRPr>
          </a:p>
        </p:txBody>
      </p:sp>
      <p:sp>
        <p:nvSpPr>
          <p:cNvPr id="24" name="标题 1"/>
          <p:cNvSpPr txBox="1"/>
          <p:nvPr/>
        </p:nvSpPr>
        <p:spPr>
          <a:xfrm>
            <a:off x="352558" y="330140"/>
            <a:ext cx="6266371"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0070C0"/>
                </a:solidFill>
                <a:latin typeface="Century Gothic" panose="020B0502020202020204" pitchFamily="34" charset="0"/>
              </a:rPr>
              <a:t>Nobody Wanted to Play</a:t>
            </a:r>
            <a:endParaRPr lang="en-US" altLang="zh-CN" sz="3600" b="1" dirty="0">
              <a:solidFill>
                <a:srgbClr val="0070C0"/>
              </a:solidFill>
              <a:latin typeface="Century Gothic" panose="020B0502020202020204" pitchFamily="34" charset="0"/>
            </a:endParaRPr>
          </a:p>
        </p:txBody>
      </p:sp>
      <p:pic>
        <p:nvPicPr>
          <p:cNvPr id="23" name="图片 22"/>
          <p:cNvPicPr>
            <a:picLocks noChangeAspect="1"/>
          </p:cNvPicPr>
          <p:nvPr/>
        </p:nvPicPr>
        <p:blipFill>
          <a:blip r:embed="rId6" cstate="screen">
            <a:biLevel thresh="50000"/>
            <a:extLst>
              <a:ext uri="{28A0092B-C50C-407E-A947-70E740481C1C}">
                <a14:useLocalDpi xmlns:a14="http://schemas.microsoft.com/office/drawing/2010/main" val="0"/>
              </a:ext>
            </a:extLst>
          </a:blip>
          <a:stretch>
            <a:fillRect/>
          </a:stretch>
        </p:blipFill>
        <p:spPr>
          <a:xfrm>
            <a:off x="835044" y="1714127"/>
            <a:ext cx="2838530" cy="2838530"/>
          </a:xfrm>
          <a:prstGeom prst="rect">
            <a:avLst/>
          </a:prstGeom>
        </p:spPr>
      </p:pic>
      <p:sp>
        <p:nvSpPr>
          <p:cNvPr id="10" name="矩形 9"/>
          <p:cNvSpPr/>
          <p:nvPr/>
        </p:nvSpPr>
        <p:spPr>
          <a:xfrm>
            <a:off x="7913735" y="2208456"/>
            <a:ext cx="3932448" cy="1938992"/>
          </a:xfrm>
          <a:prstGeom prst="rect">
            <a:avLst/>
          </a:prstGeom>
        </p:spPr>
        <p:txBody>
          <a:bodyPr wrap="square">
            <a:spAutoFit/>
          </a:bodyPr>
          <a:lstStyle/>
          <a:p>
            <a:pPr marL="457200" lvl="0" indent="-457200">
              <a:buAutoNum type="arabicPeriod" startAt="2"/>
            </a:pPr>
            <a:r>
              <a:rPr lang="en-US" altLang="zh-CN" sz="2400" b="1" spc="-100" dirty="0">
                <a:solidFill>
                  <a:srgbClr val="53585F"/>
                </a:solidFill>
                <a:latin typeface="Century Gothic" panose="020B0502020202020204" pitchFamily="34" charset="0"/>
              </a:rPr>
              <a:t>What play equipment did Wilf play on?</a:t>
            </a:r>
            <a:endParaRPr lang="en-US" altLang="zh-CN" sz="2400" b="1" spc="-100" dirty="0">
              <a:solidFill>
                <a:srgbClr val="53585F"/>
              </a:solidFill>
              <a:latin typeface="Century Gothic" panose="020B0502020202020204" pitchFamily="34" charset="0"/>
            </a:endParaRPr>
          </a:p>
          <a:p>
            <a:pPr marL="457200" lvl="0" indent="-457200">
              <a:buAutoNum type="arabicPeriod" startAt="2"/>
            </a:pPr>
            <a:r>
              <a:rPr lang="en-US" altLang="zh-CN" sz="2400" b="1" spc="-100" dirty="0">
                <a:solidFill>
                  <a:srgbClr val="53585F"/>
                </a:solidFill>
                <a:latin typeface="Century Gothic" panose="020B0502020202020204" pitchFamily="34" charset="0"/>
              </a:rPr>
              <a:t>Did Wilf still enjoy himself? How do you think Floppy felt? Why?</a:t>
            </a:r>
            <a:endParaRPr lang="en-US" altLang="zh-CN" sz="2400" b="1" spc="-100" dirty="0">
              <a:solidFill>
                <a:srgbClr val="53585F"/>
              </a:solidFill>
              <a:latin typeface="Century Gothic" panose="020B0502020202020204" pitchFamily="34" charset="0"/>
            </a:endParaRPr>
          </a:p>
        </p:txBody>
      </p:sp>
      <p:grpSp>
        <p:nvGrpSpPr>
          <p:cNvPr id="29" name="组合 28"/>
          <p:cNvGrpSpPr/>
          <p:nvPr/>
        </p:nvGrpSpPr>
        <p:grpSpPr>
          <a:xfrm>
            <a:off x="8795651" y="5401262"/>
            <a:ext cx="1955630" cy="897250"/>
            <a:chOff x="7769638" y="-6644823"/>
            <a:chExt cx="4398945" cy="20490769"/>
          </a:xfrm>
        </p:grpSpPr>
        <p:sp>
          <p:nvSpPr>
            <p:cNvPr id="30" name="圆角矩形 29"/>
            <p:cNvSpPr/>
            <p:nvPr/>
          </p:nvSpPr>
          <p:spPr>
            <a:xfrm>
              <a:off x="8426125" y="-1309230"/>
              <a:ext cx="3742458" cy="15155176"/>
            </a:xfrm>
            <a:prstGeom prst="roundRect">
              <a:avLst>
                <a:gd name="adj" fmla="val 50000"/>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cowboy</a:t>
              </a:r>
              <a:endParaRPr lang="zh-CN" altLang="en-US" sz="2400" b="1" dirty="0">
                <a:solidFill>
                  <a:srgbClr val="FFFFFF"/>
                </a:solidFill>
                <a:latin typeface="Century Gothic" panose="020B0502020202020204" pitchFamily="34" charset="0"/>
                <a:sym typeface="Helvetica Light"/>
              </a:endParaRPr>
            </a:p>
          </p:txBody>
        </p:sp>
        <p:pic>
          <p:nvPicPr>
            <p:cNvPr id="31" name="图片 30"/>
            <p:cNvPicPr>
              <a:picLocks noChangeAspect="1"/>
            </p:cNvPicPr>
            <p:nvPr/>
          </p:nvPicPr>
          <p:blipFill>
            <a:blip r:embed="rId7" cstate="screen">
              <a:extLst>
                <a:ext uri="{BEBA8EAE-BF5A-486C-A8C5-ECC9F3942E4B}">
                  <a14:imgProps xmlns:a14="http://schemas.microsoft.com/office/drawing/2010/main">
                    <a14:imgLayer r:embed="rId8">
                      <a14:imgEffect>
                        <a14:backgroundRemoval t="1198" b="97006" l="2703" r="100000"/>
                      </a14:imgEffect>
                    </a14:imgLayer>
                  </a14:imgProps>
                </a:ext>
              </a:extLst>
            </a:blip>
            <a:stretch>
              <a:fillRect/>
            </a:stretch>
          </p:blipFill>
          <p:spPr>
            <a:xfrm flipH="1">
              <a:off x="7769638" y="-6644823"/>
              <a:ext cx="1383952" cy="13497120"/>
            </a:xfrm>
            <a:prstGeom prst="rect">
              <a:avLst/>
            </a:prstGeom>
          </p:spPr>
        </p:pic>
      </p:grpSp>
      <p:grpSp>
        <p:nvGrpSpPr>
          <p:cNvPr id="33" name="组合 32"/>
          <p:cNvGrpSpPr/>
          <p:nvPr/>
        </p:nvGrpSpPr>
        <p:grpSpPr>
          <a:xfrm>
            <a:off x="8078698" y="1061732"/>
            <a:ext cx="3501745" cy="4260326"/>
            <a:chOff x="8178806" y="2304912"/>
            <a:chExt cx="3501745" cy="4260326"/>
          </a:xfrm>
        </p:grpSpPr>
        <p:grpSp>
          <p:nvGrpSpPr>
            <p:cNvPr id="37" name="组合 36"/>
            <p:cNvGrpSpPr/>
            <p:nvPr/>
          </p:nvGrpSpPr>
          <p:grpSpPr>
            <a:xfrm>
              <a:off x="8178806" y="2304912"/>
              <a:ext cx="3501745" cy="4260326"/>
              <a:chOff x="4792548" y="1576389"/>
              <a:chExt cx="3501745" cy="4260326"/>
            </a:xfrm>
          </p:grpSpPr>
          <p:grpSp>
            <p:nvGrpSpPr>
              <p:cNvPr id="39" name="组合 38"/>
              <p:cNvGrpSpPr/>
              <p:nvPr/>
            </p:nvGrpSpPr>
            <p:grpSpPr>
              <a:xfrm>
                <a:off x="4792548" y="1576389"/>
                <a:ext cx="3501745" cy="4260326"/>
                <a:chOff x="8334196" y="1367380"/>
                <a:chExt cx="3501745" cy="4260326"/>
              </a:xfrm>
            </p:grpSpPr>
            <p:grpSp>
              <p:nvGrpSpPr>
                <p:cNvPr id="42" name="组合 41"/>
                <p:cNvGrpSpPr/>
                <p:nvPr/>
              </p:nvGrpSpPr>
              <p:grpSpPr>
                <a:xfrm>
                  <a:off x="8334196" y="1509783"/>
                  <a:ext cx="3501745" cy="4117923"/>
                  <a:chOff x="6847515" y="1523383"/>
                  <a:chExt cx="4322547" cy="5117980"/>
                </a:xfrm>
              </p:grpSpPr>
              <p:sp>
                <p:nvSpPr>
                  <p:cNvPr id="46" name="图文框 25"/>
                  <p:cNvSpPr/>
                  <p:nvPr/>
                </p:nvSpPr>
                <p:spPr>
                  <a:xfrm>
                    <a:off x="6847515" y="1523383"/>
                    <a:ext cx="4322547" cy="5117980"/>
                  </a:xfrm>
                  <a:custGeom>
                    <a:avLst/>
                    <a:gdLst>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82228 w 4322546"/>
                      <a:gd name="connsiteY8" fmla="*/ 540318 h 5117980"/>
                      <a:gd name="connsiteX9" fmla="*/ 540318 w 4322546"/>
                      <a:gd name="connsiteY9" fmla="*/ 540318 h 5117980"/>
                      <a:gd name="connsiteX0-1" fmla="*/ 0 w 4322546"/>
                      <a:gd name="connsiteY0-2" fmla="*/ 0 h 5117980"/>
                      <a:gd name="connsiteX1-3" fmla="*/ 4322546 w 4322546"/>
                      <a:gd name="connsiteY1-4" fmla="*/ 0 h 5117980"/>
                      <a:gd name="connsiteX2-5" fmla="*/ 4322546 w 4322546"/>
                      <a:gd name="connsiteY2-6" fmla="*/ 5117980 h 5117980"/>
                      <a:gd name="connsiteX3-7" fmla="*/ 0 w 4322546"/>
                      <a:gd name="connsiteY3-8" fmla="*/ 5117980 h 5117980"/>
                      <a:gd name="connsiteX4-9" fmla="*/ 0 w 4322546"/>
                      <a:gd name="connsiteY4-10" fmla="*/ 0 h 5117980"/>
                      <a:gd name="connsiteX5-11" fmla="*/ 540318 w 4322546"/>
                      <a:gd name="connsiteY5-12" fmla="*/ 540318 h 5117980"/>
                      <a:gd name="connsiteX6-13" fmla="*/ 540318 w 4322546"/>
                      <a:gd name="connsiteY6-14" fmla="*/ 4577662 h 5117980"/>
                      <a:gd name="connsiteX7-15" fmla="*/ 3782228 w 4322546"/>
                      <a:gd name="connsiteY7-16" fmla="*/ 4577662 h 5117980"/>
                      <a:gd name="connsiteX8-17" fmla="*/ 3765899 w 4322546"/>
                      <a:gd name="connsiteY8-18" fmla="*/ 540318 h 5117980"/>
                      <a:gd name="connsiteX9-19" fmla="*/ 540318 w 4322546"/>
                      <a:gd name="connsiteY9-20" fmla="*/ 540318 h 5117980"/>
                      <a:gd name="connsiteX0-21" fmla="*/ 0 w 4322546"/>
                      <a:gd name="connsiteY0-22" fmla="*/ 0 h 5117980"/>
                      <a:gd name="connsiteX1-23" fmla="*/ 4322546 w 4322546"/>
                      <a:gd name="connsiteY1-24" fmla="*/ 0 h 5117980"/>
                      <a:gd name="connsiteX2-25" fmla="*/ 4322546 w 4322546"/>
                      <a:gd name="connsiteY2-26" fmla="*/ 5117980 h 5117980"/>
                      <a:gd name="connsiteX3-27" fmla="*/ 0 w 4322546"/>
                      <a:gd name="connsiteY3-28" fmla="*/ 5117980 h 5117980"/>
                      <a:gd name="connsiteX4-29" fmla="*/ 0 w 4322546"/>
                      <a:gd name="connsiteY4-30" fmla="*/ 0 h 5117980"/>
                      <a:gd name="connsiteX5-31" fmla="*/ 540318 w 4322546"/>
                      <a:gd name="connsiteY5-32" fmla="*/ 540318 h 5117980"/>
                      <a:gd name="connsiteX6-33" fmla="*/ 540318 w 4322546"/>
                      <a:gd name="connsiteY6-34" fmla="*/ 4577662 h 5117980"/>
                      <a:gd name="connsiteX7-35" fmla="*/ 3782228 w 4322546"/>
                      <a:gd name="connsiteY7-36" fmla="*/ 4577662 h 5117980"/>
                      <a:gd name="connsiteX8-37" fmla="*/ 3765899 w 4322546"/>
                      <a:gd name="connsiteY8-38" fmla="*/ 540318 h 5117980"/>
                      <a:gd name="connsiteX9-39" fmla="*/ 540318 w 4322546"/>
                      <a:gd name="connsiteY9-40" fmla="*/ 540318 h 5117980"/>
                      <a:gd name="connsiteX0-41" fmla="*/ 0 w 4322546"/>
                      <a:gd name="connsiteY0-42" fmla="*/ 0 h 5117980"/>
                      <a:gd name="connsiteX1-43" fmla="*/ 4322546 w 4322546"/>
                      <a:gd name="connsiteY1-44" fmla="*/ 0 h 5117980"/>
                      <a:gd name="connsiteX2-45" fmla="*/ 4322546 w 4322546"/>
                      <a:gd name="connsiteY2-46" fmla="*/ 5117980 h 5117980"/>
                      <a:gd name="connsiteX3-47" fmla="*/ 0 w 4322546"/>
                      <a:gd name="connsiteY3-48" fmla="*/ 5117980 h 5117980"/>
                      <a:gd name="connsiteX4-49" fmla="*/ 0 w 4322546"/>
                      <a:gd name="connsiteY4-50" fmla="*/ 0 h 5117980"/>
                      <a:gd name="connsiteX5-51" fmla="*/ 523989 w 4322546"/>
                      <a:gd name="connsiteY5-52" fmla="*/ 556646 h 5117980"/>
                      <a:gd name="connsiteX6-53" fmla="*/ 540318 w 4322546"/>
                      <a:gd name="connsiteY6-54" fmla="*/ 4577662 h 5117980"/>
                      <a:gd name="connsiteX7-55" fmla="*/ 3782228 w 4322546"/>
                      <a:gd name="connsiteY7-56" fmla="*/ 4577662 h 5117980"/>
                      <a:gd name="connsiteX8-57" fmla="*/ 3765899 w 4322546"/>
                      <a:gd name="connsiteY8-58" fmla="*/ 540318 h 5117980"/>
                      <a:gd name="connsiteX9-59" fmla="*/ 523989 w 4322546"/>
                      <a:gd name="connsiteY9-60" fmla="*/ 556646 h 51179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4322546" h="5117980">
                        <a:moveTo>
                          <a:pt x="0" y="0"/>
                        </a:moveTo>
                        <a:lnTo>
                          <a:pt x="4322546" y="0"/>
                        </a:lnTo>
                        <a:lnTo>
                          <a:pt x="4322546" y="5117980"/>
                        </a:lnTo>
                        <a:lnTo>
                          <a:pt x="0" y="5117980"/>
                        </a:lnTo>
                        <a:lnTo>
                          <a:pt x="0" y="0"/>
                        </a:lnTo>
                        <a:close/>
                        <a:moveTo>
                          <a:pt x="523989" y="556646"/>
                        </a:moveTo>
                        <a:lnTo>
                          <a:pt x="540318" y="4577662"/>
                        </a:lnTo>
                        <a:lnTo>
                          <a:pt x="3782228" y="4577662"/>
                        </a:lnTo>
                        <a:lnTo>
                          <a:pt x="3765899" y="540318"/>
                        </a:lnTo>
                        <a:lnTo>
                          <a:pt x="523989" y="556646"/>
                        </a:lnTo>
                        <a:close/>
                      </a:path>
                    </a:pathLst>
                  </a:custGeom>
                  <a:solidFill>
                    <a:srgbClr val="0C77C3"/>
                  </a:solidFill>
                  <a:ln w="57150" cap="flat">
                    <a:solidFill>
                      <a:srgbClr val="4671D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47" name="矩形 46"/>
                  <p:cNvSpPr/>
                  <p:nvPr/>
                </p:nvSpPr>
                <p:spPr>
                  <a:xfrm>
                    <a:off x="7142640" y="2018756"/>
                    <a:ext cx="3822761" cy="4170884"/>
                  </a:xfrm>
                  <a:prstGeom prst="rect">
                    <a:avLst/>
                  </a:pr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grpSp>
            <p:grpSp>
              <p:nvGrpSpPr>
                <p:cNvPr id="43" name="组合 42"/>
                <p:cNvGrpSpPr/>
                <p:nvPr/>
              </p:nvGrpSpPr>
              <p:grpSpPr>
                <a:xfrm>
                  <a:off x="9039365" y="1367380"/>
                  <a:ext cx="2274785" cy="504469"/>
                  <a:chOff x="9519260" y="85625"/>
                  <a:chExt cx="2274785" cy="740629"/>
                </a:xfrm>
              </p:grpSpPr>
              <p:pic>
                <p:nvPicPr>
                  <p:cNvPr id="44" name="图片 43"/>
                  <p:cNvPicPr>
                    <a:picLocks noChangeAspect="1"/>
                  </p:cNvPicPr>
                  <p:nvPr/>
                </p:nvPicPr>
                <p:blipFill>
                  <a:blip r:embed="rId3">
                    <a:duotone>
                      <a:schemeClr val="accent1">
                        <a:shade val="45000"/>
                        <a:satMod val="135000"/>
                      </a:schemeClr>
                      <a:prstClr val="white"/>
                    </a:duotone>
                  </a:blip>
                  <a:stretch>
                    <a:fillRect/>
                  </a:stretch>
                </p:blipFill>
                <p:spPr>
                  <a:xfrm>
                    <a:off x="9519260" y="85625"/>
                    <a:ext cx="2274785" cy="740629"/>
                  </a:xfrm>
                  <a:prstGeom prst="rect">
                    <a:avLst/>
                  </a:prstGeom>
                </p:spPr>
              </p:pic>
              <p:sp>
                <p:nvSpPr>
                  <p:cNvPr id="45" name="文本框 44"/>
                  <p:cNvSpPr txBox="1"/>
                  <p:nvPr/>
                </p:nvSpPr>
                <p:spPr>
                  <a:xfrm>
                    <a:off x="9624266" y="95903"/>
                    <a:ext cx="1948317" cy="692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1240AB"/>
                        </a:solidFill>
                        <a:latin typeface="Century Gothic" panose="020B0502020202020204" pitchFamily="34" charset="0"/>
                        <a:sym typeface="Helvetica Light"/>
                      </a:rPr>
                      <a:t>Vocabulary</a:t>
                    </a:r>
                    <a:endParaRPr lang="zh-CN" altLang="en-US" sz="2400" b="1" dirty="0">
                      <a:solidFill>
                        <a:srgbClr val="1240AB"/>
                      </a:solidFill>
                      <a:latin typeface="Century Gothic" panose="020B0502020202020204" pitchFamily="34" charset="0"/>
                      <a:sym typeface="Helvetica Light"/>
                    </a:endParaRPr>
                  </a:p>
                </p:txBody>
              </p:sp>
            </p:grpSp>
          </p:grpSp>
          <p:sp>
            <p:nvSpPr>
              <p:cNvPr id="40" name="流程图: 过程 39"/>
              <p:cNvSpPr/>
              <p:nvPr/>
            </p:nvSpPr>
            <p:spPr>
              <a:xfrm>
                <a:off x="5008048" y="4389360"/>
                <a:ext cx="3038511" cy="1103070"/>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b="1" dirty="0">
                    <a:solidFill>
                      <a:prstClr val="black"/>
                    </a:solidFill>
                    <a:latin typeface="Century Gothic" panose="020B0502020202020204" pitchFamily="34" charset="0"/>
                  </a:rPr>
                  <a:t>The </a:t>
                </a:r>
                <a:r>
                  <a:rPr lang="en-US" altLang="zh-CN" sz="2400" b="1" dirty="0">
                    <a:solidFill>
                      <a:srgbClr val="0070C0"/>
                    </a:solidFill>
                    <a:latin typeface="Century Gothic" panose="020B0502020202020204" pitchFamily="34" charset="0"/>
                  </a:rPr>
                  <a:t>cowboy </a:t>
                </a:r>
                <a:r>
                  <a:rPr lang="en-US" altLang="zh-CN" sz="2400" b="1" dirty="0">
                    <a:solidFill>
                      <a:prstClr val="black"/>
                    </a:solidFill>
                    <a:latin typeface="Century Gothic" panose="020B0502020202020204" pitchFamily="34" charset="0"/>
                  </a:rPr>
                  <a:t>is happy to ride a horse.</a:t>
                </a:r>
                <a:endParaRPr lang="zh-CN" altLang="en-US" sz="2400" b="1" dirty="0">
                  <a:solidFill>
                    <a:prstClr val="black"/>
                  </a:solidFill>
                  <a:latin typeface="Century Gothic" panose="020B0502020202020204" pitchFamily="34" charset="0"/>
                </a:endParaRPr>
              </a:p>
            </p:txBody>
          </p:sp>
          <p:sp>
            <p:nvSpPr>
              <p:cNvPr id="41" name="矩形 40"/>
              <p:cNvSpPr/>
              <p:nvPr/>
            </p:nvSpPr>
            <p:spPr>
              <a:xfrm>
                <a:off x="5756576" y="3855789"/>
                <a:ext cx="1651891" cy="738664"/>
              </a:xfrm>
              <a:prstGeom prst="rect">
                <a:avLst/>
              </a:prstGeom>
            </p:spPr>
            <p:txBody>
              <a:bodyPr wrap="square">
                <a:spAutoFit/>
              </a:bodyPr>
              <a:lstStyle/>
              <a:p>
                <a:pPr algn="ctr">
                  <a:lnSpc>
                    <a:spcPct val="150000"/>
                  </a:lnSpc>
                </a:pPr>
                <a:r>
                  <a:rPr lang="en-US" altLang="zh-CN" sz="2800" b="1" dirty="0">
                    <a:solidFill>
                      <a:srgbClr val="FF0000"/>
                    </a:solidFill>
                    <a:latin typeface="Century Gothic" panose="020B0502020202020204" pitchFamily="34" charset="0"/>
                  </a:rPr>
                  <a:t>cowboy</a:t>
                </a:r>
                <a:endParaRPr lang="en-US" altLang="zh-CN" sz="2800" b="1" dirty="0">
                  <a:solidFill>
                    <a:srgbClr val="FF0000"/>
                  </a:solidFill>
                  <a:latin typeface="Century Gothic" panose="020B0502020202020204" pitchFamily="34" charset="0"/>
                </a:endParaRPr>
              </a:p>
            </p:txBody>
          </p:sp>
        </p:grpSp>
        <p:pic>
          <p:nvPicPr>
            <p:cNvPr id="38" name="图片 37"/>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8722171" y="2997519"/>
              <a:ext cx="2598391" cy="1723377"/>
            </a:xfrm>
            <a:prstGeom prst="rect">
              <a:avLst/>
            </a:prstGeom>
          </p:spPr>
        </p:pic>
      </p:grpSp>
      <p:sp>
        <p:nvSpPr>
          <p:cNvPr id="51" name="矩形 50"/>
          <p:cNvSpPr/>
          <p:nvPr/>
        </p:nvSpPr>
        <p:spPr>
          <a:xfrm>
            <a:off x="6868954" y="23222"/>
            <a:ext cx="5290291" cy="2103120"/>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4" name="直角三角形 53"/>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5" name="文本框 54"/>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
        <p:nvSpPr>
          <p:cNvPr id="11" name="Rectangle 2"/>
          <p:cNvSpPr>
            <a:spLocks noChangeArrowheads="1"/>
          </p:cNvSpPr>
          <p:nvPr/>
        </p:nvSpPr>
        <p:spPr bwMode="auto">
          <a:xfrm>
            <a:off x="6871072" y="15254"/>
            <a:ext cx="529845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1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LO: Understand the text; understand the meaning of the vocabulary word </a:t>
            </a:r>
            <a:r>
              <a:rPr kumimoji="0" lang="en-US" altLang="zh-CN" sz="1100" b="1" i="1"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cowboy </a:t>
            </a:r>
            <a:r>
              <a:rPr kumimoji="0" lang="en-US" altLang="zh-CN" sz="11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and make sentences with it; read the text fluently.</a:t>
            </a:r>
            <a:endParaRPr kumimoji="0" lang="en-US" altLang="zh-CN" sz="1100" b="1" i="0" u="none" strike="noStrike" cap="none" normalizeH="0" baseline="0" dirty="0">
              <a:ln>
                <a:noFill/>
              </a:ln>
              <a:solidFill>
                <a:schemeClr val="tx1"/>
              </a:solidFill>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pPr>
            <a:r>
              <a:rPr kumimoji="0" lang="en-US" altLang="zh-CN" sz="11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Read the second sentence of the text aloud to Ss; click the penguin button and explain the word </a:t>
            </a:r>
            <a:r>
              <a:rPr kumimoji="0" lang="en-US" altLang="zh-CN" sz="1100" b="1" i="1"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cowboy</a:t>
            </a:r>
            <a:r>
              <a:rPr kumimoji="0" lang="en-US" altLang="zh-CN" sz="11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 have Ss read the vocabulary word and have Ss make sentences with it; then ask Ss to talk about the first comprehension question</a:t>
            </a:r>
            <a:endParaRPr kumimoji="0" lang="en-US" altLang="zh-CN" sz="1100" b="1" i="0" u="none" strike="noStrike" cap="none" normalizeH="0" baseline="0" dirty="0">
              <a:ln>
                <a:noFill/>
              </a:ln>
              <a:solidFill>
                <a:schemeClr val="tx1"/>
              </a:solidFill>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pPr>
            <a:r>
              <a:rPr kumimoji="0" lang="en-US" altLang="zh-CN" sz="11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Click and guide Ss to talk about the second question; then click to show the first sentence of the text and check their answers; have Ss read the first sentence of the text</a:t>
            </a:r>
            <a:r>
              <a:rPr kumimoji="0" lang="en-US" altLang="zh-CN" sz="1100" b="1" i="0" u="sng" strike="noStrike" cap="none" normalizeH="0" baseline="0" dirty="0">
                <a:ln>
                  <a:noFill/>
                </a:ln>
                <a:solidFill>
                  <a:srgbClr val="0000FF"/>
                </a:solidFill>
                <a:effectLst/>
                <a:latin typeface="Century Gothic" panose="020B0502020202020204" pitchFamily="34" charset="0"/>
                <a:cs typeface="等线" panose="02010600030101010101" pitchFamily="2" charset="-122"/>
              </a:rPr>
              <a:t>.</a:t>
            </a:r>
            <a:r>
              <a:rPr kumimoji="0" lang="en-US" altLang="zh-CN" sz="1100" b="1" i="0" u="none" strike="noStrike" cap="none" normalizeH="0" baseline="0" dirty="0">
                <a:ln>
                  <a:noFill/>
                </a:ln>
                <a:solidFill>
                  <a:srgbClr val="FF0000"/>
                </a:solidFill>
                <a:effectLst/>
                <a:latin typeface="Century Gothic" panose="020B0502020202020204" pitchFamily="34" charset="0"/>
                <a:cs typeface="等线" panose="02010600030101010101" pitchFamily="2" charset="-122"/>
              </a:rPr>
              <a:t>; </a:t>
            </a:r>
            <a:endParaRPr kumimoji="0" lang="en-US" altLang="zh-CN" sz="1100" b="1" i="0" u="none" strike="noStrike" cap="none" normalizeH="0" baseline="0" dirty="0">
              <a:ln>
                <a:noFill/>
              </a:ln>
              <a:solidFill>
                <a:schemeClr val="tx1"/>
              </a:solidFill>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pPr>
            <a:r>
              <a:rPr kumimoji="0" lang="en-US" altLang="zh-CN" sz="11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Click and ask Ss to talk more about the third comprehension question by using the text and the illustrations.</a:t>
            </a:r>
            <a:endParaRPr kumimoji="0" lang="en-US" altLang="zh-CN" sz="1100" b="1" i="0" u="none" strike="noStrike" cap="none" normalizeH="0" baseline="0" dirty="0">
              <a:ln>
                <a:noFill/>
              </a:ln>
              <a:solidFill>
                <a:srgbClr val="000000"/>
              </a:solidFill>
              <a:effectLst/>
              <a:latin typeface="Century Gothic" panose="020B0502020202020204" pitchFamily="34" charset="0"/>
              <a:ea typeface="等线" panose="02010600030101010101" pitchFamily="2" charset="-122"/>
              <a:cs typeface="等线" panose="02010600030101010101" pitchFamily="2" charset="-122"/>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pPr>
            <a:r>
              <a:rPr kumimoji="0" lang="en-US" altLang="zh-CN" sz="1100" b="1" i="0" u="none" strike="noStrike" cap="none" normalizeH="0" baseline="0" dirty="0">
                <a:ln>
                  <a:noFill/>
                </a:ln>
                <a:solidFill>
                  <a:srgbClr val="000000"/>
                </a:solidFill>
                <a:effectLst/>
                <a:latin typeface="Century Gothic" panose="020B0502020202020204" pitchFamily="34" charset="0"/>
                <a:ea typeface="等线" panose="02010600030101010101" pitchFamily="2" charset="-122"/>
                <a:cs typeface="等线" panose="02010600030101010101" pitchFamily="2" charset="-122"/>
              </a:rPr>
              <a:t>Have Ss read the text fluently.</a:t>
            </a:r>
            <a:r>
              <a:rPr kumimoji="0" lang="en-US" altLang="zh-CN" sz="1100" b="1" i="0" u="none" strike="noStrike" cap="none" normalizeH="0" baseline="0" dirty="0">
                <a:ln>
                  <a:noFill/>
                </a:ln>
                <a:solidFill>
                  <a:schemeClr val="tx1"/>
                </a:solidFill>
                <a:effectLst/>
              </a:rPr>
              <a:t> </a:t>
            </a:r>
            <a:endParaRPr kumimoji="0" lang="en-US" altLang="zh-CN" sz="1050" b="1" i="0" u="none" strike="noStrike" cap="none" normalizeH="0" baseline="0" dirty="0">
              <a:ln>
                <a:noFill/>
              </a:ln>
              <a:solidFill>
                <a:schemeClr val="tx1"/>
              </a:solidFill>
              <a:effectLs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anim calcmode="lin" valueType="num">
                                      <p:cBhvr>
                                        <p:cTn id="14"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xit" presetSubtype="1" fill="hold" nodeType="clickEffect">
                                  <p:stCondLst>
                                    <p:cond delay="0"/>
                                  </p:stCondLst>
                                  <p:childTnLst>
                                    <p:animEffect transition="out" filter="wheel(1)">
                                      <p:cBhvr>
                                        <p:cTn id="19" dur="1000"/>
                                        <p:tgtEl>
                                          <p:spTgt spid="23"/>
                                        </p:tgtEl>
                                      </p:cBhvr>
                                    </p:animEffect>
                                    <p:set>
                                      <p:cBhvr>
                                        <p:cTn id="20" dur="1" fill="hold">
                                          <p:stCondLst>
                                            <p:cond delay="999"/>
                                          </p:stCondLst>
                                        </p:cTn>
                                        <p:tgtEl>
                                          <p:spTgt spid="2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fade">
                                      <p:cBhvr>
                                        <p:cTn id="27" dur="500"/>
                                        <p:tgtEl>
                                          <p:spTgt spid="10">
                                            <p:txEl>
                                              <p:pRg st="1" end="1"/>
                                            </p:txEl>
                                          </p:spTgt>
                                        </p:tgtEl>
                                      </p:cBhvr>
                                    </p:animEffect>
                                    <p:anim calcmode="lin" valueType="num">
                                      <p:cBhvr>
                                        <p:cTn id="28"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9" dur="5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down)">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0" restart="whenNotActive" fill="hold" evtFilter="cancelBubble" nodeType="interactiveSeq">
                <p:stCondLst>
                  <p:cond evt="onClick" delay="0">
                    <p:tgtEl>
                      <p:spTgt spid="55"/>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51"/>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bldLst>
      <p:bldP spid="64" grpId="0"/>
      <p:bldP spid="10" grpId="0"/>
      <p:bldP spid="51" grpId="0" animBg="1"/>
      <p:bldP spid="51" grpId="1" animBg="1"/>
      <p:bldP spid="11" grpId="0"/>
      <p:bldP spid="1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74358" y="65539"/>
            <a:ext cx="11828375" cy="6678024"/>
          </a:xfrm>
          <a:prstGeom prst="rect">
            <a:avLst/>
          </a:prstGeom>
        </p:spPr>
      </p:pic>
      <p:pic>
        <p:nvPicPr>
          <p:cNvPr id="6" name="图片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99093" y="1363572"/>
            <a:ext cx="6664342" cy="3404864"/>
          </a:xfrm>
          <a:prstGeom prst="rect">
            <a:avLst/>
          </a:prstGeom>
        </p:spPr>
      </p:pic>
      <p:sp>
        <p:nvSpPr>
          <p:cNvPr id="4" name="矩形 3"/>
          <p:cNvSpPr/>
          <p:nvPr/>
        </p:nvSpPr>
        <p:spPr>
          <a:xfrm>
            <a:off x="7128683" y="115990"/>
            <a:ext cx="4819803" cy="6577121"/>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FFFF"/>
              </a:solidFill>
            </a:endParaRPr>
          </a:p>
        </p:txBody>
      </p:sp>
      <p:cxnSp>
        <p:nvCxnSpPr>
          <p:cNvPr id="15" name="直接连接符 14"/>
          <p:cNvCxnSpPr/>
          <p:nvPr/>
        </p:nvCxnSpPr>
        <p:spPr>
          <a:xfrm>
            <a:off x="7087933" y="115990"/>
            <a:ext cx="3970" cy="6455470"/>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grpSp>
        <p:nvGrpSpPr>
          <p:cNvPr id="62" name="组合 61"/>
          <p:cNvGrpSpPr/>
          <p:nvPr/>
        </p:nvGrpSpPr>
        <p:grpSpPr>
          <a:xfrm>
            <a:off x="7423564" y="816517"/>
            <a:ext cx="4252609" cy="2436571"/>
            <a:chOff x="8214495" y="1147075"/>
            <a:chExt cx="3207498" cy="1911451"/>
          </a:xfrm>
        </p:grpSpPr>
        <p:sp>
          <p:nvSpPr>
            <p:cNvPr id="63" name="文本框 62"/>
            <p:cNvSpPr txBox="1"/>
            <p:nvPr/>
          </p:nvSpPr>
          <p:spPr>
            <a:xfrm>
              <a:off x="8240746" y="1537418"/>
              <a:ext cx="3158509" cy="1521108"/>
            </a:xfrm>
            <a:prstGeom prst="rect">
              <a:avLst/>
            </a:prstGeom>
            <a:solidFill>
              <a:schemeClr val="bg1"/>
            </a:solidFill>
            <a:ln w="38100">
              <a:solidFill>
                <a:srgbClr val="6C8CD5"/>
              </a:solidFill>
            </a:ln>
          </p:spPr>
          <p:txBody>
            <a:bodyPr wrap="square" rtlCol="0">
              <a:spAutoFit/>
            </a:bodyPr>
            <a:lstStyle/>
            <a:p>
              <a:pPr marL="457200" indent="-457200">
                <a:buFontTx/>
                <a:buAutoNum type="arabicPeriod"/>
              </a:pPr>
              <a:r>
                <a:rPr lang="en-US" altLang="zh-CN" sz="2400" b="1" dirty="0">
                  <a:solidFill>
                    <a:srgbClr val="53585F"/>
                  </a:solidFill>
                  <a:latin typeface="Century Gothic" panose="020B0502020202020204" pitchFamily="34" charset="0"/>
                </a:rPr>
                <a:t>What did Wilf pretend to be?</a:t>
              </a:r>
              <a:endParaRPr lang="en-US" altLang="zh-CN" sz="2400" b="1" dirty="0">
                <a:solidFill>
                  <a:srgbClr val="53585F"/>
                </a:solidFill>
                <a:latin typeface="Century Gothic" panose="020B0502020202020204" pitchFamily="34" charset="0"/>
              </a:endParaRPr>
            </a:p>
            <a:p>
              <a:pPr marL="457200" indent="-457200">
                <a:buFontTx/>
                <a:buAutoNum type="arabicPeriod"/>
              </a:pPr>
              <a:endParaRPr lang="en-US" altLang="zh-CN" sz="2400" b="1" dirty="0">
                <a:solidFill>
                  <a:srgbClr val="53585F"/>
                </a:solidFill>
                <a:latin typeface="Century Gothic" panose="020B0502020202020204" pitchFamily="34" charset="0"/>
              </a:endParaRPr>
            </a:p>
            <a:p>
              <a:pPr marL="457200" indent="-457200">
                <a:buFontTx/>
                <a:buAutoNum type="arabicPeriod"/>
              </a:pPr>
              <a:endParaRPr lang="en-US" altLang="zh-CN" sz="2400" b="1" dirty="0">
                <a:solidFill>
                  <a:srgbClr val="53585F"/>
                </a:solidFill>
                <a:latin typeface="Century Gothic" panose="020B0502020202020204" pitchFamily="34" charset="0"/>
              </a:endParaRPr>
            </a:p>
            <a:p>
              <a:endParaRPr lang="en-US" altLang="zh-CN" sz="2400" b="1" dirty="0">
                <a:solidFill>
                  <a:srgbClr val="53585F"/>
                </a:solidFill>
                <a:latin typeface="Century Gothic" panose="020B0502020202020204" pitchFamily="34" charset="0"/>
              </a:endParaRPr>
            </a:p>
          </p:txBody>
        </p:sp>
        <p:sp>
          <p:nvSpPr>
            <p:cNvPr id="64" name="圆角矩形 63"/>
            <p:cNvSpPr/>
            <p:nvPr/>
          </p:nvSpPr>
          <p:spPr>
            <a:xfrm>
              <a:off x="8214495" y="1147075"/>
              <a:ext cx="3207498" cy="409602"/>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Comprehension</a:t>
              </a:r>
              <a:endParaRPr lang="zh-CN" altLang="en-US" sz="2400" b="1" dirty="0">
                <a:solidFill>
                  <a:srgbClr val="FFFFFF"/>
                </a:solidFill>
                <a:latin typeface="Century Gothic" panose="020B0502020202020204" pitchFamily="34" charset="0"/>
                <a:sym typeface="Helvetica Light"/>
              </a:endParaRPr>
            </a:p>
          </p:txBody>
        </p:sp>
      </p:grpSp>
      <p:grpSp>
        <p:nvGrpSpPr>
          <p:cNvPr id="16" name="组合 15"/>
          <p:cNvGrpSpPr/>
          <p:nvPr/>
        </p:nvGrpSpPr>
        <p:grpSpPr>
          <a:xfrm>
            <a:off x="9110937" y="-23798"/>
            <a:ext cx="2374889" cy="773220"/>
            <a:chOff x="9453849" y="106830"/>
            <a:chExt cx="2374889" cy="773220"/>
          </a:xfrm>
        </p:grpSpPr>
        <p:pic>
          <p:nvPicPr>
            <p:cNvPr id="3" name="图片 2"/>
            <p:cNvPicPr>
              <a:picLocks noChangeAspect="1"/>
            </p:cNvPicPr>
            <p:nvPr/>
          </p:nvPicPr>
          <p:blipFill>
            <a:blip r:embed="rId3"/>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grpSp>
        <p:nvGrpSpPr>
          <p:cNvPr id="7" name="组合 6"/>
          <p:cNvGrpSpPr/>
          <p:nvPr/>
        </p:nvGrpSpPr>
        <p:grpSpPr>
          <a:xfrm>
            <a:off x="216693" y="6254753"/>
            <a:ext cx="953684" cy="294424"/>
            <a:chOff x="7238534" y="6300191"/>
            <a:chExt cx="953684" cy="294424"/>
          </a:xfrm>
        </p:grpSpPr>
        <p:pic>
          <p:nvPicPr>
            <p:cNvPr id="56" name="图片 55"/>
            <p:cNvPicPr>
              <a:picLocks noChangeAspect="1"/>
            </p:cNvPicPr>
            <p:nvPr/>
          </p:nvPicPr>
          <p:blipFill>
            <a:blip r:embed="rId4"/>
            <a:stretch>
              <a:fillRect/>
            </a:stretch>
          </p:blipFill>
          <p:spPr>
            <a:xfrm>
              <a:off x="7442774" y="6300191"/>
              <a:ext cx="749444" cy="294424"/>
            </a:xfrm>
            <a:prstGeom prst="rect">
              <a:avLst/>
            </a:prstGeom>
          </p:spPr>
        </p:pic>
        <p:sp>
          <p:nvSpPr>
            <p:cNvPr id="57" name="文本框 56"/>
            <p:cNvSpPr txBox="1"/>
            <p:nvPr/>
          </p:nvSpPr>
          <p:spPr>
            <a:xfrm>
              <a:off x="7238534" y="6316598"/>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sp>
        <p:nvSpPr>
          <p:cNvPr id="29" name="流程图: 过程 28"/>
          <p:cNvSpPr/>
          <p:nvPr/>
        </p:nvSpPr>
        <p:spPr>
          <a:xfrm>
            <a:off x="252079" y="4519204"/>
            <a:ext cx="4428488"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He played on his bicycle.</a:t>
            </a:r>
            <a:endParaRPr lang="zh-CN" altLang="en-US" sz="2400" b="1" dirty="0">
              <a:solidFill>
                <a:srgbClr val="000000"/>
              </a:solidFill>
              <a:latin typeface="Century Gothic" panose="020B0502020202020204" pitchFamily="34" charset="0"/>
            </a:endParaRPr>
          </a:p>
        </p:txBody>
      </p:sp>
      <p:sp>
        <p:nvSpPr>
          <p:cNvPr id="30" name="流程图: 过程 29"/>
          <p:cNvSpPr/>
          <p:nvPr/>
        </p:nvSpPr>
        <p:spPr>
          <a:xfrm>
            <a:off x="2686413" y="5040484"/>
            <a:ext cx="4645925"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“I am a stuntman,” he said.</a:t>
            </a:r>
            <a:endParaRPr lang="zh-CN" altLang="en-US" sz="2400" b="1" dirty="0">
              <a:solidFill>
                <a:srgbClr val="000000"/>
              </a:solidFill>
              <a:latin typeface="Century Gothic" panose="020B0502020202020204" pitchFamily="34" charset="0"/>
            </a:endParaRPr>
          </a:p>
        </p:txBody>
      </p:sp>
      <p:grpSp>
        <p:nvGrpSpPr>
          <p:cNvPr id="27" name="组合 26"/>
          <p:cNvGrpSpPr/>
          <p:nvPr/>
        </p:nvGrpSpPr>
        <p:grpSpPr>
          <a:xfrm>
            <a:off x="4960478" y="5701616"/>
            <a:ext cx="1955630" cy="897250"/>
            <a:chOff x="7769638" y="-6644823"/>
            <a:chExt cx="4398945" cy="20490769"/>
          </a:xfrm>
        </p:grpSpPr>
        <p:sp>
          <p:nvSpPr>
            <p:cNvPr id="28" name="圆角矩形 27"/>
            <p:cNvSpPr/>
            <p:nvPr/>
          </p:nvSpPr>
          <p:spPr>
            <a:xfrm>
              <a:off x="8426125" y="-1309230"/>
              <a:ext cx="3742458" cy="15155176"/>
            </a:xfrm>
            <a:prstGeom prst="roundRect">
              <a:avLst>
                <a:gd name="adj" fmla="val 50000"/>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bicycle</a:t>
              </a:r>
              <a:endParaRPr lang="zh-CN" altLang="en-US" sz="2400" b="1" dirty="0">
                <a:solidFill>
                  <a:srgbClr val="FFFFFF"/>
                </a:solidFill>
                <a:latin typeface="Century Gothic" panose="020B0502020202020204" pitchFamily="34" charset="0"/>
                <a:sym typeface="Helvetica Light"/>
              </a:endParaRPr>
            </a:p>
          </p:txBody>
        </p:sp>
        <p:pic>
          <p:nvPicPr>
            <p:cNvPr id="31" name="图片 30"/>
            <p:cNvPicPr>
              <a:picLocks noChangeAspect="1"/>
            </p:cNvPicPr>
            <p:nvPr/>
          </p:nvPicPr>
          <p:blipFill>
            <a:blip r:embed="rId5" cstate="screen">
              <a:extLst>
                <a:ext uri="{BEBA8EAE-BF5A-486C-A8C5-ECC9F3942E4B}">
                  <a14:imgProps xmlns:a14="http://schemas.microsoft.com/office/drawing/2010/main">
                    <a14:imgLayer r:embed="rId6">
                      <a14:imgEffect>
                        <a14:backgroundRemoval t="1198" b="97006" l="2703" r="100000"/>
                      </a14:imgEffect>
                    </a14:imgLayer>
                  </a14:imgProps>
                </a:ext>
              </a:extLst>
            </a:blip>
            <a:stretch>
              <a:fillRect/>
            </a:stretch>
          </p:blipFill>
          <p:spPr>
            <a:xfrm flipH="1">
              <a:off x="7769638" y="-6644823"/>
              <a:ext cx="1383952" cy="13497120"/>
            </a:xfrm>
            <a:prstGeom prst="rect">
              <a:avLst/>
            </a:prstGeom>
          </p:spPr>
        </p:pic>
      </p:grpSp>
      <p:sp>
        <p:nvSpPr>
          <p:cNvPr id="47" name="标题 1"/>
          <p:cNvSpPr txBox="1"/>
          <p:nvPr/>
        </p:nvSpPr>
        <p:spPr>
          <a:xfrm>
            <a:off x="352558" y="330140"/>
            <a:ext cx="6266371"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0070C0"/>
                </a:solidFill>
                <a:latin typeface="Century Gothic" panose="020B0502020202020204" pitchFamily="34" charset="0"/>
              </a:rPr>
              <a:t>Nobody Wanted to Play</a:t>
            </a:r>
            <a:endParaRPr lang="en-US" altLang="zh-CN" sz="3600" b="1" dirty="0">
              <a:solidFill>
                <a:srgbClr val="0070C0"/>
              </a:solidFill>
              <a:latin typeface="Century Gothic" panose="020B0502020202020204" pitchFamily="34" charset="0"/>
            </a:endParaRPr>
          </a:p>
        </p:txBody>
      </p:sp>
      <p:pic>
        <p:nvPicPr>
          <p:cNvPr id="48" name="图片 47"/>
          <p:cNvPicPr>
            <a:picLocks noChangeAspect="1"/>
          </p:cNvPicPr>
          <p:nvPr/>
        </p:nvPicPr>
        <p:blipFill>
          <a:blip r:embed="rId7" cstate="screen">
            <a:biLevel thresh="50000"/>
            <a:extLst>
              <a:ext uri="{28A0092B-C50C-407E-A947-70E740481C1C}">
                <a14:useLocalDpi xmlns:a14="http://schemas.microsoft.com/office/drawing/2010/main" val="0"/>
              </a:ext>
            </a:extLst>
          </a:blip>
          <a:stretch>
            <a:fillRect/>
          </a:stretch>
        </p:blipFill>
        <p:spPr>
          <a:xfrm>
            <a:off x="836565" y="1586007"/>
            <a:ext cx="2541494" cy="2541494"/>
          </a:xfrm>
          <a:prstGeom prst="rect">
            <a:avLst/>
          </a:prstGeom>
        </p:spPr>
      </p:pic>
      <p:sp>
        <p:nvSpPr>
          <p:cNvPr id="10" name="矩形 9"/>
          <p:cNvSpPr/>
          <p:nvPr/>
        </p:nvSpPr>
        <p:spPr>
          <a:xfrm>
            <a:off x="7415108" y="2049548"/>
            <a:ext cx="4018382" cy="1200329"/>
          </a:xfrm>
          <a:prstGeom prst="rect">
            <a:avLst/>
          </a:prstGeom>
        </p:spPr>
        <p:txBody>
          <a:bodyPr wrap="square">
            <a:spAutoFit/>
          </a:bodyPr>
          <a:lstStyle/>
          <a:p>
            <a:pPr marL="457200" lvl="0" indent="-457200">
              <a:buAutoNum type="arabicPeriod" startAt="2"/>
            </a:pPr>
            <a:r>
              <a:rPr lang="en-US" altLang="zh-CN" sz="2400" b="1" dirty="0">
                <a:solidFill>
                  <a:srgbClr val="53585F"/>
                </a:solidFill>
                <a:latin typeface="Century Gothic" panose="020B0502020202020204" pitchFamily="34" charset="0"/>
              </a:rPr>
              <a:t>What play equipment did Wilf play on? How did he feel?</a:t>
            </a:r>
            <a:endParaRPr lang="en-US" altLang="zh-CN" sz="2400" b="1" dirty="0">
              <a:solidFill>
                <a:srgbClr val="53585F"/>
              </a:solidFill>
              <a:latin typeface="Century Gothic" panose="020B0502020202020204" pitchFamily="34" charset="0"/>
            </a:endParaRPr>
          </a:p>
        </p:txBody>
      </p:sp>
      <p:sp>
        <p:nvSpPr>
          <p:cNvPr id="54" name="文本框 53"/>
          <p:cNvSpPr txBox="1"/>
          <p:nvPr/>
        </p:nvSpPr>
        <p:spPr>
          <a:xfrm>
            <a:off x="7445775" y="3778635"/>
            <a:ext cx="4242975" cy="2831545"/>
          </a:xfrm>
          <a:prstGeom prst="rect">
            <a:avLst/>
          </a:prstGeom>
          <a:solidFill>
            <a:schemeClr val="bg1"/>
          </a:solidFill>
          <a:ln w="38100">
            <a:solidFill>
              <a:srgbClr val="6C8CD5"/>
            </a:solidFill>
          </a:ln>
        </p:spPr>
        <p:txBody>
          <a:bodyPr wrap="square" lIns="180000" rtlCol="0">
            <a:spAutoFit/>
          </a:bodyPr>
          <a:lstStyle/>
          <a:p>
            <a:pPr>
              <a:spcBef>
                <a:spcPts val="600"/>
              </a:spcBef>
            </a:pPr>
            <a:r>
              <a:rPr lang="en-US" altLang="zh-CN" sz="2400" b="1" kern="1000" dirty="0">
                <a:solidFill>
                  <a:srgbClr val="53585F"/>
                </a:solidFill>
                <a:latin typeface="Century Gothic" panose="020B0502020202020204" pitchFamily="34" charset="0"/>
                <a:sym typeface="+mn-ea"/>
              </a:rPr>
              <a:t>Please ask your partner a question about the stuntman.</a:t>
            </a:r>
            <a:endParaRPr lang="en-US" altLang="zh-CN" sz="2400" b="1" kern="1000" dirty="0">
              <a:solidFill>
                <a:srgbClr val="53585F"/>
              </a:solidFill>
              <a:latin typeface="Century Gothic" panose="020B0502020202020204" pitchFamily="34" charset="0"/>
            </a:endParaRPr>
          </a:p>
          <a:p>
            <a:pPr>
              <a:spcBef>
                <a:spcPts val="600"/>
              </a:spcBef>
            </a:pPr>
            <a:r>
              <a:rPr lang="en-US" altLang="zh-CN" sz="2400" b="1" kern="1000" dirty="0">
                <a:solidFill>
                  <a:srgbClr val="53585F"/>
                </a:solidFill>
                <a:latin typeface="Century Gothic" panose="020B0502020202020204" pitchFamily="34" charset="0"/>
                <a:sym typeface="+mn-ea"/>
              </a:rPr>
              <a:t>e. g. , What did a stuntman ride?</a:t>
            </a:r>
            <a:endParaRPr lang="en-US" altLang="zh-CN" sz="2400" b="1" kern="1000" dirty="0">
              <a:solidFill>
                <a:srgbClr val="53585F"/>
              </a:solidFill>
              <a:latin typeface="Century Gothic" panose="020B0502020202020204" pitchFamily="34" charset="0"/>
            </a:endParaRPr>
          </a:p>
          <a:p>
            <a:pPr>
              <a:spcBef>
                <a:spcPts val="600"/>
              </a:spcBef>
            </a:pPr>
            <a:r>
              <a:rPr lang="en-US" altLang="zh-CN" sz="2400" b="1" kern="1000" dirty="0">
                <a:solidFill>
                  <a:srgbClr val="F09558"/>
                </a:solidFill>
                <a:latin typeface="Century Gothic" panose="020B0502020202020204" pitchFamily="34" charset="0"/>
                <a:sym typeface="+mn-ea"/>
              </a:rPr>
              <a:t>(Tips: What? Where? When? </a:t>
            </a:r>
            <a:br>
              <a:rPr lang="en-US" altLang="zh-CN" sz="2400" b="1" kern="1000" dirty="0">
                <a:solidFill>
                  <a:srgbClr val="F09558"/>
                </a:solidFill>
                <a:latin typeface="Century Gothic" panose="020B0502020202020204" pitchFamily="34" charset="0"/>
                <a:sym typeface="+mn-ea"/>
              </a:rPr>
            </a:br>
            <a:r>
              <a:rPr lang="en-US" altLang="zh-CN" sz="2400" b="1" kern="1000" dirty="0">
                <a:solidFill>
                  <a:srgbClr val="F09558"/>
                </a:solidFill>
                <a:latin typeface="Century Gothic" panose="020B0502020202020204" pitchFamily="34" charset="0"/>
                <a:sym typeface="+mn-ea"/>
              </a:rPr>
              <a:t>          Who? Why? How?)</a:t>
            </a:r>
            <a:endParaRPr lang="en-US" altLang="zh-CN" sz="2400" kern="1000" dirty="0">
              <a:solidFill>
                <a:srgbClr val="53585F"/>
              </a:solidFill>
              <a:latin typeface="Century Gothic" panose="020B0502020202020204" pitchFamily="34" charset="0"/>
            </a:endParaRPr>
          </a:p>
        </p:txBody>
      </p:sp>
      <p:sp>
        <p:nvSpPr>
          <p:cNvPr id="55" name="圆角矩形 54"/>
          <p:cNvSpPr/>
          <p:nvPr/>
        </p:nvSpPr>
        <p:spPr>
          <a:xfrm>
            <a:off x="7432439" y="3310322"/>
            <a:ext cx="4256311" cy="521443"/>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Questioning</a:t>
            </a:r>
            <a:endParaRPr lang="en-US" altLang="zh-CN" sz="2400" b="1" dirty="0">
              <a:solidFill>
                <a:srgbClr val="FFFFFF"/>
              </a:solidFill>
              <a:latin typeface="Century Gothic" panose="020B0502020202020204" pitchFamily="34" charset="0"/>
              <a:sym typeface="Helvetica Light"/>
            </a:endParaRPr>
          </a:p>
        </p:txBody>
      </p:sp>
      <p:grpSp>
        <p:nvGrpSpPr>
          <p:cNvPr id="32" name="组合 31"/>
          <p:cNvGrpSpPr/>
          <p:nvPr/>
        </p:nvGrpSpPr>
        <p:grpSpPr>
          <a:xfrm>
            <a:off x="7158574" y="1674925"/>
            <a:ext cx="3501745" cy="4260326"/>
            <a:chOff x="8178806" y="2304912"/>
            <a:chExt cx="3501745" cy="4260326"/>
          </a:xfrm>
        </p:grpSpPr>
        <p:grpSp>
          <p:nvGrpSpPr>
            <p:cNvPr id="36" name="组合 35"/>
            <p:cNvGrpSpPr/>
            <p:nvPr/>
          </p:nvGrpSpPr>
          <p:grpSpPr>
            <a:xfrm>
              <a:off x="8178806" y="2304912"/>
              <a:ext cx="3501745" cy="4260326"/>
              <a:chOff x="4792548" y="1576389"/>
              <a:chExt cx="3501745" cy="4260326"/>
            </a:xfrm>
          </p:grpSpPr>
          <p:grpSp>
            <p:nvGrpSpPr>
              <p:cNvPr id="38" name="组合 37"/>
              <p:cNvGrpSpPr/>
              <p:nvPr/>
            </p:nvGrpSpPr>
            <p:grpSpPr>
              <a:xfrm>
                <a:off x="4792548" y="1576389"/>
                <a:ext cx="3501745" cy="4260326"/>
                <a:chOff x="8334196" y="1367380"/>
                <a:chExt cx="3501745" cy="4260326"/>
              </a:xfrm>
            </p:grpSpPr>
            <p:grpSp>
              <p:nvGrpSpPr>
                <p:cNvPr id="41" name="组合 40"/>
                <p:cNvGrpSpPr/>
                <p:nvPr/>
              </p:nvGrpSpPr>
              <p:grpSpPr>
                <a:xfrm>
                  <a:off x="8334196" y="1509783"/>
                  <a:ext cx="3501745" cy="4117923"/>
                  <a:chOff x="6847515" y="1523383"/>
                  <a:chExt cx="4322547" cy="5117980"/>
                </a:xfrm>
              </p:grpSpPr>
              <p:sp>
                <p:nvSpPr>
                  <p:cNvPr id="45" name="图文框 25"/>
                  <p:cNvSpPr/>
                  <p:nvPr/>
                </p:nvSpPr>
                <p:spPr>
                  <a:xfrm>
                    <a:off x="6847515" y="1523383"/>
                    <a:ext cx="4322547" cy="5117980"/>
                  </a:xfrm>
                  <a:custGeom>
                    <a:avLst/>
                    <a:gdLst>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82228 w 4322546"/>
                      <a:gd name="connsiteY8" fmla="*/ 540318 h 5117980"/>
                      <a:gd name="connsiteX9" fmla="*/ 540318 w 4322546"/>
                      <a:gd name="connsiteY9" fmla="*/ 540318 h 5117980"/>
                      <a:gd name="connsiteX0-1" fmla="*/ 0 w 4322546"/>
                      <a:gd name="connsiteY0-2" fmla="*/ 0 h 5117980"/>
                      <a:gd name="connsiteX1-3" fmla="*/ 4322546 w 4322546"/>
                      <a:gd name="connsiteY1-4" fmla="*/ 0 h 5117980"/>
                      <a:gd name="connsiteX2-5" fmla="*/ 4322546 w 4322546"/>
                      <a:gd name="connsiteY2-6" fmla="*/ 5117980 h 5117980"/>
                      <a:gd name="connsiteX3-7" fmla="*/ 0 w 4322546"/>
                      <a:gd name="connsiteY3-8" fmla="*/ 5117980 h 5117980"/>
                      <a:gd name="connsiteX4-9" fmla="*/ 0 w 4322546"/>
                      <a:gd name="connsiteY4-10" fmla="*/ 0 h 5117980"/>
                      <a:gd name="connsiteX5-11" fmla="*/ 540318 w 4322546"/>
                      <a:gd name="connsiteY5-12" fmla="*/ 540318 h 5117980"/>
                      <a:gd name="connsiteX6-13" fmla="*/ 540318 w 4322546"/>
                      <a:gd name="connsiteY6-14" fmla="*/ 4577662 h 5117980"/>
                      <a:gd name="connsiteX7-15" fmla="*/ 3782228 w 4322546"/>
                      <a:gd name="connsiteY7-16" fmla="*/ 4577662 h 5117980"/>
                      <a:gd name="connsiteX8-17" fmla="*/ 3765899 w 4322546"/>
                      <a:gd name="connsiteY8-18" fmla="*/ 540318 h 5117980"/>
                      <a:gd name="connsiteX9-19" fmla="*/ 540318 w 4322546"/>
                      <a:gd name="connsiteY9-20" fmla="*/ 540318 h 5117980"/>
                      <a:gd name="connsiteX0-21" fmla="*/ 0 w 4322546"/>
                      <a:gd name="connsiteY0-22" fmla="*/ 0 h 5117980"/>
                      <a:gd name="connsiteX1-23" fmla="*/ 4322546 w 4322546"/>
                      <a:gd name="connsiteY1-24" fmla="*/ 0 h 5117980"/>
                      <a:gd name="connsiteX2-25" fmla="*/ 4322546 w 4322546"/>
                      <a:gd name="connsiteY2-26" fmla="*/ 5117980 h 5117980"/>
                      <a:gd name="connsiteX3-27" fmla="*/ 0 w 4322546"/>
                      <a:gd name="connsiteY3-28" fmla="*/ 5117980 h 5117980"/>
                      <a:gd name="connsiteX4-29" fmla="*/ 0 w 4322546"/>
                      <a:gd name="connsiteY4-30" fmla="*/ 0 h 5117980"/>
                      <a:gd name="connsiteX5-31" fmla="*/ 540318 w 4322546"/>
                      <a:gd name="connsiteY5-32" fmla="*/ 540318 h 5117980"/>
                      <a:gd name="connsiteX6-33" fmla="*/ 540318 w 4322546"/>
                      <a:gd name="connsiteY6-34" fmla="*/ 4577662 h 5117980"/>
                      <a:gd name="connsiteX7-35" fmla="*/ 3782228 w 4322546"/>
                      <a:gd name="connsiteY7-36" fmla="*/ 4577662 h 5117980"/>
                      <a:gd name="connsiteX8-37" fmla="*/ 3765899 w 4322546"/>
                      <a:gd name="connsiteY8-38" fmla="*/ 540318 h 5117980"/>
                      <a:gd name="connsiteX9-39" fmla="*/ 540318 w 4322546"/>
                      <a:gd name="connsiteY9-40" fmla="*/ 540318 h 5117980"/>
                      <a:gd name="connsiteX0-41" fmla="*/ 0 w 4322546"/>
                      <a:gd name="connsiteY0-42" fmla="*/ 0 h 5117980"/>
                      <a:gd name="connsiteX1-43" fmla="*/ 4322546 w 4322546"/>
                      <a:gd name="connsiteY1-44" fmla="*/ 0 h 5117980"/>
                      <a:gd name="connsiteX2-45" fmla="*/ 4322546 w 4322546"/>
                      <a:gd name="connsiteY2-46" fmla="*/ 5117980 h 5117980"/>
                      <a:gd name="connsiteX3-47" fmla="*/ 0 w 4322546"/>
                      <a:gd name="connsiteY3-48" fmla="*/ 5117980 h 5117980"/>
                      <a:gd name="connsiteX4-49" fmla="*/ 0 w 4322546"/>
                      <a:gd name="connsiteY4-50" fmla="*/ 0 h 5117980"/>
                      <a:gd name="connsiteX5-51" fmla="*/ 523989 w 4322546"/>
                      <a:gd name="connsiteY5-52" fmla="*/ 556646 h 5117980"/>
                      <a:gd name="connsiteX6-53" fmla="*/ 540318 w 4322546"/>
                      <a:gd name="connsiteY6-54" fmla="*/ 4577662 h 5117980"/>
                      <a:gd name="connsiteX7-55" fmla="*/ 3782228 w 4322546"/>
                      <a:gd name="connsiteY7-56" fmla="*/ 4577662 h 5117980"/>
                      <a:gd name="connsiteX8-57" fmla="*/ 3765899 w 4322546"/>
                      <a:gd name="connsiteY8-58" fmla="*/ 540318 h 5117980"/>
                      <a:gd name="connsiteX9-59" fmla="*/ 523989 w 4322546"/>
                      <a:gd name="connsiteY9-60" fmla="*/ 556646 h 51179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4322546" h="5117980">
                        <a:moveTo>
                          <a:pt x="0" y="0"/>
                        </a:moveTo>
                        <a:lnTo>
                          <a:pt x="4322546" y="0"/>
                        </a:lnTo>
                        <a:lnTo>
                          <a:pt x="4322546" y="5117980"/>
                        </a:lnTo>
                        <a:lnTo>
                          <a:pt x="0" y="5117980"/>
                        </a:lnTo>
                        <a:lnTo>
                          <a:pt x="0" y="0"/>
                        </a:lnTo>
                        <a:close/>
                        <a:moveTo>
                          <a:pt x="523989" y="556646"/>
                        </a:moveTo>
                        <a:lnTo>
                          <a:pt x="540318" y="4577662"/>
                        </a:lnTo>
                        <a:lnTo>
                          <a:pt x="3782228" y="4577662"/>
                        </a:lnTo>
                        <a:lnTo>
                          <a:pt x="3765899" y="540318"/>
                        </a:lnTo>
                        <a:lnTo>
                          <a:pt x="523989" y="556646"/>
                        </a:lnTo>
                        <a:close/>
                      </a:path>
                    </a:pathLst>
                  </a:custGeom>
                  <a:solidFill>
                    <a:srgbClr val="0C77C3"/>
                  </a:solidFill>
                  <a:ln w="57150" cap="flat">
                    <a:solidFill>
                      <a:srgbClr val="4671D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46" name="矩形 45"/>
                  <p:cNvSpPr/>
                  <p:nvPr/>
                </p:nvSpPr>
                <p:spPr>
                  <a:xfrm>
                    <a:off x="7142640" y="2018756"/>
                    <a:ext cx="3822761" cy="4170884"/>
                  </a:xfrm>
                  <a:prstGeom prst="rect">
                    <a:avLst/>
                  </a:pr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grpSp>
            <p:grpSp>
              <p:nvGrpSpPr>
                <p:cNvPr id="42" name="组合 41"/>
                <p:cNvGrpSpPr/>
                <p:nvPr/>
              </p:nvGrpSpPr>
              <p:grpSpPr>
                <a:xfrm>
                  <a:off x="9039365" y="1367380"/>
                  <a:ext cx="2274785" cy="504469"/>
                  <a:chOff x="9519260" y="85625"/>
                  <a:chExt cx="2274785" cy="740629"/>
                </a:xfrm>
              </p:grpSpPr>
              <p:pic>
                <p:nvPicPr>
                  <p:cNvPr id="43" name="图片 42"/>
                  <p:cNvPicPr>
                    <a:picLocks noChangeAspect="1"/>
                  </p:cNvPicPr>
                  <p:nvPr/>
                </p:nvPicPr>
                <p:blipFill>
                  <a:blip r:embed="rId3">
                    <a:duotone>
                      <a:schemeClr val="accent1">
                        <a:shade val="45000"/>
                        <a:satMod val="135000"/>
                      </a:schemeClr>
                      <a:prstClr val="white"/>
                    </a:duotone>
                  </a:blip>
                  <a:stretch>
                    <a:fillRect/>
                  </a:stretch>
                </p:blipFill>
                <p:spPr>
                  <a:xfrm>
                    <a:off x="9519260" y="85625"/>
                    <a:ext cx="2274785" cy="740629"/>
                  </a:xfrm>
                  <a:prstGeom prst="rect">
                    <a:avLst/>
                  </a:prstGeom>
                </p:spPr>
              </p:pic>
              <p:sp>
                <p:nvSpPr>
                  <p:cNvPr id="44" name="文本框 43"/>
                  <p:cNvSpPr txBox="1"/>
                  <p:nvPr/>
                </p:nvSpPr>
                <p:spPr>
                  <a:xfrm>
                    <a:off x="9624266" y="95903"/>
                    <a:ext cx="1948317" cy="692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1240AB"/>
                        </a:solidFill>
                        <a:latin typeface="Century Gothic" panose="020B0502020202020204" pitchFamily="34" charset="0"/>
                        <a:sym typeface="Helvetica Light"/>
                      </a:rPr>
                      <a:t>Vocabulary</a:t>
                    </a:r>
                    <a:endParaRPr lang="zh-CN" altLang="en-US" sz="2400" b="1" dirty="0">
                      <a:solidFill>
                        <a:srgbClr val="1240AB"/>
                      </a:solidFill>
                      <a:latin typeface="Century Gothic" panose="020B0502020202020204" pitchFamily="34" charset="0"/>
                      <a:sym typeface="Helvetica Light"/>
                    </a:endParaRPr>
                  </a:p>
                </p:txBody>
              </p:sp>
            </p:grpSp>
          </p:grpSp>
          <p:sp>
            <p:nvSpPr>
              <p:cNvPr id="39" name="流程图: 过程 38"/>
              <p:cNvSpPr/>
              <p:nvPr/>
            </p:nvSpPr>
            <p:spPr>
              <a:xfrm>
                <a:off x="5327717" y="4397541"/>
                <a:ext cx="2614783" cy="1103070"/>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b="1" dirty="0">
                    <a:solidFill>
                      <a:schemeClr val="tx1"/>
                    </a:solidFill>
                    <a:latin typeface="Century Gothic" panose="020B0502020202020204" pitchFamily="34" charset="0"/>
                  </a:rPr>
                  <a:t>The father is teaching his son to ride a </a:t>
                </a:r>
                <a:r>
                  <a:rPr lang="en-US" altLang="zh-CN" sz="2400" b="1" dirty="0">
                    <a:solidFill>
                      <a:srgbClr val="0070C0"/>
                    </a:solidFill>
                    <a:latin typeface="Century Gothic" panose="020B0502020202020204" pitchFamily="34" charset="0"/>
                  </a:rPr>
                  <a:t>bicycle</a:t>
                </a:r>
                <a:r>
                  <a:rPr lang="en-US" altLang="zh-CN" sz="2400" b="1" dirty="0">
                    <a:solidFill>
                      <a:prstClr val="black"/>
                    </a:solidFill>
                    <a:latin typeface="Century Gothic" panose="020B0502020202020204" pitchFamily="34" charset="0"/>
                  </a:rPr>
                  <a:t>.</a:t>
                </a:r>
                <a:endParaRPr lang="zh-CN" altLang="en-US" sz="2400" b="1" dirty="0">
                  <a:solidFill>
                    <a:prstClr val="black"/>
                  </a:solidFill>
                  <a:latin typeface="Century Gothic" panose="020B0502020202020204" pitchFamily="34" charset="0"/>
                </a:endParaRPr>
              </a:p>
            </p:txBody>
          </p:sp>
          <p:sp>
            <p:nvSpPr>
              <p:cNvPr id="40" name="矩形 39"/>
              <p:cNvSpPr/>
              <p:nvPr/>
            </p:nvSpPr>
            <p:spPr>
              <a:xfrm>
                <a:off x="5675124" y="3826472"/>
                <a:ext cx="1757973" cy="738664"/>
              </a:xfrm>
              <a:prstGeom prst="rect">
                <a:avLst/>
              </a:prstGeom>
            </p:spPr>
            <p:txBody>
              <a:bodyPr wrap="square">
                <a:spAutoFit/>
              </a:bodyPr>
              <a:lstStyle/>
              <a:p>
                <a:pPr algn="ctr">
                  <a:lnSpc>
                    <a:spcPct val="150000"/>
                  </a:lnSpc>
                </a:pPr>
                <a:r>
                  <a:rPr lang="en-US" altLang="zh-CN" sz="2800" b="1" dirty="0">
                    <a:solidFill>
                      <a:srgbClr val="FF0000"/>
                    </a:solidFill>
                    <a:latin typeface="Century Gothic" panose="020B0502020202020204" pitchFamily="34" charset="0"/>
                  </a:rPr>
                  <a:t>bicycle</a:t>
                </a:r>
                <a:endParaRPr lang="en-US" altLang="zh-CN" sz="2800" b="1" dirty="0">
                  <a:solidFill>
                    <a:srgbClr val="FF0000"/>
                  </a:solidFill>
                  <a:latin typeface="Century Gothic" panose="020B0502020202020204" pitchFamily="34" charset="0"/>
                </a:endParaRPr>
              </a:p>
            </p:txBody>
          </p:sp>
        </p:grpSp>
        <p:pic>
          <p:nvPicPr>
            <p:cNvPr id="37" name="图片 36"/>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818304" y="2964770"/>
              <a:ext cx="2510454" cy="1672202"/>
            </a:xfrm>
            <a:prstGeom prst="rect">
              <a:avLst/>
            </a:prstGeom>
          </p:spPr>
        </p:pic>
      </p:grpSp>
      <p:grpSp>
        <p:nvGrpSpPr>
          <p:cNvPr id="50" name="组合 49"/>
          <p:cNvGrpSpPr/>
          <p:nvPr/>
        </p:nvGrpSpPr>
        <p:grpSpPr>
          <a:xfrm>
            <a:off x="11064995" y="6286179"/>
            <a:ext cx="998007" cy="312687"/>
            <a:chOff x="7707356" y="6408789"/>
            <a:chExt cx="998007" cy="312687"/>
          </a:xfrm>
        </p:grpSpPr>
        <p:pic>
          <p:nvPicPr>
            <p:cNvPr id="58" name="图片 57"/>
            <p:cNvPicPr>
              <a:picLocks noChangeAspect="1"/>
            </p:cNvPicPr>
            <p:nvPr/>
          </p:nvPicPr>
          <p:blipFill>
            <a:blip r:embed="rId9" cstate="screen"/>
            <a:stretch>
              <a:fillRect/>
            </a:stretch>
          </p:blipFill>
          <p:spPr>
            <a:xfrm>
              <a:off x="7808954" y="6408789"/>
              <a:ext cx="751545" cy="312687"/>
            </a:xfrm>
            <a:prstGeom prst="rect">
              <a:avLst/>
            </a:prstGeom>
          </p:spPr>
        </p:pic>
        <p:sp>
          <p:nvSpPr>
            <p:cNvPr id="59" name="文本框 58"/>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780" hangingPunct="0"/>
              <a:r>
                <a:rPr lang="en-US" altLang="zh-CN" sz="1100" b="1" kern="0" dirty="0">
                  <a:solidFill>
                    <a:srgbClr val="000000"/>
                  </a:solidFill>
                  <a:latin typeface="Century Gothic" panose="020B0502020202020204" pitchFamily="34" charset="0"/>
                  <a:sym typeface="Helvetica Light"/>
                </a:rPr>
                <a:t>14/26</a:t>
              </a:r>
              <a:endParaRPr lang="zh-CN" altLang="en-US" sz="1100" b="1" kern="0" dirty="0">
                <a:solidFill>
                  <a:srgbClr val="000000"/>
                </a:solidFill>
                <a:latin typeface="Century Gothic" panose="020B0502020202020204" pitchFamily="34" charset="0"/>
                <a:sym typeface="Helvetica Light"/>
              </a:endParaRPr>
            </a:p>
          </p:txBody>
        </p:sp>
      </p:grpSp>
      <p:sp>
        <p:nvSpPr>
          <p:cNvPr id="60" name="矩形 59"/>
          <p:cNvSpPr/>
          <p:nvPr/>
        </p:nvSpPr>
        <p:spPr>
          <a:xfrm>
            <a:off x="6854381" y="-27384"/>
            <a:ext cx="5290291" cy="2743200"/>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5" name="直角三角形 64"/>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66" name="文本框 65"/>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
        <p:nvSpPr>
          <p:cNvPr id="8" name="Rectangle 1"/>
          <p:cNvSpPr>
            <a:spLocks noChangeArrowheads="1"/>
          </p:cNvSpPr>
          <p:nvPr/>
        </p:nvSpPr>
        <p:spPr bwMode="auto">
          <a:xfrm>
            <a:off x="6910944" y="-53523"/>
            <a:ext cx="4819804"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1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LO: Understand the text; understand the meaning of the vocabulary word </a:t>
            </a:r>
            <a:r>
              <a:rPr kumimoji="0" lang="en-US" altLang="zh-CN" sz="1100" b="1" i="1"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bicycle</a:t>
            </a:r>
            <a:r>
              <a:rPr kumimoji="0" lang="en-US" altLang="zh-CN" sz="11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 and make sentences with it; ask questions about the story</a:t>
            </a:r>
            <a:r>
              <a:rPr kumimoji="0" lang="en-US" altLang="zh-CN" sz="1100" b="1" i="0" strike="noStrike" cap="none" normalizeH="0" baseline="0" dirty="0">
                <a:ln>
                  <a:noFill/>
                </a:ln>
                <a:effectLst/>
                <a:latin typeface="Century Gothic" panose="020B0502020202020204" pitchFamily="34" charset="0"/>
                <a:cs typeface="等线" panose="02010600030101010101" pitchFamily="2" charset="-122"/>
              </a:rPr>
              <a:t> by </a:t>
            </a:r>
            <a:r>
              <a:rPr kumimoji="0" lang="en-US" altLang="zh-CN" sz="11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using the illustration and the text clues; read the text fluently.</a:t>
            </a:r>
            <a:endParaRPr kumimoji="0" lang="en-US" altLang="zh-CN" sz="1100" b="1" i="0" u="none" strike="noStrike" cap="none" normalizeH="0" baseline="0" dirty="0">
              <a:ln>
                <a:noFill/>
              </a:ln>
              <a:solidFill>
                <a:schemeClr val="tx1"/>
              </a:solidFill>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pPr>
            <a:r>
              <a:rPr kumimoji="0" lang="en-US" altLang="zh-CN" sz="11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Read the second sentence of the text aloud to Ss; click the penguin button and explain the word </a:t>
            </a:r>
            <a:r>
              <a:rPr kumimoji="0" lang="en-US" altLang="zh-CN" sz="1100" b="1" i="1"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bicycle</a:t>
            </a:r>
            <a:r>
              <a:rPr kumimoji="0" lang="en-US" altLang="zh-CN" sz="11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 have Ss read the vocabulary word and have Ss make sentences with it; then ask Ss to talk about the first comprehension question</a:t>
            </a:r>
            <a:endParaRPr kumimoji="0" lang="en-US" altLang="zh-CN" sz="1100" b="1" i="0" u="none" strike="noStrike" cap="none" normalizeH="0" baseline="0" dirty="0">
              <a:ln>
                <a:noFill/>
              </a:ln>
              <a:solidFill>
                <a:schemeClr val="tx1"/>
              </a:solidFill>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pPr>
            <a:r>
              <a:rPr kumimoji="0" lang="en-US" altLang="zh-CN" sz="11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Click and guide Ss to talk about the second question; then click to show the first sentence of the text and check their answers; have Ss read the first sentence of the text</a:t>
            </a:r>
            <a:r>
              <a:rPr kumimoji="0" lang="en-US" altLang="zh-CN" sz="1100" b="1" i="0" u="sng" strike="noStrike" cap="none" normalizeH="0" baseline="0" dirty="0">
                <a:ln>
                  <a:noFill/>
                </a:ln>
                <a:solidFill>
                  <a:srgbClr val="0000FF"/>
                </a:solidFill>
                <a:effectLst/>
                <a:latin typeface="Century Gothic" panose="020B0502020202020204" pitchFamily="34" charset="0"/>
                <a:cs typeface="等线" panose="02010600030101010101" pitchFamily="2" charset="-122"/>
              </a:rPr>
              <a:t>.</a:t>
            </a:r>
            <a:r>
              <a:rPr kumimoji="0" lang="en-US" altLang="zh-CN" sz="1100" b="1" i="0" u="none" strike="noStrike" cap="none" normalizeH="0" baseline="0" dirty="0">
                <a:ln>
                  <a:noFill/>
                </a:ln>
                <a:solidFill>
                  <a:srgbClr val="FF0000"/>
                </a:solidFill>
                <a:effectLst/>
                <a:latin typeface="Century Gothic" panose="020B0502020202020204" pitchFamily="34" charset="0"/>
                <a:cs typeface="等线" panose="02010600030101010101" pitchFamily="2" charset="-122"/>
              </a:rPr>
              <a:t>;</a:t>
            </a:r>
            <a:endParaRPr kumimoji="0" lang="en-US" altLang="zh-CN" sz="1100" b="1" i="0" u="none" strike="noStrike" cap="none" normalizeH="0" baseline="0" dirty="0">
              <a:ln>
                <a:noFill/>
              </a:ln>
              <a:solidFill>
                <a:schemeClr val="tx1"/>
              </a:solidFill>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pPr>
            <a:r>
              <a:rPr kumimoji="0" lang="en-US" altLang="zh-CN" sz="11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Have Ss talk about the deep-thinking question; help them ask their partner at least one question. (Note: the reader must use clues such as pictures or the text to figure out the answer to the question.)</a:t>
            </a:r>
            <a:endParaRPr kumimoji="0" lang="en-US" altLang="zh-CN" sz="1100" b="1" i="0" u="none" strike="noStrike" cap="none" normalizeH="0" baseline="0" dirty="0">
              <a:ln>
                <a:noFill/>
              </a:ln>
              <a:solidFill>
                <a:srgbClr val="000000"/>
              </a:solidFill>
              <a:effectLst/>
              <a:latin typeface="Century Gothic" panose="020B0502020202020204" pitchFamily="34" charset="0"/>
              <a:ea typeface="等线" panose="02010600030101010101" pitchFamily="2" charset="-122"/>
              <a:cs typeface="等线" panose="02010600030101010101" pitchFamily="2" charset="-122"/>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pPr>
            <a:r>
              <a:rPr kumimoji="0" lang="en-US" altLang="zh-CN" sz="1100" b="1" i="0" u="none" strike="noStrike" cap="none" normalizeH="0" baseline="0" dirty="0">
                <a:ln>
                  <a:noFill/>
                </a:ln>
                <a:solidFill>
                  <a:srgbClr val="000000"/>
                </a:solidFill>
                <a:effectLst/>
                <a:latin typeface="Century Gothic" panose="020B0502020202020204" pitchFamily="34" charset="0"/>
                <a:ea typeface="等线" panose="02010600030101010101" pitchFamily="2" charset="-122"/>
                <a:cs typeface="等线" panose="02010600030101010101" pitchFamily="2" charset="-122"/>
              </a:rPr>
              <a:t>Have Ss read the text fluently.</a:t>
            </a:r>
            <a:r>
              <a:rPr kumimoji="0" lang="en-US" altLang="zh-CN" sz="1100" b="1" i="0" u="none" strike="noStrike" cap="none" normalizeH="0" baseline="0" dirty="0">
                <a:ln>
                  <a:noFill/>
                </a:ln>
                <a:solidFill>
                  <a:schemeClr val="tx1"/>
                </a:solidFill>
                <a:effectLst/>
              </a:rPr>
              <a:t> </a:t>
            </a:r>
            <a:endParaRPr kumimoji="0" lang="en-US" altLang="zh-CN" sz="1100" b="1" i="0" u="none" strike="noStrike" cap="none" normalizeH="0" baseline="0" dirty="0">
              <a:ln>
                <a:noFill/>
              </a:ln>
              <a:solidFill>
                <a:schemeClr val="tx1"/>
              </a:solidFill>
              <a:effectLs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xit" presetSubtype="1" fill="hold" nodeType="clickEffect">
                                  <p:stCondLst>
                                    <p:cond delay="0"/>
                                  </p:stCondLst>
                                  <p:childTnLst>
                                    <p:animEffect transition="out" filter="wheel(1)">
                                      <p:cBhvr>
                                        <p:cTn id="12" dur="1000"/>
                                        <p:tgtEl>
                                          <p:spTgt spid="48"/>
                                        </p:tgtEl>
                                      </p:cBhvr>
                                    </p:animEffect>
                                    <p:set>
                                      <p:cBhvr>
                                        <p:cTn id="13" dur="1" fill="hold">
                                          <p:stCondLst>
                                            <p:cond delay="999"/>
                                          </p:stCondLst>
                                        </p:cTn>
                                        <p:tgtEl>
                                          <p:spTgt spid="48"/>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4">
                                            <p:txEl>
                                              <p:pRg st="0" end="0"/>
                                            </p:txEl>
                                          </p:spTgt>
                                        </p:tgtEl>
                                        <p:attrNameLst>
                                          <p:attrName>style.visibility</p:attrName>
                                        </p:attrNameLst>
                                      </p:cBhvr>
                                      <p:to>
                                        <p:strVal val="visible"/>
                                      </p:to>
                                    </p:set>
                                    <p:animEffect transition="in" filter="fade">
                                      <p:cBhvr>
                                        <p:cTn id="20" dur="500"/>
                                        <p:tgtEl>
                                          <p:spTgt spid="54">
                                            <p:txEl>
                                              <p:pRg st="0" end="0"/>
                                            </p:txEl>
                                          </p:spTgt>
                                        </p:tgtEl>
                                      </p:cBhvr>
                                    </p:animEffect>
                                    <p:anim calcmode="lin" valueType="num">
                                      <p:cBhvr>
                                        <p:cTn id="21" dur="500" fill="hold"/>
                                        <p:tgtEl>
                                          <p:spTgt spid="54">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54">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4">
                                            <p:txEl>
                                              <p:pRg st="1" end="1"/>
                                            </p:txEl>
                                          </p:spTgt>
                                        </p:tgtEl>
                                        <p:attrNameLst>
                                          <p:attrName>style.visibility</p:attrName>
                                        </p:attrNameLst>
                                      </p:cBhvr>
                                      <p:to>
                                        <p:strVal val="visible"/>
                                      </p:to>
                                    </p:set>
                                    <p:animEffect transition="in" filter="fade">
                                      <p:cBhvr>
                                        <p:cTn id="25" dur="500"/>
                                        <p:tgtEl>
                                          <p:spTgt spid="54">
                                            <p:txEl>
                                              <p:pRg st="1" end="1"/>
                                            </p:txEl>
                                          </p:spTgt>
                                        </p:tgtEl>
                                      </p:cBhvr>
                                    </p:animEffect>
                                    <p:anim calcmode="lin" valueType="num">
                                      <p:cBhvr>
                                        <p:cTn id="26" dur="500" fill="hold"/>
                                        <p:tgtEl>
                                          <p:spTgt spid="54">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54">
                                            <p:txEl>
                                              <p:pRg st="1" end="1"/>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4">
                                            <p:txEl>
                                              <p:pRg st="2" end="2"/>
                                            </p:txEl>
                                          </p:spTgt>
                                        </p:tgtEl>
                                        <p:attrNameLst>
                                          <p:attrName>style.visibility</p:attrName>
                                        </p:attrNameLst>
                                      </p:cBhvr>
                                      <p:to>
                                        <p:strVal val="visible"/>
                                      </p:to>
                                    </p:set>
                                    <p:animEffect transition="in" filter="fade">
                                      <p:cBhvr>
                                        <p:cTn id="30" dur="500"/>
                                        <p:tgtEl>
                                          <p:spTgt spid="54">
                                            <p:txEl>
                                              <p:pRg st="2" end="2"/>
                                            </p:txEl>
                                          </p:spTgt>
                                        </p:tgtEl>
                                      </p:cBhvr>
                                    </p:animEffect>
                                    <p:anim calcmode="lin" valueType="num">
                                      <p:cBhvr>
                                        <p:cTn id="31" dur="500" fill="hold"/>
                                        <p:tgtEl>
                                          <p:spTgt spid="54">
                                            <p:txEl>
                                              <p:pRg st="2" end="2"/>
                                            </p:txEl>
                                          </p:spTgt>
                                        </p:tgtEl>
                                        <p:attrNameLst>
                                          <p:attrName>ppt_x</p:attrName>
                                        </p:attrNameLst>
                                      </p:cBhvr>
                                      <p:tavLst>
                                        <p:tav tm="0">
                                          <p:val>
                                            <p:strVal val="#ppt_x"/>
                                          </p:val>
                                        </p:tav>
                                        <p:tav tm="100000">
                                          <p:val>
                                            <p:strVal val="#ppt_x"/>
                                          </p:val>
                                        </p:tav>
                                      </p:tavLst>
                                    </p:anim>
                                    <p:anim calcmode="lin" valueType="num">
                                      <p:cBhvr>
                                        <p:cTn id="32" dur="500" fill="hold"/>
                                        <p:tgtEl>
                                          <p:spTgt spid="5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3" restart="whenNotActive" fill="hold" evtFilter="cancelBubble" nodeType="interactiveSeq">
                <p:stCondLst>
                  <p:cond evt="onClick" delay="0">
                    <p:tgtEl>
                      <p:spTgt spid="66"/>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withEffect">
                                  <p:stCondLst>
                                    <p:cond delay="0"/>
                                  </p:stCondLst>
                                  <p:childTnLst>
                                    <p:set>
                                      <p:cBhvr>
                                        <p:cTn id="47" dur="1" fill="hold">
                                          <p:stCondLst>
                                            <p:cond delay="0"/>
                                          </p:stCondLst>
                                        </p:cTn>
                                        <p:tgtEl>
                                          <p:spTgt spid="60"/>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60"/>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bldLst>
      <p:bldP spid="29" grpId="0"/>
      <p:bldP spid="10" grpId="0"/>
      <p:bldP spid="60" grpId="0" animBg="1"/>
      <p:bldP spid="60" grpId="1" animBg="1"/>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09350" y="139289"/>
            <a:ext cx="11828375" cy="6589750"/>
          </a:xfrm>
          <a:prstGeom prst="rect">
            <a:avLst/>
          </a:prstGeom>
        </p:spPr>
      </p:pic>
      <p:pic>
        <p:nvPicPr>
          <p:cNvPr id="8" name="图片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88995" y="1224255"/>
            <a:ext cx="7320064" cy="3724541"/>
          </a:xfrm>
          <a:prstGeom prst="rect">
            <a:avLst/>
          </a:prstGeom>
        </p:spPr>
      </p:pic>
      <p:sp>
        <p:nvSpPr>
          <p:cNvPr id="4" name="矩形 3"/>
          <p:cNvSpPr/>
          <p:nvPr/>
        </p:nvSpPr>
        <p:spPr>
          <a:xfrm>
            <a:off x="7658573" y="185152"/>
            <a:ext cx="4318486" cy="6486846"/>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FFFF"/>
              </a:solidFill>
            </a:endParaRPr>
          </a:p>
        </p:txBody>
      </p:sp>
      <p:cxnSp>
        <p:nvCxnSpPr>
          <p:cNvPr id="15" name="直接连接符 14"/>
          <p:cNvCxnSpPr/>
          <p:nvPr/>
        </p:nvCxnSpPr>
        <p:spPr>
          <a:xfrm>
            <a:off x="7674818" y="169011"/>
            <a:ext cx="1412" cy="6487341"/>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9096427" y="-23798"/>
            <a:ext cx="2374889" cy="773220"/>
            <a:chOff x="9453849" y="106830"/>
            <a:chExt cx="2374889" cy="773220"/>
          </a:xfrm>
        </p:grpSpPr>
        <p:pic>
          <p:nvPicPr>
            <p:cNvPr id="3" name="图片 2"/>
            <p:cNvPicPr>
              <a:picLocks noChangeAspect="1"/>
            </p:cNvPicPr>
            <p:nvPr/>
          </p:nvPicPr>
          <p:blipFill>
            <a:blip r:embed="rId3"/>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grpSp>
        <p:nvGrpSpPr>
          <p:cNvPr id="6" name="组合 5"/>
          <p:cNvGrpSpPr/>
          <p:nvPr/>
        </p:nvGrpSpPr>
        <p:grpSpPr>
          <a:xfrm>
            <a:off x="256082" y="6261025"/>
            <a:ext cx="953684" cy="294424"/>
            <a:chOff x="7173656" y="6296884"/>
            <a:chExt cx="953684" cy="294424"/>
          </a:xfrm>
        </p:grpSpPr>
        <p:pic>
          <p:nvPicPr>
            <p:cNvPr id="35" name="图片 34"/>
            <p:cNvPicPr>
              <a:picLocks noChangeAspect="1"/>
            </p:cNvPicPr>
            <p:nvPr/>
          </p:nvPicPr>
          <p:blipFill>
            <a:blip r:embed="rId4"/>
            <a:stretch>
              <a:fillRect/>
            </a:stretch>
          </p:blipFill>
          <p:spPr>
            <a:xfrm>
              <a:off x="7377896" y="6296884"/>
              <a:ext cx="749444" cy="294424"/>
            </a:xfrm>
            <a:prstGeom prst="rect">
              <a:avLst/>
            </a:prstGeom>
          </p:spPr>
        </p:pic>
        <p:sp>
          <p:nvSpPr>
            <p:cNvPr id="36" name="文本框 35"/>
            <p:cNvSpPr txBox="1"/>
            <p:nvPr/>
          </p:nvSpPr>
          <p:spPr>
            <a:xfrm>
              <a:off x="7173656" y="6313291"/>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42" name="组合 41"/>
          <p:cNvGrpSpPr/>
          <p:nvPr/>
        </p:nvGrpSpPr>
        <p:grpSpPr>
          <a:xfrm>
            <a:off x="11039676" y="6282740"/>
            <a:ext cx="998007" cy="312687"/>
            <a:chOff x="7707356" y="6408789"/>
            <a:chExt cx="998007" cy="312687"/>
          </a:xfrm>
        </p:grpSpPr>
        <p:pic>
          <p:nvPicPr>
            <p:cNvPr id="43" name="图片 42"/>
            <p:cNvPicPr>
              <a:picLocks noChangeAspect="1"/>
            </p:cNvPicPr>
            <p:nvPr/>
          </p:nvPicPr>
          <p:blipFill>
            <a:blip r:embed="rId5" cstate="screen"/>
            <a:stretch>
              <a:fillRect/>
            </a:stretch>
          </p:blipFill>
          <p:spPr>
            <a:xfrm>
              <a:off x="7808954" y="6408789"/>
              <a:ext cx="751545" cy="312687"/>
            </a:xfrm>
            <a:prstGeom prst="rect">
              <a:avLst/>
            </a:prstGeom>
          </p:spPr>
        </p:pic>
        <p:sp>
          <p:nvSpPr>
            <p:cNvPr id="44" name="文本框 43"/>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780" hangingPunct="0"/>
              <a:r>
                <a:rPr lang="en-US" altLang="zh-CN" sz="1100" b="1" kern="0" dirty="0">
                  <a:solidFill>
                    <a:srgbClr val="000000"/>
                  </a:solidFill>
                  <a:latin typeface="Century Gothic" panose="020B0502020202020204" pitchFamily="34" charset="0"/>
                  <a:sym typeface="Helvetica Light"/>
                </a:rPr>
                <a:t>15/26</a:t>
              </a:r>
              <a:endParaRPr lang="zh-CN" altLang="en-US" sz="1100" b="1" kern="0" dirty="0">
                <a:solidFill>
                  <a:srgbClr val="000000"/>
                </a:solidFill>
                <a:latin typeface="Century Gothic" panose="020B0502020202020204" pitchFamily="34" charset="0"/>
                <a:sym typeface="Helvetica Light"/>
              </a:endParaRPr>
            </a:p>
          </p:txBody>
        </p:sp>
      </p:grpSp>
      <p:sp>
        <p:nvSpPr>
          <p:cNvPr id="52" name="流程图: 过程 51"/>
          <p:cNvSpPr/>
          <p:nvPr/>
        </p:nvSpPr>
        <p:spPr>
          <a:xfrm>
            <a:off x="349868" y="4709275"/>
            <a:ext cx="4039063"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He climbed up the ladder.</a:t>
            </a:r>
            <a:endParaRPr lang="zh-CN" altLang="en-US" sz="2400" b="1" dirty="0">
              <a:solidFill>
                <a:srgbClr val="000000"/>
              </a:solidFill>
              <a:latin typeface="Century Gothic" panose="020B0502020202020204" pitchFamily="34" charset="0"/>
            </a:endParaRPr>
          </a:p>
        </p:txBody>
      </p:sp>
      <p:sp>
        <p:nvSpPr>
          <p:cNvPr id="56" name="流程图: 过程 55"/>
          <p:cNvSpPr/>
          <p:nvPr/>
        </p:nvSpPr>
        <p:spPr>
          <a:xfrm>
            <a:off x="3624054" y="5264072"/>
            <a:ext cx="4050764"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“I am a fireman,” he said.</a:t>
            </a:r>
            <a:endParaRPr lang="zh-CN" altLang="en-US" sz="2400" b="1" dirty="0">
              <a:solidFill>
                <a:srgbClr val="000000"/>
              </a:solidFill>
              <a:latin typeface="Century Gothic" panose="020B0502020202020204" pitchFamily="34" charset="0"/>
            </a:endParaRPr>
          </a:p>
        </p:txBody>
      </p:sp>
      <p:grpSp>
        <p:nvGrpSpPr>
          <p:cNvPr id="47" name="组合 46"/>
          <p:cNvGrpSpPr/>
          <p:nvPr/>
        </p:nvGrpSpPr>
        <p:grpSpPr>
          <a:xfrm>
            <a:off x="7879451" y="4693529"/>
            <a:ext cx="3974948" cy="1005112"/>
            <a:chOff x="8486908" y="1035622"/>
            <a:chExt cx="3248365" cy="1264646"/>
          </a:xfrm>
        </p:grpSpPr>
        <p:sp>
          <p:nvSpPr>
            <p:cNvPr id="48" name="文本框 47"/>
            <p:cNvSpPr txBox="1"/>
            <p:nvPr/>
          </p:nvSpPr>
          <p:spPr>
            <a:xfrm>
              <a:off x="8548340" y="1626456"/>
              <a:ext cx="3141225" cy="673812"/>
            </a:xfrm>
            <a:prstGeom prst="rect">
              <a:avLst/>
            </a:prstGeom>
            <a:solidFill>
              <a:schemeClr val="bg1"/>
            </a:solidFill>
            <a:ln w="38100">
              <a:solidFill>
                <a:srgbClr val="ED7D31"/>
              </a:solidFill>
            </a:ln>
          </p:spPr>
          <p:txBody>
            <a:bodyPr wrap="square" rtlCol="0">
              <a:spAutoFit/>
            </a:bodyPr>
            <a:lstStyle/>
            <a:p>
              <a:pPr algn="ctr">
                <a:lnSpc>
                  <a:spcPct val="120000"/>
                </a:lnSpc>
              </a:pPr>
              <a:r>
                <a:rPr lang="en-US" altLang="zh-CN" sz="2400" b="1" dirty="0">
                  <a:solidFill>
                    <a:srgbClr val="53585F"/>
                  </a:solidFill>
                  <a:latin typeface="Century Gothic" panose="020B0502020202020204" pitchFamily="34" charset="0"/>
                </a:rPr>
                <a:t>Fluency.</a:t>
              </a:r>
              <a:endParaRPr lang="en-US" altLang="zh-CN" sz="2400" b="1" dirty="0">
                <a:solidFill>
                  <a:srgbClr val="53585F"/>
                </a:solidFill>
                <a:latin typeface="Century Gothic" panose="020B0502020202020204" pitchFamily="34" charset="0"/>
              </a:endParaRPr>
            </a:p>
          </p:txBody>
        </p:sp>
        <p:sp>
          <p:nvSpPr>
            <p:cNvPr id="54" name="圆角矩形 53"/>
            <p:cNvSpPr/>
            <p:nvPr/>
          </p:nvSpPr>
          <p:spPr>
            <a:xfrm>
              <a:off x="8486908" y="1035622"/>
              <a:ext cx="3248365" cy="656950"/>
            </a:xfrm>
            <a:prstGeom prst="roundRect">
              <a:avLst/>
            </a:prstGeom>
            <a:solidFill>
              <a:srgbClr val="ED7D3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Decoding</a:t>
              </a:r>
              <a:endParaRPr lang="zh-CN" altLang="en-US" sz="2400" b="1" dirty="0">
                <a:solidFill>
                  <a:srgbClr val="FFFFFF"/>
                </a:solidFill>
                <a:latin typeface="Century Gothic" panose="020B0502020202020204" pitchFamily="34" charset="0"/>
                <a:sym typeface="Helvetica Light"/>
              </a:endParaRPr>
            </a:p>
          </p:txBody>
        </p:sp>
      </p:grpSp>
      <p:sp>
        <p:nvSpPr>
          <p:cNvPr id="25" name="标题 1"/>
          <p:cNvSpPr txBox="1"/>
          <p:nvPr/>
        </p:nvSpPr>
        <p:spPr>
          <a:xfrm>
            <a:off x="352558" y="330140"/>
            <a:ext cx="6266371"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0070C0"/>
                </a:solidFill>
                <a:latin typeface="Century Gothic" panose="020B0502020202020204" pitchFamily="34" charset="0"/>
              </a:rPr>
              <a:t>Nobody Wanted to Play</a:t>
            </a:r>
            <a:endParaRPr lang="en-US" altLang="zh-CN" sz="3600" b="1" dirty="0">
              <a:solidFill>
                <a:srgbClr val="0070C0"/>
              </a:solidFill>
              <a:latin typeface="Century Gothic" panose="020B0502020202020204" pitchFamily="34" charset="0"/>
            </a:endParaRPr>
          </a:p>
        </p:txBody>
      </p:sp>
      <p:grpSp>
        <p:nvGrpSpPr>
          <p:cNvPr id="26" name="组合 25"/>
          <p:cNvGrpSpPr/>
          <p:nvPr/>
        </p:nvGrpSpPr>
        <p:grpSpPr>
          <a:xfrm>
            <a:off x="7846629" y="1027312"/>
            <a:ext cx="4010409" cy="2805903"/>
            <a:chOff x="8214495" y="1147075"/>
            <a:chExt cx="3207498" cy="2201186"/>
          </a:xfrm>
        </p:grpSpPr>
        <p:sp>
          <p:nvSpPr>
            <p:cNvPr id="27" name="文本框 26"/>
            <p:cNvSpPr txBox="1"/>
            <p:nvPr/>
          </p:nvSpPr>
          <p:spPr>
            <a:xfrm>
              <a:off x="8240746" y="1537418"/>
              <a:ext cx="3158509" cy="1810843"/>
            </a:xfrm>
            <a:prstGeom prst="rect">
              <a:avLst/>
            </a:prstGeom>
            <a:solidFill>
              <a:schemeClr val="bg1"/>
            </a:solidFill>
            <a:ln w="38100">
              <a:solidFill>
                <a:srgbClr val="6C8CD5"/>
              </a:solidFill>
            </a:ln>
          </p:spPr>
          <p:txBody>
            <a:bodyPr wrap="square" rtlCol="0">
              <a:spAutoFit/>
            </a:bodyPr>
            <a:lstStyle/>
            <a:p>
              <a:pPr marL="457200" indent="-457200">
                <a:buAutoNum type="arabicPeriod"/>
              </a:pPr>
              <a:r>
                <a:rPr lang="en-US" altLang="zh-CN" sz="2400" b="1" dirty="0">
                  <a:solidFill>
                    <a:srgbClr val="53585F"/>
                  </a:solidFill>
                  <a:latin typeface="Century Gothic" panose="020B0502020202020204" pitchFamily="34" charset="0"/>
                </a:rPr>
                <a:t>What play equipment did Wilf play? How did he feel?</a:t>
              </a:r>
              <a:endParaRPr lang="en-US" altLang="zh-CN" sz="2400" b="1" dirty="0">
                <a:solidFill>
                  <a:srgbClr val="53585F"/>
                </a:solidFill>
                <a:latin typeface="Century Gothic" panose="020B0502020202020204" pitchFamily="34" charset="0"/>
              </a:endParaRPr>
            </a:p>
            <a:p>
              <a:pPr marL="457200" indent="-457200">
                <a:buAutoNum type="arabicPeriod"/>
              </a:pPr>
              <a:endParaRPr lang="en-US" altLang="zh-CN" sz="2400" b="1" dirty="0">
                <a:solidFill>
                  <a:srgbClr val="53585F"/>
                </a:solidFill>
                <a:latin typeface="Century Gothic" panose="020B0502020202020204" pitchFamily="34" charset="0"/>
              </a:endParaRPr>
            </a:p>
            <a:p>
              <a:pPr marL="457200" indent="-457200">
                <a:buAutoNum type="arabicPeriod"/>
              </a:pPr>
              <a:endParaRPr lang="en-US" altLang="zh-CN" sz="2400" b="1" dirty="0">
                <a:solidFill>
                  <a:srgbClr val="53585F"/>
                </a:solidFill>
                <a:latin typeface="Century Gothic" panose="020B0502020202020204" pitchFamily="34" charset="0"/>
              </a:endParaRPr>
            </a:p>
            <a:p>
              <a:pPr marL="457200" indent="-457200">
                <a:buAutoNum type="arabicPeriod"/>
              </a:pPr>
              <a:endParaRPr lang="en-US" altLang="zh-CN" sz="2400" b="1" dirty="0">
                <a:solidFill>
                  <a:srgbClr val="53585F"/>
                </a:solidFill>
                <a:latin typeface="Century Gothic" panose="020B0502020202020204" pitchFamily="34" charset="0"/>
              </a:endParaRPr>
            </a:p>
          </p:txBody>
        </p:sp>
        <p:sp>
          <p:nvSpPr>
            <p:cNvPr id="28" name="圆角矩形 27"/>
            <p:cNvSpPr/>
            <p:nvPr/>
          </p:nvSpPr>
          <p:spPr>
            <a:xfrm>
              <a:off x="8214495" y="1147075"/>
              <a:ext cx="3207498" cy="409602"/>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Comprehension</a:t>
              </a:r>
              <a:endParaRPr lang="zh-CN" altLang="en-US" sz="2400" b="1" dirty="0">
                <a:solidFill>
                  <a:srgbClr val="FFFFFF"/>
                </a:solidFill>
                <a:latin typeface="Century Gothic" panose="020B0502020202020204" pitchFamily="34" charset="0"/>
                <a:sym typeface="Helvetica Light"/>
              </a:endParaRPr>
            </a:p>
          </p:txBody>
        </p:sp>
      </p:grpSp>
      <p:pic>
        <p:nvPicPr>
          <p:cNvPr id="29" name="图片 28"/>
          <p:cNvPicPr>
            <a:picLocks noChangeAspect="1"/>
          </p:cNvPicPr>
          <p:nvPr/>
        </p:nvPicPr>
        <p:blipFill>
          <a:blip r:embed="rId6" cstate="screen">
            <a:biLevel thresh="50000"/>
            <a:extLst>
              <a:ext uri="{28A0092B-C50C-407E-A947-70E740481C1C}">
                <a14:useLocalDpi xmlns:a14="http://schemas.microsoft.com/office/drawing/2010/main" val="0"/>
              </a:ext>
            </a:extLst>
          </a:blip>
          <a:stretch>
            <a:fillRect/>
          </a:stretch>
        </p:blipFill>
        <p:spPr>
          <a:xfrm>
            <a:off x="4852790" y="1391867"/>
            <a:ext cx="2541494" cy="2541494"/>
          </a:xfrm>
          <a:prstGeom prst="rect">
            <a:avLst/>
          </a:prstGeom>
        </p:spPr>
      </p:pic>
      <p:sp>
        <p:nvSpPr>
          <p:cNvPr id="9" name="矩形 8"/>
          <p:cNvSpPr/>
          <p:nvPr/>
        </p:nvSpPr>
        <p:spPr>
          <a:xfrm>
            <a:off x="7860480" y="2615701"/>
            <a:ext cx="4160907" cy="830997"/>
          </a:xfrm>
          <a:prstGeom prst="rect">
            <a:avLst/>
          </a:prstGeom>
        </p:spPr>
        <p:txBody>
          <a:bodyPr wrap="square">
            <a:spAutoFit/>
          </a:bodyPr>
          <a:lstStyle/>
          <a:p>
            <a:pPr marL="457200" lvl="0" indent="-457200">
              <a:buAutoNum type="arabicPeriod" startAt="2"/>
            </a:pPr>
            <a:r>
              <a:rPr lang="en-US" altLang="zh-CN" sz="2400" b="1" dirty="0">
                <a:solidFill>
                  <a:srgbClr val="53585F"/>
                </a:solidFill>
                <a:latin typeface="Century Gothic" panose="020B0502020202020204" pitchFamily="34" charset="0"/>
              </a:rPr>
              <a:t>What do you think Wilf </a:t>
            </a:r>
            <a:endParaRPr lang="en-US" altLang="zh-CN" sz="2400" b="1" dirty="0">
              <a:solidFill>
                <a:srgbClr val="53585F"/>
              </a:solidFill>
              <a:latin typeface="Century Gothic" panose="020B0502020202020204" pitchFamily="34" charset="0"/>
            </a:endParaRPr>
          </a:p>
          <a:p>
            <a:pPr lvl="0"/>
            <a:r>
              <a:rPr lang="en-US" altLang="zh-CN" sz="2400" b="1" dirty="0">
                <a:solidFill>
                  <a:srgbClr val="53585F"/>
                </a:solidFill>
                <a:latin typeface="Century Gothic" panose="020B0502020202020204" pitchFamily="34" charset="0"/>
              </a:rPr>
              <a:t>      pretended to be?</a:t>
            </a:r>
            <a:endParaRPr lang="en-US" altLang="zh-CN" sz="2400" b="1" dirty="0">
              <a:solidFill>
                <a:srgbClr val="53585F"/>
              </a:solidFill>
              <a:latin typeface="Century Gothic" panose="020B0502020202020204" pitchFamily="34" charset="0"/>
            </a:endParaRPr>
          </a:p>
        </p:txBody>
      </p:sp>
      <p:sp>
        <p:nvSpPr>
          <p:cNvPr id="33" name="矩形 32"/>
          <p:cNvSpPr/>
          <p:nvPr/>
        </p:nvSpPr>
        <p:spPr>
          <a:xfrm>
            <a:off x="6890642" y="-7621"/>
            <a:ext cx="5290291" cy="1554480"/>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4" name="矩形 33"/>
          <p:cNvSpPr/>
          <p:nvPr/>
        </p:nvSpPr>
        <p:spPr>
          <a:xfrm>
            <a:off x="6970472" y="62695"/>
            <a:ext cx="4987607" cy="1446550"/>
          </a:xfrm>
          <a:prstGeom prst="rect">
            <a:avLst/>
          </a:prstGeom>
        </p:spPr>
        <p:txBody>
          <a:bodyPr wrap="square">
            <a:spAutoFit/>
          </a:bodyPr>
          <a:lstStyle/>
          <a:p>
            <a:r>
              <a:rPr lang="en-US" altLang="zh-CN" sz="1100" b="1" dirty="0">
                <a:latin typeface="Century Gothic" panose="020B0502020202020204" pitchFamily="34" charset="0"/>
              </a:rPr>
              <a:t>LO: Understand the text; read the text fluently.</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Read the text aloud to Ss. Guide students to talk about the first comprehension questions.</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Click and guide students to talk about the second comprehension question. Then click to show the second sentence of the text and the other half of the picture, and check their answers; have Ss read the second sentence of the text; </a:t>
            </a:r>
            <a:endParaRPr lang="zh-CN" altLang="zh-CN" sz="1100" b="1"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Have Ss read the text fluently and give feedback.</a:t>
            </a:r>
            <a:endParaRPr lang="en-US" altLang="zh-CN" sz="1100" b="1" dirty="0">
              <a:latin typeface="Century Gothic" panose="020B0502020202020204" pitchFamily="34" charset="0"/>
              <a:sym typeface="Helvetica Neue"/>
            </a:endParaRPr>
          </a:p>
        </p:txBody>
      </p:sp>
      <p:sp>
        <p:nvSpPr>
          <p:cNvPr id="37" name="直角三角形 36"/>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8" name="文本框 37"/>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xit" presetSubtype="1" fill="hold" nodeType="clickEffect">
                                  <p:stCondLst>
                                    <p:cond delay="0"/>
                                  </p:stCondLst>
                                  <p:childTnLst>
                                    <p:animEffect transition="out" filter="wheel(1)">
                                      <p:cBhvr>
                                        <p:cTn id="12" dur="1000"/>
                                        <p:tgtEl>
                                          <p:spTgt spid="29"/>
                                        </p:tgtEl>
                                      </p:cBhvr>
                                    </p:animEffect>
                                    <p:set>
                                      <p:cBhvr>
                                        <p:cTn id="13" dur="1" fill="hold">
                                          <p:stCondLst>
                                            <p:cond delay="999"/>
                                          </p:stCondLst>
                                        </p:cTn>
                                        <p:tgtEl>
                                          <p:spTgt spid="29"/>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8"/>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56" grpId="0"/>
      <p:bldP spid="9" grpId="0"/>
      <p:bldP spid="33" grpId="0" animBg="1"/>
      <p:bldP spid="33" grpId="1" animBg="1"/>
      <p:bldP spid="34" grpId="0"/>
      <p:bldP spid="3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43475" y="123097"/>
            <a:ext cx="11828375" cy="6589750"/>
          </a:xfrm>
          <a:prstGeom prst="rect">
            <a:avLst/>
          </a:prstGeom>
        </p:spPr>
      </p:pic>
      <p:pic>
        <p:nvPicPr>
          <p:cNvPr id="8" name="图片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51304" y="1326412"/>
            <a:ext cx="6891813" cy="3525819"/>
          </a:xfrm>
          <a:prstGeom prst="rect">
            <a:avLst/>
          </a:prstGeom>
        </p:spPr>
      </p:pic>
      <p:sp>
        <p:nvSpPr>
          <p:cNvPr id="4" name="矩形 3"/>
          <p:cNvSpPr/>
          <p:nvPr/>
        </p:nvSpPr>
        <p:spPr>
          <a:xfrm>
            <a:off x="7176621" y="179610"/>
            <a:ext cx="4840580" cy="6598643"/>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FFFF"/>
              </a:solidFill>
            </a:endParaRPr>
          </a:p>
        </p:txBody>
      </p:sp>
      <p:cxnSp>
        <p:nvCxnSpPr>
          <p:cNvPr id="15" name="直接连接符 14"/>
          <p:cNvCxnSpPr/>
          <p:nvPr/>
        </p:nvCxnSpPr>
        <p:spPr>
          <a:xfrm>
            <a:off x="7212554" y="253100"/>
            <a:ext cx="1412" cy="6487341"/>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9110936" y="-23798"/>
            <a:ext cx="2374889" cy="773220"/>
            <a:chOff x="9453849" y="106830"/>
            <a:chExt cx="2374889" cy="773220"/>
          </a:xfrm>
        </p:grpSpPr>
        <p:pic>
          <p:nvPicPr>
            <p:cNvPr id="3" name="图片 2"/>
            <p:cNvPicPr>
              <a:picLocks noChangeAspect="1"/>
            </p:cNvPicPr>
            <p:nvPr/>
          </p:nvPicPr>
          <p:blipFill>
            <a:blip r:embed="rId3"/>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grpSp>
        <p:nvGrpSpPr>
          <p:cNvPr id="6" name="组合 5"/>
          <p:cNvGrpSpPr/>
          <p:nvPr/>
        </p:nvGrpSpPr>
        <p:grpSpPr>
          <a:xfrm>
            <a:off x="188346" y="6258149"/>
            <a:ext cx="970618" cy="294424"/>
            <a:chOff x="7125415" y="6313366"/>
            <a:chExt cx="970618" cy="294424"/>
          </a:xfrm>
        </p:grpSpPr>
        <p:pic>
          <p:nvPicPr>
            <p:cNvPr id="23" name="图片 22"/>
            <p:cNvPicPr>
              <a:picLocks noChangeAspect="1"/>
            </p:cNvPicPr>
            <p:nvPr/>
          </p:nvPicPr>
          <p:blipFill>
            <a:blip r:embed="rId4"/>
            <a:stretch>
              <a:fillRect/>
            </a:stretch>
          </p:blipFill>
          <p:spPr>
            <a:xfrm>
              <a:off x="7346589" y="6313366"/>
              <a:ext cx="749444" cy="294424"/>
            </a:xfrm>
            <a:prstGeom prst="rect">
              <a:avLst/>
            </a:prstGeom>
          </p:spPr>
        </p:pic>
        <p:sp>
          <p:nvSpPr>
            <p:cNvPr id="24" name="文本框 23"/>
            <p:cNvSpPr txBox="1"/>
            <p:nvPr/>
          </p:nvSpPr>
          <p:spPr>
            <a:xfrm>
              <a:off x="7125415" y="6329773"/>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26" name="组合 25"/>
          <p:cNvGrpSpPr/>
          <p:nvPr/>
        </p:nvGrpSpPr>
        <p:grpSpPr>
          <a:xfrm>
            <a:off x="11052698" y="6283447"/>
            <a:ext cx="998007" cy="312687"/>
            <a:chOff x="7707356" y="6408789"/>
            <a:chExt cx="998007" cy="312687"/>
          </a:xfrm>
        </p:grpSpPr>
        <p:pic>
          <p:nvPicPr>
            <p:cNvPr id="27" name="图片 26"/>
            <p:cNvPicPr>
              <a:picLocks noChangeAspect="1"/>
            </p:cNvPicPr>
            <p:nvPr/>
          </p:nvPicPr>
          <p:blipFill>
            <a:blip r:embed="rId5" cstate="screen"/>
            <a:stretch>
              <a:fillRect/>
            </a:stretch>
          </p:blipFill>
          <p:spPr>
            <a:xfrm>
              <a:off x="7808954" y="6408789"/>
              <a:ext cx="751545" cy="312687"/>
            </a:xfrm>
            <a:prstGeom prst="rect">
              <a:avLst/>
            </a:prstGeom>
          </p:spPr>
        </p:pic>
        <p:sp>
          <p:nvSpPr>
            <p:cNvPr id="28" name="文本框 27"/>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780" hangingPunct="0"/>
              <a:r>
                <a:rPr lang="en-US" altLang="zh-CN" sz="1100" b="1" kern="0" dirty="0">
                  <a:solidFill>
                    <a:srgbClr val="000000"/>
                  </a:solidFill>
                  <a:latin typeface="Century Gothic" panose="020B0502020202020204" pitchFamily="34" charset="0"/>
                  <a:sym typeface="Helvetica Light"/>
                </a:rPr>
                <a:t>16/26</a:t>
              </a:r>
              <a:endParaRPr lang="zh-CN" altLang="en-US" sz="1100" b="1" kern="0" dirty="0">
                <a:solidFill>
                  <a:srgbClr val="000000"/>
                </a:solidFill>
                <a:latin typeface="Century Gothic" panose="020B0502020202020204" pitchFamily="34" charset="0"/>
                <a:sym typeface="Helvetica Light"/>
              </a:endParaRPr>
            </a:p>
          </p:txBody>
        </p:sp>
      </p:grpSp>
      <p:sp>
        <p:nvSpPr>
          <p:cNvPr id="40" name="流程图: 过程 39"/>
          <p:cNvSpPr/>
          <p:nvPr/>
        </p:nvSpPr>
        <p:spPr>
          <a:xfrm>
            <a:off x="349997" y="4512943"/>
            <a:ext cx="5631411"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srgbClr val="000000"/>
                </a:solidFill>
                <a:latin typeface="Century Gothic" panose="020B0502020202020204" pitchFamily="34" charset="0"/>
              </a:rPr>
              <a:t>He climbed on the wall.</a:t>
            </a:r>
            <a:endParaRPr lang="zh-CN" altLang="en-US" sz="2400" b="1" dirty="0">
              <a:solidFill>
                <a:srgbClr val="000000"/>
              </a:solidFill>
              <a:latin typeface="Century Gothic" panose="020B0502020202020204" pitchFamily="34" charset="0"/>
            </a:endParaRPr>
          </a:p>
        </p:txBody>
      </p:sp>
      <p:sp>
        <p:nvSpPr>
          <p:cNvPr id="41" name="流程图: 过程 40"/>
          <p:cNvSpPr/>
          <p:nvPr/>
        </p:nvSpPr>
        <p:spPr>
          <a:xfrm>
            <a:off x="2373462" y="5003672"/>
            <a:ext cx="5135677"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“I am a spiderman,” he said.</a:t>
            </a:r>
            <a:endParaRPr lang="zh-CN" altLang="en-US" sz="2400" b="1" dirty="0">
              <a:solidFill>
                <a:srgbClr val="000000"/>
              </a:solidFill>
              <a:latin typeface="Century Gothic" panose="020B0502020202020204" pitchFamily="34" charset="0"/>
            </a:endParaRPr>
          </a:p>
        </p:txBody>
      </p:sp>
      <p:sp>
        <p:nvSpPr>
          <p:cNvPr id="22" name="标题 1"/>
          <p:cNvSpPr txBox="1"/>
          <p:nvPr/>
        </p:nvSpPr>
        <p:spPr>
          <a:xfrm>
            <a:off x="352558" y="330140"/>
            <a:ext cx="6266371"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0070C0"/>
                </a:solidFill>
                <a:latin typeface="Century Gothic" panose="020B0502020202020204" pitchFamily="34" charset="0"/>
              </a:rPr>
              <a:t>Nobody Wanted to Play</a:t>
            </a:r>
            <a:endParaRPr lang="en-US" altLang="zh-CN" sz="3600" b="1" dirty="0">
              <a:solidFill>
                <a:srgbClr val="0070C0"/>
              </a:solidFill>
              <a:latin typeface="Century Gothic" panose="020B0502020202020204" pitchFamily="34" charset="0"/>
            </a:endParaRPr>
          </a:p>
        </p:txBody>
      </p:sp>
      <p:pic>
        <p:nvPicPr>
          <p:cNvPr id="31" name="图片 30"/>
          <p:cNvPicPr>
            <a:picLocks noChangeAspect="1"/>
          </p:cNvPicPr>
          <p:nvPr/>
        </p:nvPicPr>
        <p:blipFill>
          <a:blip r:embed="rId6" cstate="screen">
            <a:biLevel thresh="50000"/>
            <a:extLst>
              <a:ext uri="{28A0092B-C50C-407E-A947-70E740481C1C}">
                <a14:useLocalDpi xmlns:a14="http://schemas.microsoft.com/office/drawing/2010/main" val="0"/>
              </a:ext>
            </a:extLst>
          </a:blip>
          <a:stretch>
            <a:fillRect/>
          </a:stretch>
        </p:blipFill>
        <p:spPr>
          <a:xfrm>
            <a:off x="3913439" y="1554016"/>
            <a:ext cx="2541494" cy="2541494"/>
          </a:xfrm>
          <a:prstGeom prst="rect">
            <a:avLst/>
          </a:prstGeom>
        </p:spPr>
      </p:pic>
      <p:sp>
        <p:nvSpPr>
          <p:cNvPr id="33" name="文本框 32"/>
          <p:cNvSpPr txBox="1"/>
          <p:nvPr/>
        </p:nvSpPr>
        <p:spPr>
          <a:xfrm>
            <a:off x="7594111" y="1336338"/>
            <a:ext cx="3949157" cy="3416320"/>
          </a:xfrm>
          <a:prstGeom prst="rect">
            <a:avLst/>
          </a:prstGeom>
          <a:solidFill>
            <a:schemeClr val="bg1"/>
          </a:solidFill>
          <a:ln w="38100">
            <a:solidFill>
              <a:srgbClr val="6C8CD5"/>
            </a:solidFill>
          </a:ln>
        </p:spPr>
        <p:txBody>
          <a:bodyPr wrap="square" rtlCol="0">
            <a:spAutoFit/>
          </a:bodyPr>
          <a:lstStyle/>
          <a:p>
            <a:pPr marL="457200" indent="-457200">
              <a:buAutoNum type="arabicPeriod"/>
            </a:pPr>
            <a:r>
              <a:rPr lang="en-US" altLang="zh-CN" sz="2400" b="1" dirty="0">
                <a:solidFill>
                  <a:srgbClr val="53585F"/>
                </a:solidFill>
                <a:latin typeface="Century Gothic" panose="020B0502020202020204" pitchFamily="34" charset="0"/>
              </a:rPr>
              <a:t>What play equipment did Wilf play on? How did he feel?</a:t>
            </a:r>
            <a:endParaRPr lang="en-US" altLang="zh-CN" sz="2400" b="1" dirty="0">
              <a:solidFill>
                <a:srgbClr val="53585F"/>
              </a:solidFill>
              <a:latin typeface="Century Gothic" panose="020B0502020202020204" pitchFamily="34" charset="0"/>
            </a:endParaRPr>
          </a:p>
          <a:p>
            <a:pPr marL="457200" indent="-457200">
              <a:buAutoNum type="arabicPeriod"/>
            </a:pPr>
            <a:endParaRPr lang="en-US" altLang="zh-CN" sz="2400" b="1" dirty="0">
              <a:solidFill>
                <a:srgbClr val="53585F"/>
              </a:solidFill>
              <a:latin typeface="Century Gothic" panose="020B0502020202020204" pitchFamily="34" charset="0"/>
            </a:endParaRPr>
          </a:p>
          <a:p>
            <a:pPr marL="457200" indent="-457200">
              <a:buAutoNum type="arabicPeriod"/>
            </a:pPr>
            <a:endParaRPr lang="en-US" altLang="zh-CN" sz="2400" b="1" dirty="0">
              <a:solidFill>
                <a:srgbClr val="53585F"/>
              </a:solidFill>
              <a:latin typeface="Century Gothic" panose="020B0502020202020204" pitchFamily="34" charset="0"/>
            </a:endParaRPr>
          </a:p>
          <a:p>
            <a:pPr marL="457200" indent="-457200">
              <a:buAutoNum type="arabicPeriod"/>
            </a:pPr>
            <a:endParaRPr lang="en-US" altLang="zh-CN" sz="2400" b="1" dirty="0">
              <a:solidFill>
                <a:srgbClr val="53585F"/>
              </a:solidFill>
              <a:latin typeface="Century Gothic" panose="020B0502020202020204" pitchFamily="34" charset="0"/>
            </a:endParaRPr>
          </a:p>
          <a:p>
            <a:pPr marL="457200" indent="-457200">
              <a:buAutoNum type="arabicPeriod" startAt="3"/>
            </a:pPr>
            <a:r>
              <a:rPr lang="en-US" altLang="zh-CN" sz="2400" b="1" dirty="0">
                <a:solidFill>
                  <a:srgbClr val="53585F"/>
                </a:solidFill>
                <a:latin typeface="Century Gothic" panose="020B0502020202020204" pitchFamily="34" charset="0"/>
              </a:rPr>
              <a:t>What do you think might happen to Wilf next?</a:t>
            </a:r>
            <a:endParaRPr lang="en-US" altLang="zh-CN" sz="2400" b="1" dirty="0">
              <a:solidFill>
                <a:srgbClr val="53585F"/>
              </a:solidFill>
              <a:latin typeface="Century Gothic" panose="020B0502020202020204" pitchFamily="34" charset="0"/>
            </a:endParaRPr>
          </a:p>
        </p:txBody>
      </p:sp>
      <p:sp>
        <p:nvSpPr>
          <p:cNvPr id="34" name="圆角矩形 33"/>
          <p:cNvSpPr/>
          <p:nvPr/>
        </p:nvSpPr>
        <p:spPr>
          <a:xfrm>
            <a:off x="7561289" y="838759"/>
            <a:ext cx="4010409" cy="522129"/>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Comprehension</a:t>
            </a:r>
            <a:endParaRPr lang="zh-CN" altLang="en-US" sz="2400" b="1" dirty="0">
              <a:solidFill>
                <a:srgbClr val="FFFFFF"/>
              </a:solidFill>
              <a:latin typeface="Century Gothic" panose="020B0502020202020204" pitchFamily="34" charset="0"/>
              <a:sym typeface="Helvetica Light"/>
            </a:endParaRPr>
          </a:p>
        </p:txBody>
      </p:sp>
      <p:sp>
        <p:nvSpPr>
          <p:cNvPr id="35" name="矩形 34"/>
          <p:cNvSpPr/>
          <p:nvPr/>
        </p:nvSpPr>
        <p:spPr>
          <a:xfrm>
            <a:off x="7623725" y="2636912"/>
            <a:ext cx="4160907" cy="830997"/>
          </a:xfrm>
          <a:prstGeom prst="rect">
            <a:avLst/>
          </a:prstGeom>
        </p:spPr>
        <p:txBody>
          <a:bodyPr wrap="square">
            <a:spAutoFit/>
          </a:bodyPr>
          <a:lstStyle/>
          <a:p>
            <a:pPr marL="457200" lvl="0" indent="-457200">
              <a:buAutoNum type="arabicPeriod" startAt="2"/>
            </a:pPr>
            <a:r>
              <a:rPr lang="en-US" altLang="zh-CN" sz="2400" b="1" dirty="0">
                <a:solidFill>
                  <a:srgbClr val="53585F"/>
                </a:solidFill>
                <a:latin typeface="Century Gothic" panose="020B0502020202020204" pitchFamily="34" charset="0"/>
              </a:rPr>
              <a:t>What do you think Wilf </a:t>
            </a:r>
            <a:endParaRPr lang="en-US" altLang="zh-CN" sz="2400" b="1" dirty="0">
              <a:solidFill>
                <a:srgbClr val="53585F"/>
              </a:solidFill>
              <a:latin typeface="Century Gothic" panose="020B0502020202020204" pitchFamily="34" charset="0"/>
            </a:endParaRPr>
          </a:p>
          <a:p>
            <a:pPr lvl="0"/>
            <a:r>
              <a:rPr lang="en-US" altLang="zh-CN" sz="2400" b="1" dirty="0">
                <a:solidFill>
                  <a:srgbClr val="53585F"/>
                </a:solidFill>
                <a:latin typeface="Century Gothic" panose="020B0502020202020204" pitchFamily="34" charset="0"/>
              </a:rPr>
              <a:t>      pretended to be?</a:t>
            </a:r>
            <a:endParaRPr lang="en-US" altLang="zh-CN" sz="2400" b="1" dirty="0">
              <a:solidFill>
                <a:srgbClr val="53585F"/>
              </a:solidFill>
              <a:latin typeface="Century Gothic" panose="020B0502020202020204" pitchFamily="34" charset="0"/>
            </a:endParaRPr>
          </a:p>
        </p:txBody>
      </p:sp>
      <p:grpSp>
        <p:nvGrpSpPr>
          <p:cNvPr id="25" name="组合 24"/>
          <p:cNvGrpSpPr/>
          <p:nvPr/>
        </p:nvGrpSpPr>
        <p:grpSpPr>
          <a:xfrm>
            <a:off x="4761398" y="5536335"/>
            <a:ext cx="2349214" cy="955719"/>
            <a:chOff x="8484203" y="-27120897"/>
            <a:chExt cx="2608506" cy="51040208"/>
          </a:xfrm>
        </p:grpSpPr>
        <p:sp>
          <p:nvSpPr>
            <p:cNvPr id="29" name="圆角矩形 28"/>
            <p:cNvSpPr/>
            <p:nvPr/>
          </p:nvSpPr>
          <p:spPr>
            <a:xfrm>
              <a:off x="8822970" y="-11521072"/>
              <a:ext cx="2269739" cy="35440383"/>
            </a:xfrm>
            <a:prstGeom prst="roundRect">
              <a:avLst>
                <a:gd name="adj" fmla="val 50000"/>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spiderman</a:t>
              </a:r>
              <a:endParaRPr lang="zh-CN" altLang="en-US" sz="2400" b="1" dirty="0">
                <a:solidFill>
                  <a:srgbClr val="FFFFFF"/>
                </a:solidFill>
                <a:latin typeface="Century Gothic" panose="020B0502020202020204" pitchFamily="34" charset="0"/>
                <a:sym typeface="Helvetica Light"/>
              </a:endParaRPr>
            </a:p>
          </p:txBody>
        </p:sp>
        <p:pic>
          <p:nvPicPr>
            <p:cNvPr id="30" name="图片 29"/>
            <p:cNvPicPr>
              <a:picLocks noChangeAspect="1"/>
            </p:cNvPicPr>
            <p:nvPr/>
          </p:nvPicPr>
          <p:blipFill>
            <a:blip r:embed="rId7" cstate="screen">
              <a:extLst>
                <a:ext uri="{BEBA8EAE-BF5A-486C-A8C5-ECC9F3942E4B}">
                  <a14:imgProps xmlns:a14="http://schemas.microsoft.com/office/drawing/2010/main">
                    <a14:imgLayer r:embed="rId8">
                      <a14:imgEffect>
                        <a14:backgroundRemoval t="1198" b="97006" l="2703" r="100000"/>
                      </a14:imgEffect>
                    </a14:imgLayer>
                  </a14:imgProps>
                </a:ext>
              </a:extLst>
            </a:blip>
            <a:stretch>
              <a:fillRect/>
            </a:stretch>
          </p:blipFill>
          <p:spPr>
            <a:xfrm flipH="1">
              <a:off x="8484203" y="-27120897"/>
              <a:ext cx="731130" cy="34072947"/>
            </a:xfrm>
            <a:prstGeom prst="rect">
              <a:avLst/>
            </a:prstGeom>
          </p:spPr>
        </p:pic>
      </p:grpSp>
      <p:sp>
        <p:nvSpPr>
          <p:cNvPr id="51" name="文本框 50"/>
          <p:cNvSpPr txBox="1"/>
          <p:nvPr/>
        </p:nvSpPr>
        <p:spPr>
          <a:xfrm>
            <a:off x="7618970" y="5377929"/>
            <a:ext cx="3929166" cy="1200329"/>
          </a:xfrm>
          <a:prstGeom prst="rect">
            <a:avLst/>
          </a:prstGeom>
          <a:solidFill>
            <a:schemeClr val="bg1"/>
          </a:solidFill>
          <a:ln w="38100">
            <a:solidFill>
              <a:srgbClr val="6C8CD5"/>
            </a:solidFill>
          </a:ln>
        </p:spPr>
        <p:txBody>
          <a:bodyPr wrap="square" rtlCol="0">
            <a:spAutoFit/>
          </a:bodyPr>
          <a:lstStyle/>
          <a:p>
            <a:r>
              <a:rPr lang="en-US" altLang="zh-CN" sz="2400" b="1" dirty="0">
                <a:solidFill>
                  <a:schemeClr val="tx2"/>
                </a:solidFill>
                <a:latin typeface="Century Gothic" panose="020B0502020202020204" pitchFamily="34" charset="0"/>
              </a:rPr>
              <a:t>If you were Wilf, what would you pretend to be? Why?</a:t>
            </a:r>
            <a:endParaRPr lang="en-US" altLang="zh-CN" sz="2400" b="1" dirty="0">
              <a:solidFill>
                <a:schemeClr val="tx2"/>
              </a:solidFill>
              <a:latin typeface="Century Gothic" panose="020B0502020202020204" pitchFamily="34" charset="0"/>
            </a:endParaRPr>
          </a:p>
        </p:txBody>
      </p:sp>
      <p:sp>
        <p:nvSpPr>
          <p:cNvPr id="52" name="圆角矩形 51"/>
          <p:cNvSpPr/>
          <p:nvPr/>
        </p:nvSpPr>
        <p:spPr>
          <a:xfrm>
            <a:off x="7595411" y="4882500"/>
            <a:ext cx="3976287" cy="522129"/>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lang="en-US" altLang="zh-CN" sz="2400" b="1" dirty="0">
                <a:solidFill>
                  <a:schemeClr val="bg1"/>
                </a:solidFill>
                <a:latin typeface="Century Gothic" panose="020B0502020202020204" pitchFamily="34" charset="0"/>
                <a:sym typeface="Helvetica Light"/>
              </a:rPr>
              <a:t>Connections</a:t>
            </a:r>
            <a:endParaRPr lang="zh-CN" altLang="en-US" sz="2400" b="1" dirty="0">
              <a:solidFill>
                <a:schemeClr val="bg1"/>
              </a:solidFill>
              <a:latin typeface="Century Gothic" panose="020B0502020202020204" pitchFamily="34" charset="0"/>
              <a:sym typeface="Helvetica Light"/>
            </a:endParaRPr>
          </a:p>
        </p:txBody>
      </p:sp>
      <p:sp>
        <p:nvSpPr>
          <p:cNvPr id="55" name="矩形 54"/>
          <p:cNvSpPr/>
          <p:nvPr/>
        </p:nvSpPr>
        <p:spPr>
          <a:xfrm>
            <a:off x="6926389" y="5824"/>
            <a:ext cx="5290291" cy="2103120"/>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6" name="矩形 55"/>
          <p:cNvSpPr/>
          <p:nvPr/>
        </p:nvSpPr>
        <p:spPr>
          <a:xfrm>
            <a:off x="6889811" y="-19256"/>
            <a:ext cx="4987607" cy="2123658"/>
          </a:xfrm>
          <a:prstGeom prst="rect">
            <a:avLst/>
          </a:prstGeom>
        </p:spPr>
        <p:txBody>
          <a:bodyPr wrap="square">
            <a:spAutoFit/>
          </a:bodyPr>
          <a:lstStyle/>
          <a:p>
            <a:r>
              <a:rPr lang="en-US" altLang="zh-CN" sz="1100" b="1" dirty="0">
                <a:latin typeface="Century Gothic" panose="020B0502020202020204" pitchFamily="34" charset="0"/>
              </a:rPr>
              <a:t>LO: Understand the text; understand the meaning of the vocabulary word s</a:t>
            </a:r>
            <a:r>
              <a:rPr lang="en-US" altLang="zh-CN" sz="1100" b="1" i="1" dirty="0">
                <a:latin typeface="Century Gothic" panose="020B0502020202020204" pitchFamily="34" charset="0"/>
              </a:rPr>
              <a:t>piderman</a:t>
            </a:r>
            <a:r>
              <a:rPr lang="en-US" altLang="zh-CN" sz="1100" b="1" dirty="0">
                <a:latin typeface="Century Gothic" panose="020B0502020202020204" pitchFamily="34" charset="0"/>
              </a:rPr>
              <a:t> and make sentences with it; make connections; read the text fluently.</a:t>
            </a:r>
            <a:endParaRPr lang="zh-CN" altLang="zh-CN" sz="1100" b="1"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Read the first sentence aloud to Ss. Guide students to talk about the first comprehension question.</a:t>
            </a:r>
            <a:endParaRPr lang="en-US"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Click and have students to talk about the second comprehension question. Then click to show the second sentence of the text and the other half of the picture, and check their answers; have Ss read the second sentence of the text.</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Click and encourage Ss to talk about the third question</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Click and encourage Ss to talk about the connection questions.</a:t>
            </a:r>
            <a:endParaRPr lang="zh-CN" altLang="zh-CN" sz="1100" b="1"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Have Ss take turns reading the text fluently.</a:t>
            </a:r>
            <a:endParaRPr lang="en-US" altLang="zh-CN" sz="1100" b="1" dirty="0">
              <a:latin typeface="Century Gothic" panose="020B0502020202020204" pitchFamily="34" charset="0"/>
              <a:sym typeface="Helvetica Neue"/>
            </a:endParaRPr>
          </a:p>
        </p:txBody>
      </p:sp>
      <p:sp>
        <p:nvSpPr>
          <p:cNvPr id="57" name="直角三角形 56"/>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8" name="文本框 57"/>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nvGrpSpPr>
          <p:cNvPr id="36" name="组合 35"/>
          <p:cNvGrpSpPr/>
          <p:nvPr/>
        </p:nvGrpSpPr>
        <p:grpSpPr>
          <a:xfrm>
            <a:off x="7257264" y="1244851"/>
            <a:ext cx="3417661" cy="4260326"/>
            <a:chOff x="8120871" y="993881"/>
            <a:chExt cx="3417661" cy="4260326"/>
          </a:xfrm>
        </p:grpSpPr>
        <p:grpSp>
          <p:nvGrpSpPr>
            <p:cNvPr id="37" name="组合 36"/>
            <p:cNvGrpSpPr/>
            <p:nvPr/>
          </p:nvGrpSpPr>
          <p:grpSpPr>
            <a:xfrm>
              <a:off x="8120871" y="993881"/>
              <a:ext cx="3417661" cy="4260326"/>
              <a:chOff x="4792547" y="1576389"/>
              <a:chExt cx="3501745" cy="4260326"/>
            </a:xfrm>
          </p:grpSpPr>
          <p:grpSp>
            <p:nvGrpSpPr>
              <p:cNvPr id="39" name="组合 38"/>
              <p:cNvGrpSpPr/>
              <p:nvPr/>
            </p:nvGrpSpPr>
            <p:grpSpPr>
              <a:xfrm>
                <a:off x="4792547" y="1576389"/>
                <a:ext cx="3501745" cy="4260326"/>
                <a:chOff x="8334195" y="1367380"/>
                <a:chExt cx="3501745" cy="4260326"/>
              </a:xfrm>
            </p:grpSpPr>
            <p:grpSp>
              <p:nvGrpSpPr>
                <p:cNvPr id="44" name="组合 43"/>
                <p:cNvGrpSpPr/>
                <p:nvPr/>
              </p:nvGrpSpPr>
              <p:grpSpPr>
                <a:xfrm>
                  <a:off x="8334195" y="1509783"/>
                  <a:ext cx="3501745" cy="4117923"/>
                  <a:chOff x="6847513" y="1523383"/>
                  <a:chExt cx="4322546" cy="5117980"/>
                </a:xfrm>
              </p:grpSpPr>
              <p:sp>
                <p:nvSpPr>
                  <p:cNvPr id="48" name="图文框 25"/>
                  <p:cNvSpPr/>
                  <p:nvPr/>
                </p:nvSpPr>
                <p:spPr>
                  <a:xfrm>
                    <a:off x="6847513" y="1523383"/>
                    <a:ext cx="4322546" cy="5117980"/>
                  </a:xfrm>
                  <a:custGeom>
                    <a:avLst/>
                    <a:gdLst>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82228 w 4322546"/>
                      <a:gd name="connsiteY8" fmla="*/ 540318 h 5117980"/>
                      <a:gd name="connsiteX9" fmla="*/ 540318 w 4322546"/>
                      <a:gd name="connsiteY9" fmla="*/ 540318 h 5117980"/>
                      <a:gd name="connsiteX0-1" fmla="*/ 0 w 4322546"/>
                      <a:gd name="connsiteY0-2" fmla="*/ 0 h 5117980"/>
                      <a:gd name="connsiteX1-3" fmla="*/ 4322546 w 4322546"/>
                      <a:gd name="connsiteY1-4" fmla="*/ 0 h 5117980"/>
                      <a:gd name="connsiteX2-5" fmla="*/ 4322546 w 4322546"/>
                      <a:gd name="connsiteY2-6" fmla="*/ 5117980 h 5117980"/>
                      <a:gd name="connsiteX3-7" fmla="*/ 0 w 4322546"/>
                      <a:gd name="connsiteY3-8" fmla="*/ 5117980 h 5117980"/>
                      <a:gd name="connsiteX4-9" fmla="*/ 0 w 4322546"/>
                      <a:gd name="connsiteY4-10" fmla="*/ 0 h 5117980"/>
                      <a:gd name="connsiteX5-11" fmla="*/ 540318 w 4322546"/>
                      <a:gd name="connsiteY5-12" fmla="*/ 540318 h 5117980"/>
                      <a:gd name="connsiteX6-13" fmla="*/ 540318 w 4322546"/>
                      <a:gd name="connsiteY6-14" fmla="*/ 4577662 h 5117980"/>
                      <a:gd name="connsiteX7-15" fmla="*/ 3782228 w 4322546"/>
                      <a:gd name="connsiteY7-16" fmla="*/ 4577662 h 5117980"/>
                      <a:gd name="connsiteX8-17" fmla="*/ 3765899 w 4322546"/>
                      <a:gd name="connsiteY8-18" fmla="*/ 540318 h 5117980"/>
                      <a:gd name="connsiteX9-19" fmla="*/ 540318 w 4322546"/>
                      <a:gd name="connsiteY9-20" fmla="*/ 540318 h 5117980"/>
                      <a:gd name="connsiteX0-21" fmla="*/ 0 w 4322546"/>
                      <a:gd name="connsiteY0-22" fmla="*/ 0 h 5117980"/>
                      <a:gd name="connsiteX1-23" fmla="*/ 4322546 w 4322546"/>
                      <a:gd name="connsiteY1-24" fmla="*/ 0 h 5117980"/>
                      <a:gd name="connsiteX2-25" fmla="*/ 4322546 w 4322546"/>
                      <a:gd name="connsiteY2-26" fmla="*/ 5117980 h 5117980"/>
                      <a:gd name="connsiteX3-27" fmla="*/ 0 w 4322546"/>
                      <a:gd name="connsiteY3-28" fmla="*/ 5117980 h 5117980"/>
                      <a:gd name="connsiteX4-29" fmla="*/ 0 w 4322546"/>
                      <a:gd name="connsiteY4-30" fmla="*/ 0 h 5117980"/>
                      <a:gd name="connsiteX5-31" fmla="*/ 540318 w 4322546"/>
                      <a:gd name="connsiteY5-32" fmla="*/ 540318 h 5117980"/>
                      <a:gd name="connsiteX6-33" fmla="*/ 540318 w 4322546"/>
                      <a:gd name="connsiteY6-34" fmla="*/ 4577662 h 5117980"/>
                      <a:gd name="connsiteX7-35" fmla="*/ 3782228 w 4322546"/>
                      <a:gd name="connsiteY7-36" fmla="*/ 4577662 h 5117980"/>
                      <a:gd name="connsiteX8-37" fmla="*/ 3765899 w 4322546"/>
                      <a:gd name="connsiteY8-38" fmla="*/ 540318 h 5117980"/>
                      <a:gd name="connsiteX9-39" fmla="*/ 540318 w 4322546"/>
                      <a:gd name="connsiteY9-40" fmla="*/ 540318 h 5117980"/>
                      <a:gd name="connsiteX0-41" fmla="*/ 0 w 4322546"/>
                      <a:gd name="connsiteY0-42" fmla="*/ 0 h 5117980"/>
                      <a:gd name="connsiteX1-43" fmla="*/ 4322546 w 4322546"/>
                      <a:gd name="connsiteY1-44" fmla="*/ 0 h 5117980"/>
                      <a:gd name="connsiteX2-45" fmla="*/ 4322546 w 4322546"/>
                      <a:gd name="connsiteY2-46" fmla="*/ 5117980 h 5117980"/>
                      <a:gd name="connsiteX3-47" fmla="*/ 0 w 4322546"/>
                      <a:gd name="connsiteY3-48" fmla="*/ 5117980 h 5117980"/>
                      <a:gd name="connsiteX4-49" fmla="*/ 0 w 4322546"/>
                      <a:gd name="connsiteY4-50" fmla="*/ 0 h 5117980"/>
                      <a:gd name="connsiteX5-51" fmla="*/ 523989 w 4322546"/>
                      <a:gd name="connsiteY5-52" fmla="*/ 556646 h 5117980"/>
                      <a:gd name="connsiteX6-53" fmla="*/ 540318 w 4322546"/>
                      <a:gd name="connsiteY6-54" fmla="*/ 4577662 h 5117980"/>
                      <a:gd name="connsiteX7-55" fmla="*/ 3782228 w 4322546"/>
                      <a:gd name="connsiteY7-56" fmla="*/ 4577662 h 5117980"/>
                      <a:gd name="connsiteX8-57" fmla="*/ 3765899 w 4322546"/>
                      <a:gd name="connsiteY8-58" fmla="*/ 540318 h 5117980"/>
                      <a:gd name="connsiteX9-59" fmla="*/ 523989 w 4322546"/>
                      <a:gd name="connsiteY9-60" fmla="*/ 556646 h 51179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4322546" h="5117980">
                        <a:moveTo>
                          <a:pt x="0" y="0"/>
                        </a:moveTo>
                        <a:lnTo>
                          <a:pt x="4322546" y="0"/>
                        </a:lnTo>
                        <a:lnTo>
                          <a:pt x="4322546" y="5117980"/>
                        </a:lnTo>
                        <a:lnTo>
                          <a:pt x="0" y="5117980"/>
                        </a:lnTo>
                        <a:lnTo>
                          <a:pt x="0" y="0"/>
                        </a:lnTo>
                        <a:close/>
                        <a:moveTo>
                          <a:pt x="523989" y="556646"/>
                        </a:moveTo>
                        <a:lnTo>
                          <a:pt x="540318" y="4577662"/>
                        </a:lnTo>
                        <a:lnTo>
                          <a:pt x="3782228" y="4577662"/>
                        </a:lnTo>
                        <a:lnTo>
                          <a:pt x="3765899" y="540318"/>
                        </a:lnTo>
                        <a:lnTo>
                          <a:pt x="523989" y="556646"/>
                        </a:lnTo>
                        <a:close/>
                      </a:path>
                    </a:pathLst>
                  </a:custGeom>
                  <a:solidFill>
                    <a:srgbClr val="0C77C3"/>
                  </a:solidFill>
                  <a:ln w="57150" cap="flat">
                    <a:solidFill>
                      <a:srgbClr val="4671D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9" name="矩形 48"/>
                  <p:cNvSpPr/>
                  <p:nvPr/>
                </p:nvSpPr>
                <p:spPr>
                  <a:xfrm>
                    <a:off x="7144722" y="2066904"/>
                    <a:ext cx="3822762" cy="4170884"/>
                  </a:xfrm>
                  <a:prstGeom prst="rect">
                    <a:avLst/>
                  </a:pr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grpSp>
            <p:grpSp>
              <p:nvGrpSpPr>
                <p:cNvPr id="45" name="组合 44"/>
                <p:cNvGrpSpPr/>
                <p:nvPr/>
              </p:nvGrpSpPr>
              <p:grpSpPr>
                <a:xfrm>
                  <a:off x="9039365" y="1367380"/>
                  <a:ext cx="2274785" cy="504469"/>
                  <a:chOff x="9519260" y="85625"/>
                  <a:chExt cx="2274785" cy="740629"/>
                </a:xfrm>
              </p:grpSpPr>
              <p:pic>
                <p:nvPicPr>
                  <p:cNvPr id="46" name="图片 45"/>
                  <p:cNvPicPr>
                    <a:picLocks noChangeAspect="1"/>
                  </p:cNvPicPr>
                  <p:nvPr/>
                </p:nvPicPr>
                <p:blipFill>
                  <a:blip r:embed="rId3">
                    <a:duotone>
                      <a:schemeClr val="accent1">
                        <a:shade val="45000"/>
                        <a:satMod val="135000"/>
                      </a:schemeClr>
                      <a:prstClr val="white"/>
                    </a:duotone>
                  </a:blip>
                  <a:stretch>
                    <a:fillRect/>
                  </a:stretch>
                </p:blipFill>
                <p:spPr>
                  <a:xfrm>
                    <a:off x="9519260" y="85625"/>
                    <a:ext cx="2274785" cy="740629"/>
                  </a:xfrm>
                  <a:prstGeom prst="rect">
                    <a:avLst/>
                  </a:prstGeom>
                </p:spPr>
              </p:pic>
              <p:sp>
                <p:nvSpPr>
                  <p:cNvPr id="47" name="文本框 46"/>
                  <p:cNvSpPr txBox="1"/>
                  <p:nvPr/>
                </p:nvSpPr>
                <p:spPr>
                  <a:xfrm>
                    <a:off x="9624266" y="95903"/>
                    <a:ext cx="1948317" cy="692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lang="en-US" altLang="zh-CN" sz="2400" b="1" dirty="0">
                        <a:solidFill>
                          <a:srgbClr val="1240AB"/>
                        </a:solidFill>
                        <a:latin typeface="Century Gothic" panose="020B0502020202020204" pitchFamily="34" charset="0"/>
                        <a:sym typeface="Helvetica Light"/>
                      </a:rPr>
                      <a:t>Vocabulary</a:t>
                    </a:r>
                    <a:endParaRPr lang="zh-CN" altLang="en-US" sz="2400" b="1" dirty="0">
                      <a:solidFill>
                        <a:srgbClr val="1240AB"/>
                      </a:solidFill>
                      <a:latin typeface="Century Gothic" panose="020B0502020202020204" pitchFamily="34" charset="0"/>
                      <a:sym typeface="Helvetica Light"/>
                    </a:endParaRPr>
                  </a:p>
                </p:txBody>
              </p:sp>
            </p:grpSp>
          </p:grpSp>
          <p:sp>
            <p:nvSpPr>
              <p:cNvPr id="42" name="流程图: 过程 41"/>
              <p:cNvSpPr/>
              <p:nvPr/>
            </p:nvSpPr>
            <p:spPr>
              <a:xfrm>
                <a:off x="4920821" y="4290483"/>
                <a:ext cx="3321860" cy="1286833"/>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b="1" dirty="0">
                    <a:solidFill>
                      <a:prstClr val="black"/>
                    </a:solidFill>
                    <a:latin typeface="Century Gothic" panose="020B0502020202020204" pitchFamily="34" charset="0"/>
                  </a:rPr>
                  <a:t>The man is wearing a </a:t>
                </a:r>
                <a:r>
                  <a:rPr lang="en-US" altLang="zh-CN" sz="2400" b="1" dirty="0">
                    <a:solidFill>
                      <a:srgbClr val="0070C0"/>
                    </a:solidFill>
                    <a:latin typeface="Century Gothic" panose="020B0502020202020204" pitchFamily="34" charset="0"/>
                  </a:rPr>
                  <a:t>spiderman </a:t>
                </a:r>
                <a:r>
                  <a:rPr lang="en-US" altLang="zh-CN" sz="2400" b="1" dirty="0">
                    <a:solidFill>
                      <a:prstClr val="black"/>
                    </a:solidFill>
                    <a:latin typeface="Century Gothic" panose="020B0502020202020204" pitchFamily="34" charset="0"/>
                  </a:rPr>
                  <a:t>costume.</a:t>
                </a:r>
                <a:endParaRPr lang="en-US" altLang="zh-CN" sz="2400" b="1" dirty="0">
                  <a:solidFill>
                    <a:srgbClr val="0070C0"/>
                  </a:solidFill>
                  <a:latin typeface="Century Gothic" panose="020B0502020202020204" pitchFamily="34" charset="0"/>
                </a:endParaRPr>
              </a:p>
            </p:txBody>
          </p:sp>
          <p:sp>
            <p:nvSpPr>
              <p:cNvPr id="43" name="矩形 42"/>
              <p:cNvSpPr/>
              <p:nvPr/>
            </p:nvSpPr>
            <p:spPr>
              <a:xfrm>
                <a:off x="5615394" y="3840870"/>
                <a:ext cx="2089514" cy="655308"/>
              </a:xfrm>
              <a:prstGeom prst="rect">
                <a:avLst/>
              </a:prstGeom>
            </p:spPr>
            <p:txBody>
              <a:bodyPr wrap="none">
                <a:spAutoFit/>
              </a:bodyPr>
              <a:lstStyle/>
              <a:p>
                <a:pPr algn="ctr">
                  <a:lnSpc>
                    <a:spcPct val="150000"/>
                  </a:lnSpc>
                </a:pPr>
                <a:r>
                  <a:rPr lang="en-US" altLang="zh-CN" sz="2800" b="1" dirty="0">
                    <a:solidFill>
                      <a:srgbClr val="FF0000"/>
                    </a:solidFill>
                    <a:latin typeface="Century Gothic" panose="020B0502020202020204" pitchFamily="34" charset="0"/>
                  </a:rPr>
                  <a:t>spiderman</a:t>
                </a:r>
                <a:endParaRPr lang="en-US" altLang="zh-CN" sz="2800" b="1" dirty="0">
                  <a:solidFill>
                    <a:srgbClr val="FF0000"/>
                  </a:solidFill>
                  <a:latin typeface="Century Gothic" panose="020B0502020202020204" pitchFamily="34" charset="0"/>
                </a:endParaRPr>
              </a:p>
            </p:txBody>
          </p:sp>
        </p:grpSp>
        <p:pic>
          <p:nvPicPr>
            <p:cNvPr id="38" name="图片 37"/>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8429821" y="1679094"/>
              <a:ext cx="2554097" cy="1711172"/>
            </a:xfrm>
            <a:prstGeom prst="rect">
              <a:avLst/>
            </a:prstGeom>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xit" presetSubtype="1" fill="hold" nodeType="clickEffect">
                                  <p:stCondLst>
                                    <p:cond delay="0"/>
                                  </p:stCondLst>
                                  <p:childTnLst>
                                    <p:animEffect transition="out" filter="wheel(1)">
                                      <p:cBhvr>
                                        <p:cTn id="13" dur="1000"/>
                                        <p:tgtEl>
                                          <p:spTgt spid="31"/>
                                        </p:tgtEl>
                                      </p:cBhvr>
                                    </p:animEffect>
                                    <p:set>
                                      <p:cBhvr>
                                        <p:cTn id="14" dur="1" fill="hold">
                                          <p:stCondLst>
                                            <p:cond delay="999"/>
                                          </p:stCondLst>
                                        </p:cTn>
                                        <p:tgtEl>
                                          <p:spTgt spid="3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3">
                                            <p:txEl>
                                              <p:pRg st="4" end="4"/>
                                            </p:txEl>
                                          </p:spTgt>
                                        </p:tgtEl>
                                        <p:attrNameLst>
                                          <p:attrName>style.visibility</p:attrName>
                                        </p:attrNameLst>
                                      </p:cBhvr>
                                      <p:to>
                                        <p:strVal val="visible"/>
                                      </p:to>
                                    </p:set>
                                    <p:animEffect transition="in" filter="fade">
                                      <p:cBhvr>
                                        <p:cTn id="21" dur="500"/>
                                        <p:tgtEl>
                                          <p:spTgt spid="33">
                                            <p:txEl>
                                              <p:pRg st="4" end="4"/>
                                            </p:txEl>
                                          </p:spTgt>
                                        </p:tgtEl>
                                      </p:cBhvr>
                                    </p:animEffect>
                                    <p:anim calcmode="lin" valueType="num">
                                      <p:cBhvr>
                                        <p:cTn id="22" dur="500" fill="hold"/>
                                        <p:tgtEl>
                                          <p:spTgt spid="33">
                                            <p:txEl>
                                              <p:pRg st="4" end="4"/>
                                            </p:txEl>
                                          </p:spTgt>
                                        </p:tgtEl>
                                        <p:attrNameLst>
                                          <p:attrName>ppt_x</p:attrName>
                                        </p:attrNameLst>
                                      </p:cBhvr>
                                      <p:tavLst>
                                        <p:tav tm="0">
                                          <p:val>
                                            <p:strVal val="#ppt_x"/>
                                          </p:val>
                                        </p:tav>
                                        <p:tav tm="100000">
                                          <p:val>
                                            <p:strVal val="#ppt_x"/>
                                          </p:val>
                                        </p:tav>
                                      </p:tavLst>
                                    </p:anim>
                                    <p:anim calcmode="lin" valueType="num">
                                      <p:cBhvr>
                                        <p:cTn id="23" dur="500" fill="hold"/>
                                        <p:tgtEl>
                                          <p:spTgt spid="3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1">
                                            <p:txEl>
                                              <p:pRg st="0" end="0"/>
                                            </p:txEl>
                                          </p:spTgt>
                                        </p:tgtEl>
                                        <p:attrNameLst>
                                          <p:attrName>style.visibility</p:attrName>
                                        </p:attrNameLst>
                                      </p:cBhvr>
                                      <p:to>
                                        <p:strVal val="visible"/>
                                      </p:to>
                                    </p:set>
                                    <p:animEffect transition="in" filter="fade">
                                      <p:cBhvr>
                                        <p:cTn id="28" dur="500"/>
                                        <p:tgtEl>
                                          <p:spTgt spid="51">
                                            <p:txEl>
                                              <p:pRg st="0" end="0"/>
                                            </p:txEl>
                                          </p:spTgt>
                                        </p:tgtEl>
                                      </p:cBhvr>
                                    </p:animEffect>
                                    <p:anim calcmode="lin" valueType="num">
                                      <p:cBhvr>
                                        <p:cTn id="29" dur="5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5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down)">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1" restart="whenNotActive" fill="hold" evtFilter="cancelBubble" nodeType="interactiveSeq">
                <p:stCondLst>
                  <p:cond evt="onClick" delay="0">
                    <p:tgtEl>
                      <p:spTgt spid="58"/>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6"/>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5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56"/>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8"/>
                  </p:tgtEl>
                </p:cond>
              </p:nextCondLst>
            </p:seq>
          </p:childTnLst>
        </p:cTn>
      </p:par>
    </p:tnLst>
    <p:bldLst>
      <p:bldP spid="41" grpId="0"/>
      <p:bldP spid="35" grpId="0"/>
      <p:bldP spid="55" grpId="0" animBg="1"/>
      <p:bldP spid="55" grpId="1" animBg="1"/>
      <p:bldP spid="56" grpId="0"/>
      <p:bldP spid="5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49384" y="101625"/>
            <a:ext cx="11828375" cy="6589750"/>
          </a:xfrm>
          <a:prstGeom prst="rect">
            <a:avLst/>
          </a:prstGeom>
        </p:spPr>
      </p:pic>
      <p:sp>
        <p:nvSpPr>
          <p:cNvPr id="4" name="矩形 3"/>
          <p:cNvSpPr/>
          <p:nvPr/>
        </p:nvSpPr>
        <p:spPr>
          <a:xfrm>
            <a:off x="7358078" y="142994"/>
            <a:ext cx="4659122" cy="6486846"/>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FFFF"/>
              </a:solidFill>
            </a:endParaRPr>
          </a:p>
        </p:txBody>
      </p:sp>
      <p:cxnSp>
        <p:nvCxnSpPr>
          <p:cNvPr id="15" name="直接连接符 14"/>
          <p:cNvCxnSpPr/>
          <p:nvPr/>
        </p:nvCxnSpPr>
        <p:spPr>
          <a:xfrm>
            <a:off x="7358078" y="152829"/>
            <a:ext cx="1412" cy="6487341"/>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9123742" y="-22906"/>
            <a:ext cx="2374889" cy="773220"/>
            <a:chOff x="9453849" y="106830"/>
            <a:chExt cx="2374889" cy="773220"/>
          </a:xfrm>
        </p:grpSpPr>
        <p:pic>
          <p:nvPicPr>
            <p:cNvPr id="3" name="图片 2"/>
            <p:cNvPicPr>
              <a:picLocks noChangeAspect="1"/>
            </p:cNvPicPr>
            <p:nvPr/>
          </p:nvPicPr>
          <p:blipFill>
            <a:blip r:embed="rId2"/>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grpSp>
        <p:nvGrpSpPr>
          <p:cNvPr id="52" name="组合 51"/>
          <p:cNvGrpSpPr/>
          <p:nvPr/>
        </p:nvGrpSpPr>
        <p:grpSpPr>
          <a:xfrm>
            <a:off x="7577113" y="804119"/>
            <a:ext cx="4279925" cy="1911025"/>
            <a:chOff x="8363972" y="1140480"/>
            <a:chExt cx="3553375" cy="1911025"/>
          </a:xfrm>
        </p:grpSpPr>
        <p:sp>
          <p:nvSpPr>
            <p:cNvPr id="9" name="文本框 8"/>
            <p:cNvSpPr txBox="1"/>
            <p:nvPr/>
          </p:nvSpPr>
          <p:spPr>
            <a:xfrm>
              <a:off x="8381771" y="1629577"/>
              <a:ext cx="3535576" cy="1421928"/>
            </a:xfrm>
            <a:prstGeom prst="rect">
              <a:avLst/>
            </a:prstGeom>
            <a:solidFill>
              <a:schemeClr val="bg1"/>
            </a:solidFill>
            <a:ln w="38100">
              <a:solidFill>
                <a:srgbClr val="6C8CD5"/>
              </a:solidFill>
            </a:ln>
          </p:spPr>
          <p:txBody>
            <a:bodyPr wrap="square" rtlCol="0">
              <a:spAutoFit/>
            </a:bodyPr>
            <a:lstStyle/>
            <a:p>
              <a:pPr marL="457200" indent="-457200">
                <a:lnSpc>
                  <a:spcPct val="120000"/>
                </a:lnSpc>
                <a:buAutoNum type="arabicPeriod"/>
              </a:pPr>
              <a:r>
                <a:rPr lang="en-US" altLang="zh-CN" sz="2400" b="1" dirty="0">
                  <a:solidFill>
                    <a:srgbClr val="53585F"/>
                  </a:solidFill>
                  <a:latin typeface="Century Gothic" panose="020B0502020202020204" pitchFamily="34" charset="0"/>
                </a:rPr>
                <a:t>What happened to Wilf?</a:t>
              </a:r>
              <a:br>
                <a:rPr lang="en-US" altLang="zh-CN" sz="2400" b="1" dirty="0">
                  <a:solidFill>
                    <a:srgbClr val="53585F"/>
                  </a:solidFill>
                  <a:latin typeface="Century Gothic" panose="020B0502020202020204" pitchFamily="34" charset="0"/>
                </a:rPr>
              </a:br>
              <a:endParaRPr lang="en-US" altLang="zh-CN" sz="2400" b="1" dirty="0">
                <a:solidFill>
                  <a:srgbClr val="53585F"/>
                </a:solidFill>
                <a:latin typeface="Century Gothic" panose="020B0502020202020204" pitchFamily="34" charset="0"/>
              </a:endParaRPr>
            </a:p>
            <a:p>
              <a:pPr marL="457200" indent="-457200">
                <a:lnSpc>
                  <a:spcPct val="120000"/>
                </a:lnSpc>
                <a:buAutoNum type="arabicPeriod"/>
              </a:pPr>
              <a:endParaRPr lang="en-US" altLang="zh-CN" sz="2400" b="1" dirty="0">
                <a:solidFill>
                  <a:srgbClr val="53585F"/>
                </a:solidFill>
                <a:latin typeface="Century Gothic" panose="020B0502020202020204" pitchFamily="34" charset="0"/>
              </a:endParaRPr>
            </a:p>
          </p:txBody>
        </p:sp>
        <p:sp>
          <p:nvSpPr>
            <p:cNvPr id="19" name="圆角矩形 18"/>
            <p:cNvSpPr/>
            <p:nvPr/>
          </p:nvSpPr>
          <p:spPr>
            <a:xfrm>
              <a:off x="8363972" y="1140480"/>
              <a:ext cx="3553375" cy="522129"/>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Comprehension</a:t>
              </a:r>
              <a:endParaRPr lang="zh-CN" altLang="en-US" sz="2400" b="1" dirty="0">
                <a:solidFill>
                  <a:srgbClr val="FFFFFF"/>
                </a:solidFill>
                <a:latin typeface="Century Gothic" panose="020B0502020202020204" pitchFamily="34" charset="0"/>
                <a:sym typeface="Helvetica Light"/>
              </a:endParaRPr>
            </a:p>
          </p:txBody>
        </p:sp>
      </p:grpSp>
      <p:grpSp>
        <p:nvGrpSpPr>
          <p:cNvPr id="6" name="组合 5"/>
          <p:cNvGrpSpPr/>
          <p:nvPr/>
        </p:nvGrpSpPr>
        <p:grpSpPr>
          <a:xfrm>
            <a:off x="196813" y="6224118"/>
            <a:ext cx="953684" cy="294424"/>
            <a:chOff x="7138803" y="6283317"/>
            <a:chExt cx="953684" cy="294424"/>
          </a:xfrm>
        </p:grpSpPr>
        <p:pic>
          <p:nvPicPr>
            <p:cNvPr id="27" name="图片 26"/>
            <p:cNvPicPr>
              <a:picLocks noChangeAspect="1"/>
            </p:cNvPicPr>
            <p:nvPr/>
          </p:nvPicPr>
          <p:blipFill>
            <a:blip r:embed="rId3"/>
            <a:stretch>
              <a:fillRect/>
            </a:stretch>
          </p:blipFill>
          <p:spPr>
            <a:xfrm>
              <a:off x="7343043" y="6283317"/>
              <a:ext cx="749444" cy="294424"/>
            </a:xfrm>
            <a:prstGeom prst="rect">
              <a:avLst/>
            </a:prstGeom>
          </p:spPr>
        </p:pic>
        <p:sp>
          <p:nvSpPr>
            <p:cNvPr id="28" name="文本框 27"/>
            <p:cNvSpPr txBox="1"/>
            <p:nvPr/>
          </p:nvSpPr>
          <p:spPr>
            <a:xfrm>
              <a:off x="7138803" y="6299724"/>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2:30</a:t>
              </a:r>
              <a:endParaRPr lang="zh-CN" altLang="en-US" sz="1100" b="1" dirty="0">
                <a:latin typeface="Century Gothic" panose="020B0502020202020204" pitchFamily="34" charset="0"/>
              </a:endParaRPr>
            </a:p>
          </p:txBody>
        </p:sp>
      </p:grpSp>
      <p:grpSp>
        <p:nvGrpSpPr>
          <p:cNvPr id="37" name="组合 36"/>
          <p:cNvGrpSpPr/>
          <p:nvPr/>
        </p:nvGrpSpPr>
        <p:grpSpPr>
          <a:xfrm>
            <a:off x="11061165" y="6284708"/>
            <a:ext cx="998007" cy="312687"/>
            <a:chOff x="7707356" y="6408789"/>
            <a:chExt cx="998007" cy="312687"/>
          </a:xfrm>
        </p:grpSpPr>
        <p:pic>
          <p:nvPicPr>
            <p:cNvPr id="38" name="图片 37"/>
            <p:cNvPicPr>
              <a:picLocks noChangeAspect="1"/>
            </p:cNvPicPr>
            <p:nvPr/>
          </p:nvPicPr>
          <p:blipFill>
            <a:blip r:embed="rId4" cstate="screen"/>
            <a:stretch>
              <a:fillRect/>
            </a:stretch>
          </p:blipFill>
          <p:spPr>
            <a:xfrm>
              <a:off x="7808954" y="6408789"/>
              <a:ext cx="751545" cy="312687"/>
            </a:xfrm>
            <a:prstGeom prst="rect">
              <a:avLst/>
            </a:prstGeom>
          </p:spPr>
        </p:pic>
        <p:sp>
          <p:nvSpPr>
            <p:cNvPr id="39" name="文本框 38"/>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780" hangingPunct="0"/>
              <a:r>
                <a:rPr lang="en-US" altLang="zh-CN" sz="1100" b="1" kern="0" dirty="0">
                  <a:solidFill>
                    <a:srgbClr val="000000"/>
                  </a:solidFill>
                  <a:latin typeface="Century Gothic" panose="020B0502020202020204" pitchFamily="34" charset="0"/>
                  <a:sym typeface="Helvetica Light"/>
                </a:rPr>
                <a:t>17/26</a:t>
              </a:r>
              <a:endParaRPr lang="zh-CN" altLang="en-US" sz="1100" b="1" kern="0" dirty="0">
                <a:solidFill>
                  <a:srgbClr val="000000"/>
                </a:solidFill>
                <a:latin typeface="Century Gothic" panose="020B0502020202020204" pitchFamily="34" charset="0"/>
                <a:sym typeface="Helvetica Light"/>
              </a:endParaRPr>
            </a:p>
          </p:txBody>
        </p:sp>
      </p:grpSp>
      <p:pic>
        <p:nvPicPr>
          <p:cNvPr id="8" name="图片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373047" y="1139440"/>
            <a:ext cx="4505287" cy="4622612"/>
          </a:xfrm>
          <a:prstGeom prst="rect">
            <a:avLst/>
          </a:prstGeom>
        </p:spPr>
      </p:pic>
      <p:sp>
        <p:nvSpPr>
          <p:cNvPr id="33" name="流程图: 过程 32"/>
          <p:cNvSpPr/>
          <p:nvPr/>
        </p:nvSpPr>
        <p:spPr>
          <a:xfrm>
            <a:off x="2872894" y="5110521"/>
            <a:ext cx="1567017" cy="88001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Whoops!</a:t>
            </a:r>
            <a:endParaRPr lang="en-US" altLang="zh-CN" sz="2400" b="1" dirty="0">
              <a:solidFill>
                <a:prstClr val="black"/>
              </a:solidFill>
              <a:latin typeface="Century Gothic" panose="020B0502020202020204" pitchFamily="34" charset="0"/>
            </a:endParaRPr>
          </a:p>
        </p:txBody>
      </p:sp>
      <p:sp>
        <p:nvSpPr>
          <p:cNvPr id="25" name="标题 1"/>
          <p:cNvSpPr txBox="1"/>
          <p:nvPr/>
        </p:nvSpPr>
        <p:spPr>
          <a:xfrm>
            <a:off x="352558" y="330140"/>
            <a:ext cx="6266371"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0070C0"/>
                </a:solidFill>
                <a:latin typeface="Century Gothic" panose="020B0502020202020204" pitchFamily="34" charset="0"/>
              </a:rPr>
              <a:t>Nobody Wanted to Play</a:t>
            </a:r>
            <a:endParaRPr lang="en-US" altLang="zh-CN" sz="3600" b="1" dirty="0">
              <a:solidFill>
                <a:srgbClr val="0070C0"/>
              </a:solidFill>
              <a:latin typeface="Century Gothic" panose="020B0502020202020204" pitchFamily="34" charset="0"/>
            </a:endParaRPr>
          </a:p>
        </p:txBody>
      </p:sp>
      <p:sp>
        <p:nvSpPr>
          <p:cNvPr id="24" name="矩形 23"/>
          <p:cNvSpPr/>
          <p:nvPr/>
        </p:nvSpPr>
        <p:spPr>
          <a:xfrm>
            <a:off x="7598551" y="1783824"/>
            <a:ext cx="4210413" cy="830997"/>
          </a:xfrm>
          <a:prstGeom prst="rect">
            <a:avLst/>
          </a:prstGeom>
        </p:spPr>
        <p:txBody>
          <a:bodyPr wrap="square">
            <a:spAutoFit/>
          </a:bodyPr>
          <a:lstStyle/>
          <a:p>
            <a:pPr marL="457200" lvl="0" indent="-457200">
              <a:buAutoNum type="arabicPeriod" startAt="2"/>
            </a:pPr>
            <a:r>
              <a:rPr lang="en-US" altLang="zh-CN" sz="2400" b="1" dirty="0">
                <a:solidFill>
                  <a:srgbClr val="53585F"/>
                </a:solidFill>
                <a:latin typeface="Century Gothic" panose="020B0502020202020204" pitchFamily="34" charset="0"/>
              </a:rPr>
              <a:t>What was Wilf thinking when he fell down?</a:t>
            </a:r>
            <a:endParaRPr lang="en-US" altLang="zh-CN" sz="2400" b="1" dirty="0">
              <a:solidFill>
                <a:srgbClr val="53585F"/>
              </a:solidFill>
              <a:latin typeface="Century Gothic" panose="020B0502020202020204" pitchFamily="34" charset="0"/>
            </a:endParaRPr>
          </a:p>
        </p:txBody>
      </p:sp>
      <p:sp>
        <p:nvSpPr>
          <p:cNvPr id="29" name="文本框 28"/>
          <p:cNvSpPr txBox="1"/>
          <p:nvPr/>
        </p:nvSpPr>
        <p:spPr>
          <a:xfrm>
            <a:off x="7608168" y="3501008"/>
            <a:ext cx="4200899" cy="2141713"/>
          </a:xfrm>
          <a:prstGeom prst="rect">
            <a:avLst/>
          </a:prstGeom>
          <a:solidFill>
            <a:schemeClr val="bg1"/>
          </a:solidFill>
          <a:ln w="38100">
            <a:solidFill>
              <a:srgbClr val="6C8CD5"/>
            </a:solidFill>
          </a:ln>
        </p:spPr>
        <p:txBody>
          <a:bodyPr wrap="square" tIns="108000" bIns="108000" rtlCol="0">
            <a:spAutoFit/>
          </a:bodyPr>
          <a:lstStyle/>
          <a:p>
            <a:pPr indent="0">
              <a:spcBef>
                <a:spcPts val="600"/>
              </a:spcBef>
              <a:buFontTx/>
              <a:buNone/>
            </a:pPr>
            <a:r>
              <a:rPr lang="en-US" altLang="zh-CN" sz="2400" b="1" dirty="0">
                <a:solidFill>
                  <a:srgbClr val="53585F"/>
                </a:solidFill>
                <a:latin typeface="Century Gothic" panose="020B0502020202020204" pitchFamily="34" charset="0"/>
                <a:sym typeface="+mn-ea"/>
              </a:rPr>
              <a:t>Please ask your partner a question about the details of the illustration.</a:t>
            </a:r>
            <a:endParaRPr lang="en-US" altLang="zh-CN" sz="2400" b="1" dirty="0">
              <a:solidFill>
                <a:srgbClr val="53585F"/>
              </a:solidFill>
              <a:latin typeface="Century Gothic" panose="020B0502020202020204" pitchFamily="34" charset="0"/>
              <a:sym typeface="Helvetica Light"/>
            </a:endParaRPr>
          </a:p>
          <a:p>
            <a:pPr indent="0">
              <a:spcBef>
                <a:spcPts val="600"/>
              </a:spcBef>
              <a:buFontTx/>
              <a:buNone/>
            </a:pPr>
            <a:r>
              <a:rPr lang="en-US" altLang="zh-CN" sz="2400" b="1" dirty="0">
                <a:solidFill>
                  <a:srgbClr val="F09558"/>
                </a:solidFill>
                <a:latin typeface="Century Gothic" panose="020B0502020202020204" pitchFamily="34" charset="0"/>
                <a:sym typeface="+mn-ea"/>
              </a:rPr>
              <a:t>(Tips: What? Where? When? </a:t>
            </a:r>
            <a:br>
              <a:rPr lang="en-US" altLang="zh-CN" sz="2400" b="1" dirty="0">
                <a:solidFill>
                  <a:srgbClr val="F09558"/>
                </a:solidFill>
                <a:latin typeface="Century Gothic" panose="020B0502020202020204" pitchFamily="34" charset="0"/>
                <a:sym typeface="+mn-ea"/>
              </a:rPr>
            </a:br>
            <a:r>
              <a:rPr lang="en-US" altLang="zh-CN" sz="2400" b="1" dirty="0">
                <a:solidFill>
                  <a:srgbClr val="F09558"/>
                </a:solidFill>
                <a:latin typeface="Century Gothic" panose="020B0502020202020204" pitchFamily="34" charset="0"/>
                <a:sym typeface="+mn-ea"/>
              </a:rPr>
              <a:t>          Who? Why? How?)</a:t>
            </a:r>
            <a:endParaRPr lang="en-US" altLang="zh-CN" sz="2400" dirty="0">
              <a:solidFill>
                <a:srgbClr val="53585F"/>
              </a:solidFill>
              <a:latin typeface="Century Gothic" panose="020B0502020202020204" pitchFamily="34" charset="0"/>
            </a:endParaRPr>
          </a:p>
        </p:txBody>
      </p:sp>
      <p:sp>
        <p:nvSpPr>
          <p:cNvPr id="30" name="圆角矩形 29"/>
          <p:cNvSpPr/>
          <p:nvPr/>
        </p:nvSpPr>
        <p:spPr>
          <a:xfrm>
            <a:off x="7600726" y="3012639"/>
            <a:ext cx="4256312" cy="521443"/>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Questioning</a:t>
            </a:r>
            <a:endParaRPr lang="en-US" altLang="zh-CN" sz="2400" b="1" dirty="0">
              <a:solidFill>
                <a:srgbClr val="FFFFFF"/>
              </a:solidFill>
              <a:latin typeface="Century Gothic" panose="020B0502020202020204" pitchFamily="34" charset="0"/>
              <a:sym typeface="Helvetica Light"/>
            </a:endParaRPr>
          </a:p>
        </p:txBody>
      </p:sp>
      <p:sp>
        <p:nvSpPr>
          <p:cNvPr id="35" name="矩形 34"/>
          <p:cNvSpPr/>
          <p:nvPr/>
        </p:nvSpPr>
        <p:spPr>
          <a:xfrm>
            <a:off x="6875317" y="-10509"/>
            <a:ext cx="5290291" cy="1737360"/>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6" name="矩形 35"/>
          <p:cNvSpPr/>
          <p:nvPr/>
        </p:nvSpPr>
        <p:spPr>
          <a:xfrm>
            <a:off x="6958572" y="52636"/>
            <a:ext cx="4987607" cy="1615827"/>
          </a:xfrm>
          <a:prstGeom prst="rect">
            <a:avLst/>
          </a:prstGeom>
        </p:spPr>
        <p:txBody>
          <a:bodyPr wrap="square">
            <a:spAutoFit/>
          </a:bodyPr>
          <a:lstStyle/>
          <a:p>
            <a:r>
              <a:rPr lang="en-US" altLang="zh-CN" sz="1100" b="1" dirty="0">
                <a:latin typeface="Century Gothic" panose="020B0502020202020204" pitchFamily="34" charset="0"/>
              </a:rPr>
              <a:t>LO: Understand the text; ask questions about the story by using the illustration and the context clues; read the text fluently.</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Read the text aloud to Ss.</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Ask them to talk about the comprehension questions by using the text and the illustration.</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Have Ss talk about the deep-thinking question; help them ask their partner at least one question. (Note: the reader must use clues such as pictures or the text to figure out the answer to the question.)</a:t>
            </a:r>
            <a:endParaRPr lang="zh-CN" altLang="zh-CN" sz="1100" b="1"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Have Ss take turns reading the text fluently.</a:t>
            </a:r>
            <a:endParaRPr lang="en-US" altLang="zh-CN" sz="1100" b="1" dirty="0">
              <a:latin typeface="Century Gothic" panose="020B0502020202020204" pitchFamily="34" charset="0"/>
              <a:sym typeface="Helvetica Neue"/>
            </a:endParaRPr>
          </a:p>
        </p:txBody>
      </p:sp>
      <p:sp>
        <p:nvSpPr>
          <p:cNvPr id="40" name="直角三角形 39"/>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1" name="文本框 40"/>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41"/>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24" grpId="0"/>
      <p:bldP spid="29" grpId="0" animBg="1"/>
      <p:bldP spid="35" grpId="0" animBg="1"/>
      <p:bldP spid="35" grpId="1" animBg="1"/>
      <p:bldP spid="36" grpId="0"/>
      <p:bldP spid="3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p:cNvPicPr>
            <a:picLocks noChangeAspect="1"/>
          </p:cNvPicPr>
          <p:nvPr/>
        </p:nvPicPr>
        <p:blipFill>
          <a:blip r:embed="rId1"/>
          <a:stretch>
            <a:fillRect/>
          </a:stretch>
        </p:blipFill>
        <p:spPr>
          <a:xfrm>
            <a:off x="145747" y="220225"/>
            <a:ext cx="11828375" cy="6589750"/>
          </a:xfrm>
          <a:prstGeom prst="rect">
            <a:avLst/>
          </a:prstGeom>
        </p:spPr>
      </p:pic>
      <p:grpSp>
        <p:nvGrpSpPr>
          <p:cNvPr id="15" name="组合 14"/>
          <p:cNvGrpSpPr/>
          <p:nvPr/>
        </p:nvGrpSpPr>
        <p:grpSpPr>
          <a:xfrm>
            <a:off x="745058" y="1156525"/>
            <a:ext cx="11326106" cy="4549338"/>
            <a:chOff x="925318" y="1471478"/>
            <a:chExt cx="10164942" cy="4082936"/>
          </a:xfrm>
        </p:grpSpPr>
        <p:grpSp>
          <p:nvGrpSpPr>
            <p:cNvPr id="14" name="组合 13"/>
            <p:cNvGrpSpPr/>
            <p:nvPr/>
          </p:nvGrpSpPr>
          <p:grpSpPr>
            <a:xfrm>
              <a:off x="965629" y="1471478"/>
              <a:ext cx="10124631" cy="4049322"/>
              <a:chOff x="965629" y="1471478"/>
              <a:chExt cx="10124631" cy="4049322"/>
            </a:xfrm>
          </p:grpSpPr>
          <p:pic>
            <p:nvPicPr>
              <p:cNvPr id="8" name="图片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65629" y="1500995"/>
                <a:ext cx="3227873" cy="1667684"/>
              </a:xfrm>
              <a:prstGeom prst="rect">
                <a:avLst/>
              </a:prstGeom>
            </p:spPr>
          </p:pic>
          <p:pic>
            <p:nvPicPr>
              <p:cNvPr id="45" name="图片 4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598733" y="1471478"/>
                <a:ext cx="3288151" cy="1682664"/>
              </a:xfrm>
              <a:prstGeom prst="rect">
                <a:avLst/>
              </a:prstGeom>
            </p:spPr>
          </p:pic>
          <p:pic>
            <p:nvPicPr>
              <p:cNvPr id="36" name="图片 3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238587" y="1491823"/>
                <a:ext cx="3298608" cy="1659038"/>
              </a:xfrm>
              <a:prstGeom prst="rect">
                <a:avLst/>
              </a:prstGeom>
            </p:spPr>
          </p:pic>
          <p:pic>
            <p:nvPicPr>
              <p:cNvPr id="26" name="图片 2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802109" y="3838598"/>
                <a:ext cx="3288151" cy="1682202"/>
              </a:xfrm>
              <a:prstGeom prst="rect">
                <a:avLst/>
              </a:prstGeom>
            </p:spPr>
          </p:pic>
          <p:pic>
            <p:nvPicPr>
              <p:cNvPr id="25" name="图片 24"/>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94777" y="3809399"/>
                <a:ext cx="3288151" cy="1673052"/>
              </a:xfrm>
              <a:prstGeom prst="rect">
                <a:avLst/>
              </a:prstGeom>
            </p:spPr>
          </p:pic>
          <p:grpSp>
            <p:nvGrpSpPr>
              <p:cNvPr id="56" name="组合 55"/>
              <p:cNvGrpSpPr/>
              <p:nvPr/>
            </p:nvGrpSpPr>
            <p:grpSpPr>
              <a:xfrm>
                <a:off x="3611765" y="4079005"/>
                <a:ext cx="360040" cy="471924"/>
                <a:chOff x="-418454" y="3623182"/>
                <a:chExt cx="360040" cy="471924"/>
              </a:xfrm>
            </p:grpSpPr>
            <p:sp>
              <p:nvSpPr>
                <p:cNvPr id="57" name="椭圆 56"/>
                <p:cNvSpPr/>
                <p:nvPr/>
              </p:nvSpPr>
              <p:spPr>
                <a:xfrm>
                  <a:off x="-384720" y="3712492"/>
                  <a:ext cx="292572" cy="292572"/>
                </a:xfrm>
                <a:prstGeom prst="ellipse">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9" name="文本框 58"/>
                <p:cNvSpPr txBox="1"/>
                <p:nvPr/>
              </p:nvSpPr>
              <p:spPr>
                <a:xfrm>
                  <a:off x="-418454" y="3623182"/>
                  <a:ext cx="36004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lang="en-US" altLang="zh-CN" sz="2400" b="1" dirty="0">
                      <a:solidFill>
                        <a:schemeClr val="bg1"/>
                      </a:solidFill>
                      <a:latin typeface="Century Gothic" panose="020B0502020202020204" pitchFamily="34" charset="0"/>
                      <a:sym typeface="Helvetica Light"/>
                    </a:rPr>
                    <a:t>4</a:t>
                  </a:r>
                  <a:endParaRPr kumimoji="0" lang="zh-CN" altLang="en-US" sz="24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pic>
          <p:nvPicPr>
            <p:cNvPr id="24" name="图片 23"/>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25318" y="3874473"/>
              <a:ext cx="3288151" cy="1679941"/>
            </a:xfrm>
            <a:prstGeom prst="rect">
              <a:avLst/>
            </a:prstGeom>
          </p:spPr>
        </p:pic>
      </p:grpSp>
      <p:grpSp>
        <p:nvGrpSpPr>
          <p:cNvPr id="40" name="组合 39"/>
          <p:cNvGrpSpPr/>
          <p:nvPr/>
        </p:nvGrpSpPr>
        <p:grpSpPr>
          <a:xfrm>
            <a:off x="9076552" y="-36576"/>
            <a:ext cx="2374889" cy="773220"/>
            <a:chOff x="9453849" y="106830"/>
            <a:chExt cx="2374889" cy="773220"/>
          </a:xfrm>
        </p:grpSpPr>
        <p:pic>
          <p:nvPicPr>
            <p:cNvPr id="41" name="图片 40"/>
            <p:cNvPicPr>
              <a:picLocks noChangeAspect="1"/>
            </p:cNvPicPr>
            <p:nvPr/>
          </p:nvPicPr>
          <p:blipFill>
            <a:blip r:embed="rId8"/>
            <a:stretch>
              <a:fillRect/>
            </a:stretch>
          </p:blipFill>
          <p:spPr>
            <a:xfrm>
              <a:off x="9453849" y="106830"/>
              <a:ext cx="2374889" cy="773220"/>
            </a:xfrm>
            <a:prstGeom prst="rect">
              <a:avLst/>
            </a:prstGeom>
          </p:spPr>
        </p:pic>
        <p:sp>
          <p:nvSpPr>
            <p:cNvPr id="44" name="文本框 43"/>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grpSp>
        <p:nvGrpSpPr>
          <p:cNvPr id="4" name="组合 3"/>
          <p:cNvGrpSpPr/>
          <p:nvPr/>
        </p:nvGrpSpPr>
        <p:grpSpPr>
          <a:xfrm>
            <a:off x="115515" y="6407762"/>
            <a:ext cx="942162" cy="294424"/>
            <a:chOff x="10978489" y="6328672"/>
            <a:chExt cx="942162" cy="294424"/>
          </a:xfrm>
        </p:grpSpPr>
        <p:pic>
          <p:nvPicPr>
            <p:cNvPr id="29" name="图片 28"/>
            <p:cNvPicPr>
              <a:picLocks noChangeAspect="1"/>
            </p:cNvPicPr>
            <p:nvPr/>
          </p:nvPicPr>
          <p:blipFill>
            <a:blip r:embed="rId9"/>
            <a:stretch>
              <a:fillRect/>
            </a:stretch>
          </p:blipFill>
          <p:spPr>
            <a:xfrm>
              <a:off x="11171207" y="6328672"/>
              <a:ext cx="749444" cy="294424"/>
            </a:xfrm>
            <a:prstGeom prst="rect">
              <a:avLst/>
            </a:prstGeom>
          </p:spPr>
        </p:pic>
        <p:sp>
          <p:nvSpPr>
            <p:cNvPr id="30" name="文本框 29"/>
            <p:cNvSpPr txBox="1"/>
            <p:nvPr/>
          </p:nvSpPr>
          <p:spPr>
            <a:xfrm>
              <a:off x="10978489" y="6345079"/>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31" name="组合 30"/>
          <p:cNvGrpSpPr/>
          <p:nvPr/>
        </p:nvGrpSpPr>
        <p:grpSpPr>
          <a:xfrm>
            <a:off x="11043375" y="6290736"/>
            <a:ext cx="998007" cy="312687"/>
            <a:chOff x="7707356" y="6408789"/>
            <a:chExt cx="998007" cy="312687"/>
          </a:xfrm>
        </p:grpSpPr>
        <p:pic>
          <p:nvPicPr>
            <p:cNvPr id="32" name="图片 31"/>
            <p:cNvPicPr>
              <a:picLocks noChangeAspect="1"/>
            </p:cNvPicPr>
            <p:nvPr/>
          </p:nvPicPr>
          <p:blipFill>
            <a:blip r:embed="rId10" cstate="screen"/>
            <a:stretch>
              <a:fillRect/>
            </a:stretch>
          </p:blipFill>
          <p:spPr>
            <a:xfrm>
              <a:off x="7808954" y="6408789"/>
              <a:ext cx="751545" cy="312687"/>
            </a:xfrm>
            <a:prstGeom prst="rect">
              <a:avLst/>
            </a:prstGeom>
          </p:spPr>
        </p:pic>
        <p:sp>
          <p:nvSpPr>
            <p:cNvPr id="33" name="文本框 32"/>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780" hangingPunct="0"/>
              <a:r>
                <a:rPr lang="en-US" altLang="zh-CN" sz="1100" b="1" kern="0" dirty="0">
                  <a:solidFill>
                    <a:srgbClr val="000000"/>
                  </a:solidFill>
                  <a:latin typeface="Century Gothic" panose="020B0502020202020204" pitchFamily="34" charset="0"/>
                  <a:sym typeface="Helvetica Light"/>
                </a:rPr>
                <a:t>18/26</a:t>
              </a:r>
              <a:endParaRPr lang="zh-CN" altLang="en-US" sz="1100" b="1" kern="0" dirty="0">
                <a:solidFill>
                  <a:srgbClr val="000000"/>
                </a:solidFill>
                <a:latin typeface="Century Gothic" panose="020B0502020202020204" pitchFamily="34" charset="0"/>
                <a:sym typeface="Helvetica Light"/>
              </a:endParaRPr>
            </a:p>
          </p:txBody>
        </p:sp>
      </p:grpSp>
      <p:sp>
        <p:nvSpPr>
          <p:cNvPr id="34" name="标题 1"/>
          <p:cNvSpPr txBox="1"/>
          <p:nvPr/>
        </p:nvSpPr>
        <p:spPr>
          <a:xfrm>
            <a:off x="5012735" y="407298"/>
            <a:ext cx="2601796"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0070C0"/>
                </a:solidFill>
                <a:latin typeface="Century Gothic" panose="020B0502020202020204" pitchFamily="34" charset="0"/>
              </a:rPr>
              <a:t>Let’s retell!</a:t>
            </a:r>
            <a:endParaRPr lang="zh-CN" altLang="en-US" sz="3600" b="1" dirty="0">
              <a:solidFill>
                <a:srgbClr val="0070C0"/>
              </a:solidFill>
              <a:latin typeface="Century Gothic" panose="020B0502020202020204" pitchFamily="34" charset="0"/>
            </a:endParaRPr>
          </a:p>
        </p:txBody>
      </p:sp>
      <p:pic>
        <p:nvPicPr>
          <p:cNvPr id="58" name="图片 57"/>
          <p:cNvPicPr>
            <a:picLocks noChangeAspect="1"/>
          </p:cNvPicPr>
          <p:nvPr/>
        </p:nvPicPr>
        <p:blipFill>
          <a:blip r:embed="rId11" cstate="screen"/>
          <a:stretch>
            <a:fillRect/>
          </a:stretch>
        </p:blipFill>
        <p:spPr>
          <a:xfrm>
            <a:off x="4209753" y="397095"/>
            <a:ext cx="887432" cy="591621"/>
          </a:xfrm>
          <a:prstGeom prst="rect">
            <a:avLst/>
          </a:prstGeom>
        </p:spPr>
      </p:pic>
      <p:grpSp>
        <p:nvGrpSpPr>
          <p:cNvPr id="16" name="组合 15"/>
          <p:cNvGrpSpPr/>
          <p:nvPr/>
        </p:nvGrpSpPr>
        <p:grpSpPr>
          <a:xfrm>
            <a:off x="431729" y="2938437"/>
            <a:ext cx="360040" cy="471924"/>
            <a:chOff x="407988" y="616260"/>
            <a:chExt cx="360040" cy="471924"/>
          </a:xfrm>
        </p:grpSpPr>
        <p:sp>
          <p:nvSpPr>
            <p:cNvPr id="6" name="椭圆 5"/>
            <p:cNvSpPr/>
            <p:nvPr/>
          </p:nvSpPr>
          <p:spPr>
            <a:xfrm>
              <a:off x="441722" y="705570"/>
              <a:ext cx="292572" cy="292572"/>
            </a:xfrm>
            <a:prstGeom prst="ellipse">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7" name="文本框 6"/>
            <p:cNvSpPr txBox="1"/>
            <p:nvPr/>
          </p:nvSpPr>
          <p:spPr>
            <a:xfrm>
              <a:off x="407988" y="616260"/>
              <a:ext cx="36004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dirty="0">
                  <a:ln>
                    <a:noFill/>
                  </a:ln>
                  <a:solidFill>
                    <a:schemeClr val="bg1"/>
                  </a:solidFill>
                  <a:effectLst/>
                  <a:uFillTx/>
                  <a:latin typeface="Century Gothic" panose="020B0502020202020204" pitchFamily="34" charset="0"/>
                  <a:sym typeface="Helvetica Light"/>
                </a:rPr>
                <a:t>1</a:t>
              </a:r>
              <a:endParaRPr kumimoji="0" lang="zh-CN" altLang="en-US" sz="24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48" name="组合 47"/>
          <p:cNvGrpSpPr/>
          <p:nvPr/>
        </p:nvGrpSpPr>
        <p:grpSpPr>
          <a:xfrm>
            <a:off x="4196400" y="2950383"/>
            <a:ext cx="360040" cy="471924"/>
            <a:chOff x="-418454" y="3623182"/>
            <a:chExt cx="360040" cy="471924"/>
          </a:xfrm>
        </p:grpSpPr>
        <p:sp>
          <p:nvSpPr>
            <p:cNvPr id="50" name="椭圆 49"/>
            <p:cNvSpPr/>
            <p:nvPr/>
          </p:nvSpPr>
          <p:spPr>
            <a:xfrm>
              <a:off x="-384720" y="3712492"/>
              <a:ext cx="292572" cy="292572"/>
            </a:xfrm>
            <a:prstGeom prst="ellipse">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1" name="文本框 50"/>
            <p:cNvSpPr txBox="1"/>
            <p:nvPr/>
          </p:nvSpPr>
          <p:spPr>
            <a:xfrm>
              <a:off x="-418454" y="3623182"/>
              <a:ext cx="36004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lang="en-US" altLang="zh-CN" sz="2400" b="1" dirty="0">
                  <a:solidFill>
                    <a:schemeClr val="bg1"/>
                  </a:solidFill>
                  <a:latin typeface="Century Gothic" panose="020B0502020202020204" pitchFamily="34" charset="0"/>
                  <a:sym typeface="Helvetica Light"/>
                </a:rPr>
                <a:t>2</a:t>
              </a:r>
              <a:endParaRPr kumimoji="0" lang="zh-CN" altLang="en-US" sz="24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52" name="组合 51"/>
          <p:cNvGrpSpPr/>
          <p:nvPr/>
        </p:nvGrpSpPr>
        <p:grpSpPr>
          <a:xfrm>
            <a:off x="8059794" y="2965822"/>
            <a:ext cx="360040" cy="471924"/>
            <a:chOff x="-418454" y="3623182"/>
            <a:chExt cx="360040" cy="471924"/>
          </a:xfrm>
        </p:grpSpPr>
        <p:sp>
          <p:nvSpPr>
            <p:cNvPr id="54" name="椭圆 53"/>
            <p:cNvSpPr/>
            <p:nvPr/>
          </p:nvSpPr>
          <p:spPr>
            <a:xfrm>
              <a:off x="-384720" y="3712492"/>
              <a:ext cx="292572" cy="292572"/>
            </a:xfrm>
            <a:prstGeom prst="ellipse">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5" name="文本框 54"/>
            <p:cNvSpPr txBox="1"/>
            <p:nvPr/>
          </p:nvSpPr>
          <p:spPr>
            <a:xfrm>
              <a:off x="-418454" y="3623182"/>
              <a:ext cx="36004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lang="en-US" altLang="zh-CN" sz="2400" b="1" dirty="0">
                  <a:solidFill>
                    <a:schemeClr val="bg1"/>
                  </a:solidFill>
                  <a:latin typeface="Century Gothic" panose="020B0502020202020204" pitchFamily="34" charset="0"/>
                  <a:sym typeface="Helvetica Light"/>
                </a:rPr>
                <a:t>3</a:t>
              </a:r>
              <a:endParaRPr kumimoji="0" lang="zh-CN" altLang="en-US" sz="24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60" name="组合 59"/>
          <p:cNvGrpSpPr/>
          <p:nvPr/>
        </p:nvGrpSpPr>
        <p:grpSpPr>
          <a:xfrm>
            <a:off x="4309662" y="5490471"/>
            <a:ext cx="360040" cy="471924"/>
            <a:chOff x="-418454" y="3623182"/>
            <a:chExt cx="360040" cy="471924"/>
          </a:xfrm>
        </p:grpSpPr>
        <p:sp>
          <p:nvSpPr>
            <p:cNvPr id="61" name="椭圆 60"/>
            <p:cNvSpPr/>
            <p:nvPr/>
          </p:nvSpPr>
          <p:spPr>
            <a:xfrm>
              <a:off x="-384720" y="3712492"/>
              <a:ext cx="292572" cy="292572"/>
            </a:xfrm>
            <a:prstGeom prst="ellipse">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2" name="文本框 61"/>
            <p:cNvSpPr txBox="1"/>
            <p:nvPr/>
          </p:nvSpPr>
          <p:spPr>
            <a:xfrm>
              <a:off x="-418454" y="3623182"/>
              <a:ext cx="36004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lang="en-US" altLang="zh-CN" sz="2400" b="1" dirty="0">
                  <a:solidFill>
                    <a:schemeClr val="bg1"/>
                  </a:solidFill>
                  <a:latin typeface="Century Gothic" panose="020B0502020202020204" pitchFamily="34" charset="0"/>
                  <a:sym typeface="Helvetica Light"/>
                </a:rPr>
                <a:t>5</a:t>
              </a:r>
              <a:endParaRPr kumimoji="0" lang="zh-CN" altLang="en-US" sz="24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63" name="组合 62"/>
          <p:cNvGrpSpPr/>
          <p:nvPr/>
        </p:nvGrpSpPr>
        <p:grpSpPr>
          <a:xfrm>
            <a:off x="8059794" y="5546179"/>
            <a:ext cx="360040" cy="471924"/>
            <a:chOff x="-418454" y="3623182"/>
            <a:chExt cx="360040" cy="471924"/>
          </a:xfrm>
        </p:grpSpPr>
        <p:sp>
          <p:nvSpPr>
            <p:cNvPr id="64" name="椭圆 63"/>
            <p:cNvSpPr/>
            <p:nvPr/>
          </p:nvSpPr>
          <p:spPr>
            <a:xfrm>
              <a:off x="-384720" y="3712492"/>
              <a:ext cx="292572" cy="292572"/>
            </a:xfrm>
            <a:prstGeom prst="ellipse">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5" name="文本框 64"/>
            <p:cNvSpPr txBox="1"/>
            <p:nvPr/>
          </p:nvSpPr>
          <p:spPr>
            <a:xfrm>
              <a:off x="-418454" y="3623182"/>
              <a:ext cx="36004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lang="en-US" altLang="zh-CN" sz="2400" b="1" dirty="0">
                  <a:solidFill>
                    <a:schemeClr val="bg1"/>
                  </a:solidFill>
                  <a:latin typeface="Century Gothic" panose="020B0502020202020204" pitchFamily="34" charset="0"/>
                  <a:sym typeface="Helvetica Light"/>
                </a:rPr>
                <a:t>6</a:t>
              </a:r>
              <a:endParaRPr kumimoji="0" lang="zh-CN" altLang="en-US" sz="24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69" name="组合 68"/>
          <p:cNvGrpSpPr/>
          <p:nvPr/>
        </p:nvGrpSpPr>
        <p:grpSpPr>
          <a:xfrm>
            <a:off x="424020" y="5562794"/>
            <a:ext cx="360040" cy="471924"/>
            <a:chOff x="-418454" y="3623182"/>
            <a:chExt cx="360040" cy="471924"/>
          </a:xfrm>
        </p:grpSpPr>
        <p:sp>
          <p:nvSpPr>
            <p:cNvPr id="70" name="椭圆 69"/>
            <p:cNvSpPr/>
            <p:nvPr/>
          </p:nvSpPr>
          <p:spPr>
            <a:xfrm>
              <a:off x="-384720" y="3712492"/>
              <a:ext cx="292572" cy="292572"/>
            </a:xfrm>
            <a:prstGeom prst="ellipse">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71" name="文本框 70"/>
            <p:cNvSpPr txBox="1"/>
            <p:nvPr/>
          </p:nvSpPr>
          <p:spPr>
            <a:xfrm>
              <a:off x="-418454" y="3623182"/>
              <a:ext cx="36004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lang="en-US" altLang="zh-CN" sz="2400" b="1" dirty="0">
                  <a:solidFill>
                    <a:schemeClr val="bg1"/>
                  </a:solidFill>
                  <a:latin typeface="Century Gothic" panose="020B0502020202020204" pitchFamily="34" charset="0"/>
                  <a:sym typeface="Helvetica Light"/>
                </a:rPr>
                <a:t>4</a:t>
              </a:r>
              <a:endParaRPr kumimoji="0" lang="zh-CN" altLang="en-US" sz="24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49" name="矩形 48"/>
          <p:cNvSpPr/>
          <p:nvPr/>
        </p:nvSpPr>
        <p:spPr>
          <a:xfrm>
            <a:off x="6893550" y="8266"/>
            <a:ext cx="5290291" cy="914400"/>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3" name="矩形 52"/>
          <p:cNvSpPr/>
          <p:nvPr/>
        </p:nvSpPr>
        <p:spPr>
          <a:xfrm>
            <a:off x="6908911" y="100672"/>
            <a:ext cx="4987607" cy="769441"/>
          </a:xfrm>
          <a:prstGeom prst="rect">
            <a:avLst/>
          </a:prstGeom>
        </p:spPr>
        <p:txBody>
          <a:bodyPr wrap="square">
            <a:spAutoFit/>
          </a:bodyPr>
          <a:lstStyle/>
          <a:p>
            <a:r>
              <a:rPr lang="en-US" altLang="zh-CN" sz="1100" b="1" dirty="0">
                <a:latin typeface="Century Gothic" panose="020B0502020202020204" pitchFamily="34" charset="0"/>
              </a:rPr>
              <a:t>LO: Retell the story with visual support and assistance.</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Have Ss recall the story; model first. </a:t>
            </a:r>
            <a:endParaRPr lang="zh-CN" altLang="zh-CN" sz="1100" b="1"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Have Ss work together to retell the story by using the visual aids. Help them if necessary.</a:t>
            </a:r>
            <a:endParaRPr lang="en-US" altLang="zh-CN" sz="1100" b="1" dirty="0">
              <a:latin typeface="Century Gothic" panose="020B0502020202020204" pitchFamily="34" charset="0"/>
              <a:sym typeface="Helvetica Neue"/>
            </a:endParaRPr>
          </a:p>
        </p:txBody>
      </p:sp>
      <p:sp>
        <p:nvSpPr>
          <p:cNvPr id="66" name="直角三角形 65"/>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67" name="文本框 66"/>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3"/>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67"/>
                  </p:tgtEl>
                </p:cond>
              </p:nextCondLst>
            </p:seq>
          </p:childTnLst>
        </p:cTn>
      </p:par>
    </p:tnLst>
    <p:bldLst>
      <p:bldP spid="49" grpId="0" animBg="1"/>
      <p:bldP spid="49" grpId="1" animBg="1"/>
      <p:bldP spid="53" grpId="0"/>
      <p:bldP spid="5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clrChange>
              <a:clrFrom>
                <a:srgbClr val="FFFFFF"/>
              </a:clrFrom>
              <a:clrTo>
                <a:srgbClr val="FFFFFF">
                  <a:alpha val="0"/>
                </a:srgbClr>
              </a:clrTo>
            </a:clrChange>
          </a:blip>
          <a:stretch>
            <a:fillRect/>
          </a:stretch>
        </p:blipFill>
        <p:spPr>
          <a:xfrm>
            <a:off x="-44198" y="88171"/>
            <a:ext cx="12201191" cy="6704147"/>
          </a:xfrm>
          <a:prstGeom prst="rect">
            <a:avLst/>
          </a:prstGeom>
        </p:spPr>
      </p:pic>
      <p:sp>
        <p:nvSpPr>
          <p:cNvPr id="20" name="矩形 19"/>
          <p:cNvSpPr/>
          <p:nvPr/>
        </p:nvSpPr>
        <p:spPr>
          <a:xfrm>
            <a:off x="531940" y="1189273"/>
            <a:ext cx="11134788" cy="5445213"/>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文本框 9"/>
          <p:cNvSpPr txBox="1"/>
          <p:nvPr/>
        </p:nvSpPr>
        <p:spPr>
          <a:xfrm>
            <a:off x="6658622" y="416361"/>
            <a:ext cx="3001371"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0" hangingPunct="0">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0070C0"/>
                </a:solidFill>
                <a:effectLst/>
                <a:uLnTx/>
                <a:uFillTx/>
                <a:latin typeface="Century Gothic" panose="020B0502020202020204" pitchFamily="34" charset="0"/>
                <a:sym typeface="Helvetica Light"/>
              </a:rPr>
              <a:t>Let’s guess!</a:t>
            </a:r>
            <a:endParaRPr kumimoji="0" lang="zh-CN" altLang="en-US" sz="3600" b="1" i="0" u="none" strike="noStrike" kern="1200" cap="none" spc="0" normalizeH="0" baseline="0" noProof="0" dirty="0">
              <a:ln>
                <a:noFill/>
              </a:ln>
              <a:solidFill>
                <a:srgbClr val="0070C0"/>
              </a:solidFill>
              <a:effectLst/>
              <a:uLnTx/>
              <a:uFillTx/>
              <a:latin typeface="Century Gothic" panose="020B0502020202020204" pitchFamily="34" charset="0"/>
              <a:sym typeface="Helvetica Light"/>
            </a:endParaRPr>
          </a:p>
        </p:txBody>
      </p:sp>
      <p:grpSp>
        <p:nvGrpSpPr>
          <p:cNvPr id="23" name="组合 22"/>
          <p:cNvGrpSpPr/>
          <p:nvPr/>
        </p:nvGrpSpPr>
        <p:grpSpPr>
          <a:xfrm>
            <a:off x="9492875" y="24040"/>
            <a:ext cx="2374889" cy="773220"/>
            <a:chOff x="9362719" y="73976"/>
            <a:chExt cx="2374889" cy="773220"/>
          </a:xfrm>
        </p:grpSpPr>
        <p:pic>
          <p:nvPicPr>
            <p:cNvPr id="25" name="图片 24"/>
            <p:cNvPicPr>
              <a:picLocks noChangeAspect="1"/>
            </p:cNvPicPr>
            <p:nvPr/>
          </p:nvPicPr>
          <p:blipFill>
            <a:blip r:embed="rId3"/>
            <a:stretch>
              <a:fillRect/>
            </a:stretch>
          </p:blipFill>
          <p:spPr>
            <a:xfrm>
              <a:off x="9362719" y="73976"/>
              <a:ext cx="2374889" cy="773220"/>
            </a:xfrm>
            <a:prstGeom prst="rect">
              <a:avLst/>
            </a:prstGeom>
          </p:spPr>
        </p:pic>
        <p:sp>
          <p:nvSpPr>
            <p:cNvPr id="31" name="文本框 30"/>
            <p:cNvSpPr txBox="1"/>
            <p:nvPr/>
          </p:nvSpPr>
          <p:spPr>
            <a:xfrm>
              <a:off x="9362719" y="197395"/>
              <a:ext cx="217385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FFFFFF"/>
                  </a:solidFill>
                  <a:effectLst/>
                  <a:uLnTx/>
                  <a:uFillTx/>
                  <a:latin typeface="Century Gothic" panose="020B0502020202020204" pitchFamily="34" charset="0"/>
                  <a:sym typeface="Helvetica Light"/>
                </a:rPr>
                <a:t>Vocabulary</a:t>
              </a:r>
              <a:endParaRPr kumimoji="0" lang="zh-CN" altLang="en-US" sz="2800" b="1" i="0" u="none" strike="noStrike" kern="1200" cap="none" spc="0" normalizeH="0" baseline="0" noProof="0" dirty="0">
                <a:ln>
                  <a:noFill/>
                </a:ln>
                <a:solidFill>
                  <a:srgbClr val="FFFFFF"/>
                </a:solidFill>
                <a:effectLst/>
                <a:uLnTx/>
                <a:uFillTx/>
                <a:latin typeface="Century Gothic" panose="020B0502020202020204" pitchFamily="34" charset="0"/>
                <a:sym typeface="Helvetica Light"/>
              </a:endParaRPr>
            </a:p>
          </p:txBody>
        </p:sp>
      </p:grpSp>
      <p:grpSp>
        <p:nvGrpSpPr>
          <p:cNvPr id="49" name="组合 48"/>
          <p:cNvGrpSpPr/>
          <p:nvPr/>
        </p:nvGrpSpPr>
        <p:grpSpPr>
          <a:xfrm>
            <a:off x="10950051" y="6158022"/>
            <a:ext cx="998007" cy="312687"/>
            <a:chOff x="7707356" y="6408789"/>
            <a:chExt cx="998007" cy="312687"/>
          </a:xfrm>
        </p:grpSpPr>
        <p:pic>
          <p:nvPicPr>
            <p:cNvPr id="50" name="图片 49"/>
            <p:cNvPicPr>
              <a:picLocks noChangeAspect="1"/>
            </p:cNvPicPr>
            <p:nvPr/>
          </p:nvPicPr>
          <p:blipFill>
            <a:blip r:embed="rId4" cstate="screen"/>
            <a:stretch>
              <a:fillRect/>
            </a:stretch>
          </p:blipFill>
          <p:spPr>
            <a:xfrm>
              <a:off x="7808954" y="6408789"/>
              <a:ext cx="751545" cy="312687"/>
            </a:xfrm>
            <a:prstGeom prst="rect">
              <a:avLst/>
            </a:prstGeom>
          </p:spPr>
        </p:pic>
        <p:sp>
          <p:nvSpPr>
            <p:cNvPr id="51" name="文本框 50"/>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marL="0" marR="0" lvl="0" indent="0" algn="ctr" defTabSz="525780" rtl="0" eaLnBrk="1" fontAlgn="auto" latinLnBrk="0" hangingPunct="0">
                <a:lnSpc>
                  <a:spcPct val="100000"/>
                </a:lnSpc>
                <a:spcBef>
                  <a:spcPts val="0"/>
                </a:spcBef>
                <a:spcAft>
                  <a:spcPts val="0"/>
                </a:spcAft>
                <a:buClrTx/>
                <a:buSzTx/>
                <a:buFontTx/>
                <a:buNone/>
                <a:defRPr/>
              </a:pPr>
              <a:r>
                <a:rPr lang="en-US" altLang="zh-CN" sz="1100" b="1" kern="0" dirty="0">
                  <a:solidFill>
                    <a:srgbClr val="000000"/>
                  </a:solidFill>
                  <a:latin typeface="Century Gothic" panose="020B0502020202020204" pitchFamily="34" charset="0"/>
                  <a:sym typeface="Helvetica Light"/>
                </a:rPr>
                <a:t>19</a:t>
              </a:r>
              <a:r>
                <a:rPr kumimoji="0" lang="en-US" altLang="zh-CN" sz="1100" b="1" i="0" u="none" strike="noStrike" kern="0" cap="none" spc="0" normalizeH="0" baseline="0" noProof="0" dirty="0">
                  <a:ln>
                    <a:noFill/>
                  </a:ln>
                  <a:solidFill>
                    <a:srgbClr val="000000"/>
                  </a:solidFill>
                  <a:effectLst/>
                  <a:uLnTx/>
                  <a:uFillTx/>
                  <a:latin typeface="Century Gothic" panose="020B0502020202020204" pitchFamily="34" charset="0"/>
                  <a:sym typeface="Helvetica Light"/>
                </a:rPr>
                <a:t>/26</a:t>
              </a:r>
              <a:endParaRPr kumimoji="0" lang="zh-CN" altLang="en-US" sz="1100" b="1" i="0" u="none" strike="noStrike" kern="0" cap="none" spc="0" normalizeH="0" baseline="0" noProof="0" dirty="0">
                <a:ln>
                  <a:noFill/>
                </a:ln>
                <a:solidFill>
                  <a:srgbClr val="000000"/>
                </a:solidFill>
                <a:effectLst/>
                <a:uLnTx/>
                <a:uFillTx/>
                <a:latin typeface="Century Gothic" panose="020B0502020202020204" pitchFamily="34" charset="0"/>
                <a:sym typeface="Helvetica Light"/>
              </a:endParaRPr>
            </a:p>
          </p:txBody>
        </p:sp>
      </p:grpSp>
      <p:grpSp>
        <p:nvGrpSpPr>
          <p:cNvPr id="87" name="组合 86"/>
          <p:cNvGrpSpPr/>
          <p:nvPr/>
        </p:nvGrpSpPr>
        <p:grpSpPr>
          <a:xfrm>
            <a:off x="145217" y="6176285"/>
            <a:ext cx="996019" cy="294424"/>
            <a:chOff x="10817056" y="6234543"/>
            <a:chExt cx="996019" cy="294424"/>
          </a:xfrm>
        </p:grpSpPr>
        <p:pic>
          <p:nvPicPr>
            <p:cNvPr id="88" name="图片 87"/>
            <p:cNvPicPr>
              <a:picLocks noChangeAspect="1"/>
            </p:cNvPicPr>
            <p:nvPr/>
          </p:nvPicPr>
          <p:blipFill>
            <a:blip r:embed="rId5"/>
            <a:stretch>
              <a:fillRect/>
            </a:stretch>
          </p:blipFill>
          <p:spPr>
            <a:xfrm>
              <a:off x="11063631" y="6234543"/>
              <a:ext cx="749444" cy="294424"/>
            </a:xfrm>
            <a:prstGeom prst="rect">
              <a:avLst/>
            </a:prstGeom>
          </p:spPr>
        </p:pic>
        <p:sp>
          <p:nvSpPr>
            <p:cNvPr id="89" name="文本框 88"/>
            <p:cNvSpPr txBox="1"/>
            <p:nvPr/>
          </p:nvSpPr>
          <p:spPr>
            <a:xfrm>
              <a:off x="10817056" y="6250950"/>
              <a:ext cx="79036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1200" cap="none" spc="0" normalizeH="0" baseline="0" noProof="0" dirty="0">
                  <a:ln>
                    <a:noFill/>
                  </a:ln>
                  <a:solidFill>
                    <a:srgbClr val="000000"/>
                  </a:solidFill>
                  <a:effectLst/>
                  <a:uLnTx/>
                  <a:uFillTx/>
                  <a:latin typeface="Century Gothic" panose="020B0502020202020204" pitchFamily="34" charset="0"/>
                </a:rPr>
                <a:t>1:00</a:t>
              </a:r>
              <a:endParaRPr kumimoji="0" lang="zh-CN" altLang="en-US" sz="11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grpSp>
      <p:pic>
        <p:nvPicPr>
          <p:cNvPr id="42" name="图片 41"/>
          <p:cNvPicPr>
            <a:picLocks noChangeAspect="1"/>
          </p:cNvPicPr>
          <p:nvPr/>
        </p:nvPicPr>
        <p:blipFill>
          <a:blip r:embed="rId6" cstate="screen"/>
          <a:stretch>
            <a:fillRect/>
          </a:stretch>
        </p:blipFill>
        <p:spPr>
          <a:xfrm>
            <a:off x="5841067" y="448557"/>
            <a:ext cx="887432" cy="591621"/>
          </a:xfrm>
          <a:prstGeom prst="rect">
            <a:avLst/>
          </a:prstGeom>
        </p:spPr>
      </p:pic>
      <p:pic>
        <p:nvPicPr>
          <p:cNvPr id="21" name="图片 20"/>
          <p:cNvPicPr>
            <a:picLocks noChangeAspect="1"/>
          </p:cNvPicPr>
          <p:nvPr/>
        </p:nvPicPr>
        <p:blipFill rotWithShape="1">
          <a:blip r:embed="rId7">
            <a:extLst>
              <a:ext uri="{28A0092B-C50C-407E-A947-70E740481C1C}">
                <a14:useLocalDpi xmlns:a14="http://schemas.microsoft.com/office/drawing/2010/main" val="0"/>
              </a:ext>
            </a:extLst>
          </a:blip>
          <a:srcRect t="23231"/>
          <a:stretch>
            <a:fillRect/>
          </a:stretch>
        </p:blipFill>
        <p:spPr>
          <a:xfrm>
            <a:off x="7438247" y="3213169"/>
            <a:ext cx="4786360" cy="3674448"/>
          </a:xfrm>
          <a:prstGeom prst="rect">
            <a:avLst/>
          </a:prstGeom>
        </p:spPr>
      </p:pic>
      <p:pic>
        <p:nvPicPr>
          <p:cNvPr id="6" name="图片 5"/>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13896" b="29342" l="69231" r="79446"/>
                    </a14:imgEffect>
                  </a14:imgLayer>
                </a14:imgProps>
              </a:ext>
              <a:ext uri="{28A0092B-C50C-407E-A947-70E740481C1C}">
                <a14:useLocalDpi xmlns:a14="http://schemas.microsoft.com/office/drawing/2010/main" val="0"/>
              </a:ext>
            </a:extLst>
          </a:blip>
          <a:srcRect l="69749" t="14625" r="20944" b="71415"/>
          <a:stretch>
            <a:fillRect/>
          </a:stretch>
        </p:blipFill>
        <p:spPr>
          <a:xfrm>
            <a:off x="9576278" y="4159301"/>
            <a:ext cx="936104" cy="936104"/>
          </a:xfrm>
          <a:prstGeom prst="rect">
            <a:avLst/>
          </a:prstGeom>
        </p:spPr>
      </p:pic>
      <p:pic>
        <p:nvPicPr>
          <p:cNvPr id="43" name="图片 42"/>
          <p:cNvPicPr>
            <a:picLocks noChangeAspect="1"/>
          </p:cNvPicPr>
          <p:nvPr/>
        </p:nvPicPr>
        <p:blipFill rotWithShape="1">
          <a:blip r:embed="rId10">
            <a:extLst>
              <a:ext uri="{28A0092B-C50C-407E-A947-70E740481C1C}">
                <a14:useLocalDpi xmlns:a14="http://schemas.microsoft.com/office/drawing/2010/main" val="0"/>
              </a:ext>
            </a:extLst>
          </a:blip>
          <a:srcRect l="51692" t="50515"/>
          <a:stretch>
            <a:fillRect/>
          </a:stretch>
        </p:blipFill>
        <p:spPr>
          <a:xfrm>
            <a:off x="9912423" y="4509120"/>
            <a:ext cx="2312183" cy="2368514"/>
          </a:xfrm>
          <a:prstGeom prst="rect">
            <a:avLst/>
          </a:prstGeom>
        </p:spPr>
      </p:pic>
      <p:pic>
        <p:nvPicPr>
          <p:cNvPr id="22" name="图片 21"/>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23301" b="75243" l="27549" r="100000">
                        <a14:foregroundMark x1="75243" y1="36347" x2="75243" y2="36347"/>
                        <a14:foregroundMark x1="76214" y1="31675" x2="76214" y2="31675"/>
                        <a14:foregroundMark x1="73968" y1="41080" x2="73968" y2="41080"/>
                        <a14:foregroundMark x1="77002" y1="28701" x2="77002" y2="28701"/>
                        <a14:foregroundMark x1="81978" y1="31371" x2="81978" y2="31371"/>
                        <a14:foregroundMark x1="80522" y1="33131" x2="80522" y2="33131"/>
                        <a14:foregroundMark x1="80825" y1="34405" x2="80825" y2="34405"/>
                        <a14:foregroundMark x1="69235" y1="31250" x2="69235" y2="31250"/>
                        <a14:foregroundMark x1="47998" y1="75607" x2="47998" y2="75607"/>
                        <a14:foregroundMark x1="37075" y1="80886" x2="37075" y2="80886"/>
                        <a14:foregroundMark x1="35133" y1="81553" x2="35133" y2="81553"/>
                        <a14:foregroundMark x1="32160" y1="73422" x2="32160" y2="73422"/>
                        <a14:foregroundMark x1="37015" y1="75607" x2="37015" y2="75607"/>
                        <a14:foregroundMark x1="83374" y1="71299" x2="83374" y2="71299"/>
                        <a14:foregroundMark x1="83556" y1="68447" x2="83556" y2="68447"/>
                        <a14:foregroundMark x1="79430" y1="65413" x2="79430" y2="65413"/>
                        <a14:foregroundMark x1="74272" y1="65170" x2="74272" y2="65170"/>
                        <a14:foregroundMark x1="69235" y1="64502" x2="69235" y2="64502"/>
                        <a14:foregroundMark x1="65595" y1="68143" x2="65595" y2="68143"/>
                        <a14:foregroundMark x1="65534" y1="67476" x2="65534" y2="67476"/>
                        <a14:foregroundMark x1="57100" y1="73604" x2="57100" y2="73604"/>
                        <a14:foregroundMark x1="69235" y1="32949" x2="69235" y2="32949"/>
                        <a14:foregroundMark x1="76638" y1="30400" x2="76638" y2="30400"/>
                        <a14:foregroundMark x1="76517" y1="35073" x2="76517" y2="35073"/>
                      </a14:backgroundRemoval>
                    </a14:imgEffect>
                  </a14:imgLayer>
                </a14:imgProps>
              </a:ext>
              <a:ext uri="{28A0092B-C50C-407E-A947-70E740481C1C}">
                <a14:useLocalDpi xmlns:a14="http://schemas.microsoft.com/office/drawing/2010/main" val="0"/>
              </a:ext>
            </a:extLst>
          </a:blip>
          <a:srcRect l="30200" t="24458" r="14292" b="24932"/>
          <a:stretch>
            <a:fillRect/>
          </a:stretch>
        </p:blipFill>
        <p:spPr>
          <a:xfrm rot="20931797">
            <a:off x="6364955" y="1169966"/>
            <a:ext cx="2753388" cy="2510443"/>
          </a:xfrm>
          <a:prstGeom prst="rect">
            <a:avLst/>
          </a:prstGeom>
        </p:spPr>
      </p:pic>
      <p:grpSp>
        <p:nvGrpSpPr>
          <p:cNvPr id="47" name="组合 46"/>
          <p:cNvGrpSpPr/>
          <p:nvPr/>
        </p:nvGrpSpPr>
        <p:grpSpPr>
          <a:xfrm>
            <a:off x="260378" y="739161"/>
            <a:ext cx="5644646" cy="4980570"/>
            <a:chOff x="260378" y="739161"/>
            <a:chExt cx="5644646" cy="4980570"/>
          </a:xfrm>
        </p:grpSpPr>
        <p:pic>
          <p:nvPicPr>
            <p:cNvPr id="2" name="图片 1"/>
            <p:cNvPicPr>
              <a:picLocks noChangeAspect="1"/>
            </p:cNvPicPr>
            <p:nvPr/>
          </p:nvPicPr>
          <p:blipFill rotWithShape="1">
            <a:blip r:embed="rId13" cstate="screen">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11305" t="18563" r="10671" b="12608"/>
            <a:stretch>
              <a:fillRect/>
            </a:stretch>
          </p:blipFill>
          <p:spPr>
            <a:xfrm>
              <a:off x="260378" y="739161"/>
              <a:ext cx="5644646" cy="4980570"/>
            </a:xfrm>
            <a:prstGeom prst="rect">
              <a:avLst/>
            </a:prstGeom>
          </p:spPr>
        </p:pic>
        <p:sp>
          <p:nvSpPr>
            <p:cNvPr id="46" name="矩形 45"/>
            <p:cNvSpPr/>
            <p:nvPr/>
          </p:nvSpPr>
          <p:spPr>
            <a:xfrm>
              <a:off x="1631504" y="4020449"/>
              <a:ext cx="2718641" cy="1594550"/>
            </a:xfrm>
            <a:prstGeom prst="rect">
              <a:avLst/>
            </a:prstGeom>
            <a:solidFill>
              <a:srgbClr val="93939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grpSp>
      <p:grpSp>
        <p:nvGrpSpPr>
          <p:cNvPr id="30" name="组合 29"/>
          <p:cNvGrpSpPr/>
          <p:nvPr/>
        </p:nvGrpSpPr>
        <p:grpSpPr>
          <a:xfrm>
            <a:off x="1720192" y="933650"/>
            <a:ext cx="2604590" cy="3160310"/>
            <a:chOff x="1780406" y="959841"/>
            <a:chExt cx="2604590" cy="3160310"/>
          </a:xfrm>
        </p:grpSpPr>
        <p:grpSp>
          <p:nvGrpSpPr>
            <p:cNvPr id="14" name="组合 13"/>
            <p:cNvGrpSpPr/>
            <p:nvPr/>
          </p:nvGrpSpPr>
          <p:grpSpPr>
            <a:xfrm>
              <a:off x="1780406" y="959841"/>
              <a:ext cx="2604590" cy="3160310"/>
              <a:chOff x="1577952" y="3689269"/>
              <a:chExt cx="2341067" cy="2901948"/>
            </a:xfrm>
          </p:grpSpPr>
          <p:pic>
            <p:nvPicPr>
              <p:cNvPr id="4" name="图片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77952" y="3689269"/>
                <a:ext cx="2341067" cy="2901948"/>
              </a:xfrm>
              <a:prstGeom prst="rect">
                <a:avLst/>
              </a:prstGeom>
            </p:spPr>
          </p:pic>
          <p:pic>
            <p:nvPicPr>
              <p:cNvPr id="12" name="图片 11"/>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1702446" y="5045937"/>
                <a:ext cx="2109493" cy="1405125"/>
              </a:xfrm>
              <a:prstGeom prst="rect">
                <a:avLst/>
              </a:prstGeom>
            </p:spPr>
          </p:pic>
        </p:grpSp>
        <p:sp>
          <p:nvSpPr>
            <p:cNvPr id="35" name="文本框 34"/>
            <p:cNvSpPr txBox="1"/>
            <p:nvPr/>
          </p:nvSpPr>
          <p:spPr>
            <a:xfrm>
              <a:off x="1995774" y="1443688"/>
              <a:ext cx="217385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effectLst/>
                  <a:uLnTx/>
                  <a:uFillTx/>
                  <a:latin typeface="Century Gothic" panose="020B0502020202020204" pitchFamily="34" charset="0"/>
                  <a:sym typeface="Helvetica Light"/>
                </a:rPr>
                <a:t>bicycle</a:t>
              </a:r>
              <a:endParaRPr kumimoji="0" lang="zh-CN" altLang="en-US" sz="2800" b="1" i="0" u="none" strike="noStrike" kern="1200" cap="none" spc="0" normalizeH="0" baseline="0" noProof="0" dirty="0">
                <a:ln>
                  <a:noFill/>
                </a:ln>
                <a:effectLst/>
                <a:uLnTx/>
                <a:uFillTx/>
                <a:latin typeface="Century Gothic" panose="020B0502020202020204" pitchFamily="34" charset="0"/>
                <a:sym typeface="Helvetica Light"/>
              </a:endParaRPr>
            </a:p>
          </p:txBody>
        </p:sp>
      </p:grpSp>
      <p:grpSp>
        <p:nvGrpSpPr>
          <p:cNvPr id="54" name="组合 53"/>
          <p:cNvGrpSpPr/>
          <p:nvPr/>
        </p:nvGrpSpPr>
        <p:grpSpPr>
          <a:xfrm>
            <a:off x="1752713" y="897844"/>
            <a:ext cx="2604590" cy="3160310"/>
            <a:chOff x="1780406" y="959841"/>
            <a:chExt cx="2604590" cy="3160310"/>
          </a:xfrm>
        </p:grpSpPr>
        <p:grpSp>
          <p:nvGrpSpPr>
            <p:cNvPr id="55" name="组合 54"/>
            <p:cNvGrpSpPr/>
            <p:nvPr/>
          </p:nvGrpSpPr>
          <p:grpSpPr>
            <a:xfrm>
              <a:off x="1780406" y="959841"/>
              <a:ext cx="2604590" cy="3160310"/>
              <a:chOff x="1577952" y="3689269"/>
              <a:chExt cx="2341067" cy="2901948"/>
            </a:xfrm>
          </p:grpSpPr>
          <p:pic>
            <p:nvPicPr>
              <p:cNvPr id="57" name="图片 5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77952" y="3689269"/>
                <a:ext cx="2341067" cy="2901948"/>
              </a:xfrm>
              <a:prstGeom prst="rect">
                <a:avLst/>
              </a:prstGeom>
            </p:spPr>
          </p:pic>
          <p:pic>
            <p:nvPicPr>
              <p:cNvPr id="58" name="图片 57"/>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1730730" y="5045937"/>
                <a:ext cx="2052925" cy="1405125"/>
              </a:xfrm>
              <a:prstGeom prst="rect">
                <a:avLst/>
              </a:prstGeom>
            </p:spPr>
          </p:pic>
        </p:grpSp>
        <p:sp>
          <p:nvSpPr>
            <p:cNvPr id="56" name="文本框 55"/>
            <p:cNvSpPr txBox="1"/>
            <p:nvPr/>
          </p:nvSpPr>
          <p:spPr>
            <a:xfrm>
              <a:off x="1995774" y="1443688"/>
              <a:ext cx="217385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defRPr/>
              </a:pPr>
              <a:r>
                <a:rPr lang="en-US" altLang="zh-CN" sz="2800" b="1" dirty="0">
                  <a:latin typeface="Century Gothic" panose="020B0502020202020204" pitchFamily="34" charset="0"/>
                  <a:sym typeface="Helvetica Light"/>
                </a:rPr>
                <a:t>spiderman</a:t>
              </a:r>
              <a:endParaRPr kumimoji="0" lang="zh-CN" altLang="en-US" sz="2800" b="1" i="0" u="none" strike="noStrike" kern="1200" cap="none" spc="0" normalizeH="0" baseline="0" noProof="0" dirty="0">
                <a:ln>
                  <a:noFill/>
                </a:ln>
                <a:effectLst/>
                <a:uLnTx/>
                <a:uFillTx/>
                <a:latin typeface="Century Gothic" panose="020B0502020202020204" pitchFamily="34" charset="0"/>
                <a:sym typeface="Helvetica Light"/>
              </a:endParaRPr>
            </a:p>
          </p:txBody>
        </p:sp>
      </p:grpSp>
      <p:grpSp>
        <p:nvGrpSpPr>
          <p:cNvPr id="59" name="组合 58"/>
          <p:cNvGrpSpPr/>
          <p:nvPr/>
        </p:nvGrpSpPr>
        <p:grpSpPr>
          <a:xfrm>
            <a:off x="1775520" y="916762"/>
            <a:ext cx="2604590" cy="3160310"/>
            <a:chOff x="1780406" y="959841"/>
            <a:chExt cx="2604590" cy="3160310"/>
          </a:xfrm>
        </p:grpSpPr>
        <p:grpSp>
          <p:nvGrpSpPr>
            <p:cNvPr id="60" name="组合 59"/>
            <p:cNvGrpSpPr/>
            <p:nvPr/>
          </p:nvGrpSpPr>
          <p:grpSpPr>
            <a:xfrm>
              <a:off x="1780406" y="959841"/>
              <a:ext cx="2604590" cy="3160310"/>
              <a:chOff x="1577952" y="3689269"/>
              <a:chExt cx="2341067" cy="2901948"/>
            </a:xfrm>
          </p:grpSpPr>
          <p:pic>
            <p:nvPicPr>
              <p:cNvPr id="62" name="图片 6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77952" y="3689269"/>
                <a:ext cx="2341067" cy="2901948"/>
              </a:xfrm>
              <a:prstGeom prst="rect">
                <a:avLst/>
              </a:prstGeom>
            </p:spPr>
          </p:pic>
          <p:pic>
            <p:nvPicPr>
              <p:cNvPr id="63" name="图片 62"/>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2284509" y="4714220"/>
                <a:ext cx="1168544" cy="1736842"/>
              </a:xfrm>
              <a:prstGeom prst="rect">
                <a:avLst/>
              </a:prstGeom>
            </p:spPr>
          </p:pic>
        </p:grpSp>
        <p:sp>
          <p:nvSpPr>
            <p:cNvPr id="61" name="文本框 60"/>
            <p:cNvSpPr txBox="1"/>
            <p:nvPr/>
          </p:nvSpPr>
          <p:spPr>
            <a:xfrm>
              <a:off x="2093719" y="1444831"/>
              <a:ext cx="217385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effectLst/>
                  <a:uLnTx/>
                  <a:uFillTx/>
                  <a:latin typeface="Century Gothic" panose="020B0502020202020204" pitchFamily="34" charset="0"/>
                  <a:sym typeface="Helvetica Light"/>
                </a:rPr>
                <a:t>rocket</a:t>
              </a:r>
              <a:endParaRPr kumimoji="0" lang="zh-CN" altLang="en-US" sz="2800" b="1" i="0" u="none" strike="noStrike" kern="1200" cap="none" spc="0" normalizeH="0" baseline="0" noProof="0" dirty="0">
                <a:ln>
                  <a:noFill/>
                </a:ln>
                <a:effectLst/>
                <a:uLnTx/>
                <a:uFillTx/>
                <a:latin typeface="Century Gothic" panose="020B0502020202020204" pitchFamily="34" charset="0"/>
                <a:sym typeface="Helvetica Light"/>
              </a:endParaRPr>
            </a:p>
          </p:txBody>
        </p:sp>
      </p:grpSp>
      <p:grpSp>
        <p:nvGrpSpPr>
          <p:cNvPr id="64" name="组合 63"/>
          <p:cNvGrpSpPr/>
          <p:nvPr/>
        </p:nvGrpSpPr>
        <p:grpSpPr>
          <a:xfrm>
            <a:off x="1775520" y="908720"/>
            <a:ext cx="2604590" cy="3160310"/>
            <a:chOff x="1780406" y="959841"/>
            <a:chExt cx="2604590" cy="3160310"/>
          </a:xfrm>
        </p:grpSpPr>
        <p:grpSp>
          <p:nvGrpSpPr>
            <p:cNvPr id="65" name="组合 64"/>
            <p:cNvGrpSpPr/>
            <p:nvPr/>
          </p:nvGrpSpPr>
          <p:grpSpPr>
            <a:xfrm>
              <a:off x="1780406" y="959841"/>
              <a:ext cx="2604590" cy="3160310"/>
              <a:chOff x="1577952" y="3689269"/>
              <a:chExt cx="2341067" cy="2901948"/>
            </a:xfrm>
          </p:grpSpPr>
          <p:pic>
            <p:nvPicPr>
              <p:cNvPr id="67" name="图片 6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77952" y="3689269"/>
                <a:ext cx="2341067" cy="2901948"/>
              </a:xfrm>
              <a:prstGeom prst="rect">
                <a:avLst/>
              </a:prstGeom>
            </p:spPr>
          </p:pic>
          <p:pic>
            <p:nvPicPr>
              <p:cNvPr id="68" name="图片 67"/>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1906849" y="4884049"/>
                <a:ext cx="1896629" cy="1567013"/>
              </a:xfrm>
              <a:prstGeom prst="rect">
                <a:avLst/>
              </a:prstGeom>
            </p:spPr>
          </p:pic>
        </p:grpSp>
        <p:sp>
          <p:nvSpPr>
            <p:cNvPr id="66" name="文本框 65"/>
            <p:cNvSpPr txBox="1"/>
            <p:nvPr/>
          </p:nvSpPr>
          <p:spPr>
            <a:xfrm>
              <a:off x="1995774" y="1443688"/>
              <a:ext cx="217385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effectLst/>
                  <a:uLnTx/>
                  <a:uFillTx/>
                  <a:latin typeface="Century Gothic" panose="020B0502020202020204" pitchFamily="34" charset="0"/>
                  <a:sym typeface="Helvetica Light"/>
                </a:rPr>
                <a:t>spaceman</a:t>
              </a:r>
              <a:endParaRPr kumimoji="0" lang="zh-CN" altLang="en-US" sz="2800" b="1" i="0" u="none" strike="noStrike" kern="1200" cap="none" spc="0" normalizeH="0" baseline="0" noProof="0" dirty="0">
                <a:ln>
                  <a:noFill/>
                </a:ln>
                <a:effectLst/>
                <a:uLnTx/>
                <a:uFillTx/>
                <a:latin typeface="Century Gothic" panose="020B0502020202020204" pitchFamily="34" charset="0"/>
                <a:sym typeface="Helvetica Light"/>
              </a:endParaRPr>
            </a:p>
          </p:txBody>
        </p:sp>
      </p:grpSp>
      <p:grpSp>
        <p:nvGrpSpPr>
          <p:cNvPr id="69" name="组合 68"/>
          <p:cNvGrpSpPr/>
          <p:nvPr/>
        </p:nvGrpSpPr>
        <p:grpSpPr>
          <a:xfrm>
            <a:off x="1775520" y="916762"/>
            <a:ext cx="2604590" cy="3160310"/>
            <a:chOff x="1780406" y="959841"/>
            <a:chExt cx="2604590" cy="3160310"/>
          </a:xfrm>
        </p:grpSpPr>
        <p:grpSp>
          <p:nvGrpSpPr>
            <p:cNvPr id="70" name="组合 69"/>
            <p:cNvGrpSpPr/>
            <p:nvPr/>
          </p:nvGrpSpPr>
          <p:grpSpPr>
            <a:xfrm>
              <a:off x="1780406" y="959841"/>
              <a:ext cx="2604590" cy="3160310"/>
              <a:chOff x="1577952" y="3689269"/>
              <a:chExt cx="2341067" cy="2901948"/>
            </a:xfrm>
          </p:grpSpPr>
          <p:pic>
            <p:nvPicPr>
              <p:cNvPr id="72" name="图片 7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77952" y="3689269"/>
                <a:ext cx="2341067" cy="2901948"/>
              </a:xfrm>
              <a:prstGeom prst="rect">
                <a:avLst/>
              </a:prstGeom>
            </p:spPr>
          </p:pic>
          <p:pic>
            <p:nvPicPr>
              <p:cNvPr id="73" name="图片 72"/>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1720325" y="5045937"/>
                <a:ext cx="2073736" cy="1405125"/>
              </a:xfrm>
              <a:prstGeom prst="rect">
                <a:avLst/>
              </a:prstGeom>
            </p:spPr>
          </p:pic>
        </p:grpSp>
        <p:sp>
          <p:nvSpPr>
            <p:cNvPr id="71" name="文本框 70"/>
            <p:cNvSpPr txBox="1"/>
            <p:nvPr/>
          </p:nvSpPr>
          <p:spPr>
            <a:xfrm>
              <a:off x="1995774" y="1443688"/>
              <a:ext cx="217385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effectLst/>
                  <a:uLnTx/>
                  <a:uFillTx/>
                  <a:latin typeface="Century Gothic" panose="020B0502020202020204" pitchFamily="34" charset="0"/>
                  <a:sym typeface="Helvetica Light"/>
                </a:rPr>
                <a:t>cowboy</a:t>
              </a:r>
              <a:endParaRPr kumimoji="0" lang="zh-CN" altLang="en-US" sz="2800" b="1" i="0" u="none" strike="noStrike" kern="1200" cap="none" spc="0" normalizeH="0" baseline="0" noProof="0" dirty="0">
                <a:ln>
                  <a:noFill/>
                </a:ln>
                <a:effectLst/>
                <a:uLnTx/>
                <a:uFillTx/>
                <a:latin typeface="Century Gothic" panose="020B0502020202020204" pitchFamily="34" charset="0"/>
                <a:sym typeface="Helvetica Light"/>
              </a:endParaRPr>
            </a:p>
          </p:txBody>
        </p:sp>
      </p:grpSp>
      <p:pic>
        <p:nvPicPr>
          <p:cNvPr id="75" name="图片 74"/>
          <p:cNvPicPr>
            <a:picLocks noChangeAspect="1"/>
          </p:cNvPicPr>
          <p:nvPr/>
        </p:nvPicPr>
        <p:blipFill rotWithShape="1">
          <a:blip r:embed="rId13" cstate="screen">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11305" t="18564" r="10671" b="36419"/>
          <a:stretch>
            <a:fillRect/>
          </a:stretch>
        </p:blipFill>
        <p:spPr>
          <a:xfrm>
            <a:off x="263352" y="747545"/>
            <a:ext cx="5644646" cy="3257519"/>
          </a:xfrm>
          <a:prstGeom prst="rect">
            <a:avLst/>
          </a:prstGeom>
        </p:spPr>
      </p:pic>
      <p:sp>
        <p:nvSpPr>
          <p:cNvPr id="76" name="矩形 75"/>
          <p:cNvSpPr/>
          <p:nvPr/>
        </p:nvSpPr>
        <p:spPr>
          <a:xfrm>
            <a:off x="6870621" y="14869"/>
            <a:ext cx="5290291" cy="1463040"/>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77" name="矩形 76"/>
          <p:cNvSpPr/>
          <p:nvPr/>
        </p:nvSpPr>
        <p:spPr>
          <a:xfrm>
            <a:off x="6892918" y="43401"/>
            <a:ext cx="4987607" cy="1446550"/>
          </a:xfrm>
          <a:prstGeom prst="rect">
            <a:avLst/>
          </a:prstGeom>
        </p:spPr>
        <p:txBody>
          <a:bodyPr wrap="square">
            <a:spAutoFit/>
          </a:bodyPr>
          <a:lstStyle/>
          <a:p>
            <a:r>
              <a:rPr lang="en-US" altLang="zh-CN" sz="1100" b="1" dirty="0">
                <a:latin typeface="Century Gothic" panose="020B0502020202020204" pitchFamily="34" charset="0"/>
              </a:rPr>
              <a:t>LO: Check Ss’ understanding of the words in this lesson. </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Ask Ss to completely review all the learned words in this lesson. </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Tell Ss to help the man in the picture print photos and words. </a:t>
            </a:r>
            <a:endParaRPr lang="zh-CN" altLang="zh-CN" sz="1100" b="1" dirty="0">
              <a:latin typeface="Century Gothic" panose="020B0502020202020204" pitchFamily="34" charset="0"/>
            </a:endParaRPr>
          </a:p>
          <a:p>
            <a:pPr lvl="0" fontAlgn="base"/>
            <a:r>
              <a:rPr lang="en-US" altLang="zh-CN" sz="1100" b="1" dirty="0">
                <a:latin typeface="Century Gothic" panose="020B0502020202020204" pitchFamily="34" charset="0"/>
              </a:rPr>
              <a:t>      The steps are as follows:</a:t>
            </a:r>
            <a:endParaRPr lang="zh-CN" altLang="zh-CN" sz="1100" b="1" dirty="0">
              <a:latin typeface="Century Gothic" panose="020B0502020202020204" pitchFamily="34" charset="0"/>
            </a:endParaRPr>
          </a:p>
          <a:p>
            <a:r>
              <a:rPr lang="en-US" altLang="zh-CN" sz="1100" b="1" dirty="0">
                <a:latin typeface="Century Gothic" panose="020B0502020202020204" pitchFamily="34" charset="0"/>
              </a:rPr>
              <a:t>      First, click and ask Ss to identify the picture. Then, click to reveal</a:t>
            </a:r>
            <a:endParaRPr lang="en-US" altLang="zh-CN" sz="1100" b="1" dirty="0">
              <a:latin typeface="Century Gothic" panose="020B0502020202020204" pitchFamily="34" charset="0"/>
            </a:endParaRPr>
          </a:p>
          <a:p>
            <a:r>
              <a:rPr lang="en-US" altLang="zh-CN" sz="1100" b="1" dirty="0">
                <a:latin typeface="Century Gothic" panose="020B0502020202020204" pitchFamily="34" charset="0"/>
              </a:rPr>
              <a:t>      the entire word. </a:t>
            </a:r>
            <a:endParaRPr lang="zh-CN" altLang="zh-CN" sz="1100" b="1" dirty="0">
              <a:latin typeface="Century Gothic" panose="020B0502020202020204" pitchFamily="34" charset="0"/>
            </a:endParaRPr>
          </a:p>
          <a:p>
            <a:pPr lvl="0" fontAlgn="base"/>
            <a:r>
              <a:rPr lang="en-US" altLang="zh-CN" sz="1100" b="1" dirty="0">
                <a:latin typeface="Century Gothic" panose="020B0502020202020204" pitchFamily="34" charset="0"/>
              </a:rPr>
              <a:t>3.   Announce the winner of the competition. </a:t>
            </a:r>
            <a:endParaRPr lang="zh-CN" altLang="zh-CN" sz="1100" b="1" dirty="0">
              <a:latin typeface="Century Gothic" panose="020B0502020202020204" pitchFamily="34" charset="0"/>
            </a:endParaRPr>
          </a:p>
          <a:p>
            <a:r>
              <a:rPr lang="en-US" altLang="zh-CN" sz="1100" b="1" dirty="0">
                <a:latin typeface="Century Gothic" panose="020B0502020202020204" pitchFamily="34" charset="0"/>
              </a:rPr>
              <a:t>Note: If time is limited, skip this section. </a:t>
            </a:r>
            <a:endParaRPr lang="en-US" altLang="zh-CN" sz="1100" b="1" dirty="0">
              <a:latin typeface="Century Gothic" panose="020B0502020202020204" pitchFamily="34" charset="0"/>
              <a:sym typeface="Helvetica Neue"/>
            </a:endParaRPr>
          </a:p>
        </p:txBody>
      </p:sp>
      <p:sp>
        <p:nvSpPr>
          <p:cNvPr id="78" name="直角三角形 77"/>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79" name="文本框 78"/>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33333E-6 4.81481E-6 L 3.33333E-6 0.25 " pathEditMode="relative" rAng="0" ptsTypes="AA">
                                      <p:cBhvr>
                                        <p:cTn id="10" dur="2000" fill="hold"/>
                                        <p:tgtEl>
                                          <p:spTgt spid="30"/>
                                        </p:tgtEl>
                                        <p:attrNameLst>
                                          <p:attrName>ppt_x</p:attrName>
                                          <p:attrName>ppt_y</p:attrName>
                                        </p:attrNameLst>
                                      </p:cBhvr>
                                      <p:rCtr x="0" y="1250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33333E-6 0.25 L 0.00013 0.40625 " pathEditMode="relative" rAng="0" ptsTypes="AA">
                                      <p:cBhvr>
                                        <p:cTn id="14" dur="2000" fill="hold"/>
                                        <p:tgtEl>
                                          <p:spTgt spid="30"/>
                                        </p:tgtEl>
                                        <p:attrNameLst>
                                          <p:attrName>ppt_x</p:attrName>
                                          <p:attrName>ppt_y</p:attrName>
                                        </p:attrNameLst>
                                      </p:cBhvr>
                                      <p:rCtr x="0" y="7801"/>
                                    </p:animMotion>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6"/>
                                        </p:tgtEl>
                                      </p:cBhvr>
                                    </p:animEffect>
                                    <p:animScale>
                                      <p:cBhvr>
                                        <p:cTn id="19" dur="250" autoRev="1" fill="hold"/>
                                        <p:tgtEl>
                                          <p:spTgt spid="6"/>
                                        </p:tgtEl>
                                      </p:cBhvr>
                                      <p:by x="105000" y="105000"/>
                                    </p:animScale>
                                  </p:childTnLst>
                                </p:cTn>
                              </p:par>
                            </p:childTnLst>
                          </p:cTn>
                        </p:par>
                        <p:par>
                          <p:cTn id="20" fill="hold">
                            <p:stCondLst>
                              <p:cond delay="500"/>
                            </p:stCondLst>
                            <p:childTnLst>
                              <p:par>
                                <p:cTn id="21" presetID="42" presetClass="path" presetSubtype="0" accel="50000" decel="50000" fill="hold" nodeType="afterEffect">
                                  <p:stCondLst>
                                    <p:cond delay="0"/>
                                  </p:stCondLst>
                                  <p:childTnLst>
                                    <p:animMotion origin="layout" path="M -8.33333E-7 -2.59259E-6 L -8.33333E-7 0.25 " pathEditMode="relative" rAng="0" ptsTypes="AA">
                                      <p:cBhvr>
                                        <p:cTn id="22" dur="2000" fill="hold"/>
                                        <p:tgtEl>
                                          <p:spTgt spid="54"/>
                                        </p:tgtEl>
                                        <p:attrNameLst>
                                          <p:attrName>ppt_x</p:attrName>
                                          <p:attrName>ppt_y</p:attrName>
                                        </p:attrNameLst>
                                      </p:cBhvr>
                                      <p:rCtr x="0" y="12500"/>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8.33333E-7 0.25 L 0.00013 0.40625 " pathEditMode="relative" rAng="0" ptsTypes="AA">
                                      <p:cBhvr>
                                        <p:cTn id="26" dur="2000" fill="hold"/>
                                        <p:tgtEl>
                                          <p:spTgt spid="54"/>
                                        </p:tgtEl>
                                        <p:attrNameLst>
                                          <p:attrName>ppt_x</p:attrName>
                                          <p:attrName>ppt_y</p:attrName>
                                        </p:attrNameLst>
                                      </p:cBhvr>
                                      <p:rCtr x="0" y="7801"/>
                                    </p:animMotion>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6"/>
                                        </p:tgtEl>
                                      </p:cBhvr>
                                    </p:animEffect>
                                    <p:animScale>
                                      <p:cBhvr>
                                        <p:cTn id="31" dur="250" autoRev="1" fill="hold"/>
                                        <p:tgtEl>
                                          <p:spTgt spid="6"/>
                                        </p:tgtEl>
                                      </p:cBhvr>
                                      <p:by x="105000" y="105000"/>
                                    </p:animScale>
                                  </p:childTnLst>
                                </p:cTn>
                              </p:par>
                            </p:childTnLst>
                          </p:cTn>
                        </p:par>
                        <p:par>
                          <p:cTn id="32" fill="hold">
                            <p:stCondLst>
                              <p:cond delay="500"/>
                            </p:stCondLst>
                            <p:childTnLst>
                              <p:par>
                                <p:cTn id="33" presetID="42" presetClass="path" presetSubtype="0" accel="50000" decel="50000" fill="hold" nodeType="afterEffect">
                                  <p:stCondLst>
                                    <p:cond delay="0"/>
                                  </p:stCondLst>
                                  <p:childTnLst>
                                    <p:animMotion origin="layout" path="M 2.08333E-6 1.11111E-6 L 2.08333E-6 0.25 " pathEditMode="relative" rAng="0" ptsTypes="AA">
                                      <p:cBhvr>
                                        <p:cTn id="34" dur="2000" fill="hold"/>
                                        <p:tgtEl>
                                          <p:spTgt spid="59"/>
                                        </p:tgtEl>
                                        <p:attrNameLst>
                                          <p:attrName>ppt_x</p:attrName>
                                          <p:attrName>ppt_y</p:attrName>
                                        </p:attrNameLst>
                                      </p:cBhvr>
                                      <p:rCtr x="0" y="12500"/>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2.08333E-6 0.25 L 0.00013 0.40625 " pathEditMode="relative" rAng="0" ptsTypes="AA">
                                      <p:cBhvr>
                                        <p:cTn id="38" dur="2000" fill="hold"/>
                                        <p:tgtEl>
                                          <p:spTgt spid="59"/>
                                        </p:tgtEl>
                                        <p:attrNameLst>
                                          <p:attrName>ppt_x</p:attrName>
                                          <p:attrName>ppt_y</p:attrName>
                                        </p:attrNameLst>
                                      </p:cBhvr>
                                      <p:rCtr x="0" y="7801"/>
                                    </p:animMotion>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6"/>
                                        </p:tgtEl>
                                      </p:cBhvr>
                                    </p:animEffect>
                                    <p:animScale>
                                      <p:cBhvr>
                                        <p:cTn id="43" dur="250" autoRev="1" fill="hold"/>
                                        <p:tgtEl>
                                          <p:spTgt spid="6"/>
                                        </p:tgtEl>
                                      </p:cBhvr>
                                      <p:by x="105000" y="105000"/>
                                    </p:animScale>
                                  </p:childTnLst>
                                </p:cTn>
                              </p:par>
                            </p:childTnLst>
                          </p:cTn>
                        </p:par>
                        <p:par>
                          <p:cTn id="44" fill="hold">
                            <p:stCondLst>
                              <p:cond delay="500"/>
                            </p:stCondLst>
                            <p:childTnLst>
                              <p:par>
                                <p:cTn id="45" presetID="42" presetClass="path" presetSubtype="0" accel="50000" decel="50000" fill="hold" nodeType="afterEffect">
                                  <p:stCondLst>
                                    <p:cond delay="0"/>
                                  </p:stCondLst>
                                  <p:childTnLst>
                                    <p:animMotion origin="layout" path="M -4.79167E-6 5.55112E-17 L -4.79167E-6 0.25 " pathEditMode="relative" rAng="0" ptsTypes="AA">
                                      <p:cBhvr>
                                        <p:cTn id="46" dur="2000" fill="hold"/>
                                        <p:tgtEl>
                                          <p:spTgt spid="64"/>
                                        </p:tgtEl>
                                        <p:attrNameLst>
                                          <p:attrName>ppt_x</p:attrName>
                                          <p:attrName>ppt_y</p:attrName>
                                        </p:attrNameLst>
                                      </p:cBhvr>
                                      <p:rCtr x="0" y="12500"/>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4.79167E-6 0.25 L 0.00014 0.40625 " pathEditMode="relative" rAng="0" ptsTypes="AA">
                                      <p:cBhvr>
                                        <p:cTn id="50" dur="2000" fill="hold"/>
                                        <p:tgtEl>
                                          <p:spTgt spid="64"/>
                                        </p:tgtEl>
                                        <p:attrNameLst>
                                          <p:attrName>ppt_x</p:attrName>
                                          <p:attrName>ppt_y</p:attrName>
                                        </p:attrNameLst>
                                      </p:cBhvr>
                                      <p:rCtr x="0" y="7801"/>
                                    </p:animMotion>
                                  </p:childTnLst>
                                </p:cTn>
                              </p:par>
                            </p:childTnLst>
                          </p:cTn>
                        </p:par>
                      </p:childTnLst>
                    </p:cTn>
                  </p:par>
                  <p:par>
                    <p:cTn id="51" fill="hold">
                      <p:stCondLst>
                        <p:cond delay="indefinite"/>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6"/>
                                        </p:tgtEl>
                                      </p:cBhvr>
                                    </p:animEffect>
                                    <p:animScale>
                                      <p:cBhvr>
                                        <p:cTn id="55" dur="250" autoRev="1" fill="hold"/>
                                        <p:tgtEl>
                                          <p:spTgt spid="6"/>
                                        </p:tgtEl>
                                      </p:cBhvr>
                                      <p:by x="105000" y="105000"/>
                                    </p:animScale>
                                  </p:childTnLst>
                                </p:cTn>
                              </p:par>
                            </p:childTnLst>
                          </p:cTn>
                        </p:par>
                        <p:par>
                          <p:cTn id="56" fill="hold">
                            <p:stCondLst>
                              <p:cond delay="500"/>
                            </p:stCondLst>
                            <p:childTnLst>
                              <p:par>
                                <p:cTn id="57" presetID="42" presetClass="path" presetSubtype="0" accel="50000" decel="50000" fill="hold" nodeType="afterEffect">
                                  <p:stCondLst>
                                    <p:cond delay="0"/>
                                  </p:stCondLst>
                                  <p:childTnLst>
                                    <p:animMotion origin="layout" path="M 3.125E-6 -3.7037E-6 L 3.125E-6 0.25 " pathEditMode="relative" rAng="0" ptsTypes="AA">
                                      <p:cBhvr>
                                        <p:cTn id="58" dur="2000" fill="hold"/>
                                        <p:tgtEl>
                                          <p:spTgt spid="69"/>
                                        </p:tgtEl>
                                        <p:attrNameLst>
                                          <p:attrName>ppt_x</p:attrName>
                                          <p:attrName>ppt_y</p:attrName>
                                        </p:attrNameLst>
                                      </p:cBhvr>
                                      <p:rCtr x="0" y="12500"/>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3.125E-6 0.25 L 0.00013 0.40625 " pathEditMode="relative" rAng="0" ptsTypes="AA">
                                      <p:cBhvr>
                                        <p:cTn id="62" dur="2000" fill="hold"/>
                                        <p:tgtEl>
                                          <p:spTgt spid="69"/>
                                        </p:tgtEl>
                                        <p:attrNameLst>
                                          <p:attrName>ppt_x</p:attrName>
                                          <p:attrName>ppt_y</p:attrName>
                                        </p:attrNameLst>
                                      </p:cBhvr>
                                      <p:rCtr x="0" y="780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79"/>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77"/>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7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77"/>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9"/>
                  </p:tgtEl>
                </p:cond>
              </p:nextCondLst>
            </p:seq>
          </p:childTnLst>
        </p:cTn>
      </p:par>
    </p:tnLst>
    <p:bldLst>
      <p:bldP spid="76" grpId="0" animBg="1"/>
      <p:bldP spid="76" grpId="1" animBg="1"/>
      <p:bldP spid="77" grpId="0"/>
      <p:bldP spid="7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a:stretch>
            <a:fillRect/>
          </a:stretch>
        </p:blipFill>
        <p:spPr>
          <a:xfrm>
            <a:off x="0" y="221075"/>
            <a:ext cx="12189984" cy="553091"/>
          </a:xfrm>
          <a:prstGeom prst="rect">
            <a:avLst/>
          </a:prstGeom>
        </p:spPr>
      </p:pic>
      <p:pic>
        <p:nvPicPr>
          <p:cNvPr id="17" name="图片 16"/>
          <p:cNvPicPr>
            <a:picLocks noChangeAspect="1"/>
          </p:cNvPicPr>
          <p:nvPr/>
        </p:nvPicPr>
        <p:blipFill>
          <a:blip r:embed="rId2"/>
          <a:stretch>
            <a:fillRect/>
          </a:stretch>
        </p:blipFill>
        <p:spPr>
          <a:xfrm>
            <a:off x="3670663" y="758746"/>
            <a:ext cx="8362007" cy="6099254"/>
          </a:xfrm>
          <a:prstGeom prst="rect">
            <a:avLst/>
          </a:prstGeom>
        </p:spPr>
      </p:pic>
      <p:sp>
        <p:nvSpPr>
          <p:cNvPr id="12" name="矩形 11"/>
          <p:cNvSpPr/>
          <p:nvPr/>
        </p:nvSpPr>
        <p:spPr>
          <a:xfrm>
            <a:off x="4803252" y="1445793"/>
            <a:ext cx="6297244" cy="4524315"/>
          </a:xfrm>
          <a:prstGeom prst="rect">
            <a:avLst/>
          </a:prstGeom>
        </p:spPr>
        <p:txBody>
          <a:bodyPr wrap="square">
            <a:spAutoFit/>
          </a:bodyPr>
          <a:lstStyle/>
          <a:p>
            <a:pPr marL="355600" lvl="0" indent="-355600">
              <a:buFont typeface="Wingdings" panose="05000000000000000000" pitchFamily="2" charset="2"/>
              <a:buChar char="Ø"/>
            </a:pPr>
            <a:r>
              <a:rPr lang="en-US" altLang="zh-CN" sz="2400" b="1" dirty="0">
                <a:solidFill>
                  <a:srgbClr val="0070C0"/>
                </a:solidFill>
                <a:latin typeface="Century Gothic" panose="020B0502020202020204" pitchFamily="34" charset="0"/>
              </a:rPr>
              <a:t>Isolate and pronounce the final sounds in CVC words.</a:t>
            </a:r>
            <a:endParaRPr lang="en-US" altLang="zh-CN" sz="2400" b="1" dirty="0">
              <a:solidFill>
                <a:srgbClr val="0070C0"/>
              </a:solidFill>
              <a:latin typeface="Century Gothic" panose="020B0502020202020204" pitchFamily="34" charset="0"/>
            </a:endParaRPr>
          </a:p>
          <a:p>
            <a:pPr marL="342900" indent="-342900">
              <a:buFont typeface="Wingdings" panose="05000000000000000000" pitchFamily="2" charset="2"/>
              <a:buChar char="Ø"/>
            </a:pPr>
            <a:r>
              <a:rPr lang="en-US" altLang="zh-CN" sz="2400" b="1" dirty="0">
                <a:solidFill>
                  <a:srgbClr val="0070C0"/>
                </a:solidFill>
                <a:latin typeface="Century Gothic" panose="020B0502020202020204" pitchFamily="34" charset="0"/>
              </a:rPr>
              <a:t>Learn the following different words </a:t>
            </a:r>
            <a:r>
              <a:rPr lang="en-US" altLang="zh-CN" sz="2400" b="1" i="1" dirty="0">
                <a:solidFill>
                  <a:srgbClr val="0070C0"/>
                </a:solidFill>
                <a:latin typeface="Century Gothic" panose="020B0502020202020204" pitchFamily="34" charset="0"/>
              </a:rPr>
              <a:t>rocket, spaceman, bicycle, spiderman, and cowboy,</a:t>
            </a:r>
            <a:r>
              <a:rPr lang="en-US" altLang="zh-CN" sz="2400" b="1" dirty="0">
                <a:solidFill>
                  <a:srgbClr val="0070C0"/>
                </a:solidFill>
                <a:latin typeface="Century Gothic" panose="020B0502020202020204" pitchFamily="34" charset="0"/>
              </a:rPr>
              <a:t> and make sentences with</a:t>
            </a:r>
            <a:r>
              <a:rPr lang="zh-CN" altLang="en-US" sz="2400" b="1" dirty="0">
                <a:solidFill>
                  <a:srgbClr val="0070C0"/>
                </a:solidFill>
                <a:latin typeface="Century Gothic" panose="020B0502020202020204" pitchFamily="34" charset="0"/>
              </a:rPr>
              <a:t> </a:t>
            </a:r>
            <a:r>
              <a:rPr lang="en-US" altLang="zh-CN" sz="2400" b="1" dirty="0">
                <a:solidFill>
                  <a:srgbClr val="0070C0"/>
                </a:solidFill>
                <a:latin typeface="Century Gothic" panose="020B0502020202020204" pitchFamily="34" charset="0"/>
              </a:rPr>
              <a:t>them.</a:t>
            </a:r>
            <a:endParaRPr lang="en-US" altLang="zh-CN" sz="2400" b="1" dirty="0">
              <a:solidFill>
                <a:srgbClr val="0070C0"/>
              </a:solidFill>
              <a:latin typeface="Century Gothic" panose="020B0502020202020204" pitchFamily="34" charset="0"/>
            </a:endParaRPr>
          </a:p>
          <a:p>
            <a:pPr marL="342900" lvl="0" indent="-342900">
              <a:buFont typeface="Wingdings" panose="05000000000000000000" pitchFamily="2" charset="2"/>
              <a:buChar char="Ø"/>
            </a:pPr>
            <a:r>
              <a:rPr lang="en-US" altLang="zh-CN" sz="2400" b="1" dirty="0">
                <a:solidFill>
                  <a:srgbClr val="0070C0"/>
                </a:solidFill>
                <a:latin typeface="Century Gothic" panose="020B0502020202020204" pitchFamily="34" charset="0"/>
              </a:rPr>
              <a:t>Read the story</a:t>
            </a:r>
            <a:r>
              <a:rPr lang="zh-CN" altLang="en-US" sz="2400" b="1" dirty="0">
                <a:solidFill>
                  <a:srgbClr val="0070C0"/>
                </a:solidFill>
                <a:latin typeface="Century Gothic" panose="020B0502020202020204" pitchFamily="34" charset="0"/>
              </a:rPr>
              <a:t> </a:t>
            </a:r>
            <a:r>
              <a:rPr lang="en-US" altLang="zh-CN" sz="2400" b="1" i="1" dirty="0">
                <a:solidFill>
                  <a:srgbClr val="0070C0"/>
                </a:solidFill>
                <a:latin typeface="Century Gothic" panose="020B0502020202020204" pitchFamily="34" charset="0"/>
              </a:rPr>
              <a:t>Nobody Wanted to Play, </a:t>
            </a:r>
            <a:r>
              <a:rPr lang="en-US" altLang="zh-CN" sz="2400" b="1" dirty="0">
                <a:solidFill>
                  <a:srgbClr val="0070C0"/>
                </a:solidFill>
                <a:latin typeface="Century Gothic" panose="020B0502020202020204" pitchFamily="34" charset="0"/>
              </a:rPr>
              <a:t>and </a:t>
            </a:r>
            <a:r>
              <a:rPr lang="en-US" altLang="zh-CN" sz="2400" b="1" dirty="0">
                <a:solidFill>
                  <a:srgbClr val="0070C0"/>
                </a:solidFill>
                <a:latin typeface="Century Gothic" panose="020B0502020202020204" pitchFamily="34" charset="0"/>
                <a:cs typeface="Century Gothic" panose="020B0502020202020204" pitchFamily="34" charset="0"/>
              </a:rPr>
              <a:t>learn to ask and answer questions about the story by using the text or the illustrations.</a:t>
            </a:r>
            <a:endParaRPr lang="en-US" altLang="zh-CN" sz="2400" b="1" dirty="0">
              <a:solidFill>
                <a:srgbClr val="0070C0"/>
              </a:solidFill>
              <a:latin typeface="Century Gothic" panose="020B0502020202020204" pitchFamily="34" charset="0"/>
            </a:endParaRPr>
          </a:p>
          <a:p>
            <a:pPr marL="342900" lvl="0" indent="-342900">
              <a:buFont typeface="Wingdings" panose="05000000000000000000" pitchFamily="2" charset="2"/>
              <a:buChar char="Ø"/>
            </a:pPr>
            <a:r>
              <a:rPr lang="en-US" altLang="zh-CN" sz="2400" b="1" dirty="0">
                <a:solidFill>
                  <a:srgbClr val="0070C0"/>
                </a:solidFill>
                <a:latin typeface="Century Gothic" panose="020B0502020202020204" pitchFamily="34" charset="0"/>
              </a:rPr>
              <a:t>Practice using the sentence structure </a:t>
            </a:r>
            <a:r>
              <a:rPr lang="en-US" altLang="zh-CN" sz="2400" b="1" i="1" dirty="0">
                <a:solidFill>
                  <a:srgbClr val="0070C0"/>
                </a:solidFill>
                <a:latin typeface="Century Gothic" panose="020B0502020202020204" pitchFamily="34" charset="0"/>
              </a:rPr>
              <a:t>He played on _____.</a:t>
            </a:r>
            <a:endParaRPr lang="en-US" altLang="zh-CN" sz="2400" b="1" i="1" dirty="0">
              <a:solidFill>
                <a:srgbClr val="0070C0"/>
              </a:solidFill>
              <a:latin typeface="Century Gothic" panose="020B0502020202020204" pitchFamily="34" charset="0"/>
            </a:endParaRPr>
          </a:p>
        </p:txBody>
      </p:sp>
      <p:grpSp>
        <p:nvGrpSpPr>
          <p:cNvPr id="2" name="组合 1"/>
          <p:cNvGrpSpPr/>
          <p:nvPr/>
        </p:nvGrpSpPr>
        <p:grpSpPr>
          <a:xfrm>
            <a:off x="8699631" y="-9163"/>
            <a:ext cx="2796579" cy="964367"/>
            <a:chOff x="9238157" y="41014"/>
            <a:chExt cx="2796579" cy="964367"/>
          </a:xfrm>
        </p:grpSpPr>
        <p:pic>
          <p:nvPicPr>
            <p:cNvPr id="19" name="图片 18"/>
            <p:cNvPicPr>
              <a:picLocks noChangeAspect="1"/>
            </p:cNvPicPr>
            <p:nvPr/>
          </p:nvPicPr>
          <p:blipFill>
            <a:blip r:embed="rId3"/>
            <a:stretch>
              <a:fillRect/>
            </a:stretch>
          </p:blipFill>
          <p:spPr>
            <a:xfrm>
              <a:off x="9395421" y="110256"/>
              <a:ext cx="2639315" cy="859312"/>
            </a:xfrm>
            <a:prstGeom prst="rect">
              <a:avLst/>
            </a:prstGeom>
          </p:spPr>
        </p:pic>
        <p:sp>
          <p:nvSpPr>
            <p:cNvPr id="21" name="文本框 20"/>
            <p:cNvSpPr txBox="1"/>
            <p:nvPr/>
          </p:nvSpPr>
          <p:spPr>
            <a:xfrm>
              <a:off x="9238157" y="41014"/>
              <a:ext cx="266977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lang="en-US" altLang="zh-CN" sz="2800" b="1" dirty="0">
                  <a:solidFill>
                    <a:schemeClr val="bg1"/>
                  </a:solidFill>
                  <a:latin typeface="Century Gothic" panose="020B0502020202020204" pitchFamily="34" charset="0"/>
                  <a:sym typeface="Helvetica Light"/>
                </a:rPr>
                <a:t>Learning</a:t>
              </a:r>
              <a:endParaRPr lang="en-US" altLang="zh-CN" sz="2800" b="1" dirty="0">
                <a:solidFill>
                  <a:schemeClr val="bg1"/>
                </a:solidFill>
                <a:latin typeface="Century Gothic" panose="020B0502020202020204" pitchFamily="34" charset="0"/>
                <a:sym typeface="Helvetica Light"/>
              </a:endParaRPr>
            </a:p>
            <a:p>
              <a:pPr marL="0" marR="0" indent="0" algn="ctr" defTabSz="584200" rtl="0" fontAlgn="auto" latinLnBrk="0" hangingPunct="0">
                <a:lnSpc>
                  <a:spcPct val="100000"/>
                </a:lnSpc>
                <a:spcBef>
                  <a:spcPts val="0"/>
                </a:spcBef>
                <a:spcAft>
                  <a:spcPts val="0"/>
                </a:spcAft>
                <a:buClrTx/>
                <a:buSzTx/>
                <a:buFontTx/>
                <a:buNone/>
              </a:pPr>
              <a:r>
                <a:rPr lang="en-US" altLang="zh-CN" sz="2800" b="1" dirty="0">
                  <a:solidFill>
                    <a:schemeClr val="bg1"/>
                  </a:solidFill>
                  <a:latin typeface="Century Gothic" panose="020B0502020202020204" pitchFamily="34" charset="0"/>
                  <a:sym typeface="Helvetica Light"/>
                </a:rPr>
                <a:t> Goals</a:t>
              </a:r>
              <a:endParaRPr lang="zh-CN" altLang="en-US" sz="2800" b="1" dirty="0">
                <a:solidFill>
                  <a:schemeClr val="bg1"/>
                </a:solidFill>
                <a:latin typeface="Century Gothic" panose="020B0502020202020204" pitchFamily="34" charset="0"/>
                <a:sym typeface="Helvetica Light"/>
              </a:endParaRPr>
            </a:p>
          </p:txBody>
        </p:sp>
      </p:grpSp>
      <p:grpSp>
        <p:nvGrpSpPr>
          <p:cNvPr id="4" name="组合 3"/>
          <p:cNvGrpSpPr/>
          <p:nvPr/>
        </p:nvGrpSpPr>
        <p:grpSpPr>
          <a:xfrm>
            <a:off x="154713" y="879831"/>
            <a:ext cx="2523767" cy="2523767"/>
            <a:chOff x="561113" y="737591"/>
            <a:chExt cx="2523767" cy="2523767"/>
          </a:xfrm>
        </p:grpSpPr>
        <p:pic>
          <p:nvPicPr>
            <p:cNvPr id="22" name="图片 21"/>
            <p:cNvPicPr>
              <a:picLocks noChangeAspect="1"/>
            </p:cNvPicPr>
            <p:nvPr/>
          </p:nvPicPr>
          <p:blipFill>
            <a:blip r:embed="rId4"/>
            <a:stretch>
              <a:fillRect/>
            </a:stretch>
          </p:blipFill>
          <p:spPr>
            <a:xfrm>
              <a:off x="561113" y="737591"/>
              <a:ext cx="2523767" cy="2523767"/>
            </a:xfrm>
            <a:prstGeom prst="rect">
              <a:avLst/>
            </a:prstGeom>
          </p:spPr>
        </p:pic>
        <p:sp>
          <p:nvSpPr>
            <p:cNvPr id="24" name="矩形 23"/>
            <p:cNvSpPr/>
            <p:nvPr/>
          </p:nvSpPr>
          <p:spPr>
            <a:xfrm>
              <a:off x="629602" y="1141334"/>
              <a:ext cx="2412551" cy="1754326"/>
            </a:xfrm>
            <a:prstGeom prst="rect">
              <a:avLst/>
            </a:prstGeom>
          </p:spPr>
          <p:txBody>
            <a:bodyPr wrap="square">
              <a:spAutoFit/>
            </a:bodyPr>
            <a:lstStyle/>
            <a:p>
              <a:pPr algn="ctr"/>
              <a:r>
                <a:rPr lang="en-US" altLang="zh-CN" sz="3600" b="1" dirty="0">
                  <a:solidFill>
                    <a:srgbClr val="0070C0"/>
                  </a:solidFill>
                  <a:latin typeface="Century Gothic" panose="020B0502020202020204" pitchFamily="34" charset="0"/>
                </a:rPr>
                <a:t>We are </a:t>
              </a:r>
              <a:endParaRPr lang="en-US" altLang="zh-CN" sz="3600" b="1" dirty="0">
                <a:solidFill>
                  <a:srgbClr val="0070C0"/>
                </a:solidFill>
                <a:latin typeface="Century Gothic" panose="020B0502020202020204" pitchFamily="34" charset="0"/>
              </a:endParaRPr>
            </a:p>
            <a:p>
              <a:pPr algn="ctr"/>
              <a:r>
                <a:rPr lang="en-US" altLang="zh-CN" sz="3600" b="1" dirty="0">
                  <a:solidFill>
                    <a:srgbClr val="0070C0"/>
                  </a:solidFill>
                  <a:latin typeface="Century Gothic" panose="020B0502020202020204" pitchFamily="34" charset="0"/>
                </a:rPr>
                <a:t>going to . . .</a:t>
              </a:r>
              <a:endParaRPr lang="en-US" altLang="zh-CN" sz="3600" b="1" dirty="0">
                <a:solidFill>
                  <a:srgbClr val="0070C0"/>
                </a:solidFill>
                <a:latin typeface="Century Gothic" panose="020B0502020202020204" pitchFamily="34" charset="0"/>
              </a:endParaRPr>
            </a:p>
          </p:txBody>
        </p:sp>
      </p:grpSp>
      <p:grpSp>
        <p:nvGrpSpPr>
          <p:cNvPr id="33" name="组合 32"/>
          <p:cNvGrpSpPr/>
          <p:nvPr/>
        </p:nvGrpSpPr>
        <p:grpSpPr>
          <a:xfrm>
            <a:off x="11255730" y="6496511"/>
            <a:ext cx="998007" cy="312687"/>
            <a:chOff x="7707356" y="6408789"/>
            <a:chExt cx="998007" cy="312687"/>
          </a:xfrm>
        </p:grpSpPr>
        <p:pic>
          <p:nvPicPr>
            <p:cNvPr id="34" name="图片 33"/>
            <p:cNvPicPr>
              <a:picLocks noChangeAspect="1"/>
            </p:cNvPicPr>
            <p:nvPr/>
          </p:nvPicPr>
          <p:blipFill>
            <a:blip r:embed="rId5" cstate="screen"/>
            <a:stretch>
              <a:fillRect/>
            </a:stretch>
          </p:blipFill>
          <p:spPr>
            <a:xfrm>
              <a:off x="7808954" y="6408789"/>
              <a:ext cx="751545" cy="312687"/>
            </a:xfrm>
            <a:prstGeom prst="rect">
              <a:avLst/>
            </a:prstGeom>
          </p:spPr>
        </p:pic>
        <p:sp>
          <p:nvSpPr>
            <p:cNvPr id="35" name="文本框 34"/>
            <p:cNvSpPr txBox="1"/>
            <p:nvPr/>
          </p:nvSpPr>
          <p:spPr>
            <a:xfrm>
              <a:off x="7707356" y="6418491"/>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780" hangingPunct="0"/>
              <a:r>
                <a:rPr lang="en-US" altLang="zh-CN" sz="1100" b="1" kern="0" dirty="0">
                  <a:solidFill>
                    <a:srgbClr val="000000"/>
                  </a:solidFill>
                  <a:latin typeface="Century Gothic" panose="020B0502020202020204" pitchFamily="34" charset="0"/>
                  <a:sym typeface="Helvetica Light"/>
                </a:rPr>
                <a:t>2/26</a:t>
              </a:r>
              <a:endParaRPr lang="zh-CN" altLang="en-US" sz="1100" b="1" kern="0" dirty="0">
                <a:solidFill>
                  <a:srgbClr val="000000"/>
                </a:solidFill>
                <a:latin typeface="Century Gothic" panose="020B0502020202020204" pitchFamily="34" charset="0"/>
                <a:sym typeface="Helvetica Light"/>
              </a:endParaRPr>
            </a:p>
          </p:txBody>
        </p:sp>
      </p:grpSp>
      <p:grpSp>
        <p:nvGrpSpPr>
          <p:cNvPr id="25" name="组合 24"/>
          <p:cNvGrpSpPr/>
          <p:nvPr/>
        </p:nvGrpSpPr>
        <p:grpSpPr>
          <a:xfrm>
            <a:off x="-85751" y="6514774"/>
            <a:ext cx="953172" cy="294424"/>
            <a:chOff x="10997567" y="6474446"/>
            <a:chExt cx="953172" cy="294424"/>
          </a:xfrm>
        </p:grpSpPr>
        <p:pic>
          <p:nvPicPr>
            <p:cNvPr id="26" name="图片 25"/>
            <p:cNvPicPr>
              <a:picLocks noChangeAspect="1"/>
            </p:cNvPicPr>
            <p:nvPr/>
          </p:nvPicPr>
          <p:blipFill>
            <a:blip r:embed="rId6"/>
            <a:stretch>
              <a:fillRect/>
            </a:stretch>
          </p:blipFill>
          <p:spPr>
            <a:xfrm>
              <a:off x="11201295" y="6474446"/>
              <a:ext cx="749444" cy="294424"/>
            </a:xfrm>
            <a:prstGeom prst="rect">
              <a:avLst/>
            </a:prstGeom>
          </p:spPr>
        </p:pic>
        <p:sp>
          <p:nvSpPr>
            <p:cNvPr id="36" name="文本框 35"/>
            <p:cNvSpPr txBox="1"/>
            <p:nvPr/>
          </p:nvSpPr>
          <p:spPr>
            <a:xfrm>
              <a:off x="10997567" y="6479718"/>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0:30</a:t>
              </a:r>
              <a:endParaRPr lang="zh-CN" altLang="en-US" sz="1100" b="1" dirty="0">
                <a:latin typeface="Century Gothic" panose="020B0502020202020204" pitchFamily="34" charset="0"/>
              </a:endParaRPr>
            </a:p>
          </p:txBody>
        </p:sp>
      </p:grpSp>
      <p:pic>
        <p:nvPicPr>
          <p:cNvPr id="3" name="图片 2"/>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1774" y="4005064"/>
            <a:ext cx="3552686" cy="2265229"/>
          </a:xfrm>
          <a:prstGeom prst="rect">
            <a:avLst/>
          </a:prstGeom>
        </p:spPr>
      </p:pic>
      <p:sp>
        <p:nvSpPr>
          <p:cNvPr id="28" name="矩形 27"/>
          <p:cNvSpPr/>
          <p:nvPr/>
        </p:nvSpPr>
        <p:spPr>
          <a:xfrm>
            <a:off x="6816080" y="-12964"/>
            <a:ext cx="5367761" cy="626486"/>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9" name="矩形 28"/>
          <p:cNvSpPr/>
          <p:nvPr/>
        </p:nvSpPr>
        <p:spPr>
          <a:xfrm>
            <a:off x="6960719" y="76663"/>
            <a:ext cx="4987607" cy="430887"/>
          </a:xfrm>
          <a:prstGeom prst="rect">
            <a:avLst/>
          </a:prstGeom>
        </p:spPr>
        <p:txBody>
          <a:bodyPr wrap="square">
            <a:spAutoFit/>
          </a:bodyPr>
          <a:lstStyle/>
          <a:p>
            <a:r>
              <a:rPr lang="en-US" altLang="zh-CN" sz="1100" b="1" dirty="0"/>
              <a:t>LO:  Get to know and understand what will be learned in this lesson. </a:t>
            </a:r>
            <a:endParaRPr lang="zh-CN" altLang="zh-CN" sz="1100" b="1" dirty="0"/>
          </a:p>
          <a:p>
            <a:pPr marL="228600" indent="-228600">
              <a:buFont typeface="+mj-lt"/>
              <a:buAutoNum type="arabicPeriod"/>
            </a:pPr>
            <a:r>
              <a:rPr lang="en-US" altLang="zh-CN" sz="1100" b="1" dirty="0"/>
              <a:t>Go through the learning goals with Ss</a:t>
            </a:r>
            <a:endParaRPr lang="en-US" altLang="zh-CN" sz="1100" b="1" dirty="0">
              <a:latin typeface="Century Gothic" panose="020B0502020202020204" pitchFamily="34" charset="0"/>
              <a:sym typeface="Helvetica Neue"/>
            </a:endParaRPr>
          </a:p>
        </p:txBody>
      </p:sp>
      <p:sp>
        <p:nvSpPr>
          <p:cNvPr id="30" name="直角三角形 29"/>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1" name="文本框 30"/>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28" grpId="0" animBg="1"/>
      <p:bldP spid="28" grpId="1" animBg="1"/>
      <p:bldP spid="29" grpId="0"/>
      <p:bldP spid="29"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71145" y="102484"/>
            <a:ext cx="11911262" cy="6713589"/>
          </a:xfrm>
          <a:prstGeom prst="rect">
            <a:avLst/>
          </a:prstGeom>
        </p:spPr>
      </p:pic>
      <p:sp>
        <p:nvSpPr>
          <p:cNvPr id="9" name="矩形 8"/>
          <p:cNvSpPr/>
          <p:nvPr/>
        </p:nvSpPr>
        <p:spPr>
          <a:xfrm>
            <a:off x="803170" y="1424584"/>
            <a:ext cx="5747531" cy="1643527"/>
          </a:xfrm>
          <a:prstGeom prst="rect">
            <a:avLst/>
          </a:prstGeom>
        </p:spPr>
        <p:txBody>
          <a:bodyPr wrap="square">
            <a:spAutoFit/>
          </a:bodyPr>
          <a:lstStyle/>
          <a:p>
            <a:pPr>
              <a:lnSpc>
                <a:spcPct val="120000"/>
              </a:lnSpc>
            </a:pPr>
            <a:r>
              <a:rPr lang="en-US" altLang="zh-CN" sz="2800" b="1" dirty="0">
                <a:latin typeface="Century Gothic" panose="020B0502020202020204" pitchFamily="34" charset="0"/>
              </a:rPr>
              <a:t>—What play equipment did Wilf   </a:t>
            </a:r>
            <a:endParaRPr lang="en-US" altLang="zh-CN" sz="2800" b="1" dirty="0">
              <a:latin typeface="Century Gothic" panose="020B0502020202020204" pitchFamily="34" charset="0"/>
            </a:endParaRPr>
          </a:p>
          <a:p>
            <a:pPr>
              <a:lnSpc>
                <a:spcPct val="120000"/>
              </a:lnSpc>
            </a:pPr>
            <a:r>
              <a:rPr lang="en-US" altLang="zh-CN" sz="2800" b="1" dirty="0">
                <a:latin typeface="Century Gothic" panose="020B0502020202020204" pitchFamily="34" charset="0"/>
              </a:rPr>
              <a:t>    play on in the park?</a:t>
            </a:r>
            <a:endParaRPr lang="en-US" altLang="zh-CN" sz="2800" b="1" dirty="0">
              <a:latin typeface="Century Gothic" panose="020B0502020202020204" pitchFamily="34" charset="0"/>
            </a:endParaRPr>
          </a:p>
          <a:p>
            <a:pPr>
              <a:lnSpc>
                <a:spcPct val="120000"/>
              </a:lnSpc>
            </a:pPr>
            <a:r>
              <a:rPr lang="en-US" altLang="zh-CN" sz="2800" b="1" dirty="0">
                <a:latin typeface="Century Gothic" panose="020B0502020202020204" pitchFamily="34" charset="0"/>
              </a:rPr>
              <a:t>—He played on _____.</a:t>
            </a:r>
            <a:endParaRPr lang="zh-CN" altLang="en-US" sz="2800" b="1" dirty="0">
              <a:solidFill>
                <a:srgbClr val="0070C0"/>
              </a:solidFill>
              <a:latin typeface="Century Gothic" panose="020B0502020202020204" pitchFamily="34" charset="0"/>
            </a:endParaRPr>
          </a:p>
        </p:txBody>
      </p:sp>
      <p:sp>
        <p:nvSpPr>
          <p:cNvPr id="28" name="文本框 27"/>
          <p:cNvSpPr txBox="1"/>
          <p:nvPr/>
        </p:nvSpPr>
        <p:spPr>
          <a:xfrm>
            <a:off x="1046680" y="3655643"/>
            <a:ext cx="2087006" cy="1384995"/>
          </a:xfrm>
          <a:prstGeom prst="rect">
            <a:avLst/>
          </a:prstGeom>
          <a:noFill/>
        </p:spPr>
        <p:txBody>
          <a:bodyPr wrap="square" rtlCol="0">
            <a:spAutoFit/>
          </a:bodyPr>
          <a:lstStyle/>
          <a:p>
            <a:pPr marL="457200" indent="-457200">
              <a:buFont typeface="Arial" panose="020B0604020202020204" pitchFamily="34" charset="0"/>
              <a:buChar char="•"/>
            </a:pPr>
            <a:r>
              <a:rPr lang="en-US" altLang="zh-CN" sz="2800" b="1" dirty="0">
                <a:solidFill>
                  <a:schemeClr val="bg1"/>
                </a:solidFill>
                <a:latin typeface="Century Gothic" panose="020B0502020202020204" pitchFamily="34" charset="0"/>
              </a:rPr>
              <a:t>Biff</a:t>
            </a:r>
            <a:endParaRPr lang="en-US" altLang="zh-CN" sz="2800" b="1"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altLang="zh-CN" sz="2800" b="1" dirty="0">
                <a:solidFill>
                  <a:schemeClr val="bg1"/>
                </a:solidFill>
                <a:latin typeface="Century Gothic" panose="020B0502020202020204" pitchFamily="34" charset="0"/>
              </a:rPr>
              <a:t>Chip</a:t>
            </a:r>
            <a:endParaRPr lang="en-US" altLang="zh-CN" sz="2800" b="1" dirty="0">
              <a:solidFill>
                <a:schemeClr val="bg1"/>
              </a:solidFill>
              <a:latin typeface="Century Gothic" panose="020B0502020202020204" pitchFamily="34" charset="0"/>
            </a:endParaRPr>
          </a:p>
          <a:p>
            <a:pPr marL="457200" indent="-457200">
              <a:buFont typeface="Arial" panose="020B0604020202020204" pitchFamily="34" charset="0"/>
              <a:buChar char="•"/>
            </a:pPr>
            <a:r>
              <a:rPr lang="en-US" altLang="zh-CN" sz="2800" b="1" dirty="0">
                <a:solidFill>
                  <a:schemeClr val="bg1"/>
                </a:solidFill>
                <a:latin typeface="Century Gothic" panose="020B0502020202020204" pitchFamily="34" charset="0"/>
              </a:rPr>
              <a:t>Kipper</a:t>
            </a:r>
            <a:endParaRPr lang="en-US" altLang="zh-CN" sz="2800" b="1" dirty="0">
              <a:solidFill>
                <a:schemeClr val="bg1"/>
              </a:solidFill>
              <a:latin typeface="Century Gothic" panose="020B0502020202020204" pitchFamily="34" charset="0"/>
            </a:endParaRPr>
          </a:p>
        </p:txBody>
      </p:sp>
      <p:grpSp>
        <p:nvGrpSpPr>
          <p:cNvPr id="2" name="组合 1"/>
          <p:cNvGrpSpPr/>
          <p:nvPr/>
        </p:nvGrpSpPr>
        <p:grpSpPr>
          <a:xfrm>
            <a:off x="8457912" y="-110553"/>
            <a:ext cx="3260604" cy="964367"/>
            <a:chOff x="8303845" y="-66996"/>
            <a:chExt cx="3260604" cy="964367"/>
          </a:xfrm>
        </p:grpSpPr>
        <p:pic>
          <p:nvPicPr>
            <p:cNvPr id="16" name="图片 15"/>
            <p:cNvPicPr>
              <a:picLocks noChangeAspect="1"/>
            </p:cNvPicPr>
            <p:nvPr/>
          </p:nvPicPr>
          <p:blipFill>
            <a:blip r:embed="rId2"/>
            <a:stretch>
              <a:fillRect/>
            </a:stretch>
          </p:blipFill>
          <p:spPr>
            <a:xfrm>
              <a:off x="8684141" y="22262"/>
              <a:ext cx="2639315" cy="859312"/>
            </a:xfrm>
            <a:prstGeom prst="rect">
              <a:avLst/>
            </a:prstGeom>
          </p:spPr>
        </p:pic>
        <p:sp>
          <p:nvSpPr>
            <p:cNvPr id="17" name="文本框 34"/>
            <p:cNvSpPr txBox="1"/>
            <p:nvPr/>
          </p:nvSpPr>
          <p:spPr>
            <a:xfrm>
              <a:off x="8303845" y="-66996"/>
              <a:ext cx="326060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584200" rtl="0" fontAlgn="auto" latinLnBrk="0" hangingPunct="0">
                <a:lnSpc>
                  <a:spcPct val="100000"/>
                </a:lnSpc>
                <a:spcBef>
                  <a:spcPts val="0"/>
                </a:spcBef>
                <a:spcAft>
                  <a:spcPts val="0"/>
                </a:spcAft>
                <a:buClrTx/>
                <a:buSzTx/>
                <a:buFontTx/>
                <a:buNone/>
              </a:pPr>
              <a:r>
                <a:rPr lang="en-US" altLang="zh-CN" sz="2800" b="1" dirty="0">
                  <a:solidFill>
                    <a:schemeClr val="bg1"/>
                  </a:solidFill>
                  <a:latin typeface="Century Gothic" panose="020B0502020202020204" pitchFamily="34" charset="0"/>
                  <a:sym typeface="Helvetica Light"/>
                </a:rPr>
                <a:t>Listening &amp;</a:t>
              </a:r>
              <a:endParaRPr lang="en-US" altLang="zh-CN" sz="2800" b="1" dirty="0">
                <a:solidFill>
                  <a:schemeClr val="bg1"/>
                </a:solidFill>
                <a:latin typeface="Century Gothic" panose="020B0502020202020204" pitchFamily="34" charset="0"/>
                <a:sym typeface="Helvetica Light"/>
              </a:endParaRPr>
            </a:p>
            <a:p>
              <a:pPr marL="0" marR="0" indent="0" algn="ctr" defTabSz="584200" rtl="0" fontAlgn="auto" latinLnBrk="0" hangingPunct="0">
                <a:lnSpc>
                  <a:spcPct val="100000"/>
                </a:lnSpc>
                <a:spcBef>
                  <a:spcPts val="0"/>
                </a:spcBef>
                <a:spcAft>
                  <a:spcPts val="0"/>
                </a:spcAft>
                <a:buClrTx/>
                <a:buSzTx/>
                <a:buFontTx/>
                <a:buNone/>
              </a:pPr>
              <a:r>
                <a:rPr lang="en-US" altLang="zh-CN" sz="2800" b="1" dirty="0">
                  <a:solidFill>
                    <a:schemeClr val="bg1"/>
                  </a:solidFill>
                  <a:latin typeface="Century Gothic" panose="020B0502020202020204" pitchFamily="34" charset="0"/>
                  <a:sym typeface="Helvetica Light"/>
                </a:rPr>
                <a:t> Speaking</a:t>
              </a:r>
              <a:endParaRPr lang="zh-CN" altLang="en-US" sz="2800" b="1" dirty="0">
                <a:solidFill>
                  <a:schemeClr val="bg1"/>
                </a:solidFill>
                <a:latin typeface="Century Gothic" panose="020B0502020202020204" pitchFamily="34" charset="0"/>
                <a:sym typeface="Helvetica Light"/>
              </a:endParaRPr>
            </a:p>
          </p:txBody>
        </p:sp>
      </p:grpSp>
      <p:grpSp>
        <p:nvGrpSpPr>
          <p:cNvPr id="3" name="组合 2"/>
          <p:cNvGrpSpPr/>
          <p:nvPr/>
        </p:nvGrpSpPr>
        <p:grpSpPr>
          <a:xfrm>
            <a:off x="407988" y="6215701"/>
            <a:ext cx="1000031" cy="294424"/>
            <a:chOff x="10813044" y="6234543"/>
            <a:chExt cx="1000031" cy="294424"/>
          </a:xfrm>
        </p:grpSpPr>
        <p:pic>
          <p:nvPicPr>
            <p:cNvPr id="21" name="图片 20"/>
            <p:cNvPicPr>
              <a:picLocks noChangeAspect="1"/>
            </p:cNvPicPr>
            <p:nvPr/>
          </p:nvPicPr>
          <p:blipFill>
            <a:blip r:embed="rId3"/>
            <a:stretch>
              <a:fillRect/>
            </a:stretch>
          </p:blipFill>
          <p:spPr>
            <a:xfrm>
              <a:off x="11063631" y="6234543"/>
              <a:ext cx="749444" cy="294424"/>
            </a:xfrm>
            <a:prstGeom prst="rect">
              <a:avLst/>
            </a:prstGeom>
          </p:spPr>
        </p:pic>
        <p:sp>
          <p:nvSpPr>
            <p:cNvPr id="22" name="文本框 21"/>
            <p:cNvSpPr txBox="1"/>
            <p:nvPr/>
          </p:nvSpPr>
          <p:spPr>
            <a:xfrm>
              <a:off x="10813044" y="6250950"/>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24" name="组合 23"/>
          <p:cNvGrpSpPr/>
          <p:nvPr/>
        </p:nvGrpSpPr>
        <p:grpSpPr>
          <a:xfrm>
            <a:off x="10832833" y="6193847"/>
            <a:ext cx="998007" cy="312687"/>
            <a:chOff x="7707356" y="6408789"/>
            <a:chExt cx="998007" cy="312687"/>
          </a:xfrm>
        </p:grpSpPr>
        <p:pic>
          <p:nvPicPr>
            <p:cNvPr id="25" name="图片 24"/>
            <p:cNvPicPr>
              <a:picLocks noChangeAspect="1"/>
            </p:cNvPicPr>
            <p:nvPr/>
          </p:nvPicPr>
          <p:blipFill>
            <a:blip r:embed="rId4" cstate="screen"/>
            <a:stretch>
              <a:fillRect/>
            </a:stretch>
          </p:blipFill>
          <p:spPr>
            <a:xfrm>
              <a:off x="7808954" y="6408789"/>
              <a:ext cx="751545" cy="312687"/>
            </a:xfrm>
            <a:prstGeom prst="rect">
              <a:avLst/>
            </a:prstGeom>
          </p:spPr>
        </p:pic>
        <p:sp>
          <p:nvSpPr>
            <p:cNvPr id="26" name="文本框 25"/>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780" hangingPunct="0"/>
              <a:r>
                <a:rPr lang="en-US" altLang="zh-CN" sz="1100" b="1" kern="0" dirty="0">
                  <a:solidFill>
                    <a:srgbClr val="000000"/>
                  </a:solidFill>
                  <a:latin typeface="Century Gothic" panose="020B0502020202020204" pitchFamily="34" charset="0"/>
                  <a:sym typeface="Helvetica Light"/>
                </a:rPr>
                <a:t>20/26</a:t>
              </a:r>
              <a:endParaRPr lang="zh-CN" altLang="en-US" sz="1100" b="1" kern="0" dirty="0">
                <a:solidFill>
                  <a:srgbClr val="000000"/>
                </a:solidFill>
                <a:latin typeface="Century Gothic" panose="020B0502020202020204" pitchFamily="34" charset="0"/>
                <a:sym typeface="Helvetica Light"/>
              </a:endParaRPr>
            </a:p>
          </p:txBody>
        </p:sp>
      </p:grpSp>
      <p:sp>
        <p:nvSpPr>
          <p:cNvPr id="27" name="文本框 26"/>
          <p:cNvSpPr txBox="1"/>
          <p:nvPr/>
        </p:nvSpPr>
        <p:spPr>
          <a:xfrm>
            <a:off x="4942170" y="615669"/>
            <a:ext cx="2169213"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hangingPunct="0"/>
            <a:r>
              <a:rPr lang="en-US" altLang="zh-CN" sz="3600" b="1" dirty="0">
                <a:solidFill>
                  <a:srgbClr val="0070C0"/>
                </a:solidFill>
                <a:latin typeface="Century Gothic" panose="020B0502020202020204" pitchFamily="34" charset="0"/>
                <a:sym typeface="Helvetica Light"/>
              </a:rPr>
              <a:t>Let’s talk!</a:t>
            </a:r>
            <a:endParaRPr lang="zh-CN" altLang="en-US" sz="3600" b="1" dirty="0">
              <a:solidFill>
                <a:srgbClr val="0070C0"/>
              </a:solidFill>
              <a:latin typeface="Century Gothic" panose="020B0502020202020204" pitchFamily="34" charset="0"/>
              <a:sym typeface="Helvetica Light"/>
            </a:endParaRPr>
          </a:p>
        </p:txBody>
      </p:sp>
      <p:sp>
        <p:nvSpPr>
          <p:cNvPr id="30" name="文本框 29"/>
          <p:cNvSpPr txBox="1"/>
          <p:nvPr/>
        </p:nvSpPr>
        <p:spPr>
          <a:xfrm>
            <a:off x="2737833" y="3639236"/>
            <a:ext cx="1129280" cy="52322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b="1" dirty="0">
                <a:solidFill>
                  <a:schemeClr val="bg1"/>
                </a:solidFill>
                <a:latin typeface="Century Gothic" panose="020B0502020202020204" pitchFamily="34" charset="0"/>
              </a:rPr>
              <a:t>TV</a:t>
            </a:r>
            <a:endParaRPr lang="en-US" altLang="zh-CN" sz="2800" b="1" dirty="0">
              <a:solidFill>
                <a:schemeClr val="bg1"/>
              </a:solidFill>
              <a:latin typeface="Century Gothic" panose="020B0502020202020204" pitchFamily="34" charset="0"/>
            </a:endParaRPr>
          </a:p>
        </p:txBody>
      </p:sp>
      <p:graphicFrame>
        <p:nvGraphicFramePr>
          <p:cNvPr id="23" name="表格 22"/>
          <p:cNvGraphicFramePr>
            <a:graphicFrameLocks noGrp="1"/>
          </p:cNvGraphicFramePr>
          <p:nvPr/>
        </p:nvGraphicFramePr>
        <p:xfrm>
          <a:off x="1215546" y="3329968"/>
          <a:ext cx="3044573" cy="2455418"/>
        </p:xfrm>
        <a:graphic>
          <a:graphicData uri="http://schemas.openxmlformats.org/drawingml/2006/table">
            <a:tbl>
              <a:tblPr firstRow="1" bandRow="1">
                <a:tableStyleId>{91EBBBCC-DAD2-459C-BE2E-F6DE35CF9A28}</a:tableStyleId>
              </a:tblPr>
              <a:tblGrid>
                <a:gridCol w="3044573"/>
              </a:tblGrid>
              <a:tr h="350779">
                <a:tc>
                  <a:txBody>
                    <a:bodyPr/>
                    <a:lstStyle/>
                    <a:p>
                      <a:pPr algn="ctr">
                        <a:lnSpc>
                          <a:spcPct val="130000"/>
                        </a:lnSpc>
                      </a:pPr>
                      <a:r>
                        <a:rPr lang="en-US" altLang="zh-CN" sz="2400" dirty="0">
                          <a:latin typeface="Century Gothic" panose="020B0502020202020204" pitchFamily="34" charset="0"/>
                        </a:rPr>
                        <a:t>Helping</a:t>
                      </a:r>
                      <a:r>
                        <a:rPr lang="en-US" altLang="zh-CN" sz="2400" baseline="0" dirty="0">
                          <a:latin typeface="Century Gothic" panose="020B0502020202020204" pitchFamily="34" charset="0"/>
                        </a:rPr>
                        <a:t> Words</a:t>
                      </a:r>
                      <a:endParaRPr lang="zh-CN" altLang="en-US" sz="2400" dirty="0">
                        <a:solidFill>
                          <a:srgbClr val="002060"/>
                        </a:solidFill>
                        <a:latin typeface="Century Gothic" panose="020B0502020202020204" pitchFamily="34" charset="0"/>
                      </a:endParaRPr>
                    </a:p>
                  </a:txBody>
                  <a:tcPr>
                    <a:lnB w="12700" cap="flat" cmpd="sng" algn="ctr">
                      <a:solidFill>
                        <a:srgbClr val="FFC000"/>
                      </a:solidFill>
                      <a:prstDash val="solid"/>
                      <a:round/>
                      <a:headEnd type="none" w="med" len="med"/>
                      <a:tailEnd type="none" w="med" len="med"/>
                    </a:lnB>
                    <a:solidFill>
                      <a:srgbClr val="FFA904"/>
                    </a:solidFill>
                  </a:tcPr>
                </a:tc>
              </a:tr>
              <a:tr h="1558606">
                <a:tc>
                  <a:txBody>
                    <a:bodyPr/>
                    <a:lstStyle/>
                    <a:p>
                      <a:pPr marL="342900" indent="-342900" algn="l" defTabSz="914400" rtl="0" eaLnBrk="1" latinLnBrk="0" hangingPunct="1">
                        <a:lnSpc>
                          <a:spcPct val="130000"/>
                        </a:lnSpc>
                        <a:buFont typeface="Arial" panose="020B0604020202020204" pitchFamily="34" charset="0"/>
                        <a:buChar char="•"/>
                      </a:pPr>
                      <a:r>
                        <a:rPr lang="en-US" altLang="zh-CN" sz="2400" b="1" kern="1200" dirty="0">
                          <a:solidFill>
                            <a:schemeClr val="dk1"/>
                          </a:solidFill>
                          <a:latin typeface="Century Gothic" panose="020B0502020202020204" pitchFamily="34" charset="0"/>
                          <a:ea typeface="+mn-ea"/>
                          <a:cs typeface="+mn-cs"/>
                        </a:rPr>
                        <a:t>the rocket</a:t>
                      </a:r>
                      <a:endParaRPr lang="en-US" altLang="zh-CN" sz="2400" b="1" kern="1200" dirty="0">
                        <a:solidFill>
                          <a:schemeClr val="dk1"/>
                        </a:solidFill>
                        <a:latin typeface="Century Gothic" panose="020B0502020202020204" pitchFamily="34" charset="0"/>
                        <a:ea typeface="+mn-ea"/>
                        <a:cs typeface="+mn-cs"/>
                      </a:endParaRPr>
                    </a:p>
                    <a:p>
                      <a:pPr marL="342900" indent="-342900" algn="l" defTabSz="914400" rtl="0" eaLnBrk="1" latinLnBrk="0" hangingPunct="1">
                        <a:lnSpc>
                          <a:spcPct val="130000"/>
                        </a:lnSpc>
                        <a:buFont typeface="Arial" panose="020B0604020202020204" pitchFamily="34" charset="0"/>
                        <a:buChar char="•"/>
                      </a:pPr>
                      <a:r>
                        <a:rPr lang="en-US" altLang="zh-CN" sz="2400" b="1" kern="1200" dirty="0">
                          <a:solidFill>
                            <a:schemeClr val="dk1"/>
                          </a:solidFill>
                          <a:latin typeface="Century Gothic" panose="020B0502020202020204" pitchFamily="34" charset="0"/>
                          <a:ea typeface="+mn-ea"/>
                          <a:cs typeface="+mn-cs"/>
                        </a:rPr>
                        <a:t>the seesaw</a:t>
                      </a:r>
                      <a:endParaRPr lang="en-US" altLang="zh-CN" sz="2400" b="1" kern="1200" dirty="0">
                        <a:solidFill>
                          <a:schemeClr val="dk1"/>
                        </a:solidFill>
                        <a:latin typeface="Century Gothic" panose="020B0502020202020204" pitchFamily="34" charset="0"/>
                        <a:ea typeface="+mn-ea"/>
                        <a:cs typeface="+mn-cs"/>
                      </a:endParaRPr>
                    </a:p>
                    <a:p>
                      <a:pPr marL="342900" indent="-342900" algn="l" defTabSz="914400" rtl="0" eaLnBrk="1" latinLnBrk="0" hangingPunct="1">
                        <a:lnSpc>
                          <a:spcPct val="130000"/>
                        </a:lnSpc>
                        <a:buFont typeface="Arial" panose="020B0604020202020204" pitchFamily="34" charset="0"/>
                        <a:buChar char="•"/>
                      </a:pPr>
                      <a:r>
                        <a:rPr lang="en-US" altLang="zh-CN" sz="2400" b="1" kern="1200" dirty="0">
                          <a:solidFill>
                            <a:schemeClr val="dk1"/>
                          </a:solidFill>
                          <a:latin typeface="Century Gothic" panose="020B0502020202020204" pitchFamily="34" charset="0"/>
                          <a:ea typeface="+mn-ea"/>
                          <a:cs typeface="+mn-cs"/>
                        </a:rPr>
                        <a:t>the horse</a:t>
                      </a:r>
                      <a:endParaRPr lang="en-US" altLang="zh-CN" sz="2400" b="1" kern="1200" dirty="0">
                        <a:solidFill>
                          <a:schemeClr val="dk1"/>
                        </a:solidFill>
                        <a:latin typeface="Century Gothic" panose="020B0502020202020204" pitchFamily="34" charset="0"/>
                        <a:ea typeface="+mn-ea"/>
                        <a:cs typeface="+mn-cs"/>
                      </a:endParaRPr>
                    </a:p>
                    <a:p>
                      <a:pPr marL="342900" indent="-342900" algn="l" defTabSz="914400" rtl="0" eaLnBrk="1" latinLnBrk="0" hangingPunct="1">
                        <a:lnSpc>
                          <a:spcPct val="130000"/>
                        </a:lnSpc>
                        <a:buFont typeface="Arial" panose="020B0604020202020204" pitchFamily="34" charset="0"/>
                        <a:buChar char="•"/>
                      </a:pPr>
                      <a:r>
                        <a:rPr lang="en-US" altLang="zh-CN" sz="2400" b="1" kern="1200" dirty="0">
                          <a:solidFill>
                            <a:schemeClr val="dk1"/>
                          </a:solidFill>
                          <a:latin typeface="Century Gothic" panose="020B0502020202020204" pitchFamily="34" charset="0"/>
                          <a:ea typeface="+mn-ea"/>
                          <a:cs typeface="+mn-cs"/>
                        </a:rPr>
                        <a:t>his bicycle</a:t>
                      </a:r>
                      <a:endParaRPr lang="en-US" altLang="zh-CN" sz="2400" b="1" kern="1200" dirty="0">
                        <a:solidFill>
                          <a:schemeClr val="dk1"/>
                        </a:solidFill>
                        <a:latin typeface="Century Gothic" panose="020B0502020202020204" pitchFamily="34" charset="0"/>
                        <a:ea typeface="+mn-ea"/>
                        <a:cs typeface="+mn-cs"/>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r>
            </a:tbl>
          </a:graphicData>
        </a:graphic>
      </p:graphicFrame>
      <p:pic>
        <p:nvPicPr>
          <p:cNvPr id="31" name="图片 30"/>
          <p:cNvPicPr>
            <a:picLocks noChangeAspect="1"/>
          </p:cNvPicPr>
          <p:nvPr/>
        </p:nvPicPr>
        <p:blipFill>
          <a:blip r:embed="rId5" cstate="screen"/>
          <a:stretch>
            <a:fillRect/>
          </a:stretch>
        </p:blipFill>
        <p:spPr>
          <a:xfrm>
            <a:off x="4063418" y="639495"/>
            <a:ext cx="887432" cy="591621"/>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112506" y="2696470"/>
            <a:ext cx="5451404" cy="2789679"/>
          </a:xfrm>
          <a:prstGeom prst="rect">
            <a:avLst/>
          </a:prstGeom>
        </p:spPr>
      </p:pic>
      <p:sp>
        <p:nvSpPr>
          <p:cNvPr id="33" name="矩形 32"/>
          <p:cNvSpPr/>
          <p:nvPr/>
        </p:nvSpPr>
        <p:spPr>
          <a:xfrm>
            <a:off x="6949121" y="5628"/>
            <a:ext cx="5217660" cy="910558"/>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4" name="矩形 33"/>
          <p:cNvSpPr/>
          <p:nvPr/>
        </p:nvSpPr>
        <p:spPr>
          <a:xfrm>
            <a:off x="6949121" y="109674"/>
            <a:ext cx="4987607" cy="769441"/>
          </a:xfrm>
          <a:prstGeom prst="rect">
            <a:avLst/>
          </a:prstGeom>
        </p:spPr>
        <p:txBody>
          <a:bodyPr wrap="square">
            <a:spAutoFit/>
          </a:bodyPr>
          <a:lstStyle/>
          <a:p>
            <a:r>
              <a:rPr lang="en-US" altLang="zh-CN" sz="1100" b="1" dirty="0">
                <a:latin typeface="Century Gothic" panose="020B0502020202020204" pitchFamily="34" charset="0"/>
              </a:rPr>
              <a:t>LO: Talk about what play equipment Wilf played on in the park.</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Have Ss work in pairs to talk about the given illustrations by using the sentence structure and helping words; model first. </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Assist Ss if necessary.</a:t>
            </a:r>
            <a:endParaRPr lang="zh-CN" altLang="zh-CN" sz="1100" b="1" dirty="0">
              <a:latin typeface="Century Gothic" panose="020B0502020202020204" pitchFamily="34" charset="0"/>
            </a:endParaRPr>
          </a:p>
        </p:txBody>
      </p:sp>
      <p:sp>
        <p:nvSpPr>
          <p:cNvPr id="35" name="直角三角形 34"/>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6" name="文本框 35"/>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bldLst>
      <p:bldP spid="33" grpId="0" animBg="1"/>
      <p:bldP spid="33" grpId="1" animBg="1"/>
      <p:bldP spid="34" grpId="0"/>
      <p:bldP spid="34"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screen">
            <a:extLst>
              <a:ext uri="{28A0092B-C50C-407E-A947-70E740481C1C}">
                <a14:useLocalDpi xmlns:a14="http://schemas.microsoft.com/office/drawing/2010/main" val="0"/>
              </a:ext>
            </a:extLst>
          </a:blip>
          <a:stretch>
            <a:fillRect/>
          </a:stretch>
        </p:blipFill>
        <p:spPr>
          <a:xfrm>
            <a:off x="-1" y="2822"/>
            <a:ext cx="12214865" cy="6855177"/>
          </a:xfrm>
          <a:prstGeom prst="rect">
            <a:avLst/>
          </a:prstGeom>
        </p:spPr>
      </p:pic>
      <p:pic>
        <p:nvPicPr>
          <p:cNvPr id="33" name="图片 32"/>
          <p:cNvPicPr>
            <a:picLocks noChangeAspect="1"/>
          </p:cNvPicPr>
          <p:nvPr/>
        </p:nvPicPr>
        <p:blipFill>
          <a:blip r:embed="rId2" cstate="screen"/>
          <a:stretch>
            <a:fillRect/>
          </a:stretch>
        </p:blipFill>
        <p:spPr>
          <a:xfrm flipH="1">
            <a:off x="8149674" y="3837741"/>
            <a:ext cx="1214179" cy="1514638"/>
          </a:xfrm>
          <a:prstGeom prst="rect">
            <a:avLst/>
          </a:prstGeom>
        </p:spPr>
      </p:pic>
      <p:pic>
        <p:nvPicPr>
          <p:cNvPr id="34" name="图片 33"/>
          <p:cNvPicPr>
            <a:picLocks noChangeAspect="1"/>
          </p:cNvPicPr>
          <p:nvPr/>
        </p:nvPicPr>
        <p:blipFill>
          <a:blip r:embed="rId3" cstate="screen"/>
          <a:stretch>
            <a:fillRect/>
          </a:stretch>
        </p:blipFill>
        <p:spPr>
          <a:xfrm flipH="1">
            <a:off x="9334903" y="3983337"/>
            <a:ext cx="954880" cy="1436436"/>
          </a:xfrm>
          <a:prstGeom prst="rect">
            <a:avLst/>
          </a:prstGeom>
        </p:spPr>
      </p:pic>
      <p:pic>
        <p:nvPicPr>
          <p:cNvPr id="2" name="图片 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640210" y="4018397"/>
            <a:ext cx="2886416" cy="2920633"/>
          </a:xfrm>
          <a:prstGeom prst="rect">
            <a:avLst/>
          </a:prstGeom>
        </p:spPr>
      </p:pic>
      <p:pic>
        <p:nvPicPr>
          <p:cNvPr id="36" name="Picture 2"/>
          <p:cNvPicPr>
            <a:picLocks noChangeAspect="1" noChangeArrowheads="1"/>
          </p:cNvPicPr>
          <p:nvPr/>
        </p:nvPicPr>
        <p:blipFill>
          <a:blip r:embed="rId5" cstate="screen">
            <a:extLst>
              <a:ext uri="{28A0092B-C50C-407E-A947-70E740481C1C}">
                <a14:useLocalDpi xmlns:a14="http://schemas.microsoft.com/office/drawing/2010/main" val="0"/>
              </a:ext>
            </a:extLst>
          </a:blip>
          <a:stretch>
            <a:fillRect/>
          </a:stretch>
        </p:blipFill>
        <p:spPr bwMode="auto">
          <a:xfrm>
            <a:off x="4027901" y="4631047"/>
            <a:ext cx="3064967" cy="2349411"/>
          </a:xfrm>
          <a:prstGeom prst="rect">
            <a:avLst/>
          </a:prstGeom>
          <a:noFill/>
          <a:extLst>
            <a:ext uri="{909E8E84-426E-40DD-AFC4-6F175D3DCCD1}">
              <a14:hiddenFill xmlns:a14="http://schemas.microsoft.com/office/drawing/2010/main">
                <a:solidFill>
                  <a:srgbClr val="FFFFFF"/>
                </a:solidFill>
              </a14:hiddenFill>
            </a:ext>
          </a:extLst>
        </p:spPr>
      </p:pic>
      <p:pic>
        <p:nvPicPr>
          <p:cNvPr id="62" name="图片 61"/>
          <p:cNvPicPr>
            <a:picLocks noChangeAspect="1"/>
          </p:cNvPicPr>
          <p:nvPr/>
        </p:nvPicPr>
        <p:blipFill>
          <a:blip r:embed="rId6"/>
          <a:stretch>
            <a:fillRect/>
          </a:stretch>
        </p:blipFill>
        <p:spPr>
          <a:xfrm>
            <a:off x="-22865" y="-43149"/>
            <a:ext cx="12214865" cy="6901148"/>
          </a:xfrm>
          <a:prstGeom prst="rect">
            <a:avLst/>
          </a:prstGeom>
        </p:spPr>
      </p:pic>
      <p:sp>
        <p:nvSpPr>
          <p:cNvPr id="8" name="AutoShape 2" descr="âpandaâçå¾çæç´¢ç»æ"/>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0" name="AutoShape 4" descr="âpandaâçå¾çæç´¢ç»æ"/>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nvGrpSpPr>
          <p:cNvPr id="5" name="组合 4"/>
          <p:cNvGrpSpPr/>
          <p:nvPr/>
        </p:nvGrpSpPr>
        <p:grpSpPr>
          <a:xfrm>
            <a:off x="268825" y="6268939"/>
            <a:ext cx="996019" cy="294424"/>
            <a:chOff x="10777108" y="6154075"/>
            <a:chExt cx="996019" cy="294424"/>
          </a:xfrm>
        </p:grpSpPr>
        <p:pic>
          <p:nvPicPr>
            <p:cNvPr id="72" name="图片 71"/>
            <p:cNvPicPr>
              <a:picLocks noChangeAspect="1"/>
            </p:cNvPicPr>
            <p:nvPr/>
          </p:nvPicPr>
          <p:blipFill>
            <a:blip r:embed="rId7"/>
            <a:stretch>
              <a:fillRect/>
            </a:stretch>
          </p:blipFill>
          <p:spPr>
            <a:xfrm>
              <a:off x="11023683" y="6154075"/>
              <a:ext cx="749444" cy="294424"/>
            </a:xfrm>
            <a:prstGeom prst="rect">
              <a:avLst/>
            </a:prstGeom>
          </p:spPr>
        </p:pic>
        <p:sp>
          <p:nvSpPr>
            <p:cNvPr id="73" name="文本框 72"/>
            <p:cNvSpPr txBox="1"/>
            <p:nvPr/>
          </p:nvSpPr>
          <p:spPr>
            <a:xfrm>
              <a:off x="10777108" y="6170482"/>
              <a:ext cx="79036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1200" cap="none" spc="0" normalizeH="0" baseline="0" noProof="0" dirty="0">
                  <a:ln>
                    <a:noFill/>
                  </a:ln>
                  <a:solidFill>
                    <a:prstClr val="black"/>
                  </a:solidFill>
                  <a:effectLst/>
                  <a:uLnTx/>
                  <a:uFillTx/>
                  <a:latin typeface="Century Gothic" panose="020B0502020202020204" pitchFamily="34" charset="0"/>
                  <a:ea typeface="SimSun" panose="02010600030101010101" pitchFamily="2" charset="-122"/>
                  <a:cs typeface="+mn-cs"/>
                </a:rPr>
                <a:t>     2:30</a:t>
              </a:r>
              <a:endParaRPr kumimoji="0" lang="zh-CN" altLang="en-US" sz="1100" b="1" i="0" u="none" strike="noStrike" kern="1200" cap="none" spc="0" normalizeH="0" baseline="0" noProof="0" dirty="0">
                <a:ln>
                  <a:noFill/>
                </a:ln>
                <a:solidFill>
                  <a:prstClr val="black"/>
                </a:solidFill>
                <a:effectLst/>
                <a:uLnTx/>
                <a:uFillTx/>
                <a:latin typeface="Century Gothic" panose="020B0502020202020204" pitchFamily="34" charset="0"/>
                <a:ea typeface="SimSun" panose="02010600030101010101" pitchFamily="2" charset="-122"/>
                <a:cs typeface="+mn-cs"/>
              </a:endParaRPr>
            </a:p>
          </p:txBody>
        </p:sp>
      </p:grpSp>
      <p:sp>
        <p:nvSpPr>
          <p:cNvPr id="64" name="AutoShape 2" descr="data:image/jpeg;base64,/9j/4AAQSkZJRgABAQEASABIAAD/2wBDAAgGBgcGBQgHBwcJCQgKDBQNDAsLDBkSEw8UHRofHh0aHBwgJC4nICIsIxwcKDcpLDAxNDQ0Hyc5PTgyPC4zNDL/2wBDAQkJCQwLDBgNDRgyIRwhMjIyMjIyMjIyMjIyMjIyMjIyMjIyMjIyMjIyMjIyMjIyMjIyMjIyMjIyMjIyMjIyMjL/wAARCAEsAlgDASIAAhEBAxEB/8QAHAABAAICAwEAAAAAAAAAAAAAAAUGAwcBAgQI/8QATRAAAQMDAgQBBwcGCwcFAQAAAAECAwQFEQYSEyExQVEUIjJSYXGRBxUWM4Gx0SMkNEKhwSVDU1RicnOSk7LhFzZEY4KDoyY1dZSi8P/EABoBAQACAwEAAAAAAAAAAAAAAAADBQECBAb/xAA0EQEAAgECBAIIBQQDAQAAAAAAAQIDBBEFEiExMkETFSIzUVJxsRRhgZHBIzRCoQYkgvD/2gAMAwEAAhEDEQA/AN7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VW6ht1DKsUs2ZE6tYm7HvNb3rSN7Ts2pS152rG6VBA/S61r+vJ/hqdk1Za/5V32sUj/ABGL5oS/hs3yynAQ0ep7XI5GpUIir03IqEpHPHKmWuRU9im9clbeGd0d8d6eKNmUAG7QAAAAAAAAAAAAAAAAAAAAAAAAAAAAAADpK7bGqgdcvkVUZyROqqFgmX+Nan2Kd6Vc0zHeKKqkJQ61s9wslxu0DqhaW3uc2dXRKjst64TuBLeTzp/Gt+BifUPp5UZMmN3ouTopF1WuLNSaZpNQSuqEoat6MiVIl35VVTm3t0PffJGrZ+M31mOavvA97XI9uUOx4LZKslO1V8D3gAAAAAAAAAAAAAAAAAAAAAAAAAAAAAAAAAAAAAAAAAAAAOksrIYXyyuRsbEVznL0RAO4I22X63XbiJR1CPVnpIqYXHj7iSAAADw3ipdSWuomYuHtYu1fBTV6qquVXLlVXKr4qbG1KuLLUf1TXHcpuJTPPEL3hMRyTLo2aJ8jo2ysdI3qxHJlPehy2WN7layRjnN6o1yKqEDaaWePVVxqJIHsifna9W4R3NOh30rbayS83RUpns3vyjnt2oqbl7nHbFWImd+2zt9PMbbxt3TbXsei7HtdjrtdksenbpJE9IHOVWovm5XoVmwaMr7Uyq489M5Zno5Niry69SfpLVUU1U2Rzo1RPBSXS5aYs/i6OTV5K5tP+bYUT98aKnc7kbRV0axtYq4cnLCki1yOTKF9S9bxvWd4UMxMTtLkAGzAAAAAAAAAAAAAAAAAAAAAAAAAAABhqfqVMxiqPqlA5ov0GPn+qa9sVns8OhdTUkOooailnlkWeqSLCU6r1RU74NhUaZoY08W/ia+sWlpqPQ2pbe6522R9ZLI5s0c2Y4s+uvbAGK7WeyzfJZZ6KTUkUNBFM1Yq9YlVsq5dyx2/0LrfkRNPYRyOanDw5O/TmUu6aUmqPkus9nbdLax9PK1y1D5sQvw5Vw13deZdL63bp7ZlFxw0ynRegHazrmmb7iTIyzJimb7iTAAxTzsgic97ka1qZVV7FTqdZIkqpDTq9iLycrsZIsuamLxymw6fJm8EbriCkfTKX+ap/fOE1lNn9GT++Q/jcHxT+r9R8q8Arls1NFWv2Oasb/VVc59xYI5EkblDopet681Z6OW+O2O3LaNpdwAbtAAAAAAAAAAAAAAAAAAAAAAAAAAAAAAAAAitTORum7hzRPyK454PVdK5tttlTWOTckTFdjxU0jctQz193ZDWTzPnqGq5qZ8xqJ2NbW2bVjdNaVqH091XYuNzcLz9ptyFVdE1V64Pndt7pWUktYjpmxwycNyo3nu9hs7Rmp5qhvkVW9Xq1qLG93XHgprSfJm0ea+g4Rcoip3OSRohdULiy1HuT7zXfdPebC1UuLLP7dv3mvU5qnvKTiXvI+j0HCvdTP5oCzVtTU6guME07pIYl8xiryb52C46MfLPYOPNI6R8lRLzXwR2ET9hVLPWw1V1roo6KKB8TsOlZ1f52OZcdJzRz6dppYoGwsc+TzGrnnvVFX7Tk1Paem3b7MZZ/px7W/WUlDX0tRLPFFO176f61ERfM9/wOrLlRSUbqtlVGtMxcOl7IpHWy3SU9ZdpVngelSq7UY/Ks6+l4Hlp7PUR6SqKDi07pZHKqPbJ5nVO/wBhB6Onx+Di5pT6zsdSeUQyI5mze17e6E5Za1aqnaqr2KzFC6l0+yB6tV8dPtXauUz7FJfS+fJmlxwvw2j83LqO8LKAC1c4AAAAAAAAAAAAAAAAAAAAAAAAAABiqecKmUw1PKFQO1Gn5hH/AFVNdWHSF5otCantc9ExlVXSyOp40kRUei9OfY2LRL+Yxr/QX95rHT14vMvyd6rqp62tfVwSypBI/O9idtvIDLdtHXqq+SizWSKhY64U0rXyQ8RqI1Ec5evTuXi/NVmndrkw5vDRU9vI19ebveovkgsdbFXVza+SdiSzNzxHJl2c8smwb6qrp3LlVV/Jqqr9gHazLmmb7iTIq0OalM3n2JPiM8UAgtUyObapmouM4Rfia9kfw43vxna1XY8cJkvmqnotukRFTt95QptvAl3527HbsdcY5lLxHrlhf8L6YZRTL+x9gkuvkz0ax23hbkyvPHUyVd6ZSU9BMtO5yVioiIjsbM/eR8aWn6Iyo1avyDeu5VxxM5QzXH5t8jtPlC1PD3N8n2dc4TG45+Sm/bzl0ekvt38oWSmesVUxyLzR2DY9olWSnaq+BraP9Ibn1jYtk/Rm+4seG+7n6qzivvY+iWABYqsAAAAAAAAAAAAAAAAAAAAAAAAAAAAAAABAazqIodM1bJJGtdI1GsRV5uXPY0vJQNkusFesiosLFYjMclz3yWnV1xkuOoKhNyrFA5Yo29kx1/aQOF8CC07ymrG0IhbE1bZPRJUuxLNxVft6ezBbNNqsd0iRF6NwRRlp5301QyaNVRzFygierMx06N2rVR0tBx5n7WNTmpBv1czeqR0r1b2VXIikdcrklbZqVWryc7Kp9hWbncY7XROqpY3vY1yJtZjPP3nXSsTG8qHW6vLTL6PGs12vyXOifTpCrN2Oe7PQrvAciou5DzVV4go0ouJHKvleEZtx5ucdfiZHXOBl4bbFbIs7mb0ciebjr+4iy6PDlne8MYeMa/BXak9Po8FDZmWutqahsr3uqFyqORMJzzy+JbNMU0dFp+khjl4rG7lR/Lnlyr2Iqo+qVT36NifDpS2skYrHIxVc1yYVPPXsUPEcXorzG/wem0WsnV6St7RtO8sVqtlZSvvTpqdWLUq5Yuaef6X4nljtNdHomWgWlf5U5+Ui743Id7OyqZS3x0rJ0crncPei8+TvRMGaxmg8/nCVPE/pb8bvic/XfvHeG3ROsidBp+OKRqteynRrmr1RcE5plMUrSEduSwM3qu7ydmd3XOE6k7ptPzVvuLPhfht9XPqO8J8AFo5wAAAAAAAAAAAAAAAAAAAAAAAADocbk8UA5MVR9Spk3J4oYalU4K8wO9FyoY/Y1Sj2bXFwuGjtQ3iWlpWzW6SRsTGIu1+1P1i70S/mESrz8z8TX1jutjn0Lqaen08ynpIZZEqKVJlVKhe657ZAz3LXlxpPk4tWoWUlK6qq5WsfG5F2Nyqpy79i23r8vYVV6ekjHKiePJSj3W72KL5LbPWzacZNbpJWpFQ8dUSJcrz3d/8AUvN4VHWLLU2tVGKieHTkc+qmYw2mPgkwxE5KxPxVqKolhTEciohk8uqV/jlKNfKfWr7vM61StSiXHCRqtTCY55ynXJH+SfKKvWZyf9bPwPOUrntWLemj91va+Ks7ej/02FUPWqYrJnK5q9UyeNbbSParHRZRyKipuXopSfJflG/ll/vs/AndMQ6oiqZlv0jXQK1OGiq1Xbs+ztgjzYskV57ZYnb80mLNG/LWkwrq0dvZpepp216pScZ2Z9noLu9HHs6He401DJR2hstdwmRuasLtmeLyTHu6GR9kn+Yam3caLiSTOej+e1Muzg5rrNNVUtsibNE1aRUVyu6OwidDui0fN5p+SdvD5R907H9e1O+42JZP0ZvuNdxr+cNX+mbDs0jWUrVVcYQsOG+7n6q3ivvY+iYGSOnvNFCx6+UReYiq5EeiqiFEqvlCrHVKrTU8SQIvJH5yqfuLSuO1uyizavFh8UtmAr1h1DHdqZsiJsd0c1V6KWBFymTWY2naU9LResWr2lycK5E6rg4e5GNVVNZaj1lVz1klNb5VhgYqtV7fSev7kNqUm87Qh1GppgrzWbErbjT0NNJPPIjI2JlVUq8Xyg0EtSkaxzRsVcI9yJg1/UXWvqoFhnqpZI1VF2vXPNDx9ieuCIjqqMvFbzaPRx0b3pqtlQxHNciovPKHoKLpG6MdTRQLMjnMaiKmeZeGORzUVDmmNp2XmO8XrFodgAYbgAAAAAAAAAAAAAAAAAA+etcPn3V7qdZUkWqXnHndjcvgRVykqmz2hsTpkR2OJtz7PS/1JXV1wnt76qogc1H+VOb5yZTGVPDW3Oop622wsVm2pRFky3Ph0IUzhslQur3xK6XydI87eezODrYp6iapuCTvlc1smGI/OETK9DPFcJ36klt67OA1m5OXPJxZ7lPcXVaTIxEhk2t2J259TAvsDl+bKZue/wC4jNRMo5LQ5ldPJBAr25fG3cue3IkoP0CnT/8AuhGaipWVlq4MlXFTN4jV4kvTvyO2ngeZ1v8AdsFzgoHzWhs9W+JzFTgIjM8Tp18OxldDRu1a2ZapfLGw48n2csY65OlyoWz11pctZBFwFRUY9ecnT0fgd0oc6sdXeUwr+R2cHd+UTl1wbOfeNu/lKSqV2wOXw5/sJfTVRJWacttTMiI+WJHO2p7VIesVEpnq7O1EXOPDCk1p1IE05bvJkc2Dydqxo/0kbz6nnOL+9/Z6vg28aGvXzl4bZequqtt0qJXMV9K5yR4b4J38TpJfqyPSUd0xGtS5+1fN83GcdDPQ19umtVwqIaDhQRuVJo8J+U5czpNW2lumYaiSgVaB7kRsCImUXK+04do38Pm7v1SNVI6SzLI70nxNcvhlcKTmnP0VpB16t+aHKxNrdjdqeCcsfsJ3Tv6K33Frwv3dvq5tR4oToALRzgB4bpd6Kz03HrZUY1eTW9XOXwRBETM7Q1taKxvadnuOjpomORr5GNcvRFciKpTJvlHoljlbFSVCP2rw3OxhV7ZNeVFXUVdS6oqJXySuXKucuVyTUw2nurs/E8ePbk6t8gpWh9QTVdMtDVyLI+JcMe5cqrfBVLqRWjlnZ34ckZaRePMABhIAAAAAAAAAAAYaqpjpYHyyORrGplV8EMxXtWPVLRMiL4feYnszCBrNZVckzvJY2Mj7b0yqnk+lVzz6Uf8AcKLfdRyWerjgZRcXczfvc5URfYmDxW/WE9ZcIKZ1uRGyvRuWOVVT2+4i9qeqX2Y6Nj/Su5+tF/cOzNVV+cSpG9q9URMKa8u+q5bbcpaRlAj0jx573Km7l1THY7WXVEt1uKUr6HhorVXiMcqo3Hjke1tuez2b+s87amy00yLlro8r+8otifpVdC6ldRw3NLaksnljZHJxFXvsLNopVdpxEVeSSyInsQhbPpqyUuj7/b6e/snpKuR61FUitXgKvVF7cvaSxO8IpjaUddX6UT5LbOtTDdFsyzMSnYxycZFyuN3s6l5vG35iXZlG4ZjPhywVS46ZslT8nlrtcuoY4qCCRroq7LcSqiry8O69PAtd5ajbGrUXciIxEXxTkc+s9xf6JMHva/VqDUGm7tXXmapp9QMp4X4VkMkrmKxMdMJ2Iz6H3xU87U0H/wBl/wCJL33RNDdLvNXS3Z1PJNhVjcrVxyxyyvJCO/2c23vfU+DPxKTDnrGOIm/l8qxyY7TafZ/2wppC+dtTwf8A2X/iWHSdjuNqqaiWsvDayN7UakbHq9EXxXPRexCf7Obd2vyfBn4k9pfStJYaqeenuD6p0jUYqctqJnPNE7mmozVtjmItv/52Zw45i8TMf7VqSirF0nW0/AlWodUPc2P9ZU3na6UVVLQ2VkUErnROasu3q3knU5kutZ9F6yt4/wCcR1D2NftTkiOxg5uV0q6ehs8kU+19S5qSrtTzsoh0Rz9O3efs7fY27z2j7rI1USVF7bjHe75UPRKGCRzIWp5+1cK5fwOzuSqieJFXGF8VUrlRcP8AORS04PETWd/i87/yi161jkePIBxlFVURU5LhfYXrxHdYNNXeG3TIyVVaj3Z3dkNrUdS2aJqoqLyNFGzNIVMrqKFkiqqo3HM5c9Ij2o819wvUWvE4p7Qs1zV3kciMXDlaqIv2Gj3sdG9zHphzVVFT2m+Jo+LFj2Gs9WWinpplqVfwnPXHL9ZfcYw35Z2ScS085aRaJ7KiDMkG6GV7H5VjFXknTkY7RQVlVa4JnI1dzGqxd2VcmOq+0nnLWJ2lU10Ga2P0kRuy0VTJS1kU0Tla5rk6G4rPVLPA1V8DWNvsVQ+pasreSLnCGzrNSrBA3Kc8HPmtEz0W/DcGTFSefzSwAIVkAAAAAAAAAAAAAAAAABeigaIucUVRXVLZY2SNWZy4cmUzlTyvp4JHsc+FjnR+gqt5t9xg1RcZrcsk0KMVzqlWrvTKYyp56u5TU91oKVrI9lQiK9VTmnuINpT7wkEp4UqFnSJiTKmFkROanENNBTq9YYWRq9cu2pjKnhp7jLLfqmgcxiRRM3I5PSXp+JzZrlLco6h0rGM4cm1NndDG0nReof0KmT2L+4i9R26oultZBSta56So5UcuOSIpKx/otN/VX9xB6rmqIbdAtM+Vj1nRFWLOcY9h3U8Ly+q3nWdHe5Wypqbtap4mNdFTfWLuRFTp0Q5jt9Smrp7g6NEp3Q7GvymVXCcsdTHdJ6mPUlphjklbE9F4jWr5q+85pqmofrGtp1lkWnZDlsf6qLyNkHt8nfy/lKVzd9JIxFRFc1zcryRMopPWKDyXT9ugV7X8OmY1XM6LhO3sK7dUVbbUNaiq5Y3oiImcrtUsNjYsWm7cxyKxW0bEVHJ08083xaf6u2/w+z1nCIj8DT6z90bb4bW3T1xbBWTOpXudxpXR4cxcJnCdzrV01sdpSkgfXvZR7kWOfh5Vy8+3Y5obbFHpmupmXGmkbM52Z0VdjenUV1rSbTNFRpXUrUY5FSZzsMf16L9px7xzd/P+HZ5Ja4oiWpzUXKbWoi+PQsGn24pG+4gLkmLeqe1qFhsKfmjfcWvC/dT9XPqPFCYABZucNR63rJarUs8b1XZBiNjeyJjKm3DXWvbDL5b86U7FcyRESVqdUVO5NgmIt1V/Esd74fZUUDCmNszHTSxL5ro3Nau5equTKY+B1zaI7y87XDkvEzEdnvt1zqrXVNqKWTa9q5wqZRfYpuCxXmK926OoYiNeqYez1V7oaUwqrjubB+T9kreJ12cyDPEbfmtuE2yTaaz4V+AByrwAAAAAAAAAAArerV/guX7PvLIVvVv/ALXKvu+8xPZmO7T1/uV5o6uOO30aSQKzKv4XEy7PT2Hjtt31HNcYI56BEhc7EirBsw3xye6+w6ikq41tMjkp9mFSN6NXd3zk8dvptXNr4HVUz/J0ciypI9rk29yKOySe7teLrfqe5yw0lCjqduEjfwN+5Mdc/uMljud8qrikVdRJHTq1Vc/g8Pbjp7/cdbvBqmS5Sut8r0pOXDSN6JhPai9zvZoNTR3BFucr1pNq7kkejufbGO4/xPNunRSf+nMeM0hV7FpG6UOg9TW2ZtL5TXSyOiRsyK1UXpuXsWfRSKunF8eNIU/T2nrzS/J/qqhqLdUR1VVNI6nid6UiKnLHMkr2R27st20ddan5K7NZI20vldNMx8iOnRGYRVXk7ovUvN4asdi2L1ajE+417d9OXqf5IbHa4rdUPr4JmOlgT02Jucq55+02Fd2q2wbXJhUaxFRfsINZ7i/0SYPe1+rS+pbBp+qv1RUVuoEpKiTCvhdh23l+z3EV9GdLY56qZ/hoSuo00Wt9qfnF1WlblONwN2N2O/txgi9ugE/Wua/3ipwWyejr1t2+EO3JFeeekfu6/RnSvbVbP7iFn0bZ7Pbqupltt4SuldGjXtbhEameuE6+8rW3QHr3P/8ARZdGt0wlfUfMjqhanhpv4+cozPbPtNNVa84p3m36xDfBFfSR0j90U+6yppuqrfJ6beyd7Uj4fmKiPxzTxO1xuclPSWmRsFO5ahWo5Hsyjcono+B0kraT6NVdStuj4DZ3tWn3Lhy7sZydrjWU0VHaXSW+OVsrm8NquVOFyTp4m0RHw8/4WG87eLyj7rCxMzInbcS9zpKaOzunqGI5rURUTuq+wiY/r2/1kLXLb23GzOp352uanNOqKWHDOlJ3+Kq41E2naOs7NcQpDLOjditz0TOTpaLU+qrLiqSO2Nqnt4aImM4TmTUmlqhm9vHka79V8aYVq+P+hn0RTyJU3RlQrXyNrXI9zUwirhOeOxa5L+1vWVBo9PMYprmrHVxS6XkdI1X7nJ4dC+2a3JSxpnkp4dQ3iGxUDHMjR88i4javT3qVei13Xx1CeUxxPhVeaMbtVPcOW945mJzabS29HHSZbS7FG1vap65sUkHN0Sr5meqL4EzT6rtrpGRPq42vdjCKpKuZFVt7KaRvSd3TeMeek033hpqSiuFHBLK2nSRqsckkecOxjq1en2Fr0RSRz6et25M/m7Cw3q1RR2yqcjUReC//ACqRWhW7dO2xfGmYv7DFrTad5b4cNcNIpXyWuK2RRqio1D2tYjEwiHKeihyYSAAAAAAAAAAAAAAAAAAAHC+ivuOTrJyjd/VUD541FU0tMivq6byhjp1RG+C56mGqqKNl2ooZaXfUPaixSeoeu726G5uWOZz2tbKr02LjmY5rbFPcKetc96PgTDWpjC+85+ifqw089G++VUMdMrapjfPm9ZBZpqKaKd1FTuhakmHov6y+JmhtsUFynrmveskyYc1cYQWy2x2yOSOOR70kfvVXY5KZ6MdV1Z+j039VSMvt0ntcFO+BjHLLLw1R6L0JJvKGn/qL95E6hqKSBlGlXRpUo+baxFft2Ly5ndXwvL6radXO8bslZdJqe/0dvYxixzt3OcudydenwFNdJJ7/AFlvWGNI4Go5Hp6S9OvxOlXNSJqijgkpFfVLGqsn342Jz5YOKCaik1FcGRUr2VTE/KzK/KPTKdE7djKDljl7eX8vZdZnU1unmZjdHG56Z6ZRCz0D3z2ameqIkklM1VROiKrP9SrXhYUtlQtRuWFI3cRG9duOeC0w7WWaPg7kalKmxO+NnL7TzXFffft9nr+E7/gMf6/dDUtkrYNKVludGzymZ6q1qO5LlU7/AGHFys1bUadt1FFC100DmrI3cmE5HmpqisboapmdLUeUJIuHKq7085PtMt1q6uGxWd0U8zZZHNR7mquXcu5yxzc3eO/8OronLpyosf02ljsSfmbfcVu78qRP7RpKLXvtemKmsjRFkjj83PivJPvLbhUb4v1cmqtFZm0+ULIr2o5Gq5EVeiKvNSsar1YljVtLSsbJWPTcu7pGnZV9prCorampqHVE1RI+VVyrlcuTrU1M9XLxaiV0smEbucuVwhd1wbTvLzmbis2rNaRtKxQa9vcUyPklimZnnG6NERftToXb5/guul6mvp4kdLHE5XQu57XInf2dzURbNDTyR3B8Kc45EwqdlM5aViN2ug1Ga+Scdp3if9K5FVp5U2WpVqxbsyZwiY7+4sVBaaGTWNxSGJjk4FM+J7kyrUc1yLj4E1cNBxzVrnwIxsT1yrcciMtNpbYNcVdDCruEtJTyIiuVUb5zkw3PRPYQZLxaei10eDJhrMXtun10LSOkR27CdVRCxW+3QW6BIoWoid1PWnRDkjdUREdgABkAAAAAAAAOFciJlTkh9SLUfM1U2mVUmWNUbjr9hmI3lra3LWZetl0pJJXRR1ET3t6ta5FVCF1XK19rl2r1x95quKoloahkzXOjka5ERV658CXivVdWNkhqZVka5OWU6LkkyYtq7xLg03EIyXilqzEzKt6itFZXVkc0Nyip40Zt4ckqs556pz5nitdgroLnBM68QOax25zI5lc5yeGD0amttsqq6KasuraSXh4Rjm7spnrjseC1WeysulM+K9tllY9HMjazarlTtk5I8K2mOr2XuyV1VdJZ2XaGKN+FbHJMrFYmOmPAyWCzVlFcuPJdYZ42sVHRRSq/d78nlvtqtE94mlqby2nmfhXxOZu28v2e4yadtVpp7s2aku7aqZrFxE1u3kvVfaZ/xNureWiv93P+7IUzT015X5OtWOnfcFq0ml4Cyb+Iidtnf3YLnopcacVc8+NIVHT+qLzVfJ/qm5VFxfJU0c0rYJVamY0Tp2N69oR27vNepb0nyP2KSJ9xSuWZnFVm/iqm53pd8dDYt3z8xc85wzOevY1/eNU3qn+SWyXeK4yMr6iZjZZ0a3L0Vy8sYx2NgXdznWHc5cuVrFVfFeRBrPcX+iTB72v1aX1LfdOU19qIK6weVVDMI+ZVRu5cft95E/SPSKejpdF/7iFkvmtbdbLxPRT2p1RJDhHSORqZ78spnBG/7Q7P2sSf+P8AApcNbejr/Tnt8ywyTHPPtR+yN+kekV66W/8AIn4ln0ZdrJX1dTDa7QtFI1iOe5MORyZ6ZT29iLX5RLP3sKf+P8Ce0tqihvlTPBS291K6NqPVURu13PHVO5rqa29FO9Jj/wBbtsMxzx7UfshXts62Gpbvl+b+M7iLz3bt3P29TmuS0rS23yl0iRoqeS4zzXCYz+wwSUEH0aq6X5wg4bp3uWowu1q7ui/cdrjQwzUdpY+vhiSFzVa5yLiXknQkjb4z/wDQ7/a27R2j7rFF9e3PXchsOzNR9I1F8DXkfOdvL9Y2JZP0ZvuLDhvu5+qt4r72Po9NTRxcJV2oUfTLUbdb6idrlIn/AOUNg1P1Kmv9NJ/C19Xxub/8qFiq2XWlumq6eCeJFc6HOW+KKa+qX+SQPmla5GMTny9uDdF1ictskcxm6RGKrU8VxyNMX2omda6llXlr3KiN3txldyZRCemS0Un8lVqtJjyZ6779Xba7dt2rnwNpaVnnWhhZKqq5rURVUibVY2VDWuVqKvuLhQW5tK3CIa5MvPCfSaKNPaZ333db6v8ABNV/YP8A8qla0N/u5a/ZTMT9hZb/AP8AtFUn/If/AJVK1ob/AHdtXtpWL+widy8J6Ke45OE6J7jkAAAAAAAAAAAAAAAAAAAB1l5RPX+ip2Mc/Knl/qL9wHz7dLlFbla+Vj3JJIrE2dlOJbjDDcoaFzX8WVu5qpjCJ7TBe4KOp4CVdTwESXcz+k7wE9NSvv8AT1D6rbUsZhkHrJ4/eQdE3VmguUM9bUUjGvSSBMvVUwi+47W+4Q3KJ0sCPRrXbV3phcnlo6WljuVdNFVpJLIipIzl+TO9kpKejpHMpqpKljpNyvTHXwB1Xpv1cH9n+8iL/wCQK+gbXcfKzfkuF63Lr7OhLp0iTwjI2726KvnonSVTYFhk3tauPPXKcufuO6vheW1MxGrmZY6hKB2qqbiPn8uSPzGtTzMc+vtOLc2g+frk+nlmdVLyma9vmt59lM0tuY/UkVx8pYj2R7eB3VOfM4t9sSkutfV+UskWoX0GpzZz7mUE2ry9/JkvUC1NrqIGvYxZI3NRz1wiZ8S15dTWjzXedFTJhyeKM6lO1Gx8ljq42NV73RKiNamVXmhcpXrBa3PRqOWOnztcnJcNTkp5nifv5+v8Q9jwz+xx/r95QDLzXfQt9ydUZqkfhJFanTdjp0M1zu1ZS0FokjlaklS5qSKrUXdlE/E6LdnfQ5K91HSq5X44Oz8n6XgZrncEgitGaKnl8oc3k9vKPOPR8Opy7e14fOXTv0SN4/Rmon8qhPUdFHXWWWkmTMcsatUgLt9TGn/NQtVnT80b7i44X0w/q5dTETbaWp7np+sttU6Jzd7UXzXp3QiH0NSmobbB5zWVEMuUXo7bhTfc1LDP9bGjvehrv5QXU1r1JpqpcqRRNbUNVUTxamERO6lpOW09FZTh+CkzO2+6vpY5lqkp2yRulX9RHJn4F80rpt1uXjzph69E8DW6w1dPUxyvjljlykiK7k5F6/E3JZKySutsc0qYcqG2Xfp13R6CI9r2OVIlIuKbPlId/Ttka/CZU/eXcpN7835RaR3rWtyfCZF/eQrFdW+gnuOTrH9W33HYAAAAAAAAADHLNHCxXyORrU5qqr0Id+q7SyTZ5bFn7cBpfLSnimITh5q2JJIVTqdILlT1DEfHI17V6K1cocPuFLnYs0efDemQzzV27tR6hoK2Ouh8pRHRuro0a5vREzyJWa2JT0bpkRExjsTGsGwq23ubjnXw/eeS73OkZRPpUk3SLjk1M45i07wj3xYIibz0/NTLnp6gu1Q2oqOK2RG7MxvxlPaYKXSdrpKqKoYk73xu3NR8mUz8CYbNG5cIuF9pkOfeY6OnFlxZY3xzEoat0vbrhWSVUqTNkkXL9j8Iq+J2t+m7dbKtKqBJnStRUasj8omepLgc0peWGxtE8tOZ8JpCGs+tFr9I3+6/NFNCtvke3gNXLZcd15EzolP/AE7he8zzLR6OstDZ6+1QU70pK9znVDVlVVcq9cL2Jq9oQW7q7ctbupPk7teoEs9NJ5VI1nkrl8yPKqnLl7C13l3EsivxjcjFx4ZPJUaMslVp2lsUtPI6gpXI6JnFXKKi5TK9e57L21GWZzG9G7UT3IQaz3F/okwe9r9VRfBDK7dJDE9emXMRVOvkdL/NoP8ADb+BmB4mL2jzek5Kz5MK0dKv/Cwf4bTJFFHEv5OJjEVeexqJ9x2CclQzz2nvLHLWO0NdSWio+jdVQo+DiPne9q8RNmFdnmp2uNrnqKO0xsfAjqZzVfueiIuET0fEwyWys+itXR+Tu8ofUPckeUyqK/KL4dDtdbfUy0VmY2HK07mrLlfRwiF/TeZiInz/AIQZLUx45veNoiI+6yxriZq/0s/tL/ZaqJtO1FcicvE1bLUySOVUXa3PJEMaSSIuUe5PtUs9HithptZ4/iX/ACLDly/0qzMR5t1TzMdCuFKHpp2bvff/AJOT/KhAUl7r6Tk2oe5ndj1yh1tl3mt81xl4aK+pq3TNyuUwqIde6PFxbBeszbps24rWyQI1VToUD5QLZHHpusmTCqmzHv3oRz9WXdy+bUNYnZGsQ8d2vNdeLXNQ1EjFSTb5+3mmFRf3DdrXjGnm207tj2NmxiITj5WRtVznIiJ1VV6FPs99pUpXTK9GtYmXIvVCrXvUVXd5nJudHTIvmxov7V8VG6bU8QxYaRaOu/ZdL7f7c6iqIG1UbpHRvajWrnmqKQejLhBT2e3U0sjGTRwMY5irhUVE6FOCdTG6qjjeTfwxs3hFOyRqYVDKaqsWpKihmZDPIr4F5ZdzVn+hsqiq21MaKi5yhldaXV01Near1gAy6gAAAAAAAAAAAAAAAAxVK4pJl8GO+4ymCtXFDUL/AMp33KYHzvebbNcFpuE5icGXc7f39wmt00mooLgis4MbNqpnzs4X8STBBun2RNFbJ6e4XGoeseyoRdm1ef2mSw0E1uouBPs38RXeYuUxyJI5Z6bfeNzZaP5P+zQhr5b6qtuFskgh3xwS7pFyibUyn4EynpM/s0IO9x1El5tCxMldG2TMisRcIme+Dvr4XlM8/wDat+v2ZHUFSusm1/BXyVIdnF5YzjodbLQVNNd7rPPA6Nk8mY3L+smV6HDWzrrd7lSXyfgcl57M4+B10+tQtwuyzcbbxvyfEzjGV6ZMo7b8k9fKExP1YWOueyO3VD5Y+JG2JVczONyY5oVyfnIwslc2B1BO2perIFjVJHJ2aeV4j/dS9pw/pw/F+v3QUtXbk0dHO62/mbnpimbJ0Xd1z+09FzmoGPs7J6N8iyObwMPxwl5dfHsdZqW0O0xBTvrHst+5Nk2earlfZ7z0V9Jb5qm2eUVaxyRKi07c/WdDn3rv5+aXq9F2+ri/tC12n9Eb7ijaouUdspqaWRjn7psIjfce61a9oGQtZLS1DE8Uw4uuG+4hW6zVYcWTlvbZezX/AMorU+fNKvx/xUrfiwuFuvdvuqfmlS17uqsXk5PsUqXykpip0vJ6tywv2sU72KXreN6zunqKxUdTRwyTMR7sdVJuGFkESRxtw1OiHmtS5tsXuPaZbBStRpt15aXevQVDfg5ilze9sbHPe5GtamVVVwiIa71HfKCp1JbaymlWWOkinjlVreu9G4xnrzaEWXPjxe8ts2HCuYWL7DuRFmv9vusbY6ebEzU5xvTDvs8SXDamSuSOas7wAANwAAAABrXWdwqqi4rSNSRKeJE5Ii4cvivjjoVXY7wX4G2660pVLz7kcumY/Axsp9Rwr02Sb2v3a7iqKmBj2RSSMa/0kaqpkxK16rlUXPibJ+jMfgPozH4DZHPBt+nPPRruSeplp44XySKyOVsrfFFTwMO1y9UX4GyvozH4D6Mx+qNm1+ETeIi2SZ2a12r4L8D1QK5WKiovLpyNgLpiP1TlmmYs+iYmu6fR8O/C5Oett1EwowvgX5dNReqcppqLHooa+jhb+kNH1dPT2FGTzxRu4r12veiLjPUn/nKh/nlP/iIV1dMxZ9FPgPozF6qfA3iNmkzusXzlQ/zyn/xEI+919HJa5EZVQuXc3kj0XuRn0Zi9VPgc/RmL1TTLjjJSaT5s0ty2i3wRHlMH8qz4jymD+WZ8SZTTUSJ6KfALpqLPop8Cn9R4/nlY+sr/ACobymD+VZ8R5VBn65nxJr6NRY9FPgdU0zFn0U+A9R4/mlj1lb5VIdhXOXKdVPJWI57mtaiqic+XibDXTUXqoE01F6p24dBXFaLRO+zm4hqba3TzgnpE/BrPhv8AVX4Dhv8AVX4Gy/o1F6pz9Goseih3bPNeo8fzS1nw3+qvwHDf6q/A2Wmmos+icrpqL1Rseo8fzy1lwn+ovwHDf6i/A2ammok/VC6aiX9VBseo8fzy1ojZWoqIjkReS+068N/qr8DZv0aiRPRQ4+jUWfRGxPBKT/nLWnCf6i/AcN/qr8DZq6aix6KHCaai9VBseo6fPLWfCf6q/A2BpOolWljbJnKJjmexdNRZ9EkqG2NpeiDZ2aPh9dLabVtvuk06IcgGVgAAAAAAAAAAAAAAAAHnuHK21S+EL/uU9B5bmuLVVr/yX/cpgaNABzugOzPTb7zqdo/rG+9DMErP+u3+zaQt2rKmHUFqp4ZnsilVeIxvR3PuTX8Yn9Rv3HKtRVRdqKqdORYV8LyGovFdRaZjdCwVtS/WVRRLO5aZkSOSLsi4TmcaeuFTXT3FKidZGwzbI0XHmpzJvY1HbtqI7xxzOGsYzOxjWblyu1ETJnZDOSsxtt5Qxy/XR+9PvLFcqd9XbqmmjVqPlYrUV3Qrrv0mL3p95a16qeS4jMxqZmHutDH/AEMMfkr1VYqqbTFLbGPh40TkVzlVdq4z0+J6LjaqiquVqnjWPh0qosmVwvbp4kyDk9NZNywp3yhL+Y29PGdf8pAUv1Ke4sOvIJaiK3MiYrlSVyr8Dw0dhuD4UxTu6eBf8Oj+hDyvGNFmz55mkdHmilkhlbJE9zHtXKOauFQlb1fJb5a7bFUKiVVDVtn37eUjURU+Jw3Tdyd/EKhk+it0cnKPH2ZO7Zw6fRa/BM8nTf8AN1+lN4RqMjrHRMTo1jURCQt2urlTSNSr21UXfKbX/YqHmbpG5u/izK3RlxXqiIOqSmj4hW3Nz/7Z9V6obdY4qWieqUytR8nZVd4L7iplqbomuVMKqGRuhKxer0M7MZ+GarPfnyWjdVYZZIJmSxPcyRi5a5q4VFNq6aviXigasmEqGcpE8V8UKy3QU69ZEJqw6ams9SsnFy1eqCIdmg0ObTWne28StAAMrYAAAAAAAAAAD7AAAAAAAAAAAAAAAAAAAAAAAAAAAAAAAAAAAAAAAAAAAAAAAAAAAAAAAADHPE2aCSJ7dzXtVqp4opkAFCrtFRumVaeJGM7IiqeNdESeBskGNoZ3lrVdEy+BwzRczXouF5KbLwMIOWDeVMlsD1pkajUR+MZ7kaunapF5Pd8TYm1F7HGxnqoZ3lHOOk9ZhrlbBWp0e/4nX5jrvXf8TY/CZ6qDhM9VDO8sehx/LDW/zHXI5HbnbkXKZPQ6O8tX65f7qGwODH6qHXyeJf1UIbYcd53tWJTRe1YisT0hr/8AhlP4zP8A0Ico68eLf7iF+8li9VPgPJYvVQ0/C4flhn0l/iosdJXVk8XlLWqjFymG4LtRQpHTtRWp08DKlPG1co1DIiInQmpStI5axtDWZmZ3k2p4Ic4TwANmAAAAAAAAAAAAAAAAAAAABkADjdyON6A3dgcI5FGU8QOQcbk8RlAOQYpp46eJ0ssjY42plXOXCIV+p1vZ4Hq1kks2O8TOX7QiyZ8WLx2iFlBWqbW1oqHo10ssKr/KswnxQn4aiOaNskb2vY7mjmrlF+0GPPjy+C27MAi5ASgAAAAAAAAAAAAAAAAAAAAAAAAAAAAAAAAAAAAAAAAAAAAAAACrg4z7F+BUdXammtr20NEu2dzdz5MZ2IvRE9pQ5LjWyyLI+rqHPXusjjG6q1PFceC80iN5hunchzuTxNXWzWNwoWOZPmqZt8zeuFavv7ocSa2vL5NzJoo2+q2JMDdj1zp+WJnfdtLKeIymcFHs2t+PIkFyayJV6TM5N+1OxB3nVldcZnsp5X09LnDWMXCuTxco3b5OK4K44vE77+Tam72BHIvc0pDca2CRJIqudrk7pIpe9LankuSrSVaotS1u5r05b0Tr9o3Y0vFcee/JMbTK4g6MdlDuZWgAAAAAAAAAAAAAAAAAAAAAKuCoam1d83SuoqFGvqW+m93NGL4e1S1VL3RwSPY1XOa1VRqd1RORp6S13WWR0klDUq96q5yrGvNVMSq+J6jLjpFMUTvLrU3a4Vj1fPWzvVe29UT4JyOKa7XCkejoKydip23qqfBeR2Sz3Ff+Dm/undLFc3dKOT4GHneXUzPNtO/6rJR68cyiclXT76lvJqs5Nf7/AAImq1leal6qyoSBvZsTUTH2qeRNOXb+ZP8Aihymm7r3pFT3uQOq+bX3rFerPBq69QPRVrFlT1ZWoqFus2r6e4McyoRKedjVcqZy1yJ1VF/cUxNM3NesDU970MrdKXR36sTffKgSafLrsU9pmPzYr9fqi9Vauc5W0zV/JRZ5InivipEE79Ern34H+Kh2TSVw7vgT/r/0DmyaXV5bTa1ZmZQBMafv01nqmorldSvXEkfh7U9p6U0hXL1mgT7V/AyN0ZVuXnVQJ9jvwDbDo9ZivF6VmJbHgmSRqOaqKiplF8UPSnQirVBJTUNPBI5HvjjRiuTvglE6Gz1tJmaxMuQAGwAAAAAAAAAAAAAAAAAAAAAAAAAAAAAAAAAAAAAAAAAABwvQ5AELcLDbq6d09RSMkld1eqrlSMfpS1qv6In2PUtitRTqsaeAQW02G07zWP2VL6JWv+au/wAVTo7SNtXpBIn/AHFLfwk8BwkDX8Hg+SP2U5dHW5f1Zk9zzG7RdvXo6pT/AK0/AunBTwHBTwGzWdDp5/whSF0XRdpKj4oeu2aWgt9fHVRzTK5mcI7GFymC2cFAkSINiuh09Zi0V6w4iyiGY4RMHIdYAAAAAAAAAAAAAAAAAAAAA6uTKHmkgV/j8T1jCAR3kaL2HkTfAkMIc4QCP8ib6v7DnyNvgh78IMAeHyNvgc+SJ4HtAHj8lTwOfJU8D1gDyeSp4HZKZE7HpAGNkaNM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Z">
            <a:hlinkClick r:id="rId8"/>
          </p:cNvPr>
          <p:cNvSpPr>
            <a:spLocks noChangeAspect="1" noChangeArrowheads="1"/>
          </p:cNvSpPr>
          <p:nvPr/>
        </p:nvSpPr>
        <p:spPr bwMode="auto">
          <a:xfrm>
            <a:off x="381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1" name="文本框 40"/>
          <p:cNvSpPr txBox="1"/>
          <p:nvPr/>
        </p:nvSpPr>
        <p:spPr>
          <a:xfrm>
            <a:off x="5300998" y="375745"/>
            <a:ext cx="2180469" cy="656590"/>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hangingPunct="0"/>
            <a:r>
              <a:rPr lang="en-US" altLang="zh-CN" sz="3600" b="1" dirty="0">
                <a:solidFill>
                  <a:srgbClr val="0070C0"/>
                </a:solidFill>
                <a:latin typeface="Century Gothic" panose="020B0502020202020204" pitchFamily="34" charset="0"/>
                <a:sym typeface="Helvetica Light"/>
              </a:rPr>
              <a:t>Let’s talk!</a:t>
            </a:r>
            <a:endParaRPr lang="zh-CN" altLang="en-US" sz="3600" b="1" dirty="0">
              <a:solidFill>
                <a:srgbClr val="0070C0"/>
              </a:solidFill>
              <a:latin typeface="Century Gothic" panose="020B0502020202020204" pitchFamily="34" charset="0"/>
              <a:sym typeface="Helvetica Light"/>
            </a:endParaRPr>
          </a:p>
        </p:txBody>
      </p:sp>
      <p:pic>
        <p:nvPicPr>
          <p:cNvPr id="40" name="图片 39"/>
          <p:cNvPicPr>
            <a:picLocks noChangeAspect="1"/>
          </p:cNvPicPr>
          <p:nvPr/>
        </p:nvPicPr>
        <p:blipFill>
          <a:blip r:embed="rId9" cstate="screen"/>
          <a:stretch>
            <a:fillRect/>
          </a:stretch>
        </p:blipFill>
        <p:spPr>
          <a:xfrm>
            <a:off x="4092744" y="243371"/>
            <a:ext cx="1149097" cy="766064"/>
          </a:xfrm>
          <a:prstGeom prst="rect">
            <a:avLst/>
          </a:prstGeom>
        </p:spPr>
      </p:pic>
      <p:pic>
        <p:nvPicPr>
          <p:cNvPr id="39" name="图片 38"/>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956395" y="3145647"/>
            <a:ext cx="2652881" cy="2517130"/>
          </a:xfrm>
          <a:prstGeom prst="rect">
            <a:avLst/>
          </a:prstGeom>
          <a:noFill/>
          <a:ln>
            <a:noFill/>
          </a:ln>
        </p:spPr>
      </p:pic>
      <p:grpSp>
        <p:nvGrpSpPr>
          <p:cNvPr id="20" name="组合 19"/>
          <p:cNvGrpSpPr/>
          <p:nvPr/>
        </p:nvGrpSpPr>
        <p:grpSpPr>
          <a:xfrm>
            <a:off x="8289206" y="-43149"/>
            <a:ext cx="3413005" cy="1067479"/>
            <a:chOff x="8239045" y="-19269"/>
            <a:chExt cx="3260604" cy="964367"/>
          </a:xfrm>
        </p:grpSpPr>
        <p:pic>
          <p:nvPicPr>
            <p:cNvPr id="23" name="图片 22"/>
            <p:cNvPicPr>
              <a:picLocks noChangeAspect="1"/>
            </p:cNvPicPr>
            <p:nvPr/>
          </p:nvPicPr>
          <p:blipFill>
            <a:blip r:embed="rId11"/>
            <a:stretch>
              <a:fillRect/>
            </a:stretch>
          </p:blipFill>
          <p:spPr>
            <a:xfrm>
              <a:off x="8684141" y="22262"/>
              <a:ext cx="2639315" cy="859312"/>
            </a:xfrm>
            <a:prstGeom prst="rect">
              <a:avLst/>
            </a:prstGeom>
          </p:spPr>
        </p:pic>
        <p:sp>
          <p:nvSpPr>
            <p:cNvPr id="25" name="文本框 34"/>
            <p:cNvSpPr txBox="1"/>
            <p:nvPr/>
          </p:nvSpPr>
          <p:spPr>
            <a:xfrm>
              <a:off x="8239045" y="-19269"/>
              <a:ext cx="326060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84200" rtl="0" eaLnBrk="1" fontAlgn="auto" latinLnBrk="0" hangingPunct="0">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mn-cs"/>
                  <a:sym typeface="Helvetica Light"/>
                </a:rPr>
                <a:t>Listening &amp;</a:t>
              </a:r>
              <a:endParaRPr kumimoji="0" lang="en-US" altLang="zh-CN" sz="2800" b="1"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mn-cs"/>
                <a:sym typeface="Helvetica Light"/>
              </a:endParaRPr>
            </a:p>
            <a:p>
              <a:pPr marL="0" marR="0" lvl="0" indent="0" algn="ctr" defTabSz="584200" rtl="0" eaLnBrk="1" fontAlgn="auto" latinLnBrk="0" hangingPunct="0">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mn-cs"/>
                  <a:sym typeface="Helvetica Light"/>
                </a:rPr>
                <a:t> Speaking</a:t>
              </a:r>
              <a:endParaRPr kumimoji="0" lang="zh-CN" altLang="en-US" sz="2800" b="1"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mn-cs"/>
                <a:sym typeface="Helvetica Light"/>
              </a:endParaRPr>
            </a:p>
          </p:txBody>
        </p:sp>
      </p:grpSp>
      <p:grpSp>
        <p:nvGrpSpPr>
          <p:cNvPr id="42" name="组合 41"/>
          <p:cNvGrpSpPr/>
          <p:nvPr/>
        </p:nvGrpSpPr>
        <p:grpSpPr>
          <a:xfrm>
            <a:off x="3454776" y="1194563"/>
            <a:ext cx="5603770" cy="4878658"/>
            <a:chOff x="2934899" y="1233222"/>
            <a:chExt cx="4406388" cy="6323451"/>
          </a:xfrm>
          <a:solidFill>
            <a:schemeClr val="bg1"/>
          </a:solidFill>
        </p:grpSpPr>
        <p:sp>
          <p:nvSpPr>
            <p:cNvPr id="44" name="圆角矩形 43"/>
            <p:cNvSpPr/>
            <p:nvPr/>
          </p:nvSpPr>
          <p:spPr>
            <a:xfrm>
              <a:off x="2934899" y="1233222"/>
              <a:ext cx="4406388" cy="6323451"/>
            </a:xfrm>
            <a:prstGeom prst="roundRect">
              <a:avLst/>
            </a:prstGeom>
            <a:grpFill/>
            <a:ln>
              <a:solidFill>
                <a:srgbClr val="FFFFFF"/>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45" name="矩形 44"/>
            <p:cNvSpPr/>
            <p:nvPr/>
          </p:nvSpPr>
          <p:spPr>
            <a:xfrm>
              <a:off x="3066227" y="1515972"/>
              <a:ext cx="4143396" cy="1555801"/>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1" dirty="0">
                  <a:solidFill>
                    <a:prstClr val="black"/>
                  </a:solidFill>
                  <a:latin typeface="Century Gothic" panose="020B0502020202020204" pitchFamily="34" charset="0"/>
                  <a:ea typeface="SimSun" panose="02010600030101010101" pitchFamily="2" charset="-122"/>
                </a:rPr>
                <a:t>—What play equipment do   </a:t>
              </a:r>
              <a:endParaRPr lang="en-US" altLang="zh-CN" sz="2400" b="1" dirty="0">
                <a:solidFill>
                  <a:prstClr val="black"/>
                </a:solidFill>
                <a:latin typeface="Century Gothic" panose="020B0502020202020204" pitchFamily="34"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1" dirty="0">
                  <a:solidFill>
                    <a:prstClr val="black"/>
                  </a:solidFill>
                  <a:latin typeface="Century Gothic" panose="020B0502020202020204" pitchFamily="34" charset="0"/>
                  <a:ea typeface="SimSun" panose="02010600030101010101" pitchFamily="2" charset="-122"/>
                </a:rPr>
                <a:t>   you want to play on in the park</a:t>
              </a:r>
              <a:r>
                <a:rPr kumimoji="0" lang="en-US" altLang="zh-CN" sz="2400" b="1" i="0" u="none" strike="noStrike" kern="1200" cap="none" spc="0" normalizeH="0" baseline="0" noProof="0" dirty="0">
                  <a:ln>
                    <a:noFill/>
                  </a:ln>
                  <a:solidFill>
                    <a:prstClr val="black"/>
                  </a:solidFill>
                  <a:effectLst/>
                  <a:uLnTx/>
                  <a:uFillTx/>
                  <a:latin typeface="Century Gothic" panose="020B0502020202020204" pitchFamily="34" charset="0"/>
                  <a:ea typeface="SimSun" panose="02010600030101010101" pitchFamily="2" charset="-122"/>
                  <a:cs typeface="+mn-cs"/>
                </a:rPr>
                <a:t>?</a:t>
              </a:r>
              <a:endParaRPr kumimoji="0" lang="en-US" altLang="zh-CN" sz="2400" b="1" i="0" u="none" strike="noStrike" kern="1200" cap="none" spc="0" normalizeH="0" baseline="0" noProof="0" dirty="0">
                <a:ln>
                  <a:noFill/>
                </a:ln>
                <a:solidFill>
                  <a:prstClr val="black"/>
                </a:solidFill>
                <a:effectLst/>
                <a:uLnTx/>
                <a:uFillTx/>
                <a:latin typeface="Century Gothic" panose="020B0502020202020204" pitchFamily="34"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1" dirty="0">
                  <a:solidFill>
                    <a:prstClr val="black"/>
                  </a:solidFill>
                  <a:latin typeface="Century Gothic" panose="020B0502020202020204" pitchFamily="34" charset="0"/>
                  <a:ea typeface="SimSun" panose="02010600030101010101" pitchFamily="2" charset="-122"/>
                </a:rPr>
                <a:t>—I want to </a:t>
              </a:r>
              <a:r>
                <a:rPr kumimoji="0" lang="en-US" altLang="zh-CN" sz="2400" b="1" i="0" u="none" strike="noStrike" kern="1200" cap="none" spc="0" normalizeH="0" baseline="0" noProof="0" dirty="0">
                  <a:ln>
                    <a:noFill/>
                  </a:ln>
                  <a:solidFill>
                    <a:prstClr val="black"/>
                  </a:solidFill>
                  <a:effectLst/>
                  <a:uLnTx/>
                  <a:uFillTx/>
                  <a:latin typeface="Century Gothic" panose="020B0502020202020204" pitchFamily="34" charset="0"/>
                  <a:ea typeface="SimSun" panose="02010600030101010101" pitchFamily="2" charset="-122"/>
                  <a:cs typeface="+mn-cs"/>
                </a:rPr>
                <a:t>____.</a:t>
              </a:r>
              <a:endParaRPr kumimoji="0" lang="zh-CN" altLang="en-US" sz="2400" b="1" i="0" u="none" strike="noStrike" kern="1200" cap="none" spc="0" normalizeH="0" baseline="0" noProof="0" dirty="0">
                <a:ln>
                  <a:noFill/>
                </a:ln>
                <a:solidFill>
                  <a:prstClr val="black"/>
                </a:solidFill>
                <a:effectLst/>
                <a:uLnTx/>
                <a:uFillTx/>
                <a:latin typeface="Century Gothic" panose="020B0502020202020204" pitchFamily="34" charset="0"/>
                <a:ea typeface="SimSun" panose="02010600030101010101" pitchFamily="2" charset="-122"/>
                <a:cs typeface="+mn-cs"/>
              </a:endParaRPr>
            </a:p>
          </p:txBody>
        </p:sp>
        <p:sp>
          <p:nvSpPr>
            <p:cNvPr id="46" name="文本框 45"/>
            <p:cNvSpPr txBox="1"/>
            <p:nvPr/>
          </p:nvSpPr>
          <p:spPr>
            <a:xfrm>
              <a:off x="3116846" y="3255577"/>
              <a:ext cx="4042160" cy="3470632"/>
            </a:xfrm>
            <a:prstGeom prst="rect">
              <a:avLst/>
            </a:prstGeom>
            <a:grp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2400" b="1" dirty="0">
                  <a:solidFill>
                    <a:srgbClr val="4472C4"/>
                  </a:solidFill>
                  <a:latin typeface="Century Gothic" panose="020B0502020202020204" pitchFamily="34" charset="0"/>
                  <a:ea typeface="SimSun" panose="02010600030101010101" pitchFamily="2" charset="-122"/>
                </a:rPr>
                <a:t>play on the swing</a:t>
              </a:r>
              <a:endParaRPr lang="en-US" altLang="zh-CN" sz="2400" b="1" dirty="0">
                <a:solidFill>
                  <a:srgbClr val="4472C4"/>
                </a:solidFill>
                <a:latin typeface="Century Gothic" panose="020B0502020202020204" pitchFamily="34" charset="0"/>
                <a:ea typeface="SimSun" panose="02010600030101010101" pitchFamily="2" charset="-122"/>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2400" b="1" dirty="0">
                  <a:solidFill>
                    <a:srgbClr val="4472C4"/>
                  </a:solidFill>
                  <a:latin typeface="Century Gothic" panose="020B0502020202020204" pitchFamily="34" charset="0"/>
                  <a:ea typeface="SimSun" panose="02010600030101010101" pitchFamily="2" charset="-122"/>
                </a:rPr>
                <a:t>play on the rings</a:t>
              </a:r>
              <a:endParaRPr lang="en-US" altLang="zh-CN" sz="2400" b="1" dirty="0">
                <a:solidFill>
                  <a:srgbClr val="4472C4"/>
                </a:solidFill>
                <a:latin typeface="Century Gothic" panose="020B0502020202020204" pitchFamily="34" charset="0"/>
                <a:ea typeface="SimSun" panose="02010600030101010101" pitchFamily="2" charset="-122"/>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2400" b="1" dirty="0">
                  <a:solidFill>
                    <a:srgbClr val="4472C4"/>
                  </a:solidFill>
                  <a:latin typeface="Century Gothic" panose="020B0502020202020204" pitchFamily="34" charset="0"/>
                  <a:ea typeface="SimSun" panose="02010600030101010101" pitchFamily="2" charset="-122"/>
                </a:rPr>
                <a:t>play on the slide</a:t>
              </a:r>
              <a:endParaRPr lang="en-US" altLang="zh-CN" sz="2400" b="1" dirty="0">
                <a:solidFill>
                  <a:srgbClr val="4472C4"/>
                </a:solidFill>
                <a:latin typeface="Century Gothic" panose="020B0502020202020204" pitchFamily="34" charset="0"/>
                <a:ea typeface="SimSun" panose="02010600030101010101" pitchFamily="2" charset="-122"/>
              </a:endParaRPr>
            </a:p>
            <a:p>
              <a:pPr marL="342900" lvl="0" indent="-342900">
                <a:buFont typeface="Arial" panose="020B0604020202020204" pitchFamily="34" charset="0"/>
                <a:buChar char="•"/>
                <a:defRPr/>
              </a:pPr>
              <a:r>
                <a:rPr lang="en-US" altLang="zh-CN" sz="2400" b="1" dirty="0">
                  <a:solidFill>
                    <a:srgbClr val="4472C4"/>
                  </a:solidFill>
                  <a:latin typeface="Century Gothic" panose="020B0502020202020204" pitchFamily="34" charset="0"/>
                </a:rPr>
                <a:t>play in the sandpit</a:t>
              </a:r>
              <a:endParaRPr lang="en-US" altLang="zh-CN" sz="2400" b="1" dirty="0">
                <a:solidFill>
                  <a:srgbClr val="4472C4"/>
                </a:solidFill>
                <a:latin typeface="Century Gothic" panose="020B0502020202020204" pitchFamily="34" charset="0"/>
              </a:endParaRPr>
            </a:p>
            <a:p>
              <a:pPr marL="342900" lvl="0" indent="-342900">
                <a:buFont typeface="Arial" panose="020B0604020202020204" pitchFamily="34" charset="0"/>
                <a:buChar char="•"/>
                <a:defRPr/>
              </a:pPr>
              <a:r>
                <a:rPr lang="en-US" altLang="zh-CN" sz="2400" b="1" dirty="0">
                  <a:solidFill>
                    <a:srgbClr val="4472C4"/>
                  </a:solidFill>
                  <a:latin typeface="Century Gothic" panose="020B0502020202020204" pitchFamily="34" charset="0"/>
                  <a:ea typeface="SimSun" panose="02010600030101010101" pitchFamily="2" charset="-122"/>
                </a:rPr>
                <a:t>jump on a trampoline</a:t>
              </a:r>
              <a:endParaRPr lang="en-US" altLang="zh-CN" sz="2400" b="1" dirty="0">
                <a:solidFill>
                  <a:srgbClr val="4472C4"/>
                </a:solidFill>
                <a:latin typeface="Century Gothic" panose="020B0502020202020204" pitchFamily="34" charset="0"/>
                <a:ea typeface="SimSun" panose="02010600030101010101" pitchFamily="2" charset="-122"/>
              </a:endParaRPr>
            </a:p>
            <a:p>
              <a:pPr marL="342900" lvl="0" indent="-342900">
                <a:buFont typeface="Arial" panose="020B0604020202020204" pitchFamily="34" charset="0"/>
                <a:buChar char="•"/>
                <a:defRPr/>
              </a:pPr>
              <a:r>
                <a:rPr lang="en-US" altLang="zh-CN" sz="2400" b="1" dirty="0">
                  <a:solidFill>
                    <a:srgbClr val="4472C4"/>
                  </a:solidFill>
                  <a:latin typeface="Century Gothic" panose="020B0502020202020204" pitchFamily="34" charset="0"/>
                </a:rPr>
                <a:t>play on the merry-go-round</a:t>
              </a:r>
              <a:endParaRPr lang="en-US" altLang="zh-CN" sz="2400" b="1" dirty="0">
                <a:solidFill>
                  <a:srgbClr val="4472C4"/>
                </a:solidFill>
                <a:latin typeface="Century Gothic" panose="020B0502020202020204" pitchFamily="34" charset="0"/>
                <a:ea typeface="SimSun" panose="02010600030101010101" pitchFamily="2" charset="-122"/>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2400" b="1" dirty="0">
                  <a:solidFill>
                    <a:srgbClr val="4472C4"/>
                  </a:solidFill>
                  <a:latin typeface="Century Gothic" panose="020B0502020202020204" pitchFamily="34" charset="0"/>
                  <a:ea typeface="SimSun" panose="02010600030101010101" pitchFamily="2" charset="-122"/>
                </a:rPr>
                <a:t>. . .</a:t>
              </a:r>
              <a:endParaRPr lang="en-US" altLang="zh-CN" sz="2400" b="1" dirty="0">
                <a:solidFill>
                  <a:srgbClr val="4472C4"/>
                </a:solidFill>
                <a:latin typeface="Century Gothic" panose="020B0502020202020204" pitchFamily="34" charset="0"/>
                <a:ea typeface="SimSun" panose="02010600030101010101" pitchFamily="2" charset="-122"/>
              </a:endParaRPr>
            </a:p>
          </p:txBody>
        </p:sp>
      </p:grpSp>
      <p:grpSp>
        <p:nvGrpSpPr>
          <p:cNvPr id="63" name="组合 62"/>
          <p:cNvGrpSpPr/>
          <p:nvPr/>
        </p:nvGrpSpPr>
        <p:grpSpPr>
          <a:xfrm>
            <a:off x="10935729" y="6229119"/>
            <a:ext cx="998007" cy="312687"/>
            <a:chOff x="7707356" y="6408789"/>
            <a:chExt cx="998007" cy="312687"/>
          </a:xfrm>
        </p:grpSpPr>
        <p:pic>
          <p:nvPicPr>
            <p:cNvPr id="65" name="图片 64"/>
            <p:cNvPicPr>
              <a:picLocks noChangeAspect="1"/>
            </p:cNvPicPr>
            <p:nvPr/>
          </p:nvPicPr>
          <p:blipFill>
            <a:blip r:embed="rId12" cstate="screen"/>
            <a:stretch>
              <a:fillRect/>
            </a:stretch>
          </p:blipFill>
          <p:spPr>
            <a:xfrm>
              <a:off x="7808954" y="6408789"/>
              <a:ext cx="751545" cy="312687"/>
            </a:xfrm>
            <a:prstGeom prst="rect">
              <a:avLst/>
            </a:prstGeom>
          </p:spPr>
        </p:pic>
        <p:sp>
          <p:nvSpPr>
            <p:cNvPr id="67" name="文本框 66"/>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marL="0" marR="0" lvl="0" indent="0" algn="ctr" defTabSz="525780" rtl="0" eaLnBrk="1" fontAlgn="auto" latinLnBrk="0" hangingPunct="0">
                <a:lnSpc>
                  <a:spcPct val="100000"/>
                </a:lnSpc>
                <a:spcBef>
                  <a:spcPts val="0"/>
                </a:spcBef>
                <a:spcAft>
                  <a:spcPts val="0"/>
                </a:spcAft>
                <a:buClrTx/>
                <a:buSzTx/>
                <a:buFontTx/>
                <a:buNone/>
                <a:defRPr/>
              </a:pPr>
              <a:r>
                <a:rPr kumimoji="0" lang="en-US" altLang="zh-CN" sz="1100" b="1"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mn-cs"/>
                  <a:sym typeface="Helvetica Light"/>
                </a:rPr>
                <a:t>21/26</a:t>
              </a:r>
              <a:endParaRPr kumimoji="0" lang="zh-CN" altLang="en-US" sz="1100" b="1"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mn-cs"/>
                <a:sym typeface="Helvetica Light"/>
              </a:endParaRPr>
            </a:p>
          </p:txBody>
        </p:sp>
      </p:grpSp>
      <p:sp>
        <p:nvSpPr>
          <p:cNvPr id="31" name="矩形 30"/>
          <p:cNvSpPr/>
          <p:nvPr/>
        </p:nvSpPr>
        <p:spPr>
          <a:xfrm>
            <a:off x="6863609" y="-9710"/>
            <a:ext cx="5290291" cy="1737360"/>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5" name="直角三角形 34"/>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7" name="文本框 36"/>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
        <p:nvSpPr>
          <p:cNvPr id="6" name="Rectangle 2"/>
          <p:cNvSpPr>
            <a:spLocks noChangeArrowheads="1"/>
          </p:cNvSpPr>
          <p:nvPr/>
        </p:nvSpPr>
        <p:spPr bwMode="auto">
          <a:xfrm>
            <a:off x="6894085" y="-22379"/>
            <a:ext cx="529029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2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L</a:t>
            </a:r>
            <a:r>
              <a:rPr kumimoji="0" lang="en-US" altLang="zh-CN" sz="12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O: Ask Ss to talk about what play equipment they like to play on. </a:t>
            </a:r>
            <a:endParaRPr kumimoji="0" lang="en-US" altLang="zh-CN" sz="800" b="1" i="0" u="none" strike="noStrike" cap="none" normalizeH="0" baseline="0" dirty="0">
              <a:ln>
                <a:noFill/>
              </a:ln>
              <a:solidFill>
                <a:schemeClr val="tx1"/>
              </a:solidFill>
              <a:effectLst/>
              <a:latin typeface="Century Gothic" panose="020B050202020202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pPr>
            <a:r>
              <a:rPr kumimoji="0" lang="en-US" altLang="zh-CN" sz="12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Ask Ss to observe the pictures carefully.</a:t>
            </a:r>
            <a:endParaRPr kumimoji="0" lang="en-US" altLang="zh-CN" sz="800" b="1" i="0" u="none" strike="noStrike" cap="none" normalizeH="0" baseline="0" dirty="0">
              <a:ln>
                <a:noFill/>
              </a:ln>
              <a:solidFill>
                <a:schemeClr val="tx1"/>
              </a:solidFill>
              <a:effectLst/>
              <a:latin typeface="Century Gothic" panose="020B050202020202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pPr>
            <a:r>
              <a:rPr kumimoji="0" lang="en-US" altLang="zh-CN" sz="12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 Have Ss talk about what play equipment they like to play on, or have Ss choose the play equipment that they want to talk about. </a:t>
            </a:r>
            <a:endParaRPr kumimoji="0" lang="en-US" altLang="zh-CN" sz="800" b="1" i="0" u="none" strike="noStrike" cap="none" normalizeH="0" baseline="0" dirty="0">
              <a:ln>
                <a:noFill/>
              </a:ln>
              <a:solidFill>
                <a:schemeClr val="tx1"/>
              </a:solidFill>
              <a:effectLst/>
              <a:latin typeface="Century Gothic" panose="020B050202020202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pPr>
            <a:r>
              <a:rPr kumimoji="0" lang="en-US" altLang="zh-CN" sz="12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Click </a:t>
            </a:r>
            <a:r>
              <a:rPr kumimoji="0" lang="en-US" altLang="zh-CN" sz="1200" b="1" i="1"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Let’s talk!</a:t>
            </a:r>
            <a:r>
              <a:rPr kumimoji="0" lang="en-US" altLang="zh-CN" sz="12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 and ask Ss to talk about the given pictures by using the given language structure; model first. Assist Ss if necessary.</a:t>
            </a:r>
            <a:endParaRPr kumimoji="0" lang="en-US" altLang="zh-CN" sz="1200" b="1" i="0" u="none" strike="noStrike" cap="none" normalizeH="0" baseline="0" dirty="0">
              <a:ln>
                <a:noFill/>
              </a:ln>
              <a:solidFill>
                <a:srgbClr val="000000"/>
              </a:solidFill>
              <a:effectLst/>
              <a:latin typeface="Century Gothic" panose="020B0502020202020204" pitchFamily="34" charset="0"/>
              <a:ea typeface="等线" panose="02010600030101010101" pitchFamily="2" charset="-122"/>
              <a:cs typeface="等线"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200" b="1" i="0" u="none" strike="noStrike" cap="none" normalizeH="0" baseline="0" dirty="0">
                <a:ln>
                  <a:noFill/>
                </a:ln>
                <a:solidFill>
                  <a:srgbClr val="000000"/>
                </a:solidFill>
                <a:effectLst/>
                <a:latin typeface="Century Gothic" panose="020B0502020202020204" pitchFamily="34" charset="0"/>
                <a:ea typeface="等线" panose="02010600030101010101" pitchFamily="2" charset="-122"/>
                <a:cs typeface="等线" panose="02010600030101010101" pitchFamily="2" charset="-122"/>
              </a:rPr>
              <a:t>Notes: </a:t>
            </a:r>
            <a:r>
              <a:rPr kumimoji="0" lang="en-US" altLang="zh-CN" sz="1200" b="1" i="0" u="none" strike="noStrike" cap="none" normalizeH="0" baseline="0" dirty="0">
                <a:ln>
                  <a:noFill/>
                </a:ln>
                <a:solidFill>
                  <a:srgbClr val="000000"/>
                </a:solidFill>
                <a:effectLst/>
                <a:latin typeface="Century Gothic" panose="020B0502020202020204" pitchFamily="34" charset="0"/>
                <a:ea typeface="等线" panose="02010600030101010101" pitchFamily="2" charset="-122"/>
                <a:cs typeface="等线" panose="02010600030101010101" pitchFamily="2" charset="-122"/>
              </a:rPr>
              <a:t>T can click </a:t>
            </a:r>
            <a:r>
              <a:rPr kumimoji="0" lang="en-US" altLang="zh-CN" sz="1200" b="1" i="1" u="none" strike="noStrike" cap="none" normalizeH="0" baseline="0" dirty="0">
                <a:ln>
                  <a:noFill/>
                </a:ln>
                <a:solidFill>
                  <a:srgbClr val="000000"/>
                </a:solidFill>
                <a:effectLst/>
                <a:latin typeface="Century Gothic" panose="020B0502020202020204" pitchFamily="34" charset="0"/>
                <a:ea typeface="等线" panose="02010600030101010101" pitchFamily="2" charset="-122"/>
                <a:cs typeface="等线" panose="02010600030101010101" pitchFamily="2" charset="-122"/>
              </a:rPr>
              <a:t>Let’s talk! </a:t>
            </a:r>
            <a:r>
              <a:rPr kumimoji="0" lang="en-US" altLang="zh-CN" sz="1200" b="1" i="0" u="none" strike="noStrike" cap="none" normalizeH="0" baseline="0" dirty="0">
                <a:ln>
                  <a:noFill/>
                </a:ln>
                <a:solidFill>
                  <a:srgbClr val="000000"/>
                </a:solidFill>
                <a:effectLst/>
                <a:latin typeface="Century Gothic" panose="020B0502020202020204" pitchFamily="34" charset="0"/>
                <a:ea typeface="等线" panose="02010600030101010101" pitchFamily="2" charset="-122"/>
                <a:cs typeface="等线" panose="02010600030101010101" pitchFamily="2" charset="-122"/>
              </a:rPr>
              <a:t>to present the sentence structure, and then click it again to make it disappear.</a:t>
            </a:r>
            <a:r>
              <a:rPr kumimoji="0" lang="en-US" altLang="zh-CN" sz="800" b="1" i="0" u="none" strike="noStrike" cap="none" normalizeH="0" baseline="0" dirty="0">
                <a:ln>
                  <a:noFill/>
                </a:ln>
                <a:solidFill>
                  <a:schemeClr val="tx1"/>
                </a:solidFill>
                <a:effectLst/>
                <a:latin typeface="Century Gothic" panose="020B0502020202020204" pitchFamily="34" charset="0"/>
              </a:rPr>
              <a:t> </a:t>
            </a:r>
            <a:endParaRPr kumimoji="0" lang="en-US" altLang="zh-CN" sz="1800" b="1" i="0" u="none" strike="noStrike" cap="none" normalizeH="0" baseline="0" dirty="0">
              <a:ln>
                <a:noFill/>
              </a:ln>
              <a:solidFill>
                <a:schemeClr val="tx1"/>
              </a:solidFill>
              <a:effectLst/>
              <a:latin typeface="Century Gothic" panose="020B0502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500" autoRev="1" fill="remove"/>
                                        <p:tgtEl>
                                          <p:spTgt spid="41"/>
                                        </p:tgtEl>
                                        <p:attrNameLst>
                                          <p:attrName>style.color</p:attrName>
                                        </p:attrNameLst>
                                      </p:cBhvr>
                                      <p:to>
                                        <a:schemeClr val="bg1"/>
                                      </p:to>
                                    </p:animClr>
                                    <p:animClr clrSpc="rgb" dir="cw">
                                      <p:cBhvr>
                                        <p:cTn id="7" dur="500" autoRev="1" fill="remove"/>
                                        <p:tgtEl>
                                          <p:spTgt spid="41"/>
                                        </p:tgtEl>
                                        <p:attrNameLst>
                                          <p:attrName>fillcolor</p:attrName>
                                        </p:attrNameLst>
                                      </p:cBhvr>
                                      <p:to>
                                        <a:schemeClr val="bg1"/>
                                      </p:to>
                                    </p:animClr>
                                    <p:set>
                                      <p:cBhvr>
                                        <p:cTn id="8" dur="500" autoRev="1" fill="remove"/>
                                        <p:tgtEl>
                                          <p:spTgt spid="41"/>
                                        </p:tgtEl>
                                        <p:attrNameLst>
                                          <p:attrName>fill.type</p:attrName>
                                        </p:attrNameLst>
                                      </p:cBhvr>
                                      <p:to>
                                        <p:strVal val="solid"/>
                                      </p:to>
                                    </p:set>
                                    <p:set>
                                      <p:cBhvr>
                                        <p:cTn id="9" dur="500" autoRev="1" fill="remove"/>
                                        <p:tgtEl>
                                          <p:spTgt spid="4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1"/>
                    </p:tgtEl>
                  </p:cond>
                </p:stCondLst>
                <p:endSync evt="end" delay="0">
                  <p:rtn val="all"/>
                </p:endSync>
                <p:childTnLst>
                  <p:par>
                    <p:cTn id="11" fill="hold">
                      <p:stCondLst>
                        <p:cond delay="0"/>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37"/>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41" grpId="0" animBg="1"/>
      <p:bldP spid="31" grpId="0" animBg="1"/>
      <p:bldP spid="31" grpId="1" animBg="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42863" y="170385"/>
            <a:ext cx="11998559" cy="6620022"/>
          </a:xfrm>
          <a:prstGeom prst="rect">
            <a:avLst/>
          </a:prstGeom>
        </p:spPr>
      </p:pic>
      <p:sp>
        <p:nvSpPr>
          <p:cNvPr id="37" name="Freeform 5"/>
          <p:cNvSpPr/>
          <p:nvPr/>
        </p:nvSpPr>
        <p:spPr bwMode="auto">
          <a:xfrm>
            <a:off x="1260727" y="968819"/>
            <a:ext cx="9533732" cy="618372"/>
          </a:xfrm>
          <a:custGeom>
            <a:avLst/>
            <a:gdLst>
              <a:gd name="T0" fmla="*/ 7636 w 7678"/>
              <a:gd name="T1" fmla="*/ 141 h 445"/>
              <a:gd name="T2" fmla="*/ 7556 w 7678"/>
              <a:gd name="T3" fmla="*/ 190 h 445"/>
              <a:gd name="T4" fmla="*/ 7412 w 7678"/>
              <a:gd name="T5" fmla="*/ 243 h 445"/>
              <a:gd name="T6" fmla="*/ 7231 w 7678"/>
              <a:gd name="T7" fmla="*/ 281 h 445"/>
              <a:gd name="T8" fmla="*/ 6923 w 7678"/>
              <a:gd name="T9" fmla="*/ 302 h 445"/>
              <a:gd name="T10" fmla="*/ 6493 w 7678"/>
              <a:gd name="T11" fmla="*/ 283 h 445"/>
              <a:gd name="T12" fmla="*/ 6004 w 7678"/>
              <a:gd name="T13" fmla="*/ 221 h 445"/>
              <a:gd name="T14" fmla="*/ 5520 w 7678"/>
              <a:gd name="T15" fmla="*/ 135 h 445"/>
              <a:gd name="T16" fmla="*/ 5035 w 7678"/>
              <a:gd name="T17" fmla="*/ 67 h 445"/>
              <a:gd name="T18" fmla="*/ 4548 w 7678"/>
              <a:gd name="T19" fmla="*/ 30 h 445"/>
              <a:gd name="T20" fmla="*/ 3935 w 7678"/>
              <a:gd name="T21" fmla="*/ 49 h 445"/>
              <a:gd name="T22" fmla="*/ 3448 w 7678"/>
              <a:gd name="T23" fmla="*/ 105 h 445"/>
              <a:gd name="T24" fmla="*/ 2358 w 7678"/>
              <a:gd name="T25" fmla="*/ 276 h 445"/>
              <a:gd name="T26" fmla="*/ 1507 w 7678"/>
              <a:gd name="T27" fmla="*/ 401 h 445"/>
              <a:gd name="T28" fmla="*/ 1016 w 7678"/>
              <a:gd name="T29" fmla="*/ 441 h 445"/>
              <a:gd name="T30" fmla="*/ 645 w 7678"/>
              <a:gd name="T31" fmla="*/ 441 h 445"/>
              <a:gd name="T32" fmla="*/ 400 w 7678"/>
              <a:gd name="T33" fmla="*/ 416 h 445"/>
              <a:gd name="T34" fmla="*/ 217 w 7678"/>
              <a:gd name="T35" fmla="*/ 371 h 445"/>
              <a:gd name="T36" fmla="*/ 105 w 7678"/>
              <a:gd name="T37" fmla="*/ 316 h 445"/>
              <a:gd name="T38" fmla="*/ 42 w 7678"/>
              <a:gd name="T39" fmla="*/ 264 h 445"/>
              <a:gd name="T40" fmla="*/ 8 w 7678"/>
              <a:gd name="T41" fmla="*/ 207 h 445"/>
              <a:gd name="T42" fmla="*/ 2 w 7678"/>
              <a:gd name="T43" fmla="*/ 164 h 445"/>
              <a:gd name="T44" fmla="*/ 0 w 7678"/>
              <a:gd name="T45" fmla="*/ 150 h 445"/>
              <a:gd name="T46" fmla="*/ 2 w 7678"/>
              <a:gd name="T47" fmla="*/ 120 h 445"/>
              <a:gd name="T48" fmla="*/ 42 w 7678"/>
              <a:gd name="T49" fmla="*/ 57 h 445"/>
              <a:gd name="T50" fmla="*/ 107 w 7678"/>
              <a:gd name="T51" fmla="*/ 23 h 445"/>
              <a:gd name="T52" fmla="*/ 211 w 7678"/>
              <a:gd name="T53" fmla="*/ 4 h 445"/>
              <a:gd name="T54" fmla="*/ 419 w 7678"/>
              <a:gd name="T55" fmla="*/ 10 h 445"/>
              <a:gd name="T56" fmla="*/ 489 w 7678"/>
              <a:gd name="T57" fmla="*/ 21 h 445"/>
              <a:gd name="T58" fmla="*/ 350 w 7678"/>
              <a:gd name="T59" fmla="*/ 15 h 445"/>
              <a:gd name="T60" fmla="*/ 213 w 7678"/>
              <a:gd name="T61" fmla="*/ 19 h 445"/>
              <a:gd name="T62" fmla="*/ 99 w 7678"/>
              <a:gd name="T63" fmla="*/ 49 h 445"/>
              <a:gd name="T64" fmla="*/ 48 w 7678"/>
              <a:gd name="T65" fmla="*/ 86 h 445"/>
              <a:gd name="T66" fmla="*/ 27 w 7678"/>
              <a:gd name="T67" fmla="*/ 126 h 445"/>
              <a:gd name="T68" fmla="*/ 29 w 7678"/>
              <a:gd name="T69" fmla="*/ 154 h 445"/>
              <a:gd name="T70" fmla="*/ 29 w 7678"/>
              <a:gd name="T71" fmla="*/ 165 h 445"/>
              <a:gd name="T72" fmla="*/ 34 w 7678"/>
              <a:gd name="T73" fmla="*/ 198 h 445"/>
              <a:gd name="T74" fmla="*/ 74 w 7678"/>
              <a:gd name="T75" fmla="*/ 255 h 445"/>
              <a:gd name="T76" fmla="*/ 173 w 7678"/>
              <a:gd name="T77" fmla="*/ 316 h 445"/>
              <a:gd name="T78" fmla="*/ 346 w 7678"/>
              <a:gd name="T79" fmla="*/ 365 h 445"/>
              <a:gd name="T80" fmla="*/ 586 w 7678"/>
              <a:gd name="T81" fmla="*/ 394 h 445"/>
              <a:gd name="T82" fmla="*/ 891 w 7678"/>
              <a:gd name="T83" fmla="*/ 396 h 445"/>
              <a:gd name="T84" fmla="*/ 1380 w 7678"/>
              <a:gd name="T85" fmla="*/ 358 h 445"/>
              <a:gd name="T86" fmla="*/ 2350 w 7678"/>
              <a:gd name="T87" fmla="*/ 224 h 445"/>
              <a:gd name="T88" fmla="*/ 3322 w 7678"/>
              <a:gd name="T89" fmla="*/ 87 h 445"/>
              <a:gd name="T90" fmla="*/ 3933 w 7678"/>
              <a:gd name="T91" fmla="*/ 29 h 445"/>
              <a:gd name="T92" fmla="*/ 4302 w 7678"/>
              <a:gd name="T93" fmla="*/ 13 h 445"/>
              <a:gd name="T94" fmla="*/ 4609 w 7678"/>
              <a:gd name="T95" fmla="*/ 15 h 445"/>
              <a:gd name="T96" fmla="*/ 4793 w 7678"/>
              <a:gd name="T97" fmla="*/ 23 h 445"/>
              <a:gd name="T98" fmla="*/ 5282 w 7678"/>
              <a:gd name="T99" fmla="*/ 63 h 445"/>
              <a:gd name="T100" fmla="*/ 6011 w 7678"/>
              <a:gd name="T101" fmla="*/ 173 h 445"/>
              <a:gd name="T102" fmla="*/ 6375 w 7678"/>
              <a:gd name="T103" fmla="*/ 226 h 445"/>
              <a:gd name="T104" fmla="*/ 6862 w 7678"/>
              <a:gd name="T105" fmla="*/ 264 h 445"/>
              <a:gd name="T106" fmla="*/ 7227 w 7678"/>
              <a:gd name="T107" fmla="*/ 255 h 445"/>
              <a:gd name="T108" fmla="*/ 7465 w 7678"/>
              <a:gd name="T109" fmla="*/ 209 h 445"/>
              <a:gd name="T110" fmla="*/ 7579 w 7678"/>
              <a:gd name="T111" fmla="*/ 165 h 445"/>
              <a:gd name="T112" fmla="*/ 7653 w 7678"/>
              <a:gd name="T113" fmla="*/ 116 h 445"/>
              <a:gd name="T114" fmla="*/ 7676 w 7678"/>
              <a:gd name="T115" fmla="*/ 91 h 445"/>
              <a:gd name="T116" fmla="*/ 7678 w 7678"/>
              <a:gd name="T117" fmla="*/ 9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78" h="445">
                <a:moveTo>
                  <a:pt x="7678" y="95"/>
                </a:moveTo>
                <a:lnTo>
                  <a:pt x="7678" y="95"/>
                </a:lnTo>
                <a:lnTo>
                  <a:pt x="7670" y="108"/>
                </a:lnTo>
                <a:lnTo>
                  <a:pt x="7659" y="120"/>
                </a:lnTo>
                <a:lnTo>
                  <a:pt x="7636" y="141"/>
                </a:lnTo>
                <a:lnTo>
                  <a:pt x="7636" y="141"/>
                </a:lnTo>
                <a:lnTo>
                  <a:pt x="7611" y="160"/>
                </a:lnTo>
                <a:lnTo>
                  <a:pt x="7585" y="177"/>
                </a:lnTo>
                <a:lnTo>
                  <a:pt x="7585" y="177"/>
                </a:lnTo>
                <a:lnTo>
                  <a:pt x="7556" y="190"/>
                </a:lnTo>
                <a:lnTo>
                  <a:pt x="7530" y="203"/>
                </a:lnTo>
                <a:lnTo>
                  <a:pt x="7501" y="215"/>
                </a:lnTo>
                <a:lnTo>
                  <a:pt x="7471" y="226"/>
                </a:lnTo>
                <a:lnTo>
                  <a:pt x="7471" y="226"/>
                </a:lnTo>
                <a:lnTo>
                  <a:pt x="7412" y="243"/>
                </a:lnTo>
                <a:lnTo>
                  <a:pt x="7353" y="259"/>
                </a:lnTo>
                <a:lnTo>
                  <a:pt x="7353" y="259"/>
                </a:lnTo>
                <a:lnTo>
                  <a:pt x="7292" y="272"/>
                </a:lnTo>
                <a:lnTo>
                  <a:pt x="7231" y="281"/>
                </a:lnTo>
                <a:lnTo>
                  <a:pt x="7231" y="281"/>
                </a:lnTo>
                <a:lnTo>
                  <a:pt x="7168" y="289"/>
                </a:lnTo>
                <a:lnTo>
                  <a:pt x="7107" y="295"/>
                </a:lnTo>
                <a:lnTo>
                  <a:pt x="7046" y="299"/>
                </a:lnTo>
                <a:lnTo>
                  <a:pt x="6984" y="300"/>
                </a:lnTo>
                <a:lnTo>
                  <a:pt x="6923" y="302"/>
                </a:lnTo>
                <a:lnTo>
                  <a:pt x="6862" y="302"/>
                </a:lnTo>
                <a:lnTo>
                  <a:pt x="6738" y="300"/>
                </a:lnTo>
                <a:lnTo>
                  <a:pt x="6738" y="300"/>
                </a:lnTo>
                <a:lnTo>
                  <a:pt x="6614" y="293"/>
                </a:lnTo>
                <a:lnTo>
                  <a:pt x="6493" y="283"/>
                </a:lnTo>
                <a:lnTo>
                  <a:pt x="6369" y="272"/>
                </a:lnTo>
                <a:lnTo>
                  <a:pt x="6247" y="257"/>
                </a:lnTo>
                <a:lnTo>
                  <a:pt x="6247" y="257"/>
                </a:lnTo>
                <a:lnTo>
                  <a:pt x="6125" y="240"/>
                </a:lnTo>
                <a:lnTo>
                  <a:pt x="6004" y="221"/>
                </a:lnTo>
                <a:lnTo>
                  <a:pt x="6004" y="221"/>
                </a:lnTo>
                <a:lnTo>
                  <a:pt x="5882" y="198"/>
                </a:lnTo>
                <a:lnTo>
                  <a:pt x="5762" y="177"/>
                </a:lnTo>
                <a:lnTo>
                  <a:pt x="5762" y="177"/>
                </a:lnTo>
                <a:lnTo>
                  <a:pt x="5520" y="135"/>
                </a:lnTo>
                <a:lnTo>
                  <a:pt x="5400" y="114"/>
                </a:lnTo>
                <a:lnTo>
                  <a:pt x="5279" y="97"/>
                </a:lnTo>
                <a:lnTo>
                  <a:pt x="5279" y="97"/>
                </a:lnTo>
                <a:lnTo>
                  <a:pt x="5157" y="80"/>
                </a:lnTo>
                <a:lnTo>
                  <a:pt x="5035" y="67"/>
                </a:lnTo>
                <a:lnTo>
                  <a:pt x="4913" y="53"/>
                </a:lnTo>
                <a:lnTo>
                  <a:pt x="4791" y="44"/>
                </a:lnTo>
                <a:lnTo>
                  <a:pt x="4791" y="44"/>
                </a:lnTo>
                <a:lnTo>
                  <a:pt x="4670" y="36"/>
                </a:lnTo>
                <a:lnTo>
                  <a:pt x="4548" y="30"/>
                </a:lnTo>
                <a:lnTo>
                  <a:pt x="4424" y="29"/>
                </a:lnTo>
                <a:lnTo>
                  <a:pt x="4302" y="30"/>
                </a:lnTo>
                <a:lnTo>
                  <a:pt x="4179" y="34"/>
                </a:lnTo>
                <a:lnTo>
                  <a:pt x="4057" y="40"/>
                </a:lnTo>
                <a:lnTo>
                  <a:pt x="3935" y="49"/>
                </a:lnTo>
                <a:lnTo>
                  <a:pt x="3813" y="61"/>
                </a:lnTo>
                <a:lnTo>
                  <a:pt x="3813" y="61"/>
                </a:lnTo>
                <a:lnTo>
                  <a:pt x="3692" y="74"/>
                </a:lnTo>
                <a:lnTo>
                  <a:pt x="3570" y="89"/>
                </a:lnTo>
                <a:lnTo>
                  <a:pt x="3448" y="105"/>
                </a:lnTo>
                <a:lnTo>
                  <a:pt x="3326" y="124"/>
                </a:lnTo>
                <a:lnTo>
                  <a:pt x="3085" y="160"/>
                </a:lnTo>
                <a:lnTo>
                  <a:pt x="2843" y="198"/>
                </a:lnTo>
                <a:lnTo>
                  <a:pt x="2843" y="198"/>
                </a:lnTo>
                <a:lnTo>
                  <a:pt x="2358" y="276"/>
                </a:lnTo>
                <a:lnTo>
                  <a:pt x="1872" y="352"/>
                </a:lnTo>
                <a:lnTo>
                  <a:pt x="1872" y="352"/>
                </a:lnTo>
                <a:lnTo>
                  <a:pt x="1751" y="369"/>
                </a:lnTo>
                <a:lnTo>
                  <a:pt x="1629" y="386"/>
                </a:lnTo>
                <a:lnTo>
                  <a:pt x="1507" y="401"/>
                </a:lnTo>
                <a:lnTo>
                  <a:pt x="1385" y="415"/>
                </a:lnTo>
                <a:lnTo>
                  <a:pt x="1385" y="415"/>
                </a:lnTo>
                <a:lnTo>
                  <a:pt x="1262" y="426"/>
                </a:lnTo>
                <a:lnTo>
                  <a:pt x="1140" y="435"/>
                </a:lnTo>
                <a:lnTo>
                  <a:pt x="1016" y="441"/>
                </a:lnTo>
                <a:lnTo>
                  <a:pt x="892" y="445"/>
                </a:lnTo>
                <a:lnTo>
                  <a:pt x="892" y="445"/>
                </a:lnTo>
                <a:lnTo>
                  <a:pt x="769" y="445"/>
                </a:lnTo>
                <a:lnTo>
                  <a:pt x="708" y="445"/>
                </a:lnTo>
                <a:lnTo>
                  <a:pt x="645" y="441"/>
                </a:lnTo>
                <a:lnTo>
                  <a:pt x="584" y="437"/>
                </a:lnTo>
                <a:lnTo>
                  <a:pt x="523" y="432"/>
                </a:lnTo>
                <a:lnTo>
                  <a:pt x="460" y="426"/>
                </a:lnTo>
                <a:lnTo>
                  <a:pt x="400" y="416"/>
                </a:lnTo>
                <a:lnTo>
                  <a:pt x="400" y="416"/>
                </a:lnTo>
                <a:lnTo>
                  <a:pt x="339" y="405"/>
                </a:lnTo>
                <a:lnTo>
                  <a:pt x="278" y="390"/>
                </a:lnTo>
                <a:lnTo>
                  <a:pt x="278" y="390"/>
                </a:lnTo>
                <a:lnTo>
                  <a:pt x="247" y="380"/>
                </a:lnTo>
                <a:lnTo>
                  <a:pt x="217" y="371"/>
                </a:lnTo>
                <a:lnTo>
                  <a:pt x="188" y="359"/>
                </a:lnTo>
                <a:lnTo>
                  <a:pt x="160" y="346"/>
                </a:lnTo>
                <a:lnTo>
                  <a:pt x="160" y="346"/>
                </a:lnTo>
                <a:lnTo>
                  <a:pt x="131" y="333"/>
                </a:lnTo>
                <a:lnTo>
                  <a:pt x="105" y="316"/>
                </a:lnTo>
                <a:lnTo>
                  <a:pt x="105" y="316"/>
                </a:lnTo>
                <a:lnTo>
                  <a:pt x="78" y="297"/>
                </a:lnTo>
                <a:lnTo>
                  <a:pt x="53" y="276"/>
                </a:lnTo>
                <a:lnTo>
                  <a:pt x="53" y="276"/>
                </a:lnTo>
                <a:lnTo>
                  <a:pt x="42" y="264"/>
                </a:lnTo>
                <a:lnTo>
                  <a:pt x="32" y="251"/>
                </a:lnTo>
                <a:lnTo>
                  <a:pt x="23" y="238"/>
                </a:lnTo>
                <a:lnTo>
                  <a:pt x="15" y="223"/>
                </a:lnTo>
                <a:lnTo>
                  <a:pt x="15" y="223"/>
                </a:lnTo>
                <a:lnTo>
                  <a:pt x="8" y="207"/>
                </a:lnTo>
                <a:lnTo>
                  <a:pt x="4" y="190"/>
                </a:lnTo>
                <a:lnTo>
                  <a:pt x="4" y="190"/>
                </a:lnTo>
                <a:lnTo>
                  <a:pt x="2" y="173"/>
                </a:lnTo>
                <a:lnTo>
                  <a:pt x="2" y="173"/>
                </a:lnTo>
                <a:lnTo>
                  <a:pt x="2" y="164"/>
                </a:lnTo>
                <a:lnTo>
                  <a:pt x="2" y="164"/>
                </a:lnTo>
                <a:lnTo>
                  <a:pt x="2" y="154"/>
                </a:lnTo>
                <a:lnTo>
                  <a:pt x="2" y="162"/>
                </a:lnTo>
                <a:lnTo>
                  <a:pt x="2" y="162"/>
                </a:lnTo>
                <a:lnTo>
                  <a:pt x="0" y="150"/>
                </a:lnTo>
                <a:lnTo>
                  <a:pt x="0" y="150"/>
                </a:lnTo>
                <a:lnTo>
                  <a:pt x="0" y="141"/>
                </a:lnTo>
                <a:lnTo>
                  <a:pt x="0" y="141"/>
                </a:lnTo>
                <a:lnTo>
                  <a:pt x="2" y="120"/>
                </a:lnTo>
                <a:lnTo>
                  <a:pt x="2" y="120"/>
                </a:lnTo>
                <a:lnTo>
                  <a:pt x="8" y="101"/>
                </a:lnTo>
                <a:lnTo>
                  <a:pt x="17" y="84"/>
                </a:lnTo>
                <a:lnTo>
                  <a:pt x="17" y="84"/>
                </a:lnTo>
                <a:lnTo>
                  <a:pt x="29" y="68"/>
                </a:lnTo>
                <a:lnTo>
                  <a:pt x="42" y="57"/>
                </a:lnTo>
                <a:lnTo>
                  <a:pt x="57" y="46"/>
                </a:lnTo>
                <a:lnTo>
                  <a:pt x="74" y="36"/>
                </a:lnTo>
                <a:lnTo>
                  <a:pt x="74" y="36"/>
                </a:lnTo>
                <a:lnTo>
                  <a:pt x="89" y="29"/>
                </a:lnTo>
                <a:lnTo>
                  <a:pt x="107" y="23"/>
                </a:lnTo>
                <a:lnTo>
                  <a:pt x="141" y="13"/>
                </a:lnTo>
                <a:lnTo>
                  <a:pt x="141" y="13"/>
                </a:lnTo>
                <a:lnTo>
                  <a:pt x="177" y="8"/>
                </a:lnTo>
                <a:lnTo>
                  <a:pt x="211" y="4"/>
                </a:lnTo>
                <a:lnTo>
                  <a:pt x="211" y="4"/>
                </a:lnTo>
                <a:lnTo>
                  <a:pt x="245" y="2"/>
                </a:lnTo>
                <a:lnTo>
                  <a:pt x="280" y="0"/>
                </a:lnTo>
                <a:lnTo>
                  <a:pt x="350" y="4"/>
                </a:lnTo>
                <a:lnTo>
                  <a:pt x="350" y="4"/>
                </a:lnTo>
                <a:lnTo>
                  <a:pt x="419" y="10"/>
                </a:lnTo>
                <a:lnTo>
                  <a:pt x="487" y="19"/>
                </a:lnTo>
                <a:lnTo>
                  <a:pt x="487" y="19"/>
                </a:lnTo>
                <a:lnTo>
                  <a:pt x="489" y="19"/>
                </a:lnTo>
                <a:lnTo>
                  <a:pt x="489" y="21"/>
                </a:lnTo>
                <a:lnTo>
                  <a:pt x="489" y="21"/>
                </a:lnTo>
                <a:lnTo>
                  <a:pt x="489" y="23"/>
                </a:lnTo>
                <a:lnTo>
                  <a:pt x="487" y="23"/>
                </a:lnTo>
                <a:lnTo>
                  <a:pt x="487" y="23"/>
                </a:lnTo>
                <a:lnTo>
                  <a:pt x="419" y="17"/>
                </a:lnTo>
                <a:lnTo>
                  <a:pt x="350" y="15"/>
                </a:lnTo>
                <a:lnTo>
                  <a:pt x="350" y="15"/>
                </a:lnTo>
                <a:lnTo>
                  <a:pt x="282" y="15"/>
                </a:lnTo>
                <a:lnTo>
                  <a:pt x="247" y="17"/>
                </a:lnTo>
                <a:lnTo>
                  <a:pt x="213" y="19"/>
                </a:lnTo>
                <a:lnTo>
                  <a:pt x="213" y="19"/>
                </a:lnTo>
                <a:lnTo>
                  <a:pt x="179" y="25"/>
                </a:lnTo>
                <a:lnTo>
                  <a:pt x="147" y="32"/>
                </a:lnTo>
                <a:lnTo>
                  <a:pt x="147" y="32"/>
                </a:lnTo>
                <a:lnTo>
                  <a:pt x="114" y="42"/>
                </a:lnTo>
                <a:lnTo>
                  <a:pt x="99" y="49"/>
                </a:lnTo>
                <a:lnTo>
                  <a:pt x="84" y="55"/>
                </a:lnTo>
                <a:lnTo>
                  <a:pt x="84" y="55"/>
                </a:lnTo>
                <a:lnTo>
                  <a:pt x="70" y="65"/>
                </a:lnTo>
                <a:lnTo>
                  <a:pt x="57" y="74"/>
                </a:lnTo>
                <a:lnTo>
                  <a:pt x="48" y="86"/>
                </a:lnTo>
                <a:lnTo>
                  <a:pt x="38" y="97"/>
                </a:lnTo>
                <a:lnTo>
                  <a:pt x="38" y="97"/>
                </a:lnTo>
                <a:lnTo>
                  <a:pt x="30" y="110"/>
                </a:lnTo>
                <a:lnTo>
                  <a:pt x="27" y="126"/>
                </a:lnTo>
                <a:lnTo>
                  <a:pt x="27" y="126"/>
                </a:lnTo>
                <a:lnTo>
                  <a:pt x="27" y="141"/>
                </a:lnTo>
                <a:lnTo>
                  <a:pt x="27" y="141"/>
                </a:lnTo>
                <a:lnTo>
                  <a:pt x="27" y="146"/>
                </a:lnTo>
                <a:lnTo>
                  <a:pt x="27" y="146"/>
                </a:lnTo>
                <a:lnTo>
                  <a:pt x="29" y="154"/>
                </a:lnTo>
                <a:lnTo>
                  <a:pt x="29" y="156"/>
                </a:lnTo>
                <a:lnTo>
                  <a:pt x="29" y="160"/>
                </a:lnTo>
                <a:lnTo>
                  <a:pt x="29" y="160"/>
                </a:lnTo>
                <a:lnTo>
                  <a:pt x="29" y="165"/>
                </a:lnTo>
                <a:lnTo>
                  <a:pt x="29" y="165"/>
                </a:lnTo>
                <a:lnTo>
                  <a:pt x="29" y="171"/>
                </a:lnTo>
                <a:lnTo>
                  <a:pt x="29" y="171"/>
                </a:lnTo>
                <a:lnTo>
                  <a:pt x="30" y="184"/>
                </a:lnTo>
                <a:lnTo>
                  <a:pt x="30" y="184"/>
                </a:lnTo>
                <a:lnTo>
                  <a:pt x="34" y="198"/>
                </a:lnTo>
                <a:lnTo>
                  <a:pt x="40" y="209"/>
                </a:lnTo>
                <a:lnTo>
                  <a:pt x="40" y="209"/>
                </a:lnTo>
                <a:lnTo>
                  <a:pt x="48" y="223"/>
                </a:lnTo>
                <a:lnTo>
                  <a:pt x="55" y="234"/>
                </a:lnTo>
                <a:lnTo>
                  <a:pt x="74" y="255"/>
                </a:lnTo>
                <a:lnTo>
                  <a:pt x="74" y="255"/>
                </a:lnTo>
                <a:lnTo>
                  <a:pt x="97" y="274"/>
                </a:lnTo>
                <a:lnTo>
                  <a:pt x="120" y="289"/>
                </a:lnTo>
                <a:lnTo>
                  <a:pt x="147" y="304"/>
                </a:lnTo>
                <a:lnTo>
                  <a:pt x="173" y="316"/>
                </a:lnTo>
                <a:lnTo>
                  <a:pt x="173" y="316"/>
                </a:lnTo>
                <a:lnTo>
                  <a:pt x="202" y="327"/>
                </a:lnTo>
                <a:lnTo>
                  <a:pt x="230" y="337"/>
                </a:lnTo>
                <a:lnTo>
                  <a:pt x="287" y="354"/>
                </a:lnTo>
                <a:lnTo>
                  <a:pt x="346" y="365"/>
                </a:lnTo>
                <a:lnTo>
                  <a:pt x="405" y="375"/>
                </a:lnTo>
                <a:lnTo>
                  <a:pt x="405" y="375"/>
                </a:lnTo>
                <a:lnTo>
                  <a:pt x="466" y="384"/>
                </a:lnTo>
                <a:lnTo>
                  <a:pt x="527" y="390"/>
                </a:lnTo>
                <a:lnTo>
                  <a:pt x="586" y="394"/>
                </a:lnTo>
                <a:lnTo>
                  <a:pt x="647" y="396"/>
                </a:lnTo>
                <a:lnTo>
                  <a:pt x="647" y="396"/>
                </a:lnTo>
                <a:lnTo>
                  <a:pt x="769" y="397"/>
                </a:lnTo>
                <a:lnTo>
                  <a:pt x="891" y="396"/>
                </a:lnTo>
                <a:lnTo>
                  <a:pt x="891" y="396"/>
                </a:lnTo>
                <a:lnTo>
                  <a:pt x="1014" y="390"/>
                </a:lnTo>
                <a:lnTo>
                  <a:pt x="1136" y="380"/>
                </a:lnTo>
                <a:lnTo>
                  <a:pt x="1258" y="371"/>
                </a:lnTo>
                <a:lnTo>
                  <a:pt x="1380" y="358"/>
                </a:lnTo>
                <a:lnTo>
                  <a:pt x="1380" y="358"/>
                </a:lnTo>
                <a:lnTo>
                  <a:pt x="1499" y="344"/>
                </a:lnTo>
                <a:lnTo>
                  <a:pt x="1621" y="329"/>
                </a:lnTo>
                <a:lnTo>
                  <a:pt x="1743" y="314"/>
                </a:lnTo>
                <a:lnTo>
                  <a:pt x="1865" y="295"/>
                </a:lnTo>
                <a:lnTo>
                  <a:pt x="2350" y="224"/>
                </a:lnTo>
                <a:lnTo>
                  <a:pt x="2350" y="224"/>
                </a:lnTo>
                <a:lnTo>
                  <a:pt x="2835" y="152"/>
                </a:lnTo>
                <a:lnTo>
                  <a:pt x="2835" y="152"/>
                </a:lnTo>
                <a:lnTo>
                  <a:pt x="3079" y="118"/>
                </a:lnTo>
                <a:lnTo>
                  <a:pt x="3322" y="87"/>
                </a:lnTo>
                <a:lnTo>
                  <a:pt x="3566" y="61"/>
                </a:lnTo>
                <a:lnTo>
                  <a:pt x="3688" y="48"/>
                </a:lnTo>
                <a:lnTo>
                  <a:pt x="3811" y="38"/>
                </a:lnTo>
                <a:lnTo>
                  <a:pt x="3811" y="38"/>
                </a:lnTo>
                <a:lnTo>
                  <a:pt x="3933" y="29"/>
                </a:lnTo>
                <a:lnTo>
                  <a:pt x="4057" y="21"/>
                </a:lnTo>
                <a:lnTo>
                  <a:pt x="4057" y="21"/>
                </a:lnTo>
                <a:lnTo>
                  <a:pt x="4179" y="17"/>
                </a:lnTo>
                <a:lnTo>
                  <a:pt x="4302" y="13"/>
                </a:lnTo>
                <a:lnTo>
                  <a:pt x="4302" y="13"/>
                </a:lnTo>
                <a:lnTo>
                  <a:pt x="4424" y="13"/>
                </a:lnTo>
                <a:lnTo>
                  <a:pt x="4485" y="13"/>
                </a:lnTo>
                <a:lnTo>
                  <a:pt x="4548" y="13"/>
                </a:lnTo>
                <a:lnTo>
                  <a:pt x="4548" y="13"/>
                </a:lnTo>
                <a:lnTo>
                  <a:pt x="4609" y="15"/>
                </a:lnTo>
                <a:lnTo>
                  <a:pt x="4670" y="17"/>
                </a:lnTo>
                <a:lnTo>
                  <a:pt x="4670" y="17"/>
                </a:lnTo>
                <a:lnTo>
                  <a:pt x="4732" y="19"/>
                </a:lnTo>
                <a:lnTo>
                  <a:pt x="4793" y="23"/>
                </a:lnTo>
                <a:lnTo>
                  <a:pt x="4793" y="23"/>
                </a:lnTo>
                <a:lnTo>
                  <a:pt x="4915" y="30"/>
                </a:lnTo>
                <a:lnTo>
                  <a:pt x="5039" y="38"/>
                </a:lnTo>
                <a:lnTo>
                  <a:pt x="5161" y="49"/>
                </a:lnTo>
                <a:lnTo>
                  <a:pt x="5282" y="63"/>
                </a:lnTo>
                <a:lnTo>
                  <a:pt x="5282" y="63"/>
                </a:lnTo>
                <a:lnTo>
                  <a:pt x="5404" y="78"/>
                </a:lnTo>
                <a:lnTo>
                  <a:pt x="5528" y="93"/>
                </a:lnTo>
                <a:lnTo>
                  <a:pt x="5648" y="112"/>
                </a:lnTo>
                <a:lnTo>
                  <a:pt x="5770" y="131"/>
                </a:lnTo>
                <a:lnTo>
                  <a:pt x="6011" y="173"/>
                </a:lnTo>
                <a:lnTo>
                  <a:pt x="6133" y="192"/>
                </a:lnTo>
                <a:lnTo>
                  <a:pt x="6133" y="192"/>
                </a:lnTo>
                <a:lnTo>
                  <a:pt x="6253" y="209"/>
                </a:lnTo>
                <a:lnTo>
                  <a:pt x="6253" y="209"/>
                </a:lnTo>
                <a:lnTo>
                  <a:pt x="6375" y="226"/>
                </a:lnTo>
                <a:lnTo>
                  <a:pt x="6496" y="240"/>
                </a:lnTo>
                <a:lnTo>
                  <a:pt x="6618" y="251"/>
                </a:lnTo>
                <a:lnTo>
                  <a:pt x="6740" y="261"/>
                </a:lnTo>
                <a:lnTo>
                  <a:pt x="6740" y="261"/>
                </a:lnTo>
                <a:lnTo>
                  <a:pt x="6862" y="264"/>
                </a:lnTo>
                <a:lnTo>
                  <a:pt x="6984" y="266"/>
                </a:lnTo>
                <a:lnTo>
                  <a:pt x="7044" y="266"/>
                </a:lnTo>
                <a:lnTo>
                  <a:pt x="7105" y="262"/>
                </a:lnTo>
                <a:lnTo>
                  <a:pt x="7166" y="259"/>
                </a:lnTo>
                <a:lnTo>
                  <a:pt x="7227" y="255"/>
                </a:lnTo>
                <a:lnTo>
                  <a:pt x="7227" y="255"/>
                </a:lnTo>
                <a:lnTo>
                  <a:pt x="7288" y="247"/>
                </a:lnTo>
                <a:lnTo>
                  <a:pt x="7347" y="238"/>
                </a:lnTo>
                <a:lnTo>
                  <a:pt x="7408" y="224"/>
                </a:lnTo>
                <a:lnTo>
                  <a:pt x="7465" y="209"/>
                </a:lnTo>
                <a:lnTo>
                  <a:pt x="7465" y="209"/>
                </a:lnTo>
                <a:lnTo>
                  <a:pt x="7495" y="200"/>
                </a:lnTo>
                <a:lnTo>
                  <a:pt x="7524" y="190"/>
                </a:lnTo>
                <a:lnTo>
                  <a:pt x="7551" y="179"/>
                </a:lnTo>
                <a:lnTo>
                  <a:pt x="7579" y="165"/>
                </a:lnTo>
                <a:lnTo>
                  <a:pt x="7579" y="165"/>
                </a:lnTo>
                <a:lnTo>
                  <a:pt x="7606" y="150"/>
                </a:lnTo>
                <a:lnTo>
                  <a:pt x="7631" y="135"/>
                </a:lnTo>
                <a:lnTo>
                  <a:pt x="7631" y="135"/>
                </a:lnTo>
                <a:lnTo>
                  <a:pt x="7653" y="116"/>
                </a:lnTo>
                <a:lnTo>
                  <a:pt x="7665" y="105"/>
                </a:lnTo>
                <a:lnTo>
                  <a:pt x="7674" y="93"/>
                </a:lnTo>
                <a:lnTo>
                  <a:pt x="7674" y="93"/>
                </a:lnTo>
                <a:lnTo>
                  <a:pt x="7674" y="93"/>
                </a:lnTo>
                <a:lnTo>
                  <a:pt x="7676" y="91"/>
                </a:lnTo>
                <a:lnTo>
                  <a:pt x="7678" y="91"/>
                </a:lnTo>
                <a:lnTo>
                  <a:pt x="7678" y="91"/>
                </a:lnTo>
                <a:lnTo>
                  <a:pt x="7678" y="93"/>
                </a:lnTo>
                <a:lnTo>
                  <a:pt x="7678" y="95"/>
                </a:lnTo>
                <a:lnTo>
                  <a:pt x="7678" y="95"/>
                </a:lnTo>
                <a:close/>
              </a:path>
            </a:pathLst>
          </a:custGeom>
          <a:solidFill>
            <a:schemeClr val="accent4"/>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pic>
        <p:nvPicPr>
          <p:cNvPr id="9" name="图片 8"/>
          <p:cNvPicPr>
            <a:picLocks noChangeAspect="1"/>
          </p:cNvPicPr>
          <p:nvPr/>
        </p:nvPicPr>
        <p:blipFill>
          <a:blip r:embed="rId2"/>
          <a:stretch>
            <a:fillRect/>
          </a:stretch>
        </p:blipFill>
        <p:spPr>
          <a:xfrm>
            <a:off x="9027715" y="50515"/>
            <a:ext cx="2374889" cy="773220"/>
          </a:xfrm>
          <a:prstGeom prst="rect">
            <a:avLst/>
          </a:prstGeom>
        </p:spPr>
      </p:pic>
      <p:sp>
        <p:nvSpPr>
          <p:cNvPr id="10" name="文本框 9"/>
          <p:cNvSpPr txBox="1"/>
          <p:nvPr/>
        </p:nvSpPr>
        <p:spPr>
          <a:xfrm>
            <a:off x="9136282" y="117798"/>
            <a:ext cx="194831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FFFFFF"/>
                </a:solidFill>
                <a:effectLst/>
                <a:uLnTx/>
                <a:uFillTx/>
                <a:latin typeface="Century Gothic" panose="020B0502020202020204" pitchFamily="34" charset="0"/>
                <a:ea typeface="SimSun" panose="02010600030101010101" pitchFamily="2" charset="-122"/>
                <a:cs typeface="+mn-cs"/>
                <a:sym typeface="Helvetica Light"/>
              </a:rPr>
              <a:t>Value</a:t>
            </a:r>
            <a:endParaRPr kumimoji="0" lang="zh-CN" altLang="en-US" sz="2800" b="1" i="0" u="none" strike="noStrike" kern="1200" cap="none" spc="0" normalizeH="0" baseline="0" noProof="0" dirty="0">
              <a:ln>
                <a:noFill/>
              </a:ln>
              <a:solidFill>
                <a:srgbClr val="FFFFFF"/>
              </a:solidFill>
              <a:effectLst/>
              <a:uLnTx/>
              <a:uFillTx/>
              <a:latin typeface="Century Gothic" panose="020B0502020202020204" pitchFamily="34" charset="0"/>
              <a:ea typeface="SimSun" panose="02010600030101010101" pitchFamily="2" charset="-122"/>
              <a:cs typeface="+mn-cs"/>
              <a:sym typeface="Helvetica Light"/>
            </a:endParaRPr>
          </a:p>
        </p:txBody>
      </p:sp>
      <p:sp>
        <p:nvSpPr>
          <p:cNvPr id="25" name="矩形 24"/>
          <p:cNvSpPr/>
          <p:nvPr/>
        </p:nvSpPr>
        <p:spPr>
          <a:xfrm>
            <a:off x="1740319" y="5230498"/>
            <a:ext cx="3736387" cy="461665"/>
          </a:xfrm>
          <a:prstGeom prst="rect">
            <a:avLst/>
          </a:prstGeom>
        </p:spPr>
        <p:txBody>
          <a:bodyPr wrap="square">
            <a:spAutoFit/>
          </a:bodyPr>
          <a:lstStyle/>
          <a:p>
            <a:pPr lvl="0" algn="ctr">
              <a:defRPr/>
            </a:pPr>
            <a:r>
              <a:rPr lang="en-US" altLang="zh-CN" sz="2400" b="1" kern="0" dirty="0">
                <a:solidFill>
                  <a:srgbClr val="002060"/>
                </a:solidFill>
                <a:latin typeface="Century Gothic" panose="020B0502020202020204" pitchFamily="34" charset="0"/>
              </a:rPr>
              <a:t>go too high</a:t>
            </a:r>
            <a:endParaRPr kumimoji="0" lang="zh-CN" altLang="en-US" sz="2400" b="1" i="0" u="none" strike="noStrike" kern="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mn-cs"/>
            </a:endParaRPr>
          </a:p>
        </p:txBody>
      </p:sp>
      <p:sp>
        <p:nvSpPr>
          <p:cNvPr id="26" name="矩形 25"/>
          <p:cNvSpPr/>
          <p:nvPr/>
        </p:nvSpPr>
        <p:spPr>
          <a:xfrm>
            <a:off x="6389484" y="5326977"/>
            <a:ext cx="4575276" cy="461665"/>
          </a:xfrm>
          <a:prstGeom prst="rect">
            <a:avLst/>
          </a:prstGeom>
        </p:spPr>
        <p:txBody>
          <a:bodyPr wrap="square">
            <a:spAutoFit/>
          </a:bodyPr>
          <a:lstStyle/>
          <a:p>
            <a:pPr lvl="0" algn="ctr">
              <a:defRPr/>
            </a:pPr>
            <a:r>
              <a:rPr lang="en-US" altLang="zh-CN" sz="2400" b="1" kern="0" dirty="0">
                <a:solidFill>
                  <a:srgbClr val="002060"/>
                </a:solidFill>
                <a:latin typeface="Century Gothic" panose="020B0502020202020204" pitchFamily="34" charset="0"/>
              </a:rPr>
              <a:t>play near the river</a:t>
            </a:r>
            <a:endParaRPr kumimoji="0" lang="zh-CN" altLang="en-US" sz="2400" b="1" i="0" u="none" strike="noStrike" kern="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mn-cs"/>
            </a:endParaRPr>
          </a:p>
        </p:txBody>
      </p:sp>
      <p:grpSp>
        <p:nvGrpSpPr>
          <p:cNvPr id="2" name="组合 1"/>
          <p:cNvGrpSpPr/>
          <p:nvPr/>
        </p:nvGrpSpPr>
        <p:grpSpPr>
          <a:xfrm>
            <a:off x="511904" y="5968400"/>
            <a:ext cx="996019" cy="294424"/>
            <a:chOff x="10088580" y="5941580"/>
            <a:chExt cx="996019" cy="294424"/>
          </a:xfrm>
        </p:grpSpPr>
        <p:pic>
          <p:nvPicPr>
            <p:cNvPr id="22" name="图片 21"/>
            <p:cNvPicPr>
              <a:picLocks noChangeAspect="1"/>
            </p:cNvPicPr>
            <p:nvPr/>
          </p:nvPicPr>
          <p:blipFill>
            <a:blip r:embed="rId3"/>
            <a:stretch>
              <a:fillRect/>
            </a:stretch>
          </p:blipFill>
          <p:spPr>
            <a:xfrm>
              <a:off x="10335155" y="5941580"/>
              <a:ext cx="749444" cy="294424"/>
            </a:xfrm>
            <a:prstGeom prst="rect">
              <a:avLst/>
            </a:prstGeom>
          </p:spPr>
        </p:pic>
        <p:sp>
          <p:nvSpPr>
            <p:cNvPr id="23" name="文本框 26"/>
            <p:cNvSpPr txBox="1"/>
            <p:nvPr/>
          </p:nvSpPr>
          <p:spPr>
            <a:xfrm>
              <a:off x="10088580" y="5957987"/>
              <a:ext cx="790364" cy="261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1200" cap="none" spc="0" normalizeH="0" baseline="0" noProof="0" dirty="0">
                  <a:ln>
                    <a:noFill/>
                  </a:ln>
                  <a:solidFill>
                    <a:prstClr val="black"/>
                  </a:solidFill>
                  <a:effectLst/>
                  <a:uLnTx/>
                  <a:uFillTx/>
                  <a:latin typeface="Century Gothic" panose="020B0502020202020204" pitchFamily="34" charset="0"/>
                  <a:ea typeface="SimSun" panose="02010600030101010101" pitchFamily="2" charset="-122"/>
                  <a:cs typeface="+mn-cs"/>
                </a:rPr>
                <a:t>2:00</a:t>
              </a:r>
              <a:endParaRPr kumimoji="0" lang="zh-CN" altLang="en-US" sz="1100" b="1" i="0" u="none" strike="noStrike" kern="1200" cap="none" spc="0" normalizeH="0" baseline="0" noProof="0" dirty="0">
                <a:ln>
                  <a:noFill/>
                </a:ln>
                <a:solidFill>
                  <a:prstClr val="black"/>
                </a:solidFill>
                <a:effectLst/>
                <a:uLnTx/>
                <a:uFillTx/>
                <a:latin typeface="Century Gothic" panose="020B0502020202020204" pitchFamily="34" charset="0"/>
                <a:ea typeface="SimSun" panose="02010600030101010101" pitchFamily="2" charset="-122"/>
                <a:cs typeface="+mn-cs"/>
              </a:endParaRPr>
            </a:p>
          </p:txBody>
        </p:sp>
      </p:grpSp>
      <p:grpSp>
        <p:nvGrpSpPr>
          <p:cNvPr id="27" name="组合 26"/>
          <p:cNvGrpSpPr/>
          <p:nvPr/>
        </p:nvGrpSpPr>
        <p:grpSpPr>
          <a:xfrm>
            <a:off x="10488443" y="5993954"/>
            <a:ext cx="998007" cy="312687"/>
            <a:chOff x="7707356" y="6408789"/>
            <a:chExt cx="998007" cy="312687"/>
          </a:xfrm>
        </p:grpSpPr>
        <p:pic>
          <p:nvPicPr>
            <p:cNvPr id="28" name="图片 27"/>
            <p:cNvPicPr>
              <a:picLocks noChangeAspect="1"/>
            </p:cNvPicPr>
            <p:nvPr/>
          </p:nvPicPr>
          <p:blipFill>
            <a:blip r:embed="rId4"/>
            <a:stretch>
              <a:fillRect/>
            </a:stretch>
          </p:blipFill>
          <p:spPr>
            <a:xfrm>
              <a:off x="7808954" y="6408789"/>
              <a:ext cx="751545" cy="312687"/>
            </a:xfrm>
            <a:prstGeom prst="rect">
              <a:avLst/>
            </a:prstGeom>
          </p:spPr>
        </p:pic>
        <p:sp>
          <p:nvSpPr>
            <p:cNvPr id="29" name="文本框 28"/>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marL="0" marR="0" lvl="0" indent="0" algn="ctr" defTabSz="525780" rtl="0" eaLnBrk="1" fontAlgn="auto" latinLnBrk="0" hangingPunct="0">
                <a:lnSpc>
                  <a:spcPct val="100000"/>
                </a:lnSpc>
                <a:spcBef>
                  <a:spcPts val="0"/>
                </a:spcBef>
                <a:spcAft>
                  <a:spcPts val="0"/>
                </a:spcAft>
                <a:buClrTx/>
                <a:buSzTx/>
                <a:buFontTx/>
                <a:buNone/>
                <a:defRPr/>
              </a:pPr>
              <a:r>
                <a:rPr kumimoji="0" lang="en-US" altLang="zh-CN" sz="1100" b="1"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mn-cs"/>
                  <a:sym typeface="Helvetica Light"/>
                </a:rPr>
                <a:t>22/26</a:t>
              </a:r>
              <a:endParaRPr kumimoji="0" lang="zh-CN" altLang="en-US" sz="1100" b="1"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mn-cs"/>
                <a:sym typeface="Helvetica Light"/>
              </a:endParaRPr>
            </a:p>
          </p:txBody>
        </p:sp>
      </p:grpSp>
      <p:sp>
        <p:nvSpPr>
          <p:cNvPr id="4" name="AutoShape 2" descr="https://image.shutterstock.com/image-photo/woman-feeding-hungry-pet-cat-260nw-119879638.jpg">
            <a:hlinkClick r:id="rId5"/>
          </p:cNvPr>
          <p:cNvSpPr>
            <a:spLocks noChangeAspect="1" noChangeArrowheads="1"/>
          </p:cNvSpPr>
          <p:nvPr/>
        </p:nvSpPr>
        <p:spPr bwMode="auto">
          <a:xfrm>
            <a:off x="428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36" name="文本框 35"/>
          <p:cNvSpPr txBox="1"/>
          <p:nvPr/>
        </p:nvSpPr>
        <p:spPr>
          <a:xfrm flipH="1">
            <a:off x="2761236" y="1668346"/>
            <a:ext cx="7256496" cy="503403"/>
          </a:xfrm>
          <a:prstGeom prst="rect">
            <a:avLst/>
          </a:prstGeom>
          <a:noFill/>
        </p:spPr>
        <p:txBody>
          <a:bodyPr wrap="square" rtlCol="0">
            <a:noAutofit/>
          </a:bodyPr>
          <a:lstStyle/>
          <a:p>
            <a:pPr lvl="0" algn="ctr">
              <a:defRPr/>
            </a:pPr>
            <a:r>
              <a:rPr lang="en-US" altLang="zh-CN" sz="2800" b="1" dirty="0">
                <a:solidFill>
                  <a:srgbClr val="0472C1"/>
                </a:solidFill>
                <a:latin typeface="Century Gothic" panose="020B0502020202020204" pitchFamily="34" charset="0"/>
              </a:rPr>
              <a:t>What shouldn’t you do in the park?</a:t>
            </a:r>
            <a:endParaRPr lang="en-US" altLang="zh-CN" sz="2800" b="1" dirty="0">
              <a:solidFill>
                <a:srgbClr val="0472C1"/>
              </a:solidFill>
              <a:latin typeface="Century Gothic" panose="020B0502020202020204" pitchFamily="34" charset="0"/>
            </a:endParaRPr>
          </a:p>
        </p:txBody>
      </p:sp>
      <p:pic>
        <p:nvPicPr>
          <p:cNvPr id="38" name="图片 37"/>
          <p:cNvPicPr>
            <a:picLocks noChangeAspect="1"/>
          </p:cNvPicPr>
          <p:nvPr/>
        </p:nvPicPr>
        <p:blipFill>
          <a:blip r:embed="rId6"/>
          <a:stretch>
            <a:fillRect/>
          </a:stretch>
        </p:blipFill>
        <p:spPr>
          <a:xfrm flipH="1">
            <a:off x="1274951" y="486965"/>
            <a:ext cx="930736" cy="1050222"/>
          </a:xfrm>
          <a:prstGeom prst="rect">
            <a:avLst/>
          </a:prstGeom>
        </p:spPr>
      </p:pic>
      <p:pic>
        <p:nvPicPr>
          <p:cNvPr id="3" name="图片 2"/>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739625" y="2631271"/>
            <a:ext cx="4138430" cy="2430490"/>
          </a:xfrm>
          <a:prstGeom prst="roundRect">
            <a:avLst/>
          </a:prstGeom>
          <a:ln w="76200">
            <a:solidFill>
              <a:srgbClr val="FFA904"/>
            </a:solidFill>
          </a:ln>
        </p:spPr>
      </p:pic>
      <p:pic>
        <p:nvPicPr>
          <p:cNvPr id="5" name="图片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0324" y="2635379"/>
            <a:ext cx="3912993" cy="2581575"/>
          </a:xfrm>
          <a:prstGeom prst="roundRect">
            <a:avLst/>
          </a:prstGeom>
          <a:ln w="76200">
            <a:solidFill>
              <a:srgbClr val="FFA904"/>
            </a:solidFill>
          </a:ln>
        </p:spPr>
      </p:pic>
      <p:sp>
        <p:nvSpPr>
          <p:cNvPr id="21" name="矩形 20"/>
          <p:cNvSpPr/>
          <p:nvPr/>
        </p:nvSpPr>
        <p:spPr>
          <a:xfrm>
            <a:off x="4862474" y="5907885"/>
            <a:ext cx="2157748" cy="461665"/>
          </a:xfrm>
          <a:prstGeom prst="rect">
            <a:avLst/>
          </a:prstGeom>
          <a:ln w="28575">
            <a:solidFill>
              <a:srgbClr val="FFA904"/>
            </a:solidFill>
            <a:prstDash val="sysDash"/>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400" b="1" dirty="0">
                <a:solidFill>
                  <a:srgbClr val="ED7D31"/>
                </a:solidFill>
                <a:latin typeface="Century Gothic" panose="020B0502020202020204" pitchFamily="34" charset="0"/>
              </a:rPr>
              <a:t>Play safely!</a:t>
            </a:r>
            <a:endParaRPr lang="zh-CN" altLang="en-US" sz="2400" b="1" dirty="0">
              <a:solidFill>
                <a:srgbClr val="ED7D31"/>
              </a:solidFill>
              <a:latin typeface="Century Gothic" panose="020B0502020202020204" pitchFamily="34" charset="0"/>
            </a:endParaRPr>
          </a:p>
        </p:txBody>
      </p:sp>
      <p:pic>
        <p:nvPicPr>
          <p:cNvPr id="24" name="图片 23"/>
          <p:cNvPicPr>
            <a:picLocks noChangeAspect="1"/>
          </p:cNvPicPr>
          <p:nvPr/>
        </p:nvPicPr>
        <p:blipFill>
          <a:blip r:embed="rId9" cstate="email">
            <a:clrChange>
              <a:clrFrom>
                <a:srgbClr val="FFFFFF"/>
              </a:clrFrom>
              <a:clrTo>
                <a:srgbClr val="FFFFFF">
                  <a:alpha val="0"/>
                </a:srgbClr>
              </a:clrTo>
            </a:clrChange>
          </a:blip>
          <a:stretch>
            <a:fillRect/>
          </a:stretch>
        </p:blipFill>
        <p:spPr>
          <a:xfrm>
            <a:off x="6586922" y="5680584"/>
            <a:ext cx="866599" cy="721010"/>
          </a:xfrm>
          <a:prstGeom prst="rect">
            <a:avLst/>
          </a:prstGeom>
        </p:spPr>
      </p:pic>
      <p:sp>
        <p:nvSpPr>
          <p:cNvPr id="33" name="矩形 32"/>
          <p:cNvSpPr/>
          <p:nvPr/>
        </p:nvSpPr>
        <p:spPr>
          <a:xfrm>
            <a:off x="6893550" y="11053"/>
            <a:ext cx="5290291" cy="1371600"/>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5" name="直角三角形 34"/>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9" name="文本框 38"/>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
        <p:nvSpPr>
          <p:cNvPr id="8" name="Rectangle 3"/>
          <p:cNvSpPr>
            <a:spLocks noChangeArrowheads="1"/>
          </p:cNvSpPr>
          <p:nvPr/>
        </p:nvSpPr>
        <p:spPr bwMode="auto">
          <a:xfrm>
            <a:off x="7012503" y="35395"/>
            <a:ext cx="453775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2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L</a:t>
            </a:r>
            <a:r>
              <a:rPr kumimoji="0" lang="en-US" altLang="zh-CN" sz="12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O: Talk about the values in the story: tell Ss to pay more attention to their safety when they are playing in the park.</a:t>
            </a:r>
            <a:endParaRPr kumimoji="0" lang="en-US" altLang="zh-CN" sz="800" b="1" i="0" u="none" strike="noStrike" cap="none" normalizeH="0" baseline="0" dirty="0">
              <a:ln>
                <a:noFill/>
              </a:ln>
              <a:solidFill>
                <a:schemeClr val="tx1"/>
              </a:solidFill>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pPr>
            <a:r>
              <a:rPr kumimoji="0" lang="en-US" altLang="zh-CN" sz="12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Ask Ss about the given task; model first.  </a:t>
            </a:r>
            <a:endParaRPr kumimoji="0" lang="en-US" altLang="zh-CN" sz="800" b="1" i="0" u="none" strike="noStrike" cap="none" normalizeH="0" baseline="0" dirty="0">
              <a:ln>
                <a:noFill/>
              </a:ln>
              <a:solidFill>
                <a:schemeClr val="tx1"/>
              </a:solidFill>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pPr>
            <a:r>
              <a:rPr kumimoji="0" lang="en-US" altLang="zh-CN" sz="12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Guide Ss to talk about the question with the help of the given pictures.</a:t>
            </a:r>
            <a:endParaRPr kumimoji="0" lang="en-US" altLang="zh-CN" sz="1200" b="1" i="0" u="none" strike="noStrike" cap="none" normalizeH="0" baseline="0" dirty="0">
              <a:ln>
                <a:noFill/>
              </a:ln>
              <a:solidFill>
                <a:srgbClr val="000000"/>
              </a:solidFill>
              <a:effectLst/>
              <a:latin typeface="Century Gothic" panose="020B0502020202020204" pitchFamily="34" charset="0"/>
              <a:ea typeface="等线" panose="02010600030101010101" pitchFamily="2" charset="-122"/>
              <a:cs typeface="等线" panose="02010600030101010101" pitchFamily="2" charset="-122"/>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pPr>
            <a:r>
              <a:rPr kumimoji="0" lang="en-US" altLang="zh-CN" sz="1200" b="1" i="0" u="none" strike="noStrike" cap="none" normalizeH="0" baseline="0" dirty="0">
                <a:ln>
                  <a:noFill/>
                </a:ln>
                <a:solidFill>
                  <a:srgbClr val="000000"/>
                </a:solidFill>
                <a:effectLst/>
                <a:latin typeface="Century Gothic" panose="020B0502020202020204" pitchFamily="34" charset="0"/>
                <a:ea typeface="等线" panose="02010600030101010101" pitchFamily="2" charset="-122"/>
                <a:cs typeface="等线" panose="02010600030101010101" pitchFamily="2" charset="-122"/>
              </a:rPr>
              <a:t>Encourage Ss to talk more about the following question: W</a:t>
            </a:r>
            <a:r>
              <a:rPr kumimoji="0" lang="en-US" altLang="zh-CN" sz="1200" b="1" i="0" u="none" strike="noStrike" cap="none" normalizeH="0" baseline="0" dirty="0">
                <a:ln>
                  <a:noFill/>
                </a:ln>
                <a:solidFill>
                  <a:srgbClr val="000000"/>
                </a:solidFill>
                <a:effectLst/>
                <a:latin typeface="Century Gothic" panose="020B0502020202020204" pitchFamily="34" charset="0"/>
                <a:ea typeface="等线" panose="02010600030101010101" pitchFamily="2" charset="-122"/>
                <a:cs typeface="等线" panose="02010600030101010101" pitchFamily="2" charset="-122"/>
              </a:rPr>
              <a:t>hat else should we not do in the park?</a:t>
            </a:r>
            <a:r>
              <a:rPr kumimoji="0" lang="en-US" altLang="zh-CN" sz="800" b="1" i="0" u="none" strike="noStrike" cap="none" normalizeH="0" baseline="0" dirty="0">
                <a:ln>
                  <a:noFill/>
                </a:ln>
                <a:solidFill>
                  <a:schemeClr val="tx1"/>
                </a:solidFill>
                <a:effectLst/>
              </a:rPr>
              <a:t> </a:t>
            </a:r>
            <a:endParaRPr kumimoji="0" lang="en-US" altLang="zh-CN" sz="1800" b="1" i="0" u="none" strike="noStrike" cap="none" normalizeH="0" baseline="0" dirty="0">
              <a:ln>
                <a:noFill/>
              </a:ln>
              <a:solidFill>
                <a:schemeClr val="tx1"/>
              </a:solidFill>
              <a:effectLst/>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3"/>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33" grpId="0" animBg="1"/>
      <p:bldP spid="33" grpId="1" animBg="1"/>
      <p:bldP spid="8" grpId="0"/>
      <p:bldP spid="8"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p:cNvPicPr>
            <a:picLocks noChangeAspect="1"/>
          </p:cNvPicPr>
          <p:nvPr/>
        </p:nvPicPr>
        <p:blipFill>
          <a:blip r:embed="rId1"/>
          <a:stretch>
            <a:fillRect/>
          </a:stretch>
        </p:blipFill>
        <p:spPr>
          <a:xfrm>
            <a:off x="147872" y="0"/>
            <a:ext cx="12044128" cy="6773500"/>
          </a:xfrm>
          <a:prstGeom prst="rect">
            <a:avLst/>
          </a:prstGeom>
        </p:spPr>
      </p:pic>
      <p:sp>
        <p:nvSpPr>
          <p:cNvPr id="53" name="文本框 52"/>
          <p:cNvSpPr txBox="1"/>
          <p:nvPr/>
        </p:nvSpPr>
        <p:spPr>
          <a:xfrm>
            <a:off x="3350603" y="797107"/>
            <a:ext cx="61151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0070C0"/>
                </a:solidFill>
                <a:effectLst/>
                <a:uLnTx/>
                <a:uFillTx/>
                <a:latin typeface="Century Gothic" panose="020B0502020202020204" pitchFamily="34" charset="0"/>
                <a:ea typeface="SimSun" panose="02010600030101010101" pitchFamily="2" charset="-122"/>
              </a:rPr>
              <a:t>Get ready to present!</a:t>
            </a:r>
            <a:endParaRPr kumimoji="0" lang="zh-CN" altLang="en-US" sz="3600" b="1" i="0" u="none" strike="noStrike" kern="1200" cap="none" spc="0" normalizeH="0" baseline="0" noProof="0" dirty="0">
              <a:ln>
                <a:noFill/>
              </a:ln>
              <a:solidFill>
                <a:srgbClr val="0070C0"/>
              </a:solidFill>
              <a:effectLst/>
              <a:uLnTx/>
              <a:uFillTx/>
              <a:latin typeface="Century Gothic" panose="020B0502020202020204" pitchFamily="34" charset="0"/>
              <a:ea typeface="SimSun" panose="02010600030101010101" pitchFamily="2" charset="-122"/>
            </a:endParaRPr>
          </a:p>
        </p:txBody>
      </p:sp>
      <p:grpSp>
        <p:nvGrpSpPr>
          <p:cNvPr id="59" name="组合 58"/>
          <p:cNvGrpSpPr/>
          <p:nvPr/>
        </p:nvGrpSpPr>
        <p:grpSpPr>
          <a:xfrm>
            <a:off x="9312946" y="54923"/>
            <a:ext cx="2374889" cy="773220"/>
            <a:chOff x="9336672" y="106701"/>
            <a:chExt cx="2374889" cy="773220"/>
          </a:xfrm>
        </p:grpSpPr>
        <p:pic>
          <p:nvPicPr>
            <p:cNvPr id="60" name="图片 59"/>
            <p:cNvPicPr>
              <a:picLocks noChangeAspect="1"/>
            </p:cNvPicPr>
            <p:nvPr/>
          </p:nvPicPr>
          <p:blipFill>
            <a:blip r:embed="rId2"/>
            <a:stretch>
              <a:fillRect/>
            </a:stretch>
          </p:blipFill>
          <p:spPr>
            <a:xfrm>
              <a:off x="9336672" y="106701"/>
              <a:ext cx="2374889" cy="773220"/>
            </a:xfrm>
            <a:prstGeom prst="rect">
              <a:avLst/>
            </a:prstGeom>
          </p:spPr>
        </p:pic>
        <p:sp>
          <p:nvSpPr>
            <p:cNvPr id="61" name="文本框 34"/>
            <p:cNvSpPr txBox="1"/>
            <p:nvPr/>
          </p:nvSpPr>
          <p:spPr>
            <a:xfrm>
              <a:off x="9336672" y="208939"/>
              <a:ext cx="213897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84200" rtl="0" eaLnBrk="1" fontAlgn="auto" latinLnBrk="0" hangingPunct="0">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FFFFFF"/>
                  </a:solidFill>
                  <a:effectLst/>
                  <a:uLnTx/>
                  <a:uFillTx/>
                  <a:latin typeface="Century Gothic" panose="020B0502020202020204" pitchFamily="34" charset="0"/>
                  <a:sym typeface="Helvetica Light"/>
                </a:rPr>
                <a:t>Oral Writing</a:t>
              </a:r>
              <a:endParaRPr kumimoji="0" lang="zh-CN" altLang="en-US" sz="2800" b="1" i="0" u="none" strike="noStrike" kern="1200" cap="none" spc="0" normalizeH="0" baseline="0" noProof="0" dirty="0">
                <a:ln>
                  <a:noFill/>
                </a:ln>
                <a:solidFill>
                  <a:srgbClr val="FFFFFF"/>
                </a:solidFill>
                <a:effectLst/>
                <a:uLnTx/>
                <a:uFillTx/>
                <a:latin typeface="Century Gothic" panose="020B0502020202020204" pitchFamily="34" charset="0"/>
                <a:sym typeface="Helvetica Light"/>
              </a:endParaRPr>
            </a:p>
          </p:txBody>
        </p:sp>
      </p:grpSp>
      <p:grpSp>
        <p:nvGrpSpPr>
          <p:cNvPr id="3" name="组合 2"/>
          <p:cNvGrpSpPr/>
          <p:nvPr/>
        </p:nvGrpSpPr>
        <p:grpSpPr>
          <a:xfrm>
            <a:off x="861734" y="6358349"/>
            <a:ext cx="957107" cy="294424"/>
            <a:chOff x="10869256" y="6156713"/>
            <a:chExt cx="957107" cy="294424"/>
          </a:xfrm>
        </p:grpSpPr>
        <p:pic>
          <p:nvPicPr>
            <p:cNvPr id="58" name="图片 57"/>
            <p:cNvPicPr>
              <a:picLocks noChangeAspect="1"/>
            </p:cNvPicPr>
            <p:nvPr/>
          </p:nvPicPr>
          <p:blipFill>
            <a:blip r:embed="rId3"/>
            <a:stretch>
              <a:fillRect/>
            </a:stretch>
          </p:blipFill>
          <p:spPr>
            <a:xfrm>
              <a:off x="11076919" y="6156713"/>
              <a:ext cx="749444" cy="294424"/>
            </a:xfrm>
            <a:prstGeom prst="rect">
              <a:avLst/>
            </a:prstGeom>
          </p:spPr>
        </p:pic>
        <p:sp>
          <p:nvSpPr>
            <p:cNvPr id="62" name="文本框 26"/>
            <p:cNvSpPr txBox="1"/>
            <p:nvPr/>
          </p:nvSpPr>
          <p:spPr>
            <a:xfrm>
              <a:off x="10869256" y="6173120"/>
              <a:ext cx="790364" cy="261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1200" cap="none" spc="0" normalizeH="0" baseline="0" noProof="0" dirty="0">
                  <a:ln>
                    <a:noFill/>
                  </a:ln>
                  <a:solidFill>
                    <a:srgbClr val="000000"/>
                  </a:solidFill>
                  <a:effectLst/>
                  <a:uLnTx/>
                  <a:uFillTx/>
                  <a:latin typeface="Century Gothic" panose="020B0502020202020204" pitchFamily="34" charset="0"/>
                </a:rPr>
                <a:t>2:00</a:t>
              </a:r>
              <a:endParaRPr kumimoji="0" lang="zh-CN" altLang="en-US" sz="11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grpSp>
      <p:grpSp>
        <p:nvGrpSpPr>
          <p:cNvPr id="64" name="组合 63"/>
          <p:cNvGrpSpPr/>
          <p:nvPr/>
        </p:nvGrpSpPr>
        <p:grpSpPr>
          <a:xfrm>
            <a:off x="10895459" y="6361206"/>
            <a:ext cx="998007" cy="312687"/>
            <a:chOff x="7707356" y="6408789"/>
            <a:chExt cx="998007" cy="312687"/>
          </a:xfrm>
        </p:grpSpPr>
        <p:pic>
          <p:nvPicPr>
            <p:cNvPr id="66" name="图片 65"/>
            <p:cNvPicPr>
              <a:picLocks noChangeAspect="1"/>
            </p:cNvPicPr>
            <p:nvPr/>
          </p:nvPicPr>
          <p:blipFill>
            <a:blip r:embed="rId4" cstate="screen"/>
            <a:stretch>
              <a:fillRect/>
            </a:stretch>
          </p:blipFill>
          <p:spPr>
            <a:xfrm>
              <a:off x="7808954" y="6408789"/>
              <a:ext cx="751545" cy="312687"/>
            </a:xfrm>
            <a:prstGeom prst="rect">
              <a:avLst/>
            </a:prstGeom>
          </p:spPr>
        </p:pic>
        <p:sp>
          <p:nvSpPr>
            <p:cNvPr id="67" name="文本框 66"/>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marL="0" marR="0" lvl="0" indent="0" algn="ctr" defTabSz="525780" rtl="0" eaLnBrk="1" fontAlgn="auto" latinLnBrk="0" hangingPunct="0">
                <a:lnSpc>
                  <a:spcPct val="100000"/>
                </a:lnSpc>
                <a:spcBef>
                  <a:spcPts val="0"/>
                </a:spcBef>
                <a:spcAft>
                  <a:spcPts val="0"/>
                </a:spcAft>
                <a:buClrTx/>
                <a:buSzTx/>
                <a:buFontTx/>
                <a:buNone/>
                <a:defRPr/>
              </a:pPr>
              <a:r>
                <a:rPr kumimoji="0" lang="en-US" altLang="zh-CN" sz="1100" b="1" i="0" u="none" strike="noStrike" kern="0" cap="none" spc="0" normalizeH="0" baseline="0" noProof="0" dirty="0">
                  <a:ln>
                    <a:noFill/>
                  </a:ln>
                  <a:solidFill>
                    <a:srgbClr val="000000"/>
                  </a:solidFill>
                  <a:effectLst/>
                  <a:uLnTx/>
                  <a:uFillTx/>
                  <a:latin typeface="Century Gothic" panose="020B0502020202020204" pitchFamily="34" charset="0"/>
                  <a:sym typeface="Helvetica Light"/>
                </a:rPr>
                <a:t>23/26</a:t>
              </a:r>
              <a:endParaRPr kumimoji="0" lang="zh-CN" altLang="en-US" sz="1100" b="1" i="0" u="none" strike="noStrike" kern="0" cap="none" spc="0" normalizeH="0" baseline="0" noProof="0" dirty="0">
                <a:ln>
                  <a:noFill/>
                </a:ln>
                <a:solidFill>
                  <a:srgbClr val="000000"/>
                </a:solidFill>
                <a:effectLst/>
                <a:uLnTx/>
                <a:uFillTx/>
                <a:latin typeface="Century Gothic" panose="020B0502020202020204" pitchFamily="34" charset="0"/>
                <a:sym typeface="Helvetica Light"/>
              </a:endParaRPr>
            </a:p>
          </p:txBody>
        </p:sp>
      </p:grpSp>
      <p:sp>
        <p:nvSpPr>
          <p:cNvPr id="16" name="任意多边形 15"/>
          <p:cNvSpPr/>
          <p:nvPr/>
        </p:nvSpPr>
        <p:spPr>
          <a:xfrm>
            <a:off x="2286000" y="1402129"/>
            <a:ext cx="3314526" cy="3349981"/>
          </a:xfrm>
          <a:custGeom>
            <a:avLst/>
            <a:gdLst>
              <a:gd name="connsiteX0" fmla="*/ 0 w 263679"/>
              <a:gd name="connsiteY0" fmla="*/ 443345 h 443345"/>
              <a:gd name="connsiteX1" fmla="*/ 27709 w 263679"/>
              <a:gd name="connsiteY1" fmla="*/ 374072 h 443345"/>
              <a:gd name="connsiteX2" fmla="*/ 124691 w 263679"/>
              <a:gd name="connsiteY2" fmla="*/ 235527 h 443345"/>
              <a:gd name="connsiteX3" fmla="*/ 166255 w 263679"/>
              <a:gd name="connsiteY3" fmla="*/ 193963 h 443345"/>
              <a:gd name="connsiteX4" fmla="*/ 193964 w 263679"/>
              <a:gd name="connsiteY4" fmla="*/ 138545 h 443345"/>
              <a:gd name="connsiteX5" fmla="*/ 235527 w 263679"/>
              <a:gd name="connsiteY5" fmla="*/ 96981 h 443345"/>
              <a:gd name="connsiteX6" fmla="*/ 263236 w 263679"/>
              <a:gd name="connsiteY6" fmla="*/ 0 h 44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79" h="443345">
                <a:moveTo>
                  <a:pt x="0" y="443345"/>
                </a:moveTo>
                <a:cubicBezTo>
                  <a:pt x="9236" y="420254"/>
                  <a:pt x="15800" y="395905"/>
                  <a:pt x="27709" y="374072"/>
                </a:cubicBezTo>
                <a:cubicBezTo>
                  <a:pt x="39633" y="352210"/>
                  <a:pt x="102184" y="261785"/>
                  <a:pt x="124691" y="235527"/>
                </a:cubicBezTo>
                <a:cubicBezTo>
                  <a:pt x="137442" y="220651"/>
                  <a:pt x="154867" y="209907"/>
                  <a:pt x="166255" y="193963"/>
                </a:cubicBezTo>
                <a:cubicBezTo>
                  <a:pt x="178259" y="177157"/>
                  <a:pt x="181960" y="155351"/>
                  <a:pt x="193964" y="138545"/>
                </a:cubicBezTo>
                <a:cubicBezTo>
                  <a:pt x="205352" y="122601"/>
                  <a:pt x="224139" y="112925"/>
                  <a:pt x="235527" y="96981"/>
                </a:cubicBezTo>
                <a:cubicBezTo>
                  <a:pt x="269432" y="49514"/>
                  <a:pt x="263236" y="48570"/>
                  <a:pt x="263236" y="0"/>
                </a:cubicBezTo>
              </a:path>
            </a:pathLst>
          </a:custGeom>
          <a:no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endParaRPr>
          </a:p>
        </p:txBody>
      </p:sp>
      <p:sp>
        <p:nvSpPr>
          <p:cNvPr id="17" name="任意多边形 16"/>
          <p:cNvSpPr/>
          <p:nvPr/>
        </p:nvSpPr>
        <p:spPr>
          <a:xfrm>
            <a:off x="2257081" y="1801091"/>
            <a:ext cx="8133827" cy="2828215"/>
          </a:xfrm>
          <a:custGeom>
            <a:avLst/>
            <a:gdLst>
              <a:gd name="connsiteX0" fmla="*/ 0 w 7883236"/>
              <a:gd name="connsiteY0" fmla="*/ 2466109 h 2521527"/>
              <a:gd name="connsiteX1" fmla="*/ 13854 w 7883236"/>
              <a:gd name="connsiteY1" fmla="*/ 1842655 h 2521527"/>
              <a:gd name="connsiteX2" fmla="*/ 55418 w 7883236"/>
              <a:gd name="connsiteY2" fmla="*/ 1690255 h 2521527"/>
              <a:gd name="connsiteX3" fmla="*/ 69273 w 7883236"/>
              <a:gd name="connsiteY3" fmla="*/ 1648691 h 2521527"/>
              <a:gd name="connsiteX4" fmla="*/ 124691 w 7883236"/>
              <a:gd name="connsiteY4" fmla="*/ 1565564 h 2521527"/>
              <a:gd name="connsiteX5" fmla="*/ 152400 w 7883236"/>
              <a:gd name="connsiteY5" fmla="*/ 1524000 h 2521527"/>
              <a:gd name="connsiteX6" fmla="*/ 166254 w 7883236"/>
              <a:gd name="connsiteY6" fmla="*/ 1482437 h 2521527"/>
              <a:gd name="connsiteX7" fmla="*/ 193964 w 7883236"/>
              <a:gd name="connsiteY7" fmla="*/ 1454727 h 2521527"/>
              <a:gd name="connsiteX8" fmla="*/ 207818 w 7883236"/>
              <a:gd name="connsiteY8" fmla="*/ 1399309 h 2521527"/>
              <a:gd name="connsiteX9" fmla="*/ 249382 w 7883236"/>
              <a:gd name="connsiteY9" fmla="*/ 1357746 h 2521527"/>
              <a:gd name="connsiteX10" fmla="*/ 277091 w 7883236"/>
              <a:gd name="connsiteY10" fmla="*/ 1316182 h 2521527"/>
              <a:gd name="connsiteX11" fmla="*/ 318654 w 7883236"/>
              <a:gd name="connsiteY11" fmla="*/ 1260764 h 2521527"/>
              <a:gd name="connsiteX12" fmla="*/ 346364 w 7883236"/>
              <a:gd name="connsiteY12" fmla="*/ 1219200 h 2521527"/>
              <a:gd name="connsiteX13" fmla="*/ 429491 w 7883236"/>
              <a:gd name="connsiteY13" fmla="*/ 1149927 h 2521527"/>
              <a:gd name="connsiteX14" fmla="*/ 471054 w 7883236"/>
              <a:gd name="connsiteY14" fmla="*/ 1108364 h 2521527"/>
              <a:gd name="connsiteX15" fmla="*/ 568036 w 7883236"/>
              <a:gd name="connsiteY15" fmla="*/ 983673 h 2521527"/>
              <a:gd name="connsiteX16" fmla="*/ 623454 w 7883236"/>
              <a:gd name="connsiteY16" fmla="*/ 928255 h 2521527"/>
              <a:gd name="connsiteX17" fmla="*/ 651164 w 7883236"/>
              <a:gd name="connsiteY17" fmla="*/ 900546 h 2521527"/>
              <a:gd name="connsiteX18" fmla="*/ 706582 w 7883236"/>
              <a:gd name="connsiteY18" fmla="*/ 858982 h 2521527"/>
              <a:gd name="connsiteX19" fmla="*/ 789709 w 7883236"/>
              <a:gd name="connsiteY19" fmla="*/ 803564 h 2521527"/>
              <a:gd name="connsiteX20" fmla="*/ 845127 w 7883236"/>
              <a:gd name="connsiteY20" fmla="*/ 762000 h 2521527"/>
              <a:gd name="connsiteX21" fmla="*/ 914400 w 7883236"/>
              <a:gd name="connsiteY21" fmla="*/ 720437 h 2521527"/>
              <a:gd name="connsiteX22" fmla="*/ 955964 w 7883236"/>
              <a:gd name="connsiteY22" fmla="*/ 678873 h 2521527"/>
              <a:gd name="connsiteX23" fmla="*/ 1052945 w 7883236"/>
              <a:gd name="connsiteY23" fmla="*/ 623455 h 2521527"/>
              <a:gd name="connsiteX24" fmla="*/ 1136073 w 7883236"/>
              <a:gd name="connsiteY24" fmla="*/ 568037 h 2521527"/>
              <a:gd name="connsiteX25" fmla="*/ 1219200 w 7883236"/>
              <a:gd name="connsiteY25" fmla="*/ 526473 h 2521527"/>
              <a:gd name="connsiteX26" fmla="*/ 1260764 w 7883236"/>
              <a:gd name="connsiteY26" fmla="*/ 512618 h 2521527"/>
              <a:gd name="connsiteX27" fmla="*/ 1385454 w 7883236"/>
              <a:gd name="connsiteY27" fmla="*/ 429491 h 2521527"/>
              <a:gd name="connsiteX28" fmla="*/ 1427018 w 7883236"/>
              <a:gd name="connsiteY28" fmla="*/ 401782 h 2521527"/>
              <a:gd name="connsiteX29" fmla="*/ 1510145 w 7883236"/>
              <a:gd name="connsiteY29" fmla="*/ 374073 h 2521527"/>
              <a:gd name="connsiteX30" fmla="*/ 1607127 w 7883236"/>
              <a:gd name="connsiteY30" fmla="*/ 346364 h 2521527"/>
              <a:gd name="connsiteX31" fmla="*/ 1676400 w 7883236"/>
              <a:gd name="connsiteY31" fmla="*/ 318655 h 2521527"/>
              <a:gd name="connsiteX32" fmla="*/ 1814945 w 7883236"/>
              <a:gd name="connsiteY32" fmla="*/ 277091 h 2521527"/>
              <a:gd name="connsiteX33" fmla="*/ 1911927 w 7883236"/>
              <a:gd name="connsiteY33" fmla="*/ 263237 h 2521527"/>
              <a:gd name="connsiteX34" fmla="*/ 1953491 w 7883236"/>
              <a:gd name="connsiteY34" fmla="*/ 249382 h 2521527"/>
              <a:gd name="connsiteX35" fmla="*/ 2022764 w 7883236"/>
              <a:gd name="connsiteY35" fmla="*/ 221673 h 2521527"/>
              <a:gd name="connsiteX36" fmla="*/ 2133600 w 7883236"/>
              <a:gd name="connsiteY36" fmla="*/ 193964 h 2521527"/>
              <a:gd name="connsiteX37" fmla="*/ 2175164 w 7883236"/>
              <a:gd name="connsiteY37" fmla="*/ 180109 h 2521527"/>
              <a:gd name="connsiteX38" fmla="*/ 2244436 w 7883236"/>
              <a:gd name="connsiteY38" fmla="*/ 152400 h 2521527"/>
              <a:gd name="connsiteX39" fmla="*/ 2369127 w 7883236"/>
              <a:gd name="connsiteY39" fmla="*/ 138546 h 2521527"/>
              <a:gd name="connsiteX40" fmla="*/ 2521527 w 7883236"/>
              <a:gd name="connsiteY40" fmla="*/ 96982 h 2521527"/>
              <a:gd name="connsiteX41" fmla="*/ 2715491 w 7883236"/>
              <a:gd name="connsiteY41" fmla="*/ 69273 h 2521527"/>
              <a:gd name="connsiteX42" fmla="*/ 2812473 w 7883236"/>
              <a:gd name="connsiteY42" fmla="*/ 41564 h 2521527"/>
              <a:gd name="connsiteX43" fmla="*/ 2964873 w 7883236"/>
              <a:gd name="connsiteY43" fmla="*/ 27709 h 2521527"/>
              <a:gd name="connsiteX44" fmla="*/ 3255818 w 7883236"/>
              <a:gd name="connsiteY44" fmla="*/ 0 h 2521527"/>
              <a:gd name="connsiteX45" fmla="*/ 4530436 w 7883236"/>
              <a:gd name="connsiteY45" fmla="*/ 13855 h 2521527"/>
              <a:gd name="connsiteX46" fmla="*/ 4655127 w 7883236"/>
              <a:gd name="connsiteY46" fmla="*/ 41564 h 2521527"/>
              <a:gd name="connsiteX47" fmla="*/ 4738254 w 7883236"/>
              <a:gd name="connsiteY47" fmla="*/ 55418 h 2521527"/>
              <a:gd name="connsiteX48" fmla="*/ 4946073 w 7883236"/>
              <a:gd name="connsiteY48" fmla="*/ 110837 h 2521527"/>
              <a:gd name="connsiteX49" fmla="*/ 5029200 w 7883236"/>
              <a:gd name="connsiteY49" fmla="*/ 138546 h 2521527"/>
              <a:gd name="connsiteX50" fmla="*/ 5167745 w 7883236"/>
              <a:gd name="connsiteY50" fmla="*/ 180109 h 2521527"/>
              <a:gd name="connsiteX51" fmla="*/ 5223164 w 7883236"/>
              <a:gd name="connsiteY51" fmla="*/ 193964 h 2521527"/>
              <a:gd name="connsiteX52" fmla="*/ 5320145 w 7883236"/>
              <a:gd name="connsiteY52" fmla="*/ 221673 h 2521527"/>
              <a:gd name="connsiteX53" fmla="*/ 5389418 w 7883236"/>
              <a:gd name="connsiteY53" fmla="*/ 235527 h 2521527"/>
              <a:gd name="connsiteX54" fmla="*/ 5486400 w 7883236"/>
              <a:gd name="connsiteY54" fmla="*/ 263237 h 2521527"/>
              <a:gd name="connsiteX55" fmla="*/ 5527964 w 7883236"/>
              <a:gd name="connsiteY55" fmla="*/ 304800 h 2521527"/>
              <a:gd name="connsiteX56" fmla="*/ 5749636 w 7883236"/>
              <a:gd name="connsiteY56" fmla="*/ 387927 h 2521527"/>
              <a:gd name="connsiteX57" fmla="*/ 5874327 w 7883236"/>
              <a:gd name="connsiteY57" fmla="*/ 471055 h 2521527"/>
              <a:gd name="connsiteX58" fmla="*/ 5929745 w 7883236"/>
              <a:gd name="connsiteY58" fmla="*/ 498764 h 2521527"/>
              <a:gd name="connsiteX59" fmla="*/ 6165273 w 7883236"/>
              <a:gd name="connsiteY59" fmla="*/ 665018 h 2521527"/>
              <a:gd name="connsiteX60" fmla="*/ 6220691 w 7883236"/>
              <a:gd name="connsiteY60" fmla="*/ 706582 h 2521527"/>
              <a:gd name="connsiteX61" fmla="*/ 6317673 w 7883236"/>
              <a:gd name="connsiteY61" fmla="*/ 817418 h 2521527"/>
              <a:gd name="connsiteX62" fmla="*/ 6414654 w 7883236"/>
              <a:gd name="connsiteY62" fmla="*/ 914400 h 2521527"/>
              <a:gd name="connsiteX63" fmla="*/ 6483927 w 7883236"/>
              <a:gd name="connsiteY63" fmla="*/ 983673 h 2521527"/>
              <a:gd name="connsiteX64" fmla="*/ 6525491 w 7883236"/>
              <a:gd name="connsiteY64" fmla="*/ 1039091 h 2521527"/>
              <a:gd name="connsiteX65" fmla="*/ 6664036 w 7883236"/>
              <a:gd name="connsiteY65" fmla="*/ 1177637 h 2521527"/>
              <a:gd name="connsiteX66" fmla="*/ 6705600 w 7883236"/>
              <a:gd name="connsiteY66" fmla="*/ 1233055 h 2521527"/>
              <a:gd name="connsiteX67" fmla="*/ 6774873 w 7883236"/>
              <a:gd name="connsiteY67" fmla="*/ 1330037 h 2521527"/>
              <a:gd name="connsiteX68" fmla="*/ 6816436 w 7883236"/>
              <a:gd name="connsiteY68" fmla="*/ 1371600 h 2521527"/>
              <a:gd name="connsiteX69" fmla="*/ 6858000 w 7883236"/>
              <a:gd name="connsiteY69" fmla="*/ 1440873 h 2521527"/>
              <a:gd name="connsiteX70" fmla="*/ 6899564 w 7883236"/>
              <a:gd name="connsiteY70" fmla="*/ 1482437 h 2521527"/>
              <a:gd name="connsiteX71" fmla="*/ 6927273 w 7883236"/>
              <a:gd name="connsiteY71" fmla="*/ 1524000 h 2521527"/>
              <a:gd name="connsiteX72" fmla="*/ 6982691 w 7883236"/>
              <a:gd name="connsiteY72" fmla="*/ 1565564 h 2521527"/>
              <a:gd name="connsiteX73" fmla="*/ 7051964 w 7883236"/>
              <a:gd name="connsiteY73" fmla="*/ 1648691 h 2521527"/>
              <a:gd name="connsiteX74" fmla="*/ 7107382 w 7883236"/>
              <a:gd name="connsiteY74" fmla="*/ 1676400 h 2521527"/>
              <a:gd name="connsiteX75" fmla="*/ 7245927 w 7883236"/>
              <a:gd name="connsiteY75" fmla="*/ 1814946 h 2521527"/>
              <a:gd name="connsiteX76" fmla="*/ 7370618 w 7883236"/>
              <a:gd name="connsiteY76" fmla="*/ 1911927 h 2521527"/>
              <a:gd name="connsiteX77" fmla="*/ 7412182 w 7883236"/>
              <a:gd name="connsiteY77" fmla="*/ 1953491 h 2521527"/>
              <a:gd name="connsiteX78" fmla="*/ 7495309 w 7883236"/>
              <a:gd name="connsiteY78" fmla="*/ 2022764 h 2521527"/>
              <a:gd name="connsiteX79" fmla="*/ 7633854 w 7883236"/>
              <a:gd name="connsiteY79" fmla="*/ 2202873 h 2521527"/>
              <a:gd name="connsiteX80" fmla="*/ 7675418 w 7883236"/>
              <a:gd name="connsiteY80" fmla="*/ 2244437 h 2521527"/>
              <a:gd name="connsiteX81" fmla="*/ 7786254 w 7883236"/>
              <a:gd name="connsiteY81" fmla="*/ 2396837 h 2521527"/>
              <a:gd name="connsiteX82" fmla="*/ 7813964 w 7883236"/>
              <a:gd name="connsiteY82" fmla="*/ 2424546 h 2521527"/>
              <a:gd name="connsiteX83" fmla="*/ 7883236 w 7883236"/>
              <a:gd name="connsiteY83" fmla="*/ 2521527 h 2521527"/>
              <a:gd name="connsiteX0-1" fmla="*/ 0 w 7883236"/>
              <a:gd name="connsiteY0-2" fmla="*/ 2866952 h 2922370"/>
              <a:gd name="connsiteX1-3" fmla="*/ 13854 w 7883236"/>
              <a:gd name="connsiteY1-4" fmla="*/ 2243498 h 2922370"/>
              <a:gd name="connsiteX2-5" fmla="*/ 55418 w 7883236"/>
              <a:gd name="connsiteY2-6" fmla="*/ 2091098 h 2922370"/>
              <a:gd name="connsiteX3-7" fmla="*/ 69273 w 7883236"/>
              <a:gd name="connsiteY3-8" fmla="*/ 2049534 h 2922370"/>
              <a:gd name="connsiteX4-9" fmla="*/ 124691 w 7883236"/>
              <a:gd name="connsiteY4-10" fmla="*/ 1966407 h 2922370"/>
              <a:gd name="connsiteX5-11" fmla="*/ 152400 w 7883236"/>
              <a:gd name="connsiteY5-12" fmla="*/ 1924843 h 2922370"/>
              <a:gd name="connsiteX6-13" fmla="*/ 166254 w 7883236"/>
              <a:gd name="connsiteY6-14" fmla="*/ 1883280 h 2922370"/>
              <a:gd name="connsiteX7-15" fmla="*/ 193964 w 7883236"/>
              <a:gd name="connsiteY7-16" fmla="*/ 1855570 h 2922370"/>
              <a:gd name="connsiteX8-17" fmla="*/ 207818 w 7883236"/>
              <a:gd name="connsiteY8-18" fmla="*/ 1800152 h 2922370"/>
              <a:gd name="connsiteX9-19" fmla="*/ 249382 w 7883236"/>
              <a:gd name="connsiteY9-20" fmla="*/ 1758589 h 2922370"/>
              <a:gd name="connsiteX10-21" fmla="*/ 277091 w 7883236"/>
              <a:gd name="connsiteY10-22" fmla="*/ 1717025 h 2922370"/>
              <a:gd name="connsiteX11-23" fmla="*/ 318654 w 7883236"/>
              <a:gd name="connsiteY11-24" fmla="*/ 1661607 h 2922370"/>
              <a:gd name="connsiteX12-25" fmla="*/ 346364 w 7883236"/>
              <a:gd name="connsiteY12-26" fmla="*/ 1620043 h 2922370"/>
              <a:gd name="connsiteX13-27" fmla="*/ 429491 w 7883236"/>
              <a:gd name="connsiteY13-28" fmla="*/ 1550770 h 2922370"/>
              <a:gd name="connsiteX14-29" fmla="*/ 471054 w 7883236"/>
              <a:gd name="connsiteY14-30" fmla="*/ 1509207 h 2922370"/>
              <a:gd name="connsiteX15-31" fmla="*/ 568036 w 7883236"/>
              <a:gd name="connsiteY15-32" fmla="*/ 1384516 h 2922370"/>
              <a:gd name="connsiteX16-33" fmla="*/ 623454 w 7883236"/>
              <a:gd name="connsiteY16-34" fmla="*/ 1329098 h 2922370"/>
              <a:gd name="connsiteX17-35" fmla="*/ 651164 w 7883236"/>
              <a:gd name="connsiteY17-36" fmla="*/ 1301389 h 2922370"/>
              <a:gd name="connsiteX18-37" fmla="*/ 706582 w 7883236"/>
              <a:gd name="connsiteY18-38" fmla="*/ 1259825 h 2922370"/>
              <a:gd name="connsiteX19-39" fmla="*/ 789709 w 7883236"/>
              <a:gd name="connsiteY19-40" fmla="*/ 1204407 h 2922370"/>
              <a:gd name="connsiteX20-41" fmla="*/ 845127 w 7883236"/>
              <a:gd name="connsiteY20-42" fmla="*/ 1162843 h 2922370"/>
              <a:gd name="connsiteX21-43" fmla="*/ 914400 w 7883236"/>
              <a:gd name="connsiteY21-44" fmla="*/ 1121280 h 2922370"/>
              <a:gd name="connsiteX22-45" fmla="*/ 955964 w 7883236"/>
              <a:gd name="connsiteY22-46" fmla="*/ 1079716 h 2922370"/>
              <a:gd name="connsiteX23-47" fmla="*/ 1052945 w 7883236"/>
              <a:gd name="connsiteY23-48" fmla="*/ 1024298 h 2922370"/>
              <a:gd name="connsiteX24-49" fmla="*/ 1136073 w 7883236"/>
              <a:gd name="connsiteY24-50" fmla="*/ 968880 h 2922370"/>
              <a:gd name="connsiteX25-51" fmla="*/ 1219200 w 7883236"/>
              <a:gd name="connsiteY25-52" fmla="*/ 927316 h 2922370"/>
              <a:gd name="connsiteX26-53" fmla="*/ 1260764 w 7883236"/>
              <a:gd name="connsiteY26-54" fmla="*/ 913461 h 2922370"/>
              <a:gd name="connsiteX27-55" fmla="*/ 1385454 w 7883236"/>
              <a:gd name="connsiteY27-56" fmla="*/ 830334 h 2922370"/>
              <a:gd name="connsiteX28-57" fmla="*/ 1427018 w 7883236"/>
              <a:gd name="connsiteY28-58" fmla="*/ 802625 h 2922370"/>
              <a:gd name="connsiteX29-59" fmla="*/ 1510145 w 7883236"/>
              <a:gd name="connsiteY29-60" fmla="*/ 774916 h 2922370"/>
              <a:gd name="connsiteX30-61" fmla="*/ 1607127 w 7883236"/>
              <a:gd name="connsiteY30-62" fmla="*/ 747207 h 2922370"/>
              <a:gd name="connsiteX31-63" fmla="*/ 1676400 w 7883236"/>
              <a:gd name="connsiteY31-64" fmla="*/ 719498 h 2922370"/>
              <a:gd name="connsiteX32-65" fmla="*/ 1814945 w 7883236"/>
              <a:gd name="connsiteY32-66" fmla="*/ 677934 h 2922370"/>
              <a:gd name="connsiteX33-67" fmla="*/ 1911927 w 7883236"/>
              <a:gd name="connsiteY33-68" fmla="*/ 664080 h 2922370"/>
              <a:gd name="connsiteX34-69" fmla="*/ 1953491 w 7883236"/>
              <a:gd name="connsiteY34-70" fmla="*/ 650225 h 2922370"/>
              <a:gd name="connsiteX35-71" fmla="*/ 2022764 w 7883236"/>
              <a:gd name="connsiteY35-72" fmla="*/ 622516 h 2922370"/>
              <a:gd name="connsiteX36-73" fmla="*/ 2133600 w 7883236"/>
              <a:gd name="connsiteY36-74" fmla="*/ 594807 h 2922370"/>
              <a:gd name="connsiteX37-75" fmla="*/ 2175164 w 7883236"/>
              <a:gd name="connsiteY37-76" fmla="*/ 580952 h 2922370"/>
              <a:gd name="connsiteX38-77" fmla="*/ 2244436 w 7883236"/>
              <a:gd name="connsiteY38-78" fmla="*/ 553243 h 2922370"/>
              <a:gd name="connsiteX39-79" fmla="*/ 2369127 w 7883236"/>
              <a:gd name="connsiteY39-80" fmla="*/ 539389 h 2922370"/>
              <a:gd name="connsiteX40-81" fmla="*/ 2521527 w 7883236"/>
              <a:gd name="connsiteY40-82" fmla="*/ 497825 h 2922370"/>
              <a:gd name="connsiteX41-83" fmla="*/ 2715491 w 7883236"/>
              <a:gd name="connsiteY41-84" fmla="*/ 470116 h 2922370"/>
              <a:gd name="connsiteX42-85" fmla="*/ 2812473 w 7883236"/>
              <a:gd name="connsiteY42-86" fmla="*/ 442407 h 2922370"/>
              <a:gd name="connsiteX43-87" fmla="*/ 2964873 w 7883236"/>
              <a:gd name="connsiteY43-88" fmla="*/ 428552 h 2922370"/>
              <a:gd name="connsiteX44-89" fmla="*/ 3658709 w 7883236"/>
              <a:gd name="connsiteY44-90" fmla="*/ 0 h 2922370"/>
              <a:gd name="connsiteX45-91" fmla="*/ 4530436 w 7883236"/>
              <a:gd name="connsiteY45-92" fmla="*/ 414698 h 2922370"/>
              <a:gd name="connsiteX46-93" fmla="*/ 4655127 w 7883236"/>
              <a:gd name="connsiteY46-94" fmla="*/ 442407 h 2922370"/>
              <a:gd name="connsiteX47-95" fmla="*/ 4738254 w 7883236"/>
              <a:gd name="connsiteY47-96" fmla="*/ 456261 h 2922370"/>
              <a:gd name="connsiteX48-97" fmla="*/ 4946073 w 7883236"/>
              <a:gd name="connsiteY48-98" fmla="*/ 511680 h 2922370"/>
              <a:gd name="connsiteX49-99" fmla="*/ 5029200 w 7883236"/>
              <a:gd name="connsiteY49-100" fmla="*/ 539389 h 2922370"/>
              <a:gd name="connsiteX50-101" fmla="*/ 5167745 w 7883236"/>
              <a:gd name="connsiteY50-102" fmla="*/ 580952 h 2922370"/>
              <a:gd name="connsiteX51-103" fmla="*/ 5223164 w 7883236"/>
              <a:gd name="connsiteY51-104" fmla="*/ 594807 h 2922370"/>
              <a:gd name="connsiteX52-105" fmla="*/ 5320145 w 7883236"/>
              <a:gd name="connsiteY52-106" fmla="*/ 622516 h 2922370"/>
              <a:gd name="connsiteX53-107" fmla="*/ 5389418 w 7883236"/>
              <a:gd name="connsiteY53-108" fmla="*/ 636370 h 2922370"/>
              <a:gd name="connsiteX54-109" fmla="*/ 5486400 w 7883236"/>
              <a:gd name="connsiteY54-110" fmla="*/ 664080 h 2922370"/>
              <a:gd name="connsiteX55-111" fmla="*/ 5527964 w 7883236"/>
              <a:gd name="connsiteY55-112" fmla="*/ 705643 h 2922370"/>
              <a:gd name="connsiteX56-113" fmla="*/ 5749636 w 7883236"/>
              <a:gd name="connsiteY56-114" fmla="*/ 788770 h 2922370"/>
              <a:gd name="connsiteX57-115" fmla="*/ 5874327 w 7883236"/>
              <a:gd name="connsiteY57-116" fmla="*/ 871898 h 2922370"/>
              <a:gd name="connsiteX58-117" fmla="*/ 5929745 w 7883236"/>
              <a:gd name="connsiteY58-118" fmla="*/ 899607 h 2922370"/>
              <a:gd name="connsiteX59-119" fmla="*/ 6165273 w 7883236"/>
              <a:gd name="connsiteY59-120" fmla="*/ 1065861 h 2922370"/>
              <a:gd name="connsiteX60-121" fmla="*/ 6220691 w 7883236"/>
              <a:gd name="connsiteY60-122" fmla="*/ 1107425 h 2922370"/>
              <a:gd name="connsiteX61-123" fmla="*/ 6317673 w 7883236"/>
              <a:gd name="connsiteY61-124" fmla="*/ 1218261 h 2922370"/>
              <a:gd name="connsiteX62-125" fmla="*/ 6414654 w 7883236"/>
              <a:gd name="connsiteY62-126" fmla="*/ 1315243 h 2922370"/>
              <a:gd name="connsiteX63-127" fmla="*/ 6483927 w 7883236"/>
              <a:gd name="connsiteY63-128" fmla="*/ 1384516 h 2922370"/>
              <a:gd name="connsiteX64-129" fmla="*/ 6525491 w 7883236"/>
              <a:gd name="connsiteY64-130" fmla="*/ 1439934 h 2922370"/>
              <a:gd name="connsiteX65-131" fmla="*/ 6664036 w 7883236"/>
              <a:gd name="connsiteY65-132" fmla="*/ 1578480 h 2922370"/>
              <a:gd name="connsiteX66-133" fmla="*/ 6705600 w 7883236"/>
              <a:gd name="connsiteY66-134" fmla="*/ 1633898 h 2922370"/>
              <a:gd name="connsiteX67-135" fmla="*/ 6774873 w 7883236"/>
              <a:gd name="connsiteY67-136" fmla="*/ 1730880 h 2922370"/>
              <a:gd name="connsiteX68-137" fmla="*/ 6816436 w 7883236"/>
              <a:gd name="connsiteY68-138" fmla="*/ 1772443 h 2922370"/>
              <a:gd name="connsiteX69-139" fmla="*/ 6858000 w 7883236"/>
              <a:gd name="connsiteY69-140" fmla="*/ 1841716 h 2922370"/>
              <a:gd name="connsiteX70-141" fmla="*/ 6899564 w 7883236"/>
              <a:gd name="connsiteY70-142" fmla="*/ 1883280 h 2922370"/>
              <a:gd name="connsiteX71-143" fmla="*/ 6927273 w 7883236"/>
              <a:gd name="connsiteY71-144" fmla="*/ 1924843 h 2922370"/>
              <a:gd name="connsiteX72-145" fmla="*/ 6982691 w 7883236"/>
              <a:gd name="connsiteY72-146" fmla="*/ 1966407 h 2922370"/>
              <a:gd name="connsiteX73-147" fmla="*/ 7051964 w 7883236"/>
              <a:gd name="connsiteY73-148" fmla="*/ 2049534 h 2922370"/>
              <a:gd name="connsiteX74-149" fmla="*/ 7107382 w 7883236"/>
              <a:gd name="connsiteY74-150" fmla="*/ 2077243 h 2922370"/>
              <a:gd name="connsiteX75-151" fmla="*/ 7245927 w 7883236"/>
              <a:gd name="connsiteY75-152" fmla="*/ 2215789 h 2922370"/>
              <a:gd name="connsiteX76-153" fmla="*/ 7370618 w 7883236"/>
              <a:gd name="connsiteY76-154" fmla="*/ 2312770 h 2922370"/>
              <a:gd name="connsiteX77-155" fmla="*/ 7412182 w 7883236"/>
              <a:gd name="connsiteY77-156" fmla="*/ 2354334 h 2922370"/>
              <a:gd name="connsiteX78-157" fmla="*/ 7495309 w 7883236"/>
              <a:gd name="connsiteY78-158" fmla="*/ 2423607 h 2922370"/>
              <a:gd name="connsiteX79-159" fmla="*/ 7633854 w 7883236"/>
              <a:gd name="connsiteY79-160" fmla="*/ 2603716 h 2922370"/>
              <a:gd name="connsiteX80-161" fmla="*/ 7675418 w 7883236"/>
              <a:gd name="connsiteY80-162" fmla="*/ 2645280 h 2922370"/>
              <a:gd name="connsiteX81-163" fmla="*/ 7786254 w 7883236"/>
              <a:gd name="connsiteY81-164" fmla="*/ 2797680 h 2922370"/>
              <a:gd name="connsiteX82-165" fmla="*/ 7813964 w 7883236"/>
              <a:gd name="connsiteY82-166" fmla="*/ 2825389 h 2922370"/>
              <a:gd name="connsiteX83-167" fmla="*/ 7883236 w 7883236"/>
              <a:gd name="connsiteY83-168" fmla="*/ 2922370 h 2922370"/>
              <a:gd name="connsiteX0-169" fmla="*/ 1172 w 7884408"/>
              <a:gd name="connsiteY0-170" fmla="*/ 2866952 h 2922370"/>
              <a:gd name="connsiteX1-171" fmla="*/ 15026 w 7884408"/>
              <a:gd name="connsiteY1-172" fmla="*/ 2243498 h 2922370"/>
              <a:gd name="connsiteX2-173" fmla="*/ 56590 w 7884408"/>
              <a:gd name="connsiteY2-174" fmla="*/ 2091098 h 2922370"/>
              <a:gd name="connsiteX3-175" fmla="*/ 607633 w 7884408"/>
              <a:gd name="connsiteY3-176" fmla="*/ 2235639 h 2922370"/>
              <a:gd name="connsiteX4-177" fmla="*/ 125863 w 7884408"/>
              <a:gd name="connsiteY4-178" fmla="*/ 1966407 h 2922370"/>
              <a:gd name="connsiteX5-179" fmla="*/ 153572 w 7884408"/>
              <a:gd name="connsiteY5-180" fmla="*/ 1924843 h 2922370"/>
              <a:gd name="connsiteX6-181" fmla="*/ 167426 w 7884408"/>
              <a:gd name="connsiteY6-182" fmla="*/ 1883280 h 2922370"/>
              <a:gd name="connsiteX7-183" fmla="*/ 195136 w 7884408"/>
              <a:gd name="connsiteY7-184" fmla="*/ 1855570 h 2922370"/>
              <a:gd name="connsiteX8-185" fmla="*/ 208990 w 7884408"/>
              <a:gd name="connsiteY8-186" fmla="*/ 1800152 h 2922370"/>
              <a:gd name="connsiteX9-187" fmla="*/ 250554 w 7884408"/>
              <a:gd name="connsiteY9-188" fmla="*/ 1758589 h 2922370"/>
              <a:gd name="connsiteX10-189" fmla="*/ 278263 w 7884408"/>
              <a:gd name="connsiteY10-190" fmla="*/ 1717025 h 2922370"/>
              <a:gd name="connsiteX11-191" fmla="*/ 319826 w 7884408"/>
              <a:gd name="connsiteY11-192" fmla="*/ 1661607 h 2922370"/>
              <a:gd name="connsiteX12-193" fmla="*/ 347536 w 7884408"/>
              <a:gd name="connsiteY12-194" fmla="*/ 1620043 h 2922370"/>
              <a:gd name="connsiteX13-195" fmla="*/ 430663 w 7884408"/>
              <a:gd name="connsiteY13-196" fmla="*/ 1550770 h 2922370"/>
              <a:gd name="connsiteX14-197" fmla="*/ 472226 w 7884408"/>
              <a:gd name="connsiteY14-198" fmla="*/ 1509207 h 2922370"/>
              <a:gd name="connsiteX15-199" fmla="*/ 569208 w 7884408"/>
              <a:gd name="connsiteY15-200" fmla="*/ 1384516 h 2922370"/>
              <a:gd name="connsiteX16-201" fmla="*/ 624626 w 7884408"/>
              <a:gd name="connsiteY16-202" fmla="*/ 1329098 h 2922370"/>
              <a:gd name="connsiteX17-203" fmla="*/ 652336 w 7884408"/>
              <a:gd name="connsiteY17-204" fmla="*/ 1301389 h 2922370"/>
              <a:gd name="connsiteX18-205" fmla="*/ 707754 w 7884408"/>
              <a:gd name="connsiteY18-206" fmla="*/ 1259825 h 2922370"/>
              <a:gd name="connsiteX19-207" fmla="*/ 790881 w 7884408"/>
              <a:gd name="connsiteY19-208" fmla="*/ 1204407 h 2922370"/>
              <a:gd name="connsiteX20-209" fmla="*/ 846299 w 7884408"/>
              <a:gd name="connsiteY20-210" fmla="*/ 1162843 h 2922370"/>
              <a:gd name="connsiteX21-211" fmla="*/ 915572 w 7884408"/>
              <a:gd name="connsiteY21-212" fmla="*/ 1121280 h 2922370"/>
              <a:gd name="connsiteX22-213" fmla="*/ 957136 w 7884408"/>
              <a:gd name="connsiteY22-214" fmla="*/ 1079716 h 2922370"/>
              <a:gd name="connsiteX23-215" fmla="*/ 1054117 w 7884408"/>
              <a:gd name="connsiteY23-216" fmla="*/ 1024298 h 2922370"/>
              <a:gd name="connsiteX24-217" fmla="*/ 1137245 w 7884408"/>
              <a:gd name="connsiteY24-218" fmla="*/ 968880 h 2922370"/>
              <a:gd name="connsiteX25-219" fmla="*/ 1220372 w 7884408"/>
              <a:gd name="connsiteY25-220" fmla="*/ 927316 h 2922370"/>
              <a:gd name="connsiteX26-221" fmla="*/ 1261936 w 7884408"/>
              <a:gd name="connsiteY26-222" fmla="*/ 913461 h 2922370"/>
              <a:gd name="connsiteX27-223" fmla="*/ 1386626 w 7884408"/>
              <a:gd name="connsiteY27-224" fmla="*/ 830334 h 2922370"/>
              <a:gd name="connsiteX28-225" fmla="*/ 1428190 w 7884408"/>
              <a:gd name="connsiteY28-226" fmla="*/ 802625 h 2922370"/>
              <a:gd name="connsiteX29-227" fmla="*/ 1511317 w 7884408"/>
              <a:gd name="connsiteY29-228" fmla="*/ 774916 h 2922370"/>
              <a:gd name="connsiteX30-229" fmla="*/ 1608299 w 7884408"/>
              <a:gd name="connsiteY30-230" fmla="*/ 747207 h 2922370"/>
              <a:gd name="connsiteX31-231" fmla="*/ 1677572 w 7884408"/>
              <a:gd name="connsiteY31-232" fmla="*/ 719498 h 2922370"/>
              <a:gd name="connsiteX32-233" fmla="*/ 1816117 w 7884408"/>
              <a:gd name="connsiteY32-234" fmla="*/ 677934 h 2922370"/>
              <a:gd name="connsiteX33-235" fmla="*/ 1913099 w 7884408"/>
              <a:gd name="connsiteY33-236" fmla="*/ 664080 h 2922370"/>
              <a:gd name="connsiteX34-237" fmla="*/ 1954663 w 7884408"/>
              <a:gd name="connsiteY34-238" fmla="*/ 650225 h 2922370"/>
              <a:gd name="connsiteX35-239" fmla="*/ 2023936 w 7884408"/>
              <a:gd name="connsiteY35-240" fmla="*/ 622516 h 2922370"/>
              <a:gd name="connsiteX36-241" fmla="*/ 2134772 w 7884408"/>
              <a:gd name="connsiteY36-242" fmla="*/ 594807 h 2922370"/>
              <a:gd name="connsiteX37-243" fmla="*/ 2176336 w 7884408"/>
              <a:gd name="connsiteY37-244" fmla="*/ 580952 h 2922370"/>
              <a:gd name="connsiteX38-245" fmla="*/ 2245608 w 7884408"/>
              <a:gd name="connsiteY38-246" fmla="*/ 553243 h 2922370"/>
              <a:gd name="connsiteX39-247" fmla="*/ 2370299 w 7884408"/>
              <a:gd name="connsiteY39-248" fmla="*/ 539389 h 2922370"/>
              <a:gd name="connsiteX40-249" fmla="*/ 2522699 w 7884408"/>
              <a:gd name="connsiteY40-250" fmla="*/ 497825 h 2922370"/>
              <a:gd name="connsiteX41-251" fmla="*/ 2716663 w 7884408"/>
              <a:gd name="connsiteY41-252" fmla="*/ 470116 h 2922370"/>
              <a:gd name="connsiteX42-253" fmla="*/ 2813645 w 7884408"/>
              <a:gd name="connsiteY42-254" fmla="*/ 442407 h 2922370"/>
              <a:gd name="connsiteX43-255" fmla="*/ 2966045 w 7884408"/>
              <a:gd name="connsiteY43-256" fmla="*/ 428552 h 2922370"/>
              <a:gd name="connsiteX44-257" fmla="*/ 3659881 w 7884408"/>
              <a:gd name="connsiteY44-258" fmla="*/ 0 h 2922370"/>
              <a:gd name="connsiteX45-259" fmla="*/ 4531608 w 7884408"/>
              <a:gd name="connsiteY45-260" fmla="*/ 414698 h 2922370"/>
              <a:gd name="connsiteX46-261" fmla="*/ 4656299 w 7884408"/>
              <a:gd name="connsiteY46-262" fmla="*/ 442407 h 2922370"/>
              <a:gd name="connsiteX47-263" fmla="*/ 4739426 w 7884408"/>
              <a:gd name="connsiteY47-264" fmla="*/ 456261 h 2922370"/>
              <a:gd name="connsiteX48-265" fmla="*/ 4947245 w 7884408"/>
              <a:gd name="connsiteY48-266" fmla="*/ 511680 h 2922370"/>
              <a:gd name="connsiteX49-267" fmla="*/ 5030372 w 7884408"/>
              <a:gd name="connsiteY49-268" fmla="*/ 539389 h 2922370"/>
              <a:gd name="connsiteX50-269" fmla="*/ 5168917 w 7884408"/>
              <a:gd name="connsiteY50-270" fmla="*/ 580952 h 2922370"/>
              <a:gd name="connsiteX51-271" fmla="*/ 5224336 w 7884408"/>
              <a:gd name="connsiteY51-272" fmla="*/ 594807 h 2922370"/>
              <a:gd name="connsiteX52-273" fmla="*/ 5321317 w 7884408"/>
              <a:gd name="connsiteY52-274" fmla="*/ 622516 h 2922370"/>
              <a:gd name="connsiteX53-275" fmla="*/ 5390590 w 7884408"/>
              <a:gd name="connsiteY53-276" fmla="*/ 636370 h 2922370"/>
              <a:gd name="connsiteX54-277" fmla="*/ 5487572 w 7884408"/>
              <a:gd name="connsiteY54-278" fmla="*/ 664080 h 2922370"/>
              <a:gd name="connsiteX55-279" fmla="*/ 5529136 w 7884408"/>
              <a:gd name="connsiteY55-280" fmla="*/ 705643 h 2922370"/>
              <a:gd name="connsiteX56-281" fmla="*/ 5750808 w 7884408"/>
              <a:gd name="connsiteY56-282" fmla="*/ 788770 h 2922370"/>
              <a:gd name="connsiteX57-283" fmla="*/ 5875499 w 7884408"/>
              <a:gd name="connsiteY57-284" fmla="*/ 871898 h 2922370"/>
              <a:gd name="connsiteX58-285" fmla="*/ 5930917 w 7884408"/>
              <a:gd name="connsiteY58-286" fmla="*/ 899607 h 2922370"/>
              <a:gd name="connsiteX59-287" fmla="*/ 6166445 w 7884408"/>
              <a:gd name="connsiteY59-288" fmla="*/ 1065861 h 2922370"/>
              <a:gd name="connsiteX60-289" fmla="*/ 6221863 w 7884408"/>
              <a:gd name="connsiteY60-290" fmla="*/ 1107425 h 2922370"/>
              <a:gd name="connsiteX61-291" fmla="*/ 6318845 w 7884408"/>
              <a:gd name="connsiteY61-292" fmla="*/ 1218261 h 2922370"/>
              <a:gd name="connsiteX62-293" fmla="*/ 6415826 w 7884408"/>
              <a:gd name="connsiteY62-294" fmla="*/ 1315243 h 2922370"/>
              <a:gd name="connsiteX63-295" fmla="*/ 6485099 w 7884408"/>
              <a:gd name="connsiteY63-296" fmla="*/ 1384516 h 2922370"/>
              <a:gd name="connsiteX64-297" fmla="*/ 6526663 w 7884408"/>
              <a:gd name="connsiteY64-298" fmla="*/ 1439934 h 2922370"/>
              <a:gd name="connsiteX65-299" fmla="*/ 6665208 w 7884408"/>
              <a:gd name="connsiteY65-300" fmla="*/ 1578480 h 2922370"/>
              <a:gd name="connsiteX66-301" fmla="*/ 6706772 w 7884408"/>
              <a:gd name="connsiteY66-302" fmla="*/ 1633898 h 2922370"/>
              <a:gd name="connsiteX67-303" fmla="*/ 6776045 w 7884408"/>
              <a:gd name="connsiteY67-304" fmla="*/ 1730880 h 2922370"/>
              <a:gd name="connsiteX68-305" fmla="*/ 6817608 w 7884408"/>
              <a:gd name="connsiteY68-306" fmla="*/ 1772443 h 2922370"/>
              <a:gd name="connsiteX69-307" fmla="*/ 6859172 w 7884408"/>
              <a:gd name="connsiteY69-308" fmla="*/ 1841716 h 2922370"/>
              <a:gd name="connsiteX70-309" fmla="*/ 6900736 w 7884408"/>
              <a:gd name="connsiteY70-310" fmla="*/ 1883280 h 2922370"/>
              <a:gd name="connsiteX71-311" fmla="*/ 6928445 w 7884408"/>
              <a:gd name="connsiteY71-312" fmla="*/ 1924843 h 2922370"/>
              <a:gd name="connsiteX72-313" fmla="*/ 6983863 w 7884408"/>
              <a:gd name="connsiteY72-314" fmla="*/ 1966407 h 2922370"/>
              <a:gd name="connsiteX73-315" fmla="*/ 7053136 w 7884408"/>
              <a:gd name="connsiteY73-316" fmla="*/ 2049534 h 2922370"/>
              <a:gd name="connsiteX74-317" fmla="*/ 7108554 w 7884408"/>
              <a:gd name="connsiteY74-318" fmla="*/ 2077243 h 2922370"/>
              <a:gd name="connsiteX75-319" fmla="*/ 7247099 w 7884408"/>
              <a:gd name="connsiteY75-320" fmla="*/ 2215789 h 2922370"/>
              <a:gd name="connsiteX76-321" fmla="*/ 7371790 w 7884408"/>
              <a:gd name="connsiteY76-322" fmla="*/ 2312770 h 2922370"/>
              <a:gd name="connsiteX77-323" fmla="*/ 7413354 w 7884408"/>
              <a:gd name="connsiteY77-324" fmla="*/ 2354334 h 2922370"/>
              <a:gd name="connsiteX78-325" fmla="*/ 7496481 w 7884408"/>
              <a:gd name="connsiteY78-326" fmla="*/ 2423607 h 2922370"/>
              <a:gd name="connsiteX79-327" fmla="*/ 7635026 w 7884408"/>
              <a:gd name="connsiteY79-328" fmla="*/ 2603716 h 2922370"/>
              <a:gd name="connsiteX80-329" fmla="*/ 7676590 w 7884408"/>
              <a:gd name="connsiteY80-330" fmla="*/ 2645280 h 2922370"/>
              <a:gd name="connsiteX81-331" fmla="*/ 7787426 w 7884408"/>
              <a:gd name="connsiteY81-332" fmla="*/ 2797680 h 2922370"/>
              <a:gd name="connsiteX82-333" fmla="*/ 7815136 w 7884408"/>
              <a:gd name="connsiteY82-334" fmla="*/ 2825389 h 2922370"/>
              <a:gd name="connsiteX83-335" fmla="*/ 7884408 w 7884408"/>
              <a:gd name="connsiteY83-336" fmla="*/ 2922370 h 292237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Lst>
            <a:rect l="l" t="t" r="r" b="b"/>
            <a:pathLst>
              <a:path w="7884408" h="2922370">
                <a:moveTo>
                  <a:pt x="1172" y="2866952"/>
                </a:moveTo>
                <a:cubicBezTo>
                  <a:pt x="5790" y="2659134"/>
                  <a:pt x="7037" y="2451214"/>
                  <a:pt x="15026" y="2243498"/>
                </a:cubicBezTo>
                <a:cubicBezTo>
                  <a:pt x="19276" y="2132997"/>
                  <a:pt x="-42178" y="2092408"/>
                  <a:pt x="56590" y="2091098"/>
                </a:cubicBezTo>
                <a:cubicBezTo>
                  <a:pt x="155358" y="2089788"/>
                  <a:pt x="600541" y="2248405"/>
                  <a:pt x="607633" y="2235639"/>
                </a:cubicBezTo>
                <a:cubicBezTo>
                  <a:pt x="623806" y="2206528"/>
                  <a:pt x="201540" y="2018206"/>
                  <a:pt x="125863" y="1966407"/>
                </a:cubicBezTo>
                <a:cubicBezTo>
                  <a:pt x="50186" y="1914608"/>
                  <a:pt x="144336" y="1938698"/>
                  <a:pt x="153572" y="1924843"/>
                </a:cubicBezTo>
                <a:cubicBezTo>
                  <a:pt x="158190" y="1910989"/>
                  <a:pt x="159912" y="1895803"/>
                  <a:pt x="167426" y="1883280"/>
                </a:cubicBezTo>
                <a:cubicBezTo>
                  <a:pt x="174147" y="1872079"/>
                  <a:pt x="189294" y="1867254"/>
                  <a:pt x="195136" y="1855570"/>
                </a:cubicBezTo>
                <a:cubicBezTo>
                  <a:pt x="203651" y="1838539"/>
                  <a:pt x="199543" y="1816684"/>
                  <a:pt x="208990" y="1800152"/>
                </a:cubicBezTo>
                <a:cubicBezTo>
                  <a:pt x="218711" y="1783140"/>
                  <a:pt x="238011" y="1773641"/>
                  <a:pt x="250554" y="1758589"/>
                </a:cubicBezTo>
                <a:cubicBezTo>
                  <a:pt x="261214" y="1745797"/>
                  <a:pt x="268585" y="1730575"/>
                  <a:pt x="278263" y="1717025"/>
                </a:cubicBezTo>
                <a:cubicBezTo>
                  <a:pt x="291684" y="1698235"/>
                  <a:pt x="306405" y="1680397"/>
                  <a:pt x="319826" y="1661607"/>
                </a:cubicBezTo>
                <a:cubicBezTo>
                  <a:pt x="329504" y="1648057"/>
                  <a:pt x="336876" y="1632835"/>
                  <a:pt x="347536" y="1620043"/>
                </a:cubicBezTo>
                <a:cubicBezTo>
                  <a:pt x="402729" y="1553812"/>
                  <a:pt x="371220" y="1600307"/>
                  <a:pt x="430663" y="1550770"/>
                </a:cubicBezTo>
                <a:cubicBezTo>
                  <a:pt x="445715" y="1538227"/>
                  <a:pt x="458372" y="1523061"/>
                  <a:pt x="472226" y="1509207"/>
                </a:cubicBezTo>
                <a:cubicBezTo>
                  <a:pt x="498473" y="1430468"/>
                  <a:pt x="475754" y="1477970"/>
                  <a:pt x="569208" y="1384516"/>
                </a:cubicBezTo>
                <a:lnTo>
                  <a:pt x="624626" y="1329098"/>
                </a:lnTo>
                <a:cubicBezTo>
                  <a:pt x="633863" y="1319862"/>
                  <a:pt x="641886" y="1309226"/>
                  <a:pt x="652336" y="1301389"/>
                </a:cubicBezTo>
                <a:cubicBezTo>
                  <a:pt x="670809" y="1287534"/>
                  <a:pt x="688837" y="1273067"/>
                  <a:pt x="707754" y="1259825"/>
                </a:cubicBezTo>
                <a:cubicBezTo>
                  <a:pt x="735036" y="1240727"/>
                  <a:pt x="764239" y="1224388"/>
                  <a:pt x="790881" y="1204407"/>
                </a:cubicBezTo>
                <a:cubicBezTo>
                  <a:pt x="809354" y="1190552"/>
                  <a:pt x="827086" y="1175652"/>
                  <a:pt x="846299" y="1162843"/>
                </a:cubicBezTo>
                <a:cubicBezTo>
                  <a:pt x="868705" y="1147906"/>
                  <a:pt x="894029" y="1137437"/>
                  <a:pt x="915572" y="1121280"/>
                </a:cubicBezTo>
                <a:cubicBezTo>
                  <a:pt x="931247" y="1109524"/>
                  <a:pt x="942084" y="1092259"/>
                  <a:pt x="957136" y="1079716"/>
                </a:cubicBezTo>
                <a:cubicBezTo>
                  <a:pt x="998215" y="1045483"/>
                  <a:pt x="1005721" y="1053336"/>
                  <a:pt x="1054117" y="1024298"/>
                </a:cubicBezTo>
                <a:cubicBezTo>
                  <a:pt x="1082674" y="1007164"/>
                  <a:pt x="1105652" y="979412"/>
                  <a:pt x="1137245" y="968880"/>
                </a:cubicBezTo>
                <a:cubicBezTo>
                  <a:pt x="1241717" y="934054"/>
                  <a:pt x="1112939" y="981032"/>
                  <a:pt x="1220372" y="927316"/>
                </a:cubicBezTo>
                <a:cubicBezTo>
                  <a:pt x="1233434" y="920785"/>
                  <a:pt x="1249170" y="920553"/>
                  <a:pt x="1261936" y="913461"/>
                </a:cubicBezTo>
                <a:cubicBezTo>
                  <a:pt x="1261946" y="913455"/>
                  <a:pt x="1365839" y="844192"/>
                  <a:pt x="1386626" y="830334"/>
                </a:cubicBezTo>
                <a:cubicBezTo>
                  <a:pt x="1400481" y="821098"/>
                  <a:pt x="1412393" y="807891"/>
                  <a:pt x="1428190" y="802625"/>
                </a:cubicBezTo>
                <a:cubicBezTo>
                  <a:pt x="1455899" y="793389"/>
                  <a:pt x="1482981" y="782000"/>
                  <a:pt x="1511317" y="774916"/>
                </a:cubicBezTo>
                <a:cubicBezTo>
                  <a:pt x="1554984" y="763999"/>
                  <a:pt x="1568550" y="762113"/>
                  <a:pt x="1608299" y="747207"/>
                </a:cubicBezTo>
                <a:cubicBezTo>
                  <a:pt x="1631585" y="738475"/>
                  <a:pt x="1654200" y="727997"/>
                  <a:pt x="1677572" y="719498"/>
                </a:cubicBezTo>
                <a:cubicBezTo>
                  <a:pt x="1713715" y="706355"/>
                  <a:pt x="1774770" y="685452"/>
                  <a:pt x="1816117" y="677934"/>
                </a:cubicBezTo>
                <a:cubicBezTo>
                  <a:pt x="1848246" y="672092"/>
                  <a:pt x="1880772" y="668698"/>
                  <a:pt x="1913099" y="664080"/>
                </a:cubicBezTo>
                <a:cubicBezTo>
                  <a:pt x="1926954" y="659462"/>
                  <a:pt x="1940989" y="655353"/>
                  <a:pt x="1954663" y="650225"/>
                </a:cubicBezTo>
                <a:cubicBezTo>
                  <a:pt x="1977949" y="641493"/>
                  <a:pt x="2000166" y="629830"/>
                  <a:pt x="2023936" y="622516"/>
                </a:cubicBezTo>
                <a:cubicBezTo>
                  <a:pt x="2060334" y="611317"/>
                  <a:pt x="2098644" y="606850"/>
                  <a:pt x="2134772" y="594807"/>
                </a:cubicBezTo>
                <a:cubicBezTo>
                  <a:pt x="2148627" y="590189"/>
                  <a:pt x="2162662" y="586080"/>
                  <a:pt x="2176336" y="580952"/>
                </a:cubicBezTo>
                <a:cubicBezTo>
                  <a:pt x="2199622" y="572220"/>
                  <a:pt x="2221291" y="558454"/>
                  <a:pt x="2245608" y="553243"/>
                </a:cubicBezTo>
                <a:cubicBezTo>
                  <a:pt x="2286499" y="544481"/>
                  <a:pt x="2328900" y="545303"/>
                  <a:pt x="2370299" y="539389"/>
                </a:cubicBezTo>
                <a:cubicBezTo>
                  <a:pt x="2531587" y="516348"/>
                  <a:pt x="2338626" y="537269"/>
                  <a:pt x="2522699" y="497825"/>
                </a:cubicBezTo>
                <a:cubicBezTo>
                  <a:pt x="2794977" y="439479"/>
                  <a:pt x="2496038" y="521029"/>
                  <a:pt x="2716663" y="470116"/>
                </a:cubicBezTo>
                <a:cubicBezTo>
                  <a:pt x="2749423" y="462556"/>
                  <a:pt x="2780482" y="447934"/>
                  <a:pt x="2813645" y="442407"/>
                </a:cubicBezTo>
                <a:cubicBezTo>
                  <a:pt x="2863960" y="434021"/>
                  <a:pt x="2825006" y="502287"/>
                  <a:pt x="2966045" y="428552"/>
                </a:cubicBezTo>
                <a:cubicBezTo>
                  <a:pt x="3107084" y="354817"/>
                  <a:pt x="3250546" y="31488"/>
                  <a:pt x="3659881" y="0"/>
                </a:cubicBezTo>
                <a:lnTo>
                  <a:pt x="4531608" y="414698"/>
                </a:lnTo>
                <a:cubicBezTo>
                  <a:pt x="4697678" y="488433"/>
                  <a:pt x="4614548" y="434057"/>
                  <a:pt x="4656299" y="442407"/>
                </a:cubicBezTo>
                <a:cubicBezTo>
                  <a:pt x="4683845" y="447916"/>
                  <a:pt x="4711717" y="451643"/>
                  <a:pt x="4739426" y="456261"/>
                </a:cubicBezTo>
                <a:cubicBezTo>
                  <a:pt x="4858242" y="495867"/>
                  <a:pt x="4676624" y="436507"/>
                  <a:pt x="4947245" y="511680"/>
                </a:cubicBezTo>
                <a:cubicBezTo>
                  <a:pt x="4975387" y="519497"/>
                  <a:pt x="5002494" y="530677"/>
                  <a:pt x="5030372" y="539389"/>
                </a:cubicBezTo>
                <a:cubicBezTo>
                  <a:pt x="5076392" y="553770"/>
                  <a:pt x="5122557" y="567706"/>
                  <a:pt x="5168917" y="580952"/>
                </a:cubicBezTo>
                <a:cubicBezTo>
                  <a:pt x="5187226" y="586183"/>
                  <a:pt x="5205965" y="589797"/>
                  <a:pt x="5224336" y="594807"/>
                </a:cubicBezTo>
                <a:cubicBezTo>
                  <a:pt x="5256772" y="603653"/>
                  <a:pt x="5288700" y="614362"/>
                  <a:pt x="5321317" y="622516"/>
                </a:cubicBezTo>
                <a:cubicBezTo>
                  <a:pt x="5344162" y="628227"/>
                  <a:pt x="5367745" y="630659"/>
                  <a:pt x="5390590" y="636370"/>
                </a:cubicBezTo>
                <a:cubicBezTo>
                  <a:pt x="5423207" y="644524"/>
                  <a:pt x="5455245" y="654843"/>
                  <a:pt x="5487572" y="664080"/>
                </a:cubicBezTo>
                <a:cubicBezTo>
                  <a:pt x="5501427" y="677934"/>
                  <a:pt x="5511885" y="696354"/>
                  <a:pt x="5529136" y="705643"/>
                </a:cubicBezTo>
                <a:cubicBezTo>
                  <a:pt x="5635996" y="763183"/>
                  <a:pt x="5655025" y="750456"/>
                  <a:pt x="5750808" y="788770"/>
                </a:cubicBezTo>
                <a:cubicBezTo>
                  <a:pt x="5831794" y="821165"/>
                  <a:pt x="5791360" y="815805"/>
                  <a:pt x="5875499" y="871898"/>
                </a:cubicBezTo>
                <a:cubicBezTo>
                  <a:pt x="5892683" y="883354"/>
                  <a:pt x="5913733" y="888151"/>
                  <a:pt x="5930917" y="899607"/>
                </a:cubicBezTo>
                <a:cubicBezTo>
                  <a:pt x="6010876" y="952913"/>
                  <a:pt x="6088247" y="1010005"/>
                  <a:pt x="6166445" y="1065861"/>
                </a:cubicBezTo>
                <a:cubicBezTo>
                  <a:pt x="6185235" y="1079282"/>
                  <a:pt x="6205535" y="1091097"/>
                  <a:pt x="6221863" y="1107425"/>
                </a:cubicBezTo>
                <a:cubicBezTo>
                  <a:pt x="6444692" y="1330254"/>
                  <a:pt x="6128065" y="1008403"/>
                  <a:pt x="6318845" y="1218261"/>
                </a:cubicBezTo>
                <a:cubicBezTo>
                  <a:pt x="6349598" y="1252089"/>
                  <a:pt x="6383499" y="1282916"/>
                  <a:pt x="6415826" y="1315243"/>
                </a:cubicBezTo>
                <a:cubicBezTo>
                  <a:pt x="6438917" y="1338334"/>
                  <a:pt x="6465505" y="1358392"/>
                  <a:pt x="6485099" y="1384516"/>
                </a:cubicBezTo>
                <a:cubicBezTo>
                  <a:pt x="6498954" y="1402989"/>
                  <a:pt x="6510951" y="1423013"/>
                  <a:pt x="6526663" y="1439934"/>
                </a:cubicBezTo>
                <a:cubicBezTo>
                  <a:pt x="6571104" y="1487794"/>
                  <a:pt x="6626021" y="1526231"/>
                  <a:pt x="6665208" y="1578480"/>
                </a:cubicBezTo>
                <a:cubicBezTo>
                  <a:pt x="6679063" y="1596953"/>
                  <a:pt x="6693351" y="1615108"/>
                  <a:pt x="6706772" y="1633898"/>
                </a:cubicBezTo>
                <a:cubicBezTo>
                  <a:pt x="6738099" y="1677756"/>
                  <a:pt x="6737236" y="1685602"/>
                  <a:pt x="6776045" y="1730880"/>
                </a:cubicBezTo>
                <a:cubicBezTo>
                  <a:pt x="6788796" y="1745756"/>
                  <a:pt x="6805852" y="1756769"/>
                  <a:pt x="6817608" y="1772443"/>
                </a:cubicBezTo>
                <a:cubicBezTo>
                  <a:pt x="6833765" y="1793986"/>
                  <a:pt x="6843015" y="1820173"/>
                  <a:pt x="6859172" y="1841716"/>
                </a:cubicBezTo>
                <a:cubicBezTo>
                  <a:pt x="6870928" y="1857391"/>
                  <a:pt x="6888193" y="1868228"/>
                  <a:pt x="6900736" y="1883280"/>
                </a:cubicBezTo>
                <a:cubicBezTo>
                  <a:pt x="6911396" y="1896072"/>
                  <a:pt x="6916671" y="1913069"/>
                  <a:pt x="6928445" y="1924843"/>
                </a:cubicBezTo>
                <a:cubicBezTo>
                  <a:pt x="6944773" y="1941171"/>
                  <a:pt x="6967535" y="1950079"/>
                  <a:pt x="6983863" y="1966407"/>
                </a:cubicBezTo>
                <a:cubicBezTo>
                  <a:pt x="7009368" y="1991912"/>
                  <a:pt x="7026178" y="2025571"/>
                  <a:pt x="7053136" y="2049534"/>
                </a:cubicBezTo>
                <a:cubicBezTo>
                  <a:pt x="7068572" y="2063255"/>
                  <a:pt x="7092873" y="2063802"/>
                  <a:pt x="7108554" y="2077243"/>
                </a:cubicBezTo>
                <a:cubicBezTo>
                  <a:pt x="7158142" y="2119747"/>
                  <a:pt x="7195545" y="2175692"/>
                  <a:pt x="7247099" y="2215789"/>
                </a:cubicBezTo>
                <a:cubicBezTo>
                  <a:pt x="7288663" y="2248116"/>
                  <a:pt x="7334557" y="2275537"/>
                  <a:pt x="7371790" y="2312770"/>
                </a:cubicBezTo>
                <a:cubicBezTo>
                  <a:pt x="7385645" y="2326625"/>
                  <a:pt x="7398302" y="2341791"/>
                  <a:pt x="7413354" y="2354334"/>
                </a:cubicBezTo>
                <a:cubicBezTo>
                  <a:pt x="7470118" y="2401637"/>
                  <a:pt x="7444440" y="2360001"/>
                  <a:pt x="7496481" y="2423607"/>
                </a:cubicBezTo>
                <a:cubicBezTo>
                  <a:pt x="7499727" y="2427574"/>
                  <a:pt x="7613269" y="2581959"/>
                  <a:pt x="7635026" y="2603716"/>
                </a:cubicBezTo>
                <a:cubicBezTo>
                  <a:pt x="7648881" y="2617571"/>
                  <a:pt x="7664047" y="2630228"/>
                  <a:pt x="7676590" y="2645280"/>
                </a:cubicBezTo>
                <a:cubicBezTo>
                  <a:pt x="7753936" y="2738095"/>
                  <a:pt x="7627689" y="2637948"/>
                  <a:pt x="7787426" y="2797680"/>
                </a:cubicBezTo>
                <a:cubicBezTo>
                  <a:pt x="7796663" y="2806916"/>
                  <a:pt x="7807299" y="2814939"/>
                  <a:pt x="7815136" y="2825389"/>
                </a:cubicBezTo>
                <a:cubicBezTo>
                  <a:pt x="7903701" y="2943475"/>
                  <a:pt x="7841216" y="2879178"/>
                  <a:pt x="7884408" y="2922370"/>
                </a:cubicBezTo>
              </a:path>
            </a:pathLst>
          </a:custGeom>
          <a:no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endParaRPr>
          </a:p>
        </p:txBody>
      </p:sp>
      <p:pic>
        <p:nvPicPr>
          <p:cNvPr id="98" name="图片 97"/>
          <p:cNvPicPr>
            <a:picLocks noChangeAspect="1"/>
          </p:cNvPicPr>
          <p:nvPr/>
        </p:nvPicPr>
        <p:blipFill>
          <a:blip r:embed="rId5" cstate="screen"/>
          <a:stretch>
            <a:fillRect/>
          </a:stretch>
        </p:blipFill>
        <p:spPr>
          <a:xfrm>
            <a:off x="3167871" y="835394"/>
            <a:ext cx="887432" cy="591621"/>
          </a:xfrm>
          <a:prstGeom prst="rect">
            <a:avLst/>
          </a:prstGeom>
        </p:spPr>
      </p:pic>
      <p:sp>
        <p:nvSpPr>
          <p:cNvPr id="49" name="圆角矩形 48"/>
          <p:cNvSpPr/>
          <p:nvPr/>
        </p:nvSpPr>
        <p:spPr>
          <a:xfrm>
            <a:off x="3611587" y="1496452"/>
            <a:ext cx="5705233" cy="1510616"/>
          </a:xfrm>
          <a:prstGeom prst="roundRect">
            <a:avLst/>
          </a:prstGeom>
          <a:pattFill prst="pct5">
            <a:fgClr>
              <a:srgbClr val="ECE6F6"/>
            </a:fgClr>
            <a:bgClr>
              <a:srgbClr val="FFFFFF"/>
            </a:bgClr>
          </a:pattFill>
          <a:ln w="25400" cap="flat" cmpd="sng" algn="ctr">
            <a:solidFill>
              <a:srgbClr val="FFC000"/>
            </a:solidFill>
            <a:prstDash val="solid"/>
          </a:ln>
          <a:effectLst>
            <a:outerShdw blurRad="63500" dir="1680000" algn="ctr" rotWithShape="0">
              <a:srgbClr val="BE44FE">
                <a:alpha val="51000"/>
              </a:srgbClr>
            </a:outerShdw>
          </a:effectLst>
        </p:spPr>
        <p:txBody>
          <a:bodyPr spcFirstLastPara="1" wrap="square" lIns="72000" tIns="0" rIns="50800" bIns="72000" spcCol="38100" anchor="ctr">
            <a:spAutoFit/>
          </a:bodyPr>
          <a:lstStyle/>
          <a:p>
            <a:pPr lvl="0" algn="ctr">
              <a:defRPr/>
            </a:pPr>
            <a:r>
              <a:rPr kumimoji="1" lang="en-US" altLang="zh-CN" sz="2800" b="1" dirty="0">
                <a:solidFill>
                  <a:srgbClr val="ED7D31"/>
                </a:solidFill>
                <a:latin typeface="Century Gothic" panose="020B0502020202020204" pitchFamily="34" charset="0"/>
                <a:ea typeface="SimSun" panose="02010600030101010101" pitchFamily="2" charset="-122"/>
              </a:rPr>
              <a:t>What did Wilf say when he played on the different play equipment? </a:t>
            </a:r>
            <a:endParaRPr kumimoji="1" lang="en-US" altLang="zh-CN" sz="2800" b="1" dirty="0">
              <a:solidFill>
                <a:srgbClr val="ED7D31"/>
              </a:solidFill>
              <a:latin typeface="Century Gothic" panose="020B0502020202020204" pitchFamily="34" charset="0"/>
              <a:ea typeface="SimSun" panose="02010600030101010101" pitchFamily="2" charset="-122"/>
            </a:endParaRPr>
          </a:p>
        </p:txBody>
      </p:sp>
      <p:pic>
        <p:nvPicPr>
          <p:cNvPr id="2" name="图片 1"/>
          <p:cNvPicPr>
            <a:picLocks noChangeAspect="1"/>
          </p:cNvPicPr>
          <p:nvPr/>
        </p:nvPicPr>
        <p:blipFill rotWithShape="1">
          <a:blip r:embed="rId6">
            <a:extLst>
              <a:ext uri="{28A0092B-C50C-407E-A947-70E740481C1C}">
                <a14:useLocalDpi xmlns:a14="http://schemas.microsoft.com/office/drawing/2010/main" val="0"/>
              </a:ext>
            </a:extLst>
          </a:blip>
          <a:srcRect l="51208" t="50000" r="23432"/>
          <a:stretch>
            <a:fillRect/>
          </a:stretch>
        </p:blipFill>
        <p:spPr>
          <a:xfrm>
            <a:off x="555318" y="4045783"/>
            <a:ext cx="1746079" cy="2546123"/>
          </a:xfrm>
          <a:prstGeom prst="rect">
            <a:avLst/>
          </a:prstGeom>
        </p:spPr>
      </p:pic>
      <p:sp>
        <p:nvSpPr>
          <p:cNvPr id="4" name="圆角矩形标注 3"/>
          <p:cNvSpPr/>
          <p:nvPr/>
        </p:nvSpPr>
        <p:spPr>
          <a:xfrm>
            <a:off x="2263802" y="3102197"/>
            <a:ext cx="2838967" cy="1293600"/>
          </a:xfrm>
          <a:prstGeom prst="wedgeRoundRectCallout">
            <a:avLst>
              <a:gd name="adj1" fmla="val -62789"/>
              <a:gd name="adj2" fmla="val 37422"/>
              <a:gd name="adj3" fmla="val 16667"/>
            </a:avLst>
          </a:prstGeom>
          <a:solidFill>
            <a:srgbClr val="ED7D3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矩形 4"/>
          <p:cNvSpPr/>
          <p:nvPr/>
        </p:nvSpPr>
        <p:spPr>
          <a:xfrm>
            <a:off x="2329467" y="3286298"/>
            <a:ext cx="2688128" cy="892552"/>
          </a:xfrm>
          <a:prstGeom prst="rect">
            <a:avLst/>
          </a:prstGeom>
        </p:spPr>
        <p:txBody>
          <a:bodyPr wrap="square">
            <a:spAutoFit/>
          </a:bodyPr>
          <a:lstStyle/>
          <a:p>
            <a:pPr lvl="0" algn="ctr" defTabSz="547370"/>
            <a:r>
              <a:rPr lang="en-US" altLang="zh-CN" sz="2600" b="1" kern="0" dirty="0">
                <a:solidFill>
                  <a:srgbClr val="FFFFFF"/>
                </a:solidFill>
                <a:latin typeface="Century Gothic" panose="020B0502020202020204" pitchFamily="34" charset="0"/>
                <a:sym typeface="Helvetica Light"/>
              </a:rPr>
              <a:t>I am a _____ when I _____.</a:t>
            </a:r>
            <a:endParaRPr lang="en-US" altLang="zh-CN" sz="2600" b="1" kern="0" dirty="0">
              <a:solidFill>
                <a:srgbClr val="FFFFFF"/>
              </a:solidFill>
              <a:latin typeface="Century Gothic" panose="020B0502020202020204" pitchFamily="34" charset="0"/>
              <a:sym typeface="Helvetica Light"/>
            </a:endParaRPr>
          </a:p>
        </p:txBody>
      </p:sp>
      <p:graphicFrame>
        <p:nvGraphicFramePr>
          <p:cNvPr id="6" name="表格 5"/>
          <p:cNvGraphicFramePr>
            <a:graphicFrameLocks noGrp="1"/>
          </p:cNvGraphicFramePr>
          <p:nvPr/>
        </p:nvGraphicFramePr>
        <p:xfrm>
          <a:off x="5269003" y="3058016"/>
          <a:ext cx="6258498" cy="2605828"/>
        </p:xfrm>
        <a:graphic>
          <a:graphicData uri="http://schemas.openxmlformats.org/drawingml/2006/table">
            <a:tbl>
              <a:tblPr firstRow="1" bandRow="1">
                <a:tableStyleId>{00A15C55-8517-42AA-B614-E9B94910E393}</a:tableStyleId>
              </a:tblPr>
              <a:tblGrid>
                <a:gridCol w="2406096"/>
                <a:gridCol w="3852402"/>
              </a:tblGrid>
              <a:tr h="2605828">
                <a:tc>
                  <a:txBody>
                    <a:bodyPr/>
                    <a:lstStyle>
                      <a:lvl1pPr marL="0" marR="0" indent="0" algn="ctr" defTabSz="547370" rtl="0" latinLnBrk="0">
                        <a:lnSpc>
                          <a:spcPct val="100000"/>
                        </a:lnSpc>
                        <a:spcBef>
                          <a:spcPts val="0"/>
                        </a:spcBef>
                        <a:spcAft>
                          <a:spcPts val="0"/>
                        </a:spcAft>
                        <a:buClrTx/>
                        <a:buSzTx/>
                        <a:buFontTx/>
                        <a:buNone/>
                        <a:defRPr sz="1685" b="0" i="0" u="none" strike="noStrike" cap="none" spc="0" baseline="0">
                          <a:ln>
                            <a:noFill/>
                          </a:ln>
                          <a:solidFill>
                            <a:schemeClr val="dk1"/>
                          </a:solidFill>
                          <a:uFillTx/>
                          <a:latin typeface="Century Gothic" panose="020B0502020202020204"/>
                          <a:ea typeface="Alegreya sans black"/>
                          <a:cs typeface="Helvetica Light"/>
                          <a:sym typeface="Helvetica Light"/>
                        </a:defRPr>
                      </a:lvl1pPr>
                      <a:lvl2pPr marL="0" marR="0" indent="213995" algn="ctr" defTabSz="547370" rtl="0" latinLnBrk="0">
                        <a:lnSpc>
                          <a:spcPct val="100000"/>
                        </a:lnSpc>
                        <a:spcBef>
                          <a:spcPts val="0"/>
                        </a:spcBef>
                        <a:spcAft>
                          <a:spcPts val="0"/>
                        </a:spcAft>
                        <a:buClrTx/>
                        <a:buSzTx/>
                        <a:buFontTx/>
                        <a:buNone/>
                        <a:defRPr sz="1685" b="0" i="0" u="none" strike="noStrike" cap="none" spc="0" baseline="0">
                          <a:ln>
                            <a:noFill/>
                          </a:ln>
                          <a:solidFill>
                            <a:schemeClr val="dk1"/>
                          </a:solidFill>
                          <a:uFillTx/>
                          <a:latin typeface="Century Gothic" panose="020B0502020202020204"/>
                          <a:ea typeface="Alegreya sans black"/>
                          <a:cs typeface="Helvetica Light"/>
                          <a:sym typeface="Helvetica Light"/>
                        </a:defRPr>
                      </a:lvl2pPr>
                      <a:lvl3pPr marL="0" marR="0" indent="428625" algn="ctr" defTabSz="547370" rtl="0" latinLnBrk="0">
                        <a:lnSpc>
                          <a:spcPct val="100000"/>
                        </a:lnSpc>
                        <a:spcBef>
                          <a:spcPts val="0"/>
                        </a:spcBef>
                        <a:spcAft>
                          <a:spcPts val="0"/>
                        </a:spcAft>
                        <a:buClrTx/>
                        <a:buSzTx/>
                        <a:buFontTx/>
                        <a:buNone/>
                        <a:defRPr sz="1685" b="0" i="0" u="none" strike="noStrike" cap="none" spc="0" baseline="0">
                          <a:ln>
                            <a:noFill/>
                          </a:ln>
                          <a:solidFill>
                            <a:schemeClr val="dk1"/>
                          </a:solidFill>
                          <a:uFillTx/>
                          <a:latin typeface="Century Gothic" panose="020B0502020202020204"/>
                          <a:ea typeface="Alegreya sans black"/>
                          <a:cs typeface="Helvetica Light"/>
                          <a:sym typeface="Helvetica Light"/>
                        </a:defRPr>
                      </a:lvl3pPr>
                      <a:lvl4pPr marL="0" marR="0" indent="642620" algn="ctr" defTabSz="547370" rtl="0" latinLnBrk="0">
                        <a:lnSpc>
                          <a:spcPct val="100000"/>
                        </a:lnSpc>
                        <a:spcBef>
                          <a:spcPts val="0"/>
                        </a:spcBef>
                        <a:spcAft>
                          <a:spcPts val="0"/>
                        </a:spcAft>
                        <a:buClrTx/>
                        <a:buSzTx/>
                        <a:buFontTx/>
                        <a:buNone/>
                        <a:defRPr sz="1685" b="0" i="0" u="none" strike="noStrike" cap="none" spc="0" baseline="0">
                          <a:ln>
                            <a:noFill/>
                          </a:ln>
                          <a:solidFill>
                            <a:schemeClr val="dk1"/>
                          </a:solidFill>
                          <a:uFillTx/>
                          <a:latin typeface="Century Gothic" panose="020B0502020202020204"/>
                          <a:ea typeface="Alegreya sans black"/>
                          <a:cs typeface="Helvetica Light"/>
                          <a:sym typeface="Helvetica Light"/>
                        </a:defRPr>
                      </a:lvl4pPr>
                      <a:lvl5pPr marL="0" marR="0" indent="856615" algn="ctr" defTabSz="547370" rtl="0" latinLnBrk="0">
                        <a:lnSpc>
                          <a:spcPct val="100000"/>
                        </a:lnSpc>
                        <a:spcBef>
                          <a:spcPts val="0"/>
                        </a:spcBef>
                        <a:spcAft>
                          <a:spcPts val="0"/>
                        </a:spcAft>
                        <a:buClrTx/>
                        <a:buSzTx/>
                        <a:buFontTx/>
                        <a:buNone/>
                        <a:defRPr sz="1685" b="0" i="0" u="none" strike="noStrike" cap="none" spc="0" baseline="0">
                          <a:ln>
                            <a:noFill/>
                          </a:ln>
                          <a:solidFill>
                            <a:schemeClr val="dk1"/>
                          </a:solidFill>
                          <a:uFillTx/>
                          <a:latin typeface="Century Gothic" panose="020B0502020202020204"/>
                          <a:ea typeface="Alegreya sans black"/>
                          <a:cs typeface="Helvetica Light"/>
                          <a:sym typeface="Helvetica Light"/>
                        </a:defRPr>
                      </a:lvl5pPr>
                      <a:lvl6pPr marL="0" marR="0" indent="1071245" algn="ctr" defTabSz="547370" rtl="0" latinLnBrk="0">
                        <a:lnSpc>
                          <a:spcPct val="100000"/>
                        </a:lnSpc>
                        <a:spcBef>
                          <a:spcPts val="0"/>
                        </a:spcBef>
                        <a:spcAft>
                          <a:spcPts val="0"/>
                        </a:spcAft>
                        <a:buClrTx/>
                        <a:buSzTx/>
                        <a:buFontTx/>
                        <a:buNone/>
                        <a:defRPr sz="1685" b="0" i="0" u="none" strike="noStrike" cap="none" spc="0" baseline="0">
                          <a:ln>
                            <a:noFill/>
                          </a:ln>
                          <a:solidFill>
                            <a:schemeClr val="dk1"/>
                          </a:solidFill>
                          <a:uFillTx/>
                          <a:latin typeface="Century Gothic" panose="020B0502020202020204"/>
                          <a:ea typeface="Alegreya sans black"/>
                          <a:cs typeface="Helvetica Light"/>
                          <a:sym typeface="Helvetica Light"/>
                        </a:defRPr>
                      </a:lvl6pPr>
                      <a:lvl7pPr marL="0" marR="0" indent="1285240" algn="ctr" defTabSz="547370" rtl="0" latinLnBrk="0">
                        <a:lnSpc>
                          <a:spcPct val="100000"/>
                        </a:lnSpc>
                        <a:spcBef>
                          <a:spcPts val="0"/>
                        </a:spcBef>
                        <a:spcAft>
                          <a:spcPts val="0"/>
                        </a:spcAft>
                        <a:buClrTx/>
                        <a:buSzTx/>
                        <a:buFontTx/>
                        <a:buNone/>
                        <a:defRPr sz="1685" b="0" i="0" u="none" strike="noStrike" cap="none" spc="0" baseline="0">
                          <a:ln>
                            <a:noFill/>
                          </a:ln>
                          <a:solidFill>
                            <a:schemeClr val="dk1"/>
                          </a:solidFill>
                          <a:uFillTx/>
                          <a:latin typeface="Century Gothic" panose="020B0502020202020204"/>
                          <a:ea typeface="Alegreya sans black"/>
                          <a:cs typeface="Helvetica Light"/>
                          <a:sym typeface="Helvetica Light"/>
                        </a:defRPr>
                      </a:lvl7pPr>
                      <a:lvl8pPr marL="0" marR="0" indent="1499235" algn="ctr" defTabSz="547370" rtl="0" latinLnBrk="0">
                        <a:lnSpc>
                          <a:spcPct val="100000"/>
                        </a:lnSpc>
                        <a:spcBef>
                          <a:spcPts val="0"/>
                        </a:spcBef>
                        <a:spcAft>
                          <a:spcPts val="0"/>
                        </a:spcAft>
                        <a:buClrTx/>
                        <a:buSzTx/>
                        <a:buFontTx/>
                        <a:buNone/>
                        <a:defRPr sz="1685" b="0" i="0" u="none" strike="noStrike" cap="none" spc="0" baseline="0">
                          <a:ln>
                            <a:noFill/>
                          </a:ln>
                          <a:solidFill>
                            <a:schemeClr val="dk1"/>
                          </a:solidFill>
                          <a:uFillTx/>
                          <a:latin typeface="Century Gothic" panose="020B0502020202020204"/>
                          <a:ea typeface="Alegreya sans black"/>
                          <a:cs typeface="Helvetica Light"/>
                          <a:sym typeface="Helvetica Light"/>
                        </a:defRPr>
                      </a:lvl8pPr>
                      <a:lvl9pPr marL="0" marR="0" indent="1713865" algn="ctr" defTabSz="547370" rtl="0" latinLnBrk="0">
                        <a:lnSpc>
                          <a:spcPct val="100000"/>
                        </a:lnSpc>
                        <a:spcBef>
                          <a:spcPts val="0"/>
                        </a:spcBef>
                        <a:spcAft>
                          <a:spcPts val="0"/>
                        </a:spcAft>
                        <a:buClrTx/>
                        <a:buSzTx/>
                        <a:buFontTx/>
                        <a:buNone/>
                        <a:defRPr sz="1685" b="0" i="0" u="none" strike="noStrike" cap="none" spc="0" baseline="0">
                          <a:ln>
                            <a:noFill/>
                          </a:ln>
                          <a:solidFill>
                            <a:schemeClr val="dk1"/>
                          </a:solidFill>
                          <a:uFillTx/>
                          <a:latin typeface="Century Gothic" panose="020B0502020202020204"/>
                          <a:ea typeface="Alegreya sans black"/>
                          <a:cs typeface="Helvetica Light"/>
                          <a:sym typeface="Helvetica Light"/>
                        </a:defRPr>
                      </a:lvl9pPr>
                    </a:lstStyle>
                    <a:p>
                      <a:pPr marL="0" marR="0" lvl="0" indent="0" algn="l" defTabSz="547370" rtl="0" eaLnBrk="1" fontAlgn="auto" latinLnBrk="0" hangingPunct="1">
                        <a:lnSpc>
                          <a:spcPct val="100000"/>
                        </a:lnSpc>
                        <a:spcBef>
                          <a:spcPts val="0"/>
                        </a:spcBef>
                        <a:spcAft>
                          <a:spcPts val="0"/>
                        </a:spcAft>
                        <a:buClrTx/>
                        <a:buSzTx/>
                        <a:buFont typeface="Arial" panose="020B0604020202020204" pitchFamily="34" charset="0"/>
                        <a:buNone/>
                        <a:defRPr/>
                      </a:pPr>
                      <a:r>
                        <a:rPr lang="en-US" altLang="zh-CN" sz="2400" b="1" baseline="0" dirty="0">
                          <a:latin typeface="Century Gothic" panose="020B0502020202020204" pitchFamily="34" charset="0"/>
                          <a:ea typeface="SimSun" panose="02010600030101010101" pitchFamily="2" charset="-122"/>
                        </a:rPr>
                        <a:t>1. fireman</a:t>
                      </a:r>
                      <a:endParaRPr lang="en-US" altLang="zh-CN" sz="2400" b="1" baseline="0" dirty="0">
                        <a:latin typeface="Century Gothic" panose="020B0502020202020204" pitchFamily="34" charset="0"/>
                        <a:ea typeface="SimSun" panose="02010600030101010101" pitchFamily="2" charset="-122"/>
                      </a:endParaRPr>
                    </a:p>
                    <a:p>
                      <a:pPr marL="0" indent="0" algn="l">
                        <a:buFont typeface="Arial" panose="020B0604020202020204" pitchFamily="34" charset="0"/>
                        <a:buNone/>
                      </a:pPr>
                      <a:r>
                        <a:rPr lang="en-US" altLang="zh-CN" sz="2400" b="1" dirty="0"/>
                        <a:t>2. spaceman</a:t>
                      </a:r>
                      <a:endParaRPr lang="en-US" altLang="zh-CN" sz="2400" b="1" baseline="0" dirty="0">
                        <a:latin typeface="Century Gothic" panose="020B0502020202020204" pitchFamily="34" charset="0"/>
                        <a:ea typeface="SimSun" panose="02010600030101010101" pitchFamily="2" charset="-122"/>
                      </a:endParaRPr>
                    </a:p>
                    <a:p>
                      <a:pPr marL="0" indent="0" algn="l">
                        <a:buFont typeface="Arial" panose="020B0604020202020204" pitchFamily="34" charset="0"/>
                        <a:buNone/>
                      </a:pPr>
                      <a:r>
                        <a:rPr lang="en-US" altLang="zh-CN" sz="2400" b="1" baseline="0" dirty="0">
                          <a:latin typeface="Century Gothic" panose="020B0502020202020204" pitchFamily="34" charset="0"/>
                          <a:ea typeface="SimSun" panose="02010600030101010101" pitchFamily="2" charset="-122"/>
                        </a:rPr>
                        <a:t>3. spiderman</a:t>
                      </a:r>
                      <a:endParaRPr lang="en-US" altLang="zh-CN" sz="2400" b="1" baseline="0" dirty="0">
                        <a:latin typeface="Century Gothic" panose="020B0502020202020204" pitchFamily="34" charset="0"/>
                        <a:ea typeface="SimSun" panose="02010600030101010101" pitchFamily="2" charset="-122"/>
                      </a:endParaRPr>
                    </a:p>
                    <a:p>
                      <a:pPr marL="0" marR="0" lvl="0" indent="0" algn="l" defTabSz="547370" rtl="0" eaLnBrk="1" fontAlgn="auto" latinLnBrk="0" hangingPunct="1">
                        <a:lnSpc>
                          <a:spcPct val="100000"/>
                        </a:lnSpc>
                        <a:spcBef>
                          <a:spcPts val="0"/>
                        </a:spcBef>
                        <a:spcAft>
                          <a:spcPts val="0"/>
                        </a:spcAft>
                        <a:buClrTx/>
                        <a:buSzTx/>
                        <a:buFont typeface="Arial" panose="020B0604020202020204" pitchFamily="34" charset="0"/>
                        <a:buNone/>
                        <a:defRPr/>
                      </a:pPr>
                      <a:r>
                        <a:rPr lang="en-US" altLang="zh-CN" sz="2400" b="1" baseline="0" dirty="0">
                          <a:latin typeface="Century Gothic" panose="020B0502020202020204" pitchFamily="34" charset="0"/>
                          <a:ea typeface="SimSun" panose="02010600030101010101" pitchFamily="2" charset="-122"/>
                        </a:rPr>
                        <a:t>4. juggler</a:t>
                      </a:r>
                      <a:endParaRPr lang="en-US" altLang="zh-CN" sz="2400" b="1" baseline="0" dirty="0">
                        <a:latin typeface="Century Gothic" panose="020B0502020202020204" pitchFamily="34" charset="0"/>
                        <a:ea typeface="SimSun" panose="02010600030101010101" pitchFamily="2" charset="-122"/>
                      </a:endParaRPr>
                    </a:p>
                    <a:p>
                      <a:pPr marL="0" indent="0" algn="l">
                        <a:buFont typeface="Arial" panose="020B0604020202020204" pitchFamily="34" charset="0"/>
                        <a:buNone/>
                      </a:pPr>
                      <a:r>
                        <a:rPr lang="en-US" altLang="zh-CN" sz="2400" b="1" baseline="0" dirty="0">
                          <a:latin typeface="Century Gothic" panose="020B0502020202020204" pitchFamily="34" charset="0"/>
                          <a:ea typeface="SimSun" panose="02010600030101010101" pitchFamily="2" charset="-122"/>
                        </a:rPr>
                        <a:t>5. cowboy</a:t>
                      </a:r>
                      <a:endParaRPr lang="en-US" altLang="zh-CN" sz="2400" b="1" baseline="0" dirty="0">
                        <a:latin typeface="Century Gothic" panose="020B0502020202020204" pitchFamily="34" charset="0"/>
                        <a:ea typeface="SimSun" panose="02010600030101010101" pitchFamily="2" charset="-122"/>
                      </a:endParaRPr>
                    </a:p>
                    <a:p>
                      <a:pPr marL="0" indent="0" algn="l">
                        <a:buFont typeface="Arial" panose="020B0604020202020204" pitchFamily="34" charset="0"/>
                        <a:buNone/>
                      </a:pPr>
                      <a:r>
                        <a:rPr lang="en-US" altLang="zh-CN" sz="2400" b="1" baseline="0" dirty="0">
                          <a:latin typeface="Century Gothic" panose="020B0502020202020204" pitchFamily="34" charset="0"/>
                          <a:ea typeface="SimSun" panose="02010600030101010101" pitchFamily="2" charset="-122"/>
                        </a:rPr>
                        <a:t>6. stuntman</a:t>
                      </a:r>
                      <a:endParaRPr lang="en-US" altLang="zh-CN" sz="2400" b="1" baseline="0" dirty="0">
                        <a:latin typeface="Century Gothic" panose="020B0502020202020204" pitchFamily="34" charset="0"/>
                        <a:ea typeface="SimSun" panose="02010600030101010101" pitchFamily="2" charset="-122"/>
                      </a:endParaRPr>
                    </a:p>
                  </a:txBody>
                  <a:tcPr marL="324000" marT="144000" marB="72000">
                    <a:solidFill>
                      <a:srgbClr val="FFF2CC"/>
                    </a:solidFill>
                  </a:tcPr>
                </a:tc>
                <a:tc>
                  <a:txBody>
                    <a:bodyPr/>
                    <a:lstStyle>
                      <a:lvl1pPr marL="0" marR="0" indent="0" algn="ctr" defTabSz="547370" rtl="0" latinLnBrk="0">
                        <a:lnSpc>
                          <a:spcPct val="100000"/>
                        </a:lnSpc>
                        <a:spcBef>
                          <a:spcPts val="0"/>
                        </a:spcBef>
                        <a:spcAft>
                          <a:spcPts val="0"/>
                        </a:spcAft>
                        <a:buClrTx/>
                        <a:buSzTx/>
                        <a:buFontTx/>
                        <a:buNone/>
                        <a:defRPr sz="1685" b="0" i="0" u="none" strike="noStrike" cap="none" spc="0" baseline="0">
                          <a:ln>
                            <a:noFill/>
                          </a:ln>
                          <a:solidFill>
                            <a:schemeClr val="dk1"/>
                          </a:solidFill>
                          <a:uFillTx/>
                          <a:latin typeface="Century Gothic" panose="020B0502020202020204"/>
                          <a:ea typeface="Alegreya sans black"/>
                          <a:cs typeface="Helvetica Light"/>
                          <a:sym typeface="Helvetica Light"/>
                        </a:defRPr>
                      </a:lvl1pPr>
                      <a:lvl2pPr marL="0" marR="0" indent="213995" algn="ctr" defTabSz="547370" rtl="0" latinLnBrk="0">
                        <a:lnSpc>
                          <a:spcPct val="100000"/>
                        </a:lnSpc>
                        <a:spcBef>
                          <a:spcPts val="0"/>
                        </a:spcBef>
                        <a:spcAft>
                          <a:spcPts val="0"/>
                        </a:spcAft>
                        <a:buClrTx/>
                        <a:buSzTx/>
                        <a:buFontTx/>
                        <a:buNone/>
                        <a:defRPr sz="1685" b="0" i="0" u="none" strike="noStrike" cap="none" spc="0" baseline="0">
                          <a:ln>
                            <a:noFill/>
                          </a:ln>
                          <a:solidFill>
                            <a:schemeClr val="dk1"/>
                          </a:solidFill>
                          <a:uFillTx/>
                          <a:latin typeface="Century Gothic" panose="020B0502020202020204"/>
                          <a:ea typeface="Alegreya sans black"/>
                          <a:cs typeface="Helvetica Light"/>
                          <a:sym typeface="Helvetica Light"/>
                        </a:defRPr>
                      </a:lvl2pPr>
                      <a:lvl3pPr marL="0" marR="0" indent="428625" algn="ctr" defTabSz="547370" rtl="0" latinLnBrk="0">
                        <a:lnSpc>
                          <a:spcPct val="100000"/>
                        </a:lnSpc>
                        <a:spcBef>
                          <a:spcPts val="0"/>
                        </a:spcBef>
                        <a:spcAft>
                          <a:spcPts val="0"/>
                        </a:spcAft>
                        <a:buClrTx/>
                        <a:buSzTx/>
                        <a:buFontTx/>
                        <a:buNone/>
                        <a:defRPr sz="1685" b="0" i="0" u="none" strike="noStrike" cap="none" spc="0" baseline="0">
                          <a:ln>
                            <a:noFill/>
                          </a:ln>
                          <a:solidFill>
                            <a:schemeClr val="dk1"/>
                          </a:solidFill>
                          <a:uFillTx/>
                          <a:latin typeface="Century Gothic" panose="020B0502020202020204"/>
                          <a:ea typeface="Alegreya sans black"/>
                          <a:cs typeface="Helvetica Light"/>
                          <a:sym typeface="Helvetica Light"/>
                        </a:defRPr>
                      </a:lvl3pPr>
                      <a:lvl4pPr marL="0" marR="0" indent="642620" algn="ctr" defTabSz="547370" rtl="0" latinLnBrk="0">
                        <a:lnSpc>
                          <a:spcPct val="100000"/>
                        </a:lnSpc>
                        <a:spcBef>
                          <a:spcPts val="0"/>
                        </a:spcBef>
                        <a:spcAft>
                          <a:spcPts val="0"/>
                        </a:spcAft>
                        <a:buClrTx/>
                        <a:buSzTx/>
                        <a:buFontTx/>
                        <a:buNone/>
                        <a:defRPr sz="1685" b="0" i="0" u="none" strike="noStrike" cap="none" spc="0" baseline="0">
                          <a:ln>
                            <a:noFill/>
                          </a:ln>
                          <a:solidFill>
                            <a:schemeClr val="dk1"/>
                          </a:solidFill>
                          <a:uFillTx/>
                          <a:latin typeface="Century Gothic" panose="020B0502020202020204"/>
                          <a:ea typeface="Alegreya sans black"/>
                          <a:cs typeface="Helvetica Light"/>
                          <a:sym typeface="Helvetica Light"/>
                        </a:defRPr>
                      </a:lvl4pPr>
                      <a:lvl5pPr marL="0" marR="0" indent="856615" algn="ctr" defTabSz="547370" rtl="0" latinLnBrk="0">
                        <a:lnSpc>
                          <a:spcPct val="100000"/>
                        </a:lnSpc>
                        <a:spcBef>
                          <a:spcPts val="0"/>
                        </a:spcBef>
                        <a:spcAft>
                          <a:spcPts val="0"/>
                        </a:spcAft>
                        <a:buClrTx/>
                        <a:buSzTx/>
                        <a:buFontTx/>
                        <a:buNone/>
                        <a:defRPr sz="1685" b="0" i="0" u="none" strike="noStrike" cap="none" spc="0" baseline="0">
                          <a:ln>
                            <a:noFill/>
                          </a:ln>
                          <a:solidFill>
                            <a:schemeClr val="dk1"/>
                          </a:solidFill>
                          <a:uFillTx/>
                          <a:latin typeface="Century Gothic" panose="020B0502020202020204"/>
                          <a:ea typeface="Alegreya sans black"/>
                          <a:cs typeface="Helvetica Light"/>
                          <a:sym typeface="Helvetica Light"/>
                        </a:defRPr>
                      </a:lvl5pPr>
                      <a:lvl6pPr marL="0" marR="0" indent="1071245" algn="ctr" defTabSz="547370" rtl="0" latinLnBrk="0">
                        <a:lnSpc>
                          <a:spcPct val="100000"/>
                        </a:lnSpc>
                        <a:spcBef>
                          <a:spcPts val="0"/>
                        </a:spcBef>
                        <a:spcAft>
                          <a:spcPts val="0"/>
                        </a:spcAft>
                        <a:buClrTx/>
                        <a:buSzTx/>
                        <a:buFontTx/>
                        <a:buNone/>
                        <a:defRPr sz="1685" b="0" i="0" u="none" strike="noStrike" cap="none" spc="0" baseline="0">
                          <a:ln>
                            <a:noFill/>
                          </a:ln>
                          <a:solidFill>
                            <a:schemeClr val="dk1"/>
                          </a:solidFill>
                          <a:uFillTx/>
                          <a:latin typeface="Century Gothic" panose="020B0502020202020204"/>
                          <a:ea typeface="Alegreya sans black"/>
                          <a:cs typeface="Helvetica Light"/>
                          <a:sym typeface="Helvetica Light"/>
                        </a:defRPr>
                      </a:lvl6pPr>
                      <a:lvl7pPr marL="0" marR="0" indent="1285240" algn="ctr" defTabSz="547370" rtl="0" latinLnBrk="0">
                        <a:lnSpc>
                          <a:spcPct val="100000"/>
                        </a:lnSpc>
                        <a:spcBef>
                          <a:spcPts val="0"/>
                        </a:spcBef>
                        <a:spcAft>
                          <a:spcPts val="0"/>
                        </a:spcAft>
                        <a:buClrTx/>
                        <a:buSzTx/>
                        <a:buFontTx/>
                        <a:buNone/>
                        <a:defRPr sz="1685" b="0" i="0" u="none" strike="noStrike" cap="none" spc="0" baseline="0">
                          <a:ln>
                            <a:noFill/>
                          </a:ln>
                          <a:solidFill>
                            <a:schemeClr val="dk1"/>
                          </a:solidFill>
                          <a:uFillTx/>
                          <a:latin typeface="Century Gothic" panose="020B0502020202020204"/>
                          <a:ea typeface="Alegreya sans black"/>
                          <a:cs typeface="Helvetica Light"/>
                          <a:sym typeface="Helvetica Light"/>
                        </a:defRPr>
                      </a:lvl7pPr>
                      <a:lvl8pPr marL="0" marR="0" indent="1499235" algn="ctr" defTabSz="547370" rtl="0" latinLnBrk="0">
                        <a:lnSpc>
                          <a:spcPct val="100000"/>
                        </a:lnSpc>
                        <a:spcBef>
                          <a:spcPts val="0"/>
                        </a:spcBef>
                        <a:spcAft>
                          <a:spcPts val="0"/>
                        </a:spcAft>
                        <a:buClrTx/>
                        <a:buSzTx/>
                        <a:buFontTx/>
                        <a:buNone/>
                        <a:defRPr sz="1685" b="0" i="0" u="none" strike="noStrike" cap="none" spc="0" baseline="0">
                          <a:ln>
                            <a:noFill/>
                          </a:ln>
                          <a:solidFill>
                            <a:schemeClr val="dk1"/>
                          </a:solidFill>
                          <a:uFillTx/>
                          <a:latin typeface="Century Gothic" panose="020B0502020202020204"/>
                          <a:ea typeface="Alegreya sans black"/>
                          <a:cs typeface="Helvetica Light"/>
                          <a:sym typeface="Helvetica Light"/>
                        </a:defRPr>
                      </a:lvl8pPr>
                      <a:lvl9pPr marL="0" marR="0" indent="1713865" algn="ctr" defTabSz="547370" rtl="0" latinLnBrk="0">
                        <a:lnSpc>
                          <a:spcPct val="100000"/>
                        </a:lnSpc>
                        <a:spcBef>
                          <a:spcPts val="0"/>
                        </a:spcBef>
                        <a:spcAft>
                          <a:spcPts val="0"/>
                        </a:spcAft>
                        <a:buClrTx/>
                        <a:buSzTx/>
                        <a:buFontTx/>
                        <a:buNone/>
                        <a:defRPr sz="1685" b="0" i="0" u="none" strike="noStrike" cap="none" spc="0" baseline="0">
                          <a:ln>
                            <a:noFill/>
                          </a:ln>
                          <a:solidFill>
                            <a:schemeClr val="dk1"/>
                          </a:solidFill>
                          <a:uFillTx/>
                          <a:latin typeface="Century Gothic" panose="020B0502020202020204"/>
                          <a:ea typeface="Alegreya sans black"/>
                          <a:cs typeface="Helvetica Light"/>
                          <a:sym typeface="Helvetica Light"/>
                        </a:defRPr>
                      </a:lvl9pPr>
                    </a:lstStyle>
                    <a:p>
                      <a:pPr marL="0" indent="0" algn="l">
                        <a:buFont typeface="Arial" panose="020B0604020202020204" pitchFamily="34" charset="0"/>
                        <a:buNone/>
                      </a:pPr>
                      <a:r>
                        <a:rPr lang="en-US" altLang="zh-CN" sz="2400" b="1" dirty="0"/>
                        <a:t>A. play on the horse</a:t>
                      </a:r>
                      <a:endParaRPr lang="en-US" altLang="zh-CN" sz="2400" b="1" dirty="0"/>
                    </a:p>
                    <a:p>
                      <a:pPr marL="0" indent="0" algn="l">
                        <a:buFont typeface="Arial" panose="020B0604020202020204" pitchFamily="34" charset="0"/>
                        <a:buNone/>
                      </a:pPr>
                      <a:r>
                        <a:rPr lang="en-US" altLang="zh-CN" sz="2400" b="1" dirty="0">
                          <a:latin typeface="Century Gothic" panose="020B0502020202020204" pitchFamily="34" charset="0"/>
                          <a:ea typeface="SimSun" panose="02010600030101010101" pitchFamily="2" charset="-122"/>
                          <a:cs typeface="Century Gothic" panose="020B0502020202020204" pitchFamily="34" charset="0"/>
                        </a:rPr>
                        <a:t>B. play on the rocket</a:t>
                      </a:r>
                      <a:endParaRPr lang="en-US" altLang="zh-CN" sz="2400" b="1" dirty="0">
                        <a:latin typeface="Century Gothic" panose="020B0502020202020204" pitchFamily="34" charset="0"/>
                        <a:ea typeface="SimSun" panose="02010600030101010101" pitchFamily="2" charset="-122"/>
                        <a:cs typeface="Century Gothic" panose="020B0502020202020204" pitchFamily="34" charset="0"/>
                      </a:endParaRPr>
                    </a:p>
                    <a:p>
                      <a:pPr marL="0" indent="0" algn="l">
                        <a:buFont typeface="Arial" panose="020B0604020202020204" pitchFamily="34" charset="0"/>
                        <a:buNone/>
                      </a:pPr>
                      <a:r>
                        <a:rPr lang="en-US" altLang="zh-CN" sz="2400" b="1" dirty="0">
                          <a:latin typeface="Century Gothic" panose="020B0502020202020204" pitchFamily="34" charset="0"/>
                          <a:ea typeface="SimSun" panose="02010600030101010101" pitchFamily="2" charset="-122"/>
                          <a:cs typeface="Century Gothic" panose="020B0502020202020204" pitchFamily="34" charset="0"/>
                        </a:rPr>
                        <a:t>C. play</a:t>
                      </a:r>
                      <a:r>
                        <a:rPr lang="en-US" altLang="zh-CN" sz="2400" b="1" baseline="0" dirty="0">
                          <a:latin typeface="Century Gothic" panose="020B0502020202020204" pitchFamily="34" charset="0"/>
                          <a:ea typeface="SimSun" panose="02010600030101010101" pitchFamily="2" charset="-122"/>
                          <a:cs typeface="Century Gothic" panose="020B0502020202020204" pitchFamily="34" charset="0"/>
                        </a:rPr>
                        <a:t> on the seesaw</a:t>
                      </a:r>
                      <a:endParaRPr lang="en-US" altLang="zh-CN" sz="2400" b="1" baseline="0" dirty="0">
                        <a:latin typeface="Century Gothic" panose="020B0502020202020204" pitchFamily="34" charset="0"/>
                        <a:ea typeface="SimSun" panose="02010600030101010101" pitchFamily="2" charset="-122"/>
                        <a:cs typeface="Century Gothic" panose="020B0502020202020204" pitchFamily="34" charset="0"/>
                      </a:endParaRPr>
                    </a:p>
                    <a:p>
                      <a:pPr marL="0" indent="0" algn="l">
                        <a:buFont typeface="Arial" panose="020B0604020202020204" pitchFamily="34" charset="0"/>
                        <a:buNone/>
                      </a:pPr>
                      <a:r>
                        <a:rPr lang="en-US" altLang="zh-CN" sz="2400" b="1" baseline="0" dirty="0">
                          <a:latin typeface="Century Gothic" panose="020B0502020202020204" pitchFamily="34" charset="0"/>
                          <a:ea typeface="SimSun" panose="02010600030101010101" pitchFamily="2" charset="-122"/>
                          <a:cs typeface="Century Gothic" panose="020B0502020202020204" pitchFamily="34" charset="0"/>
                        </a:rPr>
                        <a:t>D. play on the bicycle</a:t>
                      </a:r>
                      <a:endParaRPr lang="en-US" altLang="zh-CN" sz="2400" b="1" baseline="0" dirty="0">
                        <a:latin typeface="Century Gothic" panose="020B0502020202020204" pitchFamily="34" charset="0"/>
                        <a:ea typeface="SimSun" panose="02010600030101010101" pitchFamily="2" charset="-122"/>
                        <a:cs typeface="Century Gothic" panose="020B0502020202020204" pitchFamily="34" charset="0"/>
                      </a:endParaRPr>
                    </a:p>
                    <a:p>
                      <a:pPr marL="0" indent="0" algn="l">
                        <a:buFont typeface="Arial" panose="020B0604020202020204" pitchFamily="34" charset="0"/>
                        <a:buNone/>
                      </a:pPr>
                      <a:r>
                        <a:rPr lang="en-US" altLang="zh-CN" sz="2400" b="1" baseline="0" dirty="0">
                          <a:latin typeface="Century Gothic" panose="020B0502020202020204" pitchFamily="34" charset="0"/>
                          <a:ea typeface="SimSun" panose="02010600030101010101" pitchFamily="2" charset="-122"/>
                          <a:cs typeface="Century Gothic" panose="020B0502020202020204" pitchFamily="34" charset="0"/>
                        </a:rPr>
                        <a:t>E. climb up the ladder</a:t>
                      </a:r>
                      <a:endParaRPr lang="en-US" altLang="zh-CN" sz="2400" b="1" baseline="0" dirty="0">
                        <a:latin typeface="Century Gothic" panose="020B0502020202020204" pitchFamily="34" charset="0"/>
                        <a:ea typeface="SimSun" panose="02010600030101010101" pitchFamily="2" charset="-122"/>
                        <a:cs typeface="Century Gothic" panose="020B0502020202020204" pitchFamily="34" charset="0"/>
                      </a:endParaRPr>
                    </a:p>
                    <a:p>
                      <a:pPr marL="0" indent="0" algn="l">
                        <a:buFont typeface="Arial" panose="020B0604020202020204" pitchFamily="34" charset="0"/>
                        <a:buNone/>
                      </a:pPr>
                      <a:r>
                        <a:rPr lang="en-US" altLang="zh-CN" sz="2400" b="1" baseline="0" dirty="0">
                          <a:latin typeface="Century Gothic" panose="020B0502020202020204" pitchFamily="34" charset="0"/>
                          <a:ea typeface="SimSun" panose="02010600030101010101" pitchFamily="2" charset="-122"/>
                          <a:cs typeface="Century Gothic" panose="020B0502020202020204" pitchFamily="34" charset="0"/>
                        </a:rPr>
                        <a:t>F. climb on the wall</a:t>
                      </a:r>
                      <a:endParaRPr lang="en-US" altLang="zh-CN" sz="2400" b="1" baseline="0" dirty="0">
                        <a:latin typeface="Century Gothic" panose="020B0502020202020204" pitchFamily="34" charset="0"/>
                        <a:ea typeface="SimSun" panose="02010600030101010101" pitchFamily="2" charset="-122"/>
                        <a:cs typeface="Century Gothic" panose="020B0502020202020204" pitchFamily="34" charset="0"/>
                      </a:endParaRPr>
                    </a:p>
                  </a:txBody>
                  <a:tcPr marT="144000">
                    <a:solidFill>
                      <a:srgbClr val="FFC000"/>
                    </a:solidFill>
                  </a:tcPr>
                </a:tc>
              </a:tr>
            </a:tbl>
          </a:graphicData>
        </a:graphic>
      </p:graphicFrame>
      <p:sp>
        <p:nvSpPr>
          <p:cNvPr id="7" name="文本框 6"/>
          <p:cNvSpPr txBox="1"/>
          <p:nvPr/>
        </p:nvSpPr>
        <p:spPr>
          <a:xfrm>
            <a:off x="5375464" y="5713888"/>
            <a:ext cx="127496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dirty="0">
                <a:ln>
                  <a:noFill/>
                </a:ln>
                <a:solidFill>
                  <a:srgbClr val="000000"/>
                </a:solidFill>
                <a:effectLst/>
                <a:uFillTx/>
                <a:latin typeface="Century Gothic" panose="020B0502020202020204" pitchFamily="34" charset="0"/>
                <a:sym typeface="Helvetica Light"/>
              </a:rPr>
              <a:t>1. ____</a:t>
            </a:r>
            <a:endParaRPr kumimoji="0" lang="zh-CN" altLang="en-US" sz="2400" b="1" i="0" u="none" strike="noStrike" cap="none" spc="0" normalizeH="0" baseline="0" dirty="0">
              <a:ln>
                <a:noFill/>
              </a:ln>
              <a:solidFill>
                <a:srgbClr val="000000"/>
              </a:solidFill>
              <a:effectLst/>
              <a:uFillTx/>
              <a:latin typeface="Century Gothic" panose="020B0502020202020204" pitchFamily="34" charset="0"/>
              <a:sym typeface="Helvetica Light"/>
            </a:endParaRPr>
          </a:p>
        </p:txBody>
      </p:sp>
      <p:sp>
        <p:nvSpPr>
          <p:cNvPr id="22" name="文本框 21"/>
          <p:cNvSpPr txBox="1"/>
          <p:nvPr/>
        </p:nvSpPr>
        <p:spPr>
          <a:xfrm>
            <a:off x="7032880" y="5713888"/>
            <a:ext cx="127496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lang="en-US" altLang="zh-CN" sz="2400" b="1" dirty="0">
                <a:solidFill>
                  <a:srgbClr val="000000"/>
                </a:solidFill>
                <a:latin typeface="Century Gothic" panose="020B0502020202020204" pitchFamily="34" charset="0"/>
                <a:sym typeface="Helvetica Light"/>
              </a:rPr>
              <a:t>2</a:t>
            </a:r>
            <a:r>
              <a:rPr kumimoji="0" lang="en-US" altLang="zh-CN" sz="2400" b="1" i="0" u="none" strike="noStrike" cap="none" spc="0" normalizeH="0" baseline="0" dirty="0">
                <a:ln>
                  <a:noFill/>
                </a:ln>
                <a:solidFill>
                  <a:srgbClr val="000000"/>
                </a:solidFill>
                <a:effectLst/>
                <a:uFillTx/>
                <a:latin typeface="Century Gothic" panose="020B0502020202020204" pitchFamily="34" charset="0"/>
                <a:sym typeface="Helvetica Light"/>
              </a:rPr>
              <a:t>. ____</a:t>
            </a:r>
            <a:endParaRPr kumimoji="0" lang="zh-CN" altLang="en-US" sz="2400" b="1" i="0" u="none" strike="noStrike" cap="none" spc="0" normalizeH="0" baseline="0" dirty="0">
              <a:ln>
                <a:noFill/>
              </a:ln>
              <a:solidFill>
                <a:srgbClr val="000000"/>
              </a:solidFill>
              <a:effectLst/>
              <a:uFillTx/>
              <a:latin typeface="Century Gothic" panose="020B0502020202020204" pitchFamily="34" charset="0"/>
              <a:sym typeface="Helvetica Light"/>
            </a:endParaRPr>
          </a:p>
        </p:txBody>
      </p:sp>
      <p:sp>
        <p:nvSpPr>
          <p:cNvPr id="23" name="文本框 22"/>
          <p:cNvSpPr txBox="1"/>
          <p:nvPr/>
        </p:nvSpPr>
        <p:spPr>
          <a:xfrm>
            <a:off x="8556799" y="5713888"/>
            <a:ext cx="127496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lang="en-US" altLang="zh-CN" sz="2400" b="1" dirty="0">
                <a:solidFill>
                  <a:srgbClr val="000000"/>
                </a:solidFill>
                <a:latin typeface="Century Gothic" panose="020B0502020202020204" pitchFamily="34" charset="0"/>
                <a:sym typeface="Helvetica Light"/>
              </a:rPr>
              <a:t>3</a:t>
            </a:r>
            <a:r>
              <a:rPr kumimoji="0" lang="en-US" altLang="zh-CN" sz="2400" b="1" i="0" u="none" strike="noStrike" cap="none" spc="0" normalizeH="0" baseline="0" dirty="0">
                <a:ln>
                  <a:noFill/>
                </a:ln>
                <a:solidFill>
                  <a:srgbClr val="000000"/>
                </a:solidFill>
                <a:effectLst/>
                <a:uFillTx/>
                <a:latin typeface="Century Gothic" panose="020B0502020202020204" pitchFamily="34" charset="0"/>
                <a:sym typeface="Helvetica Light"/>
              </a:rPr>
              <a:t>. ____</a:t>
            </a:r>
            <a:endParaRPr kumimoji="0" lang="zh-CN" altLang="en-US" sz="2400" b="1" i="0" u="none" strike="noStrike" cap="none" spc="0" normalizeH="0" baseline="0" dirty="0">
              <a:ln>
                <a:noFill/>
              </a:ln>
              <a:solidFill>
                <a:srgbClr val="000000"/>
              </a:solidFill>
              <a:effectLst/>
              <a:uFillTx/>
              <a:latin typeface="Century Gothic" panose="020B0502020202020204" pitchFamily="34" charset="0"/>
              <a:sym typeface="Helvetica Light"/>
            </a:endParaRPr>
          </a:p>
        </p:txBody>
      </p:sp>
      <p:sp>
        <p:nvSpPr>
          <p:cNvPr id="24" name="文本框 23"/>
          <p:cNvSpPr txBox="1"/>
          <p:nvPr/>
        </p:nvSpPr>
        <p:spPr>
          <a:xfrm>
            <a:off x="5374031" y="6211570"/>
            <a:ext cx="127496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lang="en-US" altLang="zh-CN" sz="2400" b="1" dirty="0">
                <a:solidFill>
                  <a:srgbClr val="000000"/>
                </a:solidFill>
                <a:latin typeface="Century Gothic" panose="020B0502020202020204" pitchFamily="34" charset="0"/>
                <a:sym typeface="Helvetica Light"/>
              </a:rPr>
              <a:t>4</a:t>
            </a:r>
            <a:r>
              <a:rPr kumimoji="0" lang="en-US" altLang="zh-CN" sz="2400" b="1" i="0" u="none" strike="noStrike" cap="none" spc="0" normalizeH="0" baseline="0" dirty="0">
                <a:ln>
                  <a:noFill/>
                </a:ln>
                <a:solidFill>
                  <a:srgbClr val="000000"/>
                </a:solidFill>
                <a:effectLst/>
                <a:uFillTx/>
                <a:latin typeface="Century Gothic" panose="020B0502020202020204" pitchFamily="34" charset="0"/>
                <a:sym typeface="Helvetica Light"/>
              </a:rPr>
              <a:t>. ____</a:t>
            </a:r>
            <a:endParaRPr kumimoji="0" lang="zh-CN" altLang="en-US" sz="2400" b="1" i="0" u="none" strike="noStrike" cap="none" spc="0" normalizeH="0" baseline="0" dirty="0">
              <a:ln>
                <a:noFill/>
              </a:ln>
              <a:solidFill>
                <a:srgbClr val="000000"/>
              </a:solidFill>
              <a:effectLst/>
              <a:uFillTx/>
              <a:latin typeface="Century Gothic" panose="020B0502020202020204" pitchFamily="34" charset="0"/>
              <a:sym typeface="Helvetica Light"/>
            </a:endParaRPr>
          </a:p>
        </p:txBody>
      </p:sp>
      <p:sp>
        <p:nvSpPr>
          <p:cNvPr id="25" name="文本框 24"/>
          <p:cNvSpPr txBox="1"/>
          <p:nvPr/>
        </p:nvSpPr>
        <p:spPr>
          <a:xfrm>
            <a:off x="7015573" y="6185812"/>
            <a:ext cx="127496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lang="en-US" altLang="zh-CN" sz="2400" b="1" dirty="0">
                <a:solidFill>
                  <a:srgbClr val="000000"/>
                </a:solidFill>
                <a:latin typeface="Century Gothic" panose="020B0502020202020204" pitchFamily="34" charset="0"/>
                <a:sym typeface="Helvetica Light"/>
              </a:rPr>
              <a:t>5</a:t>
            </a:r>
            <a:r>
              <a:rPr kumimoji="0" lang="en-US" altLang="zh-CN" sz="2400" b="1" i="0" u="none" strike="noStrike" cap="none" spc="0" normalizeH="0" baseline="0" dirty="0">
                <a:ln>
                  <a:noFill/>
                </a:ln>
                <a:solidFill>
                  <a:srgbClr val="000000"/>
                </a:solidFill>
                <a:effectLst/>
                <a:uFillTx/>
                <a:latin typeface="Century Gothic" panose="020B0502020202020204" pitchFamily="34" charset="0"/>
                <a:sym typeface="Helvetica Light"/>
              </a:rPr>
              <a:t>. ____</a:t>
            </a:r>
            <a:endParaRPr kumimoji="0" lang="zh-CN" altLang="en-US" sz="2400" b="1" i="0" u="none" strike="noStrike" cap="none" spc="0" normalizeH="0" baseline="0" dirty="0">
              <a:ln>
                <a:noFill/>
              </a:ln>
              <a:solidFill>
                <a:srgbClr val="000000"/>
              </a:solidFill>
              <a:effectLst/>
              <a:uFillTx/>
              <a:latin typeface="Century Gothic" panose="020B0502020202020204" pitchFamily="34" charset="0"/>
              <a:sym typeface="Helvetica Light"/>
            </a:endParaRPr>
          </a:p>
        </p:txBody>
      </p:sp>
      <p:sp>
        <p:nvSpPr>
          <p:cNvPr id="26" name="文本框 25"/>
          <p:cNvSpPr txBox="1"/>
          <p:nvPr/>
        </p:nvSpPr>
        <p:spPr>
          <a:xfrm>
            <a:off x="8565452" y="6215104"/>
            <a:ext cx="127496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lang="en-US" altLang="zh-CN" sz="2400" b="1" dirty="0">
                <a:solidFill>
                  <a:srgbClr val="000000"/>
                </a:solidFill>
                <a:latin typeface="Century Gothic" panose="020B0502020202020204" pitchFamily="34" charset="0"/>
                <a:sym typeface="Helvetica Light"/>
              </a:rPr>
              <a:t>6</a:t>
            </a:r>
            <a:r>
              <a:rPr kumimoji="0" lang="en-US" altLang="zh-CN" sz="2400" b="1" i="0" u="none" strike="noStrike" cap="none" spc="0" normalizeH="0" baseline="0" dirty="0">
                <a:ln>
                  <a:noFill/>
                </a:ln>
                <a:solidFill>
                  <a:srgbClr val="000000"/>
                </a:solidFill>
                <a:effectLst/>
                <a:uFillTx/>
                <a:latin typeface="Century Gothic" panose="020B0502020202020204" pitchFamily="34" charset="0"/>
                <a:sym typeface="Helvetica Light"/>
              </a:rPr>
              <a:t>. ____</a:t>
            </a:r>
            <a:endParaRPr kumimoji="0" lang="zh-CN" altLang="en-US" sz="2400" b="1" i="0" u="none" strike="noStrike" cap="none" spc="0" normalizeH="0" baseline="0" dirty="0">
              <a:ln>
                <a:noFill/>
              </a:ln>
              <a:solidFill>
                <a:srgbClr val="000000"/>
              </a:solidFill>
              <a:effectLst/>
              <a:uFillTx/>
              <a:latin typeface="Century Gothic" panose="020B0502020202020204" pitchFamily="34" charset="0"/>
              <a:sym typeface="Helvetica Light"/>
            </a:endParaRPr>
          </a:p>
        </p:txBody>
      </p:sp>
      <p:sp>
        <p:nvSpPr>
          <p:cNvPr id="8" name="文本框 7"/>
          <p:cNvSpPr txBox="1"/>
          <p:nvPr/>
        </p:nvSpPr>
        <p:spPr>
          <a:xfrm>
            <a:off x="5827829" y="5576805"/>
            <a:ext cx="68421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3200" b="1" i="0" u="none" strike="noStrike" cap="none" spc="0" normalizeH="0" baseline="0" dirty="0">
                <a:ln>
                  <a:noFill/>
                </a:ln>
                <a:solidFill>
                  <a:srgbClr val="FF0000"/>
                </a:solidFill>
                <a:effectLst/>
                <a:uFillTx/>
                <a:latin typeface="Century Gothic" panose="020B0502020202020204" pitchFamily="34" charset="0"/>
                <a:sym typeface="Helvetica Light"/>
              </a:rPr>
              <a:t>E</a:t>
            </a:r>
            <a:endParaRPr kumimoji="0" lang="zh-CN" altLang="en-US" sz="3200" b="1" i="0" u="none" strike="noStrike" cap="none" spc="0" normalizeH="0" baseline="0" dirty="0">
              <a:ln>
                <a:noFill/>
              </a:ln>
              <a:solidFill>
                <a:srgbClr val="FF0000"/>
              </a:solidFill>
              <a:effectLst/>
              <a:uFillTx/>
              <a:latin typeface="Century Gothic" panose="020B0502020202020204" pitchFamily="34" charset="0"/>
              <a:sym typeface="Helvetica Light"/>
            </a:endParaRPr>
          </a:p>
        </p:txBody>
      </p:sp>
      <p:sp>
        <p:nvSpPr>
          <p:cNvPr id="28" name="文本框 27"/>
          <p:cNvSpPr txBox="1"/>
          <p:nvPr/>
        </p:nvSpPr>
        <p:spPr>
          <a:xfrm>
            <a:off x="7419654" y="5576805"/>
            <a:ext cx="68421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3200" b="1" i="0" u="none" strike="noStrike" cap="none" spc="0" normalizeH="0" baseline="0" dirty="0">
                <a:ln>
                  <a:noFill/>
                </a:ln>
                <a:solidFill>
                  <a:srgbClr val="FF0000"/>
                </a:solidFill>
                <a:effectLst/>
                <a:uFillTx/>
                <a:latin typeface="Century Gothic" panose="020B0502020202020204" pitchFamily="34" charset="0"/>
                <a:sym typeface="Helvetica Light"/>
              </a:rPr>
              <a:t>B</a:t>
            </a:r>
            <a:endParaRPr kumimoji="0" lang="zh-CN" altLang="en-US" sz="3200" b="1" i="0" u="none" strike="noStrike" cap="none" spc="0" normalizeH="0" baseline="0" dirty="0">
              <a:ln>
                <a:noFill/>
              </a:ln>
              <a:solidFill>
                <a:srgbClr val="FF0000"/>
              </a:solidFill>
              <a:effectLst/>
              <a:uFillTx/>
              <a:latin typeface="Century Gothic" panose="020B0502020202020204" pitchFamily="34" charset="0"/>
              <a:sym typeface="Helvetica Light"/>
            </a:endParaRPr>
          </a:p>
        </p:txBody>
      </p:sp>
      <p:sp>
        <p:nvSpPr>
          <p:cNvPr id="29" name="文本框 28"/>
          <p:cNvSpPr txBox="1"/>
          <p:nvPr/>
        </p:nvSpPr>
        <p:spPr>
          <a:xfrm>
            <a:off x="8964745" y="5576805"/>
            <a:ext cx="68421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3200" b="1" i="0" u="none" strike="noStrike" cap="none" spc="0" normalizeH="0" baseline="0" dirty="0">
                <a:ln>
                  <a:noFill/>
                </a:ln>
                <a:solidFill>
                  <a:srgbClr val="FF0000"/>
                </a:solidFill>
                <a:effectLst/>
                <a:uFillTx/>
                <a:latin typeface="Century Gothic" panose="020B0502020202020204" pitchFamily="34" charset="0"/>
                <a:sym typeface="Helvetica Light"/>
              </a:rPr>
              <a:t>F</a:t>
            </a:r>
            <a:endParaRPr kumimoji="0" lang="zh-CN" altLang="en-US" sz="3200" b="1" i="0" u="none" strike="noStrike" cap="none" spc="0" normalizeH="0" baseline="0" dirty="0">
              <a:ln>
                <a:noFill/>
              </a:ln>
              <a:solidFill>
                <a:srgbClr val="FF0000"/>
              </a:solidFill>
              <a:effectLst/>
              <a:uFillTx/>
              <a:latin typeface="Century Gothic" panose="020B0502020202020204" pitchFamily="34" charset="0"/>
              <a:sym typeface="Helvetica Light"/>
            </a:endParaRPr>
          </a:p>
        </p:txBody>
      </p:sp>
      <p:sp>
        <p:nvSpPr>
          <p:cNvPr id="30" name="文本框 29"/>
          <p:cNvSpPr txBox="1"/>
          <p:nvPr/>
        </p:nvSpPr>
        <p:spPr>
          <a:xfrm>
            <a:off x="5821145" y="6086566"/>
            <a:ext cx="68421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3200" b="1" i="0" u="none" strike="noStrike" cap="none" spc="0" normalizeH="0" baseline="0" dirty="0">
                <a:ln>
                  <a:noFill/>
                </a:ln>
                <a:solidFill>
                  <a:srgbClr val="FF0000"/>
                </a:solidFill>
                <a:effectLst/>
                <a:uFillTx/>
                <a:latin typeface="Century Gothic" panose="020B0502020202020204" pitchFamily="34" charset="0"/>
                <a:sym typeface="Helvetica Light"/>
              </a:rPr>
              <a:t>C</a:t>
            </a:r>
            <a:endParaRPr kumimoji="0" lang="zh-CN" altLang="en-US" sz="3200" b="1" i="0" u="none" strike="noStrike" cap="none" spc="0" normalizeH="0" baseline="0" dirty="0">
              <a:ln>
                <a:noFill/>
              </a:ln>
              <a:solidFill>
                <a:srgbClr val="FF0000"/>
              </a:solidFill>
              <a:effectLst/>
              <a:uFillTx/>
              <a:latin typeface="Century Gothic" panose="020B0502020202020204" pitchFamily="34" charset="0"/>
              <a:sym typeface="Helvetica Light"/>
            </a:endParaRPr>
          </a:p>
        </p:txBody>
      </p:sp>
      <p:sp>
        <p:nvSpPr>
          <p:cNvPr id="31" name="文本框 30"/>
          <p:cNvSpPr txBox="1"/>
          <p:nvPr/>
        </p:nvSpPr>
        <p:spPr>
          <a:xfrm>
            <a:off x="7458046" y="6086566"/>
            <a:ext cx="68421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3200" b="1" i="0" u="none" strike="noStrike" cap="none" spc="0" normalizeH="0" baseline="0" dirty="0">
                <a:ln>
                  <a:noFill/>
                </a:ln>
                <a:solidFill>
                  <a:srgbClr val="FF0000"/>
                </a:solidFill>
                <a:effectLst/>
                <a:uFillTx/>
                <a:latin typeface="Century Gothic" panose="020B0502020202020204" pitchFamily="34" charset="0"/>
                <a:sym typeface="Helvetica Light"/>
              </a:rPr>
              <a:t>A</a:t>
            </a:r>
            <a:endParaRPr kumimoji="0" lang="zh-CN" altLang="en-US" sz="3200" b="1" i="0" u="none" strike="noStrike" cap="none" spc="0" normalizeH="0" baseline="0" dirty="0">
              <a:ln>
                <a:noFill/>
              </a:ln>
              <a:solidFill>
                <a:srgbClr val="FF0000"/>
              </a:solidFill>
              <a:effectLst/>
              <a:uFillTx/>
              <a:latin typeface="Century Gothic" panose="020B0502020202020204" pitchFamily="34" charset="0"/>
              <a:sym typeface="Helvetica Light"/>
            </a:endParaRPr>
          </a:p>
        </p:txBody>
      </p:sp>
      <p:sp>
        <p:nvSpPr>
          <p:cNvPr id="32" name="文本框 31"/>
          <p:cNvSpPr txBox="1"/>
          <p:nvPr/>
        </p:nvSpPr>
        <p:spPr>
          <a:xfrm>
            <a:off x="9011479" y="6086566"/>
            <a:ext cx="68421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3200" b="1" i="0" u="none" strike="noStrike" cap="none" spc="0" normalizeH="0" baseline="0" dirty="0">
                <a:ln>
                  <a:noFill/>
                </a:ln>
                <a:solidFill>
                  <a:srgbClr val="FF0000"/>
                </a:solidFill>
                <a:effectLst/>
                <a:uFillTx/>
                <a:latin typeface="Century Gothic" panose="020B0502020202020204" pitchFamily="34" charset="0"/>
                <a:sym typeface="Helvetica Light"/>
              </a:rPr>
              <a:t>D</a:t>
            </a:r>
            <a:endParaRPr kumimoji="0" lang="zh-CN" altLang="en-US" sz="3200" b="1" i="0" u="none" strike="noStrike" cap="none" spc="0" normalizeH="0" baseline="0" dirty="0">
              <a:ln>
                <a:noFill/>
              </a:ln>
              <a:solidFill>
                <a:srgbClr val="FF0000"/>
              </a:solidFill>
              <a:effectLst/>
              <a:uFillTx/>
              <a:latin typeface="Century Gothic" panose="020B0502020202020204" pitchFamily="34" charset="0"/>
              <a:sym typeface="Helvetica Light"/>
            </a:endParaRPr>
          </a:p>
        </p:txBody>
      </p:sp>
      <p:sp>
        <p:nvSpPr>
          <p:cNvPr id="36" name="矩形 35"/>
          <p:cNvSpPr/>
          <p:nvPr/>
        </p:nvSpPr>
        <p:spPr>
          <a:xfrm>
            <a:off x="6888088" y="10697"/>
            <a:ext cx="5290291" cy="1955741"/>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7" name="矩形 36"/>
          <p:cNvSpPr/>
          <p:nvPr/>
        </p:nvSpPr>
        <p:spPr>
          <a:xfrm>
            <a:off x="6953044" y="119514"/>
            <a:ext cx="4987607" cy="1446550"/>
          </a:xfrm>
          <a:prstGeom prst="rect">
            <a:avLst/>
          </a:prstGeom>
        </p:spPr>
        <p:txBody>
          <a:bodyPr wrap="square">
            <a:spAutoFit/>
          </a:bodyPr>
          <a:lstStyle/>
          <a:p>
            <a:r>
              <a:rPr lang="en-US" altLang="zh-CN" sz="1100" b="1" dirty="0">
                <a:latin typeface="Century Gothic" panose="020B0502020202020204" pitchFamily="34" charset="0"/>
              </a:rPr>
              <a:t>LO: Talk about what they learned from the story by using the given structures and language support. </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Guide Ss to talk about what they learned from Wilf</a:t>
            </a:r>
            <a:r>
              <a:rPr lang="en-US" altLang="zh-CN" sz="1100" b="1" i="1" dirty="0">
                <a:latin typeface="Century Gothic" panose="020B0502020202020204" pitchFamily="34" charset="0"/>
              </a:rPr>
              <a:t>.</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Ask Ss to think about the given questions; help Ss to organize their ideas about the story with the given visual support, and tell them, “This is practice before your homework.”</a:t>
            </a:r>
            <a:endParaRPr lang="zh-CN" altLang="zh-CN" sz="1100" b="1"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Model the first question, and then ask Ss to take turns presenting their answers; lastly, click to show them the correct answers</a:t>
            </a:r>
            <a:endParaRPr lang="en-US" altLang="zh-CN" sz="1100" b="1" dirty="0">
              <a:latin typeface="Century Gothic" panose="020B0502020202020204" pitchFamily="34" charset="0"/>
              <a:sym typeface="Helvetica Neue"/>
            </a:endParaRPr>
          </a:p>
        </p:txBody>
      </p:sp>
      <p:sp>
        <p:nvSpPr>
          <p:cNvPr id="38" name="直角三角形 37"/>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9" name="文本框 38"/>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9"/>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37"/>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8" grpId="0"/>
      <p:bldP spid="28" grpId="0"/>
      <p:bldP spid="29" grpId="0"/>
      <p:bldP spid="30" grpId="0"/>
      <p:bldP spid="31" grpId="0"/>
      <p:bldP spid="32" grpId="0"/>
      <p:bldP spid="36" grpId="0" animBg="1"/>
      <p:bldP spid="36" grpId="1" animBg="1"/>
      <p:bldP spid="37" grpId="0"/>
      <p:bldP spid="3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1222548" y="5826327"/>
            <a:ext cx="8429896" cy="937458"/>
          </a:xfrm>
          <a:prstGeom prst="notchedRightArrow">
            <a:avLst/>
          </a:prstGeom>
          <a:solidFill>
            <a:srgbClr val="F5C94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Century Gothic" panose="020B0502020202020204" pitchFamily="34" charset="0"/>
                <a:cs typeface="+mn-cs"/>
                <a:sym typeface="Helvetica Light"/>
              </a:rPr>
              <a:t>Watch the post-class video about the writing task. </a:t>
            </a:r>
            <a:endParaRPr kumimoji="0" lang="zh-CN" altLang="en-US" sz="2400" b="1" i="0" u="none" strike="noStrike" kern="1200" cap="none" spc="0" normalizeH="0" baseline="0" noProof="0" dirty="0">
              <a:ln>
                <a:noFill/>
              </a:ln>
              <a:solidFill>
                <a:srgbClr val="000000"/>
              </a:solidFill>
              <a:effectLst/>
              <a:uLnTx/>
              <a:uFillTx/>
              <a:latin typeface="Century Gothic" panose="020B0502020202020204" pitchFamily="34" charset="0"/>
              <a:cs typeface="+mn-cs"/>
              <a:sym typeface="Helvetica Light"/>
            </a:endParaRPr>
          </a:p>
        </p:txBody>
      </p:sp>
      <p:grpSp>
        <p:nvGrpSpPr>
          <p:cNvPr id="11" name="组合 10"/>
          <p:cNvGrpSpPr/>
          <p:nvPr/>
        </p:nvGrpSpPr>
        <p:grpSpPr>
          <a:xfrm>
            <a:off x="9183083" y="146943"/>
            <a:ext cx="2374889" cy="773220"/>
            <a:chOff x="9336223" y="63814"/>
            <a:chExt cx="2374889" cy="773220"/>
          </a:xfrm>
        </p:grpSpPr>
        <p:pic>
          <p:nvPicPr>
            <p:cNvPr id="15" name="图片 14"/>
            <p:cNvPicPr>
              <a:picLocks noChangeAspect="1"/>
            </p:cNvPicPr>
            <p:nvPr/>
          </p:nvPicPr>
          <p:blipFill>
            <a:blip r:embed="rId1"/>
            <a:stretch>
              <a:fillRect/>
            </a:stretch>
          </p:blipFill>
          <p:spPr>
            <a:xfrm>
              <a:off x="9336223" y="63814"/>
              <a:ext cx="2374889" cy="773220"/>
            </a:xfrm>
            <a:prstGeom prst="rect">
              <a:avLst/>
            </a:prstGeom>
          </p:spPr>
        </p:pic>
        <p:sp>
          <p:nvSpPr>
            <p:cNvPr id="16" name="文本框 34"/>
            <p:cNvSpPr txBox="1"/>
            <p:nvPr/>
          </p:nvSpPr>
          <p:spPr>
            <a:xfrm>
              <a:off x="9336223" y="166052"/>
              <a:ext cx="213897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84200" rtl="0" eaLnBrk="1" fontAlgn="auto" latinLnBrk="0" hangingPunct="0">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Century Gothic" panose="020B0502020202020204" pitchFamily="34" charset="0"/>
                  <a:cs typeface="+mn-cs"/>
                  <a:sym typeface="Helvetica Light"/>
                </a:rPr>
                <a:t>Writing</a:t>
              </a:r>
              <a:endParaRPr kumimoji="0" lang="zh-CN" altLang="en-US" sz="2800" b="1" i="0" u="none" strike="noStrike" kern="1200" cap="none" spc="0" normalizeH="0" baseline="0" noProof="0" dirty="0">
                <a:ln>
                  <a:noFill/>
                </a:ln>
                <a:solidFill>
                  <a:prstClr val="white"/>
                </a:solidFill>
                <a:effectLst/>
                <a:uLnTx/>
                <a:uFillTx/>
                <a:latin typeface="Century Gothic" panose="020B0502020202020204" pitchFamily="34" charset="0"/>
                <a:cs typeface="+mn-cs"/>
                <a:sym typeface="Helvetica Light"/>
              </a:endParaRPr>
            </a:p>
          </p:txBody>
        </p:sp>
      </p:grpSp>
      <p:grpSp>
        <p:nvGrpSpPr>
          <p:cNvPr id="2" name="组合 1"/>
          <p:cNvGrpSpPr/>
          <p:nvPr/>
        </p:nvGrpSpPr>
        <p:grpSpPr>
          <a:xfrm>
            <a:off x="339052" y="6147844"/>
            <a:ext cx="996019" cy="294424"/>
            <a:chOff x="10856740" y="6277239"/>
            <a:chExt cx="996019" cy="294424"/>
          </a:xfrm>
        </p:grpSpPr>
        <p:pic>
          <p:nvPicPr>
            <p:cNvPr id="20" name="图片 19"/>
            <p:cNvPicPr>
              <a:picLocks noChangeAspect="1"/>
            </p:cNvPicPr>
            <p:nvPr/>
          </p:nvPicPr>
          <p:blipFill>
            <a:blip r:embed="rId2"/>
            <a:stretch>
              <a:fillRect/>
            </a:stretch>
          </p:blipFill>
          <p:spPr>
            <a:xfrm>
              <a:off x="11103315" y="6277239"/>
              <a:ext cx="749444" cy="294424"/>
            </a:xfrm>
            <a:prstGeom prst="rect">
              <a:avLst/>
            </a:prstGeom>
          </p:spPr>
        </p:pic>
        <p:sp>
          <p:nvSpPr>
            <p:cNvPr id="21" name="文本框 26"/>
            <p:cNvSpPr txBox="1"/>
            <p:nvPr/>
          </p:nvSpPr>
          <p:spPr>
            <a:xfrm>
              <a:off x="10856740" y="6293646"/>
              <a:ext cx="790364" cy="261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1200" cap="none" spc="0" normalizeH="0" baseline="0" noProof="0" dirty="0">
                  <a:ln>
                    <a:noFill/>
                  </a:ln>
                  <a:solidFill>
                    <a:prstClr val="black"/>
                  </a:solidFill>
                  <a:effectLst/>
                  <a:uLnTx/>
                  <a:uFillTx/>
                  <a:latin typeface="Century Gothic" panose="020B0502020202020204" pitchFamily="34" charset="0"/>
                  <a:cs typeface="+mn-cs"/>
                </a:rPr>
                <a:t>    0:30</a:t>
              </a:r>
              <a:endParaRPr kumimoji="0" lang="zh-CN" altLang="en-US" sz="1100" b="1" i="0" u="none" strike="noStrike" kern="1200" cap="none" spc="0" normalizeH="0" baseline="0" noProof="0" dirty="0">
                <a:ln>
                  <a:noFill/>
                </a:ln>
                <a:solidFill>
                  <a:prstClr val="black"/>
                </a:solidFill>
                <a:effectLst/>
                <a:uLnTx/>
                <a:uFillTx/>
                <a:latin typeface="Century Gothic" panose="020B0502020202020204" pitchFamily="34" charset="0"/>
                <a:cs typeface="+mn-cs"/>
              </a:endParaRPr>
            </a:p>
          </p:txBody>
        </p:sp>
      </p:grpSp>
      <p:grpSp>
        <p:nvGrpSpPr>
          <p:cNvPr id="22" name="组合 21"/>
          <p:cNvGrpSpPr/>
          <p:nvPr/>
        </p:nvGrpSpPr>
        <p:grpSpPr>
          <a:xfrm>
            <a:off x="10977188" y="6147844"/>
            <a:ext cx="998007" cy="312687"/>
            <a:chOff x="7707356" y="6408789"/>
            <a:chExt cx="998007" cy="312687"/>
          </a:xfrm>
        </p:grpSpPr>
        <p:pic>
          <p:nvPicPr>
            <p:cNvPr id="23" name="图片 22"/>
            <p:cNvPicPr>
              <a:picLocks noChangeAspect="1"/>
            </p:cNvPicPr>
            <p:nvPr/>
          </p:nvPicPr>
          <p:blipFill>
            <a:blip r:embed="rId3" cstate="screen"/>
            <a:stretch>
              <a:fillRect/>
            </a:stretch>
          </p:blipFill>
          <p:spPr>
            <a:xfrm>
              <a:off x="7808954" y="6408789"/>
              <a:ext cx="751545" cy="312687"/>
            </a:xfrm>
            <a:prstGeom prst="rect">
              <a:avLst/>
            </a:prstGeom>
          </p:spPr>
        </p:pic>
        <p:sp>
          <p:nvSpPr>
            <p:cNvPr id="24" name="文本框 23"/>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marL="0" marR="0" lvl="0" indent="0" algn="ctr" defTabSz="525780" rtl="0" eaLnBrk="1" fontAlgn="auto" latinLnBrk="0" hangingPunct="0">
                <a:lnSpc>
                  <a:spcPct val="100000"/>
                </a:lnSpc>
                <a:spcBef>
                  <a:spcPts val="0"/>
                </a:spcBef>
                <a:spcAft>
                  <a:spcPts val="0"/>
                </a:spcAft>
                <a:buClrTx/>
                <a:buSzTx/>
                <a:buFontTx/>
                <a:buNone/>
                <a:defRPr/>
              </a:pPr>
              <a:r>
                <a:rPr kumimoji="0" lang="en-US" altLang="zh-CN" sz="1100" b="1" i="0" u="none" strike="noStrike" kern="0" cap="none" spc="0" normalizeH="0" baseline="0" noProof="0" dirty="0">
                  <a:ln>
                    <a:noFill/>
                  </a:ln>
                  <a:solidFill>
                    <a:srgbClr val="000000"/>
                  </a:solidFill>
                  <a:effectLst/>
                  <a:uLnTx/>
                  <a:uFillTx/>
                  <a:latin typeface="Century Gothic" panose="020B0502020202020204" pitchFamily="34" charset="0"/>
                  <a:cs typeface="+mn-cs"/>
                  <a:sym typeface="Helvetica Light"/>
                </a:rPr>
                <a:t>24/26</a:t>
              </a:r>
              <a:endParaRPr kumimoji="0" lang="zh-CN" altLang="en-US" sz="1100" b="1" i="0" u="none" strike="noStrike" kern="0" cap="none" spc="0" normalizeH="0" baseline="0" noProof="0" dirty="0">
                <a:ln>
                  <a:noFill/>
                </a:ln>
                <a:solidFill>
                  <a:srgbClr val="000000"/>
                </a:solidFill>
                <a:effectLst/>
                <a:uLnTx/>
                <a:uFillTx/>
                <a:latin typeface="Century Gothic" panose="020B0502020202020204" pitchFamily="34" charset="0"/>
                <a:cs typeface="+mn-cs"/>
                <a:sym typeface="Helvetica Light"/>
              </a:endParaRPr>
            </a:p>
          </p:txBody>
        </p:sp>
      </p:grpSp>
      <p:pic>
        <p:nvPicPr>
          <p:cNvPr id="9" name="图片 8"/>
          <p:cNvPicPr>
            <a:picLocks noChangeAspect="1"/>
          </p:cNvPicPr>
          <p:nvPr/>
        </p:nvPicPr>
        <p:blipFill>
          <a:blip r:embed="rId4" cstate="screen">
            <a:clrChange>
              <a:clrFrom>
                <a:srgbClr val="FFFFFF"/>
              </a:clrFrom>
              <a:clrTo>
                <a:srgbClr val="FFFFFF">
                  <a:alpha val="0"/>
                </a:srgbClr>
              </a:clrTo>
            </a:clrChange>
          </a:blip>
          <a:stretch>
            <a:fillRect/>
          </a:stretch>
        </p:blipFill>
        <p:spPr>
          <a:xfrm>
            <a:off x="9646076" y="5854140"/>
            <a:ext cx="1331112" cy="712207"/>
          </a:xfrm>
          <a:prstGeom prst="rect">
            <a:avLst/>
          </a:prstGeom>
        </p:spPr>
      </p:pic>
      <p:sp>
        <p:nvSpPr>
          <p:cNvPr id="30" name="矩形 29"/>
          <p:cNvSpPr/>
          <p:nvPr/>
        </p:nvSpPr>
        <p:spPr>
          <a:xfrm>
            <a:off x="731248" y="1643484"/>
            <a:ext cx="4789903" cy="830997"/>
          </a:xfrm>
          <a:prstGeom prst="rect">
            <a:avLst/>
          </a:prstGeom>
        </p:spPr>
        <p:txBody>
          <a:bodyPr wrap="square">
            <a:spAutoFit/>
          </a:bodyPr>
          <a:lstStyle/>
          <a:p>
            <a:pPr lvl="0" algn="ctr">
              <a:defRPr/>
            </a:pPr>
            <a:r>
              <a:rPr lang="en-US" altLang="zh-CN" sz="2400" b="1" kern="0" dirty="0">
                <a:solidFill>
                  <a:srgbClr val="ED7D31"/>
                </a:solidFill>
                <a:latin typeface="Century Gothic" panose="020B0502020202020204" pitchFamily="34" charset="0"/>
                <a:ea typeface="SimSun" panose="02010600030101010101" pitchFamily="2" charset="-122"/>
              </a:rPr>
              <a:t>Write a book review about the book </a:t>
            </a:r>
            <a:r>
              <a:rPr lang="en-US" altLang="zh-CN" sz="2400" b="1" i="1" kern="0" dirty="0">
                <a:solidFill>
                  <a:srgbClr val="ED7D31"/>
                </a:solidFill>
                <a:latin typeface="Century Gothic" panose="020B0502020202020204" pitchFamily="34" charset="0"/>
                <a:ea typeface="SimSun" panose="02010600030101010101" pitchFamily="2" charset="-122"/>
              </a:rPr>
              <a:t>Nobody Wanted to Play</a:t>
            </a:r>
            <a:r>
              <a:rPr lang="en-US" altLang="zh-CN" sz="2400" b="1" kern="0" dirty="0">
                <a:solidFill>
                  <a:srgbClr val="ED7D31"/>
                </a:solidFill>
                <a:latin typeface="Century Gothic" panose="020B0502020202020204" pitchFamily="34" charset="0"/>
                <a:ea typeface="SimSun" panose="02010600030101010101" pitchFamily="2" charset="-122"/>
              </a:rPr>
              <a:t>.</a:t>
            </a:r>
            <a:endParaRPr lang="en-US" altLang="zh-CN" sz="2400" b="1" kern="0" dirty="0">
              <a:solidFill>
                <a:srgbClr val="ED7D31"/>
              </a:solidFill>
              <a:latin typeface="Century Gothic" panose="020B0502020202020204" pitchFamily="34" charset="0"/>
              <a:ea typeface="SimSun" panose="02010600030101010101" pitchFamily="2" charset="-122"/>
            </a:endParaRPr>
          </a:p>
        </p:txBody>
      </p:sp>
      <p:sp>
        <p:nvSpPr>
          <p:cNvPr id="38" name="圆角矩形 37"/>
          <p:cNvSpPr/>
          <p:nvPr/>
        </p:nvSpPr>
        <p:spPr>
          <a:xfrm>
            <a:off x="6130454" y="1447954"/>
            <a:ext cx="5756746" cy="4214948"/>
          </a:xfrm>
          <a:prstGeom prst="roundRect">
            <a:avLst>
              <a:gd name="adj" fmla="val 3929"/>
            </a:avLst>
          </a:prstGeom>
          <a:noFill/>
          <a:ln w="31750">
            <a:solidFill>
              <a:srgbClr val="FFC000"/>
            </a:solid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entury Gothic" panose="020B0502020202020204"/>
              <a:cs typeface="+mn-cs"/>
            </a:endParaRPr>
          </a:p>
        </p:txBody>
      </p:sp>
      <p:sp>
        <p:nvSpPr>
          <p:cNvPr id="39" name="圆角矩形 32"/>
          <p:cNvSpPr/>
          <p:nvPr/>
        </p:nvSpPr>
        <p:spPr>
          <a:xfrm>
            <a:off x="6130454" y="1454817"/>
            <a:ext cx="5695416" cy="1058596"/>
          </a:xfrm>
          <a:custGeom>
            <a:avLst/>
            <a:gdLst>
              <a:gd name="connsiteX0" fmla="*/ 0 w 5202326"/>
              <a:gd name="connsiteY0" fmla="*/ 176436 h 1058596"/>
              <a:gd name="connsiteX1" fmla="*/ 176436 w 5202326"/>
              <a:gd name="connsiteY1" fmla="*/ 0 h 1058596"/>
              <a:gd name="connsiteX2" fmla="*/ 5025890 w 5202326"/>
              <a:gd name="connsiteY2" fmla="*/ 0 h 1058596"/>
              <a:gd name="connsiteX3" fmla="*/ 5202326 w 5202326"/>
              <a:gd name="connsiteY3" fmla="*/ 176436 h 1058596"/>
              <a:gd name="connsiteX4" fmla="*/ 5202326 w 5202326"/>
              <a:gd name="connsiteY4" fmla="*/ 882160 h 1058596"/>
              <a:gd name="connsiteX5" fmla="*/ 5025890 w 5202326"/>
              <a:gd name="connsiteY5" fmla="*/ 1058596 h 1058596"/>
              <a:gd name="connsiteX6" fmla="*/ 176436 w 5202326"/>
              <a:gd name="connsiteY6" fmla="*/ 1058596 h 1058596"/>
              <a:gd name="connsiteX7" fmla="*/ 0 w 5202326"/>
              <a:gd name="connsiteY7" fmla="*/ 882160 h 1058596"/>
              <a:gd name="connsiteX8" fmla="*/ 0 w 5202326"/>
              <a:gd name="connsiteY8" fmla="*/ 176436 h 1058596"/>
              <a:gd name="connsiteX0-1" fmla="*/ 0 w 5202326"/>
              <a:gd name="connsiteY0-2" fmla="*/ 176436 h 1058596"/>
              <a:gd name="connsiteX1-3" fmla="*/ 176436 w 5202326"/>
              <a:gd name="connsiteY1-4" fmla="*/ 0 h 1058596"/>
              <a:gd name="connsiteX2-5" fmla="*/ 5025890 w 5202326"/>
              <a:gd name="connsiteY2-6" fmla="*/ 0 h 1058596"/>
              <a:gd name="connsiteX3-7" fmla="*/ 5202326 w 5202326"/>
              <a:gd name="connsiteY3-8" fmla="*/ 176436 h 1058596"/>
              <a:gd name="connsiteX4-9" fmla="*/ 5202326 w 5202326"/>
              <a:gd name="connsiteY4-10" fmla="*/ 882160 h 1058596"/>
              <a:gd name="connsiteX5-11" fmla="*/ 5025890 w 5202326"/>
              <a:gd name="connsiteY5-12" fmla="*/ 1058596 h 1058596"/>
              <a:gd name="connsiteX6-13" fmla="*/ 176436 w 5202326"/>
              <a:gd name="connsiteY6-14" fmla="*/ 1058596 h 1058596"/>
              <a:gd name="connsiteX7-15" fmla="*/ 0 w 5202326"/>
              <a:gd name="connsiteY7-16" fmla="*/ 882160 h 1058596"/>
              <a:gd name="connsiteX8-17" fmla="*/ 0 w 5202326"/>
              <a:gd name="connsiteY8-18" fmla="*/ 176436 h 105859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202326" h="1058596">
                <a:moveTo>
                  <a:pt x="0" y="176436"/>
                </a:moveTo>
                <a:cubicBezTo>
                  <a:pt x="0" y="78993"/>
                  <a:pt x="78993" y="0"/>
                  <a:pt x="176436" y="0"/>
                </a:cubicBezTo>
                <a:lnTo>
                  <a:pt x="5025890" y="0"/>
                </a:lnTo>
                <a:cubicBezTo>
                  <a:pt x="5123333" y="0"/>
                  <a:pt x="5202326" y="78993"/>
                  <a:pt x="5202326" y="176436"/>
                </a:cubicBezTo>
                <a:lnTo>
                  <a:pt x="5202326" y="882160"/>
                </a:lnTo>
                <a:cubicBezTo>
                  <a:pt x="5202326" y="979603"/>
                  <a:pt x="5123333" y="1058596"/>
                  <a:pt x="5025890" y="1058596"/>
                </a:cubicBezTo>
                <a:cubicBezTo>
                  <a:pt x="3409405" y="1058596"/>
                  <a:pt x="2745421" y="201346"/>
                  <a:pt x="176436" y="1058596"/>
                </a:cubicBezTo>
                <a:cubicBezTo>
                  <a:pt x="78993" y="1058596"/>
                  <a:pt x="0" y="979603"/>
                  <a:pt x="0" y="882160"/>
                </a:cubicBezTo>
                <a:lnTo>
                  <a:pt x="0" y="176436"/>
                </a:lnTo>
                <a:close/>
              </a:path>
            </a:pathLst>
          </a:custGeom>
          <a:solidFill>
            <a:schemeClr val="bg1"/>
          </a:solidFill>
          <a:ln w="63500" cmpd="thinThick">
            <a:solidFill>
              <a:srgbClr val="FFA904"/>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entury Gothic" panose="020B0502020202020204"/>
              <a:cs typeface="+mn-cs"/>
            </a:endParaRPr>
          </a:p>
        </p:txBody>
      </p:sp>
      <p:pic>
        <p:nvPicPr>
          <p:cNvPr id="40" name="图片 39"/>
          <p:cNvPicPr>
            <a:picLocks noChangeAspect="1"/>
          </p:cNvPicPr>
          <p:nvPr/>
        </p:nvPicPr>
        <p:blipFill>
          <a:blip r:embed="rId5"/>
          <a:stretch>
            <a:fillRect/>
          </a:stretch>
        </p:blipFill>
        <p:spPr>
          <a:xfrm flipH="1">
            <a:off x="5853066" y="818729"/>
            <a:ext cx="1064418" cy="1260540"/>
          </a:xfrm>
          <a:prstGeom prst="rect">
            <a:avLst/>
          </a:prstGeom>
        </p:spPr>
      </p:pic>
      <p:sp>
        <p:nvSpPr>
          <p:cNvPr id="41" name="矩形 40"/>
          <p:cNvSpPr/>
          <p:nvPr/>
        </p:nvSpPr>
        <p:spPr>
          <a:xfrm>
            <a:off x="6556161" y="1513484"/>
            <a:ext cx="5379273"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800" b="1" i="0" u="none" strike="noStrike" kern="1200" cap="none" spc="0" normalizeH="0" baseline="0" noProof="0" dirty="0">
                <a:ln>
                  <a:noFill/>
                </a:ln>
                <a:solidFill>
                  <a:srgbClr val="0472C1"/>
                </a:solidFill>
                <a:effectLst/>
                <a:uLnTx/>
                <a:uFillTx/>
                <a:latin typeface="Century Gothic" panose="020B0502020202020204" pitchFamily="34" charset="0"/>
                <a:ea typeface="SimSun" panose="02010600030101010101" pitchFamily="2" charset="-122"/>
                <a:cs typeface="+mn-cs"/>
              </a:rPr>
              <a:t>Let’s draw and write!</a:t>
            </a:r>
            <a:endParaRPr kumimoji="0" lang="zh-CN" altLang="en-US" sz="3800" b="1" i="0" u="none" strike="noStrike" kern="1200" cap="none" spc="0" normalizeH="0" baseline="0" noProof="0" dirty="0">
              <a:ln>
                <a:noFill/>
              </a:ln>
              <a:solidFill>
                <a:srgbClr val="0472C1"/>
              </a:solidFill>
              <a:effectLst/>
              <a:uLnTx/>
              <a:uFillTx/>
              <a:latin typeface="Century Gothic" panose="020B0502020202020204" pitchFamily="34" charset="0"/>
              <a:ea typeface="SimSun" panose="02010600030101010101" pitchFamily="2" charset="-122"/>
              <a:cs typeface="+mn-cs"/>
            </a:endParaRPr>
          </a:p>
        </p:txBody>
      </p:sp>
      <p:sp>
        <p:nvSpPr>
          <p:cNvPr id="42" name="圆角矩形 41"/>
          <p:cNvSpPr/>
          <p:nvPr/>
        </p:nvSpPr>
        <p:spPr>
          <a:xfrm>
            <a:off x="6026531" y="2520276"/>
            <a:ext cx="6061546" cy="3102615"/>
          </a:xfrm>
          <a:prstGeom prst="roundRect">
            <a:avLst/>
          </a:prstGeom>
          <a:noFill/>
          <a:ln w="57150" cap="flat" cmpd="sng" algn="ctr">
            <a:noFill/>
            <a:prstDash val="solid"/>
            <a:miter lim="800000"/>
          </a:ln>
          <a:effectLst/>
        </p:spPr>
        <p:txBody>
          <a:bodyPr lIns="0" tIns="0" rIns="0" bIns="0" rtlCol="0" anchor="ctr"/>
          <a:lstStyle/>
          <a:p>
            <a:pPr marL="0" marR="0" lvl="0" indent="0" algn="l" defTabSz="914400" rtl="0" eaLnBrk="1" fontAlgn="auto" latinLnBrk="0" hangingPunct="1">
              <a:spcBef>
                <a:spcPts val="0"/>
              </a:spcBef>
              <a:spcAft>
                <a:spcPts val="0"/>
              </a:spcAft>
              <a:buClrTx/>
              <a:buSzTx/>
              <a:buFontTx/>
              <a:buNone/>
              <a:defRPr/>
            </a:pPr>
            <a:r>
              <a:rPr kumimoji="0" lang="en-US" altLang="zh-CN" sz="2400" b="1" i="0" u="none" strike="noStrike" kern="0" cap="none" spc="0" normalizeH="0" baseline="0" noProof="0" dirty="0">
                <a:ln>
                  <a:noFill/>
                </a:ln>
                <a:solidFill>
                  <a:srgbClr val="C54611"/>
                </a:solidFill>
                <a:effectLst/>
                <a:uLnTx/>
                <a:uFillTx/>
                <a:latin typeface="Century Gothic" panose="020B0502020202020204" pitchFamily="34" charset="0"/>
                <a:ea typeface="SimSun" panose="02010600030101010101" pitchFamily="2" charset="-122"/>
              </a:rPr>
              <a:t>Now, please follow the steps to finish your homework, and then present it in the next class:</a:t>
            </a:r>
            <a:endParaRPr kumimoji="0" lang="en-US" altLang="zh-CN" sz="2400" b="1" i="0" u="none" strike="noStrike" kern="0" cap="none" spc="0" normalizeH="0" baseline="0" noProof="0" dirty="0">
              <a:ln>
                <a:noFill/>
              </a:ln>
              <a:solidFill>
                <a:srgbClr val="C54611"/>
              </a:solidFill>
              <a:effectLst/>
              <a:uLnTx/>
              <a:uFillTx/>
              <a:latin typeface="Century Gothic" panose="020B0502020202020204" pitchFamily="34" charset="0"/>
              <a:ea typeface="SimSun" panose="02010600030101010101" pitchFamily="2" charset="-122"/>
            </a:endParaRPr>
          </a:p>
          <a:p>
            <a:pPr marL="431800" lvl="0" indent="-431800">
              <a:spcBef>
                <a:spcPts val="300"/>
              </a:spcBef>
              <a:buFontTx/>
              <a:buAutoNum type="arabicPeriod"/>
              <a:defRPr/>
            </a:pPr>
            <a:r>
              <a:rPr lang="en-US" altLang="zh-CN" sz="2400" b="1" kern="0" dirty="0">
                <a:solidFill>
                  <a:prstClr val="black">
                    <a:lumMod val="75000"/>
                    <a:lumOff val="25000"/>
                  </a:prstClr>
                </a:solidFill>
                <a:latin typeface="Century Gothic" panose="020B0502020202020204" pitchFamily="34" charset="0"/>
                <a:ea typeface="SimSun" panose="02010600030101010101" pitchFamily="2" charset="-122"/>
              </a:rPr>
              <a:t>Draw a picture of one of the people that Wilf pretended to be in the book </a:t>
            </a:r>
            <a:r>
              <a:rPr lang="en-US" altLang="zh-CN" sz="2400" b="1" i="1" kern="0" dirty="0">
                <a:solidFill>
                  <a:prstClr val="black">
                    <a:lumMod val="75000"/>
                    <a:lumOff val="25000"/>
                  </a:prstClr>
                </a:solidFill>
                <a:latin typeface="Century Gothic" panose="020B0502020202020204" pitchFamily="34" charset="0"/>
                <a:ea typeface="SimSun" panose="02010600030101010101" pitchFamily="2" charset="-122"/>
              </a:rPr>
              <a:t>Nobody Wanted to Play</a:t>
            </a:r>
            <a:r>
              <a:rPr lang="en-US" altLang="zh-CN" sz="2400" b="1" kern="0" dirty="0">
                <a:solidFill>
                  <a:prstClr val="black">
                    <a:lumMod val="75000"/>
                    <a:lumOff val="25000"/>
                  </a:prstClr>
                </a:solidFill>
                <a:latin typeface="Century Gothic" panose="020B0502020202020204" pitchFamily="34" charset="0"/>
                <a:ea typeface="SimSun" panose="02010600030101010101" pitchFamily="2" charset="-122"/>
              </a:rPr>
              <a:t>.</a:t>
            </a:r>
            <a:endParaRPr lang="en-US" altLang="zh-CN" sz="2400" b="1" kern="0" dirty="0">
              <a:solidFill>
                <a:prstClr val="black">
                  <a:lumMod val="75000"/>
                  <a:lumOff val="25000"/>
                </a:prstClr>
              </a:solidFill>
              <a:latin typeface="Century Gothic" panose="020B0502020202020204" pitchFamily="34" charset="0"/>
              <a:ea typeface="SimSun" panose="02010600030101010101" pitchFamily="2" charset="-122"/>
            </a:endParaRPr>
          </a:p>
          <a:p>
            <a:pPr marL="431800" lvl="0" indent="-431800">
              <a:spcBef>
                <a:spcPts val="300"/>
              </a:spcBef>
              <a:buFontTx/>
              <a:buAutoNum type="arabicPeriod"/>
              <a:defRPr/>
            </a:pPr>
            <a:r>
              <a:rPr lang="en-US" altLang="zh-CN" sz="2400" b="1" kern="0" dirty="0">
                <a:solidFill>
                  <a:prstClr val="black">
                    <a:lumMod val="75000"/>
                    <a:lumOff val="25000"/>
                  </a:prstClr>
                </a:solidFill>
                <a:latin typeface="Century Gothic" panose="020B0502020202020204" pitchFamily="34" charset="0"/>
                <a:ea typeface="SimSun" panose="02010600030101010101" pitchFamily="2" charset="-122"/>
              </a:rPr>
              <a:t>Write two complete sentences to fill in the book review.</a:t>
            </a:r>
            <a:endParaRPr lang="en-US" altLang="zh-CN" sz="2400" b="1" kern="0" dirty="0">
              <a:solidFill>
                <a:prstClr val="black">
                  <a:lumMod val="75000"/>
                  <a:lumOff val="25000"/>
                </a:prstClr>
              </a:solidFill>
              <a:latin typeface="Century Gothic" panose="020B0502020202020204" pitchFamily="34" charset="0"/>
              <a:ea typeface="SimSun" panose="02010600030101010101" pitchFamily="2" charset="-122"/>
            </a:endParaRPr>
          </a:p>
        </p:txBody>
      </p:sp>
      <p:sp>
        <p:nvSpPr>
          <p:cNvPr id="43" name="圆角矩形 42"/>
          <p:cNvSpPr/>
          <p:nvPr/>
        </p:nvSpPr>
        <p:spPr>
          <a:xfrm>
            <a:off x="672881" y="1447954"/>
            <a:ext cx="5066182" cy="4214948"/>
          </a:xfrm>
          <a:prstGeom prst="roundRect">
            <a:avLst>
              <a:gd name="adj" fmla="val 3929"/>
            </a:avLst>
          </a:prstGeom>
          <a:noFill/>
          <a:ln w="19050">
            <a:solidFill>
              <a:srgbClr val="FFC000"/>
            </a:solid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entury Gothic" panose="020B0502020202020204"/>
              <a:cs typeface="+mn-cs"/>
            </a:endParaRPr>
          </a:p>
        </p:txBody>
      </p:sp>
      <p:sp>
        <p:nvSpPr>
          <p:cNvPr id="44" name="同侧圆角矩形 43"/>
          <p:cNvSpPr/>
          <p:nvPr/>
        </p:nvSpPr>
        <p:spPr>
          <a:xfrm>
            <a:off x="813603" y="948473"/>
            <a:ext cx="3134034" cy="537567"/>
          </a:xfrm>
          <a:prstGeom prst="round2SameRect">
            <a:avLst>
              <a:gd name="adj1" fmla="val 50000"/>
              <a:gd name="adj2" fmla="val 0"/>
            </a:avLst>
          </a:prstGeom>
          <a:solidFill>
            <a:srgbClr val="FFBF00"/>
          </a:solidFill>
          <a:effectLst>
            <a:outerShdw blurRad="50800" dist="38100" dir="2700000" algn="tl" rotWithShape="0">
              <a:prstClr val="black">
                <a:alpha val="40000"/>
              </a:prstClr>
            </a:outerShdw>
          </a:effectLst>
        </p:spPr>
        <p:txBody>
          <a:bodyPr wrap="square" anchor="ctr">
            <a:spAutoFit/>
          </a:bodyPr>
          <a:lstStyle/>
          <a:p>
            <a:pPr lvl="0" algn="ctr">
              <a:defRPr/>
            </a:pPr>
            <a:r>
              <a:rPr lang="en-US" altLang="zh-CN" sz="2400" b="1" kern="0" dirty="0">
                <a:solidFill>
                  <a:srgbClr val="000000"/>
                </a:solidFill>
                <a:latin typeface="Century Gothic" panose="020B0502020202020204" pitchFamily="34" charset="0"/>
                <a:ea typeface="SimSun" panose="02010600030101010101" pitchFamily="2" charset="-122"/>
              </a:rPr>
              <a:t>A Book Review</a:t>
            </a:r>
            <a:endParaRPr lang="en-US" altLang="zh-CN" sz="2400" b="1" kern="0" dirty="0">
              <a:solidFill>
                <a:srgbClr val="000000"/>
              </a:solidFill>
              <a:latin typeface="Century Gothic" panose="020B0502020202020204" pitchFamily="34" charset="0"/>
              <a:ea typeface="SimSun" panose="02010600030101010101" pitchFamily="2" charset="-122"/>
            </a:endParaRPr>
          </a:p>
        </p:txBody>
      </p:sp>
      <p:sp>
        <p:nvSpPr>
          <p:cNvPr id="29" name="矩形 28"/>
          <p:cNvSpPr/>
          <p:nvPr/>
        </p:nvSpPr>
        <p:spPr>
          <a:xfrm>
            <a:off x="6888088" y="959"/>
            <a:ext cx="5290291" cy="1371600"/>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1" name="矩形 30"/>
          <p:cNvSpPr/>
          <p:nvPr/>
        </p:nvSpPr>
        <p:spPr>
          <a:xfrm>
            <a:off x="6960719" y="76663"/>
            <a:ext cx="4987607" cy="1277273"/>
          </a:xfrm>
          <a:prstGeom prst="rect">
            <a:avLst/>
          </a:prstGeom>
        </p:spPr>
        <p:txBody>
          <a:bodyPr wrap="square">
            <a:spAutoFit/>
          </a:bodyPr>
          <a:lstStyle/>
          <a:p>
            <a:r>
              <a:rPr lang="en-US" altLang="zh-CN" sz="1100" b="1" dirty="0">
                <a:latin typeface="Century Gothic" panose="020B0502020202020204" pitchFamily="34" charset="0"/>
              </a:rPr>
              <a:t>LO: Understand what the homework is. </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Explain the writing task to Ss and check their understanding. </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Tell Ss that they should finish their writing before next class. Make sure that they know to send their homework to the platform. They will present their homework next class. </a:t>
            </a:r>
            <a:endParaRPr lang="zh-CN" altLang="zh-CN" sz="1100" b="1"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Remind Ss to watch the post-class video and to finish the writing task.</a:t>
            </a:r>
            <a:endParaRPr lang="en-US" altLang="zh-CN" sz="1100" b="1" dirty="0">
              <a:latin typeface="Century Gothic" panose="020B0502020202020204" pitchFamily="34" charset="0"/>
              <a:sym typeface="Helvetica Neue"/>
            </a:endParaRPr>
          </a:p>
        </p:txBody>
      </p:sp>
      <p:sp>
        <p:nvSpPr>
          <p:cNvPr id="32" name="直角三角形 31"/>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3" name="文本框 32"/>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pic>
        <p:nvPicPr>
          <p:cNvPr id="26" name="图片 25"/>
          <p:cNvPicPr>
            <a:picLocks noChangeAspect="1"/>
          </p:cNvPicPr>
          <p:nvPr/>
        </p:nvPicPr>
        <p:blipFill rotWithShape="1">
          <a:blip r:embed="rId6" cstate="screen">
            <a:extLst>
              <a:ext uri="{28A0092B-C50C-407E-A947-70E740481C1C}">
                <a14:useLocalDpi xmlns:a14="http://schemas.microsoft.com/office/drawing/2010/main" val="0"/>
              </a:ext>
            </a:extLst>
          </a:blip>
          <a:srcRect l="50090" t="3471" r="2040" b="3929"/>
          <a:stretch>
            <a:fillRect/>
          </a:stretch>
        </p:blipFill>
        <p:spPr>
          <a:xfrm>
            <a:off x="1919536" y="2514650"/>
            <a:ext cx="2472815" cy="286641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1"/>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1" grpId="0"/>
      <p:bldP spid="31"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a:stretch>
            <a:fillRect/>
          </a:stretch>
        </p:blipFill>
        <p:spPr>
          <a:xfrm>
            <a:off x="-18478" y="90217"/>
            <a:ext cx="12192001" cy="6677565"/>
          </a:xfrm>
          <a:prstGeom prst="rect">
            <a:avLst/>
          </a:prstGeom>
        </p:spPr>
      </p:pic>
      <p:pic>
        <p:nvPicPr>
          <p:cNvPr id="29" name="图片 28"/>
          <p:cNvPicPr>
            <a:picLocks noChangeAspect="1"/>
          </p:cNvPicPr>
          <p:nvPr/>
        </p:nvPicPr>
        <p:blipFill>
          <a:blip r:embed="rId2"/>
          <a:stretch>
            <a:fillRect/>
          </a:stretch>
        </p:blipFill>
        <p:spPr>
          <a:xfrm>
            <a:off x="7132584" y="1557831"/>
            <a:ext cx="4455488" cy="2469865"/>
          </a:xfrm>
          <a:prstGeom prst="rect">
            <a:avLst/>
          </a:prstGeom>
        </p:spPr>
      </p:pic>
      <p:pic>
        <p:nvPicPr>
          <p:cNvPr id="28" name="图片 27"/>
          <p:cNvPicPr>
            <a:picLocks noChangeAspect="1"/>
          </p:cNvPicPr>
          <p:nvPr/>
        </p:nvPicPr>
        <p:blipFill>
          <a:blip r:embed="rId2"/>
          <a:stretch>
            <a:fillRect/>
          </a:stretch>
        </p:blipFill>
        <p:spPr>
          <a:xfrm>
            <a:off x="346402" y="1451190"/>
            <a:ext cx="4171863" cy="2968410"/>
          </a:xfrm>
          <a:prstGeom prst="rect">
            <a:avLst/>
          </a:prstGeom>
        </p:spPr>
      </p:pic>
      <p:pic>
        <p:nvPicPr>
          <p:cNvPr id="6" name="图片 5"/>
          <p:cNvPicPr>
            <a:picLocks noChangeAspect="1"/>
          </p:cNvPicPr>
          <p:nvPr/>
        </p:nvPicPr>
        <p:blipFill>
          <a:blip r:embed="rId3"/>
          <a:stretch>
            <a:fillRect/>
          </a:stretch>
        </p:blipFill>
        <p:spPr>
          <a:xfrm>
            <a:off x="3401596" y="3325212"/>
            <a:ext cx="4255092" cy="3124141"/>
          </a:xfrm>
          <a:prstGeom prst="rect">
            <a:avLst/>
          </a:prstGeom>
        </p:spPr>
      </p:pic>
      <p:sp>
        <p:nvSpPr>
          <p:cNvPr id="7" name="文本框 6"/>
          <p:cNvSpPr txBox="1"/>
          <p:nvPr/>
        </p:nvSpPr>
        <p:spPr>
          <a:xfrm>
            <a:off x="817781" y="1936408"/>
            <a:ext cx="3229103" cy="1687385"/>
          </a:xfrm>
          <a:prstGeom prst="rect">
            <a:avLst/>
          </a:prstGeom>
          <a:noFill/>
        </p:spPr>
        <p:txBody>
          <a:bodyPr wrap="square" rtlCol="0">
            <a:spAutoFit/>
          </a:bodyPr>
          <a:lstStyle/>
          <a:p>
            <a:pPr defTabSz="410845" hangingPunct="0">
              <a:lnSpc>
                <a:spcPct val="120000"/>
              </a:lnSpc>
            </a:pPr>
            <a:r>
              <a:rPr lang="en-US" altLang="zh-CN" sz="2880" b="1" kern="0" dirty="0">
                <a:solidFill>
                  <a:srgbClr val="FFC929"/>
                </a:solidFill>
                <a:latin typeface="Century Gothic" panose="020B0502020202020204" pitchFamily="34" charset="0"/>
                <a:ea typeface="Futura Medium" charset="0"/>
                <a:cs typeface="Futura Medium" charset="0"/>
                <a:sym typeface="Helvetica Light"/>
              </a:rPr>
              <a:t>Phonics:</a:t>
            </a:r>
            <a:r>
              <a:rPr lang="en-US" altLang="zh-CN" sz="2880" b="1" kern="0" dirty="0">
                <a:solidFill>
                  <a:srgbClr val="3CBCFF"/>
                </a:solidFill>
                <a:latin typeface="Century Gothic" panose="020B0502020202020204" pitchFamily="34" charset="0"/>
                <a:ea typeface="Futura Medium" charset="0"/>
                <a:cs typeface="Futura Medium" charset="0"/>
                <a:sym typeface="Helvetica Light"/>
              </a:rPr>
              <a:t>   </a:t>
            </a:r>
            <a:endParaRPr lang="en-US" altLang="zh-CN" sz="2880" b="1" kern="0" dirty="0">
              <a:solidFill>
                <a:srgbClr val="3CBCFF"/>
              </a:solidFill>
              <a:latin typeface="Century Gothic" panose="020B0502020202020204" pitchFamily="34" charset="0"/>
              <a:ea typeface="Futura Medium" charset="0"/>
              <a:cs typeface="Futura Medium" charset="0"/>
              <a:sym typeface="Helvetica Light"/>
            </a:endParaRPr>
          </a:p>
          <a:p>
            <a:pPr defTabSz="410845" hangingPunct="0">
              <a:lnSpc>
                <a:spcPct val="120000"/>
              </a:lnSpc>
            </a:pPr>
            <a:r>
              <a:rPr lang="en-US" altLang="zh-CN" sz="2880" b="1" kern="0" dirty="0">
                <a:latin typeface="Century Gothic" panose="020B0502020202020204" pitchFamily="34" charset="0"/>
                <a:ea typeface="Futura Medium" charset="0"/>
                <a:cs typeface="Futura Medium" charset="0"/>
                <a:sym typeface="Helvetica Light"/>
              </a:rPr>
              <a:t>ma</a:t>
            </a:r>
            <a:r>
              <a:rPr lang="en-US" altLang="zh-CN" sz="2880" b="1" kern="0" dirty="0">
                <a:solidFill>
                  <a:srgbClr val="FF0000"/>
                </a:solidFill>
                <a:latin typeface="Century Gothic" panose="020B0502020202020204" pitchFamily="34" charset="0"/>
                <a:ea typeface="Futura Medium" charset="0"/>
                <a:cs typeface="Futura Medium" charset="0"/>
                <a:sym typeface="Helvetica Light"/>
              </a:rPr>
              <a:t>n</a:t>
            </a:r>
            <a:r>
              <a:rPr lang="en-US" altLang="zh-CN" sz="2880" b="1" kern="0" dirty="0">
                <a:latin typeface="Century Gothic" panose="020B0502020202020204" pitchFamily="34" charset="0"/>
                <a:ea typeface="Futura Medium" charset="0"/>
                <a:cs typeface="Futura Medium" charset="0"/>
                <a:sym typeface="Helvetica Light"/>
              </a:rPr>
              <a:t>/ca</a:t>
            </a:r>
            <a:r>
              <a:rPr lang="en-US" altLang="zh-CN" sz="2880" b="1" kern="0" dirty="0">
                <a:solidFill>
                  <a:srgbClr val="FF0000"/>
                </a:solidFill>
                <a:latin typeface="Century Gothic" panose="020B0502020202020204" pitchFamily="34" charset="0"/>
                <a:ea typeface="Futura Medium" charset="0"/>
                <a:cs typeface="Futura Medium" charset="0"/>
                <a:sym typeface="Helvetica Light"/>
              </a:rPr>
              <a:t>p</a:t>
            </a:r>
            <a:r>
              <a:rPr lang="en-US" altLang="zh-CN" sz="2880" b="1" kern="0" dirty="0">
                <a:latin typeface="Century Gothic" panose="020B0502020202020204" pitchFamily="34" charset="0"/>
                <a:ea typeface="Futura Medium" charset="0"/>
                <a:cs typeface="Futura Medium" charset="0"/>
                <a:sym typeface="Helvetica Light"/>
              </a:rPr>
              <a:t>/da</a:t>
            </a:r>
            <a:r>
              <a:rPr lang="en-US" altLang="zh-CN" sz="2880" b="1" kern="0" dirty="0">
                <a:solidFill>
                  <a:srgbClr val="FF0000"/>
                </a:solidFill>
                <a:latin typeface="Century Gothic" panose="020B0502020202020204" pitchFamily="34" charset="0"/>
                <a:ea typeface="Futura Medium" charset="0"/>
                <a:cs typeface="Futura Medium" charset="0"/>
                <a:sym typeface="Helvetica Light"/>
              </a:rPr>
              <a:t>d</a:t>
            </a:r>
            <a:r>
              <a:rPr lang="en-US" altLang="zh-CN" sz="2880" b="1" kern="0" dirty="0">
                <a:latin typeface="Century Gothic" panose="020B0502020202020204" pitchFamily="34" charset="0"/>
                <a:ea typeface="Futura Medium" charset="0"/>
                <a:cs typeface="Futura Medium" charset="0"/>
                <a:sym typeface="Helvetica Light"/>
              </a:rPr>
              <a:t>/</a:t>
            </a:r>
            <a:endParaRPr lang="en-US" altLang="zh-CN" sz="2880" b="1" kern="0" dirty="0">
              <a:latin typeface="Century Gothic" panose="020B0502020202020204" pitchFamily="34" charset="0"/>
              <a:ea typeface="Futura Medium" charset="0"/>
              <a:cs typeface="Futura Medium" charset="0"/>
              <a:sym typeface="Helvetica Light"/>
            </a:endParaRPr>
          </a:p>
          <a:p>
            <a:pPr defTabSz="410845" hangingPunct="0">
              <a:lnSpc>
                <a:spcPct val="120000"/>
              </a:lnSpc>
            </a:pPr>
            <a:r>
              <a:rPr lang="en-US" altLang="zh-CN" sz="2880" b="1" kern="0" dirty="0">
                <a:latin typeface="Century Gothic" panose="020B0502020202020204" pitchFamily="34" charset="0"/>
                <a:ea typeface="Futura Medium" charset="0"/>
                <a:cs typeface="Futura Medium" charset="0"/>
                <a:sym typeface="Helvetica Light"/>
              </a:rPr>
              <a:t>fi</a:t>
            </a:r>
            <a:r>
              <a:rPr lang="en-US" altLang="zh-CN" sz="2880" b="1" kern="0" dirty="0">
                <a:solidFill>
                  <a:srgbClr val="FF0000"/>
                </a:solidFill>
                <a:latin typeface="Century Gothic" panose="020B0502020202020204" pitchFamily="34" charset="0"/>
                <a:ea typeface="Futura Medium" charset="0"/>
                <a:cs typeface="Futura Medium" charset="0"/>
                <a:sym typeface="Helvetica Light"/>
              </a:rPr>
              <a:t>t</a:t>
            </a:r>
            <a:r>
              <a:rPr lang="en-US" altLang="zh-CN" sz="2880" b="1" kern="0" dirty="0">
                <a:latin typeface="Century Gothic" panose="020B0502020202020204" pitchFamily="34" charset="0"/>
                <a:ea typeface="Futura Medium" charset="0"/>
                <a:cs typeface="Futura Medium" charset="0"/>
                <a:sym typeface="Helvetica Light"/>
              </a:rPr>
              <a:t>/pa</a:t>
            </a:r>
            <a:r>
              <a:rPr lang="en-US" altLang="zh-CN" sz="2880" b="1" kern="0" dirty="0">
                <a:solidFill>
                  <a:srgbClr val="FF0000"/>
                </a:solidFill>
                <a:latin typeface="Century Gothic" panose="020B0502020202020204" pitchFamily="34" charset="0"/>
                <a:ea typeface="Futura Medium" charset="0"/>
                <a:cs typeface="Futura Medium" charset="0"/>
                <a:sym typeface="Helvetica Light"/>
              </a:rPr>
              <a:t>n</a:t>
            </a:r>
            <a:r>
              <a:rPr lang="en-US" altLang="zh-CN" sz="2880" b="1" kern="0" dirty="0">
                <a:latin typeface="Century Gothic" panose="020B0502020202020204" pitchFamily="34" charset="0"/>
                <a:ea typeface="Futura Medium" charset="0"/>
                <a:cs typeface="Futura Medium" charset="0"/>
                <a:sym typeface="Helvetica Light"/>
              </a:rPr>
              <a:t>/ha</a:t>
            </a:r>
            <a:r>
              <a:rPr lang="en-US" altLang="zh-CN" sz="2880" b="1" kern="0" dirty="0">
                <a:solidFill>
                  <a:srgbClr val="FF0000"/>
                </a:solidFill>
                <a:latin typeface="Century Gothic" panose="020B0502020202020204" pitchFamily="34" charset="0"/>
                <a:ea typeface="Futura Medium" charset="0"/>
                <a:cs typeface="Futura Medium" charset="0"/>
                <a:sym typeface="Helvetica Light"/>
              </a:rPr>
              <a:t>m</a:t>
            </a:r>
            <a:endParaRPr lang="en-US" altLang="zh-CN" sz="2880" b="1" kern="0" dirty="0">
              <a:solidFill>
                <a:srgbClr val="FF0000"/>
              </a:solidFill>
              <a:latin typeface="Century Gothic" panose="020B0502020202020204" pitchFamily="34" charset="0"/>
              <a:ea typeface="Futura Medium" charset="0"/>
              <a:cs typeface="Futura Medium" charset="0"/>
              <a:sym typeface="Helvetica Light"/>
            </a:endParaRPr>
          </a:p>
        </p:txBody>
      </p:sp>
      <p:sp>
        <p:nvSpPr>
          <p:cNvPr id="9" name="文本框 8"/>
          <p:cNvSpPr txBox="1"/>
          <p:nvPr/>
        </p:nvSpPr>
        <p:spPr>
          <a:xfrm>
            <a:off x="3757474" y="3757847"/>
            <a:ext cx="4135902" cy="2219069"/>
          </a:xfrm>
          <a:prstGeom prst="rect">
            <a:avLst/>
          </a:prstGeom>
          <a:noFill/>
        </p:spPr>
        <p:txBody>
          <a:bodyPr wrap="square" rtlCol="0">
            <a:spAutoFit/>
          </a:bodyPr>
          <a:lstStyle/>
          <a:p>
            <a:pPr defTabSz="410845" hangingPunct="0">
              <a:lnSpc>
                <a:spcPct val="120000"/>
              </a:lnSpc>
            </a:pPr>
            <a:r>
              <a:rPr lang="en-US" altLang="zh-CN" sz="2880" b="1" kern="0" dirty="0">
                <a:solidFill>
                  <a:srgbClr val="5AD892"/>
                </a:solidFill>
                <a:latin typeface="Century Gothic" panose="020B0502020202020204" pitchFamily="34" charset="0"/>
                <a:ea typeface="Futura Medium" charset="0"/>
                <a:cs typeface="Futura Medium" charset="0"/>
                <a:sym typeface="Helvetica Light"/>
              </a:rPr>
              <a:t>Vocabulary: </a:t>
            </a:r>
            <a:endParaRPr lang="en-US" altLang="zh-CN" sz="2880" b="1" kern="0" dirty="0">
              <a:solidFill>
                <a:srgbClr val="5AD892"/>
              </a:solidFill>
              <a:latin typeface="Century Gothic" panose="020B0502020202020204" pitchFamily="34" charset="0"/>
              <a:ea typeface="Futura Medium" charset="0"/>
              <a:cs typeface="Futura Medium" charset="0"/>
              <a:sym typeface="Helvetica Light"/>
            </a:endParaRPr>
          </a:p>
          <a:p>
            <a:pPr defTabSz="410845" hangingPunct="0">
              <a:lnSpc>
                <a:spcPct val="120000"/>
              </a:lnSpc>
            </a:pPr>
            <a:r>
              <a:rPr lang="en-US" altLang="zh-CN" sz="2880" b="1" kern="0" dirty="0">
                <a:solidFill>
                  <a:srgbClr val="000000"/>
                </a:solidFill>
                <a:latin typeface="Century Gothic" panose="020B0502020202020204" pitchFamily="34" charset="0"/>
                <a:ea typeface="Futura Medium" charset="0"/>
                <a:cs typeface="Futura Medium" charset="0"/>
                <a:sym typeface="Helvetica Light"/>
              </a:rPr>
              <a:t>rocket/spaceman/</a:t>
            </a:r>
            <a:endParaRPr lang="en-US" altLang="zh-CN" sz="2880" b="1" kern="0" dirty="0">
              <a:solidFill>
                <a:srgbClr val="000000"/>
              </a:solidFill>
              <a:latin typeface="Century Gothic" panose="020B0502020202020204" pitchFamily="34" charset="0"/>
              <a:ea typeface="Futura Medium" charset="0"/>
              <a:cs typeface="Futura Medium" charset="0"/>
              <a:sym typeface="Helvetica Light"/>
            </a:endParaRPr>
          </a:p>
          <a:p>
            <a:pPr defTabSz="410845" hangingPunct="0">
              <a:lnSpc>
                <a:spcPct val="120000"/>
              </a:lnSpc>
            </a:pPr>
            <a:r>
              <a:rPr lang="en-US" altLang="zh-CN" sz="2880" b="1" kern="0" dirty="0">
                <a:solidFill>
                  <a:srgbClr val="000000"/>
                </a:solidFill>
                <a:latin typeface="Century Gothic" panose="020B0502020202020204" pitchFamily="34" charset="0"/>
                <a:ea typeface="Futura Medium" charset="0"/>
                <a:cs typeface="Futura Medium" charset="0"/>
                <a:sym typeface="Helvetica Light"/>
              </a:rPr>
              <a:t>bicycle/spiderman/</a:t>
            </a:r>
            <a:endParaRPr lang="en-US" altLang="zh-CN" sz="2880" b="1" kern="0" dirty="0">
              <a:solidFill>
                <a:srgbClr val="000000"/>
              </a:solidFill>
              <a:latin typeface="Century Gothic" panose="020B0502020202020204" pitchFamily="34" charset="0"/>
              <a:ea typeface="Futura Medium" charset="0"/>
              <a:cs typeface="Futura Medium" charset="0"/>
              <a:sym typeface="Helvetica Light"/>
            </a:endParaRPr>
          </a:p>
          <a:p>
            <a:pPr defTabSz="410845" hangingPunct="0">
              <a:lnSpc>
                <a:spcPct val="120000"/>
              </a:lnSpc>
            </a:pPr>
            <a:r>
              <a:rPr lang="en-US" altLang="zh-CN" sz="2880" b="1" kern="0" dirty="0">
                <a:solidFill>
                  <a:srgbClr val="000000"/>
                </a:solidFill>
                <a:latin typeface="Century Gothic" panose="020B0502020202020204" pitchFamily="34" charset="0"/>
                <a:ea typeface="Futura Medium" charset="0"/>
                <a:cs typeface="Futura Medium" charset="0"/>
                <a:sym typeface="Helvetica Light"/>
              </a:rPr>
              <a:t>cowboy</a:t>
            </a:r>
            <a:endParaRPr lang="en-US" altLang="zh-CN" sz="2880" b="1" kern="0" dirty="0">
              <a:solidFill>
                <a:srgbClr val="000000"/>
              </a:solidFill>
              <a:latin typeface="Century Gothic" panose="020B0502020202020204" pitchFamily="34" charset="0"/>
              <a:ea typeface="Futura Medium" charset="0"/>
              <a:cs typeface="Futura Medium" charset="0"/>
              <a:sym typeface="Helvetica Light"/>
            </a:endParaRPr>
          </a:p>
        </p:txBody>
      </p:sp>
      <p:sp>
        <p:nvSpPr>
          <p:cNvPr id="10" name="Shape 1161"/>
          <p:cNvSpPr/>
          <p:nvPr/>
        </p:nvSpPr>
        <p:spPr>
          <a:xfrm>
            <a:off x="9070190" y="453506"/>
            <a:ext cx="2127829" cy="470750"/>
          </a:xfrm>
          <a:prstGeom prst="rect">
            <a:avLst/>
          </a:prstGeom>
          <a:ln w="12700">
            <a:miter lim="400000"/>
          </a:ln>
        </p:spPr>
        <p:txBody>
          <a:bodyPr wrap="square" lIns="41138" tIns="41138" rIns="41138" bIns="41138">
            <a:spAutoFit/>
          </a:bodyPr>
          <a:lstStyle>
            <a:lvl1pPr algn="ctr">
              <a:defRPr b="1" spc="-168">
                <a:solidFill>
                  <a:srgbClr val="FFFFFF"/>
                </a:solidFill>
              </a:defRPr>
            </a:lvl1pPr>
          </a:lstStyle>
          <a:p>
            <a:pPr defTabSz="410845" hangingPunct="0"/>
            <a:r>
              <a:rPr lang="en-US" altLang="zh-CN" sz="2520" kern="0" spc="0" dirty="0">
                <a:latin typeface="Century Gothic" panose="020B0502020202020204" pitchFamily="34" charset="0"/>
                <a:cs typeface="Calibri" panose="020F0502020204030204"/>
                <a:sym typeface="Calibri" panose="020F0502020204030204"/>
              </a:rPr>
              <a:t>Review</a:t>
            </a:r>
            <a:endParaRPr lang="en-US" altLang="zh-CN" sz="2520" kern="0" spc="0" dirty="0">
              <a:latin typeface="Century Gothic" panose="020B0502020202020204" pitchFamily="34" charset="0"/>
              <a:cs typeface="Calibri" panose="020F0502020204030204"/>
              <a:sym typeface="Calibri" panose="020F0502020204030204"/>
            </a:endParaRPr>
          </a:p>
        </p:txBody>
      </p:sp>
      <p:sp>
        <p:nvSpPr>
          <p:cNvPr id="20" name="文本框 19"/>
          <p:cNvSpPr txBox="1"/>
          <p:nvPr/>
        </p:nvSpPr>
        <p:spPr>
          <a:xfrm>
            <a:off x="7506875" y="2072084"/>
            <a:ext cx="3706905" cy="1155701"/>
          </a:xfrm>
          <a:prstGeom prst="rect">
            <a:avLst/>
          </a:prstGeom>
          <a:noFill/>
        </p:spPr>
        <p:txBody>
          <a:bodyPr wrap="square" rtlCol="0">
            <a:spAutoFit/>
          </a:bodyPr>
          <a:lstStyle/>
          <a:p>
            <a:pPr defTabSz="410845" hangingPunct="0">
              <a:lnSpc>
                <a:spcPct val="120000"/>
              </a:lnSpc>
            </a:pPr>
            <a:r>
              <a:rPr lang="en-US" altLang="zh-CN" sz="2880" b="1" kern="0" dirty="0">
                <a:solidFill>
                  <a:srgbClr val="FFC003"/>
                </a:solidFill>
                <a:latin typeface="Century Gothic" panose="020B0502020202020204" pitchFamily="34" charset="0"/>
                <a:ea typeface="Futura Medium" charset="0"/>
                <a:cs typeface="Futura Medium" charset="0"/>
                <a:sym typeface="Helvetica Light"/>
              </a:rPr>
              <a:t>Sentence Structure: </a:t>
            </a:r>
            <a:endParaRPr lang="en-US" altLang="zh-CN" sz="2880" b="1" kern="0" dirty="0">
              <a:solidFill>
                <a:srgbClr val="FFC003"/>
              </a:solidFill>
              <a:latin typeface="Century Gothic" panose="020B0502020202020204" pitchFamily="34" charset="0"/>
              <a:ea typeface="Futura Medium" charset="0"/>
              <a:cs typeface="Futura Medium" charset="0"/>
              <a:sym typeface="Helvetica Light"/>
            </a:endParaRPr>
          </a:p>
          <a:p>
            <a:pPr defTabSz="410845" hangingPunct="0">
              <a:lnSpc>
                <a:spcPct val="120000"/>
              </a:lnSpc>
            </a:pPr>
            <a:r>
              <a:rPr lang="en-US" altLang="zh-CN" sz="2880" b="1" kern="0" dirty="0">
                <a:solidFill>
                  <a:srgbClr val="000000"/>
                </a:solidFill>
                <a:latin typeface="Century Gothic" panose="020B0502020202020204" pitchFamily="34" charset="0"/>
                <a:ea typeface="Futura Medium" charset="0"/>
                <a:cs typeface="Futura Medium" charset="0"/>
                <a:sym typeface="Helvetica Light"/>
              </a:rPr>
              <a:t>He played on _____.</a:t>
            </a:r>
            <a:endParaRPr lang="en-US" altLang="zh-CN" sz="2880" b="1" kern="0" dirty="0">
              <a:solidFill>
                <a:srgbClr val="000000"/>
              </a:solidFill>
              <a:latin typeface="Century Gothic" panose="020B0502020202020204" pitchFamily="34" charset="0"/>
              <a:ea typeface="Futura Medium" charset="0"/>
              <a:cs typeface="Futura Medium" charset="0"/>
              <a:sym typeface="Helvetica Light"/>
            </a:endParaRPr>
          </a:p>
        </p:txBody>
      </p:sp>
      <p:grpSp>
        <p:nvGrpSpPr>
          <p:cNvPr id="21" name="组合 20"/>
          <p:cNvGrpSpPr/>
          <p:nvPr/>
        </p:nvGrpSpPr>
        <p:grpSpPr>
          <a:xfrm>
            <a:off x="10913261" y="6091183"/>
            <a:ext cx="1059864" cy="316569"/>
            <a:chOff x="12533126" y="7275289"/>
            <a:chExt cx="1177872" cy="351816"/>
          </a:xfrm>
        </p:grpSpPr>
        <p:pic>
          <p:nvPicPr>
            <p:cNvPr id="22" name="图片 21"/>
            <p:cNvPicPr>
              <a:picLocks noChangeAspect="1"/>
            </p:cNvPicPr>
            <p:nvPr/>
          </p:nvPicPr>
          <p:blipFill>
            <a:blip r:embed="rId4" cstate="screen"/>
            <a:stretch>
              <a:fillRect/>
            </a:stretch>
          </p:blipFill>
          <p:spPr>
            <a:xfrm>
              <a:off x="12660632" y="7279603"/>
              <a:ext cx="835224" cy="347502"/>
            </a:xfrm>
            <a:prstGeom prst="rect">
              <a:avLst/>
            </a:prstGeom>
          </p:spPr>
        </p:pic>
        <p:sp>
          <p:nvSpPr>
            <p:cNvPr id="23" name="文本框 22"/>
            <p:cNvSpPr txBox="1"/>
            <p:nvPr/>
          </p:nvSpPr>
          <p:spPr>
            <a:xfrm>
              <a:off x="12533126" y="7275289"/>
              <a:ext cx="1177872" cy="2719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780" hangingPunct="0"/>
              <a:r>
                <a:rPr lang="en-US" altLang="zh-CN" sz="990" b="1" kern="0" dirty="0">
                  <a:solidFill>
                    <a:srgbClr val="000000"/>
                  </a:solidFill>
                  <a:latin typeface="Century Gothic" panose="020B0502020202020204" pitchFamily="34" charset="0"/>
                  <a:sym typeface="Helvetica Light"/>
                </a:rPr>
                <a:t>25/26</a:t>
              </a:r>
              <a:endParaRPr lang="zh-CN" altLang="en-US" sz="990" b="1" kern="0" dirty="0">
                <a:solidFill>
                  <a:srgbClr val="000000"/>
                </a:solidFill>
                <a:latin typeface="Century Gothic" panose="020B0502020202020204" pitchFamily="34" charset="0"/>
                <a:sym typeface="Helvetica Light"/>
              </a:endParaRPr>
            </a:p>
          </p:txBody>
        </p:sp>
      </p:grpSp>
      <p:grpSp>
        <p:nvGrpSpPr>
          <p:cNvPr id="25" name="组合 24"/>
          <p:cNvGrpSpPr/>
          <p:nvPr/>
        </p:nvGrpSpPr>
        <p:grpSpPr>
          <a:xfrm>
            <a:off x="9151526" y="10199"/>
            <a:ext cx="2374889" cy="773220"/>
            <a:chOff x="9336223" y="63814"/>
            <a:chExt cx="2374889" cy="773220"/>
          </a:xfrm>
        </p:grpSpPr>
        <p:pic>
          <p:nvPicPr>
            <p:cNvPr id="26" name="图片 25"/>
            <p:cNvPicPr>
              <a:picLocks noChangeAspect="1"/>
            </p:cNvPicPr>
            <p:nvPr/>
          </p:nvPicPr>
          <p:blipFill>
            <a:blip r:embed="rId5"/>
            <a:stretch>
              <a:fillRect/>
            </a:stretch>
          </p:blipFill>
          <p:spPr>
            <a:xfrm>
              <a:off x="9336223" y="63814"/>
              <a:ext cx="2374889" cy="773220"/>
            </a:xfrm>
            <a:prstGeom prst="rect">
              <a:avLst/>
            </a:prstGeom>
          </p:spPr>
        </p:pic>
        <p:sp>
          <p:nvSpPr>
            <p:cNvPr id="27" name="文本框 34"/>
            <p:cNvSpPr txBox="1"/>
            <p:nvPr/>
          </p:nvSpPr>
          <p:spPr>
            <a:xfrm>
              <a:off x="9336223" y="166052"/>
              <a:ext cx="213897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584200" rtl="0" fontAlgn="auto" latinLnBrk="0" hangingPunct="0">
                <a:lnSpc>
                  <a:spcPct val="100000"/>
                </a:lnSpc>
                <a:spcBef>
                  <a:spcPts val="0"/>
                </a:spcBef>
                <a:spcAft>
                  <a:spcPts val="0"/>
                </a:spcAft>
                <a:buClrTx/>
                <a:buSzTx/>
                <a:buFontTx/>
                <a:buNone/>
              </a:pPr>
              <a:r>
                <a:rPr lang="en-US" altLang="zh-CN" sz="2800" b="1" dirty="0">
                  <a:solidFill>
                    <a:schemeClr val="bg1"/>
                  </a:solidFill>
                  <a:latin typeface="Century Gothic" panose="020B0502020202020204" pitchFamily="34" charset="0"/>
                  <a:sym typeface="Helvetica Light"/>
                </a:rPr>
                <a:t>Review</a:t>
              </a:r>
              <a:endParaRPr lang="zh-CN" altLang="en-US" sz="2800" b="1" dirty="0">
                <a:solidFill>
                  <a:schemeClr val="bg1"/>
                </a:solidFill>
                <a:latin typeface="Century Gothic" panose="020B0502020202020204" pitchFamily="34" charset="0"/>
                <a:sym typeface="Helvetica Light"/>
              </a:endParaRPr>
            </a:p>
          </p:txBody>
        </p:sp>
      </p:grpSp>
      <p:grpSp>
        <p:nvGrpSpPr>
          <p:cNvPr id="30" name="组合 29"/>
          <p:cNvGrpSpPr/>
          <p:nvPr/>
        </p:nvGrpSpPr>
        <p:grpSpPr>
          <a:xfrm>
            <a:off x="283758" y="6098447"/>
            <a:ext cx="996019" cy="294424"/>
            <a:chOff x="10856740" y="6277239"/>
            <a:chExt cx="996019" cy="294424"/>
          </a:xfrm>
        </p:grpSpPr>
        <p:pic>
          <p:nvPicPr>
            <p:cNvPr id="31" name="图片 30"/>
            <p:cNvPicPr>
              <a:picLocks noChangeAspect="1"/>
            </p:cNvPicPr>
            <p:nvPr/>
          </p:nvPicPr>
          <p:blipFill>
            <a:blip r:embed="rId6"/>
            <a:stretch>
              <a:fillRect/>
            </a:stretch>
          </p:blipFill>
          <p:spPr>
            <a:xfrm>
              <a:off x="11103315" y="6277239"/>
              <a:ext cx="749444" cy="294424"/>
            </a:xfrm>
            <a:prstGeom prst="rect">
              <a:avLst/>
            </a:prstGeom>
          </p:spPr>
        </p:pic>
        <p:sp>
          <p:nvSpPr>
            <p:cNvPr id="32" name="文本框 26"/>
            <p:cNvSpPr txBox="1"/>
            <p:nvPr/>
          </p:nvSpPr>
          <p:spPr>
            <a:xfrm>
              <a:off x="10856740" y="6293646"/>
              <a:ext cx="790364" cy="261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100" b="1" dirty="0">
                  <a:latin typeface="Century Gothic" panose="020B0502020202020204" pitchFamily="34" charset="0"/>
                </a:rPr>
                <a:t>    1:00</a:t>
              </a:r>
              <a:endParaRPr lang="zh-CN" altLang="en-US" sz="1100" b="1" dirty="0">
                <a:latin typeface="Century Gothic" panose="020B0502020202020204" pitchFamily="34" charset="0"/>
              </a:endParaRPr>
            </a:p>
          </p:txBody>
        </p:sp>
      </p:grpSp>
      <p:grpSp>
        <p:nvGrpSpPr>
          <p:cNvPr id="37" name="组合 36"/>
          <p:cNvGrpSpPr/>
          <p:nvPr/>
        </p:nvGrpSpPr>
        <p:grpSpPr>
          <a:xfrm>
            <a:off x="3319859" y="378918"/>
            <a:ext cx="5184559" cy="1109708"/>
            <a:chOff x="3319860" y="479713"/>
            <a:chExt cx="5184559" cy="1109708"/>
          </a:xfrm>
        </p:grpSpPr>
        <p:pic>
          <p:nvPicPr>
            <p:cNvPr id="38" name="图片 37"/>
            <p:cNvPicPr>
              <a:picLocks noChangeAspect="1"/>
            </p:cNvPicPr>
            <p:nvPr/>
          </p:nvPicPr>
          <p:blipFill rotWithShape="1">
            <a:blip r:embed="rId7" cstate="screen"/>
            <a:srcRect l="3322" t="37846" r="4578" b="42441"/>
            <a:stretch>
              <a:fillRect/>
            </a:stretch>
          </p:blipFill>
          <p:spPr>
            <a:xfrm>
              <a:off x="3319860" y="479713"/>
              <a:ext cx="5184559" cy="1109708"/>
            </a:xfrm>
            <a:prstGeom prst="rect">
              <a:avLst/>
            </a:prstGeom>
          </p:spPr>
        </p:pic>
        <p:sp>
          <p:nvSpPr>
            <p:cNvPr id="39" name="矩形 38"/>
            <p:cNvSpPr/>
            <p:nvPr/>
          </p:nvSpPr>
          <p:spPr>
            <a:xfrm>
              <a:off x="4312184" y="743074"/>
              <a:ext cx="3099060" cy="590803"/>
            </a:xfrm>
            <a:prstGeom prst="rect">
              <a:avLst/>
            </a:prstGeom>
            <a:noFill/>
          </p:spPr>
          <p:txBody>
            <a:bodyPr wrap="square">
              <a:spAutoFit/>
            </a:bodyPr>
            <a:lstStyle/>
            <a:p>
              <a:pPr algn="ctr" defTabSz="410845" hangingPunct="0"/>
              <a:r>
                <a:rPr lang="en-US" altLang="zh-CN" sz="3240" b="1" kern="0" dirty="0">
                  <a:solidFill>
                    <a:schemeClr val="bg1"/>
                  </a:solidFill>
                  <a:latin typeface="Century Gothic" panose="020B0502020202020204" pitchFamily="34" charset="0"/>
                  <a:ea typeface="Futura Std Book" charset="0"/>
                  <a:cs typeface="Futura Std Book" charset="0"/>
                  <a:sym typeface="Helvetica Light"/>
                </a:rPr>
                <a:t>Let’s review!</a:t>
              </a:r>
              <a:endParaRPr lang="en-US" altLang="zh-CN" sz="3240" b="1" kern="0" dirty="0">
                <a:solidFill>
                  <a:schemeClr val="bg1"/>
                </a:solidFill>
                <a:latin typeface="Century Gothic" panose="020B0502020202020204" pitchFamily="34" charset="0"/>
                <a:ea typeface="Futura Std Book" charset="0"/>
                <a:cs typeface="Futura Std Book" charset="0"/>
                <a:sym typeface="Helvetica Light"/>
              </a:endParaRPr>
            </a:p>
          </p:txBody>
        </p:sp>
      </p:grpSp>
      <p:pic>
        <p:nvPicPr>
          <p:cNvPr id="2" name="图片 1"/>
          <p:cNvPicPr>
            <a:picLocks noChangeAspect="1"/>
          </p:cNvPicPr>
          <p:nvPr/>
        </p:nvPicPr>
        <p:blipFill>
          <a:blip r:embed="rId8" cstate="screen">
            <a:clrChange>
              <a:clrFrom>
                <a:srgbClr val="FEEDD1"/>
              </a:clrFrom>
              <a:clrTo>
                <a:srgbClr val="FEEDD1">
                  <a:alpha val="0"/>
                </a:srgbClr>
              </a:clrTo>
            </a:clrChange>
            <a:extLst>
              <a:ext uri="{28A0092B-C50C-407E-A947-70E740481C1C}">
                <a14:useLocalDpi xmlns:a14="http://schemas.microsoft.com/office/drawing/2010/main" val="0"/>
              </a:ext>
            </a:extLst>
          </a:blip>
          <a:stretch>
            <a:fillRect/>
          </a:stretch>
        </p:blipFill>
        <p:spPr>
          <a:xfrm rot="664421">
            <a:off x="8409620" y="4069602"/>
            <a:ext cx="2565871" cy="2565871"/>
          </a:xfrm>
          <a:prstGeom prst="rect">
            <a:avLst/>
          </a:prstGeom>
        </p:spPr>
      </p:pic>
      <p:sp>
        <p:nvSpPr>
          <p:cNvPr id="36" name="矩形 35"/>
          <p:cNvSpPr/>
          <p:nvPr/>
        </p:nvSpPr>
        <p:spPr>
          <a:xfrm>
            <a:off x="6883232" y="14400"/>
            <a:ext cx="5290291" cy="1955741"/>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0" name="矩形 39"/>
          <p:cNvSpPr/>
          <p:nvPr/>
        </p:nvSpPr>
        <p:spPr>
          <a:xfrm>
            <a:off x="6960719" y="76663"/>
            <a:ext cx="4987607" cy="1107996"/>
          </a:xfrm>
          <a:prstGeom prst="rect">
            <a:avLst/>
          </a:prstGeom>
        </p:spPr>
        <p:txBody>
          <a:bodyPr wrap="square">
            <a:spAutoFit/>
          </a:bodyPr>
          <a:lstStyle/>
          <a:p>
            <a:r>
              <a:rPr lang="en-US" altLang="zh-CN" sz="1100" b="1" dirty="0">
                <a:latin typeface="Century Gothic" panose="020B0502020202020204" pitchFamily="34" charset="0"/>
              </a:rPr>
              <a:t>LO: Review today’s lesson.</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Guide Ss to review the phonics by asking Ss to read the words. </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Guide Ss to review the words by asking Ss to make sentences with some of them. </a:t>
            </a:r>
            <a:endParaRPr lang="zh-CN" altLang="zh-CN" sz="1100" b="1"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Guide Ss to review the sentence patterns by asking each S to make sentences with them.</a:t>
            </a:r>
            <a:endParaRPr lang="en-US" altLang="zh-CN" sz="1100" b="1" dirty="0">
              <a:latin typeface="Century Gothic" panose="020B0502020202020204" pitchFamily="34" charset="0"/>
              <a:sym typeface="Helvetica Neue"/>
            </a:endParaRPr>
          </a:p>
        </p:txBody>
      </p:sp>
      <p:sp>
        <p:nvSpPr>
          <p:cNvPr id="41" name="直角三角形 40"/>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2" name="文本框 41"/>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cSld>
  <p:clrMapOvr>
    <a:masterClrMapping/>
  </p:clrMapOvr>
  <p:transition spd="med">
    <p:cover/>
  </p:transition>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0"/>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36" grpId="0" animBg="1"/>
      <p:bldP spid="36" grpId="1" animBg="1"/>
      <p:bldP spid="40" grpId="0"/>
      <p:bldP spid="40"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354" y="4866"/>
            <a:ext cx="12189567" cy="6861677"/>
          </a:xfrm>
          <a:prstGeom prst="rect">
            <a:avLst/>
          </a:prstGeom>
        </p:spPr>
      </p:pic>
      <p:pic>
        <p:nvPicPr>
          <p:cNvPr id="6" name="图片 5"/>
          <p:cNvPicPr>
            <a:picLocks noChangeAspect="1"/>
          </p:cNvPicPr>
          <p:nvPr/>
        </p:nvPicPr>
        <p:blipFill>
          <a:blip r:embed="rId2"/>
          <a:stretch>
            <a:fillRect/>
          </a:stretch>
        </p:blipFill>
        <p:spPr>
          <a:xfrm>
            <a:off x="709302" y="2818482"/>
            <a:ext cx="3405498" cy="2930148"/>
          </a:xfrm>
          <a:prstGeom prst="rect">
            <a:avLst/>
          </a:prstGeom>
        </p:spPr>
      </p:pic>
      <p:grpSp>
        <p:nvGrpSpPr>
          <p:cNvPr id="14" name="组合 13"/>
          <p:cNvGrpSpPr/>
          <p:nvPr/>
        </p:nvGrpSpPr>
        <p:grpSpPr>
          <a:xfrm>
            <a:off x="11187573" y="6472177"/>
            <a:ext cx="1059864" cy="316569"/>
            <a:chOff x="12533126" y="7275289"/>
            <a:chExt cx="1177872" cy="351816"/>
          </a:xfrm>
        </p:grpSpPr>
        <p:pic>
          <p:nvPicPr>
            <p:cNvPr id="15" name="图片 14"/>
            <p:cNvPicPr>
              <a:picLocks noChangeAspect="1"/>
            </p:cNvPicPr>
            <p:nvPr/>
          </p:nvPicPr>
          <p:blipFill>
            <a:blip r:embed="rId3" cstate="screen"/>
            <a:stretch>
              <a:fillRect/>
            </a:stretch>
          </p:blipFill>
          <p:spPr>
            <a:xfrm>
              <a:off x="12660632" y="7279603"/>
              <a:ext cx="835224" cy="347502"/>
            </a:xfrm>
            <a:prstGeom prst="rect">
              <a:avLst/>
            </a:prstGeom>
          </p:spPr>
        </p:pic>
        <p:sp>
          <p:nvSpPr>
            <p:cNvPr id="16" name="文本框 15"/>
            <p:cNvSpPr txBox="1"/>
            <p:nvPr/>
          </p:nvSpPr>
          <p:spPr>
            <a:xfrm>
              <a:off x="12533126" y="7275289"/>
              <a:ext cx="1177872" cy="2719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780" hangingPunct="0"/>
              <a:r>
                <a:rPr lang="en-US" altLang="zh-CN" sz="990" b="1" kern="0" dirty="0">
                  <a:solidFill>
                    <a:srgbClr val="000000"/>
                  </a:solidFill>
                  <a:latin typeface="Century Gothic" panose="020B0502020202020204" pitchFamily="34" charset="0"/>
                  <a:sym typeface="Helvetica Light"/>
                </a:rPr>
                <a:t>26/26</a:t>
              </a:r>
              <a:endParaRPr lang="zh-CN" altLang="en-US" sz="990" b="1" kern="0" dirty="0">
                <a:solidFill>
                  <a:srgbClr val="000000"/>
                </a:solidFill>
                <a:latin typeface="Century Gothic" panose="020B0502020202020204" pitchFamily="34" charset="0"/>
                <a:sym typeface="Helvetica Light"/>
              </a:endParaRPr>
            </a:p>
          </p:txBody>
        </p:sp>
      </p:grpSp>
      <p:grpSp>
        <p:nvGrpSpPr>
          <p:cNvPr id="19" name="组合 18"/>
          <p:cNvGrpSpPr/>
          <p:nvPr/>
        </p:nvGrpSpPr>
        <p:grpSpPr>
          <a:xfrm>
            <a:off x="18235" y="6422415"/>
            <a:ext cx="1025203" cy="294424"/>
            <a:chOff x="10827556" y="6277239"/>
            <a:chExt cx="1025203" cy="294424"/>
          </a:xfrm>
        </p:grpSpPr>
        <p:pic>
          <p:nvPicPr>
            <p:cNvPr id="20" name="图片 19"/>
            <p:cNvPicPr>
              <a:picLocks noChangeAspect="1"/>
            </p:cNvPicPr>
            <p:nvPr/>
          </p:nvPicPr>
          <p:blipFill>
            <a:blip r:embed="rId4"/>
            <a:stretch>
              <a:fillRect/>
            </a:stretch>
          </p:blipFill>
          <p:spPr>
            <a:xfrm>
              <a:off x="11103315" y="6277239"/>
              <a:ext cx="749444" cy="294424"/>
            </a:xfrm>
            <a:prstGeom prst="rect">
              <a:avLst/>
            </a:prstGeom>
          </p:spPr>
        </p:pic>
        <p:sp>
          <p:nvSpPr>
            <p:cNvPr id="21" name="文本框 26"/>
            <p:cNvSpPr txBox="1"/>
            <p:nvPr/>
          </p:nvSpPr>
          <p:spPr>
            <a:xfrm>
              <a:off x="10827556" y="6283918"/>
              <a:ext cx="790364" cy="261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100" b="1" dirty="0">
                  <a:latin typeface="Century Gothic" panose="020B0502020202020204" pitchFamily="34" charset="0"/>
                </a:rPr>
                <a:t>    0:30</a:t>
              </a:r>
              <a:endParaRPr lang="zh-CN" altLang="en-US" sz="1100" b="1" dirty="0">
                <a:latin typeface="Century Gothic" panose="020B0502020202020204" pitchFamily="34" charset="0"/>
              </a:endParaRPr>
            </a:p>
          </p:txBody>
        </p:sp>
      </p:grpSp>
      <p:pic>
        <p:nvPicPr>
          <p:cNvPr id="22" name="图片 2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85656" y="2917443"/>
            <a:ext cx="3052790" cy="2732226"/>
          </a:xfrm>
          <a:prstGeom prst="rect">
            <a:avLst/>
          </a:prstGeom>
        </p:spPr>
      </p:pic>
      <p:pic>
        <p:nvPicPr>
          <p:cNvPr id="7" name="图片 6"/>
          <p:cNvPicPr>
            <a:picLocks noChangeAspect="1"/>
          </p:cNvPicPr>
          <p:nvPr/>
        </p:nvPicPr>
        <p:blipFill>
          <a:blip r:embed="rId6"/>
          <a:stretch>
            <a:fillRect/>
          </a:stretch>
        </p:blipFill>
        <p:spPr>
          <a:xfrm rot="945881">
            <a:off x="5396944" y="3022075"/>
            <a:ext cx="5485326" cy="2714338"/>
          </a:xfrm>
          <a:prstGeom prst="rect">
            <a:avLst/>
          </a:prstGeom>
        </p:spPr>
      </p:pic>
      <p:pic>
        <p:nvPicPr>
          <p:cNvPr id="23" name="图片 22"/>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rot="957959">
            <a:off x="5529094" y="3111422"/>
            <a:ext cx="5209230" cy="2532314"/>
          </a:xfrm>
          <a:prstGeom prst="rect">
            <a:avLst/>
          </a:prstGeom>
        </p:spPr>
      </p:pic>
      <p:sp>
        <p:nvSpPr>
          <p:cNvPr id="24" name="矩形 23"/>
          <p:cNvSpPr/>
          <p:nvPr/>
        </p:nvSpPr>
        <p:spPr>
          <a:xfrm>
            <a:off x="6888088" y="0"/>
            <a:ext cx="5290291" cy="1097280"/>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5" name="矩形 24"/>
          <p:cNvSpPr/>
          <p:nvPr/>
        </p:nvSpPr>
        <p:spPr>
          <a:xfrm>
            <a:off x="6886534" y="69254"/>
            <a:ext cx="4987607" cy="938719"/>
          </a:xfrm>
          <a:prstGeom prst="rect">
            <a:avLst/>
          </a:prstGeom>
        </p:spPr>
        <p:txBody>
          <a:bodyPr wrap="square">
            <a:spAutoFit/>
          </a:bodyPr>
          <a:lstStyle/>
          <a:p>
            <a:r>
              <a:rPr lang="en-US" altLang="zh-CN" sz="1100" b="1" dirty="0">
                <a:latin typeface="Century Gothic" panose="020B0502020202020204" pitchFamily="34" charset="0"/>
              </a:rPr>
              <a:t>LO: End the lesson and encourage Ss to be well prepared for the next class. </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Briefly comment on Ss. </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Say goodbye to students.</a:t>
            </a:r>
            <a:endParaRPr lang="zh-CN" altLang="zh-CN" sz="1100" b="1"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Ask Ss to preview the next lesson.</a:t>
            </a:r>
            <a:endParaRPr lang="en-US" altLang="zh-CN" sz="1100" b="1" dirty="0">
              <a:latin typeface="Century Gothic" panose="020B0502020202020204" pitchFamily="34" charset="0"/>
              <a:sym typeface="Helvetica Neue"/>
            </a:endParaRPr>
          </a:p>
        </p:txBody>
      </p:sp>
      <p:sp>
        <p:nvSpPr>
          <p:cNvPr id="26" name="直角三角形 25"/>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7" name="文本框 26"/>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4" grpId="0" animBg="1"/>
      <p:bldP spid="24" grpId="1" animBg="1"/>
      <p:bldP spid="25" grpId="0"/>
      <p:bldP spid="2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50" descr="C:\Users\HP\Desktop\新画风\11月份\11.20\h.pngh"/>
          <p:cNvPicPr>
            <a:picLocks noChangeAspect="1"/>
          </p:cNvPicPr>
          <p:nvPr/>
        </p:nvPicPr>
        <p:blipFill>
          <a:blip r:embed="rId1" cstate="screen"/>
          <a:srcRect/>
          <a:stretch>
            <a:fillRect/>
          </a:stretch>
        </p:blipFill>
        <p:spPr>
          <a:xfrm>
            <a:off x="8451669" y="3994833"/>
            <a:ext cx="3740331" cy="2945568"/>
          </a:xfrm>
          <a:prstGeom prst="rect">
            <a:avLst/>
          </a:prstGeom>
        </p:spPr>
      </p:pic>
      <p:pic>
        <p:nvPicPr>
          <p:cNvPr id="39" name="图片 38" descr="C:\Users\HP\Desktop\新画风\11月份\11.20\h.pngh"/>
          <p:cNvPicPr>
            <a:picLocks noChangeAspect="1"/>
          </p:cNvPicPr>
          <p:nvPr/>
        </p:nvPicPr>
        <p:blipFill>
          <a:blip r:embed="rId2" cstate="screen"/>
          <a:srcRect/>
          <a:stretch>
            <a:fillRect/>
          </a:stretch>
        </p:blipFill>
        <p:spPr>
          <a:xfrm>
            <a:off x="91557" y="3939790"/>
            <a:ext cx="3517408" cy="2770013"/>
          </a:xfrm>
          <a:prstGeom prst="rect">
            <a:avLst/>
          </a:prstGeom>
        </p:spPr>
      </p:pic>
      <p:pic>
        <p:nvPicPr>
          <p:cNvPr id="33" name="图片 32" descr="C:\Users\HP\Desktop\新画风\11月份\11.20\y.pngy"/>
          <p:cNvPicPr>
            <a:picLocks noChangeAspect="1"/>
          </p:cNvPicPr>
          <p:nvPr/>
        </p:nvPicPr>
        <p:blipFill>
          <a:blip r:embed="rId3" cstate="screen"/>
          <a:srcRect/>
          <a:stretch>
            <a:fillRect/>
          </a:stretch>
        </p:blipFill>
        <p:spPr>
          <a:xfrm>
            <a:off x="2973039" y="1117644"/>
            <a:ext cx="6359803" cy="3492698"/>
          </a:xfrm>
          <a:prstGeom prst="rect">
            <a:avLst/>
          </a:prstGeom>
        </p:spPr>
      </p:pic>
      <p:sp>
        <p:nvSpPr>
          <p:cNvPr id="48" name="矩形 47"/>
          <p:cNvSpPr/>
          <p:nvPr/>
        </p:nvSpPr>
        <p:spPr>
          <a:xfrm>
            <a:off x="3831843" y="2091409"/>
            <a:ext cx="3930629" cy="954107"/>
          </a:xfrm>
          <a:prstGeom prst="rect">
            <a:avLst/>
          </a:prstGeom>
        </p:spPr>
        <p:txBody>
          <a:bodyPr wrap="square">
            <a:spAutoFit/>
          </a:bodyPr>
          <a:lstStyle/>
          <a:p>
            <a:pPr lvl="0" algn="ctr">
              <a:defRPr/>
            </a:pPr>
            <a:r>
              <a:rPr kumimoji="0" lang="en-US" altLang="zh-CN" sz="2800" b="1" i="0" u="none" strike="noStrike" kern="1200" cap="none" spc="0" normalizeH="0" baseline="0" noProof="0" dirty="0">
                <a:ln>
                  <a:noFill/>
                </a:ln>
                <a:solidFill>
                  <a:schemeClr val="bg1"/>
                </a:solidFill>
                <a:effectLst/>
                <a:uLnTx/>
                <a:uFillTx/>
                <a:latin typeface="Century Gothic" panose="020B0502020202020204" pitchFamily="34" charset="0"/>
                <a:ea typeface="SimSun" panose="02010600030101010101" pitchFamily="2" charset="-122"/>
                <a:cs typeface="+mn-cs"/>
              </a:rPr>
              <a:t>This is </a:t>
            </a:r>
            <a:r>
              <a:rPr lang="en-US" altLang="zh-CN" sz="2800" b="1" noProof="0" dirty="0">
                <a:solidFill>
                  <a:schemeClr val="bg1"/>
                </a:solidFill>
                <a:latin typeface="Century Gothic" panose="020B0502020202020204" pitchFamily="34" charset="0"/>
                <a:ea typeface="SimSun" panose="02010600030101010101" pitchFamily="2" charset="-122"/>
              </a:rPr>
              <a:t>a</a:t>
            </a:r>
            <a:r>
              <a:rPr lang="en-US" altLang="zh-CN" sz="2800" b="1" dirty="0">
                <a:solidFill>
                  <a:schemeClr val="bg1"/>
                </a:solidFill>
                <a:latin typeface="Century Gothic" panose="020B0502020202020204" pitchFamily="34" charset="0"/>
                <a:ea typeface="SimSun" panose="02010600030101010101" pitchFamily="2" charset="-122"/>
              </a:rPr>
              <a:t> good thing I can do for a dog</a:t>
            </a:r>
            <a:r>
              <a:rPr kumimoji="0" lang="en-US" altLang="zh-CN" sz="2800" b="1" i="0" u="none" strike="noStrike" kern="1200" cap="none" spc="0" normalizeH="0" noProof="0" dirty="0">
                <a:ln>
                  <a:noFill/>
                </a:ln>
                <a:solidFill>
                  <a:schemeClr val="bg1"/>
                </a:solidFill>
                <a:effectLst/>
                <a:uLnTx/>
                <a:uFillTx/>
                <a:latin typeface="Century Gothic" panose="020B0502020202020204" pitchFamily="34" charset="0"/>
                <a:ea typeface="SimSun" panose="02010600030101010101" pitchFamily="2" charset="-122"/>
                <a:cs typeface="+mn-cs"/>
              </a:rPr>
              <a:t>. </a:t>
            </a:r>
            <a:endParaRPr kumimoji="0" lang="en-US" altLang="zh-CN" sz="2800" b="1" i="0" u="none" strike="noStrike" kern="1200" cap="none" spc="0" normalizeH="0" baseline="0" noProof="0" dirty="0">
              <a:ln>
                <a:noFill/>
              </a:ln>
              <a:solidFill>
                <a:schemeClr val="bg1"/>
              </a:solidFill>
              <a:effectLst/>
              <a:uLnTx/>
              <a:uFillTx/>
              <a:latin typeface="Century Gothic" panose="020B0502020202020204" pitchFamily="34" charset="0"/>
              <a:ea typeface="SimSun" panose="02010600030101010101" pitchFamily="2" charset="-122"/>
              <a:cs typeface="+mn-cs"/>
            </a:endParaRPr>
          </a:p>
        </p:txBody>
      </p:sp>
      <p:pic>
        <p:nvPicPr>
          <p:cNvPr id="2" name="图片 1"/>
          <p:cNvPicPr>
            <a:picLocks noChangeAspect="1"/>
          </p:cNvPicPr>
          <p:nvPr/>
        </p:nvPicPr>
        <p:blipFill>
          <a:blip r:embed="rId4"/>
          <a:stretch>
            <a:fillRect/>
          </a:stretch>
        </p:blipFill>
        <p:spPr>
          <a:xfrm>
            <a:off x="0" y="146625"/>
            <a:ext cx="12189984" cy="553091"/>
          </a:xfrm>
          <a:prstGeom prst="rect">
            <a:avLst/>
          </a:prstGeom>
        </p:spPr>
      </p:pic>
      <p:grpSp>
        <p:nvGrpSpPr>
          <p:cNvPr id="30" name="组合 29"/>
          <p:cNvGrpSpPr/>
          <p:nvPr/>
        </p:nvGrpSpPr>
        <p:grpSpPr>
          <a:xfrm>
            <a:off x="8992430" y="-27384"/>
            <a:ext cx="2549675" cy="773220"/>
            <a:chOff x="9514965" y="230021"/>
            <a:chExt cx="2549675" cy="773220"/>
          </a:xfrm>
        </p:grpSpPr>
        <p:pic>
          <p:nvPicPr>
            <p:cNvPr id="31" name="图片 30"/>
            <p:cNvPicPr>
              <a:picLocks noChangeAspect="1"/>
            </p:cNvPicPr>
            <p:nvPr/>
          </p:nvPicPr>
          <p:blipFill>
            <a:blip r:embed="rId5"/>
            <a:stretch>
              <a:fillRect/>
            </a:stretch>
          </p:blipFill>
          <p:spPr>
            <a:xfrm>
              <a:off x="9689751" y="230021"/>
              <a:ext cx="2374889" cy="773220"/>
            </a:xfrm>
            <a:prstGeom prst="rect">
              <a:avLst/>
            </a:prstGeom>
          </p:spPr>
        </p:pic>
        <p:sp>
          <p:nvSpPr>
            <p:cNvPr id="32" name="文本框 31"/>
            <p:cNvSpPr txBox="1"/>
            <p:nvPr/>
          </p:nvSpPr>
          <p:spPr>
            <a:xfrm>
              <a:off x="9514965" y="329767"/>
              <a:ext cx="254967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FFFFFF"/>
                  </a:solidFill>
                  <a:effectLst/>
                  <a:uLnTx/>
                  <a:uFillTx/>
                  <a:latin typeface="Century Gothic" panose="020B0502020202020204" pitchFamily="34" charset="0"/>
                  <a:ea typeface="SimSun" panose="02010600030101010101" pitchFamily="2" charset="-122"/>
                  <a:cs typeface="+mn-cs"/>
                  <a:sym typeface="Helvetica Light"/>
                </a:rPr>
                <a:t>Presentation</a:t>
              </a:r>
              <a:endParaRPr kumimoji="0" lang="zh-CN" altLang="en-US" sz="2800" b="1" i="0" u="none" strike="noStrike" kern="1200" cap="none" spc="0" normalizeH="0" baseline="0" noProof="0" dirty="0">
                <a:ln>
                  <a:noFill/>
                </a:ln>
                <a:solidFill>
                  <a:srgbClr val="FFFFFF"/>
                </a:solidFill>
                <a:effectLst/>
                <a:uLnTx/>
                <a:uFillTx/>
                <a:latin typeface="Century Gothic" panose="020B0502020202020204" pitchFamily="34" charset="0"/>
                <a:ea typeface="SimSun" panose="02010600030101010101" pitchFamily="2" charset="-122"/>
                <a:cs typeface="+mn-cs"/>
                <a:sym typeface="Helvetica Light"/>
              </a:endParaRPr>
            </a:p>
          </p:txBody>
        </p:sp>
      </p:grpSp>
      <p:grpSp>
        <p:nvGrpSpPr>
          <p:cNvPr id="3" name="组合 2"/>
          <p:cNvGrpSpPr/>
          <p:nvPr/>
        </p:nvGrpSpPr>
        <p:grpSpPr>
          <a:xfrm>
            <a:off x="-67004" y="6513789"/>
            <a:ext cx="942691" cy="294424"/>
            <a:chOff x="11008048" y="6528234"/>
            <a:chExt cx="942691" cy="294424"/>
          </a:xfrm>
        </p:grpSpPr>
        <p:pic>
          <p:nvPicPr>
            <p:cNvPr id="22" name="图片 21"/>
            <p:cNvPicPr>
              <a:picLocks noChangeAspect="1"/>
            </p:cNvPicPr>
            <p:nvPr/>
          </p:nvPicPr>
          <p:blipFill>
            <a:blip r:embed="rId6"/>
            <a:stretch>
              <a:fillRect/>
            </a:stretch>
          </p:blipFill>
          <p:spPr>
            <a:xfrm>
              <a:off x="11201295" y="6528234"/>
              <a:ext cx="749444" cy="294424"/>
            </a:xfrm>
            <a:prstGeom prst="rect">
              <a:avLst/>
            </a:prstGeom>
          </p:spPr>
        </p:pic>
        <p:sp>
          <p:nvSpPr>
            <p:cNvPr id="23" name="文本框 22"/>
            <p:cNvSpPr txBox="1"/>
            <p:nvPr/>
          </p:nvSpPr>
          <p:spPr>
            <a:xfrm>
              <a:off x="11008048" y="6544641"/>
              <a:ext cx="79036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100" b="1" dirty="0">
                  <a:solidFill>
                    <a:prstClr val="black"/>
                  </a:solidFill>
                  <a:latin typeface="Century Gothic" panose="020B0502020202020204" pitchFamily="34" charset="0"/>
                  <a:ea typeface="SimSun" panose="02010600030101010101" pitchFamily="2" charset="-122"/>
                </a:rPr>
                <a:t>2</a:t>
              </a:r>
              <a:r>
                <a:rPr kumimoji="0" lang="en-US" altLang="zh-CN" sz="1100" b="1" i="0" u="none" strike="noStrike" kern="1200" cap="none" spc="0" normalizeH="0" baseline="0" noProof="0" dirty="0">
                  <a:ln>
                    <a:noFill/>
                  </a:ln>
                  <a:solidFill>
                    <a:prstClr val="black"/>
                  </a:solidFill>
                  <a:effectLst/>
                  <a:uLnTx/>
                  <a:uFillTx/>
                  <a:latin typeface="Century Gothic" panose="020B0502020202020204" pitchFamily="34" charset="0"/>
                  <a:ea typeface="SimSun" panose="02010600030101010101" pitchFamily="2" charset="-122"/>
                  <a:cs typeface="+mn-cs"/>
                </a:rPr>
                <a:t>:00</a:t>
              </a:r>
              <a:endParaRPr kumimoji="0" lang="zh-CN" altLang="en-US" sz="1100" b="1" i="0" u="none" strike="noStrike" kern="1200" cap="none" spc="0" normalizeH="0" baseline="0" noProof="0" dirty="0">
                <a:ln>
                  <a:noFill/>
                </a:ln>
                <a:solidFill>
                  <a:prstClr val="black"/>
                </a:solidFill>
                <a:effectLst/>
                <a:uLnTx/>
                <a:uFillTx/>
                <a:latin typeface="Century Gothic" panose="020B0502020202020204" pitchFamily="34" charset="0"/>
                <a:ea typeface="SimSun" panose="02010600030101010101" pitchFamily="2" charset="-122"/>
                <a:cs typeface="+mn-cs"/>
              </a:endParaRPr>
            </a:p>
          </p:txBody>
        </p:sp>
      </p:grpSp>
      <p:grpSp>
        <p:nvGrpSpPr>
          <p:cNvPr id="34" name="组合 33"/>
          <p:cNvGrpSpPr/>
          <p:nvPr/>
        </p:nvGrpSpPr>
        <p:grpSpPr>
          <a:xfrm>
            <a:off x="11251246" y="6498237"/>
            <a:ext cx="998007" cy="312687"/>
            <a:chOff x="7707356" y="6408789"/>
            <a:chExt cx="998007" cy="312687"/>
          </a:xfrm>
        </p:grpSpPr>
        <p:pic>
          <p:nvPicPr>
            <p:cNvPr id="35" name="图片 34"/>
            <p:cNvPicPr>
              <a:picLocks noChangeAspect="1"/>
            </p:cNvPicPr>
            <p:nvPr/>
          </p:nvPicPr>
          <p:blipFill>
            <a:blip r:embed="rId7" cstate="screen"/>
            <a:stretch>
              <a:fillRect/>
            </a:stretch>
          </p:blipFill>
          <p:spPr>
            <a:xfrm>
              <a:off x="7808954" y="6408789"/>
              <a:ext cx="751545" cy="312687"/>
            </a:xfrm>
            <a:prstGeom prst="rect">
              <a:avLst/>
            </a:prstGeom>
          </p:spPr>
        </p:pic>
        <p:sp>
          <p:nvSpPr>
            <p:cNvPr id="36" name="文本框 35"/>
            <p:cNvSpPr txBox="1"/>
            <p:nvPr/>
          </p:nvSpPr>
          <p:spPr>
            <a:xfrm>
              <a:off x="7707356" y="6418491"/>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marL="0" marR="0" lvl="0" indent="0" algn="ctr" defTabSz="525780" rtl="0" eaLnBrk="1" fontAlgn="auto" latinLnBrk="0" hangingPunct="0">
                <a:lnSpc>
                  <a:spcPct val="100000"/>
                </a:lnSpc>
                <a:spcBef>
                  <a:spcPts val="0"/>
                </a:spcBef>
                <a:spcAft>
                  <a:spcPts val="0"/>
                </a:spcAft>
                <a:buClrTx/>
                <a:buSzTx/>
                <a:buFontTx/>
                <a:buNone/>
                <a:defRPr/>
              </a:pPr>
              <a:r>
                <a:rPr kumimoji="0" lang="en-US" altLang="zh-CN" sz="1100" b="1"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mn-cs"/>
                  <a:sym typeface="Helvetica Light"/>
                </a:rPr>
                <a:t>3/26</a:t>
              </a:r>
              <a:endParaRPr kumimoji="0" lang="zh-CN" altLang="en-US" sz="1100" b="1"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mn-cs"/>
                <a:sym typeface="Helvetica Light"/>
              </a:endParaRPr>
            </a:p>
          </p:txBody>
        </p:sp>
      </p:grpSp>
      <p:pic>
        <p:nvPicPr>
          <p:cNvPr id="46" name="图片 45"/>
          <p:cNvPicPr>
            <a:picLocks noChangeAspect="1"/>
          </p:cNvPicPr>
          <p:nvPr/>
        </p:nvPicPr>
        <p:blipFill>
          <a:blip r:embed="rId8" cstate="screen"/>
          <a:stretch>
            <a:fillRect/>
          </a:stretch>
        </p:blipFill>
        <p:spPr>
          <a:xfrm rot="2273913">
            <a:off x="7357141" y="2764154"/>
            <a:ext cx="966851" cy="1542879"/>
          </a:xfrm>
          <a:prstGeom prst="rect">
            <a:avLst/>
          </a:prstGeom>
        </p:spPr>
      </p:pic>
      <p:pic>
        <p:nvPicPr>
          <p:cNvPr id="49" name="图片 48"/>
          <p:cNvPicPr>
            <a:picLocks noChangeAspect="1"/>
          </p:cNvPicPr>
          <p:nvPr/>
        </p:nvPicPr>
        <p:blipFill rotWithShape="1">
          <a:blip r:embed="rId9" cstate="screen"/>
          <a:srcRect/>
          <a:stretch>
            <a:fillRect/>
          </a:stretch>
        </p:blipFill>
        <p:spPr>
          <a:xfrm>
            <a:off x="447952" y="5772063"/>
            <a:ext cx="610825" cy="614970"/>
          </a:xfrm>
          <a:prstGeom prst="rect">
            <a:avLst/>
          </a:prstGeom>
        </p:spPr>
      </p:pic>
      <p:pic>
        <p:nvPicPr>
          <p:cNvPr id="50" name="图片 49"/>
          <p:cNvPicPr>
            <a:picLocks noChangeAspect="1"/>
          </p:cNvPicPr>
          <p:nvPr/>
        </p:nvPicPr>
        <p:blipFill rotWithShape="1">
          <a:blip r:embed="rId9" cstate="screen"/>
          <a:srcRect/>
          <a:stretch>
            <a:fillRect/>
          </a:stretch>
        </p:blipFill>
        <p:spPr>
          <a:xfrm>
            <a:off x="8852935" y="5861033"/>
            <a:ext cx="610825" cy="614970"/>
          </a:xfrm>
          <a:prstGeom prst="rect">
            <a:avLst/>
          </a:prstGeom>
        </p:spPr>
      </p:pic>
      <p:pic>
        <p:nvPicPr>
          <p:cNvPr id="37" name="图片 36" descr="C:\Users\HP\Desktop\新画风\11月份\11.20\u.pngu"/>
          <p:cNvPicPr>
            <a:picLocks noChangeAspect="1"/>
          </p:cNvPicPr>
          <p:nvPr/>
        </p:nvPicPr>
        <p:blipFill>
          <a:blip r:embed="rId10" cstate="screen"/>
          <a:srcRect/>
          <a:stretch>
            <a:fillRect/>
          </a:stretch>
        </p:blipFill>
        <p:spPr>
          <a:xfrm flipH="1">
            <a:off x="3857692" y="4337652"/>
            <a:ext cx="1839926" cy="2419759"/>
          </a:xfrm>
          <a:prstGeom prst="rect">
            <a:avLst/>
          </a:prstGeom>
        </p:spPr>
      </p:pic>
      <p:pic>
        <p:nvPicPr>
          <p:cNvPr id="38" name="图片 37" descr="C:\Users\HP\Desktop\新画风\11月份\11.20\p.pngp"/>
          <p:cNvPicPr>
            <a:picLocks noChangeAspect="1"/>
          </p:cNvPicPr>
          <p:nvPr/>
        </p:nvPicPr>
        <p:blipFill>
          <a:blip r:embed="rId11" cstate="screen"/>
          <a:srcRect/>
          <a:stretch>
            <a:fillRect/>
          </a:stretch>
        </p:blipFill>
        <p:spPr>
          <a:xfrm>
            <a:off x="6051271" y="4433500"/>
            <a:ext cx="1488323" cy="2356392"/>
          </a:xfrm>
          <a:prstGeom prst="rect">
            <a:avLst/>
          </a:prstGeom>
        </p:spPr>
      </p:pic>
      <p:pic>
        <p:nvPicPr>
          <p:cNvPr id="52" name="图片 51" descr="C:\Users\HP\Desktop\新画风\11月份\11.20\o.pngo"/>
          <p:cNvPicPr>
            <a:picLocks noChangeAspect="1"/>
          </p:cNvPicPr>
          <p:nvPr/>
        </p:nvPicPr>
        <p:blipFill rotWithShape="1">
          <a:blip r:embed="rId12" cstate="screen"/>
          <a:srcRect/>
          <a:stretch>
            <a:fillRect/>
          </a:stretch>
        </p:blipFill>
        <p:spPr>
          <a:xfrm>
            <a:off x="689138" y="1642800"/>
            <a:ext cx="1486535" cy="1786255"/>
          </a:xfrm>
          <a:prstGeom prst="rect">
            <a:avLst/>
          </a:prstGeom>
        </p:spPr>
      </p:pic>
      <p:pic>
        <p:nvPicPr>
          <p:cNvPr id="53" name="图片 52" descr="C:\Users\HP\Desktop\新画风\11月份\11.20\b.pngb"/>
          <p:cNvPicPr>
            <a:picLocks noChangeAspect="1"/>
          </p:cNvPicPr>
          <p:nvPr/>
        </p:nvPicPr>
        <p:blipFill>
          <a:blip r:embed="rId13" cstate="screen"/>
          <a:srcRect/>
          <a:stretch>
            <a:fillRect/>
          </a:stretch>
        </p:blipFill>
        <p:spPr>
          <a:xfrm>
            <a:off x="863530" y="4713243"/>
            <a:ext cx="836930" cy="736050"/>
          </a:xfrm>
          <a:prstGeom prst="rect">
            <a:avLst/>
          </a:prstGeom>
        </p:spPr>
      </p:pic>
      <p:pic>
        <p:nvPicPr>
          <p:cNvPr id="54" name="图片 53" descr="C:\Users\HP\Desktop\新画风\11月份\11.20\k.pngk"/>
          <p:cNvPicPr>
            <a:picLocks noChangeAspect="1"/>
          </p:cNvPicPr>
          <p:nvPr/>
        </p:nvPicPr>
        <p:blipFill>
          <a:blip r:embed="rId14" cstate="screen"/>
          <a:srcRect/>
          <a:stretch>
            <a:fillRect/>
          </a:stretch>
        </p:blipFill>
        <p:spPr>
          <a:xfrm>
            <a:off x="1931547" y="4590035"/>
            <a:ext cx="834390" cy="859258"/>
          </a:xfrm>
          <a:prstGeom prst="rect">
            <a:avLst/>
          </a:prstGeom>
        </p:spPr>
      </p:pic>
      <p:pic>
        <p:nvPicPr>
          <p:cNvPr id="55" name="图片 54" descr="C:\Users\HP\Desktop\新画风\11月份\11.20\糖果.png糖果"/>
          <p:cNvPicPr>
            <a:picLocks noChangeAspect="1"/>
          </p:cNvPicPr>
          <p:nvPr/>
        </p:nvPicPr>
        <p:blipFill>
          <a:blip r:embed="rId15" cstate="screen"/>
          <a:srcRect/>
          <a:stretch>
            <a:fillRect/>
          </a:stretch>
        </p:blipFill>
        <p:spPr>
          <a:xfrm>
            <a:off x="1364058" y="5324796"/>
            <a:ext cx="1010285" cy="712062"/>
          </a:xfrm>
          <a:prstGeom prst="rect">
            <a:avLst/>
          </a:prstGeom>
        </p:spPr>
      </p:pic>
      <p:pic>
        <p:nvPicPr>
          <p:cNvPr id="56" name="图片 55" descr="C:\Users\HP\Desktop\新画风\11月份\11.20\b.pngb"/>
          <p:cNvPicPr>
            <a:picLocks noChangeAspect="1"/>
          </p:cNvPicPr>
          <p:nvPr/>
        </p:nvPicPr>
        <p:blipFill>
          <a:blip r:embed="rId13" cstate="screen"/>
          <a:srcRect/>
          <a:stretch>
            <a:fillRect/>
          </a:stretch>
        </p:blipFill>
        <p:spPr>
          <a:xfrm>
            <a:off x="9543424" y="4875646"/>
            <a:ext cx="836930" cy="736050"/>
          </a:xfrm>
          <a:prstGeom prst="rect">
            <a:avLst/>
          </a:prstGeom>
        </p:spPr>
      </p:pic>
      <p:pic>
        <p:nvPicPr>
          <p:cNvPr id="57" name="图片 56" descr="C:\Users\HP\Desktop\新画风\11月份\11.20\o.pngo"/>
          <p:cNvPicPr>
            <a:picLocks noChangeAspect="1"/>
          </p:cNvPicPr>
          <p:nvPr/>
        </p:nvPicPr>
        <p:blipFill rotWithShape="1">
          <a:blip r:embed="rId12" cstate="screen"/>
          <a:srcRect/>
          <a:stretch>
            <a:fillRect/>
          </a:stretch>
        </p:blipFill>
        <p:spPr>
          <a:xfrm>
            <a:off x="9742355" y="1573268"/>
            <a:ext cx="1486535" cy="1786255"/>
          </a:xfrm>
          <a:prstGeom prst="rect">
            <a:avLst/>
          </a:prstGeom>
        </p:spPr>
      </p:pic>
      <p:pic>
        <p:nvPicPr>
          <p:cNvPr id="58" name="图片 57" descr="C:\Users\HP\Desktop\新画风\11月份\11.20\k.pngk"/>
          <p:cNvPicPr>
            <a:picLocks noChangeAspect="1"/>
          </p:cNvPicPr>
          <p:nvPr/>
        </p:nvPicPr>
        <p:blipFill>
          <a:blip r:embed="rId14" cstate="screen"/>
          <a:srcRect/>
          <a:stretch>
            <a:fillRect/>
          </a:stretch>
        </p:blipFill>
        <p:spPr>
          <a:xfrm>
            <a:off x="10394500" y="4745159"/>
            <a:ext cx="834390" cy="859258"/>
          </a:xfrm>
          <a:prstGeom prst="rect">
            <a:avLst/>
          </a:prstGeom>
        </p:spPr>
      </p:pic>
      <p:pic>
        <p:nvPicPr>
          <p:cNvPr id="59" name="图片 58" descr="C:\Users\HP\Desktop\新画风\11月份\11.20\糖果.png糖果"/>
          <p:cNvPicPr>
            <a:picLocks noChangeAspect="1"/>
          </p:cNvPicPr>
          <p:nvPr/>
        </p:nvPicPr>
        <p:blipFill>
          <a:blip r:embed="rId15" cstate="screen"/>
          <a:srcRect/>
          <a:stretch>
            <a:fillRect/>
          </a:stretch>
        </p:blipFill>
        <p:spPr>
          <a:xfrm>
            <a:off x="9923726" y="5566512"/>
            <a:ext cx="1010285" cy="712062"/>
          </a:xfrm>
          <a:prstGeom prst="rect">
            <a:avLst/>
          </a:prstGeom>
        </p:spPr>
      </p:pic>
      <p:sp>
        <p:nvSpPr>
          <p:cNvPr id="47" name="矩形 46"/>
          <p:cNvSpPr/>
          <p:nvPr/>
        </p:nvSpPr>
        <p:spPr>
          <a:xfrm>
            <a:off x="1201854" y="779779"/>
            <a:ext cx="2667155" cy="584775"/>
          </a:xfrm>
          <a:prstGeom prst="rect">
            <a:avLst/>
          </a:prstGeom>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FFA904"/>
                </a:solidFill>
                <a:effectLst/>
                <a:uLnTx/>
                <a:uFillTx/>
                <a:latin typeface="Century Gothic" panose="020B0502020202020204" pitchFamily="34" charset="0"/>
                <a:cs typeface="+mn-cs"/>
              </a:rPr>
              <a:t>Let’s show!</a:t>
            </a:r>
            <a:endParaRPr kumimoji="0" lang="en-US" altLang="zh-CN" sz="3200" b="1" i="0" u="none" strike="noStrike" kern="1200" cap="none" spc="0" normalizeH="0" baseline="0" noProof="0" dirty="0">
              <a:ln>
                <a:noFill/>
              </a:ln>
              <a:solidFill>
                <a:srgbClr val="FFA904"/>
              </a:solidFill>
              <a:effectLst/>
              <a:uLnTx/>
              <a:uFillTx/>
              <a:latin typeface="Century Gothic" panose="020B0502020202020204" pitchFamily="34" charset="0"/>
              <a:cs typeface="+mn-cs"/>
            </a:endParaRPr>
          </a:p>
        </p:txBody>
      </p:sp>
      <p:pic>
        <p:nvPicPr>
          <p:cNvPr id="44" name="图片 43"/>
          <p:cNvPicPr>
            <a:picLocks noChangeAspect="1"/>
          </p:cNvPicPr>
          <p:nvPr/>
        </p:nvPicPr>
        <p:blipFill>
          <a:blip r:embed="rId16" cstate="screen"/>
          <a:stretch>
            <a:fillRect/>
          </a:stretch>
        </p:blipFill>
        <p:spPr>
          <a:xfrm>
            <a:off x="264095" y="759424"/>
            <a:ext cx="887432" cy="591621"/>
          </a:xfrm>
          <a:prstGeom prst="rect">
            <a:avLst/>
          </a:prstGeom>
        </p:spPr>
      </p:pic>
      <p:sp>
        <p:nvSpPr>
          <p:cNvPr id="40" name="矩形 39"/>
          <p:cNvSpPr/>
          <p:nvPr/>
        </p:nvSpPr>
        <p:spPr>
          <a:xfrm>
            <a:off x="6816080" y="-27384"/>
            <a:ext cx="5290291" cy="1955741"/>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矩形 40"/>
          <p:cNvSpPr/>
          <p:nvPr/>
        </p:nvSpPr>
        <p:spPr>
          <a:xfrm>
            <a:off x="6960719" y="76663"/>
            <a:ext cx="4987607" cy="1615827"/>
          </a:xfrm>
          <a:prstGeom prst="rect">
            <a:avLst/>
          </a:prstGeom>
        </p:spPr>
        <p:txBody>
          <a:bodyPr wrap="square">
            <a:spAutoFit/>
          </a:bodyPr>
          <a:lstStyle/>
          <a:p>
            <a:r>
              <a:rPr lang="en-US" altLang="zh-CN" sz="1100" b="1" dirty="0">
                <a:latin typeface="Century Gothic" panose="020B0502020202020204" pitchFamily="34" charset="0"/>
              </a:rPr>
              <a:t>LO: Present and share the writing assignment from last lesson.</a:t>
            </a:r>
            <a:endParaRPr lang="zh-CN" altLang="zh-CN" sz="1100" b="1" dirty="0">
              <a:latin typeface="Century Gothic" panose="020B0502020202020204" pitchFamily="34" charset="0"/>
            </a:endParaRPr>
          </a:p>
          <a:p>
            <a:pPr lvl="0" fontAlgn="base"/>
            <a:r>
              <a:rPr lang="en-US" altLang="zh-CN" sz="1100" b="1" dirty="0">
                <a:latin typeface="Century Gothic" panose="020B0502020202020204" pitchFamily="34" charset="0"/>
              </a:rPr>
              <a:t> Invite Ss to take turns presenting their homework. If time is limited, tell Ss they have one or two mins to present their writing. </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Encourage Ss to listen carefully and to ask questions.</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After both of the Ss have finished, give them feedback and awards (click the picture of the book beside the boy or the girl so that they can get some awards).  </a:t>
            </a:r>
            <a:endParaRPr lang="zh-CN" altLang="zh-CN" sz="1100" b="1" dirty="0">
              <a:latin typeface="Century Gothic" panose="020B0502020202020204" pitchFamily="34" charset="0"/>
            </a:endParaRPr>
          </a:p>
          <a:p>
            <a:r>
              <a:rPr lang="en-US" altLang="zh-CN" sz="1100" b="1" dirty="0">
                <a:latin typeface="Century Gothic" panose="020B0502020202020204" pitchFamily="34" charset="0"/>
              </a:rPr>
              <a:t>Note: You can click the picture of the boy or the girl to give each S a trophy to mark their good performance.</a:t>
            </a:r>
            <a:endParaRPr lang="en-US" altLang="zh-CN" sz="1100" b="1" dirty="0">
              <a:latin typeface="Century Gothic" panose="020B0502020202020204" pitchFamily="34" charset="0"/>
              <a:sym typeface="Helvetica Neue"/>
            </a:endParaRPr>
          </a:p>
        </p:txBody>
      </p:sp>
      <p:sp>
        <p:nvSpPr>
          <p:cNvPr id="42" name="直角三角形 41"/>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3" name="文本框 42"/>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28" restart="whenNotActive" fill="hold" evtFilter="cancelBubble" nodeType="interactiveSeq">
                <p:stCondLst>
                  <p:cond evt="onClick" delay="0">
                    <p:tgtEl>
                      <p:spTgt spid="37"/>
                    </p:tgtEl>
                  </p:cond>
                </p:stCondLst>
                <p:endSync evt="end" delay="0">
                  <p:rtn val="all"/>
                </p:endSync>
                <p:childTnLst>
                  <p:par>
                    <p:cTn id="29" fill="hold">
                      <p:stCondLst>
                        <p:cond delay="0"/>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down)">
                                      <p:cBhvr>
                                        <p:cTn id="33" dur="580">
                                          <p:stCondLst>
                                            <p:cond delay="0"/>
                                          </p:stCondLst>
                                        </p:cTn>
                                        <p:tgtEl>
                                          <p:spTgt spid="52"/>
                                        </p:tgtEl>
                                      </p:cBhvr>
                                    </p:animEffect>
                                    <p:anim calcmode="lin" valueType="num">
                                      <p:cBhvr>
                                        <p:cTn id="34"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39" dur="26">
                                          <p:stCondLst>
                                            <p:cond delay="650"/>
                                          </p:stCondLst>
                                        </p:cTn>
                                        <p:tgtEl>
                                          <p:spTgt spid="52"/>
                                        </p:tgtEl>
                                      </p:cBhvr>
                                      <p:to x="100000" y="60000"/>
                                    </p:animScale>
                                    <p:animScale>
                                      <p:cBhvr>
                                        <p:cTn id="40" dur="166" decel="50000">
                                          <p:stCondLst>
                                            <p:cond delay="676"/>
                                          </p:stCondLst>
                                        </p:cTn>
                                        <p:tgtEl>
                                          <p:spTgt spid="52"/>
                                        </p:tgtEl>
                                      </p:cBhvr>
                                      <p:to x="100000" y="100000"/>
                                    </p:animScale>
                                    <p:animScale>
                                      <p:cBhvr>
                                        <p:cTn id="41" dur="26">
                                          <p:stCondLst>
                                            <p:cond delay="1312"/>
                                          </p:stCondLst>
                                        </p:cTn>
                                        <p:tgtEl>
                                          <p:spTgt spid="52"/>
                                        </p:tgtEl>
                                      </p:cBhvr>
                                      <p:to x="100000" y="80000"/>
                                    </p:animScale>
                                    <p:animScale>
                                      <p:cBhvr>
                                        <p:cTn id="42" dur="166" decel="50000">
                                          <p:stCondLst>
                                            <p:cond delay="1338"/>
                                          </p:stCondLst>
                                        </p:cTn>
                                        <p:tgtEl>
                                          <p:spTgt spid="52"/>
                                        </p:tgtEl>
                                      </p:cBhvr>
                                      <p:to x="100000" y="100000"/>
                                    </p:animScale>
                                    <p:animScale>
                                      <p:cBhvr>
                                        <p:cTn id="43" dur="26">
                                          <p:stCondLst>
                                            <p:cond delay="1642"/>
                                          </p:stCondLst>
                                        </p:cTn>
                                        <p:tgtEl>
                                          <p:spTgt spid="52"/>
                                        </p:tgtEl>
                                      </p:cBhvr>
                                      <p:to x="100000" y="90000"/>
                                    </p:animScale>
                                    <p:animScale>
                                      <p:cBhvr>
                                        <p:cTn id="44" dur="166" decel="50000">
                                          <p:stCondLst>
                                            <p:cond delay="1668"/>
                                          </p:stCondLst>
                                        </p:cTn>
                                        <p:tgtEl>
                                          <p:spTgt spid="52"/>
                                        </p:tgtEl>
                                      </p:cBhvr>
                                      <p:to x="100000" y="100000"/>
                                    </p:animScale>
                                    <p:animScale>
                                      <p:cBhvr>
                                        <p:cTn id="45" dur="26">
                                          <p:stCondLst>
                                            <p:cond delay="1808"/>
                                          </p:stCondLst>
                                        </p:cTn>
                                        <p:tgtEl>
                                          <p:spTgt spid="52"/>
                                        </p:tgtEl>
                                      </p:cBhvr>
                                      <p:to x="100000" y="95000"/>
                                    </p:animScale>
                                    <p:animScale>
                                      <p:cBhvr>
                                        <p:cTn id="46" dur="166" decel="50000">
                                          <p:stCondLst>
                                            <p:cond delay="1834"/>
                                          </p:stCondLst>
                                        </p:cTn>
                                        <p:tgtEl>
                                          <p:spTgt spid="52"/>
                                        </p:tgtEl>
                                      </p:cBhvr>
                                      <p:to x="100000" y="100000"/>
                                    </p:animScale>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38"/>
                    </p:tgtEl>
                  </p:cond>
                </p:stCondLst>
                <p:endSync evt="end" delay="0">
                  <p:rtn val="all"/>
                </p:endSync>
                <p:childTnLst>
                  <p:par>
                    <p:cTn id="48" fill="hold">
                      <p:stCondLst>
                        <p:cond delay="0"/>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wipe(down)">
                                      <p:cBhvr>
                                        <p:cTn id="52" dur="580">
                                          <p:stCondLst>
                                            <p:cond delay="0"/>
                                          </p:stCondLst>
                                        </p:cTn>
                                        <p:tgtEl>
                                          <p:spTgt spid="57"/>
                                        </p:tgtEl>
                                      </p:cBhvr>
                                    </p:animEffect>
                                    <p:anim calcmode="lin" valueType="num">
                                      <p:cBhvr>
                                        <p:cTn id="53"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58" dur="26">
                                          <p:stCondLst>
                                            <p:cond delay="650"/>
                                          </p:stCondLst>
                                        </p:cTn>
                                        <p:tgtEl>
                                          <p:spTgt spid="57"/>
                                        </p:tgtEl>
                                      </p:cBhvr>
                                      <p:to x="100000" y="60000"/>
                                    </p:animScale>
                                    <p:animScale>
                                      <p:cBhvr>
                                        <p:cTn id="59" dur="166" decel="50000">
                                          <p:stCondLst>
                                            <p:cond delay="676"/>
                                          </p:stCondLst>
                                        </p:cTn>
                                        <p:tgtEl>
                                          <p:spTgt spid="57"/>
                                        </p:tgtEl>
                                      </p:cBhvr>
                                      <p:to x="100000" y="100000"/>
                                    </p:animScale>
                                    <p:animScale>
                                      <p:cBhvr>
                                        <p:cTn id="60" dur="26">
                                          <p:stCondLst>
                                            <p:cond delay="1312"/>
                                          </p:stCondLst>
                                        </p:cTn>
                                        <p:tgtEl>
                                          <p:spTgt spid="57"/>
                                        </p:tgtEl>
                                      </p:cBhvr>
                                      <p:to x="100000" y="80000"/>
                                    </p:animScale>
                                    <p:animScale>
                                      <p:cBhvr>
                                        <p:cTn id="61" dur="166" decel="50000">
                                          <p:stCondLst>
                                            <p:cond delay="1338"/>
                                          </p:stCondLst>
                                        </p:cTn>
                                        <p:tgtEl>
                                          <p:spTgt spid="57"/>
                                        </p:tgtEl>
                                      </p:cBhvr>
                                      <p:to x="100000" y="100000"/>
                                    </p:animScale>
                                    <p:animScale>
                                      <p:cBhvr>
                                        <p:cTn id="62" dur="26">
                                          <p:stCondLst>
                                            <p:cond delay="1642"/>
                                          </p:stCondLst>
                                        </p:cTn>
                                        <p:tgtEl>
                                          <p:spTgt spid="57"/>
                                        </p:tgtEl>
                                      </p:cBhvr>
                                      <p:to x="100000" y="90000"/>
                                    </p:animScale>
                                    <p:animScale>
                                      <p:cBhvr>
                                        <p:cTn id="63" dur="166" decel="50000">
                                          <p:stCondLst>
                                            <p:cond delay="1668"/>
                                          </p:stCondLst>
                                        </p:cTn>
                                        <p:tgtEl>
                                          <p:spTgt spid="57"/>
                                        </p:tgtEl>
                                      </p:cBhvr>
                                      <p:to x="100000" y="100000"/>
                                    </p:animScale>
                                    <p:animScale>
                                      <p:cBhvr>
                                        <p:cTn id="64" dur="26">
                                          <p:stCondLst>
                                            <p:cond delay="1808"/>
                                          </p:stCondLst>
                                        </p:cTn>
                                        <p:tgtEl>
                                          <p:spTgt spid="57"/>
                                        </p:tgtEl>
                                      </p:cBhvr>
                                      <p:to x="100000" y="95000"/>
                                    </p:animScale>
                                    <p:animScale>
                                      <p:cBhvr>
                                        <p:cTn id="65" dur="166" decel="50000">
                                          <p:stCondLst>
                                            <p:cond delay="1834"/>
                                          </p:stCondLst>
                                        </p:cTn>
                                        <p:tgtEl>
                                          <p:spTgt spid="57"/>
                                        </p:tgtEl>
                                      </p:cBhvr>
                                      <p:to x="100000" y="100000"/>
                                    </p:animScale>
                                  </p:childTnLst>
                                </p:cTn>
                              </p:par>
                            </p:childTnLst>
                          </p:cTn>
                        </p:par>
                      </p:childTnLst>
                    </p:cTn>
                  </p:par>
                </p:childTnLst>
              </p:cTn>
              <p:nextCondLst>
                <p:cond evt="onClick" delay="0">
                  <p:tgtEl>
                    <p:spTgt spid="38"/>
                  </p:tgtEl>
                </p:cond>
              </p:nextCondLst>
            </p:seq>
            <p:seq concurrent="1" nextAc="seek">
              <p:cTn id="66" restart="whenNotActive" fill="hold" evtFilter="cancelBubble" nodeType="interactiveSeq">
                <p:stCondLst>
                  <p:cond evt="onClick" delay="0">
                    <p:tgtEl>
                      <p:spTgt spid="43"/>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41"/>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40" grpId="0" animBg="1"/>
      <p:bldP spid="40" grpId="1" animBg="1"/>
      <p:bldP spid="41" grpId="0"/>
      <p:bldP spid="4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cstate="screen">
            <a:extLst>
              <a:ext uri="{28A0092B-C50C-407E-A947-70E740481C1C}">
                <a14:useLocalDpi xmlns:a14="http://schemas.microsoft.com/office/drawing/2010/main" val="0"/>
              </a:ext>
            </a:extLst>
          </a:blip>
          <a:stretch>
            <a:fillRect/>
          </a:stretch>
        </p:blipFill>
        <p:spPr>
          <a:xfrm>
            <a:off x="0" y="0"/>
            <a:ext cx="12192000" cy="6858756"/>
          </a:xfrm>
          <a:prstGeom prst="rect">
            <a:avLst/>
          </a:prstGeom>
        </p:spPr>
      </p:pic>
      <p:pic>
        <p:nvPicPr>
          <p:cNvPr id="84" name="图片 83"/>
          <p:cNvPicPr>
            <a:picLocks noChangeAspect="1"/>
          </p:cNvPicPr>
          <p:nvPr/>
        </p:nvPicPr>
        <p:blipFill>
          <a:blip r:embed="rId1" cstate="screen">
            <a:extLst>
              <a:ext uri="{28A0092B-C50C-407E-A947-70E740481C1C}">
                <a14:useLocalDpi xmlns:a14="http://schemas.microsoft.com/office/drawing/2010/main" val="0"/>
              </a:ext>
            </a:extLst>
          </a:blip>
          <a:stretch>
            <a:fillRect/>
          </a:stretch>
        </p:blipFill>
        <p:spPr>
          <a:xfrm>
            <a:off x="19095" y="9316"/>
            <a:ext cx="12190654" cy="6858000"/>
          </a:xfrm>
          <a:prstGeom prst="rect">
            <a:avLst/>
          </a:prstGeom>
        </p:spPr>
      </p:pic>
      <p:pic>
        <p:nvPicPr>
          <p:cNvPr id="87" name="图片 86"/>
          <p:cNvPicPr>
            <a:picLocks noChangeAspect="1"/>
          </p:cNvPicPr>
          <p:nvPr/>
        </p:nvPicPr>
        <p:blipFill rotWithShape="1">
          <a:blip r:embed="rId2">
            <a:extLst>
              <a:ext uri="{28A0092B-C50C-407E-A947-70E740481C1C}">
                <a14:useLocalDpi xmlns:a14="http://schemas.microsoft.com/office/drawing/2010/main" val="0"/>
              </a:ext>
            </a:extLst>
          </a:blip>
          <a:srcRect l="69322" t="64492" r="6524"/>
          <a:stretch>
            <a:fillRect/>
          </a:stretch>
        </p:blipFill>
        <p:spPr>
          <a:xfrm>
            <a:off x="4084439" y="4186038"/>
            <a:ext cx="1440161" cy="2117229"/>
          </a:xfrm>
          <a:prstGeom prst="rect">
            <a:avLst/>
          </a:prstGeom>
        </p:spPr>
      </p:pic>
      <p:pic>
        <p:nvPicPr>
          <p:cNvPr id="88" name="图片 87"/>
          <p:cNvPicPr>
            <a:picLocks noChangeAspect="1"/>
          </p:cNvPicPr>
          <p:nvPr/>
        </p:nvPicPr>
        <p:blipFill rotWithShape="1">
          <a:blip r:embed="rId2">
            <a:extLst>
              <a:ext uri="{28A0092B-C50C-407E-A947-70E740481C1C}">
                <a14:useLocalDpi xmlns:a14="http://schemas.microsoft.com/office/drawing/2010/main" val="0"/>
              </a:ext>
            </a:extLst>
          </a:blip>
          <a:srcRect l="69322" t="64492" r="6524"/>
          <a:stretch>
            <a:fillRect/>
          </a:stretch>
        </p:blipFill>
        <p:spPr>
          <a:xfrm>
            <a:off x="9344592" y="4217070"/>
            <a:ext cx="1440161" cy="2117229"/>
          </a:xfrm>
          <a:prstGeom prst="rect">
            <a:avLst/>
          </a:prstGeom>
        </p:spPr>
      </p:pic>
      <p:pic>
        <p:nvPicPr>
          <p:cNvPr id="89" name="图片 88"/>
          <p:cNvPicPr>
            <a:picLocks noChangeAspect="1"/>
          </p:cNvPicPr>
          <p:nvPr/>
        </p:nvPicPr>
        <p:blipFill rotWithShape="1">
          <a:blip r:embed="rId3" cstate="screen">
            <a:extLst>
              <a:ext uri="{28A0092B-C50C-407E-A947-70E740481C1C}">
                <a14:useLocalDpi xmlns:a14="http://schemas.microsoft.com/office/drawing/2010/main" val="0"/>
              </a:ext>
            </a:extLst>
          </a:blip>
          <a:srcRect l="12563" t="5318" r="12563" b="4109"/>
          <a:stretch>
            <a:fillRect/>
          </a:stretch>
        </p:blipFill>
        <p:spPr>
          <a:xfrm>
            <a:off x="478088" y="3353943"/>
            <a:ext cx="2114279" cy="2557596"/>
          </a:xfrm>
          <a:prstGeom prst="rect">
            <a:avLst/>
          </a:prstGeom>
        </p:spPr>
      </p:pic>
      <p:pic>
        <p:nvPicPr>
          <p:cNvPr id="90" name="图片 89"/>
          <p:cNvPicPr>
            <a:picLocks noChangeAspect="1"/>
          </p:cNvPicPr>
          <p:nvPr/>
        </p:nvPicPr>
        <p:blipFill rotWithShape="1">
          <a:blip r:embed="rId2">
            <a:extLst>
              <a:ext uri="{28A0092B-C50C-407E-A947-70E740481C1C}">
                <a14:useLocalDpi xmlns:a14="http://schemas.microsoft.com/office/drawing/2010/main" val="0"/>
              </a:ext>
            </a:extLst>
          </a:blip>
          <a:srcRect l="69322" t="64492" r="6524"/>
          <a:stretch>
            <a:fillRect/>
          </a:stretch>
        </p:blipFill>
        <p:spPr>
          <a:xfrm>
            <a:off x="6699088" y="4240446"/>
            <a:ext cx="1440161" cy="2117229"/>
          </a:xfrm>
          <a:prstGeom prst="rect">
            <a:avLst/>
          </a:prstGeom>
        </p:spPr>
      </p:pic>
      <p:pic>
        <p:nvPicPr>
          <p:cNvPr id="91" name="图片 9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9" y="4153215"/>
            <a:ext cx="12196009" cy="2674299"/>
          </a:xfrm>
          <a:prstGeom prst="rect">
            <a:avLst/>
          </a:prstGeom>
        </p:spPr>
      </p:pic>
      <p:grpSp>
        <p:nvGrpSpPr>
          <p:cNvPr id="5" name="组合 4"/>
          <p:cNvGrpSpPr/>
          <p:nvPr/>
        </p:nvGrpSpPr>
        <p:grpSpPr>
          <a:xfrm>
            <a:off x="-4009" y="-51301"/>
            <a:ext cx="12190654" cy="6858000"/>
            <a:chOff x="673" y="0"/>
            <a:chExt cx="12190654" cy="6858000"/>
          </a:xfrm>
        </p:grpSpPr>
        <p:pic>
          <p:nvPicPr>
            <p:cNvPr id="78" name="图片 77"/>
            <p:cNvPicPr>
              <a:picLocks noChangeAspect="1"/>
            </p:cNvPicPr>
            <p:nvPr/>
          </p:nvPicPr>
          <p:blipFill>
            <a:blip r:embed="rId1" cstate="screen">
              <a:extLst>
                <a:ext uri="{28A0092B-C50C-407E-A947-70E740481C1C}">
                  <a14:useLocalDpi xmlns:a14="http://schemas.microsoft.com/office/drawing/2010/main" val="0"/>
                </a:ext>
              </a:extLst>
            </a:blip>
            <a:stretch>
              <a:fillRect/>
            </a:stretch>
          </p:blipFill>
          <p:spPr>
            <a:xfrm>
              <a:off x="673" y="0"/>
              <a:ext cx="12190654" cy="6858000"/>
            </a:xfrm>
            <a:prstGeom prst="rect">
              <a:avLst/>
            </a:prstGeom>
          </p:spPr>
        </p:pic>
        <p:sp>
          <p:nvSpPr>
            <p:cNvPr id="79" name="直角三角形 78"/>
            <p:cNvSpPr/>
            <p:nvPr/>
          </p:nvSpPr>
          <p:spPr>
            <a:xfrm flipH="1">
              <a:off x="2374473" y="3832820"/>
              <a:ext cx="5435058" cy="2537813"/>
            </a:xfrm>
            <a:prstGeom prst="rtTriangle">
              <a:avLst/>
            </a:prstGeom>
            <a:blipFill>
              <a:blip r:embed="rId5"/>
              <a:tile tx="0" ty="0" sx="100000" sy="100000" flip="none" algn="tl"/>
            </a:blip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prstClr val="white"/>
                </a:solidFill>
              </a:endParaRPr>
            </a:p>
          </p:txBody>
        </p:sp>
      </p:grpSp>
      <p:pic>
        <p:nvPicPr>
          <p:cNvPr id="80" name="图片 79"/>
          <p:cNvPicPr>
            <a:picLocks noChangeAspect="1"/>
          </p:cNvPicPr>
          <p:nvPr/>
        </p:nvPicPr>
        <p:blipFill rotWithShape="1">
          <a:blip r:embed="rId3" cstate="screen">
            <a:extLst>
              <a:ext uri="{28A0092B-C50C-407E-A947-70E740481C1C}">
                <a14:useLocalDpi xmlns:a14="http://schemas.microsoft.com/office/drawing/2010/main" val="0"/>
              </a:ext>
            </a:extLst>
          </a:blip>
          <a:srcRect l="12563" t="5318" r="12563" b="4109"/>
          <a:stretch>
            <a:fillRect/>
          </a:stretch>
        </p:blipFill>
        <p:spPr>
          <a:xfrm rot="20072104">
            <a:off x="771745" y="3926324"/>
            <a:ext cx="2114279" cy="2557596"/>
          </a:xfrm>
          <a:prstGeom prst="rect">
            <a:avLst/>
          </a:prstGeom>
        </p:spPr>
      </p:pic>
      <p:sp>
        <p:nvSpPr>
          <p:cNvPr id="53" name="文本框 52"/>
          <p:cNvSpPr txBox="1"/>
          <p:nvPr/>
        </p:nvSpPr>
        <p:spPr>
          <a:xfrm>
            <a:off x="2921926" y="351014"/>
            <a:ext cx="5122154" cy="726440"/>
          </a:xfrm>
          <a:prstGeom prst="roundRect">
            <a:avLst/>
          </a:prstGeom>
          <a:solidFill>
            <a:srgbClr val="FFB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hangingPunct="0">
              <a:defRPr/>
            </a:pPr>
            <a:r>
              <a:rPr lang="en-US" altLang="zh-CN" sz="3600" b="1" dirty="0">
                <a:solidFill>
                  <a:prstClr val="white"/>
                </a:solidFill>
                <a:latin typeface="Century Gothic" panose="020B0502020202020204" pitchFamily="34" charset="0"/>
                <a:sym typeface="Helvetica Light"/>
              </a:rPr>
              <a:t>Let’s listen and speak!</a:t>
            </a:r>
            <a:endParaRPr lang="zh-CN" altLang="en-US" sz="3600" b="1" dirty="0">
              <a:solidFill>
                <a:prstClr val="white"/>
              </a:solidFill>
              <a:latin typeface="Century Gothic" panose="020B0502020202020204" pitchFamily="34" charset="0"/>
              <a:sym typeface="Helvetica Light"/>
            </a:endParaRPr>
          </a:p>
        </p:txBody>
      </p:sp>
      <p:sp>
        <p:nvSpPr>
          <p:cNvPr id="13" name="AutoShape 6" descr="data:image/jpeg;base64,/9j/4AAQSkZJRgABAQEASABIAAD/2wBDAAgGBgcGBQgHBwcJCQgKDBQNDAsLDBkSEw8UHRofHh0aHBwgJC4nICIsIxwcKDcpLDAxNDQ0Hyc5PTgyPC4zNDL/2wBDAQkJCQwLDBgNDRgyIRwhMjIyMjIyMjIyMjIyMjIyMjIyMjIyMjIyMjIyMjIyMjIyMjIyMjIyMjIyMjIyMjIyMjL/wAARCAH0AfQDAREAAhEBAxEB/8QAHAABAAMAAwEBAAAAAAAAAAAAAAQFBgIDBwEI/8QAQxAAAgECAgYGBwUIAgICAwAAAAECAwQFEQYSEyExcSJBUWGBkQcUMlKhscEjQmJy0TM0Q1N0grLhFTY1cyTwRGPS/8QAGwEBAAMBAQEBAAAAAAAAAAAAAAIDBAUBBgf/xAA0EQEAAgEDAgQCCgEFAQEAAAAAAQIDBBEhEjEFIkFRMmEGEzNxgZGhscHR4SNCUnLwFPH/2gAMAwEAAhEDEQA/APdgAAAAAAAAAAAAAAAAAAAAAAAAAAAAAAAAAAAAAAAAAAAAAAAAAAAAAAAAAAAAAAAAAAAAAAAAAAAAAAAAAAAAAAAAAAAAAAAAAAAAAAAAAAAAAAAAAAAAAAAAAAAAAAAAAAAAAAAAAAAAAAAAAAAAAAAAAAAAAAAAAAAAAAAAAAAAAAAAAAAAAAAAAAAAAAAAAAAVGJ6RWeHa1OL29dfw4Pcub6iq+WtfvbdPoMubmeI91LZ6YV43D9cowlRk92zWTh+pVXPO/Lfl8KpNf9Oefn6tVaXtvfUdrbVY1IdeXFc11GitotG8OPlxXxW6bxs7ySsAAAAAAAAAAAAAAAAAAAAAAAAAAAAAAAAAAAAAAAAAAAAAAAAAAAAAAAAAAAAAAAAAAIeIYpaYbT1riqlJ+zTjvlLwI2vFe6/BpsmadqR+Pox+J6S3d9rU6OdvQe7Vi+lLm/0Mt8024h3NP4fjxea3MqQqbwDttrqvaVlWt6sqdRdcX/8Acz2JmJ3hDJjpkr03jeGtwvSylWypX6VKfDax9l811fI00zRPFnF1Phlq+bFzHt6/5aSMozipRkpRazTTzTL3LmJidpfQ8AAAAAAAAAAAAAAAAAAAAAAAAAAAAAAAAAAAAAAAAAAAAAAAAAAAAAAAAAAAAAA6ri5o2lF1birGnTX3pM8mYjmU6Y7ZLdNI3llcT0tnPWpYfF048NrNdJ8l1Ge+ee1XY0/hkR5s3PyZmdSdWcp1JynOW9yk82zP3daIisbR2cQ9AAAABYYbjN5hkvsZ61LPfSnvi/08CdMlq9mbUaTHnjzRz7tlheP2eJyVGMtldOLlsZPe0uLXajVTJFnC1OiyYPNPNfdaljGAAAAAAAAAAAAAAAAAAAAAAAAAAAAAAAAAAAAAAAAAAAAAAAAAAAAAAAAAAPjajFyk0kt7beSQIjfiGexPSuhb507JKvU4a79hfqUXzRHFXU0/hl7+bLxH6/4ZK7vbm+rbW5qyqS6s+C5LqM1rTad5dnFhpir00jZHPFoAAAAAHCrVp0acqlWcYQjxlJ5JB7ETM7QzWJaVpZ0sPjm/501u8F+pCbezZj0vrdz9HuIVV6QLCrXqynKvr0pSk829aLy+KRZgn/UhR4viidFeI9Np/V74dB8OAAAAAAAAAAAAAAAAAAAAAAAAAAAAAAAAAAAAAAAAAAAAAAAAAAAAAAAAAVWJ6QWeG5w1ttXX8OD4c31Fd8tatmn0OXNz2j3Y3EsavMTk1WqatLqpQ3R8e3xMt8lrd3c0+kxYPhjn3V5BqAAAAAAAUmJaS2tnrU7fK4rLdufRi+99fgRm2zTj01rc24hkb7EbrEamvc1XJL2YrdGPJEJndupjrSNqwihNZaP3XqWkeGXWeSpXVOT5ayT+ZKk7WiVGrp9ZgvT3iX6Ye5td51H50AAAAAAAAAAAAAAAAAAAAAAAAAAAAAAAAAAAAAAAAAAAAAAAAAAAAAABEv8AErTDqevc1VFv2YLfKXJEbXivddh0+TNO1IZDE9J7u91qdvnb0Huyi+lLm/0M18027cO3p/DseLzX5n9FEUuiAAAAAAAgYjjFphsXtZ61TqpQ3y8ezxPJnZbjw2ydmQxLHrzEc4a2yoP+HB8eb6yEzu348Fac95VR4vA8ACk4PXXGPSXhvBtvw/UdlXV1YW1wnmqtKE/OKZ1YneN35tkr0XmvtMu89QAAAAAAAAAAAAAAAAAAAAAAAAAAAAAAAAAAAAAAAAAAAAAAAAAAAHXXr0rai6tepGnTXGUnkjyZiOZSpS156axvLLYnpbKWtSw6OquG2mt/gv1M98/pV2NP4XEebN+TMVatStUlUqzlOcuMpPNszzO/MutWsVjasbQ4BIAAAAADou7y3saLq3NWNOHe975LrG6Vazbso6mM1sQpqVrJ0LeXCS/aS/8A5+ZXa8xw14sFNuqeVXiFGKsJ6sctVqXe+faVxPLXCjJpAAAAA/RWg9165oThFVvNq3VN84tx+h0sU70h8D4nTo1mSPn+/LQFjCAAAAAAAAAAAAAAAAAAAAAAAAAAAAAAAAAAAAAAAAAAAAAAAAANpJttJLe2wM/ielVta61OzSuKq3a33F49fgU3zRHEOnp/Db35ycR+rI3l/c39baXNWU31LqjyXUZrWm07y7WLDjw16aRsjEVoAAAAAHGc404Oc5KMI73KTySBETPEMxi2mNGhrUrCKq1OG0kuiuS6xG89lk1rT4+/t/bGXd7c31Z1bmrKpN9bfAlEbK7ZJtG3aPZf4DU18O1fcm19SjJHmbtLO+Pb2WFaG0ozh70WiDSzJNYB4AAAevcvRRc7fQtUs99vc1Ick8pL5m/TTvR8X47Tp1e/vEf03Be4wAAAAAAAAAAAAAAAAAAAAAAAAAAAAAAAAAAAAAAAAAAAAAAAFXiePWeG5wlLa1/5UHvXN9RXfJWrXp9Flz8xxHux2JY5eYm3GpPUo9VKG6Pj2ma+S1nc0+jxYOYjefdWlbWAAAAAAAp8S0itLDWp03t66+7F7o82Rm2zRj09r8zxDGYvit5iMdatVeonupx3RXgKzvPK7NjjFj3opi1zgC80dqdK4pdykvkU5Y7S26Se8L4pbWbuIbO5qw7JMnCbqPQAAAPWfQ3c522L2je+M6dVLmmn8ka9LPEw+Y+kVPNjv98PUTW+aAAAAAAAAAAAAAAAAAAAAAAAAAAAAAAAAAAAAAAAAAAAAACLe4ja4dS2lzVUM+EeMpckRtaK912HBkzTtSGRxPSi6u9ana529F7s0+nLx6vAzXzTPEcO1p/DsePzX5n9FBxeZS6QAAAAAACFiGK2mGwzr1On1U475PwPJnZZjxWv2ZDEtIru/wA6cG6FB/cg975shNpb8enrTmeZVB4vcKq1qUl3Hte6vNXqxzCCXuMAWWB1NTE4x6pxcfr9CvJHlaNNO2RqDO6SjxSGreuXvRT+hOOyUdkI9egAAB6B6IrnZaUXVu3ur2j84yT+rNGmnzTDh/SCm+mrb2n93tRufHgAAAAAAAAAAAAAAAAAAAAAAAAAAAAAAAAAAAAAAAAAAHCtWpW9KVWtUjTpx4yk8kjyZiOZSrS156axvLL4npdxpYdHu2018l+pnvn9Kuvp/C/92b8v7ZatWq3FWVWtUlUqS4yk82yiZmeZdetK0jprG0OB4kAAAAAB1XNzQtKLq3FWNOC65Pjy7RulWs2naIZjEtJbirSl6hSlSo56u2kuk+S6iE29m3HpYjm7MznKc3OcnKT3uUnm2Ra4jbiHwAAAr5LKTXYy+HEtHTMw+HqLvs6myvaFT3ZojaN4lPHPTeJbMyuuq8YhupVOcSVUqqok9AAADUeju59V07wxt5KpKVF/3Rf1yLcE7ZIc7xenXo7/AC2n8pfoI6L4QAAAAAAAAAAAAAAAAAAAAAAAAAAAAAAAAAAAAAAAABwWYFBielNraa1O1SuKy3Zp9CPj1+BTfNEcRy6On8OyZPNfiP1ZG9xG6xGrtLmq55cI8Ix5IzWtNu7t4cGPDG1IRSK4AAAAAD5KSjFyk0ore23kkCOWcxTSy3tk6dnlVnw2j9lcu08337NEYIrHVlnaP1VVtnicY3t3VnXnLPJS4R39hVaZidpbMU1mm9I2h3X8NexqJLgs14EY7rI7s+TSAAACFXWVaXfvLqzw5Oprtll1klBw3riBt6NTa0KdT3op/AyTG0uxWd6xKNikNayk/daYhOO6iJpAAABOwS69Sx7DrrPLZXNOb5ayzJUna0Sp1NPrMN6e8T+z9OPi+Z1H5yAAAAAAAAAAAAAAAAAAAAAAAAAAAAAAAAAAAAAAACtxLHLPDE41J69bqpQ3vx7Cu+StWrT6PLn5iNo92OxPHrzEm4SlsqH8qD3eL6zNfJazu6fRYsPMcz7qsrawAAAAAAFTiekFlhqlHWVWsvuQfDm+o8mV1MNrR1TxDE4ppBd4lJqc8qfVTjuivDr8T2KzPdKc1MfGKOfdUOTk8222S2ZrWm07zLR6P1NayqQ9yfzRTljlu0k70mFrOOvCUX1poqamXaybT4rcWJgAABFul0ovtWRZjc/W15iXQWMQBrMHqbTC6PbHOPkzNkjzOpp53xwlXENpb1IdsWiMLoZomsA8AADNpZrit6D1+oMNuFd4XaXKee2oQnnzimdWs7xEvzbNToyWp7TKUeqwAAAAAAAAAAAAAAAAAAAAAAAAAAAAAAAAAAACNeX9tYUtpc1YwXUuuXJdZG1or3W4sOTLbppG7I4npVc3WtSs07elw1vvy8erwM180zxDtafw2lPNk5n9Gfbbbbebe9tlLpgAAAAAAIl9iVrh1PWuKqi37MFvlLkjyZ2TpjtefKyWJaS3V7rU6GdvRe7KL6Uub/QhNt2/Hpq05nmVDVWtSku4VnlZmr1Y5hBL3GALnR2plcVqfvRUvJ/7KsscbteknzTDQlDezt5DZ3lWPVrZrx3k4Th0HoAAOm5WdLPsZOndl1ld8e/siFrmAGi0eqZ2tan7s8/Nf6KMsc7t+knyzC4Kmtmq8NnXqQ92TRNN1noAAHWB+h9A7n1vQfCajebjR2b5xbX0OjhnekPg/FKdGsyR89/zaMtc8AAAAAAAAAAAAAAAAAAAAAAAAAAAAAAAAADhVq06NOVSrOMIR4yk8kjyZ27va1m07VjeWYxPS2Mc6WHR1n/Omt3guvxKL5/Srr6fwuZ82b8mWr16tzVdWvUlUqPjKTzZnmZnmXXpStI6axtDrPEwAAAAAOuvXpW1J1a1SNOmuMpPJB7Ws2naGXxLSuUs6WHx1V/Omt/gv1ITb2bcel9bs1UqTrVHUqTlOcuMpPNsi2RERG0OIDjuAr5LKTXYy+HDtHTMw+HrxPwaps8Updks4+aIZI8q/TztkhqzM6alxaGrdRl70fkThKEA9egADhVWtSku49r3V5q9WOYQS9xgC30eqat5Up+/DPyZVljhq0k7XmGjKHQUWJw1L6T95KROOycdkM9AAAA9v9EtzttD50W99C6qRy7mlJfNm7TT5Hxvj1OnVRb3iP6bs0OKAAAAAAAAAAAAAAAAAAAAAAAAAAAAAAAACixPSe0stanb5XFdbui+jHm+vwKb5orxHLoafw7Jl5vxH6shfYld4jU17mq5JezBbox5IzWvNu7uYdPjwxtSEQiuAAAAAANpJtvJLi2BTXWPQ1nSsIK4qLc6j3U4+PX4EJvENOPTTPNuGYxmVxUq06lxXlVlJPjuSfcuohvu3Y6VrG1YVh6mAAAEKusq0u/eXV7OTqa7ZZdZJQ7KFTZXFKp7s0/ieTG8JUna0S2xkdhW4xDOlTn2Sa8yVUqqgk9AAACvktWTXYy+HEtHTaYfD1FNwmps8UoPqb1X4ohePLK7BO2SGtMzqKrGIdKlU7nElVKqrJPQAAA9W9DVz0MXtG+DpVUvOL+hr0s94fM/SKnOO/3x/L1Q1vmQAAAAAAAAAAAAAAAAAAAAAAAAAAAAABX4ljVnhkWq1TWq9VKG+Xj2eJC+Ste7Tp9Jlzz5Y492OxPSC8xHOGtsaD/hwfHm+sy3y2s7un0OLDz3n3VJW2AAAAAAAKzE8dssMi1UntKy/hwe9c31Hm62mKbRvPEe7EYrpHeYm3DW2dHqpw3Lx7fE9iu/d7OWtOMcc+61wyptMNoS69XJ80UXjazbhtNqRMuvFoa1rGXuy+YhbVSkkgAAAi3S6UX2rIso5+tr5ol0FjEAbS0qbazo1PegmZLRtLr47dVIl14jDXsanbHKXkI7rI7qAmkAAAEKusq0u/eXV7OVqa7ZZdZJncqc3TqwmuMZJ+TPJjd7WdpiW4TzWa4PeZHZQcVhrWet7sk/oex3ewpCaQAAAb30SXWx0trUG91e0kvGLT/U0aadr7OJ4/Tq00W9p/d7abnxwAAAAAAAAAAAAAAAAAAAAAAAAAAACPd3ttY0drc1Y049WfF8l1nlrRWN5WYsN8tumkbsnieldxca1KyToU+Gu/bf6Ga+aZ4q7Wn8MpTzZeZ/T/LOuTlJyk2297be9lDpxG3EPgegAAAAARry/trCltLmqoJ8FxcuSPJnZOmO152rDH4xpZc1ounaxdCk92efTfN9XgeR5mi2OuCsWtG8/oy06kqks5PNlkREdmS+S153tLieoNLgFTWsJQ64Tfx3mfLHLo6Wd6bJ15DaWdWPXq5rwIQ1R3Z0mmB4AAOm5WdLPsZOndl1ld8e/siFrmAGpwSpr4ZBdcJOPx/2Z8keZ09NO+OE+pDXpzg/vJorXsxllufFFiYAAARrpdKMu1ZFlJc/W15iUcsYgDZWFTa4fQn1uCz8NxltG0y62Kd6RLndQ2lrVh2xZ5CyGbJpgAABpdALr1XTrCpN5KdR0n/dFr55FuGdskOf4rTr0eSPaN/yl+hTovgwAAAAAAAAAAAAAAAAAAAAAAAAAAAHjfpAxmutM6kbes4q1pQo5cU37TzXiczU3n6zj0fceCaSn/wxN4+KZn+ESxx+hcZQuEqNTt+6/wBCNckT3X5tFenNOY/VccVmWMQAAAAOFWrTo05VKs4whHjKTySD2ImZ2hmsS0rSzpYfHP8A/dNfJfqQm3s2Y9L63ZetWq3FV1a1SVSpLjKTzZFsiIrG0I9ws6TfY8yVO7Pq6749/ZDLnLALvR2plVr0+2KkvkU5Y7S2aSeZhftZrJ9e4pbmYnHUqSg/utosTcQAADhVWtSku49rO0q81erHMIJe4wBf6O1M4XFLsakvkU5Y7S3aOeJhdlLYzl3DZ3dWPZJk4Th0noAAOm5WdLPsZOndl1ld8e/siFrmAGnwKpr4ao9cJtfUz5I8zo6Wd8e3ssytpZmrDZ1Zw92TRYm4AAAEzCbl2WM2N0nlsbinPykj2s7WiVWenXitT3if2fp58WdV+cAAAAAAAAAAAAAAAAAAAAAAAAAAAfG1FOUnlFb2+4G2/EPzlil48Rxa8vZPN1606ng3u+GRxb26rTL9R02KMOGmOPSIhEIrk6xxa5sGoxlr0v5cuHh2Eq3mGfNpqZeZ4n3aaxxW2vklCWpV66cuPh2l9bxZys2mvi5nt7pxJnAKPEtJrWz1qdvlcVlu3PoR5vr8CM2acemtbm3EMle4jdYjU17mq5ZcIrdGPJEJndupjrSNqooTAOM1rU5LtR7HEoZK9VJhAL3FALHBKmpikF1Ti4/D/RXkjyr9NO2SGpM7pqDEIal9U7HlLzJx2TjsinoAAAFfJZSa7GXw4lo6bTD4eorTAKmpiDh1Tg15byvLHladLO19mmM7oqTFYat4pe9FP6E4ShBPXoAA41FrUpLuPaztKvNXqxzCAXuMAXmjtTfcUuUl8inLHaW3Rz3hfFLaocShqX1T8WUicdk47Ih6AAD488nlxyD2H6fwm59cwaxus89tb05+cUdSs71iX5vqKdGW1PaZ/dMJKgAAAAAAAAAAAAAAAAAAAAAAAAAUult9/wAdopiVwnlNUXCH5pdFfMqzW6ccy3eGYfrtXjp89/y5eAZZLLsOO/SQ9AAm001ua4AXFnpDXtoatxF14JbnnlJePWWVyTHEsObRUtzTif0VWJY9eYjnBy2VB/w4PjzfWTmd0MeCtOe8qs8XAAAAD1AmtWcl2MvjmHEyV6bTDieoO60qbK8o1Pdmn8Ty0bwnjna8S2hkddUYxDKtTn2xy8iUJVVpJ6AAAEKusq0u/eXU7OTqa7ZZdZJQlYdU2WI28+rXSfjuI3jesrMM7ZIlsDK6ysxiHQpVOxuJKqVVSSegAABXyWrJrsZfDiWjptMPh6issCqamJRj1Ti4/X6FeSPK0aWdsmzUGd0lRjEMqlKp2pxJVSqrST0AAAP0J6Prn1rQXCpN5uFN0n/bJr9Do4Z3xw+E8Wp0ay8e/P5tMWucAAAAAAAAAAAAAAAAAAAAAAAAADA+lW+2OB2lknvuK+s1+GCz+bRj1ltqxHu+j+jeHqz2yf8AGP3eSHPfaAAAA47gK5rJtFzKB4AAAACHcLKq32rMtp2cvVV2yz83UTZgDbUKm1t6VT3oJ/AyTG0uxWd6xKJi0Na1jPrjL5iE4UpNIAAAI10ulF92RZjYNbXmLI5Ywvqk4yUlxTzD2J25beElOEZrhJJmSXYid43RsShr2M+2OUhCUd1CTSAAACFXWVZ9+8up2crU12yy6yTO77Kpsb6hU7JojaN4lPFPTeJbMyuugYtDWtFL3ZJkoewpSSQAAAe2eiO52uideg3voXc1l3SSl+pu00+TZ8f4/Tp1MW94j9G+NDhgAAAAAAAAAAAAAAAAAAAAAAAAA8d9KN96xpPTtU+ja0Ipr8UnrP4ZHN1dt77ez7j6OYejSzf/AJT+3H9sQZXfAAAABBqrKrJd5bHZmt3lwPUQAAAARrpezLwLMcsOtr2sjljAAazB6m0wuj2xzj5MzZI8zqaed8cO+8htLOrHr1c14byML47s6TTA8AAHTcrOln2MlTuy6uu+Pf2RC5zADX4XU2uGUJZ71HVfhuM142tLq4J3xwkVYbSjOHvRaILWZLFgHgAAjXS6UX3ZFlHP1teYsjljEZ5b1xQG3oz2tGnUX3op/AyTxLs1neIl13kNpZ1Y/hbEJR3Z0mkAAAHqfoauftMXtG+KpVUvOL+hr0s94fNfSKnGO/3x/L1c1vmAAAAAAAAAAAAAAAAAAAAAAAAAcQPzxpDff8lpFiN5nnGpXlq/lTyXwRxstuq8y/TNDh+p02PH7RCtINYAAAAIdwsqz7yyvZRk+J1ElYAAAAOq4WdFvsZKndn1dd8e/shlzlAGi0eqZ21an7s8/Nf6KMsct+knyzC4aTWT4PcVNbMTjqVJQ91tFibiAAAcai1qcl3HscSry16scwgF7jAGk0fqa1jOHuVH8SjLHLoaSd6bLYqambuYbO6qw7JMnCbqPQAAdNys6WfYydO7LrK749/ZELXMANbhFTaYXR7YpxfgzNePM6mnnfHCbkmsnwZBczE46lSUH91tFibiAAAbr0TXWw0xnRz3XFrOPimpfRl+mna7i+PU6tL1e0x/T3A3vjQAAAAAAAAAAAAAAAAAAAAAAAArsfvlhuj+IXmeTpUJuP5ssl8WiGS3TSZatFh+u1NMfvMPzuty3vNnGfpoAAAAAEW6XTi+4nRTl7ugmqAAAABxmtaEl2o9idpRyV6qTCAXuIAW+j1TVvKtP34Z+T/2VZY4atJO1phoyh0FBiENS+qdkul5k47Jx2RT0AAACvktWTXYy+OziXjptMPh6iutHamVevT96KkvB/7KsscbtmknmYaAoblHikNW9b96KZOEo7IR69AAHGotalJdx7XurzV6scwgF7jAGi0eqa1pVp+7PPzX+ijLHLfpJ8swuCprZ/EIal9V7G9bzJx2TjsjHoAANFoJc+qacYTUzyUq2zfKSa+pZhna8MHilOvR5I+W/wCT9ELgdJ8EAAAAAAAAAAAAAAAAAAAAAAAAGJ9KF96vovC2TyldV4xy/DHpP6GXV22x7e7v/R3D16ubz/tj9+HjhzX3AAAAAAHRdLoxfeSory9kUsUAAAAAB6gTWrOS7GXxzDiZK9N5hxPUE3CKmzxSg+qTcX4oheN6yu087ZIa0zOoqMYhlWpz7YteRKEoVpJ6AAAEKusqz795dTs5Wqrtll1kmdPwaps8Updks4+aIZI8q/TztkhqzM6arxiG6lPvcSVUqqok9AAACvktWTXYy+HEtHTaYfD1Fb6PVNW7q08/ahn5Mqyxw16SfNMNGUN6nxiGVanP3o5eRKEqq4k9AAEnDrh2mJ2lynk6NenU8pJntZ2mJV5qdeO1PeJ/Z+oc0964PedV+bgAAAAAAAAAAAAAAAAAAAAAAAB5L6Vr7a41ZWSe63oOcl+Kb/RHO1lt7RD7P6NYenBfLPrO35f/AKwBkfSAAAAAAdVws6L7me17oZPhQy1nAAAAAAh3CyrPvWZbSeHL1ddsu/u6ibM50p7OtTmvuyT+J5Mbw9rO0xLb5571we8yOygYtDWtYz92XzJQ9hSkkgAAAjXS3xfgWY2DW15iyOWMLtt6myuaVT3Zp/E8mN4SpO1oltTI7CHicNeyk/dakex3ex3URNIAAAIVdZVn37y6nZydTXbLLrJKE3CamzxSg+qTcX4ohePLK7BO2SGtMzqK/F4a1tGfuy+ZKHtVMSSAAHx74tLsD2H6cwS69dwDDrrPPa21Obfe4rM6lJ3rEvznU0+rzXp7TP7p5JQAAAAAAAAAAAAAAAAAAAAAAAPAdL77/kdLcSuE84bZ04flj0V8jkZ7dWSZfpHheH6nR46eu2/58qQqbwAAAAAOFVZ0pLuPY7o27SglrMAAAAABHul7MvAsxsOtr2sjFjAAbOyqbWxoVO2CMto2mXXxTvSJLyG0s6sevVzXhvPIWQzpNIAAAOm5WdLPsZKndm1dd8e/siFzlgG0tam2tKNT3oJ/AyWjaXXpO9Ylyrw2lCpD3otBOGaJrAPAABGul0ovuyLKMGtrzFkcsYXOlPZ1oVFxjJP4nkxvD2s7TEtvnnvXB7zI7KPew2llVj+HPyPYex3Z4mkAAAH6B9HVz6zoJhjzzdKMqT/tk18sjo4J3xw+F8Xp0ay/z5/OGpLXNAAAAAAAAAAAAAAAAAAAAAAIuJ3kcPwu7vJPJUKM6nktxG9umsyu0+Kc2WuOPWYh+cXKU5OUnnKTzb73xOK/UYiI4h8AAAAAAAazTQFcXMoHgAAAAOq4WdF9zzJUnln1dd8X3IZc5QBqMDqa+GRj1wk4/X6mfJHmdLTTvjWTWayfB7itoZicdSpKPutosTcQAADjUWtTku49jiUMteqkwgF7igGqwSpr4XTXXBuPx/2Z8keZ09NO+OFgVr2arw2dxUh2SaJpus9AAB03KzpZ9jJ07susrvj39kQtcwA2VjU21hQn2wWfyMto2mXWxTvSJd7WtFxfBrIisZiUdWTi+p5Fib4AAAe0+iG62ujF1b576F2/KUU/ozbpp8uz5D6QU21Fbe8fs9BNLhAAAAAAAAAAAAAAAAAAAAAAGR9JN96pofWpJ5SuqkKK5Z6z+CM2qttj+92vAMP1mti3/GJn+IeKHMfegAAAAAAAECosqkl3lsdma3dxPUQAAAAcZrWhJdqEcSjkr1UmEA0OIAX2jtTo3FPsakvkU5Y7NujnvC8KW1n8QhqX1T8T1vMnHZOOyMegAAB6r5LVk12Mvjs4d69Nph8PUV/o7UzpV6XZJSXjuKcsdpbtJPEwuylsUWJw1L2T95KROOycdkM9AABxqLWpSXcex3V5q9WOYQC9xgDUYFU18NUfcm19fqZ8keZ0tLO+NZFbQz19DUvaq6m8/MnHZOOyOegAA9Q9DVzldYvaN+1Tp1UuTcX80atLPMw+b+kVPLjv98PWjY+XAAAAAAAAAAAAAAAAAAAAAAPLfSzfa13h1gn7EJV5LvbyXwTMGstzFX130Zw7UyZffaPy5ecGJ9SAAAAAAAAQq6yrS795ZXsz3+J1kkAAAAAA9QJrVnJdjL45hxMlem8w4nqC0wGpqYjqe/Bry3leWPK06WdsmzTGd0VRjEMq1OfbFryJQlCtJPQAAD1DuFlWffvLqdnJ1Vdss/N1Emda4BU1cQlD34NeW8ryxw06Wdr7e7Smd0VVjEN9Kpzj9SVUqqsk9AAACvktWTXYy+OziWjptMPh6ivdHan7xS5SXyKcsdpbdJPeF6UtqmxeGVzCfvR+RKEoV5J6AANx6KbnYaaKlnuuLapDxWUl8mX6edruP47Tq0m/tMf09yN74sAAAAAAAAAAAAAAAAAAAAAA8J07vvXtMsQknnCjJUI/2rJ/HM5Oot1ZJfofg2H6rRUj1nn8/wDDOFLqAAAAAAAAEW6WVRPtROnZTk7ugmqAAAAAAh3Cyqt9qzLadnL1ddsm/u6ibMk4dU2WI28+rXSfjuI2jesrMM7ZIlsTK6yBi0Na1jP3ZfMlD2qlJJAAABGulvi/AsxsGtrzFkcsYUrDamyxK3l1a6T8dxG8b1lbhnbJEtgZXVQsUhrWTfuyTPYex3UZNIAAAIVdZVn37y6nZytTXbLLrJM6zwKpqYko9U4OP1K8keVo0s7ZNmnM7pK7F4Z28J+7LLzJVe1U5JIAAX+hF16ppthFXPJO4VN8pJx+pZina8MXiVOvSZI+X7cv0WdJ8AAAAAAAAAAAAAAAAAAAAAA6rm4ha2ta4qexShKpLkln9DyZ2jdPHScl4pHeZ2/N+bq1aVzXqV5vOdWbnJ97ef1OJM7zu/UqUilYrHaOHAJAAAAAAAAEe6W6L8CVFWWEYsUgAAAAAR7pbovwLMbDra9rIxYwPqk4yUlxTzBvty28JKcIzXCST8zI7MTvG7qvIbSzqx/DmvAQlDOk0wPAAB1XCzpZ9jJU7s2rrvj39kMuct9jJwkpLinmCJ25biMlOEZrhJJ+ZkdmJ3jd13MNpbVYdsWIewzZNMAAAI10ulF92RZjYNbXmLI5YwpFjU2V/Qn2TWfyI2jeJWYp2vEtkZXWRr+G0saq60tbyPYex3Z8mkAAO+zru1vre4W50qsKnlJM9idp3QyU66TX3iX6iUlNKS4S3rx3nVfm0xtw+gAAAAAAAAAAAAAAAAAAAAzOn196jobfZSynXUaEf7nv+GZRqbdOOXV8Ew/W62ntHP5PDDlP0IAAAAAAAAAdNys6XJkq90MnZELGcAAAAADquFnRfdvJU7s+qrvin5IZc5QBr8MqbXDbeXWo6r8NxlvG1pdXDO+OEtpNZPgyK1mJx1KkoP7raLE3EAAA41FrU5LuPYnaUMteqkwgF7igGvwyptcNt5dahqvw3GW8bWl1cM744lLIrWZrQ2dapD3ZNFibgAAAdNys6WfYyVO7Lq6749/ZELnMM8t64reBt6U9rRhUX3oqXmjJPEuzWd4iXKUdeEovrTR49ZdpptPitxYsA8APkvZe/qYJtFeZfpvAa8rrR7DK8vaqWtKT56qOpTmsPzrUxFc14j3n91gSUAAAAAAAAAAAAAAAAAAAAea+lm+yo4bh8X7Up15rl0V82YdbbiKvqvozh82TLPyj+ZeYGF9aAAAAAAAAAOFZZ0Zcj2vdG/wyglrMAAAAAB8mtaEl2o9jiUcleqswry9xADS4BU1rCUPcqP47yjLHLoaSd6bLUqamfxCGpfVO963mThOEY9AAAD1XyWrOS7GXxzDiXr02mHw9QaXR+prWM4e5Ufx3mfLHLoaSd6bLUralDiUNS+m+qSUicdk47Ih6AADjUWtTku49rO0q81erHMIBe4yVYYdeYpcq3sredeq+KiuHe3wS5h5NorG8vQKWiuKWWHUIzjTrTjDKSpSza8+JVfFbfeGvBrsU1itp2QZwnTm4zjKMlxjJZMpb4mJjeGbvYbO8qx6tbNeJKFkOg9HFzy4byUVUXzxHFeXCTzTz7CUQzWtNp3l+mdF/+p4P/RUv8UdCnww+K1X29/vlbElAAAAAAAAAAAAAAAAAAAAHiPpFvvXNMbmCecbaEKC5pZv4s5eqtvkn5PvvAcP1eirP/LeWUM7sgAAAAAAAAD5JZxa7UCeyvLmUDwAAAAAPUCa1akl2Mvjs4mSvTeYcT1BdaO1Mqtel2xUvJ/7KsscRLZpJ5mGgKG5UYxDKtTn2xy8iVUqq0k9AAACHcLKs+/eXU7OXqq7ZZ+bqJMy60dqZVq9LtipeT/2VZY4iWzSTzMNAUNypxiGU6VTtTiSqlVWEnoAAAanRz0fSv6NK9xKvqW1RKcKVGWcprqzl9358jTWN43fO5snRaax6PRrHD7TDLZW1lb06FJfdguPe31vmTZJmZneUkPGdx3SDALeEqV24XdVfwqS1pL+7gvMrvanq3abT6mZ3pxDzLErujd3s61Cg6NN5JQc9drxKNvZ2ov8AV12vO8oTk2SiNme+W1nw9Vj4PkB+mdF/+p4P/RUv8UdCnww+M1X29/vlbElAAAAAAAAAAAAAAAAAAAPk5xpwlUm8oxTk33LeHsRMztD83393K/xG5vJe1Xqyqebz+RxLW6rTL9RwYoxYq449IiEc8WgGqwXQ6d9aO4vqlS3U4/ZRiul+Z59XcX0wdUby5Gr8UjFfoxRvt3/pAxPRbEcN1qih6xQX8Sks2uceKI3w2q0afxHDm432n2n+1IVN4AAAAAFfNZTkuxlsdmWe74evAAAAAAIdwsqvNZltOzl6uu2Tf3dRNmWGCVNTFKa99OPwIZI8q/TTtkhqjM6aBi0Na1jP3ZfMlD2qlJJAAABGul7MvAsxsOtr2sjljAsMFqbPFKa6ppx+BDJHlX6adskNUZnTQcVhrWet7sk/oew9hSE0gAAA9O0KxOi9F0ritCnG0qSpuU5JJRe9fN+Roxz5XB1+Gfr/ACx3deJ6fYfa5wsKcryp73s0148X4CcsR2Sw+G5Lc5OI/VjMU0nxXFc417lwov8Ag0ejHx634lU2tZ0semwYI32595Url1LchFXl88z2cT1QAAD4PkB+mdF/+p4P/RUv8UdCnww+M1X29/vlbElAAAAAAAAAAAAAAAAAAAKLTK+/4/RHEqyeU5UtlHnPo/VlWe3TjmXR8Jw/XazHX033/Ll4Hw3HHfowejb6NaK7PUvsSp9P2qVCS9nvl39xpxYf91nB1/iO++LDPHrP9f22BpcQAp8U0aw7FM5yp7Gu/wCLS3N81wZXfFWzbp9fmwcRO8e0sZimiuI4brVIw9ZoL+JSW9LvjxRlvhtV3dP4jhzcTO0+0/2oypvD0AAEKusq0vMsr2Z7/E6ySAAAAAAEe6W6MvAsxsOtr2sjFjA7rWpsrujU92afxPLRvCeOem0S2hkdd0XkNpZ1Y9ermvA9h7DOk0gAAA6rhZ0s+x5kqd2bV13x7+yGXOW7bapsrqlU92afxPJjeEqTtaJbUyOw6bqG0tKsO2LPYIZwmsA8AADPdlnuzzyB25cXPsJRX3Z754jirhxJM0zMzvIHgAAAHwfID9M6L/8AU8H/AKKl/ijoU+GHxmq+3v8AfK2JKAAAAAAAAAAAAAAAAAAAee+le+2eE2Ninvr1nUku6K/VmPWW2rFX0v0aw9Wa+X2jb8//AMeUHPfZOdL9tT/OvmI7o2+GXo9viVag9Wf2kOx8VyZti0w+YvgrbmOJW9vdUblfZy39cXuaLImJYr47U7u49QAKLGdLMNwfWpup6xdL+DSfB/ifBfMha8Va8GiyZue0e8vPL3FamMXlS5qUaNFvco0o5eb633mTJO87vpNJi+qp0RMz97oK2oAARLlfaJ9qJ07KMnd0k1YAAAAAHVcLOi+7eSp3Z9VXfFPyQy5ygDbW9Ta21Kp70E/gZJ4l2KTvWJdjWayfB7jxJmJx1Jyg/utosTcQAADjNa1OS7UexxKGSvVSYQC9xQDa21TbWtGp70E/gZJjaXYpPVWJdvHc+B4kzFSGzqzh7smixNxAAfHJI9iFd8ta8erg22TiNmS+Sbd3wIAAAAAAHwfID9M6L/8AU8H/AKKl/ijoU+GHxmq+3v8AfK2JKAAAAAAAAAAAAAAAAAAAeM+k6+9Z0r9XT6NrQjD+59J/NHM1dt8m3s+6+j2Ho0nX/wApmfy4YwzO650v21P86+Yjujb4Zbp8TW+efU3FpptNcGgd06njUrajOVzF1IQi5Nx9rcviTi+3dntpYtPk4YfGdNcQxNSpW7dpbP7sH05Lvl9EV2yTPZ0sGgx4ubcyzRW3pNr7MuZXdbiSCK0AAR7pey/AnRVl9EYmpAAAAAA+TWtBrtQjiUbx1VmFeaHEANXg9TaYXS/DnHyZmyR5nU08744TyC5n8QhqX1Tvet5k47Jx2Rj0AAAPVfNas2uxl8cw4mSvTeYaHBtCsXxhRqKj6rbP+NXTWa7o8WSiJUWy1q3VPQlWtjSo297Kc4RybqwyUvLh8SFsO/MSuw+IdEdNq8Ky6wXELPN1LeUoL79PpL4FE47R3h0Merw5O0sjiMNS+qfiykI7NcdkRtI9iN0bXiscuLk2TiNmW+abcRw4nqkAAAAAABNwvCMQxq8Vrh1rUuKz4qC3RXbJ8EuZKtZtO0K8uamKvVknaHrOjPons7PUucdnG8r8VbQb2Ueb4y+C5mmmCI5s4Op8Wvby4eI9/X/D0eEIUqcadOEYQikoxiskkupIvciZmZ3lyDwAAAAAAAAAAAAAAAAAG7r4dYH51xu9eJY7f3rearV5yXLPJfBI4uS3VeZfp2jw/U6emP2iEAi0udL9tT/OvmI7o2+GW6fE1vngDovf3G4/9UvkwnT4oebrguRU6z6HiTa+zLmV3XYkgitAAHTcrOln2MlTurydkQsUAAAAAAA9QKi1akl2Mvid4cTLXpvMOJ6g0OjtTO2rU/dmn5r/AEUZY53b9JPlmFyVNaoxiGVanP3o5eRKqVVaSegAAB6HoJhGGVcMWIytIVL1VZQlUqdLVy4ZJ7luZox/C4PiPVXNMektrvb7WWOercRx/C8KTV3dwVT+VDpTfgvqRm0R3X4tNly/BDIYl6RK89aGG20aK/m1ulLwity+JXOWfR0sfhlaxvlljLy/uL+4lcXNWVWrLjKWX0Ibb8y1fWVpXpxxtCMeqJmZ5kAAAAAABzo0atxWhRo051Ks3lGEIuUpPuS4nryZisbz2ek6M+ia6utS5x+pK1pcVa039pL8z4R5LN8i+mCZ5s4+q8WrXy4eZ9/R6vhuF2OD2cbTD7Wnb0F92mss32t8W+9mmKxEbQ4WTLfLbqvO8ph6rAAAAAAAAAAAAAAAAAAAAqtJb7/jdGcRu08pQoSUfzPcviyvLbppMtnh+H67VY8fvMfl3fntLJJdhxn6WHoJtNNPJregLe20guKeSrxjWj28JFkZZ9WLJoaW+Hhd2eJW97Fum3GS4xksi6tot2c7NinDMRb1dl7+43H/AKpfJnso0+KHnC4IqdZxcku89iFN81a9uUqzecZ80QyRtst0t5vvMpJW1gADrrrOjLzPa90b/ChFrOB4AAAAABDuVlVz7UW07OXq67ZN/d1E2Zb6PVNW8qU/fhn5Mqyxw1aSdrzDRlDoIGLQ1rWM/dl8yUPYUpJIAAANNo3pVDAMOuqErededSop00pasVuyeb8iyl+mGHV6Oc94tvtsjYlpfjGJa0Hcer0X/DodHzfFnk5LSni0WHHztvPzUMp72+LfFkYqtvmivEODbfEnsy2vNp5fAiAAAAAAA2WjPo3xjH9S4uIuwsZb9rVj05r8MPq8lzLaYrWc7U+JYsPlr5rf+9XsWj2ieEaM0dXD7ZbZrKdxU6VSfj1LuWSNVKVr2fP6jV5dRPnnj29F2TZgAAAAAAAAAAAAAAAAAAAAADC+lO+2GjlC0T6V1cLNfhis38cjJq7bU2930P0cw9WpnJ/xj9+HkBzn2wAAAWmEezW5ovwerjeLd6fitXUnKjOk5NxnFxefVmsi+Y3cymW1J3QaWH21pRls6a1tV9OW98DyKxCeTUZMs+aeGNXBEGxNsvZnzRVl9HQ0XayUVNoAA+SWcGu4Q8nmFeXMoAAAAAACPdLdGXgWY2HW14iyMWMCbhNTZ4pQfU3qvxRC8b1XYJ2yQ1pmdR0XkNpZ1Y9ermvA9h7HdnSaQAAAfG0j2I3QvkrTu4OTZKI2Zb5bW+58PVQAAAAAAC80e0SxfSatlYW32CeU7mp0acfHrfcsydaTbszajV4tPHnnn29XsOjPo4wfANS4rxV/fR37atHowf4Y8FzebNVMVavn9V4llzeWPLX/AN3bItc4AAAAAAAAAAAAAAAAAAAAAAAAPKPSzVm8Ww2k30I28pJd7ll9Dn6yfNEPsfozWPqclvXeP2eemN9MAAAFphHs1uaL8Hq43i3en4rM0OO4Vf2U/wAr+R49juwi4IrdNNsvZnzRVl9HQ0XayUVNoAAHgr5LKTXYy5lnu+HrwAAAAADquFnRfdvJU7s+qrvin5IZc5TnSns6sKnuyT+J5PMPaztMS2+eZkdkazTT69wGYnHUnKD+62ixNxAAmdnCUuwlFfdmyZvSriSZgAAAAAAEzDcKv8YvI2mHWtS5rv7sFwXa3wS72Sis2naFeXLTFXqvO0PV9GfRNa2upc49UjdVuKtab+yj+Z8ZfBczRTBEc2cLU+LWt5cPEe/r/h6TSpU6FGFGjThTpwWUYQilGK7kuBoceZm07y5h4AAAAAAAAAAAAAAAAAAAAAAAAADyX0sf+cw/+lf+ZztZ8Ufc+z+jP2F/+38MAZH0gAAAT8JuIRuZ27eU5Q149+TyZowdpcXxafNSPvXBe5CLiF1C0s6lST3tOMV2tnkynjrNrbMYuBW6KZZezPmirL6Ohou1koqbQAAAg1llWlzLa9me/wAUuB6gAAAAAB8ktaDXahHdG9eqswn4JohiuOatSnS2Fs+NesmovkuMjTEbuBfJWr0jA9C8KwXVq7P1q6X8ask8n+GPBfMlEbM18trLm5w6zvF/8i3pzfvZZPzR5NK27w9x58mP4bKDEtG7K2oyrq+VrBfz2tXz4/MqthjvEuhh8QyWnpmu/wBzzi/2fr9bY1Y1Ya26cM8nyzKuzsVmZjeY2RXJLvPYjdXfNWvHq4Ntk4jZlvktbu+BAAAAAADlSp1K1WFKlCVSpN5RhBNuT7ElxPXkzERvL0jRn0TXl5qXOPVJWlDiraDW1l+Z8I/F8i+mCZ5s5Gp8WpTy4eZ9/T/L1jC8IsMGs1aYda07eiuMYLfJ9rfFvvZpisVjaHBy5r5bdV53lNPVYAAAAAAAAAAAAAAAAAAAAAAAAAAADyX0sf8AnMP/AKV/5nO1nxR9z7P6M/YX/wC38MAZH0gAAAU+KVZ0r6lOnOUJwjmpReTTzNOD4XE8Tn/ViPk5x0lxWMdX1iL73TWZc5m0Pivbm+W0uasqkk2lnwXJELd2vBG1QiuTLL2Z80VZfR0NF2slFTaAAAES5WVXPtRZXsoyd3SSVgAAAAAGs00Hr2rBbn1zBbG44udCGfNLJ/I11neIfK569GW1fm6sS0gwvCU1dXUVU/lQ6U34Lh4nk2iO6WLTZcvwxwx2J+kK6rZww23jbx/mVelPwXBfEqnLPo6eLwysc5J3ZG8vrm9rba7uKlep21JZ+XYV8y3xGPDG0RsjOTZKI2UXzTbiOHE9UgAAAAAANhoz6OsY0g1LirF2Ni9+2rR6U1+CPF83ki2mK1nP1PiOLB5Y5t7f29i0d0QwfRmllY2+dw1lO5q9KpLx6l3I1Vx1r2fP6jWZdRPnnj29F6TZQAAAAAAAAAAAAAAAAAAAAAAAAAAAAAB5L6WP/OYf/Sv/ADOdrPij7n2f0Z+wv/2/hgDI+kAAACixZ53zXZBGrD8LgeIzvn/CEEuYU20/Y/3Fdu7Vh+FIIrkyy9mfNFWX0dDRdrJRU2gAABGulvi/AnRTl9EcmqAAAAAAAWUcfxSnhlPDqV3OlbU00o0+i3m89749ZLqnbZTOmxTeckxvKtb4t8XxZFdMxEcuDn2EoqzXz+lXEkzTMzzIAAAAAAC60f0VxfSWvqYfbN0k8p3FTo04c5db7lmydaTbszajVYtPG9559vV7Doz6NcIwHUuLpK/vo79pVj0IP8MPq83yNVMNa93z+q8Sy5vLXy1/96toWucAAAAAAAAAAAAAAAAAAAAAAAAAAAAAAAADyX0sf+cw/wDpX/mc7WfFH3Ps/oz9hf8A7fwwBkfSAAABn8TeeIVO7JfA2Yvgh87r531FkQsZE20/Y/3Fdu7Vh+FIIrkyy9mfNFWX0dDRdrJRU2gAAB0XS+zT7GSp3V5OyKWKAAAAAAAHFySPYqqvmivEcuLbfEntsyWvNp5fAiAAAAABLw7DL3FryNph9rVua8vuU1nl3t8Eu9nsRMztCvJlpir1XnaHq2jPolt7fUudIKiuKvFWtJ/Zr80uMuSyXM00wRHNnD1Xi1reXDx8/V6VQoUrahCjQpQpUoLKMIRUYxXckaOzjWtNp3md5dgeAAAAAAAAAAAAAAAAAAAAAAAAAAAAAAAAAAZPTLQxaTKlc0LrY3lCDhBTWcJrPPJ9afeZ8+D6zmJ5dnwrxb/4t6WrvWZ3+byDFMHxDBbr1bELadGf3W98Zrti+DObelqTtaH22m1WHU068Vt4/wDd4QSLQAAM5fPWvqz/ABG3H8MPmtXO+e/3o5NnTbT9j/cV27tWH4UgiuTLL2Z80VZfR0NF2slFTaAAAHXXWdGXce17oX+FCLVAHgAAAfG0j2I3QvkrTu4OTZKI2Zb5bWfD1UAAAAAByhCdWpGnThKc5vKMYrNyfYkuIeTMRG8vRdGfRPfX2pc45OVlbvereOTqy59UPi+RopgmebORqfFqU8uHmff0/wAvWsKwbD8Es1a4baU7el1qK3yfbJ8W+ZprWKxtDhZc2TNbqvO8px6qAAAAAAAAAAAAAAAAAAAAAAAAAAAAAAAAAAAAAEa+sLTErWVte29OvRlxhNZrmux96I2rFo2stw58mG/XittLzLSL0Y17fXucDm69Li7ao+nH8r+9ye/mYcukmOaPrNB9IaX2pqo2n3jt+Ps8/q0qlGrKlVhKnUg8pQmsnF96McxtxL6WtotEWrO8S4dZ49Zm5etdVX2zfzN9fhh8vnnfLafnLqJKk20/Yv8AMV27tWH4UgiuTLL2Z80VZfR0NF2slFTaAAAHGazpyXcI7vLcwgFzKAADeQeTMRG8uDn2Eor7s1889quJJn3AAAAAAAa3Rn0eYxpFqV5Q9SsXv29aO+S/BHi+e5FtMVrMGp8RxYOO9vaP5ex6OaHYPozTTsrfXuWspXVXpVJcn91dyNVMda9nz2p1mXUT5549vRfk2UAAAAAAAAAAAAAAAAAAAAAAAAAAAAAAAAAAAAAAAAABS49othekVLK8oZV0soXFPdUj49a7mVZMNcndv0XiOo0c/wCnPHtPb/33PJ9ItBsUwByrqPrdkt+3pLfFfijxXPgc/Lp7057w+y0HjGn1e1fht7T/ABPr+7CYZo1jePVn/wAZhd1cpyfTjDKC3+88l8TTWszHDi5s+Olpm87N1hHoSxa41Z4tiFvZQfGnRW2n57or4lsYp9WHJ4jSPgjdo7z0L4dCwjDDMSuadzFZuVylOE33pJOPhmLYIntLzB4tek7XrvHyee47ofjmj0m7+ylsFwuKXTpvxXDxyM9sdq93ZwazDn+Cefb1V1l7E+aM+X0dnRdrJRU2gAAAAr2sm0XMsvgeOLllwPYqpvniOKuDeZNltabTvIEQAAAAALjAdF8W0kr7PDrVzpp5Trz6NOHOX0WbJ1pNuzPqNViwRvefw9XsGjPozwnA9S4vUsQvo71OpH7OD/DH6v4GmmGK8zy+f1XieXN5aeWP1/Nty5zQAAAAAAAAAAAAAAAAAAAAAAAAAAAAAAAAAAAAAAAAAAAAAZZgfElGKiklFcEtyXgB9AAfGlKLi0mmsmnwYHj/AKTMIw/C8TsqlhaUrZ3NOcqqpLVUmmknlwXF8DnaysRaNn2n0czZMmK8XnfaY/aWHMj6MAAAAECs1GrNd5dWN4YsuStJnd0uTZOI2Y75bWfD1WAAAAABJsMOvMVu42lhbVbivLhCnHN832LvZ7ETM7QhkyUx16rztD1XRn0SUaOpc6Q1FWnxVpSl0F+aX3uS3czTTBHezh6nxeZ8uDj5vTLe3o2lvChb0oUaMFlCnTioxiu5I0RGzjWtNp3tO8u0IgAAAAAAAAAAAAAAAAAAAAAAAAAAAAAAAAAAAAAAAAAAAAAAAAAAAB5Z6W/3/Cv/AE1P8omDW96vr/ox9nl++P2l5yYn1AAAAAK65/eJminww5Op+1l1ElAAAAAPsISqTjCEZSnJ5RjFZtvsS6w8mduZeh6M+im/xHUucanKxtnvVFftprv6oeO/uL6YZnmzk6nxWlPLi5n39P8AL1vCMEw3ArRW2G2lOhT+9qrOU32ylxb5mmtYrG0ODmz5M1urJO6wJKgAAAAAAAAAAAAAAAAAAAAAAAAAAAAAAAAAAAAAAAAAAAAAAAAAAAAAAMT6QNFL/SCNrdWEqc6ltCUXRk8nNNp7nwz3cGZdThtk2mvo7/gniWHSTamXtbbn2eQ3FtXs7idvc0Z0a0HlKnUjqteBzZiYnaX2uPJTJWL0neJ9nUEwAAArrn94maKfDDk6n7WXUSUAAABq9GfR/jOkbhWVP1Oxf/5NaL6S/BHjL5d5bTFazDqfEMWDjvPtH8vY9HNC8H0ZgpWlDaXWWUrqtlKo+XVFdyNVMda9nz2p1uXUT5p49mhJsgAAAAAAAAAAAAAAAAAAAAAAAAAAAAAAAAAAAAAAAAAAAAAAAAAAAAAAAAAArMZ0fwzHrfZYhbRqNexUW6cOUv8A6iF8dbxtaGvS63PpLdWK23y9J/B5bpD6OcSwrXr2Gtf2i3tRj9rBd8evmvI5+XS2rzXmH12h8ewZ9qZfJb9J/H0/Fi2snk+K3MzO8AAK65/eJminww5Op+1l1ElABbYFo1i2kdzssNtZVIp5TrS6NOHOX0W8nWk27KM+pxYI3yT/AG9f0Z9GOFYK4XOIauI3q3pzj9lB/hj182aaYYr3fP6rxPLl8tPLH6t0tyyLnMAAAAAAAAAAAAAAAAAAAAAAAAAAAAAAAAAAAAAAAAAAAAAAAAAAAAAAAAAAAAAAAZvSHQnCdIFKrOn6tePhcUUk3+ZcJfPvKMuCmTn1dTQ+L6jSeWJ3r7T/AB7PKcf0PxbR6TnXpba1z3XNJNx8euPic/Jgvj79n2Oh8V0+s4pO1vae/wCHuoCp0ldc/vEzRT4YcnU/ay52Nhd4ndwtbG2q3FefCnTjm/8AS72TiJmdoZb5K469V52h6poz6JKdPUutIaqqS4qzoy6K/PLr5LzNNMHrZxNT4vM+XBH4/wBPTra1oWdvC3taNOjRgso06cVGMeSRfERHEOLa1rz1WneXaeogAAAAAAAAAAAAAAAAAAAAAAAAAAAAAAAAAAAAAAAAAAAAAAAAAAAAAAAAAAAAAAAAD5KKlFxkk01k01mmgRO3MMPpD6NcPxHXuMLlGxuXvcMvspvl93w8jJl0tbc14l9BofH82HamfzV/WP7/ABZPCPRNiN7fzqYzWjZ20ZZatKSnUqcnwS73v7jzFp7beZfrvGcU2mcHO/4PVMHwLDMBtPVsNtIUIP2mt8p98pPezVWsVjaHz2bPkzW6sk7rEk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2Q==">
            <a:hlinkClick r:id="rId6"/>
          </p:cNvPr>
          <p:cNvSpPr>
            <a:spLocks noChangeAspect="1" noChangeArrowheads="1"/>
          </p:cNvSpPr>
          <p:nvPr/>
        </p:nvSpPr>
        <p:spPr bwMode="auto">
          <a:xfrm>
            <a:off x="1594081" y="15960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defRPr/>
            </a:pPr>
            <a:endParaRPr lang="zh-CN" altLang="en-US">
              <a:solidFill>
                <a:prstClr val="black"/>
              </a:solidFill>
            </a:endParaRPr>
          </a:p>
        </p:txBody>
      </p:sp>
      <p:pic>
        <p:nvPicPr>
          <p:cNvPr id="82" name="图片 81"/>
          <p:cNvPicPr>
            <a:picLocks noChangeAspect="1"/>
          </p:cNvPicPr>
          <p:nvPr/>
        </p:nvPicPr>
        <p:blipFill>
          <a:blip r:embed="rId7" cstate="screen"/>
          <a:stretch>
            <a:fillRect/>
          </a:stretch>
        </p:blipFill>
        <p:spPr>
          <a:xfrm>
            <a:off x="2100743" y="425233"/>
            <a:ext cx="887432" cy="591621"/>
          </a:xfrm>
          <a:prstGeom prst="rect">
            <a:avLst/>
          </a:prstGeom>
        </p:spPr>
      </p:pic>
      <p:grpSp>
        <p:nvGrpSpPr>
          <p:cNvPr id="31" name="组合 30"/>
          <p:cNvGrpSpPr/>
          <p:nvPr/>
        </p:nvGrpSpPr>
        <p:grpSpPr>
          <a:xfrm>
            <a:off x="378380" y="1288945"/>
            <a:ext cx="1294946" cy="686683"/>
            <a:chOff x="3104282" y="1504676"/>
            <a:chExt cx="1873953" cy="686683"/>
          </a:xfrm>
        </p:grpSpPr>
        <p:sp>
          <p:nvSpPr>
            <p:cNvPr id="32" name="圆角矩形 31"/>
            <p:cNvSpPr/>
            <p:nvPr/>
          </p:nvSpPr>
          <p:spPr>
            <a:xfrm>
              <a:off x="3104282" y="1536256"/>
              <a:ext cx="1809795" cy="655103"/>
            </a:xfrm>
            <a:prstGeom prst="round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prstClr val="white"/>
                </a:solidFill>
              </a:endParaRPr>
            </a:p>
          </p:txBody>
        </p:sp>
        <p:sp>
          <p:nvSpPr>
            <p:cNvPr id="33" name="矩形 32"/>
            <p:cNvSpPr/>
            <p:nvPr/>
          </p:nvSpPr>
          <p:spPr>
            <a:xfrm>
              <a:off x="3184640" y="1504676"/>
              <a:ext cx="1793595" cy="646331"/>
            </a:xfrm>
            <a:prstGeom prst="rect">
              <a:avLst/>
            </a:prstGeom>
          </p:spPr>
          <p:txBody>
            <a:bodyPr wrap="square">
              <a:spAutoFit/>
            </a:bodyPr>
            <a:lstStyle/>
            <a:p>
              <a:pPr>
                <a:defRPr/>
              </a:pPr>
              <a:r>
                <a:rPr lang="en-US" altLang="zh-CN" sz="3600" b="1" dirty="0">
                  <a:solidFill>
                    <a:prstClr val="black"/>
                  </a:solidFill>
                  <a:latin typeface="Century Gothic" panose="020B0502020202020204" pitchFamily="34" charset="0"/>
                </a:rPr>
                <a:t>man</a:t>
              </a:r>
              <a:endParaRPr lang="zh-CN" altLang="en-US" sz="3600" b="1" dirty="0">
                <a:solidFill>
                  <a:prstClr val="black"/>
                </a:solidFill>
                <a:latin typeface="Century Gothic" panose="020B0502020202020204" pitchFamily="34" charset="0"/>
              </a:endParaRPr>
            </a:p>
          </p:txBody>
        </p:sp>
      </p:grpSp>
      <p:grpSp>
        <p:nvGrpSpPr>
          <p:cNvPr id="34" name="组合 33"/>
          <p:cNvGrpSpPr/>
          <p:nvPr/>
        </p:nvGrpSpPr>
        <p:grpSpPr>
          <a:xfrm>
            <a:off x="378382" y="2099252"/>
            <a:ext cx="1293754" cy="683703"/>
            <a:chOff x="3104282" y="1507656"/>
            <a:chExt cx="1899267" cy="683703"/>
          </a:xfrm>
        </p:grpSpPr>
        <p:sp>
          <p:nvSpPr>
            <p:cNvPr id="35" name="圆角矩形 34"/>
            <p:cNvSpPr/>
            <p:nvPr/>
          </p:nvSpPr>
          <p:spPr>
            <a:xfrm>
              <a:off x="3104282" y="1536256"/>
              <a:ext cx="1809795" cy="655103"/>
            </a:xfrm>
            <a:prstGeom prst="round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3334303" y="1507656"/>
              <a:ext cx="1669246" cy="646331"/>
            </a:xfrm>
            <a:prstGeom prst="rect">
              <a:avLst/>
            </a:prstGeom>
          </p:spPr>
          <p:txBody>
            <a:bodyPr wrap="square">
              <a:spAutoFit/>
            </a:bodyPr>
            <a:lstStyle/>
            <a:p>
              <a:pPr>
                <a:defRPr/>
              </a:pPr>
              <a:r>
                <a:rPr lang="en-US" altLang="zh-CN" sz="3600" b="1" dirty="0">
                  <a:solidFill>
                    <a:prstClr val="black"/>
                  </a:solidFill>
                  <a:latin typeface="Century Gothic" panose="020B0502020202020204" pitchFamily="34" charset="0"/>
                </a:rPr>
                <a:t>cap</a:t>
              </a:r>
              <a:endParaRPr lang="zh-CN" altLang="en-US" sz="3600" b="1" dirty="0">
                <a:solidFill>
                  <a:prstClr val="black"/>
                </a:solidFill>
                <a:latin typeface="Century Gothic" panose="020B0502020202020204" pitchFamily="34" charset="0"/>
              </a:endParaRPr>
            </a:p>
          </p:txBody>
        </p:sp>
      </p:grpSp>
      <p:grpSp>
        <p:nvGrpSpPr>
          <p:cNvPr id="37" name="组合 36"/>
          <p:cNvGrpSpPr/>
          <p:nvPr/>
        </p:nvGrpSpPr>
        <p:grpSpPr>
          <a:xfrm>
            <a:off x="378381" y="2908381"/>
            <a:ext cx="1304348" cy="662588"/>
            <a:chOff x="3104282" y="1528771"/>
            <a:chExt cx="1914819" cy="662588"/>
          </a:xfrm>
        </p:grpSpPr>
        <p:sp>
          <p:nvSpPr>
            <p:cNvPr id="38" name="圆角矩形 37"/>
            <p:cNvSpPr/>
            <p:nvPr/>
          </p:nvSpPr>
          <p:spPr>
            <a:xfrm>
              <a:off x="3104282" y="1536256"/>
              <a:ext cx="1809795" cy="655103"/>
            </a:xfrm>
            <a:prstGeom prst="round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prstClr val="white"/>
                </a:solidFill>
              </a:endParaRPr>
            </a:p>
          </p:txBody>
        </p:sp>
        <p:sp>
          <p:nvSpPr>
            <p:cNvPr id="39" name="矩形 38"/>
            <p:cNvSpPr/>
            <p:nvPr/>
          </p:nvSpPr>
          <p:spPr>
            <a:xfrm>
              <a:off x="3318759" y="1528771"/>
              <a:ext cx="1700342" cy="646331"/>
            </a:xfrm>
            <a:prstGeom prst="rect">
              <a:avLst/>
            </a:prstGeom>
          </p:spPr>
          <p:txBody>
            <a:bodyPr wrap="square">
              <a:spAutoFit/>
            </a:bodyPr>
            <a:lstStyle/>
            <a:p>
              <a:pPr>
                <a:defRPr/>
              </a:pPr>
              <a:r>
                <a:rPr lang="en-US" altLang="zh-CN" sz="3600" b="1" dirty="0">
                  <a:solidFill>
                    <a:prstClr val="black"/>
                  </a:solidFill>
                  <a:latin typeface="Century Gothic" panose="020B0502020202020204" pitchFamily="34" charset="0"/>
                </a:rPr>
                <a:t>dad</a:t>
              </a:r>
              <a:endParaRPr lang="zh-CN" altLang="en-US" sz="3600" b="1" dirty="0">
                <a:solidFill>
                  <a:prstClr val="black"/>
                </a:solidFill>
                <a:latin typeface="Century Gothic" panose="020B0502020202020204" pitchFamily="34" charset="0"/>
              </a:endParaRPr>
            </a:p>
          </p:txBody>
        </p:sp>
      </p:grpSp>
      <p:grpSp>
        <p:nvGrpSpPr>
          <p:cNvPr id="44" name="组合 43"/>
          <p:cNvGrpSpPr/>
          <p:nvPr/>
        </p:nvGrpSpPr>
        <p:grpSpPr>
          <a:xfrm>
            <a:off x="372180" y="1281104"/>
            <a:ext cx="1134546" cy="676873"/>
            <a:chOff x="3104282" y="1514486"/>
            <a:chExt cx="1926706" cy="676873"/>
          </a:xfrm>
        </p:grpSpPr>
        <p:sp>
          <p:nvSpPr>
            <p:cNvPr id="45" name="圆角矩形 44"/>
            <p:cNvSpPr/>
            <p:nvPr/>
          </p:nvSpPr>
          <p:spPr>
            <a:xfrm>
              <a:off x="3104282" y="1536256"/>
              <a:ext cx="1809795" cy="655103"/>
            </a:xfrm>
            <a:prstGeom prst="round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prstClr val="black"/>
                </a:solidFill>
              </a:endParaRPr>
            </a:p>
          </p:txBody>
        </p:sp>
        <p:sp>
          <p:nvSpPr>
            <p:cNvPr id="46" name="矩形 45"/>
            <p:cNvSpPr/>
            <p:nvPr/>
          </p:nvSpPr>
          <p:spPr>
            <a:xfrm>
              <a:off x="3254055" y="1514486"/>
              <a:ext cx="1776933" cy="646331"/>
            </a:xfrm>
            <a:prstGeom prst="rect">
              <a:avLst/>
            </a:prstGeom>
          </p:spPr>
          <p:txBody>
            <a:bodyPr wrap="square">
              <a:spAutoFit/>
            </a:bodyPr>
            <a:lstStyle/>
            <a:p>
              <a:pPr>
                <a:defRPr/>
              </a:pPr>
              <a:r>
                <a:rPr lang="en-US" altLang="zh-CN" sz="3600" b="1" dirty="0">
                  <a:solidFill>
                    <a:prstClr val="black"/>
                  </a:solidFill>
                  <a:latin typeface="Century Gothic" panose="020B0502020202020204" pitchFamily="34" charset="0"/>
                </a:rPr>
                <a:t>ma</a:t>
              </a:r>
              <a:endParaRPr lang="zh-CN" altLang="en-US" sz="3600" b="1" dirty="0">
                <a:solidFill>
                  <a:prstClr val="black"/>
                </a:solidFill>
                <a:latin typeface="Century Gothic" panose="020B0502020202020204" pitchFamily="34" charset="0"/>
              </a:endParaRPr>
            </a:p>
          </p:txBody>
        </p:sp>
      </p:grpSp>
      <p:grpSp>
        <p:nvGrpSpPr>
          <p:cNvPr id="62" name="组合 61"/>
          <p:cNvGrpSpPr/>
          <p:nvPr/>
        </p:nvGrpSpPr>
        <p:grpSpPr>
          <a:xfrm>
            <a:off x="382647" y="2079089"/>
            <a:ext cx="1065702" cy="1200329"/>
            <a:chOff x="3104284" y="1493393"/>
            <a:chExt cx="1732349" cy="1200329"/>
          </a:xfrm>
        </p:grpSpPr>
        <p:sp>
          <p:nvSpPr>
            <p:cNvPr id="66" name="圆角矩形 65"/>
            <p:cNvSpPr/>
            <p:nvPr/>
          </p:nvSpPr>
          <p:spPr>
            <a:xfrm>
              <a:off x="3104284" y="1536256"/>
              <a:ext cx="1732349" cy="655103"/>
            </a:xfrm>
            <a:prstGeom prst="round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prstClr val="black"/>
                </a:solidFill>
              </a:endParaRPr>
            </a:p>
          </p:txBody>
        </p:sp>
        <p:sp>
          <p:nvSpPr>
            <p:cNvPr id="67" name="矩形 66"/>
            <p:cNvSpPr/>
            <p:nvPr/>
          </p:nvSpPr>
          <p:spPr>
            <a:xfrm>
              <a:off x="3355345" y="1493393"/>
              <a:ext cx="1428286" cy="1200329"/>
            </a:xfrm>
            <a:prstGeom prst="rect">
              <a:avLst/>
            </a:prstGeom>
          </p:spPr>
          <p:txBody>
            <a:bodyPr wrap="square">
              <a:spAutoFit/>
            </a:bodyPr>
            <a:lstStyle/>
            <a:p>
              <a:pPr>
                <a:defRPr/>
              </a:pPr>
              <a:r>
                <a:rPr lang="en-US" altLang="zh-CN" sz="3600" b="1" dirty="0">
                  <a:solidFill>
                    <a:prstClr val="black"/>
                  </a:solidFill>
                  <a:latin typeface="Century Gothic" panose="020B0502020202020204" pitchFamily="34" charset="0"/>
                </a:rPr>
                <a:t>ca</a:t>
              </a:r>
              <a:endParaRPr lang="zh-CN" altLang="en-US" sz="3600" b="1" dirty="0">
                <a:solidFill>
                  <a:prstClr val="black"/>
                </a:solidFill>
                <a:latin typeface="Century Gothic" panose="020B0502020202020204" pitchFamily="34" charset="0"/>
              </a:endParaRPr>
            </a:p>
          </p:txBody>
        </p:sp>
      </p:grpSp>
      <p:grpSp>
        <p:nvGrpSpPr>
          <p:cNvPr id="71" name="组合 70"/>
          <p:cNvGrpSpPr/>
          <p:nvPr/>
        </p:nvGrpSpPr>
        <p:grpSpPr>
          <a:xfrm>
            <a:off x="382647" y="2898600"/>
            <a:ext cx="1104982" cy="1200329"/>
            <a:chOff x="2952049" y="1529532"/>
            <a:chExt cx="1678386" cy="1200329"/>
          </a:xfrm>
        </p:grpSpPr>
        <p:sp>
          <p:nvSpPr>
            <p:cNvPr id="72" name="圆角矩形 71"/>
            <p:cNvSpPr/>
            <p:nvPr/>
          </p:nvSpPr>
          <p:spPr>
            <a:xfrm>
              <a:off x="2952049" y="1536256"/>
              <a:ext cx="1678386" cy="655103"/>
            </a:xfrm>
            <a:prstGeom prst="round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prstClr val="black"/>
                </a:solidFill>
              </a:endParaRPr>
            </a:p>
          </p:txBody>
        </p:sp>
        <p:sp>
          <p:nvSpPr>
            <p:cNvPr id="76" name="矩形 75"/>
            <p:cNvSpPr/>
            <p:nvPr/>
          </p:nvSpPr>
          <p:spPr>
            <a:xfrm>
              <a:off x="3152149" y="1529532"/>
              <a:ext cx="1428285" cy="1200329"/>
            </a:xfrm>
            <a:prstGeom prst="rect">
              <a:avLst/>
            </a:prstGeom>
          </p:spPr>
          <p:txBody>
            <a:bodyPr wrap="square">
              <a:spAutoFit/>
            </a:bodyPr>
            <a:lstStyle/>
            <a:p>
              <a:pPr>
                <a:defRPr/>
              </a:pPr>
              <a:r>
                <a:rPr lang="en-US" altLang="zh-CN" sz="3600" b="1" dirty="0">
                  <a:solidFill>
                    <a:prstClr val="black"/>
                  </a:solidFill>
                  <a:latin typeface="Century Gothic" panose="020B0502020202020204" pitchFamily="34" charset="0"/>
                </a:rPr>
                <a:t>da</a:t>
              </a:r>
              <a:endParaRPr lang="zh-CN" altLang="en-US" sz="3600" b="1" dirty="0">
                <a:solidFill>
                  <a:prstClr val="black"/>
                </a:solidFill>
                <a:latin typeface="Century Gothic" panose="020B0502020202020204" pitchFamily="34" charset="0"/>
              </a:endParaRPr>
            </a:p>
          </p:txBody>
        </p:sp>
      </p:grpSp>
      <p:grpSp>
        <p:nvGrpSpPr>
          <p:cNvPr id="101" name="组合 100"/>
          <p:cNvGrpSpPr/>
          <p:nvPr/>
        </p:nvGrpSpPr>
        <p:grpSpPr>
          <a:xfrm>
            <a:off x="1846820" y="1316868"/>
            <a:ext cx="760241" cy="661827"/>
            <a:chOff x="3104282" y="1529532"/>
            <a:chExt cx="1809795" cy="661827"/>
          </a:xfrm>
        </p:grpSpPr>
        <p:sp>
          <p:nvSpPr>
            <p:cNvPr id="102" name="圆角矩形 101"/>
            <p:cNvSpPr/>
            <p:nvPr/>
          </p:nvSpPr>
          <p:spPr>
            <a:xfrm>
              <a:off x="3104282" y="1536256"/>
              <a:ext cx="1809795" cy="655103"/>
            </a:xfrm>
            <a:prstGeom prst="round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0000"/>
                </a:solidFill>
              </a:endParaRPr>
            </a:p>
          </p:txBody>
        </p:sp>
        <p:sp>
          <p:nvSpPr>
            <p:cNvPr id="103" name="矩形 102"/>
            <p:cNvSpPr/>
            <p:nvPr/>
          </p:nvSpPr>
          <p:spPr>
            <a:xfrm>
              <a:off x="3378917" y="1529532"/>
              <a:ext cx="1428285" cy="646331"/>
            </a:xfrm>
            <a:prstGeom prst="rect">
              <a:avLst/>
            </a:prstGeom>
          </p:spPr>
          <p:txBody>
            <a:bodyPr wrap="square">
              <a:spAutoFit/>
            </a:bodyPr>
            <a:lstStyle/>
            <a:p>
              <a:pPr>
                <a:defRPr/>
              </a:pPr>
              <a:r>
                <a:rPr lang="en-US" altLang="zh-CN" sz="3600" b="1" dirty="0">
                  <a:solidFill>
                    <a:srgbClr val="FF0000"/>
                  </a:solidFill>
                  <a:latin typeface="Century Gothic" panose="020B0502020202020204" pitchFamily="34" charset="0"/>
                </a:rPr>
                <a:t>n</a:t>
              </a:r>
              <a:endParaRPr lang="zh-CN" altLang="en-US" sz="3600" b="1" dirty="0">
                <a:solidFill>
                  <a:srgbClr val="FF0000"/>
                </a:solidFill>
                <a:latin typeface="Century Gothic" panose="020B0502020202020204" pitchFamily="34" charset="0"/>
              </a:endParaRPr>
            </a:p>
          </p:txBody>
        </p:sp>
      </p:grpSp>
      <p:grpSp>
        <p:nvGrpSpPr>
          <p:cNvPr id="104" name="组合 103"/>
          <p:cNvGrpSpPr/>
          <p:nvPr/>
        </p:nvGrpSpPr>
        <p:grpSpPr>
          <a:xfrm>
            <a:off x="1852473" y="2082247"/>
            <a:ext cx="739106" cy="664011"/>
            <a:chOff x="3104282" y="1527348"/>
            <a:chExt cx="1822270" cy="664011"/>
          </a:xfrm>
        </p:grpSpPr>
        <p:sp>
          <p:nvSpPr>
            <p:cNvPr id="105" name="圆角矩形 104"/>
            <p:cNvSpPr/>
            <p:nvPr/>
          </p:nvSpPr>
          <p:spPr>
            <a:xfrm>
              <a:off x="3104282" y="1536256"/>
              <a:ext cx="1809795" cy="655103"/>
            </a:xfrm>
            <a:prstGeom prst="round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0000"/>
                </a:solidFill>
              </a:endParaRPr>
            </a:p>
          </p:txBody>
        </p:sp>
        <p:sp>
          <p:nvSpPr>
            <p:cNvPr id="106" name="矩形 105"/>
            <p:cNvSpPr/>
            <p:nvPr/>
          </p:nvSpPr>
          <p:spPr>
            <a:xfrm>
              <a:off x="3498267" y="1527348"/>
              <a:ext cx="1428285" cy="646331"/>
            </a:xfrm>
            <a:prstGeom prst="rect">
              <a:avLst/>
            </a:prstGeom>
          </p:spPr>
          <p:txBody>
            <a:bodyPr wrap="square">
              <a:spAutoFit/>
            </a:bodyPr>
            <a:lstStyle/>
            <a:p>
              <a:pPr>
                <a:defRPr/>
              </a:pPr>
              <a:r>
                <a:rPr lang="en-US" altLang="zh-CN" sz="3600" b="1" dirty="0">
                  <a:solidFill>
                    <a:srgbClr val="FF0000"/>
                  </a:solidFill>
                  <a:latin typeface="Century Gothic" panose="020B0502020202020204" pitchFamily="34" charset="0"/>
                </a:rPr>
                <a:t>p</a:t>
              </a:r>
              <a:endParaRPr lang="zh-CN" altLang="en-US" sz="3600" b="1" dirty="0">
                <a:solidFill>
                  <a:srgbClr val="FF0000"/>
                </a:solidFill>
                <a:latin typeface="Century Gothic" panose="020B0502020202020204" pitchFamily="34" charset="0"/>
              </a:endParaRPr>
            </a:p>
          </p:txBody>
        </p:sp>
      </p:grpSp>
      <p:grpSp>
        <p:nvGrpSpPr>
          <p:cNvPr id="107" name="组合 106"/>
          <p:cNvGrpSpPr/>
          <p:nvPr/>
        </p:nvGrpSpPr>
        <p:grpSpPr>
          <a:xfrm>
            <a:off x="1852472" y="2876467"/>
            <a:ext cx="785572" cy="685046"/>
            <a:chOff x="3104282" y="1506313"/>
            <a:chExt cx="1809795" cy="685046"/>
          </a:xfrm>
        </p:grpSpPr>
        <p:sp>
          <p:nvSpPr>
            <p:cNvPr id="108" name="圆角矩形 107"/>
            <p:cNvSpPr/>
            <p:nvPr/>
          </p:nvSpPr>
          <p:spPr>
            <a:xfrm>
              <a:off x="3104282" y="1536256"/>
              <a:ext cx="1809795" cy="655103"/>
            </a:xfrm>
            <a:prstGeom prst="round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0000"/>
                </a:solidFill>
              </a:endParaRPr>
            </a:p>
          </p:txBody>
        </p:sp>
        <p:sp>
          <p:nvSpPr>
            <p:cNvPr id="109" name="矩形 108"/>
            <p:cNvSpPr/>
            <p:nvPr/>
          </p:nvSpPr>
          <p:spPr>
            <a:xfrm>
              <a:off x="3485792" y="1506313"/>
              <a:ext cx="1428285" cy="646331"/>
            </a:xfrm>
            <a:prstGeom prst="rect">
              <a:avLst/>
            </a:prstGeom>
          </p:spPr>
          <p:txBody>
            <a:bodyPr wrap="square">
              <a:spAutoFit/>
            </a:bodyPr>
            <a:lstStyle/>
            <a:p>
              <a:pPr>
                <a:defRPr/>
              </a:pPr>
              <a:r>
                <a:rPr lang="en-US" altLang="zh-CN" sz="3600" b="1" dirty="0">
                  <a:solidFill>
                    <a:srgbClr val="FF0000"/>
                  </a:solidFill>
                  <a:latin typeface="Century Gothic" panose="020B0502020202020204" pitchFamily="34" charset="0"/>
                </a:rPr>
                <a:t>d</a:t>
              </a:r>
              <a:endParaRPr lang="zh-CN" altLang="en-US" sz="3600" b="1" dirty="0">
                <a:solidFill>
                  <a:srgbClr val="FF0000"/>
                </a:solidFill>
                <a:latin typeface="Century Gothic" panose="020B0502020202020204" pitchFamily="34" charset="0"/>
              </a:endParaRPr>
            </a:p>
          </p:txBody>
        </p:sp>
      </p:grpSp>
      <p:grpSp>
        <p:nvGrpSpPr>
          <p:cNvPr id="73" name="组合 72"/>
          <p:cNvGrpSpPr/>
          <p:nvPr/>
        </p:nvGrpSpPr>
        <p:grpSpPr>
          <a:xfrm>
            <a:off x="8397210" y="2382516"/>
            <a:ext cx="2783919" cy="1216539"/>
            <a:chOff x="959291" y="2541005"/>
            <a:chExt cx="2251689" cy="1737393"/>
          </a:xfrm>
        </p:grpSpPr>
        <p:sp>
          <p:nvSpPr>
            <p:cNvPr id="74" name="圆角矩形标注 73"/>
            <p:cNvSpPr/>
            <p:nvPr/>
          </p:nvSpPr>
          <p:spPr>
            <a:xfrm>
              <a:off x="959291" y="2541005"/>
              <a:ext cx="2178818" cy="1737393"/>
            </a:xfrm>
            <a:prstGeom prst="wedgeRoundRectCallout">
              <a:avLst>
                <a:gd name="adj1" fmla="val -38722"/>
                <a:gd name="adj2" fmla="val -71855"/>
                <a:gd name="adj3" fmla="val 16667"/>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prstClr val="white"/>
                </a:solidFill>
              </a:endParaRPr>
            </a:p>
          </p:txBody>
        </p:sp>
        <p:sp>
          <p:nvSpPr>
            <p:cNvPr id="75" name="矩形 74"/>
            <p:cNvSpPr/>
            <p:nvPr/>
          </p:nvSpPr>
          <p:spPr>
            <a:xfrm>
              <a:off x="977435" y="2816308"/>
              <a:ext cx="2233545" cy="1186783"/>
            </a:xfrm>
            <a:prstGeom prst="rect">
              <a:avLst/>
            </a:prstGeom>
          </p:spPr>
          <p:txBody>
            <a:bodyPr wrap="square">
              <a:spAutoFit/>
            </a:bodyPr>
            <a:lstStyle/>
            <a:p>
              <a:pPr algn="ctr"/>
              <a:r>
                <a:rPr lang="en-US" altLang="zh-CN" sz="2400" b="1" dirty="0">
                  <a:solidFill>
                    <a:prstClr val="black"/>
                  </a:solidFill>
                  <a:latin typeface="Century Gothic" panose="020B0502020202020204" pitchFamily="34" charset="0"/>
                </a:rPr>
                <a:t>Let’s watch the motor show!</a:t>
              </a:r>
              <a:endParaRPr lang="zh-CN" altLang="en-US" sz="2400" dirty="0">
                <a:solidFill>
                  <a:prstClr val="black"/>
                </a:solidFill>
              </a:endParaRPr>
            </a:p>
          </p:txBody>
        </p:sp>
      </p:grpSp>
      <p:grpSp>
        <p:nvGrpSpPr>
          <p:cNvPr id="56" name="组合 55"/>
          <p:cNvGrpSpPr/>
          <p:nvPr/>
        </p:nvGrpSpPr>
        <p:grpSpPr>
          <a:xfrm>
            <a:off x="8431836" y="2380127"/>
            <a:ext cx="2729554" cy="1229664"/>
            <a:chOff x="823258" y="2581501"/>
            <a:chExt cx="2178818" cy="1737393"/>
          </a:xfrm>
        </p:grpSpPr>
        <p:sp>
          <p:nvSpPr>
            <p:cNvPr id="57" name="圆角矩形标注 56"/>
            <p:cNvSpPr/>
            <p:nvPr/>
          </p:nvSpPr>
          <p:spPr>
            <a:xfrm>
              <a:off x="823258" y="2581501"/>
              <a:ext cx="2178818" cy="1737393"/>
            </a:xfrm>
            <a:prstGeom prst="wedgeRoundRectCallout">
              <a:avLst>
                <a:gd name="adj1" fmla="val -39440"/>
                <a:gd name="adj2" fmla="val -73288"/>
                <a:gd name="adj3" fmla="val 16667"/>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prstClr val="white"/>
                </a:solidFill>
              </a:endParaRPr>
            </a:p>
          </p:txBody>
        </p:sp>
        <p:sp>
          <p:nvSpPr>
            <p:cNvPr id="58" name="矩形 57"/>
            <p:cNvSpPr/>
            <p:nvPr/>
          </p:nvSpPr>
          <p:spPr>
            <a:xfrm>
              <a:off x="827409" y="2861274"/>
              <a:ext cx="2170516" cy="1078308"/>
            </a:xfrm>
            <a:prstGeom prst="rect">
              <a:avLst/>
            </a:prstGeom>
          </p:spPr>
          <p:txBody>
            <a:bodyPr wrap="square">
              <a:spAutoFit/>
            </a:bodyPr>
            <a:lstStyle/>
            <a:p>
              <a:pPr algn="ctr">
                <a:defRPr/>
              </a:pPr>
              <a:r>
                <a:rPr lang="en-US" altLang="zh-CN" sz="2400" b="1" dirty="0">
                  <a:solidFill>
                    <a:prstClr val="black"/>
                  </a:solidFill>
                  <a:latin typeface="Century Gothic" panose="020B0502020202020204" pitchFamily="34" charset="0"/>
                </a:rPr>
                <a:t>Can you read the word?</a:t>
              </a:r>
              <a:endParaRPr lang="zh-CN" altLang="en-US" sz="2400" b="1" dirty="0">
                <a:solidFill>
                  <a:prstClr val="black"/>
                </a:solidFill>
                <a:latin typeface="Century Gothic" panose="020B0502020202020204" pitchFamily="34" charset="0"/>
              </a:endParaRPr>
            </a:p>
          </p:txBody>
        </p:sp>
      </p:grpSp>
      <p:grpSp>
        <p:nvGrpSpPr>
          <p:cNvPr id="63" name="组合 62"/>
          <p:cNvGrpSpPr/>
          <p:nvPr/>
        </p:nvGrpSpPr>
        <p:grpSpPr>
          <a:xfrm>
            <a:off x="8422430" y="2395243"/>
            <a:ext cx="3262958" cy="1225419"/>
            <a:chOff x="823258" y="2581501"/>
            <a:chExt cx="2178818" cy="1758954"/>
          </a:xfrm>
        </p:grpSpPr>
        <p:sp>
          <p:nvSpPr>
            <p:cNvPr id="64" name="圆角矩形标注 63"/>
            <p:cNvSpPr/>
            <p:nvPr/>
          </p:nvSpPr>
          <p:spPr>
            <a:xfrm>
              <a:off x="823258" y="2581501"/>
              <a:ext cx="2178818" cy="1737393"/>
            </a:xfrm>
            <a:prstGeom prst="wedgeRoundRectCallout">
              <a:avLst>
                <a:gd name="adj1" fmla="val -42398"/>
                <a:gd name="adj2" fmla="val -74983"/>
                <a:gd name="adj3" fmla="val 16667"/>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prstClr val="white"/>
                </a:solidFill>
              </a:endParaRPr>
            </a:p>
          </p:txBody>
        </p:sp>
        <p:sp>
          <p:nvSpPr>
            <p:cNvPr id="65" name="矩形 64"/>
            <p:cNvSpPr/>
            <p:nvPr/>
          </p:nvSpPr>
          <p:spPr>
            <a:xfrm>
              <a:off x="823258" y="2617515"/>
              <a:ext cx="2170516" cy="1722940"/>
            </a:xfrm>
            <a:prstGeom prst="rect">
              <a:avLst/>
            </a:prstGeom>
          </p:spPr>
          <p:txBody>
            <a:bodyPr wrap="square">
              <a:spAutoFit/>
            </a:bodyPr>
            <a:lstStyle/>
            <a:p>
              <a:pPr algn="ctr">
                <a:defRPr/>
              </a:pPr>
              <a:r>
                <a:rPr lang="en-US" altLang="zh-CN" sz="2400" b="1" dirty="0">
                  <a:solidFill>
                    <a:prstClr val="black"/>
                  </a:solidFill>
                  <a:latin typeface="Century Gothic" panose="020B0502020202020204" pitchFamily="34" charset="0"/>
                </a:rPr>
                <a:t>Can you say the final sound of the word?</a:t>
              </a:r>
              <a:endParaRPr lang="zh-CN" altLang="en-US" sz="2400" b="1" dirty="0">
                <a:solidFill>
                  <a:prstClr val="black"/>
                </a:solidFill>
                <a:latin typeface="Century Gothic" panose="020B0502020202020204" pitchFamily="34" charset="0"/>
              </a:endParaRPr>
            </a:p>
          </p:txBody>
        </p:sp>
      </p:grpSp>
      <p:grpSp>
        <p:nvGrpSpPr>
          <p:cNvPr id="54" name="组合 53"/>
          <p:cNvGrpSpPr/>
          <p:nvPr/>
        </p:nvGrpSpPr>
        <p:grpSpPr>
          <a:xfrm>
            <a:off x="10974034" y="6239093"/>
            <a:ext cx="998007" cy="312687"/>
            <a:chOff x="7707356" y="6408789"/>
            <a:chExt cx="998007" cy="312687"/>
          </a:xfrm>
        </p:grpSpPr>
        <p:pic>
          <p:nvPicPr>
            <p:cNvPr id="55" name="图片 54"/>
            <p:cNvPicPr>
              <a:picLocks noChangeAspect="1"/>
            </p:cNvPicPr>
            <p:nvPr/>
          </p:nvPicPr>
          <p:blipFill>
            <a:blip r:embed="rId8" cstate="screen"/>
            <a:stretch>
              <a:fillRect/>
            </a:stretch>
          </p:blipFill>
          <p:spPr>
            <a:xfrm>
              <a:off x="7808954" y="6408789"/>
              <a:ext cx="751545" cy="312687"/>
            </a:xfrm>
            <a:prstGeom prst="rect">
              <a:avLst/>
            </a:prstGeom>
          </p:spPr>
        </p:pic>
        <p:sp>
          <p:nvSpPr>
            <p:cNvPr id="59" name="文本框 58"/>
            <p:cNvSpPr txBox="1"/>
            <p:nvPr/>
          </p:nvSpPr>
          <p:spPr>
            <a:xfrm>
              <a:off x="7707356" y="6418491"/>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780" hangingPunct="0">
                <a:defRPr/>
              </a:pPr>
              <a:r>
                <a:rPr lang="en-US" altLang="zh-CN" sz="1100" b="1" kern="0" dirty="0">
                  <a:solidFill>
                    <a:srgbClr val="000000"/>
                  </a:solidFill>
                  <a:latin typeface="Century Gothic" panose="020B0502020202020204" pitchFamily="34" charset="0"/>
                  <a:sym typeface="Helvetica Light"/>
                </a:rPr>
                <a:t>4/26</a:t>
              </a:r>
              <a:endParaRPr lang="zh-CN" altLang="en-US" sz="1100" b="1" kern="0" dirty="0">
                <a:solidFill>
                  <a:srgbClr val="000000"/>
                </a:solidFill>
                <a:latin typeface="Century Gothic" panose="020B0502020202020204" pitchFamily="34" charset="0"/>
                <a:sym typeface="Helvetica Light"/>
              </a:endParaRPr>
            </a:p>
          </p:txBody>
        </p:sp>
      </p:grpSp>
      <p:sp>
        <p:nvSpPr>
          <p:cNvPr id="8" name="AutoShape 4" descr="data:image/jpeg;base64,/9j/4AAQSkZJRgABAQAAAQABAAD/2wBDAAgGBgcGBQgHBwcJCQgKDBQNDAsLDBkSEw8UHRofHh0aHBwgJC4nICIsIxwcKDcpLDAxNDQ0Hyc5PTgyPC4zNDL/2wBDAQkJCQwLDBgNDRgyIRwhMjIyMjIyMjIyMjIyMjIyMjIyMjIyMjIyMjIyMjIyMjIyMjIyMjIyMjIyMjIyMjIyMjL/wAARCAE0Af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aiiigAooooAKKKKACiiigAooooAKKKKACiiigAooooAKKKKACiiigAooooAKKKKACiiigAooooAKKKKACiiigAooooAKKKKACiiigAooooAKKKKACiiigAooooAKKKKACiiigAooooAKKKKACiiigAooooAKKKKACiiigAooooAKKKKACiiigAooooAKKKKACiiigAooooAKKKKACiiigAooooAKKKKACiiigAooJABJOAPWsq68R6RZuUkvUaT/AJ5xAyN+S5pOSjuxqLeyNWiudfxQ8n/Hrpdy4/vTMsY/I8/pVSbxDqg5P9n2w/2y0h/mKyeIprqaKjNnW0VxH9q6lck41Kdge1vbqg/NgailaYJm5v7oKf8AnrdEf+g4rN4qPRF/V5dWd4SB1OKY00SjLSIPqwFebSXWnAYZ5Jvbc7fzNRxvaSvi30oSN/uL/hUvFeRSwvmeiyarp0RxJf2qf70yj+tQtr+jr11Sz/CdT/WuOiguByNPs4h/tYP8hUy3YjODLbZ9I4Sf60vrT7D+ro6c+JdGH/MSgP0bNJ/wk2jdr5T9FY/0rBTUSOkjfhGBV2K5uXAKiYj14H9KpV5Ml0Uv6/4Bpf8ACR6V/wA/Lf8Afl/8KP8AhJNJ/wCfo/8Afp/8KqrLdH/np/32v+FTLLcj/np/30Kr2sv6RPs4/wBMk/4STSO96o+qsP6U4eItGP8AzErcfVwP51H9pmXljIPrilF1u6v+aA1XtJC5F/X/AAxMNd0humqWX/f9f8anj1Gym/1d5bv/ALsqn+tU9sUvBjt39mjqKTT7R/8AWaZav9I1/wAKfPIXJE2BIh6Op+hp1c2dK0bdzpsKH1Vdp/TFH9laYTlHniP+xcSL/XFHtJdvx/4AezXc6Siue/syVMNBquop6DzVcfkwpu7WID8mrRSei3NqB+qkUe27oPZ9mdHRWAupa5HjfZWdyO5hmKH8mH9aUeKI4f8Aj/0+9tB3cx+Yo/Fc01Wh1F7KRvUVRstY07UAPsl7DKf7obkfh1q9WiaeqIaa0YUUUUxBRRRQAUUUUAFFFFABRRRQAUUUUAFFFFABRRRQAUUUUAFFFFABRRRQAUUUUAFFFFABRRRQAUUUUAFFFFABRRRQAUUUUAFZ2uatHomky3roZNmAqDux6Vo1wHxdu3tfCluI22u94n5BWP8AhUVG1BtF00nJJnPprWoeJ9VWC9vXjtzlhDEdqn29/wAa6O2tYLNNlvEsQ/2Ryfqe9eRW2txnb5wMbj+JemfX2rqbDxbcooHmRXSD+8fm/Mf1ryHKV7zPTcE1aJ1GrXd1BsWMlYyOXHr6e1ZtrdRpco9wm5Aee9SQ+K7OUYnhkjyOeAwqTztCu/u3McTH32fz4qXq7pjjorNG5DdQzLmJww9B2rL1DS5bi4aaKUPn+Bzgj6VANKif5ra9RvTkH9QalFrqkI+ScOPds/zquZ9USkk7pmdJY3Uf3oH+oGf5VYstVksU8logyZzg/KatCfVo/vW6v9B/gaU6ldgYmsHI+h/wo50U7vfUnTXLOQYcSJnqCuR+lMB0t2ylx5ftk/1qudQtj/rdOx/wAU03elt96zI+g/8Ar0+aL3J5WtkaMcFs33L6P8SP8auxLMoAS9jI/wB7NYa3Gkf88JF/P/GpVutGHVZB+dUpRJcW/wDhjoUa6/5+IjUoa473EYrBS60X++4+uasJcaQekoP/AAKtVOPczcH2/A2CGb790h/GlCwr964X8Kzkl00/dJP0NTLNY9o2NWpIhxZfWe1jOQ+SPxpW1GMfdVj9eKpi4tR0gJ/Cni7Qfctv0qudE8oSXLTsDt9gAKVYpn6IR7nil+2Tn7sB/I0hlvH6KFp8w7Fu3jaEHc+c9h0FNnuIlUhyD7VTaK4cfPKAPrUTRW8fMtyo/wCBAUnJhyoYZypyrFfxq9DK7xBnGCf5VntqOm2/IkDn1UFqoXXimCMHy48+8jACs+ZLdl8rlsjQv9KsL3LSwIsnaVBtYfiKw7DxTe6NMEmne8sg21lkOXUZxlW6n6GsbUvFRuMxGfdn/llCCc/1NZN3Hfz2U1w8f2aGNd2H++34dqz53e8DRU9LTPeEdZI1dTlWAIPtTqraf/yDLT/rin8hVmvVR5rCiiigAooooAKKKKACiiigAooooAKKKKACiiigAooooAKKKKACiiigAooooAKKKKACiiigAooooAKKKKACiiigAooooAK8q+NU+LPSbfPWR3I+gA/rXqteL/GeffrmnQA/6uAsR9W/+tWVZ+4zWgvfR5lU9pxKSOOKr/xfhVm1++30rgex6Mdy+txMn3ZG/HmpV1CYfe2t9RVWis7JmpeXUiOseD6qatR65JH92W4T6P8A/XrHopciA6OPxPdJ0v5x/vc1YTxdfL/y/g/70a/4VylFHL5isux2S+Mb3/nvbt9UFSjxfcnqto34H/GuIopcr7i5Y9juB4tlPW3sz/n607/hKmPWztK4WijlfcOVHd/8JSf+fG0/OkPik/8APja/nXC0Ucr7hyo7r/hK3HS0tBR/wmNyv3Y7VfxP+NcLRRyvuHLHsdyfG1+PuyW6/gf8ajbxxqna+iX6ID/OuKpD0NOz7hyR7HYN431Rv+Yo3/AY1/wqM+LNXk6Xt4/0T/61SQIqxJhVHyjoPap1NaezfdmfNFdCkdY1ufoLtv8AewKAdcm6sI8/35f8K0RUgqlSXUXP2RmjTb+X/X6hgeiKT/Op49BtM5maac/7b4H5DFXhUgqlCK6Eucgt7aC2GIIUjH+yuKh1k/8AEmuv90fzFWgap60f+JNc/QfzFW9iVuevafxptqP+mKfyFWKr2H/IPtv+uSfyFWK7VscD3CiiimIKKKKACiiigAooooAKKKKACiiigAooooAKKKKACiiigAooooAKKKKACiiigAooooAKKKKACiiigAooooAKKKKACvA/izced45kjB/1NvGh+pBb/wBmr3yvnD4hXH2nx7q7+koj/wC+VC/0rDEP3Tow6945f+P8Kt2nV/wqn/y0/Crlp0Y+9cTO6O5ZoooqDUKKKKACiiigAooooAKKKKACiiigAooooAKQ9DS0h+6aAOxj/wBWn0H8qlFQp90fQVKK3OclBp4qIGpFNMklBqRTUS1IppiJR1qnrR/4ktz9B/MVaBxzVLVudCuP+uYP6ih7DW6PYdOOdMtD6wp/6CKs1T0o7tHsT628Z/8AHRVyu1bHnvcKKKKYgooooAKKKKACiiigAooooAKKKKACiiigAooooAKKKKACiiigAooooAKKKKACiiigAooooAKKKKACiiigAooooAK+XfEVx9q8SanP/wA9LmRv/HjX09O/l28r/wB1Cf0r5SuJPOuZZf77s35nNc2JeiR1YZatkA/1pq9aj92frVFf9Y1X7YYhHuTXHI7Ibk1FFFSahRRRQAUUUUAFFFFAEanM7DsFH9akqCI5uZ/baKnoYkFFFFAwooooAKQ9KWg9KAOvU8CpBUS1IK2OckBqQGohT1NMRMDTxUQNSA0xDyfkP0qtqQ3aHc/9cSanc/u2+lRXY36RcL/0wb+VN7CW56toL+Z4f05h3t0/9BFaNYvhCTzfCGlP6261tV2x2Rwy+JhRRRTJCiiigAooooAKKKKACiiigAooooAKKKKACiiigAooooAKKKKACiiigAooooAKKKKACiiigAooooAKKKKACiiigDN8RXH2Tw1qlwDzHaysPwU18uV9GfEW5+y+A9UYHDSIIx77mAP6Zr5yPANcmIfvJHZhl7rYxOWY1pwjEKj2rNjHBrUAwAPSuWR1wFoooqTQKKKKACiiigAooo6UAVrY7prg/wC1/jVmqlicrIfVqt03uTHYKKKKRQUUUUAFFFHcUAdaDzTwaiB5p4NbHOSg1IpqJaeKYiUGpFNQg1IDTEPc/um+lIBvsXX1Rl/Q0PzG30otjmLHvT6E9Tvvh7N53gfTif4VZPyYiunrivhfKW8KPCesF3JH/I/1rta66fwI5KqtNhRRRVmYUUUUAFFFFABRRRQAUUUUAFFFFABRRRQAUUUUAFFFFABRRRQAUUUUAFFFFABRRRQAUUUUAFFFFABRRRQAUUUUAed/GK88nwvb23ee5H5KCa8Mf7pr074zagJdbsLBTkQQGRue7Hp+Sj868wk7CuGs7zO+irQQ+3XLIPetKqNuP3y+1Xq55HTDYKKKKRYUUUUAFFFFABTZDtjY+gNOqK5OLdz7YoE9iKwH7pv96rVVrL/UfUmrNN7ijsFFFFIoKKKKACgdR9aKVfvD60AdTnmng1Hnk04GtjAlBqQGoQakBoESg08GogaeDTES9VI9RTLRuGHuDTgahgO2dl+tUtiXudZ8Mpdkmt2hP3bgSAfUH/AV6DXl/gSbyPG99b9rm1Eg+qkD/GvUK6aL9w5a698KKKK1MQooooAKKKKACiiigAooooAKKKKACiiigAooooAKKKKACiiigAooooAKKKKACiiigAooooAKKKKACiiigAoorm/HeujQPCl3cK+2eUeTDg87mHX8Bk/hSbsrsaV3ZHhXjHVRrPizULxW3RmUpGf9leB/KsD70nsKcTgZpEGB7mvNbu7npJWVixbD999BVyqloPnY+1W6h7m0dgooopFBRRRQAUUUUAFVr04t8epFWap354Rfqaa3JlsS2gxbL+NT0yFdsCD/AGRT6TGtgqKV9skQz1b+lS1VuD/pcC+hz+tNAy1RRRSGFKv3h9RSUq/eH1oA6bPJpVbJb2OKZnmmQNl5f96tUYMtA1IDUQNPBpgSg08GogaeDTJJQaiY7LlW7Gng1HcDKBu4pomWxe0mf7F430W6JwsjNbt/wIED9T+lexV4Zeuy2cd0mTJbyLMMex5r221nW6tIbhCCssauCO4IzW9B7owxC2ZNRRRXQcwUUUUAFFFFABRRRQAUUUUAFFFFABRRRQAUUUUAFFFFABRRRQAUUUUAFFFFABRRRQAUUUUAFFFFABRRRQAV4F8TfE413X/sls+6ysSUUg8O/wDEf0x+Fdx8SvHC6RaSaPp0ub+ZcSuv/LFD/wCzH9K8PznmuWvU+yjrw9P7TEIzgdu9LRR9K5jpLVqMIx9TirFNjTZGF9OtOrNmyVkFFFFAwooooAKKKKACs+7+e5CegA/OtCs+P97fFuwJP5U0RLsaFFFFIsKpy86hGPTFXKjaFTOsuTkDGKaJauSUUUUigoHUfWiigDpM81DAcXMq+vNPB5qBj5d6G7H/APVWqMGXwaeDUQNPBpgSg08GogaeDQIlBpSNyFT3qMGng0xDYMPG8L9CCCPavQ/h7qRuvDosJWzPYOYGHqvVT+XH4V50x8qcP2brWhpGrnw7rkeo8m0lAhu1HPy54b8K0hLllcznHmi0exUU2ORJY1kjYMjAMrA5BFOrsOEKKKKACiiigAooooAKKKKACiiigAooooAKKKKACiiigAooooAKKKKACiiigAooooAKKKKACiq93f2dhGXu7qGBRyTI4X+dcZrPxX8P6cGSyZ9QnHQRAqmf94/0zUylGO7KjCUtkd0SACSQAOua818a/E+3sEk0/QnS4uzlXuQcpF9P7x/SvP8AxH8QNb8RhoZJhbWh/wCWEGQCP9o9TXK1zVK99InTTw9tZD5ppLiZ5ppGkkclmdjkk+pplFFc50hVi3i58xvwFENuThnGB2HrVqpbLjHqwooqG4lMce1fvtwKktuw6Ni7uQflB2ipKZGnlxqnoKfQCCiiigYUUUUAMlbZEzegqtYJw7+vFOvXxEEHVjU0KeXCq9wOafQneRJRRRSKCiiigAooooAKD0oooA3o23Ip9QKjuRlVcdRTLN99snqOKsEB1KnoRWiZi10JIn3xq3qKlBqlasVLxN1ByKtg0xLYkBp4NRA08GmBKDTwaiBpwNAh7qHQr+VELCSIo4B42sD3oBpjfu380dOjCqRL7nQ+F/FLeHGXT9QZn0tm/dTHk25PY/7P8q9PiljniWWF1kjcZVlOQR7GvFvldSDhlI5B6EVY0nVtV8NvnTXE9oTlrOU8f8BPY1pTq8uj2MqlFS1W57JRXN6J430jWSITKbS8729x8pz7Hoa6SuqMlJXRyyi4uzCiiimSFFFFABRRRQAUUUUAFFFFABRRRQAUUUUAFFFQ3F1b2kZkuZ4oUHJaRwoH50ATUVyeo/Ejwvp2V/tFblx/DbLv/UcfrXJ6h8aYxldO0lm9HuJMD8h1/MVDqwW7NFSm+h6xSMyopZiAoGST2r5+1D4o+J77IS6jtVPaCMDH4nJrmL3VdQ1Jt17e3Fwc5/eSFgPoKyeIXRGiw0urPoy/8Z+HdNz9o1e23D+FH3n9M1zF/wDGLQrfctnbXd2w6HaEU/iTn9K8OorN4iT2NVh49T0u/wDjLqs24WOn21uvYuS5/oK5i/8AH3ifUMiTV541P8MGIx/47zXN0Vk6knuzRU4LZEk1xNcPvnmklY93Ysf1qOlCM3RSfwqQW8h7AfU1FzRIioqytr/eb8hUywxp0UfU0rlKLKiQu/QYHqasxwKnJ5b1NS0UmylFIKKKie4ROAdx9qQ27EjMEUsxwBzVSAGeczt0HCionkkupBGOmegq+iCNAi9BT2JvzMdRRRSLCiiigAoopkr+XGW6nsPU0CK+PPvc/wAMf86t1FBF5UYHc8sfepabBIKKKKQwooooAKKKKACiiigC7p8mGaM9+RWiDWGjFHVh1BrYjkDorr0IqosiSCUFGWZeq/e9xVlWBAI6GohSxDy125yM8e1WR1JwacDUYNOBoAlBp4NRA04GmIlBp4NRA1ELyIXLQM2yQdA38X0ouKxZQ+Wdv8J+6fT2qYGoeCMGng0xBLBDcKBNGr46E9R9DWhp2ta3ouFs743FuP8Al3u8sMezdR/KqINOBpp2d0Jq6szudN+ImmzssOpwyadOeMycxsfZh/WuuiljnjWSGRZI25DIQQfxrxkhXUqwDKeoIzRZNdaVL5ulXktoxOTGDujb6qa2jWa3MZUIv4dD2miuB074hSwgR61YlR3ubXLL9SvUV2Wn6rYarAJrC7iuEPdGyR9R1B+tbRnGWxzypyjuXKKKKsgKKKKACiiigArN1LxBpOjqTf6hbwEfws/zfl1rl/EujeN9ULrZ6ta29ueBHbFo3I92PP6ivOLz4b+JonLS2Ulwx5LJIr5/WsZ1ZLaJvClGW8jv9R+MGg22Vsobm8YdGC7FP4nn9K5a++MurS5FjYWsA7GQlz/SuRuPDOpWeTcaZeRgdWaJsfniqX2ZF6xn8a5pV5nVHDwNe9+IXim+yJNXljX+7CFj/wDQQDXP3N7dXj7rm5lmb1kct/OrPlRj+BfypwVR0UD6CsnNvc1VNLYzgCegNOEbnojflWhRU8xXIURBKf4f1pwtZO5UfjVyii4cqKotT3f8hTxap3ZjU9FF2PlRELeIfw5+pp4RR0UD8KdRSHYKKKKBhRR0qF7lF4HzH26UCbsTVFJcKnA+Y+1Vnmd+pwPQVHVJEOfYe8rydTx6CoGbPyrQzljhakgh3OB+Z9KrYncs2cWxC5HLVZoAwMDoKKzZqlZBRRRQMKKKKACkIBxkZxS0UAFFFFABRRSMwVSx6CgABBzjtS1BbMW3k9Sc1PQxJ3CiiigYUUUUAFXbGbH7onrytUqASDkHBoQmrm4DTwap21yJV2tw4/WrINWjNolBp4NRA04GmIlBpwNRg04GmBKDWXrMGVS4A6fK39K0QaHVZY2jcZVhgih6oE7O5hW+pXNtgB96f3X5rUh1yBuJVaM+o5FYs9u8E5iIJI5BA6j1qL8Ki7Ro4pnXxXUE3+rlRvYGpwa4mpY7q4i/1c8i+wY4p85Dp9jswacDXJJq98n/AC23f7yg1MuvXg6iI/VarnQvZs6kNzUYgVJhPbvJbTjpLA2xv06/jXPDxDcjrFEfwP8AjS/8JFcf88Yv1/xo50Lkkd9YeNdc0/C3ccepwD+IYjlA/ka6jTPHehakwiNybS47w3Q2H8+h/OvGD4iu+yQj8D/jVa51W4u02TLCR2/djI+hrRYhxM3hlLpY+lEdXUMjBlIyCDkGlr5t03XNX0xx9gv7mHn7iOSp+q9DXoegeKPHN3sH9kC5jOP3k0Zi49c8ZraGIUtLGE8NKOtz0+iqdrLqElujXNpbxSkfMizlgPx20Vvc57FyiiimIKgnsrW6/wCPi2hl/wCukYb+dT0UAY0/hLw/ckmXSbUn1CY/lWZN8N/DE2T9ieM/7EzD+uK6yiocIvdFqpNbM4KX4TaE+THdX8Z7fOpH/oNUJfg/b8+Tq8g9A8IP65r0yipdGm+har1F1PJJPhDfDPlapbkf7SEGqUvwo15T+7ms3Hu5H9K9ooqXh6ZSxVQ8Ll+GfiaP7trFL/uTL/XFVJPAHiiL72kyH/dkRv5Gvf6Kn6rAr63Psj51fwl4hjPzaNe/hCT/ACqtJoWrw/6zTLtPrCw/pX0nRS+qruV9cl2PmQ2F4v3rScfWM1VnJtxh1IbspGDX0lr2tWXh/SZdQvm/dJwq93bso96+b9e1q41/WJ9QuQqtIflReiL2ArGpSUOptTrufQoPK8h+Y8egplFB6cVmWIWAHJph3P7CnBR1PJp6qWbCjJpiEROQqjJNX4oxGuO/c0kUIjHqx6mpKhs1jGwUUUUigooooAKKKKACiiigAooooAKrXUnSMfU1O7BELHoKoMxZix6mmkRJk9r956tVVtPvN9KtUPccdgooopFBRRRQAUUUUAKCQQQcEd6v294GwsnDevY1n0UJiaubgNPBrHhupIcD7y+hrQhuY5eFOD/dPWrTIaLQNOBqIGng0ySUGnA1EDTgaYCTRGXa6O0cyHMcinBU1taP4g0a5kWx8V6Xbb+i3qR7Sf8Aex/Mf/XrIBpssUc6bJUDL/Kmm07oTSasz0d/hp4XvolltvtEcbjKvBPkEf8AAgaoTfCHTmP7jU7pB/tor/yxXJ6Jr2r+Fpc2chubInL20hzj6eh+leqeHfFul+JIv9Fl8u4A+e3k4df8R7it4eyno1ZnNP21PVO6OLk+D/8Azy1jP+9D/wDXqu3wgvf4dVtz9YzXrVFafV6fYz+s1O55F/wqHUc/8hO2/wC+GqeH4QTE/v8AVowP9iIn+Zr1aij6vT7B9Zqdzzu3+EOlp/x86jdy/wDXMKn8wa2bT4c+GbUg/YmmI7zSFs/h0/SuroqlSgtkS61R7spWekabp4H2Sxt4SOhSMA/nV2iitLWM277hRRRQIKKKKACiiigAooooAKKKKACiiigAooqpqOp2WkWb3d/cJBAnVmP6AdzQBbrifFvxI03w9vtbQpe6gOPLVvkjP+0R/IfpXCeL/ijeat5lno5e0sjkNJ0kkH/so/WvOySSSTk1y1K/SJ1U8P1kamueIdT8RXZuNRuWkIPyIOET2A7Vl0UoVm6KTXM3fVnUlbRCUVMttIeuB9amS2ReT8x96V0UosrxwtIfRfWrkcaxjCj8adRUtlqNgooopFBRRRQAUUUUAFFFFABRTkRpHCIrMx6BRkmt7TvBPiHVMGDTpEQ/xzfux+vX8Kai3sS5KO7Ofp8UUk8qxRI0kjHAVBkn6AV6dpfwjOVfVdQGO8duP/Zj/hXeaP4Z0jQkAsLOON8cyN8zn8TW8MPJ76GE8VBbanlcHg1tB8N3fiDW1CzRRH7Nat2kPClvoTnHtXmleufGTXAEs9Eibknz5wOw6KP5n8q8jpVEovlXQVOUpLml1LVqOGPvViooF2wj1PNS1gzpWwUUUUDCiiigAr03wL4GsdW8Oy3mqQMftD/uCCVZVHGR9T/KuO8KeHJ/Emsx2yAi3Qhp5P7q/wCJ7V9BW1vFaW0VvAgSKJQiKOwFdOHpc3vPY5MTV5Vyx3PJta+FF9bbpdJuVuo+ojlwrj8eh/SuEvtMvtMmMN9aTW8g7SIRn6etfTNQXVnbX0JhuoI5oz1WRQRWs8NF/DoYwxcl8Wp8x0V7Tq/wt0a9LSWLyWMp5wp3J+R6fga4TVvhv4g0zc8UC3kI/jgOT/3yef51zSozj0OqGIhLqc1Feyx8H519D1q7Fewycbtp9GrMmhlgkMc0bRuOquMEfhTKzu0a2TOgB704NWDHPLF9xyPbtVuPUmH+sTPutVzEuLNUGnA1TivYJOkgB9G4qyCCMinclolBqJ4AZlnid4bhDlZYzhgacDTgaYHXaD8RLmx22uvxmWIcLeRDkf7w/rXo9ne2uoW63FpPHPC33XjbINeF9RjtUlhd32jXP2jSbprdyctGeY3+q1tCs46PU550Iy1joz3eiuD0b4l2UxW31qI2Nx08wAtE349q7e3uYLuFZreZJY26MjZFdUZxlscsoSjuiWiiiqICiiigAooooAKKKKACiiigAooooAKKKKACiiigDA8V+Jf+Ea003CWFxdzMCEWJCVB9WbHArwTXtc1fxLem41GZiB9yLOEjHsP69a+mqp3GkabdOXuLC1lc9WeJST+OKxqU5T2ZtSqRhuj5fW0/vP8AkKeLaMdQT9TX0fJ4S8PynL6RaH6R4qu/gXw04/5BMI/3cj+tYPDT7nQsVDsfPgjReiqPwp1e8P8ADjww/WwYf7srD+tQt8MfDLdLadfpO1T9WmWsXTPDaK9tb4V+HW6fbF+kw/qKjPwn8Pn/AJbX4/7ar/8AE0vq0x/WqZ4tRXtI+E/h/wD573//AH9X/wCJp6/Cvw6p5N431lH9BR9WmH1qmeJ0V7mnwy8Mr1tZm+s7f0q1D8P/AAzD001W/wB92b+tP6tMX1uB4FShWY4AJ+gr6Kg8K6DbnMWk2gPvGD/OtKCztbYYt7aGIf8ATNAv8qpYV9WQ8YuiPnS28P6xeY+z6ZdyA9CIiAfx6Vt2nw38SXWC1okAPeWQDH4DmvdqK0WFj1ZDxcuiPKLL4QTsQb7VI0HdYIy36nH8q6Sx+GHh60wZo5rth1818A/gMV2dFaKjBdDKVeo+pSstH03Tl22dhbQD1jjAJ+p6mrtFFaJJbGTd9wqpqeo2+k6bcX90+2GBC7H+n1q3XjXxb8U/arxdAtZP3UBD3BU/efsv4fz+lTUnyxuVThzysef63q0+uazdajcE75nLBc/dXsB9BiqUSF5AvbvTKuwR+WmT949a85vqelGPQloooqDYKKKKACtTQtBvvEOoLaWUee7yH7qD1Na3hbwNqHiKRZnVrawB5nYct7KO/wBele06Po1joVgtpYwhIx1bqzn1J7mt6VBz1exzVsQoaLch8P8Ah+z8O6YtnaLk9ZJCPmkb1Na1FFd6SSsjzm23dhRRRTEFFFFAFK/0fTtVj8u+soLgf9NEBI+h6iuN1T4UaVdbnsLiWzc9FP7xfyPP6139FRKnGW6LjUlHZnhup/DTxBYZaKKO8jHeBufyPNcpc2lzZymK6glhkHVZEKn9a+nahubS3vIvKuYI5o/7sihh+tYSwq+yzoji5L4kfMVPSWSM/I7L7A17lqPw28O3+WS3ktXP8Vu+P0ORXKah8IrqPLafqMco7LMu0/mM1jLDzWx0RxNOW+hwMepTr94K49xirSarEfvoy/TkVbvvA3iPTyfM0yWRB/HBiQfpzWHNbT25ImhkjI7OpH86yalHc1TjLY2o7yB/uyrn0PFWA2RmuYpyO8ZyjMv0NHMHIdI6JKhV1DKexFR2supaNN5+j3ssJ7xhuG+o6H8axkv7lP8Alpn/AHhmrCavKPvxo30JFPmQuVnomifFYBlt9dtDG3QzxD+a/wCFeh6fqdlqtsLixuY54j3Rs4+vpXz1Jf2tyu2eFvqMEioba+n0u5Fxpt5JG47rlT+PY1tDENb6mE8NGXw6H0tRXlGhfFeaPbDrVuJF6efCMN+K9D+GK9G0vXdM1qESafeRTDHKg4YfUHkV1QqxnszjnSnDdGjRRRWhmFFFFABRRRQAUUUUAFFFFABRRRQAUUUUAFFFFABRRRQAUUUUAFFFFABRRRQAUUUUAFFFFABRRRQAUUUUAYPjDxDH4a8PXF6SDORsgU/xOen4Dr+FfNk80lzPJPM5eWRizsepJ6muv+JPif8At/xC0ED5srPMceDw7fxN+mPoK5OGDdhn+72HrXDWqc0vI76FPlXmxbeHJEjfgP61aoormZ1pWCirmnaTf6tOIbC0luH77FyB9T0Fei6D8KOUn1u546/Z4T1+rf4fnVwpynsiJ1Yw3Z51pulX2r3Qt7C2eeQ9lHA+p7V6p4Z+GFrYlLrWil1OMEQL/q1Pv/e/l9a7nT9MstLtRb2NtHBEOyLjPufU1arsp4eMdZanDUxMpaR0QioqIERQqgYAAwBS0UV0HMFFFFABRRRQAUUUUAFFFFABRRRQAUUUUAFRy28M4xLFHIP9tQakooAx7jwpoF1kzaRaEnqREFP5isuf4beF5gdti8R9Y5n/AKk11lFS4Re6LVSa2ZwU/wAJ9Ecfubm7jPuwb+lZ8/wggI/0fVpAf+mkQP8AI16bRUOjTfQtV6i6nkzfB+7B+XV4SPeEj+tOT4P3Gfn1iL8ID/jXq9FL6vT7D+s1O55tB8IbMYM+qTt6hEArb0/4b6Fp0yzIbt5F6MZyv/oODXXUVSowXQl1qj3YiqEUKM4AwMkk/maKWitDIKKKKACiiigAooooAKKKKACiiigAooooAKKKKACiiigAooooAKKKKACiiigAooooAKKKKACiiigArjPiR4n/AOEf8PGC3fF9eZjix1Vf4m/p9TXZ15/4p+H174l8Rm+bU447fywqKyFmjx1AHTrznNRU5uX3dzSko83vPQ8Tht8fM4+gq3HG8rhI0Z2PRVGSfwr2XT/hVotsQ13LPdsOoJ2KfwH+Ndbp+iaXpSbbGwt4PdEG4/U9TXIsNJ7nY8VCPwq54npPw+8Qartf7J9mhP8Ay0uDt/Idf0rvdH+FelWe2TUZXvZR/B9yP8hyfzrvqK3jh4R8znniZy8iC1s7axgENrBHDEOixqAKnoorc5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2Q==">
            <a:hlinkClick r:id="rId9"/>
          </p:cNvPr>
          <p:cNvSpPr>
            <a:spLocks noChangeAspect="1" noChangeArrowheads="1"/>
          </p:cNvSpPr>
          <p:nvPr/>
        </p:nvSpPr>
        <p:spPr bwMode="auto">
          <a:xfrm>
            <a:off x="146300" y="649222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defRPr/>
            </a:pPr>
            <a:endParaRPr lang="zh-CN" altLang="en-US">
              <a:solidFill>
                <a:prstClr val="black"/>
              </a:solidFill>
            </a:endParaRPr>
          </a:p>
        </p:txBody>
      </p:sp>
      <p:grpSp>
        <p:nvGrpSpPr>
          <p:cNvPr id="83" name="组合 82"/>
          <p:cNvGrpSpPr/>
          <p:nvPr/>
        </p:nvGrpSpPr>
        <p:grpSpPr>
          <a:xfrm>
            <a:off x="270080" y="6224203"/>
            <a:ext cx="942691" cy="294424"/>
            <a:chOff x="11008048" y="6528234"/>
            <a:chExt cx="942691" cy="294424"/>
          </a:xfrm>
        </p:grpSpPr>
        <p:pic>
          <p:nvPicPr>
            <p:cNvPr id="85" name="图片 84"/>
            <p:cNvPicPr>
              <a:picLocks noChangeAspect="1"/>
            </p:cNvPicPr>
            <p:nvPr/>
          </p:nvPicPr>
          <p:blipFill>
            <a:blip r:embed="rId10"/>
            <a:stretch>
              <a:fillRect/>
            </a:stretch>
          </p:blipFill>
          <p:spPr>
            <a:xfrm>
              <a:off x="11201295" y="6528234"/>
              <a:ext cx="749444" cy="294424"/>
            </a:xfrm>
            <a:prstGeom prst="rect">
              <a:avLst/>
            </a:prstGeom>
          </p:spPr>
        </p:pic>
        <p:sp>
          <p:nvSpPr>
            <p:cNvPr id="86" name="文本框 85"/>
            <p:cNvSpPr txBox="1"/>
            <p:nvPr/>
          </p:nvSpPr>
          <p:spPr>
            <a:xfrm>
              <a:off x="11008048" y="6544641"/>
              <a:ext cx="790364" cy="261610"/>
            </a:xfrm>
            <a:prstGeom prst="rect">
              <a:avLst/>
            </a:prstGeom>
            <a:noFill/>
          </p:spPr>
          <p:txBody>
            <a:bodyPr wrap="square" rtlCol="0">
              <a:spAutoFit/>
            </a:bodyPr>
            <a:lstStyle/>
            <a:p>
              <a:pPr algn="ctr">
                <a:defRPr/>
              </a:pPr>
              <a:r>
                <a:rPr lang="en-US" altLang="zh-CN" sz="1100" b="1" dirty="0">
                  <a:solidFill>
                    <a:prstClr val="black"/>
                  </a:solidFill>
                  <a:latin typeface="Century Gothic" panose="020B0502020202020204" pitchFamily="34" charset="0"/>
                </a:rPr>
                <a:t>2:30</a:t>
              </a:r>
              <a:endParaRPr lang="zh-CN" altLang="en-US" sz="1100" b="1" dirty="0">
                <a:solidFill>
                  <a:prstClr val="black"/>
                </a:solidFill>
                <a:latin typeface="Century Gothic" panose="020B0502020202020204" pitchFamily="34" charset="0"/>
              </a:endParaRPr>
            </a:p>
          </p:txBody>
        </p:sp>
      </p:grpSp>
      <p:pic>
        <p:nvPicPr>
          <p:cNvPr id="81" name="图片 80"/>
          <p:cNvPicPr>
            <a:picLocks noChangeAspect="1"/>
          </p:cNvPicPr>
          <p:nvPr/>
        </p:nvPicPr>
        <p:blipFill rotWithShape="1">
          <a:blip r:embed="rId3" cstate="screen">
            <a:extLst>
              <a:ext uri="{28A0092B-C50C-407E-A947-70E740481C1C}">
                <a14:useLocalDpi xmlns:a14="http://schemas.microsoft.com/office/drawing/2010/main" val="0"/>
              </a:ext>
            </a:extLst>
          </a:blip>
          <a:srcRect l="12563" t="5318" r="12563" b="4109"/>
          <a:stretch>
            <a:fillRect/>
          </a:stretch>
        </p:blipFill>
        <p:spPr>
          <a:xfrm rot="20072104">
            <a:off x="5614515" y="1704410"/>
            <a:ext cx="2114279" cy="2557596"/>
          </a:xfrm>
          <a:prstGeom prst="rect">
            <a:avLst/>
          </a:prstGeom>
        </p:spPr>
      </p:pic>
      <p:pic>
        <p:nvPicPr>
          <p:cNvPr id="111" name="图片 110"/>
          <p:cNvPicPr>
            <a:picLocks noChangeAspect="1"/>
          </p:cNvPicPr>
          <p:nvPr/>
        </p:nvPicPr>
        <p:blipFill rotWithShape="1">
          <a:blip r:embed="rId3" cstate="screen">
            <a:extLst>
              <a:ext uri="{28A0092B-C50C-407E-A947-70E740481C1C}">
                <a14:useLocalDpi xmlns:a14="http://schemas.microsoft.com/office/drawing/2010/main" val="0"/>
              </a:ext>
            </a:extLst>
          </a:blip>
          <a:srcRect l="12563" t="5318" r="12563" b="4109"/>
          <a:stretch>
            <a:fillRect/>
          </a:stretch>
        </p:blipFill>
        <p:spPr>
          <a:xfrm rot="20155245">
            <a:off x="863669" y="3826194"/>
            <a:ext cx="2114279" cy="2557596"/>
          </a:xfrm>
          <a:prstGeom prst="rect">
            <a:avLst/>
          </a:prstGeom>
        </p:spPr>
      </p:pic>
      <p:pic>
        <p:nvPicPr>
          <p:cNvPr id="110" name="图片 109"/>
          <p:cNvPicPr>
            <a:picLocks noChangeAspect="1"/>
          </p:cNvPicPr>
          <p:nvPr/>
        </p:nvPicPr>
        <p:blipFill rotWithShape="1">
          <a:blip r:embed="rId3" cstate="screen">
            <a:extLst>
              <a:ext uri="{28A0092B-C50C-407E-A947-70E740481C1C}">
                <a14:useLocalDpi xmlns:a14="http://schemas.microsoft.com/office/drawing/2010/main" val="0"/>
              </a:ext>
            </a:extLst>
          </a:blip>
          <a:srcRect l="12563" t="5318" r="12563" b="4109"/>
          <a:stretch>
            <a:fillRect/>
          </a:stretch>
        </p:blipFill>
        <p:spPr>
          <a:xfrm>
            <a:off x="1309172" y="2130799"/>
            <a:ext cx="2114279" cy="2557596"/>
          </a:xfrm>
          <a:prstGeom prst="rect">
            <a:avLst/>
          </a:prstGeom>
        </p:spPr>
      </p:pic>
      <p:pic>
        <p:nvPicPr>
          <p:cNvPr id="50" name="图片 49"/>
          <p:cNvPicPr>
            <a:picLocks noChangeAspect="1"/>
          </p:cNvPicPr>
          <p:nvPr/>
        </p:nvPicPr>
        <p:blipFill>
          <a:blip r:embed="rId11"/>
          <a:stretch>
            <a:fillRect/>
          </a:stretch>
        </p:blipFill>
        <p:spPr>
          <a:xfrm>
            <a:off x="-93064" y="-33365"/>
            <a:ext cx="12285064" cy="6865510"/>
          </a:xfrm>
          <a:prstGeom prst="rect">
            <a:avLst/>
          </a:prstGeom>
        </p:spPr>
      </p:pic>
      <p:pic>
        <p:nvPicPr>
          <p:cNvPr id="51" name="图片 50"/>
          <p:cNvPicPr>
            <a:picLocks noChangeAspect="1"/>
          </p:cNvPicPr>
          <p:nvPr/>
        </p:nvPicPr>
        <p:blipFill>
          <a:blip r:embed="rId12"/>
          <a:stretch>
            <a:fillRect/>
          </a:stretch>
        </p:blipFill>
        <p:spPr>
          <a:xfrm>
            <a:off x="9076736" y="-24664"/>
            <a:ext cx="2463142" cy="784113"/>
          </a:xfrm>
          <a:prstGeom prst="rect">
            <a:avLst/>
          </a:prstGeom>
        </p:spPr>
      </p:pic>
      <p:sp>
        <p:nvSpPr>
          <p:cNvPr id="52" name="文本框 51"/>
          <p:cNvSpPr txBox="1"/>
          <p:nvPr/>
        </p:nvSpPr>
        <p:spPr>
          <a:xfrm>
            <a:off x="9277862" y="31782"/>
            <a:ext cx="192433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defRPr/>
            </a:pPr>
            <a:r>
              <a:rPr lang="en-US" altLang="zh-CN" sz="2800" b="1" dirty="0">
                <a:solidFill>
                  <a:prstClr val="white"/>
                </a:solidFill>
                <a:latin typeface="Century Gothic" panose="020B0502020202020204" pitchFamily="34" charset="0"/>
                <a:sym typeface="Helvetica Light"/>
              </a:rPr>
              <a:t>Phonics</a:t>
            </a:r>
            <a:endParaRPr lang="zh-CN" altLang="en-US" sz="2800" b="1" dirty="0">
              <a:solidFill>
                <a:prstClr val="white"/>
              </a:solidFill>
              <a:latin typeface="Century Gothic" panose="020B0502020202020204" pitchFamily="34" charset="0"/>
              <a:sym typeface="Helvetica Light"/>
            </a:endParaRPr>
          </a:p>
        </p:txBody>
      </p:sp>
      <p:grpSp>
        <p:nvGrpSpPr>
          <p:cNvPr id="68" name="组合 67"/>
          <p:cNvGrpSpPr/>
          <p:nvPr/>
        </p:nvGrpSpPr>
        <p:grpSpPr>
          <a:xfrm>
            <a:off x="8993462" y="-915"/>
            <a:ext cx="2549675" cy="773220"/>
            <a:chOff x="9514965" y="230021"/>
            <a:chExt cx="2549675" cy="773220"/>
          </a:xfrm>
        </p:grpSpPr>
        <p:pic>
          <p:nvPicPr>
            <p:cNvPr id="69" name="图片 68"/>
            <p:cNvPicPr>
              <a:picLocks noChangeAspect="1"/>
            </p:cNvPicPr>
            <p:nvPr/>
          </p:nvPicPr>
          <p:blipFill>
            <a:blip r:embed="rId12"/>
            <a:stretch>
              <a:fillRect/>
            </a:stretch>
          </p:blipFill>
          <p:spPr>
            <a:xfrm>
              <a:off x="9689751" y="230021"/>
              <a:ext cx="2374889" cy="773220"/>
            </a:xfrm>
            <a:prstGeom prst="rect">
              <a:avLst/>
            </a:prstGeom>
          </p:spPr>
        </p:pic>
        <p:sp>
          <p:nvSpPr>
            <p:cNvPr id="70" name="文本框 69"/>
            <p:cNvSpPr txBox="1"/>
            <p:nvPr/>
          </p:nvSpPr>
          <p:spPr>
            <a:xfrm>
              <a:off x="9514965" y="329767"/>
              <a:ext cx="254967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FFFFFF"/>
                  </a:solidFill>
                  <a:effectLst/>
                  <a:uLnTx/>
                  <a:uFillTx/>
                  <a:latin typeface="Century Gothic" panose="020B0502020202020204" pitchFamily="34" charset="0"/>
                  <a:ea typeface="SimSun" panose="02010600030101010101" pitchFamily="2" charset="-122"/>
                  <a:cs typeface="+mn-cs"/>
                  <a:sym typeface="Helvetica Light"/>
                </a:rPr>
                <a:t>Presentation</a:t>
              </a:r>
              <a:endParaRPr kumimoji="0" lang="zh-CN" altLang="en-US" sz="2800" b="1" i="0" u="none" strike="noStrike" kern="1200" cap="none" spc="0" normalizeH="0" baseline="0" noProof="0" dirty="0">
                <a:ln>
                  <a:noFill/>
                </a:ln>
                <a:solidFill>
                  <a:srgbClr val="FFFFFF"/>
                </a:solidFill>
                <a:effectLst/>
                <a:uLnTx/>
                <a:uFillTx/>
                <a:latin typeface="Century Gothic" panose="020B0502020202020204" pitchFamily="34" charset="0"/>
                <a:ea typeface="SimSun" panose="02010600030101010101" pitchFamily="2" charset="-122"/>
                <a:cs typeface="+mn-cs"/>
                <a:sym typeface="Helvetica Light"/>
              </a:endParaRPr>
            </a:p>
          </p:txBody>
        </p:sp>
      </p:grpSp>
      <p:grpSp>
        <p:nvGrpSpPr>
          <p:cNvPr id="6" name="组合 5"/>
          <p:cNvGrpSpPr/>
          <p:nvPr/>
        </p:nvGrpSpPr>
        <p:grpSpPr>
          <a:xfrm>
            <a:off x="6863526" y="-45735"/>
            <a:ext cx="5290291" cy="1955741"/>
            <a:chOff x="6893550" y="1"/>
            <a:chExt cx="5290291" cy="1955741"/>
          </a:xfrm>
        </p:grpSpPr>
        <p:sp>
          <p:nvSpPr>
            <p:cNvPr id="77" name="矩形 76"/>
            <p:cNvSpPr/>
            <p:nvPr/>
          </p:nvSpPr>
          <p:spPr>
            <a:xfrm>
              <a:off x="6893550" y="1"/>
              <a:ext cx="5290291" cy="1955741"/>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 name="Rectangle 3"/>
            <p:cNvSpPr>
              <a:spLocks noChangeArrowheads="1"/>
            </p:cNvSpPr>
            <p:nvPr/>
          </p:nvSpPr>
          <p:spPr bwMode="auto">
            <a:xfrm>
              <a:off x="6938445" y="108529"/>
              <a:ext cx="5092185" cy="1754326"/>
            </a:xfrm>
            <a:prstGeom prst="rect">
              <a:avLst/>
            </a:prstGeom>
            <a:noFill/>
            <a:ln>
              <a:noFill/>
            </a:ln>
            <a:effec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9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LO: Isolate and pronounce the ending consonant sounds in CVC words.</a:t>
              </a:r>
              <a:endParaRPr kumimoji="0" lang="en-US" altLang="zh-CN" sz="900" b="1" i="0" u="none" strike="noStrike" cap="none" normalizeH="0" baseline="0" dirty="0">
                <a:ln>
                  <a:noFill/>
                </a:ln>
                <a:solidFill>
                  <a:schemeClr val="tx1"/>
                </a:solidFill>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pPr>
              <a:r>
                <a:rPr kumimoji="0" lang="en-US" altLang="zh-CN" sz="9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Ask Ss to talk about what they see in the picture; click and tell them to help the boy in the picture finish his race.</a:t>
              </a:r>
              <a:endParaRPr kumimoji="0" lang="en-US" altLang="zh-CN" sz="900" b="1" i="0" u="none" strike="noStrike" cap="none" normalizeH="0" baseline="0" dirty="0">
                <a:ln>
                  <a:noFill/>
                </a:ln>
                <a:solidFill>
                  <a:schemeClr val="tx1"/>
                </a:solidFill>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pPr>
              <a:r>
                <a:rPr kumimoji="0" lang="en-US" altLang="zh-CN" sz="9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First, click and read each word like this: </a:t>
              </a:r>
              <a:r>
                <a:rPr kumimoji="0" lang="en-US" altLang="zh-CN" sz="900" b="1" i="1"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m-a-n</a:t>
              </a:r>
              <a:r>
                <a:rPr kumimoji="0" lang="en-US" altLang="zh-CN" sz="9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 </a:t>
              </a:r>
              <a:r>
                <a:rPr kumimoji="0" lang="en-US" altLang="zh-CN" sz="900" b="1" i="1"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man</a:t>
              </a:r>
              <a:r>
                <a:rPr kumimoji="0" lang="en-US" altLang="zh-CN" sz="900" b="1"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a:t>
              </a:r>
              <a:r>
                <a:rPr kumimoji="0" lang="en-US" altLang="zh-CN" sz="9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 then ask Ss to repeat after T; after that, click and ask Ss to say the ending consonant sound of the word (T can explain the meaning of ending consonant sound first: the ending consonant sound is the sound at the end of a word); next, click to show the ending consonant sound of the word and guide Ss to identify and pronounce the ending consonant; lastly, click and tell Ss to help the boy in the picture finish his race.</a:t>
              </a:r>
              <a:endParaRPr kumimoji="0" lang="en-US" altLang="zh-CN" sz="9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zh-CN" sz="900" b="1" i="0" u="none" strike="noStrike" cap="none" normalizeH="0" baseline="0" dirty="0">
                  <a:ln>
                    <a:noFill/>
                  </a:ln>
                  <a:solidFill>
                    <a:srgbClr val="000000"/>
                  </a:solidFill>
                  <a:effectLst/>
                  <a:latin typeface="Century Gothic" panose="020B0502020202020204" pitchFamily="34" charset="0"/>
                  <a:cs typeface="等线" panose="02010600030101010101" pitchFamily="2" charset="-122"/>
                </a:rPr>
                <a:t>Note: Each of the three words has the same operational process; Ss will learn three words on this slide.</a:t>
              </a:r>
              <a:endParaRPr kumimoji="0" lang="en-US" altLang="zh-CN" sz="900" b="1" i="0" u="none" strike="noStrike" cap="none" normalizeH="0" baseline="0" dirty="0">
                <a:ln>
                  <a:noFill/>
                </a:ln>
                <a:solidFill>
                  <a:srgbClr val="000000"/>
                </a:solidFill>
                <a:effectLst/>
                <a:latin typeface="Century Gothic" panose="020B0502020202020204" pitchFamily="34" charset="0"/>
                <a:ea typeface="等线" panose="02010600030101010101" pitchFamily="2" charset="-122"/>
                <a:cs typeface="等线" panose="02010600030101010101" pitchFamily="2" charset="-122"/>
              </a:endParaRPr>
            </a:p>
            <a:p>
              <a:pPr marR="0" lvl="0" algn="l" defTabSz="914400" rtl="0" eaLnBrk="0" fontAlgn="base" latinLnBrk="0" hangingPunct="0">
                <a:lnSpc>
                  <a:spcPct val="100000"/>
                </a:lnSpc>
                <a:spcBef>
                  <a:spcPct val="0"/>
                </a:spcBef>
                <a:spcAft>
                  <a:spcPct val="0"/>
                </a:spcAft>
                <a:buClrTx/>
                <a:buSzTx/>
              </a:pPr>
              <a:r>
                <a:rPr kumimoji="0" lang="en-US" altLang="zh-CN" sz="900" b="1" i="0" u="none" strike="noStrike" cap="none" normalizeH="0" baseline="0" dirty="0">
                  <a:ln>
                    <a:noFill/>
                  </a:ln>
                  <a:solidFill>
                    <a:srgbClr val="000000"/>
                  </a:solidFill>
                  <a:effectLst/>
                  <a:latin typeface="Century Gothic" panose="020B0502020202020204" pitchFamily="34" charset="0"/>
                  <a:ea typeface="等线" panose="02010600030101010101" pitchFamily="2" charset="-122"/>
                  <a:cs typeface="等线" panose="02010600030101010101" pitchFamily="2" charset="-122"/>
                </a:rPr>
                <a:t>3.    Ask Ss to read the three words and their ending consonant sounds again. </a:t>
              </a:r>
              <a:endParaRPr kumimoji="0" lang="en-US" altLang="zh-CN" sz="900" b="1" i="0" u="none" strike="noStrike" cap="none" normalizeH="0" baseline="0" dirty="0">
                <a:ln>
                  <a:noFill/>
                </a:ln>
                <a:solidFill>
                  <a:schemeClr val="tx1"/>
                </a:solidFill>
                <a:effectLst/>
              </a:endParaRPr>
            </a:p>
          </p:txBody>
        </p:sp>
      </p:grpSp>
      <p:grpSp>
        <p:nvGrpSpPr>
          <p:cNvPr id="7" name="组合 6"/>
          <p:cNvGrpSpPr/>
          <p:nvPr/>
        </p:nvGrpSpPr>
        <p:grpSpPr>
          <a:xfrm>
            <a:off x="11557972" y="-7621"/>
            <a:ext cx="719376" cy="568635"/>
            <a:chOff x="11557972" y="-7621"/>
            <a:chExt cx="719376" cy="568635"/>
          </a:xfrm>
        </p:grpSpPr>
        <p:sp>
          <p:nvSpPr>
            <p:cNvPr id="93" name="直角三角形 92"/>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94" name="文本框 93"/>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3"/>
                                        </p:tgtEl>
                                        <p:attrNameLst>
                                          <p:attrName>style.visibility</p:attrName>
                                        </p:attrNameLst>
                                      </p:cBhvr>
                                      <p:to>
                                        <p:strVal val="hidden"/>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5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6"/>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6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31"/>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44"/>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0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0"/>
                                        </p:tgtEl>
                                        <p:attrNameLst>
                                          <p:attrName>style.visibility</p:attrName>
                                        </p:attrNameLst>
                                      </p:cBhvr>
                                      <p:to>
                                        <p:strVal val="visible"/>
                                      </p:to>
                                    </p:set>
                                  </p:childTnLst>
                                </p:cTn>
                              </p:par>
                              <p:par>
                                <p:cTn id="36" presetID="1" presetClass="exit" presetSubtype="0" fill="hold" nodeType="withEffect">
                                  <p:stCondLst>
                                    <p:cond delay="0"/>
                                  </p:stCondLst>
                                  <p:childTnLst>
                                    <p:set>
                                      <p:cBhvr>
                                        <p:cTn id="37" dur="1" fill="hold">
                                          <p:stCondLst>
                                            <p:cond delay="0"/>
                                          </p:stCondLst>
                                        </p:cTn>
                                        <p:tgtEl>
                                          <p:spTgt spid="111"/>
                                        </p:tgtEl>
                                        <p:attrNameLst>
                                          <p:attrName>style.visibility</p:attrName>
                                        </p:attrNameLst>
                                      </p:cBhvr>
                                      <p:to>
                                        <p:strVal val="hidden"/>
                                      </p:to>
                                    </p:set>
                                  </p:childTnLst>
                                </p:cTn>
                              </p:par>
                            </p:childTnLst>
                          </p:cTn>
                        </p:par>
                        <p:par>
                          <p:cTn id="38" fill="hold">
                            <p:stCondLst>
                              <p:cond delay="0"/>
                            </p:stCondLst>
                            <p:childTnLst>
                              <p:par>
                                <p:cTn id="39" presetID="42" presetClass="path" presetSubtype="0" accel="50000" decel="50000" fill="hold" nodeType="afterEffect">
                                  <p:stCondLst>
                                    <p:cond delay="0"/>
                                  </p:stCondLst>
                                  <p:childTnLst>
                                    <p:animMotion origin="layout" path="M -2.91667E-6 1.11022E-16 L 0.39284 -0.32847 " pathEditMode="relative" rAng="0" ptsTypes="AA">
                                      <p:cBhvr>
                                        <p:cTn id="40" dur="2000" fill="hold"/>
                                        <p:tgtEl>
                                          <p:spTgt spid="80"/>
                                        </p:tgtEl>
                                        <p:attrNameLst>
                                          <p:attrName>ppt_x</p:attrName>
                                          <p:attrName>ppt_y</p:attrName>
                                        </p:attrNameLst>
                                      </p:cBhvr>
                                      <p:rCtr x="19635" y="-16435"/>
                                    </p:animMotion>
                                  </p:childTnLst>
                                </p:cTn>
                              </p:par>
                            </p:childTnLst>
                          </p:cTn>
                        </p:par>
                        <p:par>
                          <p:cTn id="41" fill="hold">
                            <p:stCondLst>
                              <p:cond delay="2000"/>
                            </p:stCondLst>
                            <p:childTnLst>
                              <p:par>
                                <p:cTn id="42" presetID="1" presetClass="exit" presetSubtype="0" fill="hold" nodeType="afterEffect">
                                  <p:stCondLst>
                                    <p:cond delay="0"/>
                                  </p:stCondLst>
                                  <p:childTnLst>
                                    <p:set>
                                      <p:cBhvr>
                                        <p:cTn id="43" dur="1" fill="hold">
                                          <p:stCondLst>
                                            <p:cond delay="0"/>
                                          </p:stCondLst>
                                        </p:cTn>
                                        <p:tgtEl>
                                          <p:spTgt spid="80"/>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81"/>
                                        </p:tgtEl>
                                        <p:attrNameLst>
                                          <p:attrName>style.visibility</p:attrName>
                                        </p:attrNameLst>
                                      </p:cBhvr>
                                      <p:to>
                                        <p:strVal val="visible"/>
                                      </p:to>
                                    </p:set>
                                  </p:childTnLst>
                                </p:cTn>
                              </p:par>
                              <p:par>
                                <p:cTn id="46" presetID="0" presetClass="path" presetSubtype="0" accel="50000" decel="50000" fill="hold" nodeType="withEffect">
                                  <p:stCondLst>
                                    <p:cond delay="0"/>
                                  </p:stCondLst>
                                  <p:childTnLst>
                                    <p:animMotion origin="layout" path="M 5E-6 1.11111E-6 L 5E-6 0.00023 C 0.003 -0.00139 0.00612 -0.00232 0.00925 -0.0037 C 0.01029 -0.00417 0.01133 -0.00463 0.01224 -0.00556 C 0.01732 -0.00995 0.01329 -0.0088 0.01849 -0.01111 C 0.02149 -0.0125 0.02461 -0.01343 0.02774 -0.01482 C 0.02904 -0.01528 0.03047 -0.01597 0.03178 -0.01644 C 0.03347 -0.01713 0.03529 -0.01759 0.03698 -0.01829 C 0.03907 -0.01945 0.0431 -0.02199 0.0431 -0.02176 C 0.04376 -0.02384 0.04428 -0.02593 0.04519 -0.02755 C 0.04597 -0.02917 0.04818 -0.03125 0.04818 -0.03102 L 0.04818 -0.03125 C 0.05131 -0.03171 0.05443 -0.03171 0.05743 -0.03287 C 0.05873 -0.03357 0.05951 -0.03565 0.06055 -0.03658 C 0.06159 -0.0375 0.06264 -0.0375 0.06368 -0.03843 C 0.06472 -0.03935 0.06563 -0.0412 0.06667 -0.04213 C 0.06876 -0.04375 0.0711 -0.04352 0.07292 -0.04583 C 0.0754 -0.04884 0.07709 -0.05116 0.08008 -0.05301 C 0.08139 -0.05394 0.08282 -0.05417 0.08425 -0.05486 C 0.08529 -0.05533 0.0862 -0.05625 0.08724 -0.05671 C 0.09636 -0.06134 0.08711 -0.05602 0.09441 -0.06042 C 0.0961 -0.06482 0.09662 -0.06759 0.09961 -0.06945 C 0.10573 -0.07361 0.10469 -0.06713 0.10469 -0.07685 L 0.10469 -0.07315 C 0.10782 -0.07431 0.11094 -0.075 0.11394 -0.07685 C 0.11511 -0.07755 0.11602 -0.0794 0.11706 -0.08056 C 0.11954 -0.08264 0.12266 -0.08287 0.12527 -0.08403 C 0.12735 -0.08519 0.1293 -0.08704 0.13152 -0.08773 C 0.13347 -0.08843 0.13555 -0.08889 0.13764 -0.08958 C 0.13868 -0.09005 0.13959 -0.09097 0.14076 -0.09144 C 0.14336 -0.09236 0.14623 -0.09259 0.14896 -0.09329 C 0.15066 -0.09375 0.15235 -0.09468 0.15404 -0.09514 C 0.15678 -0.09583 0.15951 -0.0963 0.16224 -0.09699 L 0.16954 -0.09861 C 0.18099 -0.09769 0.18555 -0.09977 0.19415 -0.09514 C 0.20743 -0.08796 0.19506 -0.09514 0.20339 -0.08773 C 0.21485 -0.07755 0.19558 -0.09745 0.21055 -0.08218 C 0.21159 -0.08125 0.21264 -0.07963 0.21368 -0.0787 C 0.21498 -0.07732 0.21641 -0.07639 0.21771 -0.075 C 0.21889 -0.07384 0.2198 -0.07245 0.22084 -0.0713 C 0.23581 -0.05602 0.21654 -0.07616 0.228 -0.06574 C 0.22917 -0.06482 0.22995 -0.0632 0.23112 -0.06227 C 0.23204 -0.06134 0.23321 -0.06134 0.23425 -0.06042 C 0.23594 -0.0588 0.23764 -0.05671 0.23933 -0.05486 C 0.24063 -0.05347 0.24206 -0.05255 0.24349 -0.05116 C 0.24415 -0.04931 0.24467 -0.04722 0.24545 -0.04583 C 0.24792 -0.04167 0.24961 -0.04167 0.25274 -0.04028 L 0.25886 -0.0294 C 0.2599 -0.02755 0.26068 -0.02523 0.26198 -0.02384 L 0.26498 -0.02014 C 0.27045 -0.00556 0.26329 -0.02315 0.27019 -0.01111 C 0.2711 -0.00949 0.27149 -0.00741 0.27227 -0.00556 C 0.27279 -0.00417 0.2737 -0.00324 0.27422 -0.00185 C 0.27501 -0.00023 0.27553 0.00185 0.27631 0.00347 C 0.27722 0.00555 0.27852 0.00694 0.27943 0.00903 C 0.28086 0.0125 0.28217 0.01643 0.28347 0.01991 C 0.28425 0.02176 0.28451 0.0243 0.28555 0.02546 L 0.28868 0.02917 C 0.29362 0.04213 0.29102 0.03704 0.29584 0.0456 C 0.29623 0.04792 0.29623 0.05069 0.29688 0.05278 C 0.29844 0.05764 0.30079 0.0588 0.303 0.06204 C 0.30378 0.06296 0.30443 0.06435 0.30508 0.06574 C 0.30547 0.06736 0.3056 0.06944 0.30612 0.07106 C 0.30795 0.07685 0.31211 0.0831 0.31329 0.08935 C 0.31589 0.10324 0.31237 0.08611 0.31641 0.10023 C 0.31693 0.10208 0.31693 0.10417 0.31745 0.10579 C 0.31797 0.10787 0.31902 0.10926 0.31954 0.11134 C 0.32032 0.11481 0.32084 0.11852 0.32149 0.12222 L 0.32253 0.12778 C 0.32292 0.12963 0.32305 0.13148 0.32357 0.1331 C 0.33034 0.15741 0.32214 0.12708 0.3267 0.14606 C 0.32722 0.14838 0.328 0.15092 0.32878 0.15324 C 0.32904 0.15625 0.3293 0.15949 0.32982 0.1625 C 0.33008 0.16435 0.33047 0.16597 0.33073 0.16782 C 0.33112 0.17037 0.33139 0.17268 0.33178 0.17523 C 0.33217 0.17708 0.33256 0.17893 0.33282 0.18079 C 0.33321 0.1831 0.33347 0.18565 0.33386 0.18796 C 0.33451 0.19167 0.33542 0.19514 0.33594 0.19884 C 0.3362 0.20139 0.33659 0.20393 0.33698 0.20625 C 0.33764 0.20995 0.33907 0.21713 0.33907 0.21736 C 0.33972 0.22755 0.33959 0.23055 0.34102 0.23912 C 0.34167 0.24282 0.34245 0.24653 0.3431 0.25 L 0.34415 0.25555 C 0.34454 0.25741 0.34493 0.25926 0.34519 0.26111 C 0.34545 0.26412 0.34584 0.26713 0.34623 0.27014 C 0.3474 0.27963 0.34727 0.27454 0.34727 0.28125 L 0.34727 0.28148 C 0.40821 0.27338 0.31472 0.28588 0.37605 0.27569 C 0.39636 0.27222 0.45691 0.27199 0.45925 0.27199 C 0.49688 0.2625 0.45977 0.2713 0.55782 0.26829 C 0.56784 0.26805 0.57774 0.26713 0.58764 0.26643 C 0.59102 0.26597 0.59454 0.26574 0.59792 0.26458 C 0.60599 0.2625 0.59714 0.26296 0.60313 0.26296 " pathEditMode="relative" rAng="0" ptsTypes="AAAAAAAAAAAAAAAAAAAAAAAAAAAAAAAAAAAAAAAAAAAAAAAAAAAAAAAAAAAAAAAAAAAAAAAAAAAAAAAAAAAAAAAAAAAAA">
                                      <p:cBhvr>
                                        <p:cTn id="47" dur="2000" fill="hold"/>
                                        <p:tgtEl>
                                          <p:spTgt spid="81"/>
                                        </p:tgtEl>
                                        <p:attrNameLst>
                                          <p:attrName>ppt_x</p:attrName>
                                          <p:attrName>ppt_y</p:attrName>
                                        </p:attrNameLst>
                                      </p:cBhvr>
                                      <p:rCtr x="30156" y="9144"/>
                                    </p:animMotion>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34"/>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62"/>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0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5"/>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80"/>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81"/>
                                        </p:tgtEl>
                                        <p:attrNameLst>
                                          <p:attrName>style.visibility</p:attrName>
                                        </p:attrNameLst>
                                      </p:cBhvr>
                                      <p:to>
                                        <p:strVal val="hidden"/>
                                      </p:to>
                                    </p:set>
                                  </p:childTnLst>
                                </p:cTn>
                              </p:par>
                              <p:par>
                                <p:cTn id="68" presetID="1" presetClass="entr" presetSubtype="0" fill="hold" nodeType="withEffect">
                                  <p:stCondLst>
                                    <p:cond delay="0"/>
                                  </p:stCondLst>
                                  <p:childTnLst>
                                    <p:set>
                                      <p:cBhvr>
                                        <p:cTn id="69" dur="1" fill="hold">
                                          <p:stCondLst>
                                            <p:cond delay="0"/>
                                          </p:stCondLst>
                                        </p:cTn>
                                        <p:tgtEl>
                                          <p:spTgt spid="89"/>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88"/>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90"/>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87"/>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84"/>
                                        </p:tgtEl>
                                        <p:attrNameLst>
                                          <p:attrName>style.visibility</p:attrName>
                                        </p:attrNameLst>
                                      </p:cBhvr>
                                      <p:to>
                                        <p:strVal val="visible"/>
                                      </p:to>
                                    </p:set>
                                  </p:childTnLst>
                                </p:cTn>
                              </p:par>
                            </p:childTnLst>
                          </p:cTn>
                        </p:par>
                        <p:par>
                          <p:cTn id="78" fill="hold">
                            <p:stCondLst>
                              <p:cond delay="0"/>
                            </p:stCondLst>
                            <p:childTnLst>
                              <p:par>
                                <p:cTn id="79" presetID="0" presetClass="path" presetSubtype="0" accel="50000" decel="50000" fill="hold" nodeType="afterEffect">
                                  <p:stCondLst>
                                    <p:cond delay="0"/>
                                  </p:stCondLst>
                                  <p:childTnLst>
                                    <p:animMotion origin="layout" path="M 3.75E-6 1.11111E-6 L 3.75E-6 1.11111E-6 C 0.00403 0.0007 0.0082 0.00093 0.01224 0.00185 C 0.01367 0.00209 0.01497 0.00324 0.0164 0.00371 C 0.0181 0.0044 0.01979 0.00463 0.02148 0.00556 L 0.03073 0.01088 C 0.03073 0.01088 0.03698 0.01459 0.03698 0.01459 C 0.03971 0.01713 0.04219 0.02084 0.04518 0.02199 C 0.0487 0.02315 0.05104 0.02384 0.05442 0.0257 C 0.06172 0.0294 0.05221 0.02546 0.06263 0.02917 C 0.06367 0.03056 0.06458 0.03218 0.06575 0.03287 C 0.06771 0.03403 0.06979 0.03403 0.07187 0.03472 C 0.07357 0.03519 0.07526 0.03588 0.07695 0.03658 C 0.07799 0.03704 0.07903 0.03843 0.08008 0.03843 C 0.09922 0.03959 0.11849 0.03959 0.13763 0.04028 C 0.13997 0.04074 0.14245 0.04121 0.14479 0.04213 C 0.14583 0.04236 0.14687 0.04352 0.14791 0.04398 C 0.15091 0.04468 0.15403 0.04514 0.15716 0.0456 C 0.1664 0.04977 0.15508 0.04514 0.16953 0.04931 C 0.17083 0.04977 0.17213 0.0507 0.17357 0.05116 C 0.17669 0.05209 0.17969 0.05232 0.18281 0.05301 L 0.225 0.05116 C 0.22903 0.05093 0.2332 0.05023 0.23724 0.04931 C 0.23867 0.04908 0.23997 0.04769 0.2414 0.04746 C 0.24817 0.04653 0.25508 0.0463 0.26198 0.0456 L 0.28151 0.04213 C 0.28359 0.04144 0.28841 0.03959 0.29075 0.03843 C 0.29179 0.03796 0.29271 0.03704 0.29375 0.03658 C 0.29518 0.03588 0.29648 0.03542 0.29791 0.03472 C 0.30182 0.03009 0.30312 0.02732 0.30716 0.0257 C 0.30924 0.02477 0.31133 0.02431 0.31328 0.02384 C 0.31471 0.02246 0.31614 0.02176 0.31745 0.02014 C 0.32396 0.01181 0.31666 0.0169 0.32461 0.00926 C 0.32643 0.00741 0.3306 0.00509 0.33281 0.00371 C 0.34036 -0.00532 0.33086 0.00556 0.3401 -0.0037 C 0.34114 -0.00463 0.34206 -0.00648 0.3431 -0.00717 C 0.34505 -0.00879 0.34935 -0.01088 0.34935 -0.01088 C 0.35416 -0.01666 0.35117 -0.01389 0.35859 -0.01829 C 0.3595 -0.01875 0.36067 -0.01898 0.36159 -0.02014 C 0.36263 -0.02129 0.36354 -0.02291 0.36471 -0.02361 C 0.36666 -0.02523 0.37083 -0.02731 0.37083 -0.02731 C 0.37591 -0.03333 0.372 -0.02963 0.37903 -0.03287 C 0.38008 -0.03333 0.38112 -0.03426 0.38216 -0.03472 C 0.38346 -0.03541 0.38489 -0.03588 0.38633 -0.03657 C 0.39661 -0.04166 0.3806 -0.03449 0.39349 -0.04004 C 0.39831 -0.03958 0.40312 -0.03935 0.40781 -0.03842 C 0.40898 -0.03819 0.40989 -0.0368 0.41094 -0.03657 C 0.41601 -0.03541 0.42122 -0.03518 0.4263 -0.03472 C 0.44466 -0.02916 0.42474 -0.03472 0.4664 -0.02916 C 0.46888 -0.02893 0.47122 -0.02801 0.47357 -0.02731 C 0.47825 -0.02176 0.47487 -0.02523 0.47982 -0.02199 C 0.48151 -0.02083 0.48307 -0.01898 0.48489 -0.01829 C 0.48763 -0.01713 0.49036 -0.01713 0.4931 -0.01643 C 0.49414 -0.01574 0.49518 -0.01528 0.49622 -0.01458 C 0.49739 -0.01389 0.50247 -0.00995 0.50442 -0.00903 C 0.50651 -0.00833 0.50859 -0.00787 0.51054 -0.00717 C 0.51614 -0.00555 0.51679 -0.00463 0.52291 -0.0037 C 0.52773 -0.00278 0.53255 -0.00231 0.53737 -0.00185 C 0.54531 0.00301 0.53659 -0.00162 0.55377 0.00185 C 0.55521 0.00209 0.55651 0.00301 0.55781 0.00371 C 0.55924 0.00486 0.56054 0.00625 0.56198 0.00741 C 0.56302 0.0081 0.56406 0.00834 0.5651 0.00926 C 0.56614 0.01019 0.56706 0.01181 0.5681 0.01273 C 0.56979 0.01435 0.57161 0.01505 0.57331 0.01644 C 0.58034 0.02269 0.57187 0.01806 0.58047 0.02199 C 0.58151 0.02315 0.58242 0.02477 0.58359 0.0257 C 0.58515 0.02662 0.58698 0.02685 0.58867 0.02755 C 0.5901 0.02801 0.5914 0.02847 0.59284 0.02917 C 0.60312 0.03449 0.58711 0.02732 0.6 0.03287 C 0.60104 0.03403 0.60195 0.03565 0.60312 0.03658 L 0.61237 0.04213 L 0.62161 0.04746 L 0.62461 0.04931 C 0.62565 0.05 0.62669 0.05093 0.62773 0.05116 L 0.63594 0.05301 C 0.65872 0.06644 0.64062 0.05648 0.70169 0.05301 C 0.70286 0.05301 0.70377 0.05162 0.70482 0.05116 C 0.70638 0.05046 0.71041 0.04908 0.71198 0.04746 C 0.71315 0.04653 0.71393 0.04468 0.7151 0.04398 C 0.7164 0.04283 0.71784 0.04283 0.71914 0.04213 C 0.72057 0.04121 0.72187 0.03959 0.72331 0.03843 C 0.72435 0.03773 0.72539 0.03727 0.72643 0.03658 C 0.72812 0.03542 0.72982 0.03426 0.73151 0.03287 C 0.73294 0.03171 0.73424 0.03033 0.73567 0.02917 C 0.73659 0.02847 0.73776 0.02824 0.73867 0.02755 C 0.73984 0.02639 0.74075 0.02477 0.74179 0.02384 C 0.74271 0.02292 0.74388 0.02269 0.74492 0.02199 C 0.74622 0.02084 0.74752 0.01945 0.74896 0.01829 C 0.75 0.01759 0.75104 0.01736 0.75208 0.01644 C 0.75312 0.01551 0.75416 0.01412 0.75521 0.01273 C 0.75651 0.01111 0.75768 0.0088 0.75924 0.00741 C 0.7612 0.00556 0.76354 0.00533 0.76549 0.00371 C 0.76679 0.00255 0.7681 0.00093 0.76953 1.11111E-6 C 0.77161 -0.00139 0.7737 -0.00231 0.77565 -0.0037 C 0.77669 -0.00416 0.77786 -0.00463 0.77877 -0.00555 L 0.78698 -0.01273 C 0.78841 -0.01389 0.78958 -0.01597 0.79114 -0.01643 C 0.79401 -0.01736 0.79752 -0.01852 0.80039 -0.02014 C 0.80247 -0.02106 0.80442 -0.02245 0.80651 -0.02361 C 0.80898 -0.02523 0.8112 -0.02662 0.81367 -0.02731 C 0.82578 -0.03102 0.8388 -0.03032 0.85065 -0.03102 L 0.91028 -0.02916 C 0.9625 -0.02754 0.94414 -0.03102 0.96888 -0.02546 C 0.97396 -0.02245 0.972 -0.02569 0.972 -0.01273 " pathEditMode="relative" ptsTypes="AAAAAAAAAAAAAAAAAAAAAAAAAAAAAAAAAAAAAAAAAAAAAAAAAAAAAAAAAAAAAAAAAAAAAAAAAAAAAAAAAAAAAAAAAAAAAAAAAAAAAAAA">
                                      <p:cBhvr>
                                        <p:cTn id="80" dur="4000" fill="hold"/>
                                        <p:tgtEl>
                                          <p:spTgt spid="89"/>
                                        </p:tgtEl>
                                        <p:attrNameLst>
                                          <p:attrName>ppt_x</p:attrName>
                                          <p:attrName>ppt_y</p:attrName>
                                        </p:attrNameLst>
                                      </p:cBhvr>
                                    </p:animMotion>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37"/>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7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89"/>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88"/>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90"/>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87"/>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84"/>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11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91"/>
                                        </p:tgtEl>
                                        <p:attrNameLst>
                                          <p:attrName>style.visibility</p:attrName>
                                        </p:attrNameLst>
                                      </p:cBhvr>
                                      <p:to>
                                        <p:strVal val="visible"/>
                                      </p:to>
                                    </p:set>
                                  </p:childTnLst>
                                </p:cTn>
                              </p:par>
                            </p:childTnLst>
                          </p:cTn>
                        </p:par>
                        <p:par>
                          <p:cTn id="109" fill="hold">
                            <p:stCondLst>
                              <p:cond delay="0"/>
                            </p:stCondLst>
                            <p:childTnLst>
                              <p:par>
                                <p:cTn id="110" presetID="0" presetClass="path" presetSubtype="0" accel="50000" decel="50000" fill="hold" nodeType="afterEffect">
                                  <p:stCondLst>
                                    <p:cond delay="0"/>
                                  </p:stCondLst>
                                  <p:childTnLst>
                                    <p:animMotion origin="layout" path="M -6.25E-7 -7.40741E-7 L -6.25E-7 0.00023 C 0.00287 0.00116 0.00586 0.00208 0.00885 0.00347 C 0.00977 0.00394 0.01081 0.00486 0.01172 0.00509 C 0.01367 0.00602 0.01576 0.00625 0.01771 0.00695 C 0.02109 0.0081 0.02774 0.01065 0.03047 0.01227 L 0.03646 0.01574 C 0.03737 0.0162 0.03841 0.01713 0.03945 0.01759 C 0.04076 0.01806 0.04206 0.01852 0.04336 0.01921 C 0.0444 0.01968 0.04531 0.0206 0.04635 0.02107 C 0.04792 0.02176 0.04961 0.02199 0.0513 0.02269 C 0.05326 0.02361 0.05521 0.025 0.05716 0.02616 C 0.0582 0.02685 0.05912 0.02778 0.06016 0.02801 C 0.07005 0.03032 0.06537 0.02894 0.07396 0.03148 C 0.07487 0.03218 0.07591 0.0331 0.07695 0.03333 C 0.08151 0.03426 0.0862 0.03357 0.09076 0.03495 C 0.09167 0.03542 0.0918 0.03773 0.09271 0.03866 C 0.09388 0.03958 0.09531 0.03982 0.09662 0.04028 C 0.09792 0.04144 0.09922 0.04306 0.10052 0.04375 C 0.10247 0.04491 0.10456 0.04491 0.10651 0.0456 C 0.10781 0.04607 0.10912 0.04676 0.11042 0.04722 C 0.11146 0.04792 0.11237 0.04861 0.11341 0.04907 C 0.11706 0.0507 0.1181 0.05023 0.12135 0.05255 C 0.12266 0.0537 0.12383 0.05556 0.12526 0.05602 C 0.13724 0.05995 0.15274 0.06042 0.16471 0.06134 C 0.16836 0.06204 0.17201 0.06227 0.17552 0.0632 C 0.17695 0.06343 0.17813 0.06458 0.17956 0.06482 C 0.18412 0.06574 0.18867 0.06597 0.19336 0.06667 C 0.19531 0.06713 0.19727 0.06759 0.19922 0.06829 C 0.20313 0.06968 0.20391 0.07107 0.20807 0.07199 C 0.21211 0.07269 0.21602 0.07315 0.21992 0.07361 C 0.23633 0.08102 0.21966 0.07407 0.26146 0.07708 C 0.26771 0.07755 0.27109 0.07894 0.27721 0.08079 L 0.3293 0.07894 C 0.3306 0.07894 0.33151 0.07755 0.33242 0.07708 C 0.33724 0.07523 0.34141 0.075 0.34622 0.07361 C 0.34792 0.07315 0.34961 0.07245 0.35117 0.07199 C 0.35247 0.0713 0.35378 0.07037 0.35521 0.07014 C 0.36537 0.06921 0.37552 0.06898 0.38581 0.06829 C 0.38906 0.06782 0.39232 0.06736 0.39557 0.06667 C 0.3987 0.06574 0.39974 0.06458 0.40247 0.0632 C 0.40378 0.0625 0.40521 0.06204 0.40651 0.06134 C 0.41641 0.05625 0.40104 0.06343 0.41341 0.05787 C 0.4194 0.0507 0.41341 0.05671 0.42422 0.05255 C 0.42656 0.05162 0.43177 0.04838 0.43412 0.0456 C 0.43945 0.03912 0.43216 0.04445 0.43906 0.04028 C 0.43971 0.03912 0.44024 0.0375 0.44102 0.03681 C 0.44219 0.03565 0.44362 0.03565 0.44492 0.03495 C 0.44701 0.03403 0.44896 0.03264 0.45091 0.03148 L 0.45378 0.02986 C 0.45482 0.0287 0.45573 0.02732 0.45677 0.02616 C 0.4582 0.025 0.4625 0.02338 0.46367 0.02269 C 0.46836 0.01713 0.4655 0.01991 0.47253 0.01574 L 0.47552 0.01389 C 0.47956 0.00695 0.47513 0.01366 0.48151 0.0088 C 0.48255 0.00787 0.48346 0.00648 0.48438 0.00509 C 0.48516 0.00417 0.48555 0.00232 0.48646 0.00162 C 0.49024 -0.00116 0.49818 -0.00532 0.49818 -0.00509 C 0.49961 -0.00718 0.50078 -0.00903 0.50221 -0.01065 C 0.50313 -0.01157 0.5043 -0.01134 0.50521 -0.01227 C 0.50651 -0.01389 0.50768 -0.0162 0.50912 -0.01759 C 0.51094 -0.01921 0.51497 -0.02106 0.51497 -0.02083 C 0.52617 -0.01991 0.53216 -0.01782 0.54232 -0.02106 C 0.5444 -0.02176 0.54622 -0.0243 0.54857 -0.02454 L 0.55742 -0.02639 C 0.57057 -0.03588 0.56133 -0.03055 0.58997 -0.02824 C 0.59466 -0.02778 0.59896 -0.02708 0.60378 -0.02639 C 0.60482 -0.02569 0.60573 -0.02477 0.60677 -0.02454 C 0.62318 -0.02222 0.62188 -0.02593 0.63125 -0.02106 C 0.63242 -0.0206 0.63346 -0.02014 0.63438 -0.01944 C 0.63542 -0.01852 0.6362 -0.01643 0.63737 -0.01597 C 0.63932 -0.01481 0.64128 -0.01481 0.64323 -0.01412 C 0.64466 -0.01366 0.64596 -0.01296 0.64727 -0.01227 C 0.64922 -0.01134 0.65117 -0.00949 0.65287 -0.0088 C 0.65456 -0.00833 0.65625 -0.00787 0.65781 -0.00718 C 0.66016 -0.00602 0.66198 -0.00463 0.66406 -0.00347 C 0.66537 -0.00278 0.66667 -0.00255 0.66797 -0.00185 C 0.66992 -0.00069 0.67188 0.00093 0.67383 0.00162 C 0.67552 0.00232 0.67721 0.00255 0.67878 0.00347 C 0.6806 0.0044 0.68242 0.00602 0.68451 0.00695 C 0.69037 0.00949 0.68711 0.00833 0.69362 0.01042 C 0.69961 0.02107 0.69323 0.01134 0.71107 0.01574 C 0.71315 0.0162 0.71732 0.01921 0.71732 0.01945 C 0.71823 0.02037 0.71914 0.02176 0.72031 0.02269 C 0.72122 0.02361 0.72214 0.02407 0.72318 0.02454 C 0.72774 0.02593 0.73242 0.02662 0.73672 0.02801 C 0.73815 0.02847 0.73932 0.0294 0.74076 0.02986 C 0.74622 0.03125 0.75677 0.03333 0.75677 0.03357 C 0.75781 0.0338 0.75872 0.03472 0.75977 0.03495 C 0.76641 0.03704 0.76849 0.03565 0.77448 0.03866 C 0.77656 0.03958 0.77839 0.04144 0.78047 0.04213 C 0.78529 0.04375 0.79024 0.04445 0.79492 0.0456 C 0.80703 0.04792 0.8151 0.04815 0.8276 0.04907 L 0.84635 0.05255 C 0.84727 0.05301 0.84818 0.05394 0.84922 0.0544 C 0.85156 0.05509 0.85391 0.05556 0.85638 0.05602 C 0.86185 0.05926 0.85742 0.05695 0.86537 0.05972 C 0.86862 0.06065 0.87188 0.06204 0.87513 0.0632 L 0.88008 0.06482 L 0.88412 0.06829 " pathEditMode="relative" rAng="0" ptsTypes="AAAAAAAAAAAAAAAAAAAAAAAAAAAAAAAAAAAAAAAAAAAAAAAAAAAAAAAAAAAAAAAAAAAAAAAAAAAAAAAAAAAAAAAAAAAAAAAAAAAA">
                                      <p:cBhvr>
                                        <p:cTn id="111" dur="3000" fill="hold"/>
                                        <p:tgtEl>
                                          <p:spTgt spid="110"/>
                                        </p:tgtEl>
                                        <p:attrNameLst>
                                          <p:attrName>ppt_x</p:attrName>
                                          <p:attrName>ppt_y</p:attrName>
                                        </p:attrNameLst>
                                      </p:cBhvr>
                                      <p:rCtr x="44206" y="243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2" restart="whenNotActive" fill="hold" evtFilter="cancelBubble" nodeType="interactiveSeq">
                <p:stCondLst>
                  <p:cond evt="onClick" delay="0">
                    <p:tgtEl>
                      <p:spTgt spid="7"/>
                    </p:tgtEl>
                  </p:cond>
                </p:stCondLst>
                <p:endSync evt="end" delay="0">
                  <p:rtn val="all"/>
                </p:endSync>
                <p:childTnLst>
                  <p:par>
                    <p:cTn id="113" fill="hold">
                      <p:stCondLst>
                        <p:cond delay="0"/>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6"/>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nodeType="clickEffect">
                                  <p:stCondLst>
                                    <p:cond delay="0"/>
                                  </p:stCondLst>
                                  <p:childTnLst>
                                    <p:set>
                                      <p:cBhvr>
                                        <p:cTn id="1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screen">
            <a:extLst>
              <a:ext uri="{28A0092B-C50C-407E-A947-70E740481C1C}">
                <a14:useLocalDpi xmlns:a14="http://schemas.microsoft.com/office/drawing/2010/main" val="0"/>
              </a:ext>
            </a:extLst>
          </a:blip>
          <a:stretch>
            <a:fillRect/>
          </a:stretch>
        </p:blipFill>
        <p:spPr>
          <a:xfrm>
            <a:off x="0" y="60612"/>
            <a:ext cx="12192000" cy="6857194"/>
          </a:xfrm>
          <a:prstGeom prst="rect">
            <a:avLst/>
          </a:prstGeom>
        </p:spPr>
      </p:pic>
      <p:sp>
        <p:nvSpPr>
          <p:cNvPr id="53" name="文本框 52"/>
          <p:cNvSpPr txBox="1"/>
          <p:nvPr/>
        </p:nvSpPr>
        <p:spPr>
          <a:xfrm>
            <a:off x="1458875" y="399947"/>
            <a:ext cx="507002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hangingPunct="0">
              <a:defRPr/>
            </a:pPr>
            <a:r>
              <a:rPr lang="en-US" altLang="zh-CN" sz="3600" b="1" dirty="0">
                <a:solidFill>
                  <a:srgbClr val="0070C0"/>
                </a:solidFill>
                <a:latin typeface="Century Gothic" panose="020B0502020202020204" pitchFamily="34" charset="0"/>
                <a:sym typeface="Helvetica Light"/>
              </a:rPr>
              <a:t>Let’s listen and speak!</a:t>
            </a:r>
            <a:endParaRPr lang="zh-CN" altLang="en-US" sz="3600" b="1" dirty="0">
              <a:solidFill>
                <a:srgbClr val="0070C0"/>
              </a:solidFill>
              <a:latin typeface="Century Gothic" panose="020B0502020202020204" pitchFamily="34" charset="0"/>
              <a:sym typeface="Helvetica Light"/>
            </a:endParaRPr>
          </a:p>
        </p:txBody>
      </p:sp>
      <p:pic>
        <p:nvPicPr>
          <p:cNvPr id="56" name="图片 55"/>
          <p:cNvPicPr>
            <a:picLocks noChangeAspect="1"/>
          </p:cNvPicPr>
          <p:nvPr/>
        </p:nvPicPr>
        <p:blipFill>
          <a:blip r:embed="rId2" cstate="screen"/>
          <a:stretch>
            <a:fillRect/>
          </a:stretch>
        </p:blipFill>
        <p:spPr>
          <a:xfrm>
            <a:off x="571443" y="418816"/>
            <a:ext cx="887432" cy="591621"/>
          </a:xfrm>
          <a:prstGeom prst="rect">
            <a:avLst/>
          </a:prstGeom>
        </p:spPr>
      </p:pic>
      <p:grpSp>
        <p:nvGrpSpPr>
          <p:cNvPr id="72" name="组合 71"/>
          <p:cNvGrpSpPr/>
          <p:nvPr/>
        </p:nvGrpSpPr>
        <p:grpSpPr>
          <a:xfrm>
            <a:off x="270080" y="6224203"/>
            <a:ext cx="942691" cy="294424"/>
            <a:chOff x="11008048" y="6528234"/>
            <a:chExt cx="942691" cy="294424"/>
          </a:xfrm>
        </p:grpSpPr>
        <p:pic>
          <p:nvPicPr>
            <p:cNvPr id="84" name="图片 83"/>
            <p:cNvPicPr>
              <a:picLocks noChangeAspect="1"/>
            </p:cNvPicPr>
            <p:nvPr/>
          </p:nvPicPr>
          <p:blipFill>
            <a:blip r:embed="rId3"/>
            <a:stretch>
              <a:fillRect/>
            </a:stretch>
          </p:blipFill>
          <p:spPr>
            <a:xfrm>
              <a:off x="11201295" y="6528234"/>
              <a:ext cx="749444" cy="294424"/>
            </a:xfrm>
            <a:prstGeom prst="rect">
              <a:avLst/>
            </a:prstGeom>
          </p:spPr>
        </p:pic>
        <p:sp>
          <p:nvSpPr>
            <p:cNvPr id="85" name="文本框 84"/>
            <p:cNvSpPr txBox="1"/>
            <p:nvPr/>
          </p:nvSpPr>
          <p:spPr>
            <a:xfrm>
              <a:off x="11008048" y="6544641"/>
              <a:ext cx="790364" cy="261610"/>
            </a:xfrm>
            <a:prstGeom prst="rect">
              <a:avLst/>
            </a:prstGeom>
            <a:noFill/>
          </p:spPr>
          <p:txBody>
            <a:bodyPr wrap="square" rtlCol="0">
              <a:spAutoFit/>
            </a:bodyPr>
            <a:lstStyle/>
            <a:p>
              <a:pPr algn="ctr">
                <a:defRPr/>
              </a:pPr>
              <a:r>
                <a:rPr lang="en-US" altLang="zh-CN" sz="1100" b="1" dirty="0">
                  <a:solidFill>
                    <a:prstClr val="black"/>
                  </a:solidFill>
                  <a:latin typeface="Century Gothic" panose="020B0502020202020204" pitchFamily="34" charset="0"/>
                </a:rPr>
                <a:t>2:30</a:t>
              </a:r>
              <a:endParaRPr lang="zh-CN" altLang="en-US" sz="1100" b="1" dirty="0">
                <a:solidFill>
                  <a:prstClr val="black"/>
                </a:solidFill>
                <a:latin typeface="Century Gothic" panose="020B0502020202020204" pitchFamily="34" charset="0"/>
              </a:endParaRPr>
            </a:p>
          </p:txBody>
        </p:sp>
      </p:grpSp>
      <p:grpSp>
        <p:nvGrpSpPr>
          <p:cNvPr id="58" name="组合 57"/>
          <p:cNvGrpSpPr/>
          <p:nvPr/>
        </p:nvGrpSpPr>
        <p:grpSpPr>
          <a:xfrm>
            <a:off x="10854238" y="6246496"/>
            <a:ext cx="998007" cy="312687"/>
            <a:chOff x="7707356" y="6408789"/>
            <a:chExt cx="998007" cy="312687"/>
          </a:xfrm>
        </p:grpSpPr>
        <p:pic>
          <p:nvPicPr>
            <p:cNvPr id="73" name="图片 72"/>
            <p:cNvPicPr>
              <a:picLocks noChangeAspect="1"/>
            </p:cNvPicPr>
            <p:nvPr/>
          </p:nvPicPr>
          <p:blipFill>
            <a:blip r:embed="rId4" cstate="screen"/>
            <a:stretch>
              <a:fillRect/>
            </a:stretch>
          </p:blipFill>
          <p:spPr>
            <a:xfrm>
              <a:off x="7808954" y="6408789"/>
              <a:ext cx="751545" cy="312687"/>
            </a:xfrm>
            <a:prstGeom prst="rect">
              <a:avLst/>
            </a:prstGeom>
          </p:spPr>
        </p:pic>
        <p:sp>
          <p:nvSpPr>
            <p:cNvPr id="74" name="文本框 73"/>
            <p:cNvSpPr txBox="1"/>
            <p:nvPr/>
          </p:nvSpPr>
          <p:spPr>
            <a:xfrm>
              <a:off x="7707356" y="6418491"/>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780" hangingPunct="0">
                <a:defRPr/>
              </a:pPr>
              <a:r>
                <a:rPr lang="en-US" altLang="zh-CN" sz="1100" b="1" kern="0" dirty="0">
                  <a:solidFill>
                    <a:srgbClr val="000000"/>
                  </a:solidFill>
                  <a:latin typeface="Century Gothic" panose="020B0502020202020204" pitchFamily="34" charset="0"/>
                  <a:sym typeface="Helvetica Light"/>
                </a:rPr>
                <a:t>5/26</a:t>
              </a:r>
              <a:endParaRPr lang="zh-CN" altLang="en-US" sz="1100" b="1" kern="0" dirty="0">
                <a:solidFill>
                  <a:srgbClr val="000000"/>
                </a:solidFill>
                <a:latin typeface="Century Gothic" panose="020B0502020202020204" pitchFamily="34" charset="0"/>
                <a:sym typeface="Helvetica Light"/>
              </a:endParaRPr>
            </a:p>
          </p:txBody>
        </p:sp>
      </p:grpSp>
      <p:sp>
        <p:nvSpPr>
          <p:cNvPr id="60" name="AutoShape 2" descr="data:image/jpeg;base64,/9j/4AAQSkZJRgABAQAAAQABAAD/2wBDAAgGBgcGBQgHBwcJCQgKDBQNDAsLDBkSEw8UHRofHh0aHBwgJC4nICIsIxwcKDcpLDAxNDQ0Hyc5PTgyPC4zNDL/2wBDAQkJCQwLDBgNDRgyIRwhMjIyMjIyMjIyMjIyMjIyMjIyMjIyMjIyMjIyMjIyMjIyMjIyMjIyMjIyMjIyMjIyMjL/wAARCAE0Af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aiiigAooooAKKKKACiiigAooooAKKKKACiiigAooooAKKKKACiiigAooooAKKKKACiiigAooooAKKKKACiiigAooooAKKKKACiiigAooooAKKKKACiiigAooooAKKKKACiiigAooooAKKKKACiiigAooooAKKKKACiiigAooooAKKKKACiiigAooooAKKKKACiiigAooooAKKKKACiiigAooooAKKKKACiiigAooJABJOAPWsq68R6RZuUkvUaT/AJ5xAyN+S5pOSjuxqLeyNWiudfxQ8n/Hrpdy4/vTMsY/I8/pVSbxDqg5P9n2w/2y0h/mKyeIprqaKjNnW0VxH9q6lck41Kdge1vbqg/NgailaYJm5v7oKf8AnrdEf+g4rN4qPRF/V5dWd4SB1OKY00SjLSIPqwFebSXWnAYZ5Jvbc7fzNRxvaSvi30oSN/uL/hUvFeRSwvmeiyarp0RxJf2qf70yj+tQtr+jr11Sz/CdT/WuOiguByNPs4h/tYP8hUy3YjODLbZ9I4Sf60vrT7D+ro6c+JdGH/MSgP0bNJ/wk2jdr5T9FY/0rBTUSOkjfhGBV2K5uXAKiYj14H9KpV5Ml0Uv6/4Bpf8ACR6V/wA/Lf8Afl/8KP8AhJNJ/wCfo/8Afp/8KqrLdH/np/32v+FTLLcj/np/30Kr2sv6RPs4/wBMk/4STSO96o+qsP6U4eItGP8AzErcfVwP51H9pmXljIPrilF1u6v+aA1XtJC5F/X/AAxMNd0humqWX/f9f8anj1Gym/1d5bv/ALsqn+tU9sUvBjt39mjqKTT7R/8AWaZav9I1/wAKfPIXJE2BIh6Op+hp1c2dK0bdzpsKH1Vdp/TFH9laYTlHniP+xcSL/XFHtJdvx/4AezXc6Siue/syVMNBquop6DzVcfkwpu7WID8mrRSei3NqB+qkUe27oPZ9mdHRWAupa5HjfZWdyO5hmKH8mH9aUeKI4f8Aj/0+9tB3cx+Yo/Fc01Wh1F7KRvUVRstY07UAPsl7DKf7obkfh1q9WiaeqIaa0YUUUUxBRRRQAUUUUAFFFFABRRRQAUUUUAFFFFABRRRQAUUUUAFFFFABRRRQAUUUUAFFFFABRRRQAUUUUAFFFFABRRRQAUUUUAFZ2uatHomky3roZNmAqDux6Vo1wHxdu3tfCluI22u94n5BWP8AhUVG1BtF00nJJnPprWoeJ9VWC9vXjtzlhDEdqn29/wAa6O2tYLNNlvEsQ/2Ryfqe9eRW2txnb5wMbj+JemfX2rqbDxbcooHmRXSD+8fm/Mf1ryHKV7zPTcE1aJ1GrXd1BsWMlYyOXHr6e1ZtrdRpco9wm5Aee9SQ+K7OUYnhkjyOeAwqTztCu/u3McTH32fz4qXq7pjjorNG5DdQzLmJww9B2rL1DS5bi4aaKUPn+Bzgj6VANKif5ra9RvTkH9QalFrqkI+ScOPds/zquZ9USkk7pmdJY3Uf3oH+oGf5VYstVksU8logyZzg/KatCfVo/vW6v9B/gaU6ldgYmsHI+h/wo50U7vfUnTXLOQYcSJnqCuR+lMB0t2ylx5ftk/1qudQtj/rdOx/wAU03elt96zI+g/8Ar0+aL3J5WtkaMcFs33L6P8SP8auxLMoAS9jI/wB7NYa3Gkf88JF/P/GpVutGHVZB+dUpRJcW/wDhjoUa6/5+IjUoa473EYrBS60X++4+uasJcaQekoP/AAKtVOPczcH2/A2CGb790h/GlCwr964X8Kzkl00/dJP0NTLNY9o2NWpIhxZfWe1jOQ+SPxpW1GMfdVj9eKpi4tR0gJ/Cni7Qfctv0qudE8oSXLTsDt9gAKVYpn6IR7nil+2Tn7sB/I0hlvH6KFp8w7Fu3jaEHc+c9h0FNnuIlUhyD7VTaK4cfPKAPrUTRW8fMtyo/wCBAUnJhyoYZypyrFfxq9DK7xBnGCf5VntqOm2/IkDn1UFqoXXimCMHy48+8jACs+ZLdl8rlsjQv9KsL3LSwIsnaVBtYfiKw7DxTe6NMEmne8sg21lkOXUZxlW6n6GsbUvFRuMxGfdn/llCCc/1NZN3Hfz2U1w8f2aGNd2H++34dqz53e8DRU9LTPeEdZI1dTlWAIPtTqraf/yDLT/rin8hVmvVR5rCiiigAooooAKKKKACiiigAooooAKKKKACiiigAooooAKKKKACiiigAooooAKKKKACiiigAooooAKKKKACiiigAooooAK8q+NU+LPSbfPWR3I+gA/rXqteL/GeffrmnQA/6uAsR9W/+tWVZ+4zWgvfR5lU9pxKSOOKr/xfhVm1++30rgex6Mdy+txMn3ZG/HmpV1CYfe2t9RVWis7JmpeXUiOseD6qatR65JH92W4T6P8A/XrHopciA6OPxPdJ0v5x/vc1YTxdfL/y/g/70a/4VylFHL5isux2S+Mb3/nvbt9UFSjxfcnqto34H/GuIopcr7i5Y9juB4tlPW3sz/n607/hKmPWztK4WijlfcOVHd/8JSf+fG0/OkPik/8APja/nXC0Ucr7hyo7r/hK3HS0tBR/wmNyv3Y7VfxP+NcLRRyvuHLHsdyfG1+PuyW6/gf8ajbxxqna+iX6ID/OuKpD0NOz7hyR7HYN431Rv+Yo3/AY1/wqM+LNXk6Xt4/0T/61SQIqxJhVHyjoPap1NaezfdmfNFdCkdY1ufoLtv8AewKAdcm6sI8/35f8K0RUgqlSXUXP2RmjTb+X/X6hgeiKT/Op49BtM5maac/7b4H5DFXhUgqlCK6Eucgt7aC2GIIUjH+yuKh1k/8AEmuv90fzFWgap60f+JNc/QfzFW9iVuevafxptqP+mKfyFWKr2H/IPtv+uSfyFWK7VscD3CiiimIKKKKACiiigAooooAKKKKACiiigAooooAKKKKACiiigAooooAKKKKACiiigAooooAKKKKACiiigAooooAKKKKACvA/izced45kjB/1NvGh+pBb/wBmr3yvnD4hXH2nx7q7+koj/wC+VC/0rDEP3Tow6945f+P8Kt2nV/wqn/y0/Crlp0Y+9cTO6O5ZoooqDUKKKKACiiigAooooAKKKKACiiigAooooAKQ9DS0h+6aAOxj/wBWn0H8qlFQp90fQVKK3OclBp4qIGpFNMklBqRTUS1IppiJR1qnrR/4ktz9B/MVaBxzVLVudCuP+uYP6ih7DW6PYdOOdMtD6wp/6CKs1T0o7tHsT628Z/8AHRVyu1bHnvcKKKKYgooooAKKKKACiiigAooooAKKKKACiiigAooooAKKKKACiiigAooooAKKKKACiiigAooooAKKKKACiiigAooooAK+XfEVx9q8SanP/wA9LmRv/HjX09O/l28r/wB1Cf0r5SuJPOuZZf77s35nNc2JeiR1YZatkA/1pq9aj92frVFf9Y1X7YYhHuTXHI7Ibk1FFFSahRRRQAUUUUAFFFFAEanM7DsFH9akqCI5uZ/baKnoYkFFFFAwooooAKQ9KWg9KAOvU8CpBUS1IK2OckBqQGohT1NMRMDTxUQNSA0xDyfkP0qtqQ3aHc/9cSanc/u2+lRXY36RcL/0wb+VN7CW56toL+Z4f05h3t0/9BFaNYvhCTzfCGlP6261tV2x2Rwy+JhRRRTJCiiigAooooAKKKKACiiigAooooAKKKKACiiigAooooAKKKKACiiigAooooAKKKKACiiigAooooAKKKKACiiigDN8RXH2Tw1qlwDzHaysPwU18uV9GfEW5+y+A9UYHDSIIx77mAP6Zr5yPANcmIfvJHZhl7rYxOWY1pwjEKj2rNjHBrUAwAPSuWR1wFoooqTQKKKKACiiigAooo6UAVrY7prg/wC1/jVmqlicrIfVqt03uTHYKKKKRQUUUUAFFFHcUAdaDzTwaiB5p4NbHOSg1IpqJaeKYiUGpFNQg1IDTEPc/um+lIBvsXX1Rl/Q0PzG30otjmLHvT6E9Tvvh7N53gfTif4VZPyYiunrivhfKW8KPCesF3JH/I/1rta66fwI5KqtNhRRRVmYUUUUAFFFFABRRRQAUUUUAFFFFABRRRQAUUUUAFFFFABRRRQAUUUUAFFFFABRRRQAUUUUAFFFFABRRRQAUUUUAed/GK88nwvb23ee5H5KCa8Mf7pr074zagJdbsLBTkQQGRue7Hp+Sj868wk7CuGs7zO+irQQ+3XLIPetKqNuP3y+1Xq55HTDYKKKKRYUUUUAFFFFABTZDtjY+gNOqK5OLdz7YoE9iKwH7pv96rVVrL/UfUmrNN7ijsFFFFIoKKKKACgdR9aKVfvD60AdTnmng1Hnk04GtjAlBqQGoQakBoESg08GogaeDTES9VI9RTLRuGHuDTgahgO2dl+tUtiXudZ8Mpdkmt2hP3bgSAfUH/AV6DXl/gSbyPG99b9rm1Eg+qkD/GvUK6aL9w5a698KKKK1MQooooAKKKKACiiigAooooAKKKKACiiigAooooAKKKKACiiigAooooAKKKKACiiigAooooAKKKKACiiigAoorm/HeujQPCl3cK+2eUeTDg87mHX8Bk/hSbsrsaV3ZHhXjHVRrPizULxW3RmUpGf9leB/KsD70nsKcTgZpEGB7mvNbu7npJWVixbD999BVyqloPnY+1W6h7m0dgooopFBRRRQAUUUUAFVr04t8epFWap354Rfqaa3JlsS2gxbL+NT0yFdsCD/AGRT6TGtgqKV9skQz1b+lS1VuD/pcC+hz+tNAy1RRRSGFKv3h9RSUq/eH1oA6bPJpVbJb2OKZnmmQNl5f96tUYMtA1IDUQNPBpgSg08GogaeDTJJQaiY7LlW7Gng1HcDKBu4pomWxe0mf7F430W6JwsjNbt/wIED9T+lexV4Zeuy2cd0mTJbyLMMex5r221nW6tIbhCCssauCO4IzW9B7owxC2ZNRRRXQcwUUUUAFFFFABRRRQAUUUUAFFFFABRRRQAUUUUAFFFFABRRRQAUUUUAFFFFABRRRQAUUUUAFFFFABRRRQAV4F8TfE413X/sls+6ysSUUg8O/wDEf0x+Fdx8SvHC6RaSaPp0ub+ZcSuv/LFD/wCzH9K8PznmuWvU+yjrw9P7TEIzgdu9LRR9K5jpLVqMIx9TirFNjTZGF9OtOrNmyVkFFFFAwooooAKKKKACs+7+e5CegA/OtCs+P97fFuwJP5U0RLsaFFFFIsKpy86hGPTFXKjaFTOsuTkDGKaJauSUUUUigoHUfWiigDpM81DAcXMq+vNPB5qBj5d6G7H/APVWqMGXwaeDUQNPBpgSg08GogaeDQIlBpSNyFT3qMGng0xDYMPG8L9CCCPavQ/h7qRuvDosJWzPYOYGHqvVT+XH4V50x8qcP2brWhpGrnw7rkeo8m0lAhu1HPy54b8K0hLllcznHmi0exUU2ORJY1kjYMjAMrA5BFOrsOEKKKKACiiigAooooAKKKKACiiigAooooAKKKKACiiigAooooAKKKKACiiigAooooAKKKKACiq93f2dhGXu7qGBRyTI4X+dcZrPxX8P6cGSyZ9QnHQRAqmf94/0zUylGO7KjCUtkd0SACSQAOua818a/E+3sEk0/QnS4uzlXuQcpF9P7x/SvP8AxH8QNb8RhoZJhbWh/wCWEGQCP9o9TXK1zVK99InTTw9tZD5ppLiZ5ppGkkclmdjkk+pplFFc50hVi3i58xvwFENuThnGB2HrVqpbLjHqwooqG4lMce1fvtwKktuw6Ni7uQflB2ipKZGnlxqnoKfQCCiiigYUUUUAMlbZEzegqtYJw7+vFOvXxEEHVjU0KeXCq9wOafQneRJRRRSKCiiigAooooAKD0oooA3o23Ip9QKjuRlVcdRTLN99snqOKsEB1KnoRWiZi10JIn3xq3qKlBqlasVLxN1ByKtg0xLYkBp4NRA08GmBKDTwaiBpwNAh7qHQr+VELCSIo4B42sD3oBpjfu380dOjCqRL7nQ+F/FLeHGXT9QZn0tm/dTHk25PY/7P8q9PiljniWWF1kjcZVlOQR7GvFvldSDhlI5B6EVY0nVtV8NvnTXE9oTlrOU8f8BPY1pTq8uj2MqlFS1W57JRXN6J430jWSITKbS8729x8pz7Hoa6SuqMlJXRyyi4uzCiiimSFFFFABRRRQAUUUUAFFFFABRRRQAUUUUAFFFQ3F1b2kZkuZ4oUHJaRwoH50ATUVyeo/Ejwvp2V/tFblx/DbLv/UcfrXJ6h8aYxldO0lm9HuJMD8h1/MVDqwW7NFSm+h6xSMyopZiAoGST2r5+1D4o+J77IS6jtVPaCMDH4nJrmL3VdQ1Jt17e3Fwc5/eSFgPoKyeIXRGiw0urPoy/8Z+HdNz9o1e23D+FH3n9M1zF/wDGLQrfctnbXd2w6HaEU/iTn9K8OorN4iT2NVh49T0u/wDjLqs24WOn21uvYuS5/oK5i/8AH3ifUMiTV541P8MGIx/47zXN0Vk6knuzRU4LZEk1xNcPvnmklY93Ysf1qOlCM3RSfwqQW8h7AfU1FzRIioqytr/eb8hUywxp0UfU0rlKLKiQu/QYHqasxwKnJ5b1NS0UmylFIKKKie4ROAdx9qQ27EjMEUsxwBzVSAGeczt0HCionkkupBGOmegq+iCNAi9BT2JvzMdRRRSLCiiigAoopkr+XGW6nsPU0CK+PPvc/wAMf86t1FBF5UYHc8sfepabBIKKKKQwooooAKKKKACiiigC7p8mGaM9+RWiDWGjFHVh1BrYjkDorr0IqosiSCUFGWZeq/e9xVlWBAI6GohSxDy125yM8e1WR1JwacDUYNOBoAlBp4NRA04GmIlBp4NRA1ELyIXLQM2yQdA38X0ouKxZQ+Wdv8J+6fT2qYGoeCMGng0xBLBDcKBNGr46E9R9DWhp2ta3ouFs743FuP8Al3u8sMezdR/KqINOBpp2d0Jq6szudN+ImmzssOpwyadOeMycxsfZh/WuuiljnjWSGRZI25DIQQfxrxkhXUqwDKeoIzRZNdaVL5ulXktoxOTGDujb6qa2jWa3MZUIv4dD2miuB074hSwgR61YlR3ubXLL9SvUV2Wn6rYarAJrC7iuEPdGyR9R1B+tbRnGWxzypyjuXKKKKsgKKKKACiiigArN1LxBpOjqTf6hbwEfws/zfl1rl/EujeN9ULrZ6ta29ueBHbFo3I92PP6ivOLz4b+JonLS2Ulwx5LJIr5/WsZ1ZLaJvClGW8jv9R+MGg22Vsobm8YdGC7FP4nn9K5a++MurS5FjYWsA7GQlz/SuRuPDOpWeTcaZeRgdWaJsfniqX2ZF6xn8a5pV5nVHDwNe9+IXim+yJNXljX+7CFj/wDQQDXP3N7dXj7rm5lmb1kct/OrPlRj+BfypwVR0UD6CsnNvc1VNLYzgCegNOEbnojflWhRU8xXIURBKf4f1pwtZO5UfjVyii4cqKotT3f8hTxap3ZjU9FF2PlRELeIfw5+pp4RR0UD8KdRSHYKKKKBhRR0qF7lF4HzH26UCbsTVFJcKnA+Y+1Vnmd+pwPQVHVJEOfYe8rydTx6CoGbPyrQzljhakgh3OB+Z9KrYncs2cWxC5HLVZoAwMDoKKzZqlZBRRRQMKKKKACkIBxkZxS0UAFFFFABRRSMwVSx6CgABBzjtS1BbMW3k9Sc1PQxJ3CiiigYUUUUAFXbGbH7onrytUqASDkHBoQmrm4DTwap21yJV2tw4/WrINWjNolBp4NRA04GmIlBpwNRg04GmBKDWXrMGVS4A6fK39K0QaHVZY2jcZVhgih6oE7O5hW+pXNtgB96f3X5rUh1yBuJVaM+o5FYs9u8E5iIJI5BA6j1qL8Ki7Ro4pnXxXUE3+rlRvYGpwa4mpY7q4i/1c8i+wY4p85Dp9jswacDXJJq98n/AC23f7yg1MuvXg6iI/VarnQvZs6kNzUYgVJhPbvJbTjpLA2xv06/jXPDxDcjrFEfwP8AjS/8JFcf88Yv1/xo50Lkkd9YeNdc0/C3ccepwD+IYjlA/ka6jTPHehakwiNybS47w3Q2H8+h/OvGD4iu+yQj8D/jVa51W4u02TLCR2/djI+hrRYhxM3hlLpY+lEdXUMjBlIyCDkGlr5t03XNX0xx9gv7mHn7iOSp+q9DXoegeKPHN3sH9kC5jOP3k0Zi49c8ZraGIUtLGE8NKOtz0+iqdrLqElujXNpbxSkfMizlgPx20Vvc57FyiiimIKgnsrW6/wCPi2hl/wCukYb+dT0UAY0/hLw/ckmXSbUn1CY/lWZN8N/DE2T9ieM/7EzD+uK6yiocIvdFqpNbM4KX4TaE+THdX8Z7fOpH/oNUJfg/b8+Tq8g9A8IP65r0yipdGm+har1F1PJJPhDfDPlapbkf7SEGqUvwo15T+7ms3Hu5H9K9ooqXh6ZSxVQ8Ll+GfiaP7trFL/uTL/XFVJPAHiiL72kyH/dkRv5Gvf6Kn6rAr63Psj51fwl4hjPzaNe/hCT/ACqtJoWrw/6zTLtPrCw/pX0nRS+qruV9cl2PmQ2F4v3rScfWM1VnJtxh1IbspGDX0lr2tWXh/SZdQvm/dJwq93bso96+b9e1q41/WJ9QuQqtIflReiL2ArGpSUOptTrufQoPK8h+Y8egplFB6cVmWIWAHJph3P7CnBR1PJp6qWbCjJpiEROQqjJNX4oxGuO/c0kUIjHqx6mpKhs1jGwUUUUigooooAKKKKACiiigAooooAKrXUnSMfU1O7BELHoKoMxZix6mmkRJk9r956tVVtPvN9KtUPccdgooopFBRRRQAUUUUAKCQQQcEd6v294GwsnDevY1n0UJiaubgNPBrHhupIcD7y+hrQhuY5eFOD/dPWrTIaLQNOBqIGng0ySUGnA1EDTgaYCTRGXa6O0cyHMcinBU1taP4g0a5kWx8V6Xbb+i3qR7Sf8Aex/Mf/XrIBpssUc6bJUDL/Kmm07oTSasz0d/hp4XvolltvtEcbjKvBPkEf8AAgaoTfCHTmP7jU7pB/tor/yxXJ6Jr2r+Fpc2chubInL20hzj6eh+leqeHfFul+JIv9Fl8u4A+e3k4df8R7it4eyno1ZnNP21PVO6OLk+D/8Azy1jP+9D/wDXqu3wgvf4dVtz9YzXrVFafV6fYz+s1O55F/wqHUc/8hO2/wC+GqeH4QTE/v8AVowP9iIn+Zr1aij6vT7B9Zqdzzu3+EOlp/x86jdy/wDXMKn8wa2bT4c+GbUg/YmmI7zSFs/h0/SuroqlSgtkS61R7spWekabp4H2Sxt4SOhSMA/nV2iitLWM277hRRRQIKKKKACiiigAooooAKKKKACiiigAooqpqOp2WkWb3d/cJBAnVmP6AdzQBbrifFvxI03w9vtbQpe6gOPLVvkjP+0R/IfpXCeL/ijeat5lno5e0sjkNJ0kkH/so/WvOySSSTk1y1K/SJ1U8P1kamueIdT8RXZuNRuWkIPyIOET2A7Vl0UoVm6KTXM3fVnUlbRCUVMttIeuB9amS2ReT8x96V0UosrxwtIfRfWrkcaxjCj8adRUtlqNgooopFBRRRQAUUUUAFFFFABRTkRpHCIrMx6BRkmt7TvBPiHVMGDTpEQ/xzfux+vX8Kai3sS5KO7Ofp8UUk8qxRI0kjHAVBkn6AV6dpfwjOVfVdQGO8duP/Zj/hXeaP4Z0jQkAsLOON8cyN8zn8TW8MPJ76GE8VBbanlcHg1tB8N3fiDW1CzRRH7Nat2kPClvoTnHtXmleufGTXAEs9Eibknz5wOw6KP5n8q8jpVEovlXQVOUpLml1LVqOGPvViooF2wj1PNS1gzpWwUUUUDCiiigAr03wL4GsdW8Oy3mqQMftD/uCCVZVHGR9T/KuO8KeHJ/Emsx2yAi3Qhp5P7q/wCJ7V9BW1vFaW0VvAgSKJQiKOwFdOHpc3vPY5MTV5Vyx3PJta+FF9bbpdJuVuo+ojlwrj8eh/SuEvtMvtMmMN9aTW8g7SIRn6etfTNQXVnbX0JhuoI5oz1WRQRWs8NF/DoYwxcl8Wp8x0V7Tq/wt0a9LSWLyWMp5wp3J+R6fga4TVvhv4g0zc8UC3kI/jgOT/3yef51zSozj0OqGIhLqc1Feyx8H519D1q7Fewycbtp9GrMmhlgkMc0bRuOquMEfhTKzu0a2TOgB704NWDHPLF9xyPbtVuPUmH+sTPutVzEuLNUGnA1TivYJOkgB9G4qyCCMinclolBqJ4AZlnid4bhDlZYzhgacDTgaYHXaD8RLmx22uvxmWIcLeRDkf7w/rXo9ne2uoW63FpPHPC33XjbINeF9RjtUlhd32jXP2jSbprdyctGeY3+q1tCs46PU550Iy1joz3eiuD0b4l2UxW31qI2Nx08wAtE349q7e3uYLuFZreZJY26MjZFdUZxlscsoSjuiWiiiqICiiigAooooAKKKKACiiigAooooAKKKKACiiigDA8V+Jf+Ea003CWFxdzMCEWJCVB9WbHArwTXtc1fxLem41GZiB9yLOEjHsP69a+mqp3GkabdOXuLC1lc9WeJST+OKxqU5T2ZtSqRhuj5fW0/vP8AkKeLaMdQT9TX0fJ4S8PynL6RaH6R4qu/gXw04/5BMI/3cj+tYPDT7nQsVDsfPgjReiqPwp1e8P8ADjww/WwYf7srD+tQt8MfDLdLadfpO1T9WmWsXTPDaK9tb4V+HW6fbF+kw/qKjPwn8Pn/AJbX4/7ar/8AE0vq0x/WqZ4tRXtI+E/h/wD573//AH9X/wCJp6/Cvw6p5N431lH9BR9WmH1qmeJ0V7mnwy8Mr1tZm+s7f0q1D8P/AAzD001W/wB92b+tP6tMX1uB4FShWY4AJ+gr6Kg8K6DbnMWk2gPvGD/OtKCztbYYt7aGIf8ATNAv8qpYV9WQ8YuiPnS28P6xeY+z6ZdyA9CIiAfx6Vt2nw38SXWC1okAPeWQDH4DmvdqK0WFj1ZDxcuiPKLL4QTsQb7VI0HdYIy36nH8q6Sx+GHh60wZo5rth1818A/gMV2dFaKjBdDKVeo+pSstH03Tl22dhbQD1jjAJ+p6mrtFFaJJbGTd9wqpqeo2+k6bcX90+2GBC7H+n1q3XjXxb8U/arxdAtZP3UBD3BU/efsv4fz+lTUnyxuVThzysef63q0+uazdajcE75nLBc/dXsB9BiqUSF5AvbvTKuwR+WmT949a85vqelGPQloooqDYKKKKACtTQtBvvEOoLaWUee7yH7qD1Na3hbwNqHiKRZnVrawB5nYct7KO/wBele06Po1joVgtpYwhIx1bqzn1J7mt6VBz1exzVsQoaLch8P8Ah+z8O6YtnaLk9ZJCPmkb1Na1FFd6SSsjzm23dhRRRTEFFFFAFK/0fTtVj8u+soLgf9NEBI+h6iuN1T4UaVdbnsLiWzc9FP7xfyPP6139FRKnGW6LjUlHZnhup/DTxBYZaKKO8jHeBufyPNcpc2lzZymK6glhkHVZEKn9a+nahubS3vIvKuYI5o/7sihh+tYSwq+yzoji5L4kfMVPSWSM/I7L7A17lqPw28O3+WS3ktXP8Vu+P0ORXKah8IrqPLafqMco7LMu0/mM1jLDzWx0RxNOW+hwMepTr94K49xirSarEfvoy/TkVbvvA3iPTyfM0yWRB/HBiQfpzWHNbT25ImhkjI7OpH86yalHc1TjLY2o7yB/uyrn0PFWA2RmuYpyO8ZyjMv0NHMHIdI6JKhV1DKexFR2supaNN5+j3ssJ7xhuG+o6H8axkv7lP8Alpn/AHhmrCavKPvxo30JFPmQuVnomifFYBlt9dtDG3QzxD+a/wCFeh6fqdlqtsLixuY54j3Rs4+vpXz1Jf2tyu2eFvqMEioba+n0u5Fxpt5JG47rlT+PY1tDENb6mE8NGXw6H0tRXlGhfFeaPbDrVuJF6efCMN+K9D+GK9G0vXdM1qESafeRTDHKg4YfUHkV1QqxnszjnSnDdGjRRRWhmFFFFABRRRQAUUUUAFFFFABRRRQAUUUUAFFFFABRRRQAUUUUAFFFFABRRRQAUUUUAFFFFABRRRQAUUUUAYPjDxDH4a8PXF6SDORsgU/xOen4Dr+FfNk80lzPJPM5eWRizsepJ6muv+JPif8At/xC0ED5srPMceDw7fxN+mPoK5OGDdhn+72HrXDWqc0vI76FPlXmxbeHJEjfgP61aoormZ1pWCirmnaTf6tOIbC0luH77FyB9T0Fei6D8KOUn1u546/Z4T1+rf4fnVwpynsiJ1Yw3Z51pulX2r3Qt7C2eeQ9lHA+p7V6p4Z+GFrYlLrWil1OMEQL/q1Pv/e/l9a7nT9MstLtRb2NtHBEOyLjPufU1arsp4eMdZanDUxMpaR0QioqIERQqgYAAwBS0UV0HMFFFFABRRRQAUUUUAFFFFABRRRQAUUUUAFRy28M4xLFHIP9tQakooAx7jwpoF1kzaRaEnqREFP5isuf4beF5gdti8R9Y5n/AKk11lFS4Re6LVSa2ZwU/wAJ9Ecfubm7jPuwb+lZ8/wggI/0fVpAf+mkQP8AI16bRUOjTfQtV6i6nkzfB+7B+XV4SPeEj+tOT4P3Gfn1iL8ID/jXq9FL6vT7D+s1O55tB8IbMYM+qTt6hEArb0/4b6Fp0yzIbt5F6MZyv/oODXXUVSowXQl1qj3YiqEUKM4AwMkk/maKWitDIKKKKACiiigAooooAKKKKACiiigAooooAKKKKACiiigAooooAKKKKACiiigAooooAKKKKACiiigArjPiR4n/AOEf8PGC3fF9eZjix1Vf4m/p9TXZ15/4p+H174l8Rm+bU447fywqKyFmjx1AHTrznNRU5uX3dzSko83vPQ8Tht8fM4+gq3HG8rhI0Z2PRVGSfwr2XT/hVotsQ13LPdsOoJ2KfwH+Ndbp+iaXpSbbGwt4PdEG4/U9TXIsNJ7nY8VCPwq54npPw+8Qartf7J9mhP8Ay0uDt/Idf0rvdH+FelWe2TUZXvZR/B9yP8hyfzrvqK3jh4R8znniZy8iC1s7axgENrBHDEOixqAKnoorc5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2Q==">
            <a:hlinkClick r:id="rId5"/>
          </p:cNvPr>
          <p:cNvSpPr>
            <a:spLocks noChangeAspect="1" noChangeArrowheads="1"/>
          </p:cNvSpPr>
          <p:nvPr/>
        </p:nvSpPr>
        <p:spPr bwMode="auto">
          <a:xfrm>
            <a:off x="12383926" y="42030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defRPr/>
            </a:pPr>
            <a:endParaRPr lang="zh-CN" altLang="en-US">
              <a:solidFill>
                <a:prstClr val="black"/>
              </a:solidFill>
            </a:endParaRPr>
          </a:p>
        </p:txBody>
      </p:sp>
      <p:grpSp>
        <p:nvGrpSpPr>
          <p:cNvPr id="61" name="组合 60"/>
          <p:cNvGrpSpPr/>
          <p:nvPr/>
        </p:nvGrpSpPr>
        <p:grpSpPr>
          <a:xfrm>
            <a:off x="8973713" y="3282650"/>
            <a:ext cx="1633892" cy="674624"/>
            <a:chOff x="3104282" y="1516735"/>
            <a:chExt cx="2364451" cy="674624"/>
          </a:xfrm>
        </p:grpSpPr>
        <p:sp>
          <p:nvSpPr>
            <p:cNvPr id="62" name="圆角矩形 61"/>
            <p:cNvSpPr/>
            <p:nvPr/>
          </p:nvSpPr>
          <p:spPr>
            <a:xfrm>
              <a:off x="3104282" y="1536256"/>
              <a:ext cx="1809795" cy="655103"/>
            </a:xfrm>
            <a:prstGeom prst="round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prstClr val="white"/>
                </a:solidFill>
              </a:endParaRPr>
            </a:p>
          </p:txBody>
        </p:sp>
        <p:sp>
          <p:nvSpPr>
            <p:cNvPr id="63" name="矩形 62"/>
            <p:cNvSpPr/>
            <p:nvPr/>
          </p:nvSpPr>
          <p:spPr>
            <a:xfrm>
              <a:off x="3675138" y="1516735"/>
              <a:ext cx="1793595" cy="646331"/>
            </a:xfrm>
            <a:prstGeom prst="rect">
              <a:avLst/>
            </a:prstGeom>
          </p:spPr>
          <p:txBody>
            <a:bodyPr wrap="square">
              <a:spAutoFit/>
            </a:bodyPr>
            <a:lstStyle/>
            <a:p>
              <a:pPr>
                <a:defRPr/>
              </a:pPr>
              <a:r>
                <a:rPr lang="en-US" altLang="zh-CN" sz="3600" b="1" dirty="0">
                  <a:solidFill>
                    <a:prstClr val="black"/>
                  </a:solidFill>
                  <a:latin typeface="Century Gothic" panose="020B0502020202020204" pitchFamily="34" charset="0"/>
                </a:rPr>
                <a:t>fit</a:t>
              </a:r>
              <a:endParaRPr lang="zh-CN" altLang="en-US" sz="3600" b="1" dirty="0">
                <a:solidFill>
                  <a:prstClr val="black"/>
                </a:solidFill>
                <a:latin typeface="Century Gothic" panose="020B0502020202020204" pitchFamily="34" charset="0"/>
              </a:endParaRPr>
            </a:p>
          </p:txBody>
        </p:sp>
      </p:grpSp>
      <p:grpSp>
        <p:nvGrpSpPr>
          <p:cNvPr id="64" name="组合 63"/>
          <p:cNvGrpSpPr/>
          <p:nvPr/>
        </p:nvGrpSpPr>
        <p:grpSpPr>
          <a:xfrm>
            <a:off x="8973715" y="4081573"/>
            <a:ext cx="1247370" cy="683028"/>
            <a:chOff x="3104282" y="1508331"/>
            <a:chExt cx="1831174" cy="683028"/>
          </a:xfrm>
        </p:grpSpPr>
        <p:sp>
          <p:nvSpPr>
            <p:cNvPr id="65" name="圆角矩形 64"/>
            <p:cNvSpPr/>
            <p:nvPr/>
          </p:nvSpPr>
          <p:spPr>
            <a:xfrm>
              <a:off x="3104282" y="1536256"/>
              <a:ext cx="1809795" cy="655103"/>
            </a:xfrm>
            <a:prstGeom prst="round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solidFill>
                  <a:prstClr val="white"/>
                </a:solidFill>
              </a:endParaRPr>
            </a:p>
          </p:txBody>
        </p:sp>
        <p:sp>
          <p:nvSpPr>
            <p:cNvPr id="66" name="矩形 65"/>
            <p:cNvSpPr/>
            <p:nvPr/>
          </p:nvSpPr>
          <p:spPr>
            <a:xfrm>
              <a:off x="3266210" y="1508331"/>
              <a:ext cx="1669246" cy="646331"/>
            </a:xfrm>
            <a:prstGeom prst="rect">
              <a:avLst/>
            </a:prstGeom>
          </p:spPr>
          <p:txBody>
            <a:bodyPr wrap="square">
              <a:spAutoFit/>
            </a:bodyPr>
            <a:lstStyle/>
            <a:p>
              <a:pPr>
                <a:defRPr/>
              </a:pPr>
              <a:r>
                <a:rPr lang="en-US" altLang="zh-CN" sz="3600" b="1" dirty="0">
                  <a:solidFill>
                    <a:prstClr val="black"/>
                  </a:solidFill>
                  <a:latin typeface="Century Gothic" panose="020B0502020202020204" pitchFamily="34" charset="0"/>
                </a:rPr>
                <a:t>pan</a:t>
              </a:r>
              <a:endParaRPr lang="zh-CN" altLang="en-US" sz="3600" b="1" dirty="0">
                <a:solidFill>
                  <a:prstClr val="black"/>
                </a:solidFill>
                <a:latin typeface="Century Gothic" panose="020B0502020202020204" pitchFamily="34" charset="0"/>
              </a:endParaRPr>
            </a:p>
          </p:txBody>
        </p:sp>
      </p:grpSp>
      <p:grpSp>
        <p:nvGrpSpPr>
          <p:cNvPr id="67" name="组合 66"/>
          <p:cNvGrpSpPr/>
          <p:nvPr/>
        </p:nvGrpSpPr>
        <p:grpSpPr>
          <a:xfrm>
            <a:off x="8973714" y="4879453"/>
            <a:ext cx="1356674" cy="673162"/>
            <a:chOff x="3104282" y="1518197"/>
            <a:chExt cx="1991635" cy="673162"/>
          </a:xfrm>
        </p:grpSpPr>
        <p:sp>
          <p:nvSpPr>
            <p:cNvPr id="68" name="圆角矩形 67"/>
            <p:cNvSpPr/>
            <p:nvPr/>
          </p:nvSpPr>
          <p:spPr>
            <a:xfrm>
              <a:off x="3104282" y="1536256"/>
              <a:ext cx="1809795" cy="655103"/>
            </a:xfrm>
            <a:prstGeom prst="round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prstClr val="white"/>
                </a:solidFill>
              </a:endParaRPr>
            </a:p>
          </p:txBody>
        </p:sp>
        <p:sp>
          <p:nvSpPr>
            <p:cNvPr id="69" name="矩形 68"/>
            <p:cNvSpPr/>
            <p:nvPr/>
          </p:nvSpPr>
          <p:spPr>
            <a:xfrm>
              <a:off x="3194254" y="1518197"/>
              <a:ext cx="1901663" cy="646331"/>
            </a:xfrm>
            <a:prstGeom prst="rect">
              <a:avLst/>
            </a:prstGeom>
          </p:spPr>
          <p:txBody>
            <a:bodyPr wrap="square">
              <a:spAutoFit/>
            </a:bodyPr>
            <a:lstStyle/>
            <a:p>
              <a:pPr>
                <a:defRPr/>
              </a:pPr>
              <a:r>
                <a:rPr lang="en-US" altLang="zh-CN" sz="3600" b="1" dirty="0">
                  <a:solidFill>
                    <a:prstClr val="black"/>
                  </a:solidFill>
                  <a:latin typeface="Century Gothic" panose="020B0502020202020204" pitchFamily="34" charset="0"/>
                </a:rPr>
                <a:t>ham</a:t>
              </a:r>
              <a:endParaRPr lang="zh-CN" altLang="en-US" sz="3600" b="1" dirty="0">
                <a:solidFill>
                  <a:prstClr val="black"/>
                </a:solidFill>
                <a:latin typeface="Century Gothic" panose="020B0502020202020204" pitchFamily="34" charset="0"/>
              </a:endParaRPr>
            </a:p>
          </p:txBody>
        </p:sp>
      </p:grpSp>
      <p:grpSp>
        <p:nvGrpSpPr>
          <p:cNvPr id="111" name="组合 110"/>
          <p:cNvGrpSpPr/>
          <p:nvPr/>
        </p:nvGrpSpPr>
        <p:grpSpPr>
          <a:xfrm>
            <a:off x="8990160" y="3309946"/>
            <a:ext cx="1364079" cy="661352"/>
            <a:chOff x="3104282" y="1536256"/>
            <a:chExt cx="2316503" cy="661352"/>
          </a:xfrm>
        </p:grpSpPr>
        <p:sp>
          <p:nvSpPr>
            <p:cNvPr id="112" name="圆角矩形 111"/>
            <p:cNvSpPr/>
            <p:nvPr/>
          </p:nvSpPr>
          <p:spPr>
            <a:xfrm>
              <a:off x="3104282" y="1536256"/>
              <a:ext cx="1809795" cy="655103"/>
            </a:xfrm>
            <a:prstGeom prst="round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prstClr val="black"/>
                </a:solidFill>
              </a:endParaRPr>
            </a:p>
          </p:txBody>
        </p:sp>
        <p:sp>
          <p:nvSpPr>
            <p:cNvPr id="113" name="矩形 112"/>
            <p:cNvSpPr/>
            <p:nvPr/>
          </p:nvSpPr>
          <p:spPr>
            <a:xfrm>
              <a:off x="3643852" y="1551277"/>
              <a:ext cx="1776933" cy="646331"/>
            </a:xfrm>
            <a:prstGeom prst="rect">
              <a:avLst/>
            </a:prstGeom>
          </p:spPr>
          <p:txBody>
            <a:bodyPr wrap="square">
              <a:spAutoFit/>
            </a:bodyPr>
            <a:lstStyle/>
            <a:p>
              <a:pPr>
                <a:defRPr/>
              </a:pPr>
              <a:r>
                <a:rPr lang="en-US" altLang="zh-CN" sz="3600" b="1" dirty="0">
                  <a:solidFill>
                    <a:prstClr val="black"/>
                  </a:solidFill>
                  <a:latin typeface="Century Gothic" panose="020B0502020202020204" pitchFamily="34" charset="0"/>
                </a:rPr>
                <a:t>fi</a:t>
              </a:r>
              <a:endParaRPr lang="zh-CN" altLang="en-US" sz="3600" b="1" dirty="0">
                <a:solidFill>
                  <a:prstClr val="black"/>
                </a:solidFill>
                <a:latin typeface="Century Gothic" panose="020B0502020202020204" pitchFamily="34" charset="0"/>
              </a:endParaRPr>
            </a:p>
          </p:txBody>
        </p:sp>
      </p:grpSp>
      <p:grpSp>
        <p:nvGrpSpPr>
          <p:cNvPr id="114" name="组合 113"/>
          <p:cNvGrpSpPr/>
          <p:nvPr/>
        </p:nvGrpSpPr>
        <p:grpSpPr>
          <a:xfrm>
            <a:off x="9000627" y="4086161"/>
            <a:ext cx="1065702" cy="697966"/>
            <a:chOff x="3104284" y="1493393"/>
            <a:chExt cx="1732349" cy="697966"/>
          </a:xfrm>
        </p:grpSpPr>
        <p:sp>
          <p:nvSpPr>
            <p:cNvPr id="115" name="圆角矩形 114"/>
            <p:cNvSpPr/>
            <p:nvPr/>
          </p:nvSpPr>
          <p:spPr>
            <a:xfrm>
              <a:off x="3104284" y="1536256"/>
              <a:ext cx="1732349" cy="655103"/>
            </a:xfrm>
            <a:prstGeom prst="round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prstClr val="black"/>
                </a:solidFill>
              </a:endParaRPr>
            </a:p>
          </p:txBody>
        </p:sp>
        <p:sp>
          <p:nvSpPr>
            <p:cNvPr id="116" name="矩形 115"/>
            <p:cNvSpPr/>
            <p:nvPr/>
          </p:nvSpPr>
          <p:spPr>
            <a:xfrm>
              <a:off x="3355345" y="1493393"/>
              <a:ext cx="1428286" cy="646331"/>
            </a:xfrm>
            <a:prstGeom prst="rect">
              <a:avLst/>
            </a:prstGeom>
          </p:spPr>
          <p:txBody>
            <a:bodyPr wrap="square">
              <a:spAutoFit/>
            </a:bodyPr>
            <a:lstStyle/>
            <a:p>
              <a:pPr>
                <a:defRPr/>
              </a:pPr>
              <a:r>
                <a:rPr lang="en-US" altLang="zh-CN" sz="3600" b="1" dirty="0">
                  <a:solidFill>
                    <a:prstClr val="black"/>
                  </a:solidFill>
                  <a:latin typeface="Century Gothic" panose="020B0502020202020204" pitchFamily="34" charset="0"/>
                </a:rPr>
                <a:t>pa</a:t>
              </a:r>
              <a:endParaRPr lang="zh-CN" altLang="en-US" sz="3600" b="1" dirty="0">
                <a:solidFill>
                  <a:prstClr val="black"/>
                </a:solidFill>
                <a:latin typeface="Century Gothic" panose="020B0502020202020204" pitchFamily="34" charset="0"/>
              </a:endParaRPr>
            </a:p>
          </p:txBody>
        </p:sp>
      </p:grpSp>
      <p:grpSp>
        <p:nvGrpSpPr>
          <p:cNvPr id="117" name="组合 116"/>
          <p:cNvGrpSpPr/>
          <p:nvPr/>
        </p:nvGrpSpPr>
        <p:grpSpPr>
          <a:xfrm>
            <a:off x="9000627" y="4890218"/>
            <a:ext cx="1140195" cy="677281"/>
            <a:chOff x="2952049" y="1514078"/>
            <a:chExt cx="1731872" cy="677281"/>
          </a:xfrm>
        </p:grpSpPr>
        <p:sp>
          <p:nvSpPr>
            <p:cNvPr id="118" name="圆角矩形 117"/>
            <p:cNvSpPr/>
            <p:nvPr/>
          </p:nvSpPr>
          <p:spPr>
            <a:xfrm>
              <a:off x="2952049" y="1536256"/>
              <a:ext cx="1678386" cy="655103"/>
            </a:xfrm>
            <a:prstGeom prst="round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prstClr val="black"/>
                </a:solidFill>
              </a:endParaRPr>
            </a:p>
          </p:txBody>
        </p:sp>
        <p:sp>
          <p:nvSpPr>
            <p:cNvPr id="119" name="矩形 118"/>
            <p:cNvSpPr/>
            <p:nvPr/>
          </p:nvSpPr>
          <p:spPr>
            <a:xfrm>
              <a:off x="3255635" y="1514078"/>
              <a:ext cx="1428286" cy="646331"/>
            </a:xfrm>
            <a:prstGeom prst="rect">
              <a:avLst/>
            </a:prstGeom>
          </p:spPr>
          <p:txBody>
            <a:bodyPr wrap="square">
              <a:spAutoFit/>
            </a:bodyPr>
            <a:lstStyle/>
            <a:p>
              <a:pPr>
                <a:defRPr/>
              </a:pPr>
              <a:r>
                <a:rPr lang="en-US" altLang="zh-CN" sz="3600" b="1" dirty="0">
                  <a:solidFill>
                    <a:prstClr val="black"/>
                  </a:solidFill>
                  <a:latin typeface="Century Gothic" panose="020B0502020202020204" pitchFamily="34" charset="0"/>
                </a:rPr>
                <a:t>ha</a:t>
              </a:r>
              <a:endParaRPr lang="zh-CN" altLang="en-US" sz="3600" b="1" dirty="0">
                <a:solidFill>
                  <a:prstClr val="black"/>
                </a:solidFill>
                <a:latin typeface="Century Gothic" panose="020B0502020202020204" pitchFamily="34" charset="0"/>
              </a:endParaRPr>
            </a:p>
          </p:txBody>
        </p:sp>
      </p:grpSp>
      <p:grpSp>
        <p:nvGrpSpPr>
          <p:cNvPr id="120" name="组合 119"/>
          <p:cNvGrpSpPr/>
          <p:nvPr/>
        </p:nvGrpSpPr>
        <p:grpSpPr>
          <a:xfrm>
            <a:off x="10442153" y="3298514"/>
            <a:ext cx="760241" cy="661827"/>
            <a:chOff x="3104282" y="1529532"/>
            <a:chExt cx="1809795" cy="661827"/>
          </a:xfrm>
        </p:grpSpPr>
        <p:sp>
          <p:nvSpPr>
            <p:cNvPr id="121" name="圆角矩形 120"/>
            <p:cNvSpPr/>
            <p:nvPr/>
          </p:nvSpPr>
          <p:spPr>
            <a:xfrm>
              <a:off x="3104282" y="1536256"/>
              <a:ext cx="1809795" cy="655103"/>
            </a:xfrm>
            <a:prstGeom prst="round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0000"/>
                </a:solidFill>
              </a:endParaRPr>
            </a:p>
          </p:txBody>
        </p:sp>
        <p:sp>
          <p:nvSpPr>
            <p:cNvPr id="122" name="矩形 121"/>
            <p:cNvSpPr/>
            <p:nvPr/>
          </p:nvSpPr>
          <p:spPr>
            <a:xfrm>
              <a:off x="3378917" y="1529532"/>
              <a:ext cx="1428285" cy="646331"/>
            </a:xfrm>
            <a:prstGeom prst="rect">
              <a:avLst/>
            </a:prstGeom>
          </p:spPr>
          <p:txBody>
            <a:bodyPr wrap="square">
              <a:spAutoFit/>
            </a:bodyPr>
            <a:lstStyle/>
            <a:p>
              <a:pPr>
                <a:defRPr/>
              </a:pPr>
              <a:r>
                <a:rPr lang="en-US" altLang="zh-CN" sz="3600" b="1" dirty="0">
                  <a:solidFill>
                    <a:srgbClr val="FF0000"/>
                  </a:solidFill>
                  <a:latin typeface="Century Gothic" panose="020B0502020202020204" pitchFamily="34" charset="0"/>
                </a:rPr>
                <a:t>t</a:t>
              </a:r>
              <a:endParaRPr lang="zh-CN" altLang="en-US" sz="3600" b="1" dirty="0">
                <a:solidFill>
                  <a:srgbClr val="FF0000"/>
                </a:solidFill>
                <a:latin typeface="Century Gothic" panose="020B0502020202020204" pitchFamily="34" charset="0"/>
              </a:endParaRPr>
            </a:p>
          </p:txBody>
        </p:sp>
      </p:grpSp>
      <p:grpSp>
        <p:nvGrpSpPr>
          <p:cNvPr id="123" name="组合 122"/>
          <p:cNvGrpSpPr/>
          <p:nvPr/>
        </p:nvGrpSpPr>
        <p:grpSpPr>
          <a:xfrm>
            <a:off x="10447806" y="4063893"/>
            <a:ext cx="739106" cy="664011"/>
            <a:chOff x="3104282" y="1527348"/>
            <a:chExt cx="1822270" cy="664011"/>
          </a:xfrm>
        </p:grpSpPr>
        <p:sp>
          <p:nvSpPr>
            <p:cNvPr id="124" name="圆角矩形 123"/>
            <p:cNvSpPr/>
            <p:nvPr/>
          </p:nvSpPr>
          <p:spPr>
            <a:xfrm>
              <a:off x="3104282" y="1536256"/>
              <a:ext cx="1809795" cy="655103"/>
            </a:xfrm>
            <a:prstGeom prst="round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0000"/>
                </a:solidFill>
              </a:endParaRPr>
            </a:p>
          </p:txBody>
        </p:sp>
        <p:sp>
          <p:nvSpPr>
            <p:cNvPr id="128" name="矩形 127"/>
            <p:cNvSpPr/>
            <p:nvPr/>
          </p:nvSpPr>
          <p:spPr>
            <a:xfrm>
              <a:off x="3498267" y="1527348"/>
              <a:ext cx="1428285" cy="646331"/>
            </a:xfrm>
            <a:prstGeom prst="rect">
              <a:avLst/>
            </a:prstGeom>
          </p:spPr>
          <p:txBody>
            <a:bodyPr wrap="square">
              <a:spAutoFit/>
            </a:bodyPr>
            <a:lstStyle/>
            <a:p>
              <a:pPr>
                <a:defRPr/>
              </a:pPr>
              <a:r>
                <a:rPr lang="en-US" altLang="zh-CN" sz="3600" b="1" dirty="0">
                  <a:solidFill>
                    <a:srgbClr val="FF0000"/>
                  </a:solidFill>
                  <a:latin typeface="Century Gothic" panose="020B0502020202020204" pitchFamily="34" charset="0"/>
                </a:rPr>
                <a:t>n</a:t>
              </a:r>
              <a:endParaRPr lang="zh-CN" altLang="en-US" sz="3600" b="1" dirty="0">
                <a:solidFill>
                  <a:srgbClr val="FF0000"/>
                </a:solidFill>
                <a:latin typeface="Century Gothic" panose="020B0502020202020204" pitchFamily="34" charset="0"/>
              </a:endParaRPr>
            </a:p>
          </p:txBody>
        </p:sp>
      </p:grpSp>
      <p:grpSp>
        <p:nvGrpSpPr>
          <p:cNvPr id="129" name="组合 128"/>
          <p:cNvGrpSpPr/>
          <p:nvPr/>
        </p:nvGrpSpPr>
        <p:grpSpPr>
          <a:xfrm>
            <a:off x="10447805" y="4858113"/>
            <a:ext cx="785572" cy="685046"/>
            <a:chOff x="3104282" y="1506313"/>
            <a:chExt cx="1809795" cy="685046"/>
          </a:xfrm>
        </p:grpSpPr>
        <p:sp>
          <p:nvSpPr>
            <p:cNvPr id="130" name="圆角矩形 129"/>
            <p:cNvSpPr/>
            <p:nvPr/>
          </p:nvSpPr>
          <p:spPr>
            <a:xfrm>
              <a:off x="3104282" y="1536256"/>
              <a:ext cx="1809795" cy="655103"/>
            </a:xfrm>
            <a:prstGeom prst="round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0000"/>
                </a:solidFill>
              </a:endParaRPr>
            </a:p>
          </p:txBody>
        </p:sp>
        <p:sp>
          <p:nvSpPr>
            <p:cNvPr id="140" name="矩形 139"/>
            <p:cNvSpPr/>
            <p:nvPr/>
          </p:nvSpPr>
          <p:spPr>
            <a:xfrm>
              <a:off x="3485792" y="1506313"/>
              <a:ext cx="1428285" cy="646331"/>
            </a:xfrm>
            <a:prstGeom prst="rect">
              <a:avLst/>
            </a:prstGeom>
          </p:spPr>
          <p:txBody>
            <a:bodyPr wrap="square">
              <a:spAutoFit/>
            </a:bodyPr>
            <a:lstStyle/>
            <a:p>
              <a:pPr>
                <a:defRPr/>
              </a:pPr>
              <a:r>
                <a:rPr lang="en-US" altLang="zh-CN" sz="3600" b="1" dirty="0">
                  <a:solidFill>
                    <a:srgbClr val="FF0000"/>
                  </a:solidFill>
                  <a:latin typeface="Century Gothic" panose="020B0502020202020204" pitchFamily="34" charset="0"/>
                </a:rPr>
                <a:t>m</a:t>
              </a:r>
              <a:endParaRPr lang="zh-CN" altLang="en-US" sz="3600" b="1" dirty="0">
                <a:solidFill>
                  <a:srgbClr val="FF0000"/>
                </a:solidFill>
                <a:latin typeface="Century Gothic" panose="020B0502020202020204" pitchFamily="34" charset="0"/>
              </a:endParaRPr>
            </a:p>
          </p:txBody>
        </p:sp>
      </p:grpSp>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r="58126"/>
          <a:stretch>
            <a:fillRect/>
          </a:stretch>
        </p:blipFill>
        <p:spPr>
          <a:xfrm>
            <a:off x="230362" y="1081627"/>
            <a:ext cx="1815241" cy="3060843"/>
          </a:xfrm>
          <a:prstGeom prst="rect">
            <a:avLst/>
          </a:prstGeom>
        </p:spPr>
      </p:pic>
      <p:pic>
        <p:nvPicPr>
          <p:cNvPr id="151" name="图片 150"/>
          <p:cNvPicPr>
            <a:picLocks noChangeAspect="1"/>
          </p:cNvPicPr>
          <p:nvPr/>
        </p:nvPicPr>
        <p:blipFill rotWithShape="1">
          <a:blip r:embed="rId7">
            <a:extLst>
              <a:ext uri="{28A0092B-C50C-407E-A947-70E740481C1C}">
                <a14:useLocalDpi xmlns:a14="http://schemas.microsoft.com/office/drawing/2010/main" val="0"/>
              </a:ext>
            </a:extLst>
          </a:blip>
          <a:srcRect l="62444"/>
          <a:stretch>
            <a:fillRect/>
          </a:stretch>
        </p:blipFill>
        <p:spPr>
          <a:xfrm>
            <a:off x="2093450" y="1156303"/>
            <a:ext cx="1741915" cy="3274846"/>
          </a:xfrm>
          <a:prstGeom prst="rect">
            <a:avLst/>
          </a:prstGeom>
        </p:spPr>
      </p:pic>
      <p:sp>
        <p:nvSpPr>
          <p:cNvPr id="9" name="矩形 8"/>
          <p:cNvSpPr/>
          <p:nvPr/>
        </p:nvSpPr>
        <p:spPr>
          <a:xfrm rot="10800000">
            <a:off x="7932410" y="3558081"/>
            <a:ext cx="185489" cy="645475"/>
          </a:xfrm>
          <a:prstGeom prst="rect">
            <a:avLst/>
          </a:prstGeom>
          <a:solidFill>
            <a:srgbClr val="00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prstClr val="white"/>
              </a:solidFill>
            </a:endParaRP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820921" y="1320792"/>
            <a:ext cx="2347639" cy="2347639"/>
          </a:xfrm>
          <a:prstGeom prst="rect">
            <a:avLst/>
          </a:prstGeom>
          <a:noFill/>
          <a:extLst>
            <a:ext uri="{909E8E84-426E-40DD-AFC4-6F175D3DCCD1}">
              <a14:hiddenFill xmlns:a14="http://schemas.microsoft.com/office/drawing/2010/main">
                <a:solidFill>
                  <a:srgbClr val="FFFFFF"/>
                </a:solidFill>
              </a14:hiddenFill>
            </a:ext>
          </a:extLst>
        </p:spPr>
      </p:pic>
      <p:grpSp>
        <p:nvGrpSpPr>
          <p:cNvPr id="141" name="组合 140"/>
          <p:cNvGrpSpPr/>
          <p:nvPr/>
        </p:nvGrpSpPr>
        <p:grpSpPr>
          <a:xfrm>
            <a:off x="3503712" y="1278576"/>
            <a:ext cx="2783919" cy="1216539"/>
            <a:chOff x="959291" y="2541005"/>
            <a:chExt cx="2251689" cy="1737393"/>
          </a:xfrm>
        </p:grpSpPr>
        <p:sp>
          <p:nvSpPr>
            <p:cNvPr id="142" name="圆角矩形标注 141"/>
            <p:cNvSpPr/>
            <p:nvPr/>
          </p:nvSpPr>
          <p:spPr>
            <a:xfrm>
              <a:off x="959291" y="2541005"/>
              <a:ext cx="2178818" cy="1737393"/>
            </a:xfrm>
            <a:prstGeom prst="wedgeRoundRectCallout">
              <a:avLst>
                <a:gd name="adj1" fmla="val -60688"/>
                <a:gd name="adj2" fmla="val 43259"/>
                <a:gd name="adj3" fmla="val 16667"/>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prstClr val="white"/>
                </a:solidFill>
              </a:endParaRPr>
            </a:p>
          </p:txBody>
        </p:sp>
        <p:sp>
          <p:nvSpPr>
            <p:cNvPr id="143" name="矩形 142"/>
            <p:cNvSpPr/>
            <p:nvPr/>
          </p:nvSpPr>
          <p:spPr>
            <a:xfrm>
              <a:off x="977435" y="2816308"/>
              <a:ext cx="2233545" cy="1186783"/>
            </a:xfrm>
            <a:prstGeom prst="rect">
              <a:avLst/>
            </a:prstGeom>
          </p:spPr>
          <p:txBody>
            <a:bodyPr wrap="square">
              <a:spAutoFit/>
            </a:bodyPr>
            <a:lstStyle/>
            <a:p>
              <a:pPr algn="ctr"/>
              <a:r>
                <a:rPr lang="en-US" altLang="zh-CN" sz="2400" b="1" dirty="0">
                  <a:solidFill>
                    <a:prstClr val="black"/>
                  </a:solidFill>
                  <a:latin typeface="Century Gothic" panose="020B0502020202020204" pitchFamily="34" charset="0"/>
                </a:rPr>
                <a:t>Let’s watch the dart show!</a:t>
              </a:r>
              <a:endParaRPr lang="zh-CN" altLang="en-US" sz="2400" dirty="0">
                <a:solidFill>
                  <a:prstClr val="black"/>
                </a:solidFill>
              </a:endParaRPr>
            </a:p>
          </p:txBody>
        </p:sp>
      </p:grpSp>
      <p:grpSp>
        <p:nvGrpSpPr>
          <p:cNvPr id="144" name="组合 143"/>
          <p:cNvGrpSpPr/>
          <p:nvPr/>
        </p:nvGrpSpPr>
        <p:grpSpPr>
          <a:xfrm>
            <a:off x="3485847" y="1275040"/>
            <a:ext cx="2729554" cy="1229664"/>
            <a:chOff x="823258" y="2581501"/>
            <a:chExt cx="2178818" cy="1737393"/>
          </a:xfrm>
        </p:grpSpPr>
        <p:sp>
          <p:nvSpPr>
            <p:cNvPr id="145" name="圆角矩形标注 144"/>
            <p:cNvSpPr/>
            <p:nvPr/>
          </p:nvSpPr>
          <p:spPr>
            <a:xfrm>
              <a:off x="823258" y="2581501"/>
              <a:ext cx="2178818" cy="1737393"/>
            </a:xfrm>
            <a:prstGeom prst="wedgeRoundRectCallout">
              <a:avLst>
                <a:gd name="adj1" fmla="val -59355"/>
                <a:gd name="adj2" fmla="val 40864"/>
                <a:gd name="adj3" fmla="val 16667"/>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prstClr val="white"/>
                </a:solidFill>
              </a:endParaRPr>
            </a:p>
          </p:txBody>
        </p:sp>
        <p:sp>
          <p:nvSpPr>
            <p:cNvPr id="146" name="矩形 145"/>
            <p:cNvSpPr/>
            <p:nvPr/>
          </p:nvSpPr>
          <p:spPr>
            <a:xfrm>
              <a:off x="827409" y="2861274"/>
              <a:ext cx="2170516" cy="1078308"/>
            </a:xfrm>
            <a:prstGeom prst="rect">
              <a:avLst/>
            </a:prstGeom>
          </p:spPr>
          <p:txBody>
            <a:bodyPr wrap="square">
              <a:spAutoFit/>
            </a:bodyPr>
            <a:lstStyle/>
            <a:p>
              <a:pPr algn="ctr">
                <a:defRPr/>
              </a:pPr>
              <a:r>
                <a:rPr lang="en-US" altLang="zh-CN" sz="2400" b="1" dirty="0">
                  <a:solidFill>
                    <a:prstClr val="black"/>
                  </a:solidFill>
                  <a:latin typeface="Century Gothic" panose="020B0502020202020204" pitchFamily="34" charset="0"/>
                </a:rPr>
                <a:t>Can you read the word?</a:t>
              </a:r>
              <a:endParaRPr lang="zh-CN" altLang="en-US" sz="2400" b="1" dirty="0">
                <a:solidFill>
                  <a:prstClr val="black"/>
                </a:solidFill>
                <a:latin typeface="Century Gothic" panose="020B0502020202020204" pitchFamily="34" charset="0"/>
              </a:endParaRPr>
            </a:p>
          </p:txBody>
        </p:sp>
      </p:grpSp>
      <p:grpSp>
        <p:nvGrpSpPr>
          <p:cNvPr id="147" name="组合 146"/>
          <p:cNvGrpSpPr/>
          <p:nvPr/>
        </p:nvGrpSpPr>
        <p:grpSpPr>
          <a:xfrm>
            <a:off x="3479659" y="1281053"/>
            <a:ext cx="3262958" cy="1225419"/>
            <a:chOff x="823258" y="2581501"/>
            <a:chExt cx="2178818" cy="1758954"/>
          </a:xfrm>
        </p:grpSpPr>
        <p:sp>
          <p:nvSpPr>
            <p:cNvPr id="148" name="圆角矩形标注 147"/>
            <p:cNvSpPr/>
            <p:nvPr/>
          </p:nvSpPr>
          <p:spPr>
            <a:xfrm>
              <a:off x="823258" y="2581501"/>
              <a:ext cx="2178818" cy="1737393"/>
            </a:xfrm>
            <a:prstGeom prst="wedgeRoundRectCallout">
              <a:avLst>
                <a:gd name="adj1" fmla="val -57785"/>
                <a:gd name="adj2" fmla="val 43697"/>
                <a:gd name="adj3" fmla="val 16667"/>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prstClr val="white"/>
                </a:solidFill>
              </a:endParaRPr>
            </a:p>
          </p:txBody>
        </p:sp>
        <p:sp>
          <p:nvSpPr>
            <p:cNvPr id="149" name="矩形 148"/>
            <p:cNvSpPr/>
            <p:nvPr/>
          </p:nvSpPr>
          <p:spPr>
            <a:xfrm>
              <a:off x="823258" y="2617515"/>
              <a:ext cx="2170516" cy="1722940"/>
            </a:xfrm>
            <a:prstGeom prst="rect">
              <a:avLst/>
            </a:prstGeom>
          </p:spPr>
          <p:txBody>
            <a:bodyPr wrap="square">
              <a:spAutoFit/>
            </a:bodyPr>
            <a:lstStyle/>
            <a:p>
              <a:pPr algn="ctr">
                <a:defRPr/>
              </a:pPr>
              <a:r>
                <a:rPr lang="en-US" altLang="zh-CN" sz="2400" b="1" dirty="0">
                  <a:solidFill>
                    <a:prstClr val="black"/>
                  </a:solidFill>
                  <a:latin typeface="Century Gothic" panose="020B0502020202020204" pitchFamily="34" charset="0"/>
                </a:rPr>
                <a:t>Can you say the final sound of the word?</a:t>
              </a:r>
              <a:endParaRPr lang="zh-CN" altLang="en-US" sz="2400" b="1" dirty="0">
                <a:solidFill>
                  <a:prstClr val="black"/>
                </a:solidFill>
                <a:latin typeface="Century Gothic" panose="020B0502020202020204" pitchFamily="34" charset="0"/>
              </a:endParaRPr>
            </a:p>
          </p:txBody>
        </p:sp>
      </p:grpSp>
      <p:pic>
        <p:nvPicPr>
          <p:cNvPr id="153" name="图片 152"/>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3329" b="33838" l="3390" r="33656">
                        <a14:foregroundMark x1="32022" y1="32022" x2="32022" y2="32022"/>
                      </a14:backgroundRemoval>
                    </a14:imgEffect>
                  </a14:imgLayer>
                </a14:imgProps>
              </a:ext>
              <a:ext uri="{28A0092B-C50C-407E-A947-70E740481C1C}">
                <a14:useLocalDpi xmlns:a14="http://schemas.microsoft.com/office/drawing/2010/main" val="0"/>
              </a:ext>
            </a:extLst>
          </a:blip>
          <a:srcRect r="66050" b="66448"/>
          <a:stretch>
            <a:fillRect/>
          </a:stretch>
        </p:blipFill>
        <p:spPr>
          <a:xfrm rot="17288962">
            <a:off x="1306505" y="4836332"/>
            <a:ext cx="960213" cy="948958"/>
          </a:xfrm>
          <a:prstGeom prst="rect">
            <a:avLst/>
          </a:prstGeom>
        </p:spPr>
      </p:pic>
      <p:pic>
        <p:nvPicPr>
          <p:cNvPr id="154" name="图片 153"/>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7688" b="36864" l="31356" r="58717">
                        <a14:foregroundMark x1="57082" y1="35351" x2="57082" y2="35351"/>
                        <a14:foregroundMark x1="57990" y1="36259" x2="57990" y2="36259"/>
                      </a14:backgroundRemoval>
                    </a14:imgEffect>
                  </a14:imgLayer>
                </a14:imgProps>
              </a:ext>
              <a:ext uri="{28A0092B-C50C-407E-A947-70E740481C1C}">
                <a14:useLocalDpi xmlns:a14="http://schemas.microsoft.com/office/drawing/2010/main" val="0"/>
              </a:ext>
            </a:extLst>
          </a:blip>
          <a:srcRect l="30800" t="5203" r="40850" b="63298"/>
          <a:stretch>
            <a:fillRect/>
          </a:stretch>
        </p:blipFill>
        <p:spPr>
          <a:xfrm rot="17086742">
            <a:off x="1392709" y="4719215"/>
            <a:ext cx="890305" cy="989228"/>
          </a:xfrm>
          <a:prstGeom prst="rect">
            <a:avLst/>
          </a:prstGeom>
        </p:spPr>
      </p:pic>
      <p:pic>
        <p:nvPicPr>
          <p:cNvPr id="4" name="图片 3"/>
          <p:cNvPicPr>
            <a:picLocks noChangeAspect="1"/>
          </p:cNvPicPr>
          <p:nvPr/>
        </p:nvPicPr>
        <p:blipFill rotWithShape="1">
          <a:blip r:embed="rId13" cstate="screen">
            <a:extLst>
              <a:ext uri="{BEBA8EAE-BF5A-486C-A8C5-ECC9F3942E4B}">
                <a14:imgProps xmlns:a14="http://schemas.microsoft.com/office/drawing/2010/main">
                  <a14:imgLayer r:embed="rId14">
                    <a14:imgEffect>
                      <a14:backgroundRemoval t="47942" b="74395" l="61622" r="91768">
                        <a14:backgroundMark x1="77785" y1="56659" x2="77785" y2="56659"/>
                        <a14:backgroundMark x1="81295" y1="52663" x2="81295" y2="52663"/>
                        <a14:backgroundMark x1="79419" y1="54298" x2="79419" y2="54298"/>
                        <a14:backgroundMark x1="64709" y1="61320" x2="64709" y2="61320"/>
                        <a14:backgroundMark x1="71913" y1="59443" x2="71913" y2="59443"/>
                        <a14:backgroundMark x1="83838" y1="51755" x2="83838" y2="51755"/>
                        <a14:backgroundMark x1="74758" y1="57082" x2="74758" y2="57082"/>
                        <a14:backgroundMark x1="71671" y1="60230" x2="71671" y2="60230"/>
                        <a14:backgroundMark x1="64770" y1="62651" x2="64770" y2="62651"/>
                        <a14:backgroundMark x1="75363" y1="58656" x2="75363" y2="58656"/>
                      </a14:backgroundRemoval>
                    </a14:imgEffect>
                  </a14:imgLayer>
                </a14:imgProps>
              </a:ext>
              <a:ext uri="{28A0092B-C50C-407E-A947-70E740481C1C}">
                <a14:useLocalDpi xmlns:a14="http://schemas.microsoft.com/office/drawing/2010/main" val="0"/>
              </a:ext>
            </a:extLst>
          </a:blip>
          <a:srcRect l="61251" t="45102" r="5150" b="25499"/>
          <a:stretch>
            <a:fillRect/>
          </a:stretch>
        </p:blipFill>
        <p:spPr>
          <a:xfrm rot="17100424">
            <a:off x="1369559" y="4682718"/>
            <a:ext cx="1052216" cy="920689"/>
          </a:xfrm>
          <a:prstGeom prst="rect">
            <a:avLst/>
          </a:prstGeom>
        </p:spPr>
      </p:pic>
      <p:pic>
        <p:nvPicPr>
          <p:cNvPr id="11" name="图片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5450" y="3875795"/>
            <a:ext cx="5962650" cy="3038475"/>
          </a:xfrm>
          <a:prstGeom prst="rect">
            <a:avLst/>
          </a:prstGeom>
        </p:spPr>
      </p:pic>
      <p:pic>
        <p:nvPicPr>
          <p:cNvPr id="125" name="图片 124"/>
          <p:cNvPicPr>
            <a:picLocks noChangeAspect="1"/>
          </p:cNvPicPr>
          <p:nvPr/>
        </p:nvPicPr>
        <p:blipFill>
          <a:blip r:embed="rId16"/>
          <a:stretch>
            <a:fillRect/>
          </a:stretch>
        </p:blipFill>
        <p:spPr>
          <a:xfrm>
            <a:off x="-67082" y="40271"/>
            <a:ext cx="12285064" cy="6865510"/>
          </a:xfrm>
          <a:prstGeom prst="rect">
            <a:avLst/>
          </a:prstGeom>
        </p:spPr>
      </p:pic>
      <p:pic>
        <p:nvPicPr>
          <p:cNvPr id="126" name="图片 125"/>
          <p:cNvPicPr>
            <a:picLocks noChangeAspect="1"/>
          </p:cNvPicPr>
          <p:nvPr/>
        </p:nvPicPr>
        <p:blipFill>
          <a:blip r:embed="rId17"/>
          <a:stretch>
            <a:fillRect/>
          </a:stretch>
        </p:blipFill>
        <p:spPr>
          <a:xfrm>
            <a:off x="9076736" y="-24664"/>
            <a:ext cx="2463142" cy="784113"/>
          </a:xfrm>
          <a:prstGeom prst="rect">
            <a:avLst/>
          </a:prstGeom>
        </p:spPr>
      </p:pic>
      <p:sp>
        <p:nvSpPr>
          <p:cNvPr id="127" name="文本框 126"/>
          <p:cNvSpPr txBox="1"/>
          <p:nvPr/>
        </p:nvSpPr>
        <p:spPr>
          <a:xfrm>
            <a:off x="9277862" y="31782"/>
            <a:ext cx="192433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defRPr/>
            </a:pPr>
            <a:r>
              <a:rPr lang="en-US" altLang="zh-CN" sz="2800" b="1" dirty="0">
                <a:solidFill>
                  <a:prstClr val="white"/>
                </a:solidFill>
                <a:latin typeface="Century Gothic" panose="020B0502020202020204" pitchFamily="34" charset="0"/>
                <a:sym typeface="Helvetica Light"/>
              </a:rPr>
              <a:t>Phonics</a:t>
            </a:r>
            <a:endParaRPr lang="zh-CN" altLang="en-US" sz="2800" b="1" dirty="0">
              <a:solidFill>
                <a:prstClr val="white"/>
              </a:solidFill>
              <a:latin typeface="Century Gothic" panose="020B0502020202020204" pitchFamily="34" charset="0"/>
              <a:sym typeface="Helvetica Light"/>
            </a:endParaRPr>
          </a:p>
        </p:txBody>
      </p:sp>
      <p:grpSp>
        <p:nvGrpSpPr>
          <p:cNvPr id="59" name="组合 58"/>
          <p:cNvGrpSpPr/>
          <p:nvPr/>
        </p:nvGrpSpPr>
        <p:grpSpPr>
          <a:xfrm>
            <a:off x="8993462" y="-915"/>
            <a:ext cx="2549675" cy="773220"/>
            <a:chOff x="9514965" y="230021"/>
            <a:chExt cx="2549675" cy="773220"/>
          </a:xfrm>
        </p:grpSpPr>
        <p:pic>
          <p:nvPicPr>
            <p:cNvPr id="70" name="图片 69"/>
            <p:cNvPicPr>
              <a:picLocks noChangeAspect="1"/>
            </p:cNvPicPr>
            <p:nvPr/>
          </p:nvPicPr>
          <p:blipFill>
            <a:blip r:embed="rId17"/>
            <a:stretch>
              <a:fillRect/>
            </a:stretch>
          </p:blipFill>
          <p:spPr>
            <a:xfrm>
              <a:off x="9689751" y="230021"/>
              <a:ext cx="2374889" cy="773220"/>
            </a:xfrm>
            <a:prstGeom prst="rect">
              <a:avLst/>
            </a:prstGeom>
          </p:spPr>
        </p:pic>
        <p:sp>
          <p:nvSpPr>
            <p:cNvPr id="71" name="文本框 70"/>
            <p:cNvSpPr txBox="1"/>
            <p:nvPr/>
          </p:nvSpPr>
          <p:spPr>
            <a:xfrm>
              <a:off x="9514965" y="329767"/>
              <a:ext cx="254967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FFFFFF"/>
                  </a:solidFill>
                  <a:effectLst/>
                  <a:uLnTx/>
                  <a:uFillTx/>
                  <a:latin typeface="Century Gothic" panose="020B0502020202020204" pitchFamily="34" charset="0"/>
                  <a:ea typeface="SimSun" panose="02010600030101010101" pitchFamily="2" charset="-122"/>
                  <a:cs typeface="+mn-cs"/>
                  <a:sym typeface="Helvetica Light"/>
                </a:rPr>
                <a:t>Presentation</a:t>
              </a:r>
              <a:endParaRPr kumimoji="0" lang="zh-CN" altLang="en-US" sz="2800" b="1" i="0" u="none" strike="noStrike" kern="1200" cap="none" spc="0" normalizeH="0" baseline="0" noProof="0" dirty="0">
                <a:ln>
                  <a:noFill/>
                </a:ln>
                <a:solidFill>
                  <a:srgbClr val="FFFFFF"/>
                </a:solidFill>
                <a:effectLst/>
                <a:uLnTx/>
                <a:uFillTx/>
                <a:latin typeface="Century Gothic" panose="020B0502020202020204" pitchFamily="34" charset="0"/>
                <a:ea typeface="SimSun" panose="02010600030101010101" pitchFamily="2" charset="-122"/>
                <a:cs typeface="+mn-cs"/>
                <a:sym typeface="Helvetica Light"/>
              </a:endParaRPr>
            </a:p>
          </p:txBody>
        </p:sp>
      </p:grpSp>
      <p:sp>
        <p:nvSpPr>
          <p:cNvPr id="75" name="矩形 74"/>
          <p:cNvSpPr/>
          <p:nvPr/>
        </p:nvSpPr>
        <p:spPr>
          <a:xfrm>
            <a:off x="6893550" y="1"/>
            <a:ext cx="5290291" cy="1955741"/>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76" name="矩形 75"/>
          <p:cNvSpPr/>
          <p:nvPr/>
        </p:nvSpPr>
        <p:spPr>
          <a:xfrm>
            <a:off x="6960719" y="44624"/>
            <a:ext cx="4987607" cy="1938992"/>
          </a:xfrm>
          <a:prstGeom prst="rect">
            <a:avLst/>
          </a:prstGeom>
        </p:spPr>
        <p:txBody>
          <a:bodyPr wrap="square">
            <a:spAutoFit/>
          </a:bodyPr>
          <a:lstStyle/>
          <a:p>
            <a:r>
              <a:rPr lang="en-US" altLang="zh-CN" sz="1000" b="1" dirty="0"/>
              <a:t>LO: Isolate and pronounce the ending consonant sounds in CVC words.</a:t>
            </a:r>
            <a:endParaRPr lang="zh-CN" altLang="zh-CN" sz="1000" b="1" dirty="0"/>
          </a:p>
          <a:p>
            <a:pPr lvl="0" fontAlgn="base"/>
            <a:r>
              <a:rPr lang="en-US" altLang="zh-CN" sz="1000" b="1" dirty="0"/>
              <a:t>Ask Ss to talk about what they see in the picture; click and tell them to help the man in the picture finish his competition.</a:t>
            </a:r>
            <a:endParaRPr lang="zh-CN" altLang="zh-CN" sz="1000" b="1" dirty="0"/>
          </a:p>
          <a:p>
            <a:pPr marL="228600" lvl="0" indent="-228600" fontAlgn="base">
              <a:buFont typeface="+mj-lt"/>
              <a:buAutoNum type="arabicPeriod"/>
            </a:pPr>
            <a:r>
              <a:rPr lang="en-US" altLang="zh-CN" sz="1000" b="1" dirty="0"/>
              <a:t>First, click and read each word like this: </a:t>
            </a:r>
            <a:r>
              <a:rPr lang="en-US" altLang="zh-CN" sz="1000" b="1" i="1" dirty="0"/>
              <a:t>f-</a:t>
            </a:r>
            <a:r>
              <a:rPr lang="en-US" altLang="zh-CN" sz="1000" b="1" i="1" dirty="0" err="1"/>
              <a:t>i</a:t>
            </a:r>
            <a:r>
              <a:rPr lang="en-US" altLang="zh-CN" sz="1000" b="1" i="1" dirty="0"/>
              <a:t>-t</a:t>
            </a:r>
            <a:r>
              <a:rPr lang="en-US" altLang="zh-CN" sz="1000" b="1" dirty="0"/>
              <a:t>, </a:t>
            </a:r>
            <a:r>
              <a:rPr lang="en-US" altLang="zh-CN" sz="1000" b="1" i="1" dirty="0"/>
              <a:t>fit</a:t>
            </a:r>
            <a:r>
              <a:rPr lang="en-US" altLang="zh-CN" sz="1000" b="1" dirty="0"/>
              <a:t>; then ask Ss to repeat after T; after that, click and ask Ss to say the ending consonant sound of the word (T can explain the meaning of ending consonant sound first: the ending consonant sound is the sound at the end of a word); next, click to show the ending consonant letter of the word and guide Ss to identify and pronounce the ending consonant sound; lastly, click and ask Ss to help the man in the picture finish his competition. </a:t>
            </a:r>
            <a:endParaRPr lang="zh-CN" altLang="zh-CN" sz="1000" b="1" dirty="0"/>
          </a:p>
          <a:p>
            <a:r>
              <a:rPr lang="en-US" altLang="zh-CN" sz="1000" b="1" dirty="0"/>
              <a:t>Note: Each of the three words has the same operational process; Ss will learn three words on this slide.</a:t>
            </a:r>
            <a:endParaRPr lang="zh-CN" altLang="zh-CN" sz="1000" b="1" dirty="0"/>
          </a:p>
          <a:p>
            <a:r>
              <a:rPr lang="en-US" altLang="zh-CN" sz="1000" b="1" dirty="0"/>
              <a:t>2.    Ask Ss to read the three words and their ending consonant sounds again.</a:t>
            </a:r>
            <a:endParaRPr lang="en-US" altLang="zh-CN" sz="1000" b="1" dirty="0">
              <a:latin typeface="Century Gothic" panose="020B0502020202020204" pitchFamily="34" charset="0"/>
              <a:sym typeface="Helvetica Neue"/>
            </a:endParaRPr>
          </a:p>
        </p:txBody>
      </p:sp>
      <p:sp>
        <p:nvSpPr>
          <p:cNvPr id="77" name="直角三角形 76"/>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78" name="文本框 77"/>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02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41"/>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4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144"/>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61"/>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11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375E-6 4.44444E-6 L 0.45469 -0.3794 " pathEditMode="relative" rAng="0" ptsTypes="AA">
                                      <p:cBhvr>
                                        <p:cTn id="37" dur="1000" fill="hold"/>
                                        <p:tgtEl>
                                          <p:spTgt spid="153"/>
                                        </p:tgtEl>
                                        <p:attrNameLst>
                                          <p:attrName>ppt_x</p:attrName>
                                          <p:attrName>ppt_y</p:attrName>
                                        </p:attrNameLst>
                                      </p:cBhvr>
                                      <p:rCtr x="22734" y="-18981"/>
                                    </p:animMotion>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15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64"/>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1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1.04167E-6 4.81481E-6 L 0.47005 -0.35463 " pathEditMode="relative" rAng="0" ptsTypes="AA">
                                      <p:cBhvr>
                                        <p:cTn id="56" dur="1000" fill="hold"/>
                                        <p:tgtEl>
                                          <p:spTgt spid="154"/>
                                        </p:tgtEl>
                                        <p:attrNameLst>
                                          <p:attrName>ppt_x</p:attrName>
                                          <p:attrName>ppt_y</p:attrName>
                                        </p:attrNameLst>
                                      </p:cBhvr>
                                      <p:rCtr x="23503" y="-17731"/>
                                    </p:animMotion>
                                  </p:childTnLst>
                                </p:cTn>
                              </p:par>
                            </p:childTnLst>
                          </p:cTn>
                        </p:par>
                        <p:par>
                          <p:cTn id="57" fill="hold">
                            <p:stCondLst>
                              <p:cond delay="1000"/>
                            </p:stCondLst>
                            <p:childTnLst>
                              <p:par>
                                <p:cTn id="58" presetID="1" presetClass="entr" presetSubtype="0" fill="hold" nodeType="afterEffect">
                                  <p:stCondLst>
                                    <p:cond delay="0"/>
                                  </p:stCondLst>
                                  <p:childTnLst>
                                    <p:set>
                                      <p:cBhvr>
                                        <p:cTn id="59" dur="1" fill="hold">
                                          <p:stCondLst>
                                            <p:cond delay="0"/>
                                          </p:stCondLst>
                                        </p:cTn>
                                        <p:tgtEl>
                                          <p:spTgt spid="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6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67"/>
                                        </p:tgtEl>
                                        <p:attrNameLst>
                                          <p:attrName>style.visibility</p:attrName>
                                        </p:attrNameLst>
                                      </p:cBhvr>
                                      <p:to>
                                        <p:strVal val="hidden"/>
                                      </p:to>
                                    </p:set>
                                  </p:childTnLst>
                                </p:cTn>
                              </p:par>
                              <p:par>
                                <p:cTn id="68" presetID="1" presetClass="entr" presetSubtype="0" fill="hold" nodeType="withEffect">
                                  <p:stCondLst>
                                    <p:cond delay="0"/>
                                  </p:stCondLst>
                                  <p:childTnLst>
                                    <p:set>
                                      <p:cBhvr>
                                        <p:cTn id="69" dur="1" fill="hold">
                                          <p:stCondLst>
                                            <p:cond delay="0"/>
                                          </p:stCondLst>
                                        </p:cTn>
                                        <p:tgtEl>
                                          <p:spTgt spid="117"/>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129"/>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42" presetClass="path" presetSubtype="0" accel="50000" decel="50000" fill="hold" nodeType="clickEffect">
                                  <p:stCondLst>
                                    <p:cond delay="0"/>
                                  </p:stCondLst>
                                  <p:childTnLst>
                                    <p:animMotion origin="layout" path="M 1.25E-6 1.11022E-16 L 0.46549 -0.37523 " pathEditMode="relative" rAng="0" ptsTypes="AA">
                                      <p:cBhvr>
                                        <p:cTn id="75" dur="1000" fill="hold"/>
                                        <p:tgtEl>
                                          <p:spTgt spid="4"/>
                                        </p:tgtEl>
                                        <p:attrNameLst>
                                          <p:attrName>ppt_x</p:attrName>
                                          <p:attrName>ppt_y</p:attrName>
                                        </p:attrNameLst>
                                      </p:cBhvr>
                                      <p:rCtr x="23268" y="-1877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78"/>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7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76"/>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75" grpId="0" animBg="1"/>
      <p:bldP spid="75" grpId="1" animBg="1"/>
      <p:bldP spid="76" grpId="0"/>
      <p:bldP spid="7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screen">
            <a:clrChange>
              <a:clrFrom>
                <a:srgbClr val="BFAD8D"/>
              </a:clrFrom>
              <a:clrTo>
                <a:srgbClr val="BFAD8D">
                  <a:alpha val="0"/>
                </a:srgbClr>
              </a:clrTo>
            </a:clrChange>
            <a:extLst>
              <a:ext uri="{28A0092B-C50C-407E-A947-70E740481C1C}">
                <a14:useLocalDpi xmlns:a14="http://schemas.microsoft.com/office/drawing/2010/main" val="0"/>
              </a:ext>
            </a:extLst>
          </a:blip>
          <a:srcRect t="46850"/>
          <a:stretch>
            <a:fillRect/>
          </a:stretch>
        </p:blipFill>
        <p:spPr>
          <a:xfrm>
            <a:off x="0" y="3212975"/>
            <a:ext cx="12192000" cy="3644621"/>
          </a:xfrm>
          <a:prstGeom prst="rect">
            <a:avLst/>
          </a:prstGeom>
        </p:spPr>
      </p:pic>
      <p:pic>
        <p:nvPicPr>
          <p:cNvPr id="21" name="图片 20"/>
          <p:cNvPicPr>
            <a:picLocks noChangeAspect="1"/>
          </p:cNvPicPr>
          <p:nvPr/>
        </p:nvPicPr>
        <p:blipFill rotWithShape="1">
          <a:blip r:embed="rId2">
            <a:extLst>
              <a:ext uri="{28A0092B-C50C-407E-A947-70E740481C1C}">
                <a14:useLocalDpi xmlns:a14="http://schemas.microsoft.com/office/drawing/2010/main" val="0"/>
              </a:ext>
            </a:extLst>
          </a:blip>
          <a:srcRect r="58126"/>
          <a:stretch>
            <a:fillRect/>
          </a:stretch>
        </p:blipFill>
        <p:spPr>
          <a:xfrm flipH="1">
            <a:off x="7737091" y="2715340"/>
            <a:ext cx="2243094" cy="3782285"/>
          </a:xfrm>
          <a:prstGeom prst="rect">
            <a:avLst/>
          </a:prstGeom>
        </p:spPr>
      </p:pic>
      <p:pic>
        <p:nvPicPr>
          <p:cNvPr id="22" name="图片 21"/>
          <p:cNvPicPr>
            <a:picLocks noChangeAspect="1"/>
          </p:cNvPicPr>
          <p:nvPr/>
        </p:nvPicPr>
        <p:blipFill rotWithShape="1">
          <a:blip r:embed="rId3">
            <a:extLst>
              <a:ext uri="{28A0092B-C50C-407E-A947-70E740481C1C}">
                <a14:useLocalDpi xmlns:a14="http://schemas.microsoft.com/office/drawing/2010/main" val="0"/>
              </a:ext>
            </a:extLst>
          </a:blip>
          <a:srcRect l="62444"/>
          <a:stretch>
            <a:fillRect/>
          </a:stretch>
        </p:blipFill>
        <p:spPr>
          <a:xfrm>
            <a:off x="9254377" y="2747403"/>
            <a:ext cx="2152485" cy="4046728"/>
          </a:xfrm>
          <a:prstGeom prst="rect">
            <a:avLst/>
          </a:prstGeom>
        </p:spPr>
      </p:pic>
      <p:pic>
        <p:nvPicPr>
          <p:cNvPr id="3" name="图片 2"/>
          <p:cNvPicPr>
            <a:picLocks noChangeAspect="1"/>
          </p:cNvPicPr>
          <p:nvPr/>
        </p:nvPicPr>
        <p:blipFill rotWithShape="1">
          <a:blip r:embed="rId4" cstate="screen">
            <a:extLst>
              <a:ext uri="{28A0092B-C50C-407E-A947-70E740481C1C}">
                <a14:useLocalDpi xmlns:a14="http://schemas.microsoft.com/office/drawing/2010/main" val="0"/>
              </a:ext>
            </a:extLst>
          </a:blip>
          <a:srcRect b="31898"/>
          <a:stretch>
            <a:fillRect/>
          </a:stretch>
        </p:blipFill>
        <p:spPr>
          <a:xfrm>
            <a:off x="1940510" y="1352772"/>
            <a:ext cx="3651952" cy="4015129"/>
          </a:xfrm>
          <a:prstGeom prst="rect">
            <a:avLst/>
          </a:prstGeom>
          <a:noFill/>
          <a:ln>
            <a:noFill/>
          </a:ln>
        </p:spPr>
      </p:pic>
      <p:sp>
        <p:nvSpPr>
          <p:cNvPr id="18" name="文本框 17"/>
          <p:cNvSpPr txBox="1"/>
          <p:nvPr/>
        </p:nvSpPr>
        <p:spPr>
          <a:xfrm>
            <a:off x="4264646" y="753699"/>
            <a:ext cx="6372287" cy="2529923"/>
          </a:xfrm>
          <a:prstGeom prst="rect">
            <a:avLst/>
          </a:prstGeom>
          <a:noFill/>
        </p:spPr>
        <p:txBody>
          <a:bodyPr wrap="square" rtlCol="0">
            <a:spAutoFit/>
          </a:bodyPr>
          <a:lstStyle/>
          <a:p>
            <a:pPr>
              <a:lnSpc>
                <a:spcPct val="110000"/>
              </a:lnSpc>
              <a:defRPr/>
            </a:pPr>
            <a:r>
              <a:rPr lang="en-US" altLang="zh-CN" sz="2400" b="1" dirty="0">
                <a:solidFill>
                  <a:srgbClr val="002060"/>
                </a:solidFill>
                <a:latin typeface="Century Gothic" panose="020B0502020202020204" pitchFamily="34" charset="0"/>
              </a:rPr>
              <a:t>The </a:t>
            </a:r>
            <a:r>
              <a:rPr lang="en-US" altLang="zh-CN" sz="2400" b="1" dirty="0">
                <a:solidFill>
                  <a:srgbClr val="ED7D31"/>
                </a:solidFill>
                <a:latin typeface="Century Gothic" panose="020B0502020202020204" pitchFamily="34" charset="0"/>
              </a:rPr>
              <a:t>man</a:t>
            </a:r>
            <a:r>
              <a:rPr lang="en-US" altLang="zh-CN" sz="2400" b="1" dirty="0">
                <a:solidFill>
                  <a:srgbClr val="002060"/>
                </a:solidFill>
                <a:latin typeface="Century Gothic" panose="020B0502020202020204" pitchFamily="34" charset="0"/>
              </a:rPr>
              <a:t> wearing </a:t>
            </a:r>
            <a:r>
              <a:rPr lang="en-US" altLang="zh-CN" sz="2400" b="1" dirty="0">
                <a:solidFill>
                  <a:srgbClr val="ED7D31"/>
                </a:solidFill>
                <a:latin typeface="Century Gothic" panose="020B0502020202020204" pitchFamily="34" charset="0"/>
              </a:rPr>
              <a:t>a</a:t>
            </a:r>
            <a:r>
              <a:rPr lang="en-US" altLang="zh-CN" sz="2400" b="1" dirty="0">
                <a:solidFill>
                  <a:srgbClr val="002060"/>
                </a:solidFill>
                <a:latin typeface="Century Gothic" panose="020B0502020202020204" pitchFamily="34" charset="0"/>
              </a:rPr>
              <a:t> cap is my </a:t>
            </a:r>
            <a:r>
              <a:rPr lang="en-US" altLang="zh-CN" sz="2400" b="1" dirty="0">
                <a:solidFill>
                  <a:srgbClr val="ED7D31"/>
                </a:solidFill>
                <a:latin typeface="Century Gothic" panose="020B0502020202020204" pitchFamily="34" charset="0"/>
              </a:rPr>
              <a:t>dad</a:t>
            </a:r>
            <a:r>
              <a:rPr lang="en-US" altLang="zh-CN" sz="2400" b="1" dirty="0">
                <a:solidFill>
                  <a:srgbClr val="002060"/>
                </a:solidFill>
                <a:latin typeface="Century Gothic" panose="020B0502020202020204" pitchFamily="34" charset="0"/>
              </a:rPr>
              <a:t> Dell.</a:t>
            </a:r>
            <a:endParaRPr lang="en-US" altLang="zh-CN" sz="2400" b="1" dirty="0">
              <a:solidFill>
                <a:srgbClr val="002060"/>
              </a:solidFill>
              <a:latin typeface="Century Gothic" panose="020B0502020202020204" pitchFamily="34" charset="0"/>
            </a:endParaRPr>
          </a:p>
          <a:p>
            <a:pPr>
              <a:lnSpc>
                <a:spcPct val="110000"/>
              </a:lnSpc>
              <a:defRPr/>
            </a:pPr>
            <a:r>
              <a:rPr lang="en-US" altLang="zh-CN" sz="2400" b="1" dirty="0">
                <a:solidFill>
                  <a:srgbClr val="002060"/>
                </a:solidFill>
                <a:latin typeface="Century Gothic" panose="020B0502020202020204" pitchFamily="34" charset="0"/>
              </a:rPr>
              <a:t>The cap seems to </a:t>
            </a:r>
            <a:r>
              <a:rPr lang="en-US" altLang="zh-CN" sz="2400" b="1" dirty="0">
                <a:solidFill>
                  <a:srgbClr val="ED7D31"/>
                </a:solidFill>
                <a:latin typeface="Century Gothic" panose="020B0502020202020204" pitchFamily="34" charset="0"/>
              </a:rPr>
              <a:t>fit</a:t>
            </a:r>
            <a:r>
              <a:rPr lang="en-US" altLang="zh-CN" sz="2400" b="1" dirty="0">
                <a:solidFill>
                  <a:srgbClr val="002060"/>
                </a:solidFill>
                <a:latin typeface="Century Gothic" panose="020B0502020202020204" pitchFamily="34" charset="0"/>
              </a:rPr>
              <a:t> him well.</a:t>
            </a:r>
            <a:endParaRPr lang="en-US" altLang="zh-CN" sz="2400" b="1" dirty="0">
              <a:solidFill>
                <a:srgbClr val="002060"/>
              </a:solidFill>
              <a:latin typeface="Century Gothic" panose="020B0502020202020204" pitchFamily="34" charset="0"/>
            </a:endParaRPr>
          </a:p>
          <a:p>
            <a:pPr>
              <a:lnSpc>
                <a:spcPct val="110000"/>
              </a:lnSpc>
              <a:defRPr/>
            </a:pPr>
            <a:r>
              <a:rPr lang="en-US" altLang="zh-CN" sz="2400" b="1" dirty="0">
                <a:solidFill>
                  <a:srgbClr val="002060"/>
                </a:solidFill>
                <a:latin typeface="Century Gothic" panose="020B0502020202020204" pitchFamily="34" charset="0"/>
              </a:rPr>
              <a:t>Everyone says he likes to cook. </a:t>
            </a:r>
            <a:endParaRPr lang="en-US" altLang="zh-CN" sz="2400" b="1" dirty="0">
              <a:solidFill>
                <a:srgbClr val="002060"/>
              </a:solidFill>
              <a:latin typeface="Century Gothic" panose="020B0502020202020204" pitchFamily="34" charset="0"/>
            </a:endParaRPr>
          </a:p>
          <a:p>
            <a:pPr>
              <a:lnSpc>
                <a:spcPct val="110000"/>
              </a:lnSpc>
              <a:defRPr/>
            </a:pPr>
            <a:r>
              <a:rPr lang="en-US" altLang="zh-CN" sz="2400" b="1" dirty="0">
                <a:solidFill>
                  <a:srgbClr val="002060"/>
                </a:solidFill>
                <a:latin typeface="Century Gothic" panose="020B0502020202020204" pitchFamily="34" charset="0"/>
              </a:rPr>
              <a:t>He can cook with a </a:t>
            </a:r>
            <a:r>
              <a:rPr lang="en-US" altLang="zh-CN" sz="2400" b="1" dirty="0">
                <a:solidFill>
                  <a:srgbClr val="ED7D31"/>
                </a:solidFill>
                <a:latin typeface="Century Gothic" panose="020B0502020202020204" pitchFamily="34" charset="0"/>
              </a:rPr>
              <a:t>pan</a:t>
            </a:r>
            <a:r>
              <a:rPr lang="en-US" altLang="zh-CN" sz="2400" b="1" dirty="0">
                <a:solidFill>
                  <a:srgbClr val="002060"/>
                </a:solidFill>
                <a:latin typeface="Century Gothic" panose="020B0502020202020204" pitchFamily="34" charset="0"/>
              </a:rPr>
              <a:t>.</a:t>
            </a:r>
            <a:endParaRPr lang="en-US" altLang="zh-CN" sz="2400" b="1" dirty="0">
              <a:solidFill>
                <a:srgbClr val="002060"/>
              </a:solidFill>
              <a:latin typeface="Century Gothic" panose="020B0502020202020204" pitchFamily="34" charset="0"/>
            </a:endParaRPr>
          </a:p>
          <a:p>
            <a:pPr>
              <a:lnSpc>
                <a:spcPct val="110000"/>
              </a:lnSpc>
              <a:defRPr/>
            </a:pPr>
            <a:r>
              <a:rPr lang="en-US" altLang="zh-CN" sz="2400" b="1" dirty="0">
                <a:solidFill>
                  <a:srgbClr val="002060"/>
                </a:solidFill>
                <a:latin typeface="Century Gothic" panose="020B0502020202020204" pitchFamily="34" charset="0"/>
              </a:rPr>
              <a:t>But I think he likes to read books.</a:t>
            </a:r>
            <a:endParaRPr lang="en-US" altLang="zh-CN" sz="2400" b="1" dirty="0">
              <a:solidFill>
                <a:srgbClr val="002060"/>
              </a:solidFill>
              <a:latin typeface="Century Gothic" panose="020B0502020202020204" pitchFamily="34" charset="0"/>
            </a:endParaRPr>
          </a:p>
          <a:p>
            <a:pPr>
              <a:lnSpc>
                <a:spcPct val="110000"/>
              </a:lnSpc>
              <a:defRPr/>
            </a:pPr>
            <a:r>
              <a:rPr lang="en-US" altLang="zh-CN" sz="2400" b="1" dirty="0">
                <a:solidFill>
                  <a:srgbClr val="002060"/>
                </a:solidFill>
                <a:latin typeface="Century Gothic" panose="020B0502020202020204" pitchFamily="34" charset="0"/>
              </a:rPr>
              <a:t>He likes books about yummy </a:t>
            </a:r>
            <a:r>
              <a:rPr lang="en-US" altLang="zh-CN" sz="2400" b="1" dirty="0">
                <a:solidFill>
                  <a:srgbClr val="ED7D31"/>
                </a:solidFill>
                <a:latin typeface="Century Gothic" panose="020B0502020202020204" pitchFamily="34" charset="0"/>
              </a:rPr>
              <a:t>ham</a:t>
            </a:r>
            <a:r>
              <a:rPr lang="en-US" altLang="zh-CN" sz="2400" b="1" dirty="0">
                <a:solidFill>
                  <a:srgbClr val="002060"/>
                </a:solidFill>
                <a:latin typeface="Century Gothic" panose="020B0502020202020204" pitchFamily="34" charset="0"/>
              </a:rPr>
              <a:t>.</a:t>
            </a:r>
            <a:endParaRPr lang="en-US" altLang="zh-CN" sz="2400" b="1" dirty="0">
              <a:solidFill>
                <a:srgbClr val="002060"/>
              </a:solidFill>
              <a:latin typeface="Century Gothic" panose="020B0502020202020204" pitchFamily="34" charset="0"/>
            </a:endParaRPr>
          </a:p>
        </p:txBody>
      </p:sp>
      <p:sp>
        <p:nvSpPr>
          <p:cNvPr id="19" name="文本框 18"/>
          <p:cNvSpPr txBox="1"/>
          <p:nvPr/>
        </p:nvSpPr>
        <p:spPr>
          <a:xfrm>
            <a:off x="1421992" y="570468"/>
            <a:ext cx="2623703"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hangingPunct="0">
              <a:defRPr/>
            </a:pPr>
            <a:r>
              <a:rPr lang="en-US" altLang="zh-CN" sz="3600" b="1" dirty="0">
                <a:solidFill>
                  <a:srgbClr val="0070C0"/>
                </a:solidFill>
                <a:latin typeface="Century Gothic" panose="020B0502020202020204" pitchFamily="34" charset="0"/>
                <a:sym typeface="Helvetica Light"/>
              </a:rPr>
              <a:t>Let’s chant!</a:t>
            </a:r>
            <a:endParaRPr lang="zh-CN" altLang="en-US" sz="3600" b="1" dirty="0">
              <a:solidFill>
                <a:srgbClr val="0070C0"/>
              </a:solidFill>
              <a:latin typeface="Century Gothic" panose="020B0502020202020204" pitchFamily="34" charset="0"/>
              <a:sym typeface="Helvetica Light"/>
            </a:endParaRPr>
          </a:p>
        </p:txBody>
      </p:sp>
      <p:sp>
        <p:nvSpPr>
          <p:cNvPr id="9" name="AutoShape 2" descr="data:image/jpeg;base64,/9j/4AAQSkZJRgABAQAAAQABAAD/2wBDAAgGBgcGBQgHBwcJCQgKDBQNDAsLDBkSEw8UHRofHh0aHBwgJC4nICIsIxwcKDcpLDAxNDQ0Hyc5PTgyPC4zNDL/2wBDAQkJCQwLDBgNDRgyIRwhMjIyMjIyMjIyMjIyMjIyMjIyMjIyMjIyMjIyMjIyMjIyMjIyMjIyMjIyMjIyMjIyMjL/wAARCADcAS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CpYPvn6VFUsH3z9K96Wx5y3J6ZN/qzT6ZN/qzWS3LexWooorYzLafcX6UtIn3F+lLWBoVpf9YaZT5f8AWGmVstiGSwffP0qeoIPvn6VPWc9yo7DJv9WarVZm/wBWarVcNhS3CrafcX6VUq2n3F+lKYRFqtL/AKw1ZqtL/rDShuOQypYPvn6VFUsH3z9KuWxK3J6ZL/qzT6ZL/qzWS3LexWooorYzLSfcX6U6mp9xfpTqxe5oVpf9YaZT5f8AWGmVqtiGSQ/f/CrFV4fv/hVis57lR2GS/wCrNVqsy/6s1WqobCkFWk+4v0qrVpPuL9KJ7BEdVaX/AFhqzVaX/WGlDccthlFFFaEBUsH3z9KiqWD75+lKWw1uT0yb/Vmn0yb/AFZrJblvYrUUUVsZltPuL9KWkT7i/SlrA0K0v+sNMp8v+sNMrZbEMlg++fpWbrusjSLjTN5AinufLkJ7LtI/QlT+FaUH3z9K4j4mZMemL2zIf/Qa5cVNwg5I3w8VOaizupTmI4qvXL+F/FVvdactnfzrFdRgKGkOBIPXPrWzca3pdsu6W/gHsrhj+Q5q6VaEoc1yalKcZcti/VoMFiDMQAFySe1cVfeOrOJStlC879mb5V/xrk9T1/UtX+W5uCIu0SfKg/Dv+Nc9fHUo6R1ZtSwlSWr0R3ereOdOsCYrUG8mH9w4Qf8AAu/4ZrkbzxxrFw5MRhtwegRMn/x7Nc/to215k8ZVk9Hb0O+GFpx6XL7eJ9cJz/aMv4AD+lSweNNetmyLwSD0kjU/0zWSVqNlrNV6v8z+8t0af8qO5074mEME1OxGO8luen/AT/jXaWeq2Or2RnsbhJk4zjqp9COorwx1qSx1C60u7W5s5WjkX06MPQjuK6qOOnF+/qjnq4WLXu6M9yorm9K8a6RfW0X2m6itLkj545W2gH2J4xXQxSxzRiSKRZEPRkOQfxr2oVIzV4u55coSi7SRdT7i/SnU1PuL9KdUPcorS/6w0yny/wCsNMrVbEMkh+/+FWKrw/f/AAqxWc9yo7DJf9WarVZl/wBWarVUNhSCrSfcX6VVq0n3F+lE9giOqtL/AKw1ZqtL/rDShuOWwyiiitCAqWD75+lRVLB98/SlLYa3J6ZN/qzT6ZN/qzWS3LexWooorYzLafcX6UtIn3F+lLWBoVpf9YaZT5f9YaZWy2IZLB98/SvPfHur6fqF3bWlpcpNNbF/NCchc44z0zxWP4z8dy3k0ul6RMUthlJZ0PMvqAey/wA/p15LShsuCD/EtePjcVGV6cT0sLQcWpyNcLTgtOAp2K8o9AaFpcU7FGKBiYoxS4NO2nvxSAiIqNl4qwdo6c1C5zTArOKruKtPVZ6pEMp3Sboie681FZ393YSeZaXU0Desblc/lVmXlG+lZ6LmrTtqiGrnd6R8TtXs9sd/HHexDjJGxx+I4/MV6JoXjDSNfwltP5dzjm3m+V/w7H8K8GVfaj5kYMhKsDkEHBBropYypDfVGE8NCW2h9HS/6w0yvO/BvjqWeaPTNYl3O2FhuW6k9lb/AB/OvRK9uhWjVhzRPMq05U5WZJD9/wDCrFV4fv8A4VYpz3FHYZL/AKs1WqzL/qzVaqhsKQVaT7i/SqtWk+4v0onsER1Vpf8AWGrNVpf9YaUNxy2GUUUVoQFSwffP0qKpYPvn6UpbDW5PTJv9WafTJv8AVmsluW9itRRRWxmW0+4v0paRPuL9KWsDQrS/6w1wvxH8RNpmlrpts+25vAdxB5SPv+fT867qX/WGvAvFepHWPFd7cbsxpJ5UXptXgY+vJ/GscZV9nSst2bYanz1LvoZcEWe1W4m8qVGB6HmmAbQFFKRjivn2z10bqkEcU8GqFlPuj2E/Mv8AKrgakVckpdxHemBqcCp9RSGLuPrSE+tHH94UhwP4qAEJqNjTiw96iZqYiNzVdzUrtUDmrRLIZThGPtVKOr7Wl3dQOba2mmVcbzGhbb9cfSqIR4m2urKw6gjBoJJ1p+A3Xr61GrU5XBODUlEboQfevZPBGuNrWhL5zbrq2PlSk9W9G/EfqDXj7nK+4rqfhpqBg8SyWhPyXMJGP9peR+m6u3AVXCql0ehy4umpU2+x7BD9/wDCrFV4fv8A4VYr257nlx2GS/6s1WqzL/qzVaqhsKQVaT7i/SqtWk+4v0onsER1Vpf9Yas1Wl/1hpQ3HLYZRRRWhAVLB98/Soqlg++fpSlsNbk9Mm/1Zp9Mm/1ZrJblvYrUUUVsZltPuL9KiuLy2tF3XNxFCD3kcL/Oua8beLV8MaQnk7WvrgbYVPRfVj9K8Hv7u71S5a5vbiSeZzks7Z//AFV59fEqm+Vas66VBzV3sfROoapbLpl7eW1zFKIYXkzG4bopPavnuDJbJ61ShaWGXCSMgb5TtOMg9Qa0IVrz8ViPbW0tY7aFH2d9dy2hwCx69q7Hwl8P7zxCi3l05tbA9Gx80n+6PT3rG8JaMNd8SWli4Pklt8v+4OT/AIfjX0RFEkMSRRqERAFVQMACvOnK2iOuK6nPW3gTw9aWElrHYIfMXa0z/NJ9QT0/CvMfEXh288PXhjmBe3Y/upwOGHofQ+1e5VBd2dvfWz29zEksTjBVhkGpjKxT1PnzdRurv9b+GzKzS6TMAvXyZj/Jv8fzrir7RdU00n7XYzRqP49uV/76HFappktNFbdSFqg30hkp2FclLVGz0wvUZYk4HJp2FcVmpLe3nvbqO2t42kmkbaqL1Jrb0rwdrWrspS1aCE9ZZxtGPYdT+Fen+G/CVl4fTMQM12ww87Dn6AdhSckhqLZJ4Y8OpoekR2gw07HfM47sf6DpWjqGj2F9Hsu7OCZf9tAa1Iogg56mklHFc8tdTojK2h5frvw0s5laTSpDbS9RE5LIfx6ivML6yutMvXtbuJopkPKn+Y9RX0dMOa4X4jaNHe6C1+iD7RafNuA5KE8j+v4U4VGnZl1aKceaO55K0hI61r+CpDH4z01gcfvGX81I/rWBuqOZ2SJmVirY4IODXbTfJJS7HnzXNFo+kU1XTo7jy3v7VX6bTMoP860lYMoZSCD0Ir5PSMsck12Pg/xnfeG7yOOSV5tOY4khY52j1X0NemscpS95WOB4VpaM99l/1ZqtUqzxXVmk8Lh4pFDIw6EHpUVejDY45bhVpPuL9Kq1aT7i/SiewRHVWl/1hqzVaX/WGlDccthlFFFaEBUsH3z9KiqWD75+lKWw1uT0yb/Vmn0yb/VmsluW9jH1XWbDRLT7TqFwsMecDPJY+gHesKz+JHhq8nEP2t4CTgGaMqp/Ht+NeZePdZk1fxRcrvJgtWMMS54GOp/E5rmSoYVw1cfJTaitEdVPCxcby3Oo8bav/bfiu5kSQPBBiGIg5GF6kfU5Nc63LUkZ2UtebOTlJyfU7IxUUkhMcg+hq5C1VKdA+GqGjSJ6z8ILQSanqF4RzFEsan/eOT/6DXrteYfBsqbLVP73mR/lg16fXJLdm62CiiuZ13xPdWerR6No2nHUNTePzXUuESFM4yx/p/8AWoSuB03WomgRu2K57QvE91earLo2s6cdP1NI/NRQ4dJkzjKn+n/166ahpoEzLudBsLokz2VrKT3kiUn9RWfJ4M0Rzk6Xb/8AARj+VdJRRdjucwvgvREORpUB+uT/ADNaNrolnZnNrY20B9Y4lU/oK1qKLsLldbb+8amVFQcCnUUguFRS9DWJ4j8SvpE9rYWFi1/ql5nybdW2gKOrMewrP0/xRqI1iLSPEGlCwurhS1tJHIHjlxyVz2P+fTL5Xa4RaubU/WsnWYln0S/ib7r27g/98mtWbrWPr032fw/qM39y2kP/AI6ay6nevhPnfPNRzHKY9TSM2KYWzivRSPGbFUVJjjNMWpFPBpiR6x4F8Y6fY+EJINVvUhNpJsjDHLMp5AA6nHNa9n8RfDt5dCBbmSIscK8sZVT+Pb8a8PKBiM07HHHauyGNqQiopbHPLDQk22fTAIYAggg9CKtp9xfpXA/DXWH1Hw+1rM5aWzbYCeuw9P6j8K75PuL9K9VVFUgpLqcDi4ScWOqtL/rDVmq0v+sNVDcUthlFFFaEBUsH3z9KiqWD75+lKWw1uT15T44+JtxZ382l6IEDRNtluWG75h1Cjpx6mvVT0OK+W7+ORNSu4pc+ck7h89c5Oa87F1JQiuXqddCCk3chaR5pHkkbc7ksx9SetPQr0NQ9OtMMuG46V5e53IuFO4ORSVAJxjrTWm9KVhk7OFFNjfnNVixPWpIm6iixSPX/AINXm3VNQtCf9bCrgf7px/7NXsdfPnwquzD43tEzxKjxn3+Un+le+3d1HZWktzMSIol3OQPuqOp/Ac1yVF7xvF6E1ZdvokFt4ivdZWRzNdRJEyHG0Be4/Ss3xFrM3h+4ttYCtcaTKoiuhHz5fOUkHtyQfXisDVvi7pdvN5Gk2c2oydA3+rQn2yCT+QoUJPYOZdT0FreFrhLhoYzMilVkKjcoPUA9QOKkryn/AIWd4lT97J4VfyOpOyQcfXGP0rrfCvjzS/FJMEYa1vlGTbynkjuVPf8AQ+1DhJasFJM6miiioKCiiigAoorn/E/jHS/CsCm8dpLiQZjt4+Xb3PoPc/rQk3ohG4beE3C3BhjM6qUEhUbgp5Iz1x7VlavosOp32m3csjq1hKZUC4wxIxg/pXBf8LQ8Q3B8208LO1ueQdsj8fUACrNj8W7OSf7PrGmT2D9C6neB9RgEfrWns5rUIzjc7abrXNeM2KeD9UI/54EfnxTtN1tvEmryT2QZdJtMqspGPPkPHH+yBn8xUXiaaPUPBerPA2+MQyYYdG29ce2QaxcWpK52xmpQdj59kao1cA4NK55qHOTXpJHkFxTnpUgU9TwKpJIy9DUwnz1pNAWCR0HSnL3+lVWmGOKdHJkdeaVgNnRPEmpeHblpdPdAJMCRHXIYCvcvB/iiDxRpPnonlXER2TRZztPYj2NfPCn5q9M+DaSNfatIM+SI0U+m7J/+vXZhKs1NQ6HPiIRcebqeuVWl/wBYas1Wl/1hr14bnny2GUUUVoQFSwffP0qKpYPvn6UpbDW5PXiPxT8J3FhrD65ZxM1pc8zbR/q37k+x/nXt1RXCq8LKyhlPBBGQa5alJVVys3hUcHdHylEs91KsUMbySMcBUBJP4Voat4d1bQ1hbULN4VlXcrHkfQkdD7V9G2+nWVo5e3s4IWPVo4wpP5VJcW8F1C0NxCksTcFHUMD+BrBZeray1Nfreui0PlnNLmvoqX4b+FLhhI2lIpPJEcjKPyBq3B4P8P6TbyyWWk26yqhKuy72Bx6nNc7wcldtmyxMW0kjznwh4Bha3S81OMSSsAwjcZWMdsjufr0rf8R+GLG70G5itEjW4jTfFtQDJHOBgd+n410ajZp6he/Wq9fOyrScuY+gjSio8qPKfh25Xx3pGO82P/HTX0pIiSRskihkYEMD0I7149ofg17Px/aanbyxfZBMZDGchlJB4HGCMn8q9euYo57aWGYkRyIUbDYOCMHntXTKcZu6OLkcNGeE+VqPibWn8KaRqE82iwTs0ZfoqA9fcA9B+PHb2Tw54F0nw7aKIrcPLj55WGWY+5/p09q80t7S/wDhd4ja/jiN9okxCvKgyyDtu9CMn2P8vaNM1i01vTIruwuEntnGVZex9D6H2rupcrVziq8y0HmytSuDBHj2XFeJ+LtR0DUvEKJ4XivZdcgctFPZxBldl5I65YcHnH5ivZNbiuLjQdRhtSRcyWsqxY67ypA/XFfJtjqmpaBq4vbCd7a7jyqvtBIyMEYIxVySehnF21Ppvw1rK6/oFrqG3ZI67ZY/7kg4YfmK1q8s+DOqTXFtqtlcSF3Ei3ALHklshj+g/OvU686ceWTR3xd1cKKKKkoqapqMOk6XdahcH91bxmRvfHYe56V49o+r6TB4mOo+M7a+TULwiWNpYP3cUZ+7tBOcYHXB6fU11fxf1BrbwnFaIcNd3AVvdVBb+e2vD9T1nVNcuoJdSunuJYY1hQsANqDoOB79etdVCKtc560tUj63gtbJ4EeGKJ43UMrgBgwPQg1l654O0nX7Rorm0UnHyuByp9j2/Co/AcFzbeBdHiuwwmFuDhuoUklR/wB8kVvXN9Bp1nNc3UyQ26LukdzgAV12TRyXaeh866zp+reBNTl0o308el3hG6RBklMjPH94D0xkV6c9lbSeHGsrTBtntTHEQcgqV4Ncb4hvbz4na4kOnReRo9q2PtUq43e/ufQe/OO3d2FjDpunW9lAWMUKBFLHJI9687EtXsj18GpNNyR836dYm/1q0sWB/fTrGwHBwTg17TZeFdG0+ERLbwKcYOEBP4k5Jrz6LTv7P+JYhAICXjFcdgckfoRXp9ZYqq9EisLTSvfucr4n8AWV5bNPYokFwBlWQYVj6MBx+NeRSxvDK8UilZEYqynqCOor6Qg+e3lVvu4rn5/BuhajI1zc2IaZyS7K7Lk/ga6sujOvJ00+lznx/JSip262PDRkkAAknsK1LrQNWsLKK8uLOVIZBkNjp9fT8a9nsvDGi6X+8tNPhSQdHI3MPxNXyAwIIBB6g17lPLLp80tTx543X3UfPkInuJVhgjZ5HOFVRkmvobwB4e/4R7wxFFIB9qnPmzH0J6D8BVaGxtLeQyQ2sMbnqyRgGuqsf+PGH/drSng1Q95u7InifaaJWRYqtL/rDVmq0v8ArDXRDcxlsMooorQgKlg++fpUVSwffP0pS2GtyemTf6s0+mTf6s1kty3sVqKKK2My2n3F+lKQCMHpSJ9xfpS1gzUwmh8p5LVunVT6iqj28iH7pI9RW3dQrMxDcEHgjqKqNHLH1XePVf8ACvnMbldSEuamrx/I9/CZjCceWo7S/Mi0eJ/7VgJUgAnqPY1v6kHJXGdtZlgW+3wt5bhQ3JIx1GP610bKrDDDNcMKcoK0lY6ZVY86lF3OeIypVhlSMEEcEVDpVjZ6LeyXOnwfZmk/1iRMRG/1T7uffGa6J4UA4QflURgjPVB+VaKTWxUpwmveQ83731vJbxTtbTOuFmRQSnuAcj864a5+EOlXl3LdXWs6hLNKxd2wgLE9T0rvIY0TO1QKlrT20+pySpwT91WOb8NeB9K8K3Es9g908sqbGaeQHjOegAFb13HJNaTRwyeVKyEK/wDdPrU1ch4o8VSWMxsdPIEy/wCslxnb7D3rJyb1Z0YbDzrTUKZ1Fn5v2SMTR+XKo2sAcjI7g+lT15Vb+KdZgmDi8eX1SQBgf8+1eg6FrUWt2XmoNkqHEsefun/A0rnRisvq4dc0tV5FbxN4S03xXFBHqDXC+QWKNC4UjOM9QR2Fcuvwa0VJFki1W/QqQRuCHB/KvRaK0jOUdEee4plK0vH06zW2mvZL6VOPOmUKxHvtAFY+t29rrzR/2hEZ4ojlYWciPPqVBwT9c1vSxRs+SgJ9aiMMYH3F/Km6s31NqcKUdeU55okiiWKKNUjUYVEXAA9gKntdwiw34VpSxx7fuCqpAHArCR3xqc0bJHL3egW48SS6uEdp2UAei/LjOPXFWlgkY8IR9eKvXE6x3DKwPQcgVC92MfIpJ9TxRHC16rXLFv5HNLEUad7ySBwIYPLXlmpqrtUAdqjRi8pZjk4qWvqctwDwsW5/E/wPnsfjViJJR+FDZPuGoKnk+4agr1YnmsK6Ox/48Yf92ucro7H/AI8Yf92sq2xVPcsVWl/1hqzVaX/WGsobmkthlFFFaEBUsH3z9KiqWD75+lKWw1uT0yb/AFZp9Mm/1ZrJblvYrUUUVsZltPuL9KWkT7i/SlrA0K0v+sNMp8v+sNMrZbEMfGdpLf3cN+RzW4CCMjpWJB98/StGzl/d+UeqcD6dv8PwrxM2pO6qL0PTy+ejh8y1RgUUV4x6QUUUUAV7uZoIC6jketeS+JrpNIV5VhkvLh2LylQSqdyWYdDz0r1+WJZkKOMqa8+1aBJtWurZUWONDsVccYx/XrTVux6OXOfNKMXY4c+NNNitCLK2nNzIMbGAwD9Qc/lXbeELxPMS5jWS3lkTbJbygg/X3571nWPgjS7O6F4oRHzkdTt+g7V0vhm3imv7qNow8cYDIx6qc+vv/SrlZbI6qsqvspuUr/1+Z2EbbkB9RTqQAKMDoKC1ZniAcVFIwApXkAqpNLSbNIQbIpnzVY9ac7ZNVrmby48A/M3T296UISqSUI7s6nKNKDlLZGZdPvuXbtnioadJ9802vuqNNUqcYLoj4utUdSpKb6sfF9/8KmqGL7/4VNVPclDZPuGoKnk+4agpxEwro7H/AI8Yf92ucro7H/jxh/3ayrbFU9yxVaX/AFhqzVaX/WGsobmkthlFFFaEBUsH3z9KiqWD75+lKWw1uT0yb/Vmn0yb/VmsluW9itRRRWxmW0+4v0paRPuL9KWsDQrS/wCsNMp8v+sNMrZbEMlg++fpU3IYMhww6H+lQwffP0qesasIzTjLZmlOTi+ZbliK6V+D8rjqpqcSCsyYAx+4PB7io1uJk7hx78GvDrZZUjrT1X4nrUsdTlpU0f4Gxvpd4rKF6P4lZfwz/KpBeIejr+dedOE4aTVjuioz+F3NHeKy9R0W11CbzyWinxgunf6ipvtHvSfaKm5rBTpvmi7MzP8AhGyeGviV9o8H+datjZW2mweVApGTlmJyWPvTDP70wz+9HMazlVqK0noXjKPWomnqk04HVgPqage8iUcyD8OaSvJ2SuZ+zjFXky482ars5NUZNSjH3FZj78VTlvZpeM7R6LXbRy3E1X8Nl56f8EwqZhhqK+K78v6saM1yseQPmf09KoMzOxZjkmmr90fSlr38Hl9PDa7y7/5Hh4vH1MTptHsQSffNNp0n3zTa9JHnsfF9/wDCpqhi+/8AhU1S9ykNk+4agqeT7hqCnETCujsf+PGH/drnK6Ox/wCPGH/drKtsVT3LFVpf9Yas1Wl/1hrKG5pLYZRRRWhAVLB98/Soqlg++fpSlsNbk9Mm/wBWafTJv9WayW5b2K1FFFbGZbT7i/SlpE+4v0pawNCtL/rDTKfL/rDTK2WxDJYPvn6VPUEH3z9KnrOe5Udhk3+rNVqszf6s1Wq4bCluFWN0YVFdlBIGAT1otLKa8fEa/KOrHoK5vXbGWx1OVHcswIZX9VPT8un4U4KFWfs76ilzQjzWOpisRMCwhUIBkuV4FVYNPQzOM3Pl44dztyc9h/jW5o9+NZ0NZDgygbJVHHzD/Hg/jTGhdc7cuB1wOR9RXgY3nu4cq89D1sLJaS5mY8mluPuTOw9Cxqo9jKuc7mPoT1reyM4zz6UNtx82Pxry1Gzuj0HNtWbOae0YJuCMrehxzVaVGVDlSPqK370hSqqpHfJqlLMsMTSP91Rk172FxtSMUpK55NfDQbbTMWisCS7uLnU8xEiSR8KF6deldJNbyW7APz7joa96doNKT1Z5UbyTa2Q9fuD6UtIv3B9KWsyiCT75ptOk++abVolj4vv/AIVNUMX3/wAKmqXuUhsn3DUFTyfcNQU4iYV0dj/x4w/7tc5XR2P/AB4w/wC7WVbYqnuWKrS/6w1ZqtL/AKw1lDc0lsMooorQgKlg++fpUVSwffP0pS2GtyemTf6s0+mTf6s1kty3sVqKKK2My2n3F+lLSJ9xfpS1gaFaX/WGmU+X/WGmVstiGSwffP0qeoIPvn6VPWc9yo7DJv8AVmlsLNr242dEHLt6Ckm/1Zrb0aNY7IH+NyWNY1qrp09N2aU4c0tS9FEkMYjjUKo6AVzXjGzWWCK5XG9Pkcf7J6H8D/OumkcRxs7dFGaz47cX9pcifpOCn0Ht/ntXBQqulUUzpqU+eDRxvhHUvsOrfZpGxFc/Jz2f+E/0/EV6C8SScsvPr0NeS3kMlreOjfLIjEHHYg44r0zQ9SGq6TDc5HmY2yD0Ydf8fxr0czoq6rR2e5yYSpvB9Cw9puGBKcejgNUYsXH/AC2C/wC5GAau0V5J3XZj6rp8a2BeMHdGcknqR3rgPEeoeVF5CHnv9a9I1m+h0/Sp55sEbSqr/eJ6CvFLyd7284yxJwvuTXq5XhueftZbL8zjxla0eRbs1PC1kZr43TDKxdP9412M0SzIVYfWqekWS2NnHAPvBSWPq3errNteuTG4l1q7nHZbHTh6Kp0uV9dzKeMxNsPbvTavXkeU3jtVGvSw9X2tNSe5xVqfJKxBJ9802nSffNNrqRgx8X3/AMKmqGL7/wCFTVL3KQ2T7hqCp5PuGoKcRMK6Ox/48Yf92ucro7H/AI8Yf92sq2xVPcsVWl/1hqzVaX/WGsobmkthlFFFaEBUsH3z9KiqWD75+lKWw1uT0yb/AFZp9Mm/1ZrJblvYrUUUVsZltPuL9KWkT7i/SlrA0K0v+sNMp8v+sNMrZbEMlg++fpU9QQffP0qes57lR2GTf6s1fsZnht4xyy9cdx9PzqhN/qzVyH/UR/7o/lXmZjNxjG3md2CgpOVy5eXQkgVFYEMcnHX6EVds122kY9s1z9wSJMjggVpazdy2Hh2W4gIWRY1CkjOMkDP61y0H7VpLc2rR9mjiPFTR/wDCQ3apg8rnHrtGazLbUb2wDC1uZYgxyQrYBP0qFmLMWYksTkknJJpK+yhSUaapy1sj5+U25OS0NRfF+sRDH2xz9UQ/0pH8c6sB/wAfHP8A1yX/AArJZQRVWVBS+q0H9hfch+2qfzMl1XxDqGrALc3Duo6A4AH4Diq+i7f7Ytd3Tf8Ar2qrIoBpIHaKdHU4ZSCD71pKmvZuEdNCFN86k9T0yL/WrnpnFLKuJG9M1EpJUN3xmrscKyy/OTyM/nXxUnY+jSuVJCDEQew7Vl1rSKFd1HQEisnvXfldXn516fqc2Op8vK/Ugk++abTpPvmm17SPMY+L7/4VNUMX3/wqape5SGyfcNQVPJ9w1BTiJhXR2P8Ax4w/7tc5XR2P/HjD/u1lW2Kp7liq0v8ArDVmq0v+sNZQ3NJbDKKKK0IP/9k=">
            <a:hlinkClick r:id="rId5"/>
          </p:cNvPr>
          <p:cNvSpPr>
            <a:spLocks noChangeAspect="1" noChangeArrowheads="1"/>
          </p:cNvSpPr>
          <p:nvPr/>
        </p:nvSpPr>
        <p:spPr bwMode="auto">
          <a:xfrm>
            <a:off x="381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defRPr/>
            </a:pPr>
            <a:endParaRPr lang="zh-CN" altLang="en-US">
              <a:solidFill>
                <a:prstClr val="black"/>
              </a:solidFill>
            </a:endParaRPr>
          </a:p>
        </p:txBody>
      </p:sp>
      <p:sp>
        <p:nvSpPr>
          <p:cNvPr id="20" name="AutoShape 4" descr="data:image/jpeg;base64,/9j/4AAQSkZJRgABAQAAAQABAAD/2wBDAAgGBgcGBQgHBwcJCQgKDBQNDAsLDBkSEw8UHRofHh0aHBwgJC4nICIsIxwcKDcpLDAxNDQ0Hyc5PTgyPC4zNDL/2wBDAQkJCQwLDBgNDRgyIRwhMjIyMjIyMjIyMjIyMjIyMjIyMjIyMjIyMjIyMjIyMjIyMjIyMjIyMjIyMjIyMjIyMjL/wAARCADcAS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CpYPvn6VFUsH3z9K96Wx5y3J6ZN/qzT6ZN/qzWS3LexWooorYzLafcX6UtIn3F+lLWBoVpf9YaZT5f8AWGmVstiGSwffP0qeoIPvn6VPWc9yo7DJv9WarVZm/wBWarVcNhS3CrafcX6VUq2n3F+lKYRFqtL/AKw1ZqtL/rDShuOQypYPvn6VFUsH3z9KuWxK3J6ZL/qzT6ZL/qzWS3LexWooorYzLSfcX6U6mp9xfpTqxe5oVpf9YaZT5f8AWGmVqtiGSQ/f/CrFV4fv/hVis57lR2GS/wCrNVqsy/6s1WqobCkFWk+4v0qrVpPuL9KJ7BEdVaX/AFhqzVaX/WGlDccthlFFFaEBUsH3z9KiqWD75+lKWw1uT0yb/Vmn0yb/AFZrJblvYrUUUVsZltPuL9KWkT7i/SlrA0K0v+sNMp8v+sNMrZbEMlg++fpWbrusjSLjTN5AinufLkJ7LtI/QlT+FaUH3z9K4j4mZMemL2zIf/Qa5cVNwg5I3w8VOaizupTmI4qvXL+F/FVvdactnfzrFdRgKGkOBIPXPrWzca3pdsu6W/gHsrhj+Q5q6VaEoc1yalKcZcti/VoMFiDMQAFySe1cVfeOrOJStlC879mb5V/xrk9T1/UtX+W5uCIu0SfKg/Dv+Nc9fHUo6R1ZtSwlSWr0R3ereOdOsCYrUG8mH9w4Qf8AAu/4ZrkbzxxrFw5MRhtwegRMn/x7Nc/to215k8ZVk9Hb0O+GFpx6XL7eJ9cJz/aMv4AD+lSweNNetmyLwSD0kjU/0zWSVqNlrNV6v8z+8t0af8qO5074mEME1OxGO8luen/AT/jXaWeq2Or2RnsbhJk4zjqp9COorwx1qSx1C60u7W5s5WjkX06MPQjuK6qOOnF+/qjnq4WLXu6M9yorm9K8a6RfW0X2m6itLkj545W2gH2J4xXQxSxzRiSKRZEPRkOQfxr2oVIzV4u55coSi7SRdT7i/SnU1PuL9KdUPcorS/6w0yny/wCsNMrVbEMkh+/+FWKrw/f/AAqxWc9yo7DJf9WarVZl/wBWarVUNhSCrSfcX6VVq0n3F+lE9giOqtL/AKw1ZqtL/rDShuOWwyiiitCAqWD75+lRVLB98/SlLYa3J6ZN/qzT6ZN/qzWS3LexWooorYzLafcX6UtIn3F+lLWBoVpf9YaZT5f9YaZWy2IZLB98/SvPfHur6fqF3bWlpcpNNbF/NCchc44z0zxWP4z8dy3k0ul6RMUthlJZ0PMvqAey/wA/p15LShsuCD/EtePjcVGV6cT0sLQcWpyNcLTgtOAp2K8o9AaFpcU7FGKBiYoxS4NO2nvxSAiIqNl4qwdo6c1C5zTArOKruKtPVZ6pEMp3Sboie681FZ393YSeZaXU0Desblc/lVmXlG+lZ6LmrTtqiGrnd6R8TtXs9sd/HHexDjJGxx+I4/MV6JoXjDSNfwltP5dzjm3m+V/w7H8K8GVfaj5kYMhKsDkEHBBropYypDfVGE8NCW2h9HS/6w0yvO/BvjqWeaPTNYl3O2FhuW6k9lb/AB/OvRK9uhWjVhzRPMq05U5WZJD9/wDCrFV4fv8A4VYpz3FHYZL/AKs1WqzL/qzVaqhsKQVaT7i/SqtWk+4v0onsER1Vpf8AWGrNVpf9YaUNxy2GUUUVoQFSwffP0qKpYPvn6UpbDW5PTJv9WafTJv8AVmsluW9itRRRWxmW0+4v0paRPuL9KWsDQrS/6w1wvxH8RNpmlrpts+25vAdxB5SPv+fT867qX/WGvAvFepHWPFd7cbsxpJ5UXptXgY+vJ/GscZV9nSst2bYanz1LvoZcEWe1W4m8qVGB6HmmAbQFFKRjivn2z10bqkEcU8GqFlPuj2E/Mv8AKrgakVckpdxHemBqcCp9RSGLuPrSE+tHH94UhwP4qAEJqNjTiw96iZqYiNzVdzUrtUDmrRLIZThGPtVKOr7Wl3dQOba2mmVcbzGhbb9cfSqIR4m2urKw6gjBoJJ1p+A3Xr61GrU5XBODUlEboQfevZPBGuNrWhL5zbrq2PlSk9W9G/EfqDXj7nK+4rqfhpqBg8SyWhPyXMJGP9peR+m6u3AVXCql0ehy4umpU2+x7BD9/wDCrFV4fv8A4VYr257nlx2GS/6s1WqzL/qzVaqhsKQVaT7i/SqtWk+4v0onsER1Vpf9Yas1Wl/1hpQ3HLYZRRRWhAVLB98/Soqlg++fpSlsNbk9Mm/1Zp9Mm/1ZrJblvYrUUUVsZltPuL9KiuLy2tF3XNxFCD3kcL/Oua8beLV8MaQnk7WvrgbYVPRfVj9K8Hv7u71S5a5vbiSeZzks7Z//AFV59fEqm+Vas66VBzV3sfROoapbLpl7eW1zFKIYXkzG4bopPavnuDJbJ61ShaWGXCSMgb5TtOMg9Qa0IVrz8ViPbW0tY7aFH2d9dy2hwCx69q7Hwl8P7zxCi3l05tbA9Gx80n+6PT3rG8JaMNd8SWli4Pklt8v+4OT/AIfjX0RFEkMSRRqERAFVQMACvOnK2iOuK6nPW3gTw9aWElrHYIfMXa0z/NJ9QT0/CvMfEXh288PXhjmBe3Y/upwOGHofQ+1e5VBd2dvfWz29zEksTjBVhkGpjKxT1PnzdRurv9b+GzKzS6TMAvXyZj/Jv8fzrir7RdU00n7XYzRqP49uV/76HFappktNFbdSFqg30hkp2FclLVGz0wvUZYk4HJp2FcVmpLe3nvbqO2t42kmkbaqL1Jrb0rwdrWrspS1aCE9ZZxtGPYdT+Fen+G/CVl4fTMQM12ww87Dn6AdhSckhqLZJ4Y8OpoekR2gw07HfM47sf6DpWjqGj2F9Hsu7OCZf9tAa1Iogg56mklHFc8tdTojK2h5frvw0s5laTSpDbS9RE5LIfx6ivML6yutMvXtbuJopkPKn+Y9RX0dMOa4X4jaNHe6C1+iD7RafNuA5KE8j+v4U4VGnZl1aKceaO55K0hI61r+CpDH4z01gcfvGX81I/rWBuqOZ2SJmVirY4IODXbTfJJS7HnzXNFo+kU1XTo7jy3v7VX6bTMoP860lYMoZSCD0Ir5PSMsck12Pg/xnfeG7yOOSV5tOY4khY52j1X0NemscpS95WOB4VpaM99l/1ZqtUqzxXVmk8Lh4pFDIw6EHpUVejDY45bhVpPuL9Kq1aT7i/SiewRHVWl/1hqzVaX/WGlDccthlFFFaEBUsH3z9KiqWD75+lKWw1uT0yb/Vmn0yb/VmsluW9jH1XWbDRLT7TqFwsMecDPJY+gHesKz+JHhq8nEP2t4CTgGaMqp/Ht+NeZePdZk1fxRcrvJgtWMMS54GOp/E5rmSoYVw1cfJTaitEdVPCxcby3Oo8bav/bfiu5kSQPBBiGIg5GF6kfU5Nc63LUkZ2UtebOTlJyfU7IxUUkhMcg+hq5C1VKdA+GqGjSJ6z8ILQSanqF4RzFEsan/eOT/6DXrteYfBsqbLVP73mR/lg16fXJLdm62CiiuZ13xPdWerR6No2nHUNTePzXUuESFM4yx/p/8AWoSuB03WomgRu2K57QvE91earLo2s6cdP1NI/NRQ4dJkzjKn+n/166ahpoEzLudBsLokz2VrKT3kiUn9RWfJ4M0Rzk6Xb/8AARj+VdJRRdjucwvgvREORpUB+uT/ADNaNrolnZnNrY20B9Y4lU/oK1qKLsLldbb+8amVFQcCnUUguFRS9DWJ4j8SvpE9rYWFi1/ql5nybdW2gKOrMewrP0/xRqI1iLSPEGlCwurhS1tJHIHjlxyVz2P+fTL5Xa4RaubU/WsnWYln0S/ib7r27g/98mtWbrWPr032fw/qM39y2kP/AI6ay6nevhPnfPNRzHKY9TSM2KYWzivRSPGbFUVJjjNMWpFPBpiR6x4F8Y6fY+EJINVvUhNpJsjDHLMp5AA6nHNa9n8RfDt5dCBbmSIscK8sZVT+Pb8a8PKBiM07HHHauyGNqQiopbHPLDQk22fTAIYAggg9CKtp9xfpXA/DXWH1Hw+1rM5aWzbYCeuw9P6j8K75PuL9K9VVFUgpLqcDi4ScWOqtL/rDVmq0v+sNVDcUthlFFFaEBUsH3z9KiqWD75+lKWw1uT15T44+JtxZ382l6IEDRNtluWG75h1Cjpx6mvVT0OK+W7+ORNSu4pc+ck7h89c5Oa87F1JQiuXqddCCk3chaR5pHkkbc7ksx9SetPQr0NQ9OtMMuG46V5e53IuFO4ORSVAJxjrTWm9KVhk7OFFNjfnNVixPWpIm6iixSPX/AINXm3VNQtCf9bCrgf7px/7NXsdfPnwquzD43tEzxKjxn3+Un+le+3d1HZWktzMSIol3OQPuqOp/Ac1yVF7xvF6E1ZdvokFt4ivdZWRzNdRJEyHG0Be4/Ss3xFrM3h+4ttYCtcaTKoiuhHz5fOUkHtyQfXisDVvi7pdvN5Gk2c2oydA3+rQn2yCT+QoUJPYOZdT0FreFrhLhoYzMilVkKjcoPUA9QOKkryn/AIWd4lT97J4VfyOpOyQcfXGP0rrfCvjzS/FJMEYa1vlGTbynkjuVPf8AQ+1DhJasFJM6miiioKCiiigAoorn/E/jHS/CsCm8dpLiQZjt4+Xb3PoPc/rQk3ohG4beE3C3BhjM6qUEhUbgp5Iz1x7VlavosOp32m3csjq1hKZUC4wxIxg/pXBf8LQ8Q3B8208LO1ueQdsj8fUACrNj8W7OSf7PrGmT2D9C6neB9RgEfrWns5rUIzjc7abrXNeM2KeD9UI/54EfnxTtN1tvEmryT2QZdJtMqspGPPkPHH+yBn8xUXiaaPUPBerPA2+MQyYYdG29ce2QaxcWpK52xmpQdj59kao1cA4NK55qHOTXpJHkFxTnpUgU9TwKpJIy9DUwnz1pNAWCR0HSnL3+lVWmGOKdHJkdeaVgNnRPEmpeHblpdPdAJMCRHXIYCvcvB/iiDxRpPnonlXER2TRZztPYj2NfPCn5q9M+DaSNfatIM+SI0U+m7J/+vXZhKs1NQ6HPiIRcebqeuVWl/wBYas1Wl/1hr14bnny2GUUUVoQFSwffP0qKpYPvn6UpbDW5PXiPxT8J3FhrD65ZxM1pc8zbR/q37k+x/nXt1RXCq8LKyhlPBBGQa5alJVVys3hUcHdHylEs91KsUMbySMcBUBJP4Voat4d1bQ1hbULN4VlXcrHkfQkdD7V9G2+nWVo5e3s4IWPVo4wpP5VJcW8F1C0NxCksTcFHUMD+BrBZeray1Nfreui0PlnNLmvoqX4b+FLhhI2lIpPJEcjKPyBq3B4P8P6TbyyWWk26yqhKuy72Bx6nNc7wcldtmyxMW0kjznwh4Bha3S81OMSSsAwjcZWMdsjufr0rf8R+GLG70G5itEjW4jTfFtQDJHOBgd+n410ajZp6he/Wq9fOyrScuY+gjSio8qPKfh25Xx3pGO82P/HTX0pIiSRskihkYEMD0I7149ofg17Px/aanbyxfZBMZDGchlJB4HGCMn8q9euYo57aWGYkRyIUbDYOCMHntXTKcZu6OLkcNGeE+VqPibWn8KaRqE82iwTs0ZfoqA9fcA9B+PHb2Tw54F0nw7aKIrcPLj55WGWY+5/p09q80t7S/wDhd4ja/jiN9okxCvKgyyDtu9CMn2P8vaNM1i01vTIruwuEntnGVZex9D6H2rupcrVziq8y0HmytSuDBHj2XFeJ+LtR0DUvEKJ4XivZdcgctFPZxBldl5I65YcHnH5ivZNbiuLjQdRhtSRcyWsqxY67ypA/XFfJtjqmpaBq4vbCd7a7jyqvtBIyMEYIxVySehnF21Ppvw1rK6/oFrqG3ZI67ZY/7kg4YfmK1q8s+DOqTXFtqtlcSF3Ei3ALHklshj+g/OvU686ceWTR3xd1cKKKKkoqapqMOk6XdahcH91bxmRvfHYe56V49o+r6TB4mOo+M7a+TULwiWNpYP3cUZ+7tBOcYHXB6fU11fxf1BrbwnFaIcNd3AVvdVBb+e2vD9T1nVNcuoJdSunuJYY1hQsANqDoOB79etdVCKtc560tUj63gtbJ4EeGKJ43UMrgBgwPQg1l654O0nX7Rorm0UnHyuByp9j2/Co/AcFzbeBdHiuwwmFuDhuoUklR/wB8kVvXN9Bp1nNc3UyQ26LukdzgAV12TRyXaeh866zp+reBNTl0o308el3hG6RBklMjPH94D0xkV6c9lbSeHGsrTBtntTHEQcgqV4Ncb4hvbz4na4kOnReRo9q2PtUq43e/ufQe/OO3d2FjDpunW9lAWMUKBFLHJI9687EtXsj18GpNNyR836dYm/1q0sWB/fTrGwHBwTg17TZeFdG0+ERLbwKcYOEBP4k5Jrz6LTv7P+JYhAICXjFcdgckfoRXp9ZYqq9EisLTSvfucr4n8AWV5bNPYokFwBlWQYVj6MBx+NeRSxvDK8UilZEYqynqCOor6Qg+e3lVvu4rn5/BuhajI1zc2IaZyS7K7Lk/ga6sujOvJ00+lznx/JSip262PDRkkAAknsK1LrQNWsLKK8uLOVIZBkNjp9fT8a9nsvDGi6X+8tNPhSQdHI3MPxNXyAwIIBB6g17lPLLp80tTx543X3UfPkInuJVhgjZ5HOFVRkmvobwB4e/4R7wxFFIB9qnPmzH0J6D8BVaGxtLeQyQ2sMbnqyRgGuqsf+PGH/drSng1Q95u7InifaaJWRYqtL/rDVmq0v8ArDXRDcxlsMooorQgKlg++fpUVSwffP0pS2GtyemTf6s0+mTf6s1kty3sVqKKK2My2n3F+lKQCMHpSJ9xfpS1gzUwmh8p5LVunVT6iqj28iH7pI9RW3dQrMxDcEHgjqKqNHLH1XePVf8ACvnMbldSEuamrx/I9/CZjCceWo7S/Mi0eJ/7VgJUgAnqPY1v6kHJXGdtZlgW+3wt5bhQ3JIx1GP610bKrDDDNcMKcoK0lY6ZVY86lF3OeIypVhlSMEEcEVDpVjZ6LeyXOnwfZmk/1iRMRG/1T7uffGa6J4UA4QflURgjPVB+VaKTWxUpwmveQ83731vJbxTtbTOuFmRQSnuAcj864a5+EOlXl3LdXWs6hLNKxd2wgLE9T0rvIY0TO1QKlrT20+pySpwT91WOb8NeB9K8K3Es9g908sqbGaeQHjOegAFb13HJNaTRwyeVKyEK/wDdPrU1ch4o8VSWMxsdPIEy/wCslxnb7D3rJyb1Z0YbDzrTUKZ1Fn5v2SMTR+XKo2sAcjI7g+lT15Vb+KdZgmDi8eX1SQBgf8+1eg6FrUWt2XmoNkqHEsefun/A0rnRisvq4dc0tV5FbxN4S03xXFBHqDXC+QWKNC4UjOM9QR2Fcuvwa0VJFki1W/QqQRuCHB/KvRaK0jOUdEee4plK0vH06zW2mvZL6VOPOmUKxHvtAFY+t29rrzR/2hEZ4ojlYWciPPqVBwT9c1vSxRs+SgJ9aiMMYH3F/Km6s31NqcKUdeU55okiiWKKNUjUYVEXAA9gKntdwiw34VpSxx7fuCqpAHArCR3xqc0bJHL3egW48SS6uEdp2UAei/LjOPXFWlgkY8IR9eKvXE6x3DKwPQcgVC92MfIpJ9TxRHC16rXLFv5HNLEUad7ySBwIYPLXlmpqrtUAdqjRi8pZjk4qWvqctwDwsW5/E/wPnsfjViJJR+FDZPuGoKnk+4agr1YnmsK6Ox/48Yf92ucro7H/AI8Yf92sq2xVPcsVWl/1hqzVaX/WGsobmkthlFFFaEBUsH3z9KiqWD75+lKWw1uT0yb/AFZp9Mm/1ZrJblvYrUUUVsZltPuL9KWkT7i/SlrA0K0v+sNMp8v+sNMrZbEMfGdpLf3cN+RzW4CCMjpWJB98/StGzl/d+UeqcD6dv8PwrxM2pO6qL0PTy+ejh8y1RgUUV4x6QUUUUAV7uZoIC6jketeS+JrpNIV5VhkvLh2LylQSqdyWYdDz0r1+WJZkKOMqa8+1aBJtWurZUWONDsVccYx/XrTVux6OXOfNKMXY4c+NNNitCLK2nNzIMbGAwD9Qc/lXbeELxPMS5jWS3lkTbJbygg/X3571nWPgjS7O6F4oRHzkdTt+g7V0vhm3imv7qNow8cYDIx6qc+vv/SrlZbI6qsqvspuUr/1+Z2EbbkB9RTqQAKMDoKC1ZniAcVFIwApXkAqpNLSbNIQbIpnzVY9ac7ZNVrmby48A/M3T296UISqSUI7s6nKNKDlLZGZdPvuXbtnioadJ9802vuqNNUqcYLoj4utUdSpKb6sfF9/8KmqGL7/4VNVPclDZPuGoKnk+4agpxEwro7H/AI8Yf92ucro7H/jxh/3ayrbFU9yxVaX/AFhqzVaX/WGsobmkthlFFFaEBUsH3z9KiqWD75+lKWw1uT0yb/Vmn0yb/VmsluW9itRRRWxmW0+4v0paRPuL9KWsDQrS/wCsNMp8v+sNMrZbEMlg++fpU3IYMhww6H+lQwffP0qesasIzTjLZmlOTi+ZbliK6V+D8rjqpqcSCsyYAx+4PB7io1uJk7hx78GvDrZZUjrT1X4nrUsdTlpU0f4Gxvpd4rKF6P4lZfwz/KpBeIejr+dedOE4aTVjuioz+F3NHeKy9R0W11CbzyWinxgunf6ipvtHvSfaKm5rBTpvmi7MzP8AhGyeGviV9o8H+datjZW2mweVApGTlmJyWPvTDP70wz+9HMazlVqK0noXjKPWomnqk04HVgPqage8iUcyD8OaSvJ2SuZ+zjFXky482ars5NUZNSjH3FZj78VTlvZpeM7R6LXbRy3E1X8Nl56f8EwqZhhqK+K78v6saM1yseQPmf09KoMzOxZjkmmr90fSlr38Hl9PDa7y7/5Hh4vH1MTptHsQSffNNp0n3zTa9JHnsfF9/wDCpqhi+/8AhU1S9ykNk+4agqeT7hqCnETCujsf+PGH/drnK6Ox/wCPGH/drKtsVT3LFVpf9Yas1Wl/1hrKG5pLYZRRRWhAVLB98/Soqlg++fpSlsNbk9Mm/wBWafTJv9WayW5b2K1FFFbGZbT7i/SlpE+4v0pawNCtL/rDTKfL/rDTK2WxDJYPvn6VPUEH3z9KnrOe5Udhk3+rNVqszf6s1Wq4bCluFWN0YVFdlBIGAT1otLKa8fEa/KOrHoK5vXbGWx1OVHcswIZX9VPT8un4U4KFWfs76ilzQjzWOpisRMCwhUIBkuV4FVYNPQzOM3Pl44dztyc9h/jW5o9+NZ0NZDgygbJVHHzD/Hg/jTGhdc7cuB1wOR9RXgY3nu4cq89D1sLJaS5mY8mluPuTOw9Cxqo9jKuc7mPoT1reyM4zz6UNtx82Pxry1Gzuj0HNtWbOae0YJuCMrehxzVaVGVDlSPqK370hSqqpHfJqlLMsMTSP91Rk172FxtSMUpK55NfDQbbTMWisCS7uLnU8xEiSR8KF6deldJNbyW7APz7joa96doNKT1Z5UbyTa2Q9fuD6UtIv3B9KWsyiCT75ptOk++abVolj4vv/AIVNUMX3/wAKmqXuUhsn3DUFTyfcNQU4iYV0dj/x4w/7tc5XR2P/AB4w/wC7WVbYqnuWKrS/6w1ZqtL/AKw1lDc0lsMooorQgKlg++fpUVSwffP0pS2GtyemTf6s0+mTf6s1kty3sVqKKK2My2n3F+lLSJ9xfpS1gaFaX/WGmU+X/WGmVstiGSwffP0qeoIPvn6VPWc9yo7DJv8AVmlsLNr242dEHLt6Ckm/1Zrb0aNY7IH+NyWNY1qrp09N2aU4c0tS9FEkMYjjUKo6AVzXjGzWWCK5XG9Pkcf7J6H8D/OumkcRxs7dFGaz47cX9pcifpOCn0Ht/ntXBQqulUUzpqU+eDRxvhHUvsOrfZpGxFc/Jz2f+E/0/EV6C8SScsvPr0NeS3kMlreOjfLIjEHHYg44r0zQ9SGq6TDc5HmY2yD0Ydf8fxr0czoq6rR2e5yYSpvB9Cw9puGBKcejgNUYsXH/AC2C/wC5GAau0V5J3XZj6rp8a2BeMHdGcknqR3rgPEeoeVF5CHnv9a9I1m+h0/Sp55sEbSqr/eJ6CvFLyd7284yxJwvuTXq5XhueftZbL8zjxla0eRbs1PC1kZr43TDKxdP9412M0SzIVYfWqekWS2NnHAPvBSWPq3errNteuTG4l1q7nHZbHTh6Kp0uV9dzKeMxNsPbvTavXkeU3jtVGvSw9X2tNSe5xVqfJKxBJ9802nSffNNrqRgx8X3/AMKmqGL7/wCFTVL3KQ2T7hqCp5PuGoKcRMK6Ox/48Yf92ucro7H/AI8Yf92sq2xVPcsVWl/1hqzVaX/WGsobmkthlFFFaEBUsH3z9KiqWD75+lKWw1uT0yb/AFZp9Mm/1ZrJblvYrUUUVsZltPuL9KWkT7i/SlrA0K0v+sNMp8v+sNMrZbEMlg++fpU9QQffP0qes57lR2GTf6s1fsZnht4xyy9cdx9PzqhN/qzVyH/UR/7o/lXmZjNxjG3md2CgpOVy5eXQkgVFYEMcnHX6EVds122kY9s1z9wSJMjggVpazdy2Hh2W4gIWRY1CkjOMkDP61y0H7VpLc2rR9mjiPFTR/wDCQ3apg8rnHrtGazLbUb2wDC1uZYgxyQrYBP0qFmLMWYksTkknJJpK+yhSUaapy1sj5+U25OS0NRfF+sRDH2xz9UQ/0pH8c6sB/wAfHP8A1yX/AArJZQRVWVBS+q0H9hfch+2qfzMl1XxDqGrALc3Duo6A4AH4Diq+i7f7Ytd3Tf8Ar2qrIoBpIHaKdHU4ZSCD71pKmvZuEdNCFN86k9T0yL/WrnpnFLKuJG9M1EpJUN3xmrscKyy/OTyM/nXxUnY+jSuVJCDEQew7Vl1rSKFd1HQEisnvXfldXn516fqc2Op8vK/Ugk++abTpPvmm17SPMY+L7/4VNUMX3/wqape5SGyfcNQVPJ9w1BTiJhXR2P8Ax4w/7tc5XR2P/HjD/u1lW2Kp7liq0v8ArDVmq0v+sNZQ3NJbDKKKK0IP/9k=">
            <a:hlinkClick r:id="rId5"/>
          </p:cNvPr>
          <p:cNvSpPr>
            <a:spLocks noChangeAspect="1" noChangeArrowheads="1"/>
          </p:cNvSpPr>
          <p:nvPr/>
        </p:nvSpPr>
        <p:spPr bwMode="auto">
          <a:xfrm>
            <a:off x="1905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defRPr/>
            </a:pPr>
            <a:endParaRPr lang="zh-CN" altLang="en-US">
              <a:solidFill>
                <a:prstClr val="black"/>
              </a:solidFill>
            </a:endParaRPr>
          </a:p>
        </p:txBody>
      </p:sp>
      <p:sp>
        <p:nvSpPr>
          <p:cNvPr id="6" name="AutoShape 2" descr="data:image/jpeg;base64,/9j/4AAQSkZJRgABAQEASABIAAD/2wBDAAgGBgcGBQgHBwcJCQgKDBQNDAsLDBkSEw8UHRofHh0aHBwgJC4nICIsIxwcKDcpLDAxNDQ0Hyc5PTgyPC4zNDL/2wBDAQkJCQwLDBgNDRgyIRwhMjIyMjIyMjIyMjIyMjIyMjIyMjIyMjIyMjIyMjIyMjIyMjIyMjIyMjIyMjIyMjIyMjL/wAARCAH1AfQDAREAAhEBAxEB/8QAGwABAAIDAQEAAAAAAAAAAAAAAAUGAQMEAgf/xABLEAABAwEDCAYIAgcGBQUBAAAAAQIDBAUGERIhMXFzdLGyMjQ1QWGBExQiMzZRcsFCdSRDRWKRodEjJSZEUmMVRlOCohZVwuHw0v/EABoBAQADAQEBAAAAAAAAAAAAAAABAgMEBQb/xAA0EQEAAQIDBgQFBAMAAwEAAAAAAQIDETFxBAUhMjPBQVFysRJCgaHRImGR8DRD4RMjYlL/2gAMAwEAAhEDEQA/APuwAAAAAAAAAAAAAAAAAAAAAAAAAAAAAAAAAAAAAAAAAAAAAAAAAAAAAAAAAAAAAAAAAAAAAAAAAAAAAAAAAAAAAAAAAAAAAAAAAAAAAAAAAAAAAAAAAAAAAAAAAAAAAAAAAAAAAAAAAAAAAAAAAAAAAAAAAAAAAAAAAAAAAAAAAAAAAAAAAAAAAAAAAAw5zWpi5URPErVVFMY1SmImWpKqJXYYqniqGEbXamcMV5tVYNqORyYoqKngdETExjCkxgySgAAAAAAAAAAAAAAAAAAAAAAAAAAAAAAAAAAAAAAAAAAAAAAAAAAAAAAAAAAAAAAAAAAMOcjExcqIhWqqKYxqlMRM5OaSr7o081OK5tnhQ1ps/wD6cznOeuLlVVOKqqqqcapxbxERk8lUtkTZXO/s0XN3p3GlqLkz+hWqaY5m2lr6eoqJKZlVHNPGmL0jzo3u06MTv2e/FdU2/iiao8mFy3NMRVhhDsOtkAAAAAAAAAAAAAAAAAAAAAAAAAAAAAAAAAAAAAAAAAAAAAAAAAAAAAAAAAAAAAAAw5zWJi5URPErVXTTGMymImcnPJVdzE81OO5tf/4bU2vNzOVXLi5VVfE4qqpqnGptERGTGBA9MifIvspj817kLUW6q+WETVEZoq0LxWZZuLEetZUJ+riX2UXxcY3dq2exnPxT+2X8taLF25xyhU7TvJaFposb5PQ0/dDD7Kea6VPJ2jeF69Hw44U+UO23s1u3xw4+aXuD16s2TeY9DcXUr0c28eWnXsvZ9M8oAAAAAAAAAAAAAAAAAAAAAAAAAAAAAAAAAAAAAAAAAAAAAAAAAAAAAAAAAAAAGHOa1MXKiFaq6aYxqTETOTnfUroYmHipx3NqnKiGtNqPFoVVcuKripyVVTVOMtowjJgqPTY3PxVEzJpXQiF6bdVeSJqiM0RaF5bMs7FjHeu1CfgiX2EXxd/Q57217PY/+p/bL+WtFi7cz/TCpWneK0bUxZJL6KDuhi9lvn3r5nk7Rt969HwzOEeUZf8AXfa2ai3xiOPmiTibBAt1wevVuybzHvbi6lend5+8eWnXsvZ9M8oAAAAAAAAAAAAAAAAAAAAAAAAAAAAAAAAAAAAAAAAAAAAAAAAAAAAAAAAAAYc5rUxcuBWqummMZlMRM5ND6hVzNTBPmcle1TlS1pt+bQqqq4quKnJMzVOMtY4ZMED02NzkVUT2U0uXMiF6bc1ZImqIQ1o3osyz8WQr67OmbBi4MRfFe/yOW9tuz2OEfqn7fy3t7NcucZ4R91RtO8Fo2ri2ebIh7oYvZamv5+Z5G0bfev8ACqeHlGTttbPRb4xHHzRZxN3PWV9LQRelqp2RN7spc66k7zW1Zruz8NEYq1VU0xjKKprWq7ZtOmoqGNaWCeVrFqZm4uwVdLWf1PTo3fRbp+K7OP7R+WFV2qY/RGCy18LKa0KiCPHIjkVjcVxXBDzL0RFyqI829uZmiJlZrg9erdk3mPZ3F1K9O7h3jy069l7PpnlAAAAAAAAAAAAAAAAAAAAAAAAAAAAAAAAAAAAAAAAAAAAAAAAAAAAAAAAMOcjUxVcCtVcU5piJnJofOq5m5vFTkr2mfla02/NqXFVxVcTmmZmcZaREQwRgllGKqK7Q1M6uVcEQtTRNWSJmIQlo3qs2gymU36bOn+lcI08+/wAjkvbfs9nl/XP2b29muV8Z4QqNpW/aNqrhUTYRd0MfssTy7/M8faNuvX+FU8PKMnda2ei3lHHzRhyNnNW2hSWdF6SqnbEi6EXS7UmlTW1YuXZwojFWqummMZlxU1ZWWzT2g+kY+iip6ZZmTSsRXvVHImGT3Jguk9G1sVuif/ZOM+UZfywqu1ThFMYQhY7OY2ZZpXPnnXTLKuU7y+R6EVRTHw0xhH7KxTGOM8ZTVgx5Nv0C/wC+ziZXJ/T/AHzWnKVitftit2zuJ4e0dWrVta6cLFcHr1bsm8x7G4upXp3cW8eWnXsvZ9M8oAAAAAAAAAAAAAAAAAAAAAAAAAAAAAAAAAAAAAAAAAAAAAAAAAAAAAGHORqZ1K1V00xjKYiZyaXTKvRTA5a9omeFLSLcZy1Liq4quc5pxmcZaR+zGBCXpGLkq5VRrEzq5y4IhaKJmMfBE1eCBtG9tnUOLKRPXZk70zRp59/kcd7eFizwp/XP2dFvZblfNwhULSty0LVdhUzr6PuiZ7LE8u/zPH2jbb1/nnh5Rk7rVi3b5Y+qOOTFs5a20aSzo0fVTtjx6LdLnak0qa2rFy7OFEYq1V005yh5bVtK0PZoofUoV/WypjIupuhPM9C3slq3xuT8U+UZfyxm5VVlw9yksaNkvp35U066ZpVynL/TyN5uTMfDHCPKERTEcfFZLOpvR2fay4aaNyf+TSLfCUVTxjVBpD4GnxLJCx4sLZol/wB9nEpXVw/vmTlKWtftit2zuJ5G0dWrVra6cLFcHr1bsm8x7G4upXp3cW8eWnXsvZ9M8oAAAAAAAAAAAAAAAAAAAAAAAAAAAAAAAAAAAAAAAAAAAAAAAAAAAYc5G6VK1VxTmmImcmp0qrozIctd+Z5eDSLfm1rnXTnMJxloYEArcGK9ytaxudXuXBELRRMxjlCJnwV+0b30FHjHRN9cmT8S5o2/1OG9vGxa4W/1T9nTb2S5Xxq4R91QtK2rQtV2NVOrmJoibmYnl/U8XaNsvX5/XPDy8HfbsUWuWEeczZyV1pUlnMRamZrFXosTO52pqZza1s9y9P6IUqrppzREtpWnaGalj9RgX9ZImVKupNDfM77ey2rfGufinyjL/rGa66suEfdmjseKKRZVR0k7ulLKuU9fNTaq5VMfDlHlHCERTEcfFMQ0XgUTikYaLwCsykmU3o7LtFcNNMqfzQtT4qTPGFbSHwI+Js7LMiybUpF+UzOKFZnH7e6Kspddr9s1u2dxPN2jq1atbXThYbg9erdk3mPY3F1K9O7i3jy069l7PpnlAAAAAAAAAAAAAAAAAAAAAAAAAAAAAAAAAAAAAAAAAAAAAAAAAMK5E0laq4pzTETLW6RV0ZjmrvzPCGkUebWviYZyuAxHYMjWSRzWRtzq964IhPw8MZ4QY+Cu2lfGhpMY6FnrcqZst2aNF4qcF7edm1wtx8U/b/rpt7Jcr418I+6oWjbNfar8auoc5vdGmZieR4m0bXdvz/7J+ng77dmi3yw4DnauOutSjs5E9ZmRr16MbUynu1NTObWdnuXeSPx/KtddNGaJltC1LQXJp2eoQL+J2DpVTwTQ3id9vZbNvjV+qft+ZYzXXVlwj7vdHY8UL1kRqvld0pZFynu81Nqq5qjDw8kRTEcUvDRaMxRMykIaLwCsykYaLRmJVmUhDReAVxdFVToyya3xhVP5oT4SiJ/VCppD4HP8TpdVDFk19MvylZxQRPGNY90VZS82v2zW7Z3E4to6tWrS1yQsNwevVuybzHsbi6lendxbx5adey9n0zygAAAAAAAAAAAAAAAAAAAAAAAAAAAAAAAAAAAAAAAAAAAAAAYVyJpUrVXFOaYiZyeFe5dGY5670zk0iiPF4MOK4Bh6tjjWWV7Y426XvXBELfDhHxVcIRjjOEK3aV86Omxjs+P1qRP1j80aau9Tzb+9LNrhaj4p8/B129jrq55wj7qfaFr11qSZdXUOemlGJma3Uh4t/a7t+cbk/h327NFuMKYcRztHHXWrR2fglRL/AGi9GJiZT3akQ3s7Ncuz+iOHnlH8q1V005omWttS0cUiT1CBe/M6VU4NO63s1m3xn9U/b/rGaq6v2j7tlHZEUDle1irI7pSPXKc7Wqm1VdVXCckREU8YS8NF4FEzKQhotGYK4pGGi8ArMpCGi8CVZl3x0zW6Qri3I1E0IENVYmNm1af7S8RPLVomnmhVsk5HU3UqfplPtWcyE05xrHuirKXLa/bNbtncTl2jq1atLXThYbg9erdk3mPY3F1K9O7i3jy069l7PpnlAAAAAAAAAAAAAAAAAAAAAAAAAAAAAAAAAAAAAAAAAAAAABh3RXURORCLZVSN6XtJ4ni036oz4u2aIdDKqN2lVavibU3qZ/ZSaJhue+OKJZpZWRxImKveuCG0xER8VU4R5qcZnCI4qzaV9aWnyo7Oi9Yk/wCrImDE1JpU82/vW1b4WY+KfOcnXb2KqrjXOCn2halbakmXV1DpPk3Q1upDxL+1Xb843Jx9nfbtUW4wphxmDRxV1rUdAqMmkV0y9GGNMp7vJPub2tmuXeNMcPPwUquU05ouSstS0czP0CBe5q5Uqp4rob5HdRs9m3n+qft/36s5qrq/aPu2UVkxU6qrI/bd0nuXFztarnNqq5qzViIpyS0NF+6UMUjDRaMwVxdMnqtDF6Wrnigj/wBUjsMdXz8i0UzVkrNTxBeO7/pEY604o1VcEWRrmNXzVMC8Wq5yjFWasM1nghidG2RjmvY5MWuauKL4opnx8UYulERNCAAgA11SY2fV7JeKE/LVomOaFZyTkdLbTt/SoNqzmQmOaNY90TlLhtjtmt27uJybR1atWtrpwsNwevVuybzHsbi6lendxbx5adey9n0zygAAAAAAAAAAAAAAAAAAAAAAAAAAAAAAAAAAAAAAAAAAAAAw7orqInKRCIfPvQl6QkVe+r3LV0LMpcj1ZFycc2OUufA4d61TjbjwwdOxxGFU/urB5TscNba1HQu9HI9Xzr0YY0ynr5d3mb2dmuXeMRw85y/uilVymnh4ouSptS0c2PqMC/hYuVKut2hPI76LFm1/9T++X8eP1ZzVXV+0fdvorKip8fRx4K7pOXO5y+K6VNKq6quZWIinJKw0WjMVJlIw0XgFZl0zerWfTrPVStijTNiulV+SJ3r4ExEzkiZS9NSZTGuVitykRcHJnTH5iYwlTFG1lHBJfSzo54mSt9TkdkuTFMUcTPLEfv2TEzxmEpV2LZ1bCsclLGzFOlGmSv8ADQvmUmmmfD+CK6o8VQkorUuZVpNZq+monuxdSquEUvzyf+m/+SmkXflu8Y8J/KfhirjRn5LpZNr0ltUDayjermKuS9jkwdG5NLXJ3KgqommcJZu4qAHidMaCr2S8UJ+WrQjOFeyTkdLZA3CohX/cZzITGcax7onJGWx2zW7d3E5do6tWra104WG4PXq3ZN5j19xdSvTu4t48tOvZez6Z5QAAAAAAAAAAAAAAAAAAAAAAAAAAAAAAAAAAAAAAAAAAAAAYd0V1ETlIhEPn3oPSEoVW+nXqHdU5lODevNb9Pd17Hy1avn95KieGCjjgmfEk9Qkb3MXBcnBdC9xlsFuiqqqaoxwjFreqmIiI8ZKKy4YG/wBlGiY51XSq+KrpU66q6qp4yrERTkloaLwKoxSENFozBWZSMNH4BWZba2WnsmgfV1OOS3BGtantPcuhqeKlqYxlWZ8kRV2ZOliVds2ng6vdGnoYscWUrHORME/ewXOv/wCRMxVEx4f3jP8AeC1M4VRgujPds+hvBAzQVX8c2fuUvMJ5Y17LR4prEqh5lijnhfDMxJInpg5q9/8A9jPhJlxUm0bMtC7Fp/8AFbKd6SN+DZGOzMnb/of8nJ3OJpr+CPhq40+fk0mP/JxjNZ7GvHZ9txfo8vo6hvvKWXBssa+Kd6eKYoXqomnj4ebLxwSqORVVEVFVNKY6CiSXPRVWyXihaOWrRHzQgck43Q9xN/t4tozmQtTnGse6JyRFsds123dxOPaOrVq3tdOFhuD16t2TeY9jcXUr07uLePLTr2Xs+meUAAAAAAAAAAAAAAAAAAAAAAAAAAAAAAAAAAAAAAAAAAAAAGHdFdRE5SIRD596D0hIqt9Ov0W6pzKcG9ea36e7q2Plq1fOr0dGy98bwUpu7Ov092l75dU9Z0aPaiG8KynoKPHDBAzmUjDReBKuLtjga3uCMVbpF/8AUdvOrne1ZtA5WUrfwyP75P6eCeJarh+n+fx9Fo4Rj5u+8/w5W/S3naVjx+vsinOEwzoM+lvBAqgqv44s7cpeYmeWP74LR4psogJSLkqxzHta9jkwcxyYo5PFBEoV+vuVY9oTNf7Ua45muYj8nUuKKgj9PJVML/HM80YtlzmQR2JIkESMYlXM1EwzrkuycV8cxerGJwmcVZwnDCFgdnpKrZLxQRy1aK+MIbJORu9Mb/axbRnMhMc0ax7onKUJbHbNbt3cTk2jq1at7XThYbg9erdk3mPX3F1K9O7j3jy069l7PpnlAAAAAAAAAAAAAAAAAAAAAAAAAAAAAAAAAAAAAAAAAAAAABh3RXUROUiEQ+feg9IShVb6dfot1TmU4N681v093XsfLVq+dXo6Nl743gpTd2dfp7tL3y6rLY6YohupUuFNCiRoqoSymXSgQgL010sdJFZlIq+t16+jbk6Wx/jd/PBNfgWpn4Y+Py9/BMRjOCTs+iis6ghpIkRGxtwzd696mccOBM4zi4bz/Ddb9LedpaPyU5wmW9Bn0pwQIQVV8cWfuUvMTPLGvZMeKa7iiAAEst6TdYMEFc7sKTfajnU1uc0/3whHksSZ6aq2S8UIp5atFfGNUVknK2ekTB8e0ZzITTnGse5OSv2x21Xbd3E49p6tWrptdOFhuD16t2TeY9fcXUr07uLePLTr2Xs+meUAAAAAAAAAAAAAAAAAAAAAAAAAAAAAAAAAAAAAAAAAAAAAGHdFdRE5SIRD596D0hIqt9Ov0W6pzKcG9Oaj093VsfLVq+dXo6Nl743gpTd3NX6e7S98uqz2L+E3UqXOL3TdRLF6VyNRVcqIiJiqroRCBWLCRbYteqt+RF9F7mjRe5iaF88Vd/3J8i1efw+Xv4/hbKnVZSiERef4crfpbztLR+U05wmW9Bv0pwQKIKq+OKDcZeYn5Y/vgtHimsSgYgMQMt6TdaAQVzl/uKTfKjnU0uc0/wB8IR5LIzPT1OyXiTTy1aKznGqPyTkamTg5m0bzITTzRrHuK3bPbVdt3cTj2nrVauq104WG4PXq3ZN5j19xdSvTu4t48tOvZez6Z5QAAAAAAAAAAAAAAAAAAAAAAAAAAAAAAAAAAAAAAAAAAAAAYd0V1ETlIhEPn3oMoSKtfPr9Fuqcynn705qPT3l1bHy1avnV6OjZe+N4KV3dnX6e7S98uqzWL+E2UqXOL3TdRLFBXnqpJo4LFpVVamvXJfgudsX4l8+j/H5Fqf0/q/jX/iYiJnjl4pilpo6KlipocPRxtyU8fmpThHCCZmZxltAibzfDlZ9LedpaPymM4TDeg36W8EEqoKq+N6DcpeYTyxr2THimsSoAAMt6SayBBXO7El32fnU1uc0/3wgnKFlh9zU7JeKE0cteilWcauI5GrC6WbRnMhNPNGse4rNs9tV23dxOPaetVq6rXThYbg9erdk3mPX3F1K9O7i3jy069l7PpnlAAAAAAAAAAAAAAAAAAAAAAAAAAAAAAAAAAAAAAAAAAAAABh3RXUROUiEQ+feg9IShVb59fot2TmU8/enNR6e8uvY+WrV87vRosvfG8FK7uzr9LS98uqy2NpabKVLVU1sFnWa+rqX5MMbcVw0r8kRO9VXMiFoiapwhiirv0k8ss1uV7Mmqq80Uen0USZkRPL7r3iqYmcYy8Pz9fZaYw/T/ACnSqACJvN8OVmpvO0mn8pjOEwnRZ9LeCCVUHU/G9BuUvMTPLGvZaPFNFEMYkhiQllq+03WgQgrndhy77Uc6mtzOf74QT4LNB7mq2K8UJt8teilWcauI5GrDtLPrbzITTzRrHueCs2z21W7d3E49p61WrptdOFhuD16t2TeY9fcXUr07uPePLTr2Xs+meUAAAAAAAAAAAAAAAAAAAAAAAAAAAAAAAAAAAAAAAAAAAAAGHdFdRE5SIRD596DJMIVa+fXqLdk5lPP3pzUenvLr2Plq1fO70aLM3xOVSu7s7np7tL3y6rJY2lpsrU76KifbtfLV2jLl0lFUvhgpWpg3FubKX5r4+SYF6uEfDGXv/wAZROHHx9lkVcV7tSdxTHHNAQMYgRV5V/w7Wam87S1P5TGcJdOi36U4IJzVQdT8b0G4y8xPyxr2WjxTRRDGISYgZTpN1oBB3P7Dk3yo51NbnNP98IR5LNB7mq2K8UJt8teilWcauI5GrC9KPaM5kJpzjWPcVq2e263bu4nHtPWq1dNrpwsFwevVuybzHr7i6lendx7x5adey9n0zygAAAAAAAAAAAAAAAAAAAAAAAAAAAAAAAAAAAAAAAAAAAAAw7orqInKRCIfPvQekJQqt8+v0W7JzKefvTmo9PeXXsfLVq+d3o0WZvicqld3Z3PT3aXvl1WSxtLTdSpNXcVFo7Q/Mp+Jav8AHsy8v74pjMZjGISARV5vh2s+lvO0mn8pjOEunRb9KcEJ8VUHU/G1DuMvMT8sf3wTHimigYgYxAy3HKTWgEHdDsOTfajnU1uc0/3whHhCzU3uavYrxQm3y16KVZxq4zkasL0o9ozmQmnmjWPc8Fatntut27uJx7T1qtXTa6cLBcHr1bsm8x6+4upXp3ce8eWnXsvZ9M8oAAAAAAAAAAAAAAAAAAAAAAAAAAAAAAAAAAAAAAAAAAAAAMO6K6iJykQiHz70HpCUKrfPr9Fuycynn705qPT3l17Hy1avnd6NFmb4nKpXd2dz092l75dVjsbS02VqTV2upWh+ZT8S9f49oZf37pgzADGIEVeVf8O1mpvO0mn8pjOEx+Fv0t4IJzVQdT8a0O4y8xb5Y17JjxTJQAGIBq+0mtCBCXQ7Dk32o51NrnNP98IR4LNTe5q9gvFCbXLXp+FK841cZyNWF6TNo3mQmnmjWPcnJWrZ7brtu7ice09arV02unGiwXB69W7JvMevuLqV6d3HvHlp17L2fTPKAAAAAAAAAAAAAAAAAAAAAAAAAAAAAAAAAAAAAAAAAAAAADDuiuoicpEIh8+9B6QkVW+fX6Pdk5lPP3pz0ad3VsfLVq+d3o0WZvicqld3Z1+nu0vfLqsdj6WmylSZu11Kv/Mp+Jav8e0M/wC/dMFAAYgRN5fh6s1N52k0/lMZwmO5v0pwQTmqg6j41odxl5i3yx/fBMeKZMwJAA1faTWhAg7oL/ccu+T86mtzmn++EI8lopfc1mwXiha1yV6fhSvOnVxnI1YXpR7RnMhNPNGse5OStW123Xbd3E49p61erptdONFguD16t2TeY9fcXUr07uPePLTr2Xs+meUAAAAAAAAAAAAAAAAAAAAAAAAAAAAAAAAAAAAAAAAAAAAAGHdFdRE5SIRD596D0hIql8+v0e7JzKefvTno07urY+WrV88vRoszfE5VK7uzuenu0vfLqsVj6WmytSau31Gv/Mp+Jav8e0Mv790uUABiBFXkX/D1Z9LedpNP5TGcJfHM36W8EE5ojJB1HxpQ7jJzFvkjXseaZKAQAGW9JNaBKDuh2JJvk/Oprc5p/vhCPJaKPPDWbBeKF7PJXozuZ06uM42rC9Jm0ZzITTzRrHueCtW123Xbd3E49q61erptdONFguD16t2TeY9fcXUr07uPePLTr2Xs+meUAAAAAAAAAAAAAAAAAAAAAAAAAAAAAAAAAAAAAAAAAAAAAGHdFdRE5SIRD596DKEiq3z6/R7snMp5+9OejTu6tj5atXzy9Giy98byqV3dnc9Pdpe+XVYrH6TTZWpM3c6jX/mU/EtX+PaGX9+6XKAQAEVeRf8AD1X9LedpanP+fZMZwl+5PpbwQTmiMkJP8aUW4ycxPyxr2T5pgoADEIGr7Sa0CULdHsSTfajnU1u80/3whHks9H7qs2C8UL2eS56WdzOnVyHG1YXpR7RnMhNPNGse5OStW123Xbd3E49q61erps9ONFguD16t2TeY9fcXUr07uPePLTr2Xs+meUAAAAAAAAAAAAAAAAAAAAAAAAAAAAAAAAAAAAAAAAAAAAAGHdFdRE5SIRD596D0hIql8+v0e7JzKedvPno07urY+WrV88vPosvfE4KRu7O56e7S98uqw2PpabSrUmru9RrvzGfiTX+PaGXl/fFLFEgDECKvJ8P1epvO0tTn/PsRnCXVdH0pwQic1UJP8aUW4ycxb5Y17J80wUSECNtS3rOsfBtVOnpndCCNMuV2pqZ/NcxpRbqq4xl5+CJmIV99rW/bsvoLPgdQRL/oRHzqnivRZ/Mn4rdPCn9U/Zb4JzqnD3WSw7MdY9kspHvRzke564PV6pjhpd3rjiVqmZ41ZonDHhknKL3VZsF4obWeW56WVedOrkONqx+KPaM5kJp5o1j3JyVq2u3K7bu4nJtXWr1dNnpxosFwevVuybzHrbi6lendx7x5adey9n0zygAAAAAAAAAAAAAAAAAAAAAAAAAAAAAAAAAAAAAAAAAAAAAw7orqInKRCIfPvQekJQql8u0KPdk5lPO3nz0ad3XsfLVq+eXo0WXvjeCkbuzuenu0vfLqsNj9JpsrUmbt9nVv5jPxLV/j2hl5f3xSxmkIACKvJ8P1epvO0tTn/PsRnCXVdH0pwQTPFEISf4zotyk5i3yRr2T5tlqXhs6yXJFUTK+pXo00KZcjv+1NGtcBTbqqjHw8/BGPHBAutC8N4JVho43UEC6WwqjplT95/RZ5Zyfiop4UR8U/b+6rfBMcapw90lZdz6KhxkqXeklcuL0Y5VVy/vSLnXyK1zNc43Jx9iKvh5IwWGNrIYkihjZFEn4GJgnn8/MjHhhCv7yziQOyh91W7BeKHRZ5bnpZ3M6dXKcbVhelHtGcyE080ax7nhKtW123Xbd/E5Nq69erps9OnRYLg9erdk3mPW3F1K9O7j3jy069l7PpnlAAAAAAAAAAAAAAAAAAAAAAAAAAAAAAAAAAAAAAAAAAAAABh3RXUROUiEQ+feg9IShVL5doUe7JzKedvPno07uzZOWrV88vRosvfG8FI3dnc9Pde98uqwWRpabKymbt9m1v5jPxLXPx7Qy/v3SxkkAARV41/wAP1epvO0tTn/PsRnCXXSn0pwQTmiFatujra23Yo6H0zXrROa6WJclWIr8/td2stEzFMTEY8eyY+HGcZbrLujQWe1Vmwke7O5sargq/vPXO4rVM1TjXOM/Zb4sOFMYJ5uEcSRRsbHEmhjEwQjHwhTDxAkIAkdlD7qt2C8UN7PLc9LO5nTq5jkaMfjj2jOZCaeaNY9zwlWrb7cr9u/icm1devWXTZ6dOiwXB69W7JvMetuLqV6d3HvHlp17L2fTPKAAAAAAAAAAAAAAAAAAAAAAAAAAAAAAAAAAAAAAAAAAAAADDuiuoicpEIh8+9B6QlCqXy7Qo92TmU87efPRp3deyctWr55ejRZe+N4KRu7O56e7S98uqwWRpabKymLt9m1n5jPxJufj2hl/fuljNIBDWneezrNlWnR7qqsT/AC1MmW5PqXQ3zNYtTMfFPCPOUY+EIVXXgvM5Y8htNR4oroYc+OC4p6SRc3khHx0xwtxj+8r/AA4TjXP0XZ2Z2GKLgiJinghScMVIeRikIAAAAAdtB7ut3deKHRZ5bmjO5nTq5jkaH449ozmQtTzRrHuTlKs2325X7d/E49q69erps9ONFguD16t2TeY9bcXUr07uPePLTr2Xs+meUAAAAAAAAAAAAAAAAAAAAAAAAAAAAAAAAAAAAAAAAAAAAAGHdFdRE5SIRD596DKEiq3y7QpN3TmU87efNRp3deyctWr55efRZe+N4KRu7O56e6975dVgsjS3WayrKYu32bWYf+4z8S1z8e0M/wC/dptG9Vn0MrqeFXVtWn6imwcrfqdob5qTFqcPiq4R+/bzMcZwhEIy8N5lVr3rS0a9KKmdktw/flXOupuAiumOlGP7z+Pyn4Yjnn6Qm7MuvZtmxI1WNmXTkMTJjx8e93mUq4zjXOMp+KcqYwhMq5clGIiNY3osamDU1IRMzKsQwQAAAAAAAO2z/d1u7rxQ6LPLc9LO5nTq5zkaH449ozmQtTzRrHuicpVm2+3K/bv4nHtXXr1l1WenGiwXB69W7JvMetuLqV6d3HvHlp17L2fTPKAAAAAAAAAAAAAAAAAAAAAAAAAAAAAAAAAAAAAAAAAAAAADDuiuoicpEIh8+9B6QkVO+XaFJuycynnbz56NO7r2Tlq1fPbz/svfE5VI3dnX6e6975dU/ZGlus1lEtMFl2na8c9LFLNFQJVzPkyXeja9yvVMHO0qiYaENJrqpn9MRjw4zozwpwxmfon7Ou3ZtmxNZ6Nsyt/CjcmNPLS7zMpwmcapxlPxThhTwhLOcrkRFwRqZkaiYImpBMzKsQwQASBAAABIAAAdtn+7rd3Xih0WOW56fwyuZ06tByND8ce0ZzIWp5o1j3JylWbb7cr9u/ice1devWXTZ6caLBcHr1bsm8x624upXp3ce8eWnXsvZ9M8oAAAAAAAAAAAAAAAAAAAAAAAAAAAAAAAAAAAAAAAAAAAAAMO6K6iJykQiHz70HpCUKnfHr9Ju6cynnbz56NO7s2TlnV89vP+y98TlUjd+dz09173y6rJYkD5W+kymRxN6Uj3YIn9V8ExOu1YuXpwoj8Mrtym3H6pWKmqKaWJI6Z73MjxT2m5KY451RPFSdqsTZqimqceDK1ci5EzEYN+JzNWAM4gYxAYgZxAxiAxAYgMVAwj2q9zEc1XN6SIudMdGKdw/cd9ne7rd3Xih0WOW56fwyuZ06tByNGPxx7RnMhanmjWPcnKVbtvtyv27+Jx7V169ZdNnpxon7g9erdk3mPW3F1K9O7j3jy069l7PpnlAAAAAAAAAAAAAAAAAAAAAAAAAAAAAAAAAAAAAAAAAAAAABh3RXUROUiEQ+feg9ISKnfHtCk3dOZTzd5c9Gjr2TlnV89vP+y98TlUbvzuenuve+XVYKLqVJ9c3Kw+g3b0p17PN23qRolrF6Euv7nLvTqU6d19k5J1TsVHJJGszlbDAmmaV2S1P6nJZ2W7e5Y4ebW5epozl6hrbNikRlMxa2bHM96YMx8G6VPXs7vt2+NXGfs469pqqy4Q2WpI+SeNZcEkSJEciJhguK5sDz95TH/mwjyh07LE/BxcOKHnujABgziAAxiBFWpeKzbJd6KeZZKlejTQplyL5Jo1rgaUWqqoxjhH2RMxHBCet3jvHIsNJG6z6dcypCqOlw/eevss8v4lom3Twoj4p+yfhnOqcPdM3YpqamsFnq2Co+eRzpMVcsi5kylVc66O8i5VXM/rzhGFOP6clls7oVu7rxQvY5a/T+Gd3OnVpOVox+OPaM5kLU80ax7onKVbtvtyv27+Jx7V169ZdVnpxon7g9erdk3mPW3F1K9O7j3jy069l7PpnlAAAAAAAAAAAAAAAAAAAAAAAAAAAAAAAAAAAAAAAAAAAAABh3RXUROUiEQ+feg9IShU749oUm7pzKebvLno0dmycs6vnt5/2Xvacqjd+dz09173y6rVYT6aNKJ9XAs8SPmxjR2Tj7LD6DdnSq17PM23njRO2radBZdiTV9h2W6Ss9LHE2GVquaiuVc6I1VylzHbXYt11RVVGMw5ou1U04RKtyutColSpvLaD2yaW0keDpE8MlPZZ55/AzvbXas8Jnj5Q0tbNcu8YT1k1UiUz/RUnqbFXBudVkc3DSrlz/wwQ8faNvu3OFPCP74u2nZqKJ85dOJwNmcQMBJiEIi07zWdZcnoHyOqKvupqdMuTz7m+ZpTaqqj4p4R5yjGMcEMkt5LyvWOFHUFL+JlO7F+H78q5m+RaKqKeFuPinznL+Pyn4cOacPdLWXdOzLLbjIiTyrnc2NVRqr+85c7ildU1TjXOPsmKpjhTGCby1RjYmNbHEmiNiYNTyKzVM8ERHFD3V+FqT65OKGl7mnWURlGiy2b0K3d14oXsctz0/hS7nTq1HKux+OPaM5kLUc0ax7onKVbtvtyv27+Jx7V169ZdVnp06J+4PXq3ZN5j1txdSvTu4948tOvZez6Z5QAAAAAAAAAAAAAAAAAAAAAAAAAAAAAAAAAAAAAAAAAAAAAYd0V1ETlIhEPn3oPSEip3x7QpN3TmU83eXPTo69k5Z1fPbz/ALL3xOVRu/O56e6975dU/RdRpPrm5Wn0G7elOrzNt6kaOygbXva9lJWOponoqTK1c7s+b/8AZjHeF2u3XEUzhjDXZKaJomaox4pGksulo/aa3Lk0rI/Op5EzMuyapl3YoQqYkABhFRUxTOgFct5loWjbVJZFJVyQRTQPkkSJyMV+DsMFdpRMPkb25+Gn4ojGccOKuc8cnZZl17LsqPBWNnfpVrEVrMfFek7zKVVfFONc/FP2WxmIwpjCEy6RXMSNERsaaGNTBqeSFZqmeCIh4KpE0prAibq/C1H9cnFDa9zTrKtOUaLNZvQrd3Xihexy3PT+Gd3OnVqOVofrItozmQtRzRrHuicpVq3O3a/bv4nHtfXr1l1WenGifuD16t2TeY9bcXUr07uPePLTr2Xs+meUAAAAAAAAAAAAAAAAAAAAAAAAAAAAAAAAAAAAAAAAAAAAAGHdFdRE5SIRD596D0hKFTvj2hS7unMp5u8uenR2bJyzq+e3n/Ze+JyqN353PT3XvfLqn6LqVL9c3K0+g3b0p17PM23qRolbGVMmVO9F+5yb16lOjXZOSdUoeW6mQIK0b12fRSup4MqtrE/U02Dsn6naGm0WasPiqnCP37eauPHCOMoSqfblsUr6itlWjs9FRqw0rlai4rgjXSaXKuOhuBMV00x/6ox/ee0J+HjhXP0Xh0bIHeiiYjI2IjWtRMyIiZkMq5xqmSnJDO+OrP3GbiaU8n17I89O6Y7kMVjEDGIDvTWBFXW+FqP65OKG17mnWVaco0WWzOjW7uvFC+z8tz0/hS7nTq1nKufrItozmQtRzRrHuicpVq2+3K/bv4nHtfXr1l1WenGifuD16t2TeY9bcXUr07uPePLTr2Xs+meUAAAAAAAAAAAAAAAAAAAAAAAAAAAAAAAAAAAAAAAAAAAAAGHdFdRE5SIRD596D0hKFTvj2hS7unMp5u8uenTu7Nk5Z1fPrzfsvfE5VG787np7r3vl1TVArpYoospWtY5y4pp9pEReB229quWqJpo4Ysblmiur4qlmpYYqeBGxMRqaVX5+KqctVU1TjMrZcEPaF7aGlkdT0bX2hVJmWOnVFa1f3n6E/maRZnD4q/0x+/4Vxx4U8Ueyz7wXmRXVc3q9EumKByxx4fJ0nSdqTMWiuI6UfWe0Ze6ZpiOefpCes679l2VE1jIWzub3ZOTGi/TpXWplMxM41cZ/dPxThhHCGm9Ur5LIYjnZkqYcERMET2+5C1EzOOPlKMMJhNT9Yfr+xSvmlFOSEd8c2fuM3E0p6f17H47pfuMVgDGIGe9NYSibr/C1H9cnFDW/zTrKlOUaLNZfRrd3Xihps/Lc9Kl3OnVrOVcT3ke0ZzIWo5o1j3ROUq1bnbtft38Tj2vr16y6rPTjRP3B69W7JvMetuLqV6d3HvHlp17L2fTPKAAAAAAAAAAAAAAAAAAAAAAAAAAAAAAAAAAAAAAAAAAAAADDuiuoicpEIh8+9B6QlCpXw7Qpd3TmU83eXPTp3dmycs6vn95v2Xvicqjd+dz09173y6puytLTSUS0x2fal6KiqbNVqyz4J3Q+ia70ceCLh7Sp7Tl8Db4v/HhFERjhnLLCM6v4WOgsOy7LiayKFszm6MpuTGmpvfrUxmYxxnjP7rY1TGGUJCSV8ior3KuGhO5NSdxWZmc0RGDziQlDXnX+6G7zDzl7fjpPseMJyo6w/X9iK+aUU5IRfjqg3GbiaU9P69kT27pdNBiuEIYxJSyi50IETdf4Wo/qk4obXuadZVpyhZrLX2a3d14oabPy3PT+Gd3OnV4OVcT3kW0ZzIWo5o1j3ROUq1bnbtft38Tk2vr16y6bPTp0T9wevVuybzHq7i6lendybx5adey9n0zygAAAAAAAAAAAAAAAAAAAAAAAAAAAAAAAAAAAAAAAAAAAAAw7orqInKRCIfPvQZQkVO+HaNLu6cynmby56dHXsnLOr5/eb9l74nKpO787np7r3vl1TVl6WmkolJXX6jaf5lJ9y938ezOPz7pkwxWCQIQhrzdkt3mHnNLfjpPseWqdqOsSa/sVr5pRTkhF+OqDcZuJrR0/r2RPbuljBcAAEXOmsCKux8K0f1ycUNr3NOsq05QstlaK3d14oX2fluen8M7udOrycy4nvItozmQtRzxrHuicp+vsrVudu1+3fxOTa/8AIr1l1WenTon7g9erdk3mPV3F1K9O7j3jy069l7PpnlAAAAAAAAAAAAAAAAAAAAAAAAAAAAAAAAAAAAAAAAAAAAABh3RXUROUiEQ+feg9IShUr4do0u7pzKeZvLnp0dmycs6vn95v2Xvicqk7vzuenuve+XVNWXmVppKJSV1+oWn+ZSfcvd8Pp7M4/PumDBYAAQ15uyW7zDzmlvx0lHlqnKlf0mTX9itfNKKckL/zzQbjNxNaOn9eyJ7d0smgwXAGIBFzprAirsfC1H9UnFDa/wA06yrTl9FlsrRW7uvFC+z8tz0/hndzp1YOZcT3kW0ZzIWo541j3ROUq1bnbtft38Tk2v8AyK9ZdNnp06J+4PXq3ZN5j1dxdSvTu5N48tOvZez6Z5QAAAAAAAAAAAAAAAAAAAAAAAAAAAAAAAAAAAAAAAAAAAAAYd0V1ETlIhEPn3oPSEoVK+HaNLu6cynmbx56dHZsnLOr5/eb9l74nKpO787np7r3vl1TNl6WmkkpK7HULT/MpPuXu+H09mUfn3TBgsAMQIe8vZLd5h50NLfjpKJ8NU5UdZk1/ZCtfNJTkhP+eaDcZuJrT0/r2RPbulk0GCwAIDvQEIu7PwtR/VJxQ2v806yrTlGiy2Tord3Xihps/Lc9P4Uu506sHMsJ7yLaM5kLUc8ax7onKVatzt2v27+JybX/AJFesumx0qdE/cHr1bsm8x6u4upXp3cm8eWnXsvZ9M8oAAAAAAAAAAAAAAAAAAAAAAAAAAAAAAAAAAAAAAAAAAAAAMO6K6iJykQiHz70GSUKnfDtGm3dOZTzN489Ojs2XlnV8/vN+y98TlUbvzuenuve+XVM2X+E1qJSV2Oz7T/MpPuWu+H09mUfn3S5isEABD3lX+6W7zDzoaW/HSSfDVN1PWZNf2K180opyQ3/ADxQ7jNxNaOn9eyJz/vmlU0GC4EABNKBKLu18LUX1ScUN7/NOsqU5fRZbI0Vu7rxQvs/Lc9PdS7nTqHMsJ7yLaM5kLUc8ax7onKfr7K1bnbtft38Tk2v/Ir1l02OnTon7g9erdk3mPV3F1K9O7k3jy069l7PpnlAAAAAAAAAAAAAAAAAAAAAAAAAAAAAAAAAAAAAAAAAAAAABh3RXUROUiEQ+fegyShU74do027pzKeZvHnp0duy8s6vn95tNlb4nKo3f/s9Pda98uqYsz8JpJKSuz2faf5lJ9y93w+nsyjP+fdMYmCzAACHvL2UzeYedDS346ST4Jyq6zJr+yFa+aUU5IVPjih3Gbia0dP69kTn/fNKpoQwXAABNKawIu7XwtRfVJxQ3v8ANOsqU9oWayP89uy8ULbPy3PSpezp1DnWE95FtGcyFqOeNY90TlP19lbt3t60Nu/icm2f5Fesumx06dE9cHr1bsm8x6u4upXp3cm8eWnXsvZ9M8oAAAAAAAAAAAAAAAAAAAAAAAAAAAAAAAAAAAAAAAAAAAAAMO6K6iJykQiHz70GSUKnfDtGm3dOZTzN489Ojt2XlnV8/vNpsrfE5VG7/wDZ6e6175dUxZmlppUSkbs9n2n+ZSfcvd8Pp7Moz/n3S+JgsBIBEXk7KZvMPOaW/HSUT4Juq61Jr+yFa+aSjJDJ8cUO4zcTWjp/XtKs9u6UTQhguAAMppTWBF3a+FqL6pOKG1/mnWVacvostkf57dl4oX2bluelnezp1ZOdYT3sW0ZzIXo541j3ROU6T7K3bvb1obw/ice2f5Fesumz06dE9cHr1bsm8x6u4upXp3cm8eWnXsvZ9M8oAAAAAAAAAAAAAAAAAAAAAAAAAAAAAAAAAAAAAAAAAAAAAMO6K6iJykQiHz70HpCUSqN7+0abYJzKeZvHnp0duy8s6qBebTZW+JyqN3/7PT3WvfLqmLM0tNKiUjdns60/zKT7l7vh9PZlGf8APulsTBYCQCIvJ2UzeYec0t5zpKJzhN1XWpNf2Qrc5pKOVDN+OKHcZuJrR0/r2VnP6d0omhDBdkDGKAZRc6ayBF3b+FqL6pOKG9/mnWVKMvostj/57dl4oX2bluelW9nTq9HOkT3sW1ZzIXo541j3ROU/X2Vu3e3rQ3h/E49s/wAivWXTZ6dOieuD16t2TeY9XcXUr07uTePLTr2Xs+meUAAAAAAAAAAAAAAAAAAAAAAAAAAAAAAAAAAAAAAAAAAAAAGHdFdRE5SIRD596DJKFSvf2jTbBOZTy9489Ojt2XlnVQLzabL3xOVSd3/7PT3WvfLql7N0tNKiUldns60vzKT7l73h9PZlTn/PuljnXwCQAh7ydlM3mHnNLWc6SifBOVXW5Pq+xS5zSUZIVvxvQ7jNxNaOn9e0onP6d0qmgwWAASIqYoBF3c+FqH6pOKG9/mnWWdGX0WWxtNduy8UL7Ny3PT+Fb3y6vZzpE97FtGcyF6OeNY90TlOk+yt2729aG8P4nHtn+RXrLpsdKnRPXB69W7JvMeruLqV6d3JvHlp17L2fTPKAAAAAAAAAAAAAAAAAAAAAAAAAAAAAAAAAAAAAAAAAAAAADDuiuoicpEIh8+9B6QkVG9/aNNsE5lPL3jz06OzZeWdVAvN+y97TlUnd/wDs9Pda98uqWs3ShpUSkrtdm2l+ZSfcve8Pp7M4z/n3S3mc6wAAiLx9ls3mHmNbWc6T7E5wm6rrcv1fZClfNKKMkMz43otxm4mtHT+vaUVZ/wB80omhDBYAAE0oCEZdz4Wofqk4obbRzTrPZWjL6LLY2mu3ZeKF9m5bnp7qXvl1ezBInvYtozmQvb541j3ROU6T7K3bvb1obw/ice2f5Fesumx0qdE9cHr1bsm8x6u4upXp3cm8eWnXsvZ9M8oAAAAAAAAAAAAAAAAAAAAAAAAAAAAAAAAAAAAAAAAAAAAAMO6K6iJykQiHz70HpCUSqN7+0abYJzKeXvHnp0duy8s6qBeXTZe+JyqTu/8A2enute+XVLWbpaaVCRuz2baX5lJ9y97w+nszpz/n3S2JzrgAIRF4+y2bzDzoa2s50n2JzjVN1fW5fq+yFLnNKKMkMz42otxm4mtHT+vaUTn/AHzSiaEMFwABoq62ls+H09XURwRJ+J64Y6k0r5E00VVzhTGKMYjjLju7il1aHFFRcqTMqYLpQ1v806yrR2WWxdNduy8UL7Ny3PSpezp1bDBInvYtqzmQvb56dY90TlOk+yt272/aG8P4nHtn+RXrLpsdKnRPXB69W7JvMeruLqV6OTePLTr2Xs+meUAAAAAAAAAAAAAAAAAAAAAAAAAAAAAAAAAAAAAAAAAAAAAGHdFdRE5SIRD596D0hKJVG9/aNPsE5lPL3jz06O3ZeWdVAvLpsvfE5VJ3f/s9Pda98uqWs3S0vUSkbtdm2l+ZSfc0veH09mcZ/wA+6VxOdcCACJvH2WzeYedDS1nOk+xOcapqr65L9X2K3OaSjJDM+NqLcZuJrR0/r2lWrP6d0oi5kOddzVto0lnQ+lrKiOFi6Mpc7l+SJpXyL0UVVzhTGKJmIzQNReCvrMW2dT+qwr/mKluL1+mP/wDr+Bp8NujnnGfKMv5/BEVVZcG2gurPUSJXVj3ZS/5qsXFy/Q3u8kQmqu5VGHLT5f3M/RTPnKwpHBTU0dNTuke1iuVXyZlcq4d3cmYxmacIiPAjGZmZSdi6a7dl4odGzctz0sr3y6tpgkT3sO1ZzIXo56dY90TlOk+yt272/aG8P4nHtv8AkV6y6bHSp0d91Kn1esnz4K5iImfTnPV3F1K9O7k3jy069l2itN3ep9K8p2R1sb9KfwA3tex2h38SR6wUDAAAAAAAAAAAAAAAAAAAAAAAAAAAAAAAAAAAAAAAAAAMO6K6iJykQiHz70GSUKle/tGn2Ccynl7w56dHbsvLOqgXl02Xvicqk7v/ANnp7rXvl1Stm9xeolJXa7NtH8yk+5e9lH09mdOf8+6UOdcxJDECJvF2WzeYeY0tZzpPsic4TVX1yX6vsUuc0lHKgZ6qGivZTVNQ/IijoJlc7DHvN7UTNGEefZWrP6d3DPblo1qZNDD6jCv66duVKv0s0J5/wK4WqM5+Kf2y/nx+iYiqr9nRZ91JXyJW1j3Rud/matcqVyfut0p5YITVVXXGFX6Y8v8AniY0Uzw4yn6eGioM9JBlyp+vnRHO8k0IZ/FTTyx9SYmrmZkkfK9XyPc9y97lxUzmZmcZWiIjJ4VcEVVXMmlfkBz0V7bIoaqogfNJK6SFY0dDGr2o7FNKnp7Lsd74K5mMMYwjFyX71GMRj4punrKerblQTMf4IudPLSclyzctThXGDSmumrKW9vvYdqzmQrRz06x7pnKfr7KxeKVkVuWi+R7WNSofiqrh3nNtVFVe1V00xjOMui1VFNmmZ8nmybOq6+qgqWJJT00aquW9MlZNSacPFT3t1bFd2eZrucMYyeftm0UXMKafBdWNU9hwOhmV8yR0xvcneB1RzvTvA6WVGV0kxA2o5rtGbWSM5K69QGAAAAAAAAAAAAAAAAAAAAAAAAAAAAAAAAAAAAAADDuiuoicpEIh8+9B6QlCo3u7Rp9gnMp5e8OpTo7dl5ZUC8umy98TlUnd/wDs9Pda98uqVs3S0vUmUjdrsy0fzKT7l73h9PZlGf8APulMTnXMQGIELeSohZRwQOlYk0lRErI1d7TkR2KqifI2s0z+qfCIlWc4j909WL+mS/V9jO5zSmjlQ09lur7djlfM2CnipVa56piquV6YIid64IppT8M25iZw49kYzFXCErTspKDqUH9p/wBebBz/ACTQ0p8cU8kJmJq5pYfI+R6ve5XOXSqripSZmc05PCuRrVVVRETOqroQCDrb0UsLliomrWTaPYXBiL4u7/I9Gxu27c41/pj7/wAOa5tVFGXGUYtNa1uu/S5VSJV9zH7LP/vzPZsbHas8aY4+c5/8cNy9XXnKy2VdKOJrVe1GodLJYksWkViNWLOmhyZlExjGBE4Pf/Dp40T0FUuKKit9K3LwVFxQ46tgs1VRVEYT+zWnaK4jDNqhsCnbWPrapFqqx7le6aVEXBV/0poQ6aLVFEzNMYY5qVV1VRETOSWbEaKNzYgNzYwNzYwNzYwNzIwN7WAbURGpiqga3OynY4YEjAAAAAAAAAAAAAAAAAAAAAAAAAAAAAAAAAAAAADDuiuoicpEIh8+9B6QlCoXu7Rp9gnMp5W8OenR27LyyoN5dNl74nKpbd/+z091r3y6pSzu4vWlI3b7MtH8yk+5e94fT2ZRn/PulMUOddxWhbFDZiIlTMiSO6MTEypHampnNKLVVeX/AD+UTVEZoOe1bWtFcinZ/wAPhcuCLgj53ak0N/mpf/1Uf/U/b8yYVT+yQs+6foF9YrHerK/O6SZVknk/jn/jggrmurqThHl/xEVU08kYz/fFN1EiS1EkjUVGudimOkxqqxmZWiMIwlqKpYc9rGq57ka1NKuXBEERjwgy4oGtvTTscsVBGtXLoykzRp59/kenY3Zdr43P0x93Lc2uinhTxn7I71O1Lbei1krljVc0TEyWJ5d/mezY2S1Y5I4+fi4Ll6u5zSs1lXUZE1qvaiIngdDNZ6az4adqIxiY/PADtbGENrYyRtbGBsbGEtiQ+AQ2NhT5AbWwgbWxeAG5sQG1GI1MVzAYV6J0U8yR4VcVxUAAAAAAAAAAAAAAAAAAAAAAAAAAAAAAAAAAAAAAAYd0V1ETlIhEPn3oMkoVG93aNPsE4qeVvDqU6O3ZeWVBvLpsvfE5VLbv/wBnp7rXvl1SlndxetMtlmWrSWZZFctQ5yvktKVI4o2q571THQiG1dua8v29mMTETx/f3c01o2vab0jiRbPhdmRseD53eehvlipnjaoy/VP2/wCrxTVOfBJWfdNlJjLWOSlV+d2K+knk14/ciuaqupOH7f8ACJpjkhNQvgoW5NBAkK6Fmd7Ui+fd5FP/ACYcKYwPhmrmlqVyucrnKqqulVXFTNZ4kkZEx0kj2sY3OrnLgieZMRNU4RBMxEYoGsvVEjlis6JaqTRlr7MafdfI9Oxuu5Xxufpj7uS5tdNPCnij0oLStqRHVsznt0pGiYMTyPZsbNas8kcXDcu13OaVnsu6rY0ar2IiIbs1nprPgp2ojGJj88Ah2tjA2tj8ANjY/AkbmxgbWxgbGxgbWxgbWxgbWx+AGxGIiYqSCyImZqAeFVV0riBgAAAAAAAAAAAAAAAAAAAAAAAAAAAAAAAAAAAAAAAAMO6K6iJykQiHz70HpCRUL3dpU+wTmU8reHUp0dmy8kqFeTpWVvicqltg/wBnpXvfLqkrO/CXrHXZFhtfFNVVs6QxvqJXMYxMqR7Vev8ABF8S92KcYmqfCPZnTVMcIhOxSxUbFZQQNp0XMsmOVI7W7+hl/wCTDl4e6fhx5uLUuKqqqqqq6VUzWa5ZY4IlllkbHG3S5y4IhNNNVU4UxjKJmIjGVfrL0sVyxWZAtQ/R6V6KjE1d6nqWN1V1cbs4R93Jc2ymOFHFwss20LYlSSulfKmOZmhrdSHs2dntWYwojD3/AJcNy7XcnGqVpsy6zY2tVzURDdRZqaz4adERrEx+aoQh2tjA2tjJGxsZA2tjJG1sfgBtawDa2MDa2MDa2PwA2oxETOBhZETop5kjwqqq4qoGAAAAAAAAAAAAAAAAAAAAAAAAAAAAAAAAAAAAAAAAAAAMO6K6iJykQiHz70HpCUKhe7tKn2Ccynlbw6kaO3ZeSVCvJ0rK3xOVS2wf7PSve+XVJWd3F6xYGdBDFDzNPDTRLLPKyONNLnrghamiqufhpjGUTVFMYyr9Xen0irHZkCzLo9NIiozyTSp6tjdVVXG9OH7eLjubZEcKOLijsqutaZJa6V8y45kXM1upNCHsWbFuzGFEYOKu5VXONUrTZl12sRFc1EQ1UWWms+GnREaxFX54AdrYwhtbGBtbGBtbH8yRtbH4AbWxgbWxgbWxgbWxgbUYiJipIwr0TopiB4VVXSoGAAAAAAAAAAAAAAAAAAAAAAAAAAAAAAAAAAAAAAAAAAAAADDuiuoicpEIh8+9B6QlCoXt7Sp9j/8AJTyt4dSNHbsvJKhXk6Vlb4nKpbYP9npXvfLq7qWeKmi9LPI2NiaXOXA2+CqufhpjGVaqopjGXmovQ+VPRWZTq9dHppUwTybpXzO+xuqZ/Ven6R+XHc2yI4UQ5YbIrLTnSatlkmf3ZWhNSaEPYtWbdqMKIwcNddVc41TitVm3YaxEVzERDRVZaaz4adEyWIq/PADtbGENrWAbWx+BI2tjA2tjA2tjA2tjA2tjA2tj8ANiMRNIBXomjOSPCuV2kDAAAAAAAAAAAAAAAAAAAAAAAAAAAAAAAAAAAAAAAAAAAAAAAAYd0V1ETlIhEPn3oPSEoVC9vaMGw+6nlbf1I0duy8kqBehclLNVNKVWP/ipfd0YzXH7d4TtHCIn+5IyzoVrntknV0jvm5ccNR9dRbotx8NEYPFqrqrnGqcV4sixonZP9mWVW2ls+GBqYNTEDubHoCG1sYG1rPAkbWsA2tjA2tj8ANrYwNjYwNrY/ADa1nzAK9G5kzqSPCuV2lQMAAAAAAAAAAAAAAAAAAAAAAAAAAAAAAAAAAAAAAAAAAAAAAAAAAYd0V1ETlJCEQ+fehLKEoVG9vaMGw+6nk7f1I0duy8kvn96vd2dvX/wU13bzV6d4TtHLDZdWidUMjVG6cD7Cc3hvqFDRtpokTD2sP4EIdzWgb2sJG1rQNzWAbWxgbWxgbWxgbWx+AG1sfzAyrmt0ZyRrVyu0qBgAAAAAAAAAAAAAAAAAAAAAAAAAAAAAAAAAAAAAAAAAAAAAAAAAAAAKmKYCYEbJQSsxyMHp/M4K9hieSW9N+fFzq1Wrg5FRfE5K7FyjOG1NymrxUq+lRHT18CvVcfQ5mtTFVzroQ8vaNlu37sRbpx4fT+XZZu0W6JmqVWWw6+8r4EWndT08UnpGucvtKuGGfuTSetsO7IsY1XJxmf4cl/a5ucKYwhdrDu/BY0DWRrlORMMV7j1nCnGMA3sYSNzWAbmsA3NZ4AbmsA2tYBubGBlXNbozqSPDnK7SuYDyAAAAAAAAAAAAAAAAAAAAAAAAAAAAAAAAAAAAAAAAAAAAAAAAAAAAAAAABhzWvTBzUXWgHJNZdHO7KfA1XfPDEjAaVseJE9h2HgqDAeFst7dCoowGPUpW6WqBlIVRc6KBtbH4Abmxgb2xgbmxgelc1ubSvgSPDnq7V8gPIAAAAAAAAAAAAAAAAAAAAAAAAAAAAAAAAAAAAAAAAAAAAAAAAAAAAAAAAAAAAAAAAAAwb/pQAmSncB7RzU7gMK9V8EA8gAAAAAAAAAAAAAAAAAAAAAAAAAAAAAAAAAAAAAAAAAAAAAAAAAAAAAAAAAAAAAAAAAAAAAAAAAAAAAAAAAAAAAAAAAAAAAAAAAAAAAAAAAAAAAAAAAAH//Z"/>
          <p:cNvSpPr>
            <a:spLocks noChangeAspect="1" noChangeArrowheads="1"/>
          </p:cNvSpPr>
          <p:nvPr/>
        </p:nvSpPr>
        <p:spPr bwMode="auto">
          <a:xfrm>
            <a:off x="34925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defRPr/>
            </a:pPr>
            <a:endParaRPr lang="zh-CN" altLang="en-US">
              <a:solidFill>
                <a:prstClr val="black"/>
              </a:solidFill>
            </a:endParaRPr>
          </a:p>
        </p:txBody>
      </p:sp>
      <p:pic>
        <p:nvPicPr>
          <p:cNvPr id="31" name="图片 30"/>
          <p:cNvPicPr>
            <a:picLocks noChangeAspect="1"/>
          </p:cNvPicPr>
          <p:nvPr/>
        </p:nvPicPr>
        <p:blipFill>
          <a:blip r:embed="rId6" cstate="screen"/>
          <a:stretch>
            <a:fillRect/>
          </a:stretch>
        </p:blipFill>
        <p:spPr>
          <a:xfrm>
            <a:off x="548570" y="578993"/>
            <a:ext cx="887432" cy="591621"/>
          </a:xfrm>
          <a:prstGeom prst="rect">
            <a:avLst/>
          </a:prstGeom>
        </p:spPr>
      </p:pic>
      <p:grpSp>
        <p:nvGrpSpPr>
          <p:cNvPr id="53" name="组合 52"/>
          <p:cNvGrpSpPr/>
          <p:nvPr/>
        </p:nvGrpSpPr>
        <p:grpSpPr>
          <a:xfrm>
            <a:off x="360636" y="6242053"/>
            <a:ext cx="950698" cy="294424"/>
            <a:chOff x="10862377" y="6234543"/>
            <a:chExt cx="950698" cy="294424"/>
          </a:xfrm>
        </p:grpSpPr>
        <p:pic>
          <p:nvPicPr>
            <p:cNvPr id="58" name="图片 57"/>
            <p:cNvPicPr>
              <a:picLocks noChangeAspect="1"/>
            </p:cNvPicPr>
            <p:nvPr/>
          </p:nvPicPr>
          <p:blipFill>
            <a:blip r:embed="rId7"/>
            <a:stretch>
              <a:fillRect/>
            </a:stretch>
          </p:blipFill>
          <p:spPr>
            <a:xfrm>
              <a:off x="11063631" y="6234543"/>
              <a:ext cx="749444" cy="294424"/>
            </a:xfrm>
            <a:prstGeom prst="rect">
              <a:avLst/>
            </a:prstGeom>
          </p:spPr>
        </p:pic>
        <p:sp>
          <p:nvSpPr>
            <p:cNvPr id="59" name="文本框 58"/>
            <p:cNvSpPr txBox="1"/>
            <p:nvPr/>
          </p:nvSpPr>
          <p:spPr>
            <a:xfrm>
              <a:off x="10862377" y="6250950"/>
              <a:ext cx="790364" cy="261610"/>
            </a:xfrm>
            <a:prstGeom prst="rect">
              <a:avLst/>
            </a:prstGeom>
            <a:noFill/>
          </p:spPr>
          <p:txBody>
            <a:bodyPr wrap="square" rtlCol="0">
              <a:spAutoFit/>
            </a:bodyPr>
            <a:lstStyle/>
            <a:p>
              <a:pPr algn="ctr">
                <a:defRPr/>
              </a:pPr>
              <a:r>
                <a:rPr lang="en-US" altLang="zh-CN" sz="1100" b="1" dirty="0">
                  <a:solidFill>
                    <a:prstClr val="black"/>
                  </a:solidFill>
                  <a:latin typeface="Century Gothic" panose="020B0502020202020204" pitchFamily="34" charset="0"/>
                </a:rPr>
                <a:t>2:00</a:t>
              </a:r>
              <a:endParaRPr lang="zh-CN" altLang="en-US" sz="1100" b="1" dirty="0">
                <a:solidFill>
                  <a:prstClr val="black"/>
                </a:solidFill>
                <a:latin typeface="Century Gothic" panose="020B0502020202020204" pitchFamily="34" charset="0"/>
              </a:endParaRPr>
            </a:p>
          </p:txBody>
        </p:sp>
      </p:grpSp>
      <p:grpSp>
        <p:nvGrpSpPr>
          <p:cNvPr id="47" name="组合 46"/>
          <p:cNvGrpSpPr/>
          <p:nvPr/>
        </p:nvGrpSpPr>
        <p:grpSpPr>
          <a:xfrm>
            <a:off x="10968728" y="6250520"/>
            <a:ext cx="998007" cy="312687"/>
            <a:chOff x="7707356" y="6408789"/>
            <a:chExt cx="998007" cy="312687"/>
          </a:xfrm>
        </p:grpSpPr>
        <p:pic>
          <p:nvPicPr>
            <p:cNvPr id="48" name="图片 47"/>
            <p:cNvPicPr>
              <a:picLocks noChangeAspect="1"/>
            </p:cNvPicPr>
            <p:nvPr/>
          </p:nvPicPr>
          <p:blipFill>
            <a:blip r:embed="rId8" cstate="screen"/>
            <a:stretch>
              <a:fillRect/>
            </a:stretch>
          </p:blipFill>
          <p:spPr>
            <a:xfrm>
              <a:off x="7808954" y="6408789"/>
              <a:ext cx="751545" cy="312687"/>
            </a:xfrm>
            <a:prstGeom prst="rect">
              <a:avLst/>
            </a:prstGeom>
          </p:spPr>
        </p:pic>
        <p:sp>
          <p:nvSpPr>
            <p:cNvPr id="49" name="文本框 48"/>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780" hangingPunct="0">
                <a:defRPr/>
              </a:pPr>
              <a:r>
                <a:rPr lang="en-US" altLang="zh-CN" sz="1100" b="1" kern="0" dirty="0">
                  <a:solidFill>
                    <a:srgbClr val="000000"/>
                  </a:solidFill>
                  <a:latin typeface="Century Gothic" panose="020B0502020202020204" pitchFamily="34" charset="0"/>
                  <a:sym typeface="Helvetica Light"/>
                </a:rPr>
                <a:t>6/26</a:t>
              </a:r>
              <a:endParaRPr lang="zh-CN" altLang="en-US" sz="1100" b="1" kern="0" dirty="0">
                <a:solidFill>
                  <a:srgbClr val="000000"/>
                </a:solidFill>
                <a:latin typeface="Century Gothic" panose="020B0502020202020204" pitchFamily="34" charset="0"/>
                <a:sym typeface="Helvetica Light"/>
              </a:endParaRPr>
            </a:p>
          </p:txBody>
        </p:sp>
      </p:grpSp>
      <p:pic>
        <p:nvPicPr>
          <p:cNvPr id="24" name="图片 23"/>
          <p:cNvPicPr>
            <a:picLocks noChangeAspect="1"/>
          </p:cNvPicPr>
          <p:nvPr/>
        </p:nvPicPr>
        <p:blipFill rotWithShape="1">
          <a:blip r:embed="rId1" cstate="screen">
            <a:clrChange>
              <a:clrFrom>
                <a:srgbClr val="BFAD8D"/>
              </a:clrFrom>
              <a:clrTo>
                <a:srgbClr val="BFAD8D">
                  <a:alpha val="0"/>
                </a:srgbClr>
              </a:clrTo>
            </a:clrChange>
            <a:extLst>
              <a:ext uri="{28A0092B-C50C-407E-A947-70E740481C1C}">
                <a14:useLocalDpi xmlns:a14="http://schemas.microsoft.com/office/drawing/2010/main" val="0"/>
              </a:ext>
            </a:extLst>
          </a:blip>
          <a:srcRect t="78231"/>
          <a:stretch>
            <a:fillRect/>
          </a:stretch>
        </p:blipFill>
        <p:spPr>
          <a:xfrm>
            <a:off x="6790" y="5344677"/>
            <a:ext cx="12192000" cy="1492764"/>
          </a:xfrm>
          <a:prstGeom prst="rect">
            <a:avLst/>
          </a:prstGeom>
        </p:spPr>
      </p:pic>
      <p:pic>
        <p:nvPicPr>
          <p:cNvPr id="23" name="图片 22"/>
          <p:cNvPicPr>
            <a:picLocks noChangeAspect="1"/>
          </p:cNvPicPr>
          <p:nvPr/>
        </p:nvPicPr>
        <p:blipFill rotWithShape="1">
          <a:blip r:embed="rId9" cstate="screen">
            <a:clrChange>
              <a:clrFrom>
                <a:srgbClr val="BFAD8D"/>
              </a:clrFrom>
              <a:clrTo>
                <a:srgbClr val="BFAD8D">
                  <a:alpha val="0"/>
                </a:srgbClr>
              </a:clrTo>
            </a:clrChange>
            <a:extLst>
              <a:ext uri="{BEBA8EAE-BF5A-486C-A8C5-ECC9F3942E4B}">
                <a14:imgProps xmlns:a14="http://schemas.microsoft.com/office/drawing/2010/main">
                  <a14:imgLayer r:embed="rId10">
                    <a14:imgEffect>
                      <a14:backgroundRemoval t="74271" b="94685" l="56455" r="90000"/>
                    </a14:imgEffect>
                  </a14:imgLayer>
                </a14:imgProps>
              </a:ext>
              <a:ext uri="{28A0092B-C50C-407E-A947-70E740481C1C}">
                <a14:useLocalDpi xmlns:a14="http://schemas.microsoft.com/office/drawing/2010/main" val="0"/>
              </a:ext>
            </a:extLst>
          </a:blip>
          <a:srcRect l="58050" t="71133" r="7694" b="6814"/>
          <a:stretch>
            <a:fillRect/>
          </a:stretch>
        </p:blipFill>
        <p:spPr>
          <a:xfrm>
            <a:off x="7109748" y="4877097"/>
            <a:ext cx="4176464" cy="1512168"/>
          </a:xfrm>
          <a:prstGeom prst="rect">
            <a:avLst/>
          </a:prstGeom>
        </p:spPr>
      </p:pic>
      <p:pic>
        <p:nvPicPr>
          <p:cNvPr id="34" name="图片 33"/>
          <p:cNvPicPr>
            <a:picLocks noChangeAspect="1"/>
          </p:cNvPicPr>
          <p:nvPr/>
        </p:nvPicPr>
        <p:blipFill>
          <a:blip r:embed="rId11"/>
          <a:stretch>
            <a:fillRect/>
          </a:stretch>
        </p:blipFill>
        <p:spPr>
          <a:xfrm>
            <a:off x="-9228" y="19874"/>
            <a:ext cx="12153900" cy="6865510"/>
          </a:xfrm>
          <a:prstGeom prst="rect">
            <a:avLst/>
          </a:prstGeom>
        </p:spPr>
      </p:pic>
      <p:grpSp>
        <p:nvGrpSpPr>
          <p:cNvPr id="15" name="组合 14"/>
          <p:cNvGrpSpPr/>
          <p:nvPr/>
        </p:nvGrpSpPr>
        <p:grpSpPr>
          <a:xfrm>
            <a:off x="9085403" y="-14514"/>
            <a:ext cx="2463142" cy="784113"/>
            <a:chOff x="8863895" y="-12803"/>
            <a:chExt cx="2463142" cy="784113"/>
          </a:xfrm>
        </p:grpSpPr>
        <p:pic>
          <p:nvPicPr>
            <p:cNvPr id="16" name="图片 15"/>
            <p:cNvPicPr>
              <a:picLocks noChangeAspect="1"/>
            </p:cNvPicPr>
            <p:nvPr/>
          </p:nvPicPr>
          <p:blipFill>
            <a:blip r:embed="rId12"/>
            <a:stretch>
              <a:fillRect/>
            </a:stretch>
          </p:blipFill>
          <p:spPr>
            <a:xfrm>
              <a:off x="8863895" y="-12803"/>
              <a:ext cx="2463142" cy="784113"/>
            </a:xfrm>
            <a:prstGeom prst="rect">
              <a:avLst/>
            </a:prstGeom>
          </p:spPr>
        </p:pic>
        <p:sp>
          <p:nvSpPr>
            <p:cNvPr id="17" name="文本框 16"/>
            <p:cNvSpPr txBox="1"/>
            <p:nvPr/>
          </p:nvSpPr>
          <p:spPr>
            <a:xfrm>
              <a:off x="9013949" y="19548"/>
              <a:ext cx="192433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defRPr/>
              </a:pPr>
              <a:r>
                <a:rPr lang="en-US" altLang="zh-CN" sz="2800" b="1" dirty="0">
                  <a:solidFill>
                    <a:prstClr val="white"/>
                  </a:solidFill>
                  <a:latin typeface="Century Gothic" panose="020B0502020202020204" pitchFamily="34" charset="0"/>
                  <a:sym typeface="Helvetica Light"/>
                </a:rPr>
                <a:t>Phonics</a:t>
              </a:r>
              <a:endParaRPr lang="zh-CN" altLang="en-US" sz="2800" b="1" dirty="0">
                <a:solidFill>
                  <a:prstClr val="white"/>
                </a:solidFill>
                <a:latin typeface="Century Gothic" panose="020B0502020202020204" pitchFamily="34" charset="0"/>
                <a:sym typeface="Helvetica Light"/>
              </a:endParaRPr>
            </a:p>
          </p:txBody>
        </p:sp>
      </p:grpSp>
      <p:grpSp>
        <p:nvGrpSpPr>
          <p:cNvPr id="25" name="组合 24"/>
          <p:cNvGrpSpPr/>
          <p:nvPr/>
        </p:nvGrpSpPr>
        <p:grpSpPr>
          <a:xfrm>
            <a:off x="8993462" y="-915"/>
            <a:ext cx="2549675" cy="773220"/>
            <a:chOff x="9514965" y="230021"/>
            <a:chExt cx="2549675" cy="773220"/>
          </a:xfrm>
        </p:grpSpPr>
        <p:pic>
          <p:nvPicPr>
            <p:cNvPr id="26" name="图片 25"/>
            <p:cNvPicPr>
              <a:picLocks noChangeAspect="1"/>
            </p:cNvPicPr>
            <p:nvPr/>
          </p:nvPicPr>
          <p:blipFill>
            <a:blip r:embed="rId12"/>
            <a:stretch>
              <a:fillRect/>
            </a:stretch>
          </p:blipFill>
          <p:spPr>
            <a:xfrm>
              <a:off x="9689751" y="230021"/>
              <a:ext cx="2374889" cy="773220"/>
            </a:xfrm>
            <a:prstGeom prst="rect">
              <a:avLst/>
            </a:prstGeom>
          </p:spPr>
        </p:pic>
        <p:sp>
          <p:nvSpPr>
            <p:cNvPr id="27" name="文本框 26"/>
            <p:cNvSpPr txBox="1"/>
            <p:nvPr/>
          </p:nvSpPr>
          <p:spPr>
            <a:xfrm>
              <a:off x="9514965" y="329767"/>
              <a:ext cx="254967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FFFFFF"/>
                  </a:solidFill>
                  <a:effectLst/>
                  <a:uLnTx/>
                  <a:uFillTx/>
                  <a:latin typeface="Century Gothic" panose="020B0502020202020204" pitchFamily="34" charset="0"/>
                  <a:ea typeface="SimSun" panose="02010600030101010101" pitchFamily="2" charset="-122"/>
                  <a:cs typeface="+mn-cs"/>
                  <a:sym typeface="Helvetica Light"/>
                </a:rPr>
                <a:t>Presentation</a:t>
              </a:r>
              <a:endParaRPr kumimoji="0" lang="zh-CN" altLang="en-US" sz="2800" b="1" i="0" u="none" strike="noStrike" kern="1200" cap="none" spc="0" normalizeH="0" baseline="0" noProof="0" dirty="0">
                <a:ln>
                  <a:noFill/>
                </a:ln>
                <a:solidFill>
                  <a:srgbClr val="FFFFFF"/>
                </a:solidFill>
                <a:effectLst/>
                <a:uLnTx/>
                <a:uFillTx/>
                <a:latin typeface="Century Gothic" panose="020B0502020202020204" pitchFamily="34" charset="0"/>
                <a:ea typeface="SimSun" panose="02010600030101010101" pitchFamily="2" charset="-122"/>
                <a:cs typeface="+mn-cs"/>
                <a:sym typeface="Helvetica Light"/>
              </a:endParaRPr>
            </a:p>
          </p:txBody>
        </p:sp>
      </p:grpSp>
      <p:sp>
        <p:nvSpPr>
          <p:cNvPr id="28" name="矩形 27"/>
          <p:cNvSpPr/>
          <p:nvPr/>
        </p:nvSpPr>
        <p:spPr>
          <a:xfrm>
            <a:off x="6816080" y="9096"/>
            <a:ext cx="5331030" cy="1005840"/>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9" name="矩形 28"/>
          <p:cNvSpPr/>
          <p:nvPr/>
        </p:nvSpPr>
        <p:spPr>
          <a:xfrm>
            <a:off x="6834264" y="26435"/>
            <a:ext cx="4987607" cy="938719"/>
          </a:xfrm>
          <a:prstGeom prst="rect">
            <a:avLst/>
          </a:prstGeom>
        </p:spPr>
        <p:txBody>
          <a:bodyPr wrap="square">
            <a:spAutoFit/>
          </a:bodyPr>
          <a:lstStyle/>
          <a:p>
            <a:r>
              <a:rPr lang="en-US" altLang="zh-CN" sz="1100" b="1" dirty="0"/>
              <a:t>LO: Read the text fluently; decode words together. </a:t>
            </a:r>
            <a:endParaRPr lang="zh-CN" altLang="zh-CN" sz="1100" b="1" dirty="0"/>
          </a:p>
          <a:p>
            <a:pPr marL="228600" lvl="0" indent="-228600" fontAlgn="base">
              <a:buFont typeface="+mj-lt"/>
              <a:buAutoNum type="arabicPeriod"/>
            </a:pPr>
            <a:r>
              <a:rPr lang="en-US" altLang="zh-CN" sz="1100" b="1" dirty="0"/>
              <a:t>Click and read the text to Ss with rhythm.</a:t>
            </a:r>
            <a:endParaRPr lang="zh-CN" altLang="zh-CN" sz="1100" b="1" dirty="0"/>
          </a:p>
          <a:p>
            <a:pPr marL="228600" lvl="0" indent="-228600" fontAlgn="base">
              <a:buFont typeface="+mj-lt"/>
              <a:buAutoNum type="arabicPeriod"/>
            </a:pPr>
            <a:r>
              <a:rPr lang="en-US" altLang="zh-CN" sz="1100" b="1" dirty="0"/>
              <a:t>Guide Ss to repeat after you; ask one S to read one sentence, and the other to read the next until they finish reading the text; give feedback.</a:t>
            </a:r>
            <a:endParaRPr lang="zh-CN" altLang="zh-CN" sz="1100" b="1" dirty="0"/>
          </a:p>
          <a:p>
            <a:pPr marL="228600" indent="-228600">
              <a:buFont typeface="+mj-lt"/>
              <a:buAutoNum type="arabicPeriod"/>
            </a:pPr>
            <a:r>
              <a:rPr lang="en-US" altLang="zh-CN" sz="1100" b="1" dirty="0"/>
              <a:t>Guide Ss to decode the words together.</a:t>
            </a:r>
            <a:endParaRPr lang="en-US" altLang="zh-CN" sz="1100" b="1" dirty="0">
              <a:latin typeface="Century Gothic" panose="020B0502020202020204" pitchFamily="34" charset="0"/>
              <a:sym typeface="Helvetica Neue"/>
            </a:endParaRPr>
          </a:p>
        </p:txBody>
      </p:sp>
      <p:sp>
        <p:nvSpPr>
          <p:cNvPr id="30" name="直角三角形 29"/>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2" name="文本框 31"/>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afterEffect">
                                  <p:stCondLst>
                                    <p:cond delay="0"/>
                                  </p:stCondLst>
                                  <p:iterate type="lt">
                                    <p:tmPct val="10000"/>
                                  </p:iterate>
                                  <p:childTnLst>
                                    <p:animMotion origin="layout" path="M 4.16667E-6 -3.33333E-6 L 4.16667E-6 -0.07222 " pathEditMode="relative" rAng="0" ptsTypes="AA">
                                      <p:cBhvr>
                                        <p:cTn id="6"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7" dur="125" fill="hold">
                                          <p:stCondLst>
                                            <p:cond delay="0"/>
                                          </p:stCondLst>
                                        </p:cTn>
                                        <p:tgtEl>
                                          <p:spTgt spid="18">
                                            <p:txEl>
                                              <p:pRg st="0" end="0"/>
                                            </p:txEl>
                                          </p:spTgt>
                                        </p:tgtEl>
                                        <p:attrNameLst>
                                          <p:attrName>r</p:attrName>
                                        </p:attrNameLst>
                                      </p:cBhvr>
                                    </p:animRot>
                                    <p:animRot by="-1500000">
                                      <p:cBhvr>
                                        <p:cTn id="8" dur="125" fill="hold">
                                          <p:stCondLst>
                                            <p:cond delay="125"/>
                                          </p:stCondLst>
                                        </p:cTn>
                                        <p:tgtEl>
                                          <p:spTgt spid="18">
                                            <p:txEl>
                                              <p:pRg st="0" end="0"/>
                                            </p:txEl>
                                          </p:spTgt>
                                        </p:tgtEl>
                                        <p:attrNameLst>
                                          <p:attrName>r</p:attrName>
                                        </p:attrNameLst>
                                      </p:cBhvr>
                                    </p:animRot>
                                    <p:animRot by="-1500000">
                                      <p:cBhvr>
                                        <p:cTn id="9" dur="125" fill="hold">
                                          <p:stCondLst>
                                            <p:cond delay="250"/>
                                          </p:stCondLst>
                                        </p:cTn>
                                        <p:tgtEl>
                                          <p:spTgt spid="18">
                                            <p:txEl>
                                              <p:pRg st="0" end="0"/>
                                            </p:txEl>
                                          </p:spTgt>
                                        </p:tgtEl>
                                        <p:attrNameLst>
                                          <p:attrName>r</p:attrName>
                                        </p:attrNameLst>
                                      </p:cBhvr>
                                    </p:animRot>
                                    <p:animRot by="1500000">
                                      <p:cBhvr>
                                        <p:cTn id="10" dur="125" fill="hold">
                                          <p:stCondLst>
                                            <p:cond delay="375"/>
                                          </p:stCondLst>
                                        </p:cTn>
                                        <p:tgtEl>
                                          <p:spTgt spid="18">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nodeType="clickEffect">
                                  <p:stCondLst>
                                    <p:cond delay="0"/>
                                  </p:stCondLst>
                                  <p:iterate type="lt">
                                    <p:tmPct val="10000"/>
                                  </p:iterate>
                                  <p:childTnLst>
                                    <p:animMotion origin="layout" path="M 4.16667E-7 -1.85185E-6 L 4.16667E-7 -0.07222 " pathEditMode="relative" rAng="0" ptsTypes="AA">
                                      <p:cBhvr>
                                        <p:cTn id="14" dur="250" accel="50000" decel="50000" autoRev="1" fill="hold">
                                          <p:stCondLst>
                                            <p:cond delay="0"/>
                                          </p:stCondLst>
                                        </p:cTn>
                                        <p:tgtEl>
                                          <p:spTgt spid="18">
                                            <p:txEl>
                                              <p:pRg st="1" end="1"/>
                                            </p:txEl>
                                          </p:spTgt>
                                        </p:tgtEl>
                                        <p:attrNameLst>
                                          <p:attrName>ppt_x</p:attrName>
                                          <p:attrName>ppt_y</p:attrName>
                                        </p:attrNameLst>
                                      </p:cBhvr>
                                      <p:rCtr x="0" y="-3611"/>
                                    </p:animMotion>
                                    <p:animRot by="1500000">
                                      <p:cBhvr>
                                        <p:cTn id="15" dur="125" fill="hold">
                                          <p:stCondLst>
                                            <p:cond delay="0"/>
                                          </p:stCondLst>
                                        </p:cTn>
                                        <p:tgtEl>
                                          <p:spTgt spid="18">
                                            <p:txEl>
                                              <p:pRg st="1" end="1"/>
                                            </p:txEl>
                                          </p:spTgt>
                                        </p:tgtEl>
                                        <p:attrNameLst>
                                          <p:attrName>r</p:attrName>
                                        </p:attrNameLst>
                                      </p:cBhvr>
                                    </p:animRot>
                                    <p:animRot by="-1500000">
                                      <p:cBhvr>
                                        <p:cTn id="16" dur="125" fill="hold">
                                          <p:stCondLst>
                                            <p:cond delay="125"/>
                                          </p:stCondLst>
                                        </p:cTn>
                                        <p:tgtEl>
                                          <p:spTgt spid="18">
                                            <p:txEl>
                                              <p:pRg st="1" end="1"/>
                                            </p:txEl>
                                          </p:spTgt>
                                        </p:tgtEl>
                                        <p:attrNameLst>
                                          <p:attrName>r</p:attrName>
                                        </p:attrNameLst>
                                      </p:cBhvr>
                                    </p:animRot>
                                    <p:animRot by="-1500000">
                                      <p:cBhvr>
                                        <p:cTn id="17" dur="125" fill="hold">
                                          <p:stCondLst>
                                            <p:cond delay="250"/>
                                          </p:stCondLst>
                                        </p:cTn>
                                        <p:tgtEl>
                                          <p:spTgt spid="18">
                                            <p:txEl>
                                              <p:pRg st="1" end="1"/>
                                            </p:txEl>
                                          </p:spTgt>
                                        </p:tgtEl>
                                        <p:attrNameLst>
                                          <p:attrName>r</p:attrName>
                                        </p:attrNameLst>
                                      </p:cBhvr>
                                    </p:animRot>
                                    <p:animRot by="1500000">
                                      <p:cBhvr>
                                        <p:cTn id="18" dur="125" fill="hold">
                                          <p:stCondLst>
                                            <p:cond delay="375"/>
                                          </p:stCondLst>
                                        </p:cTn>
                                        <p:tgtEl>
                                          <p:spTgt spid="18">
                                            <p:txEl>
                                              <p:pRg st="1" end="1"/>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4" presetClass="emph" presetSubtype="0" fill="hold" nodeType="clickEffect">
                                  <p:stCondLst>
                                    <p:cond delay="0"/>
                                  </p:stCondLst>
                                  <p:iterate type="lt">
                                    <p:tmPct val="10000"/>
                                  </p:iterate>
                                  <p:childTnLst>
                                    <p:animMotion origin="layout" path="M 4.16667E-7 -1.85185E-6 L 4.16667E-7 -0.07222 " pathEditMode="relative" rAng="0" ptsTypes="AA">
                                      <p:cBhvr>
                                        <p:cTn id="22" dur="250" accel="50000" decel="50000" autoRev="1" fill="hold">
                                          <p:stCondLst>
                                            <p:cond delay="0"/>
                                          </p:stCondLst>
                                        </p:cTn>
                                        <p:tgtEl>
                                          <p:spTgt spid="18">
                                            <p:txEl>
                                              <p:pRg st="2" end="2"/>
                                            </p:txEl>
                                          </p:spTgt>
                                        </p:tgtEl>
                                        <p:attrNameLst>
                                          <p:attrName>ppt_x</p:attrName>
                                          <p:attrName>ppt_y</p:attrName>
                                        </p:attrNameLst>
                                      </p:cBhvr>
                                      <p:rCtr x="0" y="-3611"/>
                                    </p:animMotion>
                                    <p:animRot by="1500000">
                                      <p:cBhvr>
                                        <p:cTn id="23" dur="125" fill="hold">
                                          <p:stCondLst>
                                            <p:cond delay="0"/>
                                          </p:stCondLst>
                                        </p:cTn>
                                        <p:tgtEl>
                                          <p:spTgt spid="18">
                                            <p:txEl>
                                              <p:pRg st="2" end="2"/>
                                            </p:txEl>
                                          </p:spTgt>
                                        </p:tgtEl>
                                        <p:attrNameLst>
                                          <p:attrName>r</p:attrName>
                                        </p:attrNameLst>
                                      </p:cBhvr>
                                    </p:animRot>
                                    <p:animRot by="-1500000">
                                      <p:cBhvr>
                                        <p:cTn id="24" dur="125" fill="hold">
                                          <p:stCondLst>
                                            <p:cond delay="125"/>
                                          </p:stCondLst>
                                        </p:cTn>
                                        <p:tgtEl>
                                          <p:spTgt spid="18">
                                            <p:txEl>
                                              <p:pRg st="2" end="2"/>
                                            </p:txEl>
                                          </p:spTgt>
                                        </p:tgtEl>
                                        <p:attrNameLst>
                                          <p:attrName>r</p:attrName>
                                        </p:attrNameLst>
                                      </p:cBhvr>
                                    </p:animRot>
                                    <p:animRot by="-1500000">
                                      <p:cBhvr>
                                        <p:cTn id="25" dur="125" fill="hold">
                                          <p:stCondLst>
                                            <p:cond delay="250"/>
                                          </p:stCondLst>
                                        </p:cTn>
                                        <p:tgtEl>
                                          <p:spTgt spid="18">
                                            <p:txEl>
                                              <p:pRg st="2" end="2"/>
                                            </p:txEl>
                                          </p:spTgt>
                                        </p:tgtEl>
                                        <p:attrNameLst>
                                          <p:attrName>r</p:attrName>
                                        </p:attrNameLst>
                                      </p:cBhvr>
                                    </p:animRot>
                                    <p:animRot by="1500000">
                                      <p:cBhvr>
                                        <p:cTn id="26" dur="125" fill="hold">
                                          <p:stCondLst>
                                            <p:cond delay="375"/>
                                          </p:stCondLst>
                                        </p:cTn>
                                        <p:tgtEl>
                                          <p:spTgt spid="18">
                                            <p:txEl>
                                              <p:pRg st="2" end="2"/>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nodeType="clickEffect">
                                  <p:stCondLst>
                                    <p:cond delay="0"/>
                                  </p:stCondLst>
                                  <p:iterate type="lt">
                                    <p:tmPct val="10000"/>
                                  </p:iterate>
                                  <p:childTnLst>
                                    <p:animMotion origin="layout" path="M 4.16667E-7 -1.85185E-6 L 4.16667E-7 -0.07222 " pathEditMode="relative" rAng="0" ptsTypes="AA">
                                      <p:cBhvr>
                                        <p:cTn id="30" dur="250" accel="50000" decel="50000" autoRev="1" fill="hold">
                                          <p:stCondLst>
                                            <p:cond delay="0"/>
                                          </p:stCondLst>
                                        </p:cTn>
                                        <p:tgtEl>
                                          <p:spTgt spid="18">
                                            <p:txEl>
                                              <p:pRg st="3" end="3"/>
                                            </p:txEl>
                                          </p:spTgt>
                                        </p:tgtEl>
                                        <p:attrNameLst>
                                          <p:attrName>ppt_x</p:attrName>
                                          <p:attrName>ppt_y</p:attrName>
                                        </p:attrNameLst>
                                      </p:cBhvr>
                                      <p:rCtr x="0" y="-3611"/>
                                    </p:animMotion>
                                    <p:animRot by="1500000">
                                      <p:cBhvr>
                                        <p:cTn id="31" dur="125" fill="hold">
                                          <p:stCondLst>
                                            <p:cond delay="0"/>
                                          </p:stCondLst>
                                        </p:cTn>
                                        <p:tgtEl>
                                          <p:spTgt spid="18">
                                            <p:txEl>
                                              <p:pRg st="3" end="3"/>
                                            </p:txEl>
                                          </p:spTgt>
                                        </p:tgtEl>
                                        <p:attrNameLst>
                                          <p:attrName>r</p:attrName>
                                        </p:attrNameLst>
                                      </p:cBhvr>
                                    </p:animRot>
                                    <p:animRot by="-1500000">
                                      <p:cBhvr>
                                        <p:cTn id="32" dur="125" fill="hold">
                                          <p:stCondLst>
                                            <p:cond delay="125"/>
                                          </p:stCondLst>
                                        </p:cTn>
                                        <p:tgtEl>
                                          <p:spTgt spid="18">
                                            <p:txEl>
                                              <p:pRg st="3" end="3"/>
                                            </p:txEl>
                                          </p:spTgt>
                                        </p:tgtEl>
                                        <p:attrNameLst>
                                          <p:attrName>r</p:attrName>
                                        </p:attrNameLst>
                                      </p:cBhvr>
                                    </p:animRot>
                                    <p:animRot by="-1500000">
                                      <p:cBhvr>
                                        <p:cTn id="33" dur="125" fill="hold">
                                          <p:stCondLst>
                                            <p:cond delay="250"/>
                                          </p:stCondLst>
                                        </p:cTn>
                                        <p:tgtEl>
                                          <p:spTgt spid="18">
                                            <p:txEl>
                                              <p:pRg st="3" end="3"/>
                                            </p:txEl>
                                          </p:spTgt>
                                        </p:tgtEl>
                                        <p:attrNameLst>
                                          <p:attrName>r</p:attrName>
                                        </p:attrNameLst>
                                      </p:cBhvr>
                                    </p:animRot>
                                    <p:animRot by="1500000">
                                      <p:cBhvr>
                                        <p:cTn id="34" dur="125" fill="hold">
                                          <p:stCondLst>
                                            <p:cond delay="375"/>
                                          </p:stCondLst>
                                        </p:cTn>
                                        <p:tgtEl>
                                          <p:spTgt spid="18">
                                            <p:txEl>
                                              <p:pRg st="3" end="3"/>
                                            </p:txEl>
                                          </p:spTgt>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4" presetClass="emph" presetSubtype="0" fill="hold" nodeType="clickEffect">
                                  <p:stCondLst>
                                    <p:cond delay="0"/>
                                  </p:stCondLst>
                                  <p:iterate type="lt">
                                    <p:tmPct val="10000"/>
                                  </p:iterate>
                                  <p:childTnLst>
                                    <p:animMotion origin="layout" path="M 4.16667E-7 -1.85185E-6 L 4.16667E-7 -0.07222 " pathEditMode="relative" rAng="0" ptsTypes="AA">
                                      <p:cBhvr>
                                        <p:cTn id="38" dur="250" accel="50000" decel="50000" autoRev="1" fill="hold">
                                          <p:stCondLst>
                                            <p:cond delay="0"/>
                                          </p:stCondLst>
                                        </p:cTn>
                                        <p:tgtEl>
                                          <p:spTgt spid="18">
                                            <p:txEl>
                                              <p:pRg st="4" end="4"/>
                                            </p:txEl>
                                          </p:spTgt>
                                        </p:tgtEl>
                                        <p:attrNameLst>
                                          <p:attrName>ppt_x</p:attrName>
                                          <p:attrName>ppt_y</p:attrName>
                                        </p:attrNameLst>
                                      </p:cBhvr>
                                      <p:rCtr x="0" y="-3611"/>
                                    </p:animMotion>
                                    <p:animRot by="1500000">
                                      <p:cBhvr>
                                        <p:cTn id="39" dur="125" fill="hold">
                                          <p:stCondLst>
                                            <p:cond delay="0"/>
                                          </p:stCondLst>
                                        </p:cTn>
                                        <p:tgtEl>
                                          <p:spTgt spid="18">
                                            <p:txEl>
                                              <p:pRg st="4" end="4"/>
                                            </p:txEl>
                                          </p:spTgt>
                                        </p:tgtEl>
                                        <p:attrNameLst>
                                          <p:attrName>r</p:attrName>
                                        </p:attrNameLst>
                                      </p:cBhvr>
                                    </p:animRot>
                                    <p:animRot by="-1500000">
                                      <p:cBhvr>
                                        <p:cTn id="40" dur="125" fill="hold">
                                          <p:stCondLst>
                                            <p:cond delay="125"/>
                                          </p:stCondLst>
                                        </p:cTn>
                                        <p:tgtEl>
                                          <p:spTgt spid="18">
                                            <p:txEl>
                                              <p:pRg st="4" end="4"/>
                                            </p:txEl>
                                          </p:spTgt>
                                        </p:tgtEl>
                                        <p:attrNameLst>
                                          <p:attrName>r</p:attrName>
                                        </p:attrNameLst>
                                      </p:cBhvr>
                                    </p:animRot>
                                    <p:animRot by="-1500000">
                                      <p:cBhvr>
                                        <p:cTn id="41" dur="125" fill="hold">
                                          <p:stCondLst>
                                            <p:cond delay="250"/>
                                          </p:stCondLst>
                                        </p:cTn>
                                        <p:tgtEl>
                                          <p:spTgt spid="18">
                                            <p:txEl>
                                              <p:pRg st="4" end="4"/>
                                            </p:txEl>
                                          </p:spTgt>
                                        </p:tgtEl>
                                        <p:attrNameLst>
                                          <p:attrName>r</p:attrName>
                                        </p:attrNameLst>
                                      </p:cBhvr>
                                    </p:animRot>
                                    <p:animRot by="1500000">
                                      <p:cBhvr>
                                        <p:cTn id="42" dur="125" fill="hold">
                                          <p:stCondLst>
                                            <p:cond delay="375"/>
                                          </p:stCondLst>
                                        </p:cTn>
                                        <p:tgtEl>
                                          <p:spTgt spid="18">
                                            <p:txEl>
                                              <p:pRg st="4" end="4"/>
                                            </p:txEl>
                                          </p:spTgt>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34" presetClass="emph" presetSubtype="0" fill="hold" nodeType="clickEffect">
                                  <p:stCondLst>
                                    <p:cond delay="0"/>
                                  </p:stCondLst>
                                  <p:iterate type="lt">
                                    <p:tmPct val="10000"/>
                                  </p:iterate>
                                  <p:childTnLst>
                                    <p:animMotion origin="layout" path="M 4.16667E-7 -1.85185E-6 L 4.16667E-7 -0.07222 " pathEditMode="relative" rAng="0" ptsTypes="AA">
                                      <p:cBhvr>
                                        <p:cTn id="46" dur="250" accel="50000" decel="50000" autoRev="1" fill="hold">
                                          <p:stCondLst>
                                            <p:cond delay="0"/>
                                          </p:stCondLst>
                                        </p:cTn>
                                        <p:tgtEl>
                                          <p:spTgt spid="18">
                                            <p:txEl>
                                              <p:pRg st="5" end="5"/>
                                            </p:txEl>
                                          </p:spTgt>
                                        </p:tgtEl>
                                        <p:attrNameLst>
                                          <p:attrName>ppt_x</p:attrName>
                                          <p:attrName>ppt_y</p:attrName>
                                        </p:attrNameLst>
                                      </p:cBhvr>
                                      <p:rCtr x="0" y="-3611"/>
                                    </p:animMotion>
                                    <p:animRot by="1500000">
                                      <p:cBhvr>
                                        <p:cTn id="47" dur="125" fill="hold">
                                          <p:stCondLst>
                                            <p:cond delay="0"/>
                                          </p:stCondLst>
                                        </p:cTn>
                                        <p:tgtEl>
                                          <p:spTgt spid="18">
                                            <p:txEl>
                                              <p:pRg st="5" end="5"/>
                                            </p:txEl>
                                          </p:spTgt>
                                        </p:tgtEl>
                                        <p:attrNameLst>
                                          <p:attrName>r</p:attrName>
                                        </p:attrNameLst>
                                      </p:cBhvr>
                                    </p:animRot>
                                    <p:animRot by="-1500000">
                                      <p:cBhvr>
                                        <p:cTn id="48" dur="125" fill="hold">
                                          <p:stCondLst>
                                            <p:cond delay="125"/>
                                          </p:stCondLst>
                                        </p:cTn>
                                        <p:tgtEl>
                                          <p:spTgt spid="18">
                                            <p:txEl>
                                              <p:pRg st="5" end="5"/>
                                            </p:txEl>
                                          </p:spTgt>
                                        </p:tgtEl>
                                        <p:attrNameLst>
                                          <p:attrName>r</p:attrName>
                                        </p:attrNameLst>
                                      </p:cBhvr>
                                    </p:animRot>
                                    <p:animRot by="-1500000">
                                      <p:cBhvr>
                                        <p:cTn id="49" dur="125" fill="hold">
                                          <p:stCondLst>
                                            <p:cond delay="250"/>
                                          </p:stCondLst>
                                        </p:cTn>
                                        <p:tgtEl>
                                          <p:spTgt spid="18">
                                            <p:txEl>
                                              <p:pRg st="5" end="5"/>
                                            </p:txEl>
                                          </p:spTgt>
                                        </p:tgtEl>
                                        <p:attrNameLst>
                                          <p:attrName>r</p:attrName>
                                        </p:attrNameLst>
                                      </p:cBhvr>
                                    </p:animRot>
                                    <p:animRot by="1500000">
                                      <p:cBhvr>
                                        <p:cTn id="50" dur="125" fill="hold">
                                          <p:stCondLst>
                                            <p:cond delay="375"/>
                                          </p:stCondLst>
                                        </p:cTn>
                                        <p:tgtEl>
                                          <p:spTgt spid="18">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2"/>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29"/>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8" grpId="0" animBg="1"/>
      <p:bldP spid="28" grpId="1" animBg="1"/>
      <p:bldP spid="29" grpId="0"/>
      <p:bldP spid="2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1"/>
          <a:stretch>
            <a:fillRect/>
          </a:stretch>
        </p:blipFill>
        <p:spPr>
          <a:xfrm>
            <a:off x="255069" y="112374"/>
            <a:ext cx="11828375" cy="6589750"/>
          </a:xfrm>
          <a:prstGeom prst="rect">
            <a:avLst/>
          </a:prstGeom>
        </p:spPr>
      </p:pic>
      <p:grpSp>
        <p:nvGrpSpPr>
          <p:cNvPr id="3" name="组合 2"/>
          <p:cNvGrpSpPr/>
          <p:nvPr/>
        </p:nvGrpSpPr>
        <p:grpSpPr>
          <a:xfrm>
            <a:off x="9171158" y="-19971"/>
            <a:ext cx="2374889" cy="773220"/>
            <a:chOff x="9620858" y="53035"/>
            <a:chExt cx="2374889" cy="773220"/>
          </a:xfrm>
        </p:grpSpPr>
        <p:pic>
          <p:nvPicPr>
            <p:cNvPr id="6" name="图片 5"/>
            <p:cNvPicPr>
              <a:picLocks noChangeAspect="1"/>
            </p:cNvPicPr>
            <p:nvPr/>
          </p:nvPicPr>
          <p:blipFill>
            <a:blip r:embed="rId2"/>
            <a:stretch>
              <a:fillRect/>
            </a:stretch>
          </p:blipFill>
          <p:spPr>
            <a:xfrm>
              <a:off x="9620858" y="53035"/>
              <a:ext cx="2374889" cy="773220"/>
            </a:xfrm>
            <a:prstGeom prst="rect">
              <a:avLst/>
            </a:prstGeom>
          </p:spPr>
        </p:pic>
        <p:sp>
          <p:nvSpPr>
            <p:cNvPr id="5" name="文本框 4"/>
            <p:cNvSpPr txBox="1"/>
            <p:nvPr/>
          </p:nvSpPr>
          <p:spPr>
            <a:xfrm>
              <a:off x="9760457" y="109488"/>
              <a:ext cx="194831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lang="en-US" altLang="zh-CN" sz="2800" b="1" dirty="0">
                  <a:solidFill>
                    <a:schemeClr val="bg1"/>
                  </a:solidFill>
                  <a:latin typeface="Century Gothic" panose="020B0502020202020204" pitchFamily="34" charset="0"/>
                  <a:sym typeface="Helvetica Light"/>
                </a:rPr>
                <a:t>Lead-in</a:t>
              </a:r>
              <a:endParaRPr lang="zh-CN" altLang="en-US" sz="2800" b="1" dirty="0">
                <a:solidFill>
                  <a:schemeClr val="bg1"/>
                </a:solidFill>
                <a:latin typeface="Century Gothic" panose="020B0502020202020204" pitchFamily="34" charset="0"/>
                <a:sym typeface="Helvetica Light"/>
              </a:endParaRPr>
            </a:p>
          </p:txBody>
        </p:sp>
      </p:grpSp>
      <p:grpSp>
        <p:nvGrpSpPr>
          <p:cNvPr id="2" name="组合 1"/>
          <p:cNvGrpSpPr/>
          <p:nvPr/>
        </p:nvGrpSpPr>
        <p:grpSpPr>
          <a:xfrm>
            <a:off x="221732" y="6260630"/>
            <a:ext cx="936984" cy="294424"/>
            <a:chOff x="10997114" y="6342119"/>
            <a:chExt cx="936984" cy="294424"/>
          </a:xfrm>
        </p:grpSpPr>
        <p:pic>
          <p:nvPicPr>
            <p:cNvPr id="26" name="图片 25"/>
            <p:cNvPicPr>
              <a:picLocks noChangeAspect="1"/>
            </p:cNvPicPr>
            <p:nvPr/>
          </p:nvPicPr>
          <p:blipFill>
            <a:blip r:embed="rId3"/>
            <a:stretch>
              <a:fillRect/>
            </a:stretch>
          </p:blipFill>
          <p:spPr>
            <a:xfrm>
              <a:off x="11184654" y="6342119"/>
              <a:ext cx="749444" cy="294424"/>
            </a:xfrm>
            <a:prstGeom prst="rect">
              <a:avLst/>
            </a:prstGeom>
          </p:spPr>
        </p:pic>
        <p:sp>
          <p:nvSpPr>
            <p:cNvPr id="27" name="文本框 26"/>
            <p:cNvSpPr txBox="1"/>
            <p:nvPr/>
          </p:nvSpPr>
          <p:spPr>
            <a:xfrm>
              <a:off x="10997114" y="6370524"/>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28" name="组合 27"/>
          <p:cNvGrpSpPr/>
          <p:nvPr/>
        </p:nvGrpSpPr>
        <p:grpSpPr>
          <a:xfrm>
            <a:off x="11036217" y="6296540"/>
            <a:ext cx="998007" cy="312687"/>
            <a:chOff x="7707356" y="6408789"/>
            <a:chExt cx="998007" cy="312687"/>
          </a:xfrm>
        </p:grpSpPr>
        <p:pic>
          <p:nvPicPr>
            <p:cNvPr id="29" name="图片 28"/>
            <p:cNvPicPr>
              <a:picLocks noChangeAspect="1"/>
            </p:cNvPicPr>
            <p:nvPr/>
          </p:nvPicPr>
          <p:blipFill>
            <a:blip r:embed="rId4" cstate="screen"/>
            <a:stretch>
              <a:fillRect/>
            </a:stretch>
          </p:blipFill>
          <p:spPr>
            <a:xfrm>
              <a:off x="7808954" y="6408789"/>
              <a:ext cx="751545" cy="312687"/>
            </a:xfrm>
            <a:prstGeom prst="rect">
              <a:avLst/>
            </a:prstGeom>
          </p:spPr>
        </p:pic>
        <p:sp>
          <p:nvSpPr>
            <p:cNvPr id="30" name="文本框 29"/>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780" hangingPunct="0"/>
              <a:r>
                <a:rPr lang="en-US" altLang="zh-CN" sz="1100" b="1" kern="0" dirty="0">
                  <a:solidFill>
                    <a:srgbClr val="000000"/>
                  </a:solidFill>
                  <a:latin typeface="Century Gothic" panose="020B0502020202020204" pitchFamily="34" charset="0"/>
                  <a:sym typeface="Helvetica Light"/>
                </a:rPr>
                <a:t>7/26</a:t>
              </a:r>
              <a:endParaRPr lang="zh-CN" altLang="en-US" sz="1100" b="1" kern="0" dirty="0">
                <a:solidFill>
                  <a:srgbClr val="000000"/>
                </a:solidFill>
                <a:latin typeface="Century Gothic" panose="020B0502020202020204" pitchFamily="34" charset="0"/>
                <a:sym typeface="Helvetica Light"/>
              </a:endParaRPr>
            </a:p>
          </p:txBody>
        </p:sp>
      </p:grpSp>
      <p:sp>
        <p:nvSpPr>
          <p:cNvPr id="31" name="文本框 30"/>
          <p:cNvSpPr txBox="1"/>
          <p:nvPr/>
        </p:nvSpPr>
        <p:spPr>
          <a:xfrm>
            <a:off x="853804" y="5476700"/>
            <a:ext cx="399879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dirty="0">
                <a:ln>
                  <a:noFill/>
                </a:ln>
                <a:solidFill>
                  <a:srgbClr val="000000"/>
                </a:solidFill>
                <a:effectLst/>
                <a:uFillTx/>
                <a:latin typeface="Century Gothic" panose="020B0502020202020204" pitchFamily="34" charset="0"/>
                <a:ea typeface="Arial Unicode MS" panose="020B0604020202020204" pitchFamily="34" charset="-122"/>
                <a:cs typeface="Arial Unicode MS" panose="020B0604020202020204" pitchFamily="34" charset="-122"/>
                <a:sym typeface="Helvetica Light"/>
              </a:rPr>
              <a:t>Written</a:t>
            </a:r>
            <a:r>
              <a:rPr kumimoji="0" lang="en-US" altLang="zh-CN" sz="2400" b="1" i="0" u="none" strike="noStrike" cap="none" spc="0" normalizeH="0" dirty="0">
                <a:ln>
                  <a:noFill/>
                </a:ln>
                <a:solidFill>
                  <a:srgbClr val="000000"/>
                </a:solidFill>
                <a:effectLst/>
                <a:uFillTx/>
                <a:latin typeface="Century Gothic" panose="020B0502020202020204" pitchFamily="34" charset="0"/>
                <a:ea typeface="Arial Unicode MS" panose="020B0604020202020204" pitchFamily="34" charset="-122"/>
                <a:cs typeface="Arial Unicode MS" panose="020B0604020202020204" pitchFamily="34" charset="-122"/>
                <a:sym typeface="Helvetica Light"/>
              </a:rPr>
              <a:t> by Roderick Hunt</a:t>
            </a:r>
            <a:endParaRPr kumimoji="0" lang="en-US" altLang="zh-CN" sz="2400" b="1" i="0" u="none" strike="noStrike" cap="none" spc="0" normalizeH="0" dirty="0">
              <a:ln>
                <a:noFill/>
              </a:ln>
              <a:solidFill>
                <a:srgbClr val="000000"/>
              </a:solidFill>
              <a:effectLst/>
              <a:uFillTx/>
              <a:latin typeface="Century Gothic" panose="020B0502020202020204" pitchFamily="34" charset="0"/>
              <a:ea typeface="Arial Unicode MS" panose="020B0604020202020204" pitchFamily="34" charset="-122"/>
              <a:cs typeface="Arial Unicode MS" panose="020B0604020202020204" pitchFamily="34" charset="-122"/>
              <a:sym typeface="Helvetica Light"/>
            </a:endParaRPr>
          </a:p>
          <a:p>
            <a:pPr marL="0" marR="0" indent="0" algn="ctr" defTabSz="584200" rtl="0" fontAlgn="auto" latinLnBrk="0" hangingPunct="0">
              <a:lnSpc>
                <a:spcPct val="100000"/>
              </a:lnSpc>
              <a:spcBef>
                <a:spcPts val="0"/>
              </a:spcBef>
              <a:spcAft>
                <a:spcPts val="0"/>
              </a:spcAft>
              <a:buClrTx/>
              <a:buSzTx/>
              <a:buFontTx/>
              <a:buNone/>
            </a:pPr>
            <a:r>
              <a:rPr lang="en-US" altLang="zh-CN" sz="2400" b="1" dirty="0">
                <a:solidFill>
                  <a:srgbClr val="000000"/>
                </a:solidFill>
                <a:latin typeface="Century Gothic" panose="020B0502020202020204" pitchFamily="34" charset="0"/>
                <a:ea typeface="Arial Unicode MS" panose="020B0604020202020204" pitchFamily="34" charset="-122"/>
                <a:cs typeface="Arial Unicode MS" panose="020B0604020202020204" pitchFamily="34" charset="-122"/>
                <a:sym typeface="Helvetica Light"/>
              </a:rPr>
              <a:t>Illustrated by Alex </a:t>
            </a:r>
            <a:r>
              <a:rPr lang="en-US" altLang="zh-CN" sz="2400" b="1" dirty="0" err="1">
                <a:solidFill>
                  <a:srgbClr val="000000"/>
                </a:solidFill>
                <a:latin typeface="Century Gothic" panose="020B0502020202020204" pitchFamily="34" charset="0"/>
                <a:ea typeface="Arial Unicode MS" panose="020B0604020202020204" pitchFamily="34" charset="-122"/>
                <a:cs typeface="Arial Unicode MS" panose="020B0604020202020204" pitchFamily="34" charset="-122"/>
                <a:sym typeface="Helvetica Light"/>
              </a:rPr>
              <a:t>Brychta</a:t>
            </a:r>
            <a:endParaRPr kumimoji="0" lang="zh-CN" altLang="en-US" sz="2400" b="1" i="0" u="none" strike="noStrike" cap="none" spc="0" normalizeH="0" baseline="0" dirty="0">
              <a:ln>
                <a:noFill/>
              </a:ln>
              <a:solidFill>
                <a:srgbClr val="000000"/>
              </a:solidFill>
              <a:effectLst/>
              <a:uFillTx/>
              <a:latin typeface="Century Gothic" panose="020B0502020202020204" pitchFamily="34" charset="0"/>
              <a:ea typeface="Arial Unicode MS" panose="020B0604020202020204" pitchFamily="34" charset="-122"/>
              <a:cs typeface="Arial Unicode MS" panose="020B0604020202020204" pitchFamily="34" charset="-122"/>
              <a:sym typeface="Helvetica Light"/>
            </a:endParaRPr>
          </a:p>
        </p:txBody>
      </p:sp>
      <p:sp>
        <p:nvSpPr>
          <p:cNvPr id="43" name="矩形 42"/>
          <p:cNvSpPr/>
          <p:nvPr/>
        </p:nvSpPr>
        <p:spPr>
          <a:xfrm>
            <a:off x="6125302" y="4451280"/>
            <a:ext cx="5273369" cy="1745907"/>
          </a:xfrm>
          <a:prstGeom prst="rect">
            <a:avLst/>
          </a:prstGeom>
          <a:noFill/>
          <a:ln w="28575" cap="flat">
            <a:solidFill>
              <a:srgbClr val="6C8CD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2" name="圆角矩形 31"/>
          <p:cNvSpPr/>
          <p:nvPr/>
        </p:nvSpPr>
        <p:spPr>
          <a:xfrm>
            <a:off x="6110524" y="4212871"/>
            <a:ext cx="2839650" cy="487553"/>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Connections</a:t>
            </a:r>
            <a:endParaRPr lang="zh-CN" altLang="en-US" sz="2400" b="1" dirty="0">
              <a:solidFill>
                <a:srgbClr val="FFFFFF"/>
              </a:solidFill>
              <a:latin typeface="Century Gothic" panose="020B0502020202020204" pitchFamily="34" charset="0"/>
              <a:sym typeface="Helvetica Light"/>
            </a:endParaRPr>
          </a:p>
        </p:txBody>
      </p:sp>
      <p:sp>
        <p:nvSpPr>
          <p:cNvPr id="9" name="矩形 8"/>
          <p:cNvSpPr/>
          <p:nvPr/>
        </p:nvSpPr>
        <p:spPr>
          <a:xfrm>
            <a:off x="6111938" y="1229207"/>
            <a:ext cx="5286733" cy="2178042"/>
          </a:xfrm>
          <a:prstGeom prst="rect">
            <a:avLst/>
          </a:prstGeom>
          <a:noFill/>
          <a:ln w="28575" cap="flat">
            <a:solidFill>
              <a:srgbClr val="6C8CD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3" name="矩形 32"/>
          <p:cNvSpPr/>
          <p:nvPr/>
        </p:nvSpPr>
        <p:spPr>
          <a:xfrm>
            <a:off x="6246216" y="4881975"/>
            <a:ext cx="5091980" cy="935000"/>
          </a:xfrm>
          <a:prstGeom prst="rect">
            <a:avLst/>
          </a:prstGeom>
        </p:spPr>
        <p:txBody>
          <a:bodyPr wrap="square">
            <a:spAutoFit/>
          </a:bodyPr>
          <a:lstStyle/>
          <a:p>
            <a:pPr>
              <a:lnSpc>
                <a:spcPct val="120000"/>
              </a:lnSpc>
            </a:pPr>
            <a:r>
              <a:rPr lang="en-US" altLang="zh-CN" sz="2400" b="1" dirty="0">
                <a:solidFill>
                  <a:srgbClr val="53585F"/>
                </a:solidFill>
                <a:latin typeface="Century Gothic" panose="020B0502020202020204" pitchFamily="34" charset="0"/>
              </a:rPr>
              <a:t>How do you feel if nobody to play with you? What do you do?</a:t>
            </a:r>
            <a:endParaRPr lang="en-US" altLang="zh-CN" sz="2400" b="1" dirty="0">
              <a:solidFill>
                <a:srgbClr val="53585F"/>
              </a:solidFill>
              <a:latin typeface="Century Gothic" panose="020B0502020202020204" pitchFamily="34" charset="0"/>
            </a:endParaRPr>
          </a:p>
        </p:txBody>
      </p:sp>
      <p:grpSp>
        <p:nvGrpSpPr>
          <p:cNvPr id="36" name="组合 35"/>
          <p:cNvGrpSpPr/>
          <p:nvPr/>
        </p:nvGrpSpPr>
        <p:grpSpPr>
          <a:xfrm>
            <a:off x="6076807" y="916330"/>
            <a:ext cx="5469239" cy="2381864"/>
            <a:chOff x="6041031" y="4679649"/>
            <a:chExt cx="5469239" cy="2550778"/>
          </a:xfrm>
        </p:grpSpPr>
        <p:sp>
          <p:nvSpPr>
            <p:cNvPr id="38" name="矩形 37"/>
            <p:cNvSpPr/>
            <p:nvPr/>
          </p:nvSpPr>
          <p:spPr>
            <a:xfrm>
              <a:off x="6041031" y="4973877"/>
              <a:ext cx="5469239" cy="2256550"/>
            </a:xfrm>
            <a:prstGeom prst="rect">
              <a:avLst/>
            </a:prstGeom>
            <a:noFill/>
            <a:ln>
              <a:noFill/>
            </a:ln>
          </p:spPr>
          <p:txBody>
            <a:bodyPr wrap="square">
              <a:spAutoFit/>
            </a:bodyPr>
            <a:lstStyle/>
            <a:p>
              <a:pPr marL="514350" indent="-514350">
                <a:lnSpc>
                  <a:spcPct val="120000"/>
                </a:lnSpc>
                <a:buFont typeface="+mj-lt"/>
                <a:buAutoNum type="arabicPeriod"/>
              </a:pPr>
              <a:endParaRPr lang="en-US" altLang="zh-CN" sz="2400" b="1" dirty="0">
                <a:latin typeface="Century Gothic" panose="020B0502020202020204" pitchFamily="34" charset="0"/>
              </a:endParaRPr>
            </a:p>
          </p:txBody>
        </p:sp>
        <p:sp>
          <p:nvSpPr>
            <p:cNvPr id="39" name="圆角矩形 38"/>
            <p:cNvSpPr/>
            <p:nvPr/>
          </p:nvSpPr>
          <p:spPr>
            <a:xfrm>
              <a:off x="6041032" y="4679649"/>
              <a:ext cx="2839650" cy="559157"/>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Before Reading</a:t>
              </a:r>
              <a:endParaRPr lang="zh-CN" altLang="en-US" sz="2400" b="1" dirty="0">
                <a:solidFill>
                  <a:srgbClr val="FFFFFF"/>
                </a:solidFill>
                <a:latin typeface="Century Gothic" panose="020B0502020202020204" pitchFamily="34" charset="0"/>
                <a:sym typeface="Helvetica Light"/>
              </a:endParaRPr>
            </a:p>
          </p:txBody>
        </p:sp>
      </p:grpSp>
      <p:sp>
        <p:nvSpPr>
          <p:cNvPr id="37" name="矩形 36"/>
          <p:cNvSpPr/>
          <p:nvPr/>
        </p:nvSpPr>
        <p:spPr>
          <a:xfrm>
            <a:off x="6139515" y="1419953"/>
            <a:ext cx="5358034" cy="1865126"/>
          </a:xfrm>
          <a:prstGeom prst="rect">
            <a:avLst/>
          </a:prstGeom>
          <a:ln>
            <a:noFill/>
          </a:ln>
        </p:spPr>
        <p:txBody>
          <a:bodyPr wrap="square">
            <a:spAutoFit/>
          </a:bodyPr>
          <a:lstStyle/>
          <a:p>
            <a:pPr marL="457200" indent="-457200">
              <a:lnSpc>
                <a:spcPct val="120000"/>
              </a:lnSpc>
              <a:buFontTx/>
              <a:buAutoNum type="arabicPeriod"/>
            </a:pPr>
            <a:r>
              <a:rPr lang="en-US" altLang="zh-CN" sz="2400" b="1" dirty="0">
                <a:solidFill>
                  <a:srgbClr val="53585F"/>
                </a:solidFill>
                <a:latin typeface="Century Gothic" panose="020B0502020202020204" pitchFamily="34" charset="0"/>
              </a:rPr>
              <a:t>Who is staying with Wilf? Why doesn’t Wilf stay with the other children?</a:t>
            </a:r>
            <a:endParaRPr lang="en-US" altLang="zh-CN" sz="2400" b="1" dirty="0">
              <a:solidFill>
                <a:srgbClr val="53585F"/>
              </a:solidFill>
              <a:latin typeface="Century Gothic" panose="020B0502020202020204" pitchFamily="34" charset="0"/>
            </a:endParaRPr>
          </a:p>
          <a:p>
            <a:pPr marL="457200" indent="-457200">
              <a:lnSpc>
                <a:spcPct val="120000"/>
              </a:lnSpc>
              <a:buFontTx/>
              <a:buAutoNum type="arabicPeriod"/>
            </a:pPr>
            <a:r>
              <a:rPr lang="en-US" altLang="zh-CN" sz="2400" b="1" dirty="0">
                <a:solidFill>
                  <a:srgbClr val="53585F"/>
                </a:solidFill>
                <a:latin typeface="Century Gothic" panose="020B0502020202020204" pitchFamily="34" charset="0"/>
              </a:rPr>
              <a:t>Where do you think Wilf will go?</a:t>
            </a:r>
            <a:endParaRPr lang="en-US" altLang="zh-CN" sz="2400" b="1" dirty="0">
              <a:solidFill>
                <a:srgbClr val="53585F"/>
              </a:solidFill>
              <a:latin typeface="Century Gothic" panose="020B0502020202020204" pitchFamily="34" charset="0"/>
            </a:endParaRPr>
          </a:p>
        </p:txBody>
      </p:sp>
      <p:pic>
        <p:nvPicPr>
          <p:cNvPr id="7" name="图片 6"/>
          <p:cNvPicPr>
            <a:picLocks noChangeAspect="1"/>
          </p:cNvPicPr>
          <p:nvPr/>
        </p:nvPicPr>
        <p:blipFill rotWithShape="1">
          <a:blip r:embed="rId5" cstate="screen">
            <a:extLst>
              <a:ext uri="{28A0092B-C50C-407E-A947-70E740481C1C}">
                <a14:useLocalDpi xmlns:a14="http://schemas.microsoft.com/office/drawing/2010/main" val="0"/>
              </a:ext>
            </a:extLst>
          </a:blip>
          <a:srcRect l="50090" t="3471" r="2040" b="3929"/>
          <a:stretch>
            <a:fillRect/>
          </a:stretch>
        </p:blipFill>
        <p:spPr>
          <a:xfrm>
            <a:off x="783994" y="483535"/>
            <a:ext cx="4307536" cy="4993165"/>
          </a:xfrm>
          <a:prstGeom prst="rect">
            <a:avLst/>
          </a:prstGeom>
        </p:spPr>
      </p:pic>
      <p:sp>
        <p:nvSpPr>
          <p:cNvPr id="34" name="矩形 33"/>
          <p:cNvSpPr/>
          <p:nvPr/>
        </p:nvSpPr>
        <p:spPr>
          <a:xfrm>
            <a:off x="6866840" y="-27384"/>
            <a:ext cx="5290291" cy="1280160"/>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5" name="矩形 34"/>
          <p:cNvSpPr/>
          <p:nvPr/>
        </p:nvSpPr>
        <p:spPr>
          <a:xfrm>
            <a:off x="6960719" y="76663"/>
            <a:ext cx="4987607" cy="1107996"/>
          </a:xfrm>
          <a:prstGeom prst="rect">
            <a:avLst/>
          </a:prstGeom>
        </p:spPr>
        <p:txBody>
          <a:bodyPr wrap="square">
            <a:spAutoFit/>
          </a:bodyPr>
          <a:lstStyle/>
          <a:p>
            <a:r>
              <a:rPr lang="en-US" altLang="zh-CN" sz="1100" b="1" dirty="0">
                <a:latin typeface="Century Gothic" panose="020B0502020202020204" pitchFamily="34" charset="0"/>
              </a:rPr>
              <a:t>LO: Activate Ss’ interest in reading; use the illustration and the title to identify details and to make predictions; make connections.</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Have Ss look at the book cover closely and have Ss talk about the first two questions by using the illustration and the title.</a:t>
            </a:r>
            <a:endParaRPr lang="zh-CN" altLang="zh-CN" sz="1100" b="1"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Ask Ss to talk about the connections question; assist them if necessary.</a:t>
            </a:r>
            <a:endParaRPr lang="en-US" altLang="zh-CN" sz="1100" b="1" dirty="0">
              <a:latin typeface="Century Gothic" panose="020B0502020202020204" pitchFamily="34" charset="0"/>
              <a:sym typeface="Helvetica Neue"/>
            </a:endParaRPr>
          </a:p>
        </p:txBody>
      </p:sp>
      <p:sp>
        <p:nvSpPr>
          <p:cNvPr id="40" name="直角三角形 39"/>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1" name="文本框 40"/>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1"/>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5"/>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33" grpId="0"/>
      <p:bldP spid="34" grpId="0" animBg="1"/>
      <p:bldP spid="34" grpId="1" animBg="1"/>
      <p:bldP spid="35" grpId="0"/>
      <p:bldP spid="3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199627" y="179611"/>
            <a:ext cx="3817573" cy="6486846"/>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FFFF"/>
              </a:solidFill>
            </a:endParaRPr>
          </a:p>
        </p:txBody>
      </p:sp>
      <p:pic>
        <p:nvPicPr>
          <p:cNvPr id="2" name="图片 1"/>
          <p:cNvPicPr>
            <a:picLocks noChangeAspect="1"/>
          </p:cNvPicPr>
          <p:nvPr/>
        </p:nvPicPr>
        <p:blipFill>
          <a:blip r:embed="rId1"/>
          <a:stretch>
            <a:fillRect/>
          </a:stretch>
        </p:blipFill>
        <p:spPr>
          <a:xfrm>
            <a:off x="188825" y="147321"/>
            <a:ext cx="11828375" cy="6589750"/>
          </a:xfrm>
          <a:prstGeom prst="rect">
            <a:avLst/>
          </a:prstGeom>
        </p:spPr>
      </p:pic>
      <p:sp>
        <p:nvSpPr>
          <p:cNvPr id="14" name="标题 1"/>
          <p:cNvSpPr txBox="1"/>
          <p:nvPr/>
        </p:nvSpPr>
        <p:spPr>
          <a:xfrm>
            <a:off x="1167910" y="406560"/>
            <a:ext cx="5411693"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0070C0"/>
                </a:solidFill>
                <a:latin typeface="Century Gothic" panose="020B0502020202020204" pitchFamily="34" charset="0"/>
              </a:rPr>
              <a:t>Let’s predict!</a:t>
            </a:r>
            <a:endParaRPr lang="zh-CN" altLang="en-US" sz="3600" b="1" dirty="0">
              <a:solidFill>
                <a:srgbClr val="0070C0"/>
              </a:solidFill>
              <a:latin typeface="Century Gothic" panose="020B0502020202020204" pitchFamily="34" charset="0"/>
            </a:endParaRPr>
          </a:p>
        </p:txBody>
      </p:sp>
      <p:cxnSp>
        <p:nvCxnSpPr>
          <p:cNvPr id="15" name="直接连接符 14"/>
          <p:cNvCxnSpPr/>
          <p:nvPr/>
        </p:nvCxnSpPr>
        <p:spPr>
          <a:xfrm>
            <a:off x="8169699" y="-3480"/>
            <a:ext cx="4089" cy="6613185"/>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8232802" y="1587079"/>
            <a:ext cx="3710147" cy="4071375"/>
            <a:chOff x="8269667" y="1810848"/>
            <a:chExt cx="3710147" cy="4071375"/>
          </a:xfrm>
        </p:grpSpPr>
        <p:sp>
          <p:nvSpPr>
            <p:cNvPr id="9" name="文本框 8"/>
            <p:cNvSpPr txBox="1"/>
            <p:nvPr/>
          </p:nvSpPr>
          <p:spPr>
            <a:xfrm>
              <a:off x="8285389" y="2288034"/>
              <a:ext cx="3668586" cy="3594189"/>
            </a:xfrm>
            <a:prstGeom prst="rect">
              <a:avLst/>
            </a:prstGeom>
            <a:solidFill>
              <a:schemeClr val="bg1"/>
            </a:solidFill>
            <a:ln w="38100">
              <a:solidFill>
                <a:srgbClr val="6C8CD5"/>
              </a:solidFill>
            </a:ln>
          </p:spPr>
          <p:txBody>
            <a:bodyPr wrap="square" rtlCol="0">
              <a:spAutoFit/>
            </a:bodyPr>
            <a:lstStyle/>
            <a:p>
              <a:pPr marL="457200" indent="-457200">
                <a:lnSpc>
                  <a:spcPct val="120000"/>
                </a:lnSpc>
                <a:buAutoNum type="arabicPeriod"/>
              </a:pPr>
              <a:r>
                <a:rPr lang="en-US" altLang="zh-CN" sz="2400" b="1" dirty="0">
                  <a:solidFill>
                    <a:srgbClr val="53585F"/>
                  </a:solidFill>
                  <a:latin typeface="Century Gothic" panose="020B0502020202020204" pitchFamily="34" charset="0"/>
                </a:rPr>
                <a:t>How do Chip, Biff, and Wilma look? What do you think they are talking about? </a:t>
              </a:r>
              <a:endParaRPr lang="en-US" altLang="zh-CN" sz="2400" b="1" dirty="0">
                <a:solidFill>
                  <a:srgbClr val="53585F"/>
                </a:solidFill>
                <a:latin typeface="Century Gothic" panose="020B0502020202020204" pitchFamily="34" charset="0"/>
              </a:endParaRPr>
            </a:p>
            <a:p>
              <a:pPr marL="457200" indent="-457200">
                <a:lnSpc>
                  <a:spcPct val="120000"/>
                </a:lnSpc>
                <a:buAutoNum type="arabicPeriod"/>
              </a:pPr>
              <a:r>
                <a:rPr lang="en-US" altLang="zh-CN" sz="2400" b="1" dirty="0">
                  <a:solidFill>
                    <a:srgbClr val="53585F"/>
                  </a:solidFill>
                  <a:latin typeface="Century Gothic" panose="020B0502020202020204" pitchFamily="34" charset="0"/>
                </a:rPr>
                <a:t>What do you think Wilf will do on his own?</a:t>
              </a:r>
              <a:endParaRPr lang="en-US" altLang="zh-CN" sz="2400" b="1" dirty="0">
                <a:solidFill>
                  <a:srgbClr val="53585F"/>
                </a:solidFill>
                <a:latin typeface="Century Gothic" panose="020B0502020202020204" pitchFamily="34" charset="0"/>
              </a:endParaRPr>
            </a:p>
          </p:txBody>
        </p:sp>
        <p:sp>
          <p:nvSpPr>
            <p:cNvPr id="19" name="圆角矩形 18"/>
            <p:cNvSpPr/>
            <p:nvPr/>
          </p:nvSpPr>
          <p:spPr>
            <a:xfrm>
              <a:off x="8269667" y="1810848"/>
              <a:ext cx="3710147" cy="522129"/>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Before Reading</a:t>
              </a:r>
              <a:endParaRPr lang="zh-CN" altLang="en-US" sz="2400" b="1" dirty="0">
                <a:solidFill>
                  <a:srgbClr val="FFFFFF"/>
                </a:solidFill>
                <a:latin typeface="Century Gothic" panose="020B0502020202020204" pitchFamily="34" charset="0"/>
                <a:sym typeface="Helvetica Light"/>
              </a:endParaRPr>
            </a:p>
          </p:txBody>
        </p:sp>
      </p:grpSp>
      <p:grpSp>
        <p:nvGrpSpPr>
          <p:cNvPr id="7" name="组合 6"/>
          <p:cNvGrpSpPr/>
          <p:nvPr/>
        </p:nvGrpSpPr>
        <p:grpSpPr>
          <a:xfrm>
            <a:off x="197292" y="6286075"/>
            <a:ext cx="996019" cy="294424"/>
            <a:chOff x="7199811" y="6382460"/>
            <a:chExt cx="996019" cy="294424"/>
          </a:xfrm>
        </p:grpSpPr>
        <p:pic>
          <p:nvPicPr>
            <p:cNvPr id="28" name="图片 27"/>
            <p:cNvPicPr>
              <a:picLocks noChangeAspect="1"/>
            </p:cNvPicPr>
            <p:nvPr/>
          </p:nvPicPr>
          <p:blipFill>
            <a:blip r:embed="rId2"/>
            <a:stretch>
              <a:fillRect/>
            </a:stretch>
          </p:blipFill>
          <p:spPr>
            <a:xfrm>
              <a:off x="7446386" y="6382460"/>
              <a:ext cx="749444" cy="294424"/>
            </a:xfrm>
            <a:prstGeom prst="rect">
              <a:avLst/>
            </a:prstGeom>
          </p:spPr>
        </p:pic>
        <p:sp>
          <p:nvSpPr>
            <p:cNvPr id="29" name="文本框 28"/>
            <p:cNvSpPr txBox="1"/>
            <p:nvPr/>
          </p:nvSpPr>
          <p:spPr>
            <a:xfrm>
              <a:off x="7199811" y="6398867"/>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33" name="组合 32"/>
          <p:cNvGrpSpPr/>
          <p:nvPr/>
        </p:nvGrpSpPr>
        <p:grpSpPr>
          <a:xfrm>
            <a:off x="11061165" y="6283807"/>
            <a:ext cx="998007" cy="312687"/>
            <a:chOff x="7707356" y="6408789"/>
            <a:chExt cx="998007" cy="312687"/>
          </a:xfrm>
        </p:grpSpPr>
        <p:pic>
          <p:nvPicPr>
            <p:cNvPr id="34" name="图片 33"/>
            <p:cNvPicPr>
              <a:picLocks noChangeAspect="1"/>
            </p:cNvPicPr>
            <p:nvPr/>
          </p:nvPicPr>
          <p:blipFill>
            <a:blip r:embed="rId3" cstate="screen"/>
            <a:stretch>
              <a:fillRect/>
            </a:stretch>
          </p:blipFill>
          <p:spPr>
            <a:xfrm>
              <a:off x="7808954" y="6408789"/>
              <a:ext cx="751545" cy="312687"/>
            </a:xfrm>
            <a:prstGeom prst="rect">
              <a:avLst/>
            </a:prstGeom>
          </p:spPr>
        </p:pic>
        <p:sp>
          <p:nvSpPr>
            <p:cNvPr id="35" name="文本框 34"/>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780" hangingPunct="0"/>
              <a:r>
                <a:rPr lang="en-US" altLang="zh-CN" sz="1100" b="1" kern="0" dirty="0">
                  <a:solidFill>
                    <a:srgbClr val="000000"/>
                  </a:solidFill>
                  <a:latin typeface="Century Gothic" panose="020B0502020202020204" pitchFamily="34" charset="0"/>
                  <a:sym typeface="Helvetica Light"/>
                </a:rPr>
                <a:t>8/26</a:t>
              </a:r>
              <a:endParaRPr lang="zh-CN" altLang="en-US" sz="1100" b="1" kern="0" dirty="0">
                <a:solidFill>
                  <a:srgbClr val="000000"/>
                </a:solidFill>
                <a:latin typeface="Century Gothic" panose="020B0502020202020204" pitchFamily="34" charset="0"/>
                <a:sym typeface="Helvetica Light"/>
              </a:endParaRPr>
            </a:p>
          </p:txBody>
        </p:sp>
      </p:grpSp>
      <p:pic>
        <p:nvPicPr>
          <p:cNvPr id="23" name="图片 22"/>
          <p:cNvPicPr>
            <a:picLocks noChangeAspect="1"/>
          </p:cNvPicPr>
          <p:nvPr/>
        </p:nvPicPr>
        <p:blipFill>
          <a:blip r:embed="rId4" cstate="screen"/>
          <a:stretch>
            <a:fillRect/>
          </a:stretch>
        </p:blipFill>
        <p:spPr>
          <a:xfrm>
            <a:off x="361644" y="371631"/>
            <a:ext cx="887432" cy="591621"/>
          </a:xfrm>
          <a:prstGeom prst="rect">
            <a:avLst/>
          </a:prstGeom>
        </p:spPr>
      </p:pic>
      <p:pic>
        <p:nvPicPr>
          <p:cNvPr id="21" name="图片 20"/>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82566" y="1608948"/>
            <a:ext cx="7861471" cy="4047837"/>
          </a:xfrm>
          <a:prstGeom prst="rect">
            <a:avLst/>
          </a:prstGeom>
        </p:spPr>
      </p:pic>
      <p:grpSp>
        <p:nvGrpSpPr>
          <p:cNvPr id="36" name="组合 35"/>
          <p:cNvGrpSpPr/>
          <p:nvPr/>
        </p:nvGrpSpPr>
        <p:grpSpPr>
          <a:xfrm>
            <a:off x="9089442" y="-23798"/>
            <a:ext cx="2374889" cy="773220"/>
            <a:chOff x="9453849" y="106830"/>
            <a:chExt cx="2374889" cy="773220"/>
          </a:xfrm>
        </p:grpSpPr>
        <p:pic>
          <p:nvPicPr>
            <p:cNvPr id="37" name="图片 36"/>
            <p:cNvPicPr>
              <a:picLocks noChangeAspect="1"/>
            </p:cNvPicPr>
            <p:nvPr/>
          </p:nvPicPr>
          <p:blipFill>
            <a:blip r:embed="rId6"/>
            <a:stretch>
              <a:fillRect/>
            </a:stretch>
          </p:blipFill>
          <p:spPr>
            <a:xfrm>
              <a:off x="9453849" y="106830"/>
              <a:ext cx="2374889" cy="773220"/>
            </a:xfrm>
            <a:prstGeom prst="rect">
              <a:avLst/>
            </a:prstGeom>
          </p:spPr>
        </p:pic>
        <p:sp>
          <p:nvSpPr>
            <p:cNvPr id="38" name="文本框 37"/>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sp>
        <p:nvSpPr>
          <p:cNvPr id="27" name="矩形 26"/>
          <p:cNvSpPr/>
          <p:nvPr/>
        </p:nvSpPr>
        <p:spPr>
          <a:xfrm>
            <a:off x="6881709" y="-8677"/>
            <a:ext cx="5290291" cy="1097280"/>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0" name="矩形 29"/>
          <p:cNvSpPr/>
          <p:nvPr/>
        </p:nvSpPr>
        <p:spPr>
          <a:xfrm>
            <a:off x="6869868" y="100725"/>
            <a:ext cx="4987607" cy="938719"/>
          </a:xfrm>
          <a:prstGeom prst="rect">
            <a:avLst/>
          </a:prstGeom>
        </p:spPr>
        <p:txBody>
          <a:bodyPr wrap="square">
            <a:spAutoFit/>
          </a:bodyPr>
          <a:lstStyle/>
          <a:p>
            <a:r>
              <a:rPr lang="en-US" altLang="zh-CN" sz="1100" b="1" dirty="0">
                <a:latin typeface="Century Gothic" panose="020B0502020202020204" pitchFamily="34" charset="0"/>
              </a:rPr>
              <a:t>LO: Identify the details and make predictions about the story by using the illustration; motivate Ss’ interest in reading the story. </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Ask Ss to recall what it means to predict.</a:t>
            </a:r>
            <a:endParaRPr lang="zh-CN" altLang="zh-CN" sz="1100" b="1"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Have Ss look at the illustration carefully and have Ss talk about the given questions. </a:t>
            </a:r>
            <a:endParaRPr lang="en-US" altLang="zh-CN" sz="1100" b="1" dirty="0">
              <a:latin typeface="Century Gothic" panose="020B0502020202020204" pitchFamily="34" charset="0"/>
              <a:sym typeface="Helvetica Neue"/>
            </a:endParaRPr>
          </a:p>
        </p:txBody>
      </p:sp>
      <p:sp>
        <p:nvSpPr>
          <p:cNvPr id="31" name="直角三角形 30"/>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2" name="文本框 31"/>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0"/>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7" grpId="0" animBg="1"/>
      <p:bldP spid="27" grpId="1" animBg="1"/>
      <p:bldP spid="30" grpId="0"/>
      <p:bldP spid="3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97818" y="150998"/>
            <a:ext cx="11828375" cy="6589750"/>
          </a:xfrm>
          <a:prstGeom prst="rect">
            <a:avLst/>
          </a:prstGeom>
        </p:spPr>
      </p:pic>
      <p:sp>
        <p:nvSpPr>
          <p:cNvPr id="4" name="矩形 3"/>
          <p:cNvSpPr/>
          <p:nvPr/>
        </p:nvSpPr>
        <p:spPr>
          <a:xfrm>
            <a:off x="8015785" y="202450"/>
            <a:ext cx="3958864" cy="6486846"/>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FFFF"/>
              </a:solidFill>
            </a:endParaRPr>
          </a:p>
        </p:txBody>
      </p:sp>
      <p:grpSp>
        <p:nvGrpSpPr>
          <p:cNvPr id="23" name="组合 22"/>
          <p:cNvGrpSpPr/>
          <p:nvPr/>
        </p:nvGrpSpPr>
        <p:grpSpPr>
          <a:xfrm>
            <a:off x="8140340" y="1079796"/>
            <a:ext cx="3738185" cy="2470823"/>
            <a:chOff x="8267863" y="1254525"/>
            <a:chExt cx="3387348" cy="1867152"/>
          </a:xfrm>
        </p:grpSpPr>
        <p:sp>
          <p:nvSpPr>
            <p:cNvPr id="24" name="文本框 23"/>
            <p:cNvSpPr txBox="1"/>
            <p:nvPr/>
          </p:nvSpPr>
          <p:spPr>
            <a:xfrm>
              <a:off x="8297108" y="1656419"/>
              <a:ext cx="3305434" cy="1465258"/>
            </a:xfrm>
            <a:prstGeom prst="rect">
              <a:avLst/>
            </a:prstGeom>
            <a:solidFill>
              <a:schemeClr val="bg1"/>
            </a:solidFill>
            <a:ln w="38100">
              <a:solidFill>
                <a:srgbClr val="6C8CD5"/>
              </a:solidFill>
            </a:ln>
          </p:spPr>
          <p:txBody>
            <a:bodyPr wrap="square" rtlCol="0">
              <a:spAutoFit/>
            </a:bodyPr>
            <a:lstStyle/>
            <a:p>
              <a:pPr marL="457200" indent="-457200">
                <a:buFontTx/>
                <a:buAutoNum type="arabicPeriod"/>
              </a:pPr>
              <a:r>
                <a:rPr lang="en-US" altLang="zh-CN" sz="2400" b="1" dirty="0">
                  <a:solidFill>
                    <a:srgbClr val="53585F"/>
                  </a:solidFill>
                  <a:latin typeface="Century Gothic" panose="020B0502020202020204" pitchFamily="34" charset="0"/>
                </a:rPr>
                <a:t>How did Wilf feel?</a:t>
              </a:r>
              <a:endParaRPr lang="en-US" altLang="zh-CN" sz="2400" b="1" dirty="0">
                <a:solidFill>
                  <a:srgbClr val="53585F"/>
                </a:solidFill>
                <a:latin typeface="Century Gothic" panose="020B0502020202020204" pitchFamily="34" charset="0"/>
              </a:endParaRPr>
            </a:p>
            <a:p>
              <a:pPr marL="457200" indent="-457200">
                <a:buFontTx/>
                <a:buAutoNum type="arabicPeriod"/>
              </a:pPr>
              <a:endParaRPr lang="en-US" altLang="zh-CN" sz="2400" b="1" dirty="0">
                <a:solidFill>
                  <a:srgbClr val="53585F"/>
                </a:solidFill>
                <a:latin typeface="Century Gothic" panose="020B0502020202020204" pitchFamily="34" charset="0"/>
              </a:endParaRPr>
            </a:p>
            <a:p>
              <a:pPr marL="457200" indent="-457200">
                <a:buFontTx/>
                <a:buAutoNum type="arabicPeriod"/>
              </a:pPr>
              <a:endParaRPr lang="en-US" altLang="zh-CN" sz="2400" b="1" dirty="0">
                <a:solidFill>
                  <a:srgbClr val="53585F"/>
                </a:solidFill>
                <a:latin typeface="Century Gothic" panose="020B0502020202020204" pitchFamily="34" charset="0"/>
              </a:endParaRPr>
            </a:p>
            <a:p>
              <a:pPr marL="457200" indent="-457200">
                <a:buFontTx/>
                <a:buAutoNum type="arabicPeriod"/>
              </a:pPr>
              <a:endParaRPr lang="en-US" altLang="zh-CN" sz="2400" b="1" dirty="0">
                <a:solidFill>
                  <a:srgbClr val="53585F"/>
                </a:solidFill>
                <a:latin typeface="Century Gothic" panose="020B0502020202020204" pitchFamily="34" charset="0"/>
              </a:endParaRPr>
            </a:p>
            <a:p>
              <a:pPr marL="457200" indent="-457200">
                <a:buFontTx/>
                <a:buAutoNum type="arabicPeriod"/>
              </a:pPr>
              <a:endParaRPr lang="en-US" altLang="zh-CN" sz="2400" b="1" dirty="0">
                <a:solidFill>
                  <a:srgbClr val="53585F"/>
                </a:solidFill>
                <a:latin typeface="Century Gothic" panose="020B0502020202020204" pitchFamily="34" charset="0"/>
              </a:endParaRPr>
            </a:p>
          </p:txBody>
        </p:sp>
        <p:sp>
          <p:nvSpPr>
            <p:cNvPr id="25" name="圆角矩形 24"/>
            <p:cNvSpPr/>
            <p:nvPr/>
          </p:nvSpPr>
          <p:spPr>
            <a:xfrm>
              <a:off x="8267863" y="1254525"/>
              <a:ext cx="3387348" cy="394562"/>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Comprehension</a:t>
              </a:r>
              <a:endParaRPr lang="zh-CN" altLang="en-US" sz="2400" b="1" dirty="0">
                <a:solidFill>
                  <a:srgbClr val="FFFFFF"/>
                </a:solidFill>
                <a:latin typeface="Century Gothic" panose="020B0502020202020204" pitchFamily="34" charset="0"/>
                <a:sym typeface="Helvetica Light"/>
              </a:endParaRPr>
            </a:p>
          </p:txBody>
        </p:sp>
      </p:grpSp>
      <p:grpSp>
        <p:nvGrpSpPr>
          <p:cNvPr id="16" name="组合 15"/>
          <p:cNvGrpSpPr/>
          <p:nvPr/>
        </p:nvGrpSpPr>
        <p:grpSpPr>
          <a:xfrm>
            <a:off x="9082555" y="-976"/>
            <a:ext cx="2374889" cy="773220"/>
            <a:chOff x="9453849" y="106830"/>
            <a:chExt cx="2374889" cy="773220"/>
          </a:xfrm>
        </p:grpSpPr>
        <p:pic>
          <p:nvPicPr>
            <p:cNvPr id="3" name="图片 2"/>
            <p:cNvPicPr>
              <a:picLocks noChangeAspect="1"/>
            </p:cNvPicPr>
            <p:nvPr/>
          </p:nvPicPr>
          <p:blipFill>
            <a:blip r:embed="rId2"/>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cxnSp>
        <p:nvCxnSpPr>
          <p:cNvPr id="46" name="直接连接符 45"/>
          <p:cNvCxnSpPr/>
          <p:nvPr/>
        </p:nvCxnSpPr>
        <p:spPr>
          <a:xfrm>
            <a:off x="8015785" y="327027"/>
            <a:ext cx="28432" cy="6267432"/>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pic>
        <p:nvPicPr>
          <p:cNvPr id="34" name="图片 33"/>
          <p:cNvPicPr>
            <a:picLocks noChangeAspect="1"/>
          </p:cNvPicPr>
          <p:nvPr/>
        </p:nvPicPr>
        <p:blipFill>
          <a:blip r:embed="rId3"/>
          <a:stretch>
            <a:fillRect/>
          </a:stretch>
        </p:blipFill>
        <p:spPr>
          <a:xfrm>
            <a:off x="443003" y="6268338"/>
            <a:ext cx="749444" cy="294424"/>
          </a:xfrm>
          <a:prstGeom prst="rect">
            <a:avLst/>
          </a:prstGeom>
        </p:spPr>
      </p:pic>
      <p:sp>
        <p:nvSpPr>
          <p:cNvPr id="44" name="文本框 43"/>
          <p:cNvSpPr txBox="1"/>
          <p:nvPr/>
        </p:nvSpPr>
        <p:spPr>
          <a:xfrm>
            <a:off x="230296" y="6284745"/>
            <a:ext cx="790364" cy="261610"/>
          </a:xfrm>
          <a:prstGeom prst="rect">
            <a:avLst/>
          </a:prstGeom>
          <a:noFill/>
        </p:spPr>
        <p:txBody>
          <a:bodyPr wrap="square" rtlCol="0">
            <a:spAutoFit/>
          </a:bodyPr>
          <a:lstStyle/>
          <a:p>
            <a:pPr algn="ctr"/>
            <a:r>
              <a:rPr lang="en-US" altLang="zh-CN" sz="1100" b="1" dirty="0">
                <a:solidFill>
                  <a:srgbClr val="000000"/>
                </a:solidFill>
                <a:latin typeface="Century Gothic" panose="020B0502020202020204" pitchFamily="34" charset="0"/>
              </a:rPr>
              <a:t>2:30</a:t>
            </a:r>
            <a:endParaRPr lang="zh-CN" altLang="en-US" sz="1100" b="1" dirty="0">
              <a:solidFill>
                <a:srgbClr val="000000"/>
              </a:solidFill>
              <a:latin typeface="Century Gothic" panose="020B0502020202020204" pitchFamily="34" charset="0"/>
            </a:endParaRPr>
          </a:p>
        </p:txBody>
      </p:sp>
      <p:pic>
        <p:nvPicPr>
          <p:cNvPr id="6" name="图片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594884" y="1198250"/>
            <a:ext cx="5023835" cy="4780816"/>
          </a:xfrm>
          <a:prstGeom prst="rect">
            <a:avLst/>
          </a:prstGeom>
        </p:spPr>
      </p:pic>
      <p:sp>
        <p:nvSpPr>
          <p:cNvPr id="54" name="标题 1"/>
          <p:cNvSpPr txBox="1"/>
          <p:nvPr/>
        </p:nvSpPr>
        <p:spPr>
          <a:xfrm>
            <a:off x="352558" y="330140"/>
            <a:ext cx="6266371"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0070C0"/>
                </a:solidFill>
                <a:latin typeface="Century Gothic" panose="020B0502020202020204" pitchFamily="34" charset="0"/>
              </a:rPr>
              <a:t>Nobody Wanted to Play</a:t>
            </a:r>
            <a:endParaRPr lang="en-US" altLang="zh-CN" sz="3600" b="1" dirty="0">
              <a:solidFill>
                <a:srgbClr val="0070C0"/>
              </a:solidFill>
              <a:latin typeface="Century Gothic" panose="020B0502020202020204" pitchFamily="34" charset="0"/>
            </a:endParaRPr>
          </a:p>
        </p:txBody>
      </p:sp>
      <p:sp>
        <p:nvSpPr>
          <p:cNvPr id="55" name="流程图: 过程 54"/>
          <p:cNvSpPr/>
          <p:nvPr/>
        </p:nvSpPr>
        <p:spPr>
          <a:xfrm>
            <a:off x="2320735" y="5665403"/>
            <a:ext cx="2366852"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Wilf was cross.</a:t>
            </a:r>
            <a:endParaRPr lang="en-US" altLang="zh-CN" sz="2400" b="1" dirty="0">
              <a:solidFill>
                <a:prstClr val="black"/>
              </a:solidFill>
              <a:latin typeface="Century Gothic" panose="020B0502020202020204" pitchFamily="34" charset="0"/>
            </a:endParaRPr>
          </a:p>
        </p:txBody>
      </p:sp>
      <p:sp>
        <p:nvSpPr>
          <p:cNvPr id="32" name="文本框 31"/>
          <p:cNvSpPr txBox="1"/>
          <p:nvPr/>
        </p:nvSpPr>
        <p:spPr>
          <a:xfrm>
            <a:off x="8180565" y="4601556"/>
            <a:ext cx="3710128" cy="1200329"/>
          </a:xfrm>
          <a:prstGeom prst="rect">
            <a:avLst/>
          </a:prstGeom>
          <a:solidFill>
            <a:schemeClr val="bg1"/>
          </a:solidFill>
          <a:ln w="38100">
            <a:solidFill>
              <a:srgbClr val="6C8CD5"/>
            </a:solidFill>
          </a:ln>
        </p:spPr>
        <p:txBody>
          <a:bodyPr wrap="square" rtlCol="0">
            <a:spAutoFit/>
          </a:bodyPr>
          <a:lstStyle/>
          <a:p>
            <a:r>
              <a:rPr lang="en-US" altLang="zh-CN" sz="2400" b="1" dirty="0">
                <a:solidFill>
                  <a:schemeClr val="tx2"/>
                </a:solidFill>
                <a:latin typeface="Century Gothic" panose="020B0502020202020204" pitchFamily="34" charset="0"/>
              </a:rPr>
              <a:t>What do you feel angry about? What do you do when you are angry?</a:t>
            </a:r>
            <a:endParaRPr lang="en-US" altLang="zh-CN" sz="2400" b="1" dirty="0">
              <a:solidFill>
                <a:schemeClr val="tx2"/>
              </a:solidFill>
              <a:latin typeface="Century Gothic" panose="020B0502020202020204" pitchFamily="34" charset="0"/>
            </a:endParaRPr>
          </a:p>
        </p:txBody>
      </p:sp>
      <p:sp>
        <p:nvSpPr>
          <p:cNvPr id="33" name="圆角矩形 32"/>
          <p:cNvSpPr/>
          <p:nvPr/>
        </p:nvSpPr>
        <p:spPr>
          <a:xfrm>
            <a:off x="8145077" y="4064361"/>
            <a:ext cx="3781103" cy="522129"/>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lang="en-US" altLang="zh-CN" sz="2400" b="1" dirty="0">
                <a:solidFill>
                  <a:schemeClr val="bg1"/>
                </a:solidFill>
                <a:latin typeface="Century Gothic" panose="020B0502020202020204" pitchFamily="34" charset="0"/>
                <a:sym typeface="Helvetica Light"/>
              </a:rPr>
              <a:t>Connections</a:t>
            </a:r>
            <a:endParaRPr lang="zh-CN" altLang="en-US" sz="2400" b="1" dirty="0">
              <a:solidFill>
                <a:schemeClr val="bg1"/>
              </a:solidFill>
              <a:latin typeface="Century Gothic" panose="020B0502020202020204" pitchFamily="34" charset="0"/>
              <a:sym typeface="Helvetica Light"/>
            </a:endParaRPr>
          </a:p>
        </p:txBody>
      </p:sp>
      <p:grpSp>
        <p:nvGrpSpPr>
          <p:cNvPr id="57" name="组合 56"/>
          <p:cNvGrpSpPr/>
          <p:nvPr/>
        </p:nvGrpSpPr>
        <p:grpSpPr>
          <a:xfrm>
            <a:off x="11060664" y="6341889"/>
            <a:ext cx="998007" cy="312687"/>
            <a:chOff x="7707356" y="6408789"/>
            <a:chExt cx="998007" cy="312687"/>
          </a:xfrm>
        </p:grpSpPr>
        <p:pic>
          <p:nvPicPr>
            <p:cNvPr id="58" name="图片 57"/>
            <p:cNvPicPr>
              <a:picLocks noChangeAspect="1"/>
            </p:cNvPicPr>
            <p:nvPr/>
          </p:nvPicPr>
          <p:blipFill>
            <a:blip r:embed="rId5" cstate="screen"/>
            <a:stretch>
              <a:fillRect/>
            </a:stretch>
          </p:blipFill>
          <p:spPr>
            <a:xfrm>
              <a:off x="7808954" y="6408789"/>
              <a:ext cx="751545" cy="312687"/>
            </a:xfrm>
            <a:prstGeom prst="rect">
              <a:avLst/>
            </a:prstGeom>
          </p:spPr>
        </p:pic>
        <p:sp>
          <p:nvSpPr>
            <p:cNvPr id="59" name="文本框 58"/>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780" hangingPunct="0"/>
              <a:r>
                <a:rPr lang="en-US" altLang="zh-CN" sz="1100" b="1" kern="0" dirty="0">
                  <a:solidFill>
                    <a:srgbClr val="000000"/>
                  </a:solidFill>
                  <a:latin typeface="Century Gothic" panose="020B0502020202020204" pitchFamily="34" charset="0"/>
                  <a:sym typeface="Helvetica Light"/>
                </a:rPr>
                <a:t>9/26</a:t>
              </a:r>
              <a:endParaRPr lang="zh-CN" altLang="en-US" sz="1100" b="1" kern="0" dirty="0">
                <a:solidFill>
                  <a:srgbClr val="000000"/>
                </a:solidFill>
                <a:latin typeface="Century Gothic" panose="020B0502020202020204" pitchFamily="34" charset="0"/>
                <a:sym typeface="Helvetica Light"/>
              </a:endParaRPr>
            </a:p>
          </p:txBody>
        </p:sp>
      </p:grpSp>
      <p:sp>
        <p:nvSpPr>
          <p:cNvPr id="8" name="矩形 7"/>
          <p:cNvSpPr/>
          <p:nvPr/>
        </p:nvSpPr>
        <p:spPr>
          <a:xfrm>
            <a:off x="8184033" y="1944408"/>
            <a:ext cx="3636368" cy="1569660"/>
          </a:xfrm>
          <a:prstGeom prst="rect">
            <a:avLst/>
          </a:prstGeom>
        </p:spPr>
        <p:txBody>
          <a:bodyPr wrap="square">
            <a:spAutoFit/>
          </a:bodyPr>
          <a:lstStyle/>
          <a:p>
            <a:pPr marL="457200" lvl="0" indent="-457200">
              <a:buAutoNum type="arabicPeriod" startAt="2"/>
            </a:pPr>
            <a:r>
              <a:rPr lang="en-US" altLang="zh-CN" sz="2400" b="1" dirty="0">
                <a:solidFill>
                  <a:srgbClr val="53585F"/>
                </a:solidFill>
                <a:latin typeface="Century Gothic" panose="020B0502020202020204" pitchFamily="34" charset="0"/>
              </a:rPr>
              <a:t>Why do you think </a:t>
            </a:r>
            <a:r>
              <a:rPr lang="en-US" altLang="zh-CN" sz="2400" b="1" dirty="0" err="1">
                <a:solidFill>
                  <a:srgbClr val="53585F"/>
                </a:solidFill>
                <a:latin typeface="Century Gothic" panose="020B0502020202020204" pitchFamily="34" charset="0"/>
              </a:rPr>
              <a:t>Wilf</a:t>
            </a:r>
            <a:r>
              <a:rPr lang="en-US" altLang="zh-CN" sz="2400" b="1" dirty="0">
                <a:solidFill>
                  <a:srgbClr val="53585F"/>
                </a:solidFill>
                <a:latin typeface="Century Gothic" panose="020B0502020202020204" pitchFamily="34" charset="0"/>
              </a:rPr>
              <a:t> was angry?</a:t>
            </a:r>
            <a:endParaRPr lang="en-US" altLang="zh-CN" sz="2400" b="1" dirty="0">
              <a:solidFill>
                <a:srgbClr val="53585F"/>
              </a:solidFill>
              <a:latin typeface="Century Gothic" panose="020B0502020202020204" pitchFamily="34" charset="0"/>
            </a:endParaRPr>
          </a:p>
          <a:p>
            <a:pPr marL="457200" indent="-457200">
              <a:buAutoNum type="arabicPeriod" startAt="3"/>
            </a:pPr>
            <a:r>
              <a:rPr lang="en-US" altLang="zh-CN" sz="2400" b="1" dirty="0">
                <a:solidFill>
                  <a:srgbClr val="53585F"/>
                </a:solidFill>
                <a:latin typeface="Century Gothic" panose="020B0502020202020204" pitchFamily="34" charset="0"/>
              </a:rPr>
              <a:t>What do you think </a:t>
            </a:r>
            <a:r>
              <a:rPr lang="en-US" altLang="zh-CN" sz="2400" b="1" dirty="0" err="1">
                <a:solidFill>
                  <a:srgbClr val="53585F"/>
                </a:solidFill>
                <a:latin typeface="Century Gothic" panose="020B0502020202020204" pitchFamily="34" charset="0"/>
              </a:rPr>
              <a:t>Wilf</a:t>
            </a:r>
            <a:r>
              <a:rPr lang="en-US" altLang="zh-CN" sz="2400" b="1" dirty="0">
                <a:solidFill>
                  <a:srgbClr val="53585F"/>
                </a:solidFill>
                <a:latin typeface="Century Gothic" panose="020B0502020202020204" pitchFamily="34" charset="0"/>
              </a:rPr>
              <a:t> was saying?</a:t>
            </a:r>
            <a:endParaRPr lang="en-US" altLang="zh-CN" sz="2400" b="1" dirty="0">
              <a:solidFill>
                <a:srgbClr val="53585F"/>
              </a:solidFill>
              <a:latin typeface="Century Gothic" panose="020B0502020202020204" pitchFamily="34" charset="0"/>
            </a:endParaRPr>
          </a:p>
        </p:txBody>
      </p:sp>
      <p:grpSp>
        <p:nvGrpSpPr>
          <p:cNvPr id="28" name="组合 27"/>
          <p:cNvGrpSpPr/>
          <p:nvPr/>
        </p:nvGrpSpPr>
        <p:grpSpPr>
          <a:xfrm>
            <a:off x="5644748" y="692696"/>
            <a:ext cx="2395468" cy="1107996"/>
            <a:chOff x="5594371" y="430467"/>
            <a:chExt cx="2719754" cy="1262485"/>
          </a:xfrm>
        </p:grpSpPr>
        <p:sp>
          <p:nvSpPr>
            <p:cNvPr id="35" name="矩形 34"/>
            <p:cNvSpPr/>
            <p:nvPr/>
          </p:nvSpPr>
          <p:spPr>
            <a:xfrm>
              <a:off x="5594371" y="430467"/>
              <a:ext cx="2693446" cy="638104"/>
            </a:xfrm>
            <a:prstGeom prst="rect">
              <a:avLst/>
            </a:prstGeom>
            <a:solidFill>
              <a:srgbClr val="FFBF0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r>
                <a:rPr lang="en-US" altLang="zh-CN" sz="2400" b="1" kern="1200" dirty="0">
                  <a:solidFill>
                    <a:schemeClr val="bg1"/>
                  </a:solidFill>
                  <a:latin typeface="Century Gothic" panose="020B0502020202020204" pitchFamily="34" charset="0"/>
                  <a:ea typeface="DengXian" panose="02010600030101010101" pitchFamily="2" charset="-122"/>
                </a:rPr>
                <a:t>cross</a:t>
              </a:r>
              <a:r>
                <a:rPr kumimoji="0" lang="en-US" altLang="zh-CN" sz="2400" b="1" i="0" u="none" strike="noStrike" kern="1200" cap="none" spc="0" normalizeH="0" baseline="0" noProof="0" dirty="0">
                  <a:ln>
                    <a:noFill/>
                  </a:ln>
                  <a:solidFill>
                    <a:schemeClr val="bg1"/>
                  </a:solidFill>
                  <a:effectLst/>
                  <a:uLnTx/>
                  <a:uFillTx/>
                  <a:latin typeface="Century Gothic" panose="020B0502020202020204" pitchFamily="34" charset="0"/>
                  <a:ea typeface="DengXian" panose="02010600030101010101" pitchFamily="2" charset="-122"/>
                  <a:cs typeface="+mn-cs"/>
                </a:rPr>
                <a:t> vs</a:t>
              </a:r>
              <a:r>
                <a:rPr lang="en-US" altLang="zh-CN" sz="2400" b="1" dirty="0">
                  <a:solidFill>
                    <a:schemeClr val="bg1"/>
                  </a:solidFill>
                  <a:latin typeface="Century Gothic" panose="020B0502020202020204" pitchFamily="34" charset="0"/>
                  <a:ea typeface="DengXian" panose="02010600030101010101" pitchFamily="2" charset="-122"/>
                </a:rPr>
                <a:t>.</a:t>
              </a:r>
              <a:r>
                <a:rPr kumimoji="0" lang="en-US" altLang="zh-CN" sz="2400" b="1" i="0" u="none" strike="noStrike" kern="1200" cap="none" spc="0" normalizeH="0" baseline="0" noProof="0" dirty="0">
                  <a:ln>
                    <a:noFill/>
                  </a:ln>
                  <a:solidFill>
                    <a:schemeClr val="bg1"/>
                  </a:solidFill>
                  <a:effectLst/>
                  <a:uLnTx/>
                  <a:uFillTx/>
                  <a:latin typeface="Century Gothic" panose="020B0502020202020204" pitchFamily="34" charset="0"/>
                  <a:ea typeface="DengXian" panose="02010600030101010101" pitchFamily="2" charset="-122"/>
                  <a:cs typeface="+mn-cs"/>
                </a:rPr>
                <a:t> </a:t>
              </a:r>
              <a:r>
                <a:rPr lang="en-US" altLang="zh-CN" sz="2400" b="1" kern="1200" dirty="0">
                  <a:solidFill>
                    <a:schemeClr val="bg1"/>
                  </a:solidFill>
                  <a:latin typeface="Century Gothic" panose="020B0502020202020204" pitchFamily="34" charset="0"/>
                  <a:ea typeface="DengXian" panose="02010600030101010101" pitchFamily="2" charset="-122"/>
                </a:rPr>
                <a:t>angry</a:t>
              </a:r>
              <a:endParaRPr kumimoji="0" lang="zh-CN" altLang="en-US" sz="2400" b="1" i="0" u="none" strike="noStrike" kern="1200" cap="none" spc="0" normalizeH="0" baseline="0" noProof="0" dirty="0">
                <a:ln>
                  <a:noFill/>
                </a:ln>
                <a:solidFill>
                  <a:schemeClr val="bg1"/>
                </a:solidFill>
                <a:effectLst/>
                <a:uLnTx/>
                <a:uFillTx/>
                <a:latin typeface="Century Gothic" panose="020B0502020202020204" pitchFamily="34" charset="0"/>
                <a:ea typeface="DengXian" panose="02010600030101010101" pitchFamily="2" charset="-122"/>
                <a:cs typeface="+mn-cs"/>
              </a:endParaRPr>
            </a:p>
          </p:txBody>
        </p:sp>
        <p:pic>
          <p:nvPicPr>
            <p:cNvPr id="36" name="图片 35"/>
            <p:cNvPicPr>
              <a:picLocks noChangeAspect="1"/>
            </p:cNvPicPr>
            <p:nvPr/>
          </p:nvPicPr>
          <p:blipFill rotWithShape="1">
            <a:blip r:embed="rId6" cstate="screen"/>
            <a:srcRect/>
            <a:stretch>
              <a:fillRect/>
            </a:stretch>
          </p:blipFill>
          <p:spPr>
            <a:xfrm rot="3111094">
              <a:off x="7562926" y="941752"/>
              <a:ext cx="786410" cy="715989"/>
            </a:xfrm>
            <a:prstGeom prst="rect">
              <a:avLst/>
            </a:prstGeom>
          </p:spPr>
        </p:pic>
      </p:grpSp>
      <p:grpSp>
        <p:nvGrpSpPr>
          <p:cNvPr id="37" name="组合 36"/>
          <p:cNvGrpSpPr/>
          <p:nvPr/>
        </p:nvGrpSpPr>
        <p:grpSpPr>
          <a:xfrm>
            <a:off x="3262730" y="327027"/>
            <a:ext cx="2682772" cy="1204973"/>
            <a:chOff x="391633" y="141590"/>
            <a:chExt cx="6020009" cy="1204973"/>
          </a:xfrm>
        </p:grpSpPr>
        <p:sp>
          <p:nvSpPr>
            <p:cNvPr id="38" name="箭头: 五边形 8"/>
            <p:cNvSpPr/>
            <p:nvPr/>
          </p:nvSpPr>
          <p:spPr>
            <a:xfrm rot="10800000">
              <a:off x="391633" y="141590"/>
              <a:ext cx="5336708" cy="1193372"/>
            </a:xfrm>
            <a:prstGeom prst="homePlate">
              <a:avLst/>
            </a:prstGeom>
            <a:solidFill>
              <a:sysClr val="window" lastClr="FFFFFF"/>
            </a:solidFill>
            <a:ln w="12700" cap="flat" cmpd="sng" algn="ctr">
              <a:solidFill>
                <a:srgbClr val="FFBF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1800" b="1"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mn-cs"/>
              </a:endParaRPr>
            </a:p>
          </p:txBody>
        </p:sp>
        <p:sp>
          <p:nvSpPr>
            <p:cNvPr id="39" name="文本框 38"/>
            <p:cNvSpPr txBox="1"/>
            <p:nvPr/>
          </p:nvSpPr>
          <p:spPr>
            <a:xfrm>
              <a:off x="1536178" y="423233"/>
              <a:ext cx="4875464" cy="923330"/>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err="1">
                  <a:ln>
                    <a:noFill/>
                  </a:ln>
                  <a:solidFill>
                    <a:prstClr val="black"/>
                  </a:solidFill>
                  <a:effectLst/>
                  <a:uLnTx/>
                  <a:uFillTx/>
                  <a:latin typeface="Century Gothic" panose="020B0502020202020204" pitchFamily="34" charset="0"/>
                  <a:ea typeface="DengXian" panose="02010600030101010101" pitchFamily="2" charset="-122"/>
                </a:rPr>
                <a:t>BrE</a:t>
              </a:r>
              <a:r>
                <a:rPr kumimoji="0" lang="en-US" altLang="zh-CN" sz="1800" b="1"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rPr>
                <a:t>.</a:t>
              </a:r>
              <a:r>
                <a:rPr kumimoji="0" lang="en-US" altLang="zh-CN" sz="1800" b="1" i="0" u="none" strike="noStrike" kern="1200" cap="none" spc="0" normalizeH="0" noProof="0" dirty="0">
                  <a:ln>
                    <a:noFill/>
                  </a:ln>
                  <a:solidFill>
                    <a:prstClr val="black"/>
                  </a:solidFill>
                  <a:effectLst/>
                  <a:uLnTx/>
                  <a:uFillTx/>
                  <a:latin typeface="Century Gothic" panose="020B0502020202020204" pitchFamily="34" charset="0"/>
                  <a:ea typeface="DengXian" panose="02010600030101010101" pitchFamily="2" charset="-122"/>
                </a:rPr>
                <a:t> </a:t>
              </a:r>
              <a:r>
                <a:rPr kumimoji="0" lang="en-US" altLang="zh-CN" sz="1800" b="1" i="1" u="none" strike="noStrike" kern="1200" cap="none" spc="0" normalizeH="0" baseline="0" noProof="0" dirty="0">
                  <a:ln>
                    <a:noFill/>
                  </a:ln>
                  <a:solidFill>
                    <a:srgbClr val="FF0000"/>
                  </a:solidFill>
                  <a:effectLst/>
                  <a:uLnTx/>
                  <a:uFillTx/>
                  <a:latin typeface="Century Gothic" panose="020B0502020202020204" pitchFamily="34" charset="0"/>
                  <a:ea typeface="DengXian" panose="02010600030101010101" pitchFamily="2" charset="-122"/>
                </a:rPr>
                <a:t>cross</a:t>
              </a:r>
              <a:endParaRPr kumimoji="0" lang="en-US" altLang="zh-CN" sz="1800" b="1"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endParaRPr>
            </a:p>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err="1">
                  <a:ln>
                    <a:noFill/>
                  </a:ln>
                  <a:solidFill>
                    <a:prstClr val="black"/>
                  </a:solidFill>
                  <a:effectLst/>
                  <a:uLnTx/>
                  <a:uFillTx/>
                  <a:latin typeface="Century Gothic" panose="020B0502020202020204" pitchFamily="34" charset="0"/>
                  <a:ea typeface="DengXian" panose="02010600030101010101" pitchFamily="2" charset="-122"/>
                </a:rPr>
                <a:t>AmE</a:t>
              </a:r>
              <a:r>
                <a:rPr kumimoji="0" lang="en-US" altLang="zh-CN" sz="1800" b="1"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rPr>
                <a:t>. </a:t>
              </a:r>
              <a:r>
                <a:rPr lang="en-US" altLang="zh-CN" sz="1800" b="1" i="1" kern="1200" dirty="0">
                  <a:solidFill>
                    <a:srgbClr val="FF0000"/>
                  </a:solidFill>
                  <a:latin typeface="Century Gothic" panose="020B0502020202020204" pitchFamily="34" charset="0"/>
                  <a:ea typeface="DengXian" panose="02010600030101010101" pitchFamily="2" charset="-122"/>
                </a:rPr>
                <a:t>angry</a:t>
              </a:r>
              <a:endParaRPr kumimoji="0" lang="en-US" altLang="zh-CN" sz="1800" b="1"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endParaRPr>
            </a:p>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DengXian" panose="020F0502020204030204"/>
                <a:ea typeface="DengXian" panose="02010600030101010101" pitchFamily="2" charset="-122"/>
              </a:endParaRPr>
            </a:p>
          </p:txBody>
        </p:sp>
      </p:grpSp>
      <p:sp>
        <p:nvSpPr>
          <p:cNvPr id="40" name="矩形 39"/>
          <p:cNvSpPr/>
          <p:nvPr/>
        </p:nvSpPr>
        <p:spPr>
          <a:xfrm>
            <a:off x="6888088" y="7729"/>
            <a:ext cx="5290291" cy="1280160"/>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矩形 40"/>
          <p:cNvSpPr/>
          <p:nvPr/>
        </p:nvSpPr>
        <p:spPr>
          <a:xfrm>
            <a:off x="6968878" y="76662"/>
            <a:ext cx="4987607" cy="1107996"/>
          </a:xfrm>
          <a:prstGeom prst="rect">
            <a:avLst/>
          </a:prstGeom>
        </p:spPr>
        <p:txBody>
          <a:bodyPr wrap="square">
            <a:spAutoFit/>
          </a:bodyPr>
          <a:lstStyle/>
          <a:p>
            <a:r>
              <a:rPr lang="en-US" altLang="zh-CN" sz="1100" b="1" dirty="0">
                <a:latin typeface="Century Gothic" panose="020B0502020202020204" pitchFamily="34" charset="0"/>
              </a:rPr>
              <a:t>LO: Understand the text; read the text fluently; make connections.</a:t>
            </a:r>
            <a:endParaRPr lang="zh-CN" altLang="zh-CN" sz="1100" b="1"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Read the text aloud to Ss; click the hand on the top and explain the differences between the words </a:t>
            </a:r>
            <a:r>
              <a:rPr lang="en-US" altLang="zh-CN" sz="1100" b="1" i="1" dirty="0">
                <a:latin typeface="Century Gothic" panose="020B0502020202020204" pitchFamily="34" charset="0"/>
              </a:rPr>
              <a:t>cross</a:t>
            </a:r>
            <a:r>
              <a:rPr lang="en-US" altLang="zh-CN" sz="1100" b="1" dirty="0">
                <a:latin typeface="Century Gothic" panose="020B0502020202020204" pitchFamily="34" charset="0"/>
              </a:rPr>
              <a:t> and </a:t>
            </a:r>
            <a:r>
              <a:rPr lang="en-US" altLang="zh-CN" sz="1100" b="1" i="1" dirty="0">
                <a:latin typeface="Century Gothic" panose="020B0502020202020204" pitchFamily="34" charset="0"/>
              </a:rPr>
              <a:t>angry</a:t>
            </a:r>
            <a:r>
              <a:rPr lang="en-US" altLang="zh-CN" sz="1100" b="1" dirty="0">
                <a:latin typeface="Century Gothic" panose="020B0502020202020204" pitchFamily="34" charset="0"/>
              </a:rPr>
              <a:t>; have Ss talk about the comprehension questions.</a:t>
            </a:r>
            <a:endParaRPr lang="en-US"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Encourage Ss to talk more about the connection questions.</a:t>
            </a:r>
            <a:endParaRPr lang="zh-CN" altLang="zh-CN" sz="1100" b="1"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Ask Ss to take turns reading the text aloud.</a:t>
            </a:r>
            <a:endParaRPr lang="en-US" altLang="zh-CN" sz="1100" b="1" dirty="0">
              <a:latin typeface="Century Gothic" panose="020B0502020202020204" pitchFamily="34" charset="0"/>
              <a:sym typeface="Helvetica Neue"/>
            </a:endParaRPr>
          </a:p>
        </p:txBody>
      </p:sp>
      <p:sp>
        <p:nvSpPr>
          <p:cNvPr id="42" name="直角三角形 41"/>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3" name="文本框 42"/>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anim calcmode="lin" valueType="num">
                                      <p:cBhvr>
                                        <p:cTn id="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500"/>
                                        <p:tgtEl>
                                          <p:spTgt spid="8">
                                            <p:txEl>
                                              <p:pRg st="1" end="1"/>
                                            </p:txEl>
                                          </p:spTgt>
                                        </p:tgtEl>
                                      </p:cBhvr>
                                    </p:animEffect>
                                    <p:anim calcmode="lin" valueType="num">
                                      <p:cBhvr>
                                        <p:cTn id="1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41"/>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32" grpId="0" animBg="1"/>
      <p:bldP spid="40" grpId="0" animBg="1"/>
      <p:bldP spid="40" grpId="1" animBg="1"/>
      <p:bldP spid="41" grpId="0"/>
      <p:bldP spid="41" grpId="1"/>
    </p:bldLst>
  </p:timing>
</p:sld>
</file>

<file path=ppt/theme/_rels/theme3.xml.rels><?xml version="1.0" encoding="UTF-8" standalone="yes"?>
<Relationships xmlns="http://schemas.openxmlformats.org/package/2006/relationships"><Relationship Id="rId1" Type="http://schemas.openxmlformats.org/officeDocument/2006/relationships/image" Target="../media/image5.png"/></Relationships>
</file>

<file path=ppt/theme/_rels/theme4.xml.rels><?xml version="1.0" encoding="UTF-8" standalone="yes"?>
<Relationships xmlns="http://schemas.openxmlformats.org/package/2006/relationships"><Relationship Id="rId1" Type="http://schemas.openxmlformats.org/officeDocument/2006/relationships/image" Target="../media/image5.png"/></Relationships>
</file>

<file path=ppt/theme/_rels/theme5.xml.rels><?xml version="1.0" encoding="UTF-8" standalone="yes"?>
<Relationships xmlns="http://schemas.openxmlformats.org/package/2006/relationships"><Relationship Id="rId1" Type="http://schemas.openxmlformats.org/officeDocument/2006/relationships/image" Target="../media/image5.png"/></Relationships>
</file>

<file path=ppt/theme/_rels/theme6.xml.rels><?xml version="1.0" encoding="UTF-8" standalone="yes"?>
<Relationships xmlns="http://schemas.openxmlformats.org/package/2006/relationships"><Relationship Id="rId1" Type="http://schemas.openxmlformats.org/officeDocument/2006/relationships/image" Target="../media/image5.png"/></Relationships>
</file>

<file path=ppt/theme/_rels/theme7.xml.rels><?xml version="1.0" encoding="UTF-8" standalone="yes"?>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effectLst>
          <a:outerShdw blurRad="50800" dist="38100" dir="2700000" algn="tl" rotWithShape="0">
            <a:prstClr val="black">
              <a:alpha val="40000"/>
            </a:prstClr>
          </a:outerShdw>
        </a:effectLst>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rek">
      <a:majorFont>
        <a:latin typeface="Century Gothic"/>
        <a:ea typeface="Alegreya Sans Black"/>
        <a:cs typeface=""/>
      </a:majorFont>
      <a:minorFont>
        <a:latin typeface="Century Gothic"/>
        <a:ea typeface="Alegreya Sans Blac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effectLst>
          <a:outerShdw blurRad="50800" dist="38100" dir="2700000" algn="tl" rotWithShape="0">
            <a:prstClr val="black">
              <a:alpha val="40000"/>
            </a:prstClr>
          </a:outerShdw>
        </a:effectLst>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rek">
      <a:majorFont>
        <a:latin typeface="Century Gothic"/>
        <a:ea typeface="Alegreya Sans Black"/>
        <a:cs typeface=""/>
      </a:majorFont>
      <a:minorFont>
        <a:latin typeface="Century Gothic"/>
        <a:ea typeface="Alegreya Sans Blac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effectLst>
          <a:outerShdw blurRad="50800" dist="38100" dir="2700000" algn="tl" rotWithShape="0">
            <a:prstClr val="black">
              <a:alpha val="40000"/>
            </a:prstClr>
          </a:outerShdw>
        </a:effectLst>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17380</Words>
  <Application>WPS Presentation</Application>
  <PresentationFormat>宽屏</PresentationFormat>
  <Paragraphs>815</Paragraphs>
  <Slides>26</Slides>
  <Notes>25</Notes>
  <HiddenSlides>0</HiddenSlides>
  <MMClips>0</MMClips>
  <ScaleCrop>false</ScaleCrop>
  <HeadingPairs>
    <vt:vector size="6" baseType="variant">
      <vt:variant>
        <vt:lpstr>已用的字体</vt:lpstr>
      </vt:variant>
      <vt:variant>
        <vt:i4>19</vt:i4>
      </vt:variant>
      <vt:variant>
        <vt:lpstr>主题</vt:lpstr>
      </vt:variant>
      <vt:variant>
        <vt:i4>9</vt:i4>
      </vt:variant>
      <vt:variant>
        <vt:lpstr>幻灯片标题</vt:lpstr>
      </vt:variant>
      <vt:variant>
        <vt:i4>26</vt:i4>
      </vt:variant>
    </vt:vector>
  </HeadingPairs>
  <TitlesOfParts>
    <vt:vector size="54" baseType="lpstr">
      <vt:lpstr>Arial</vt:lpstr>
      <vt:lpstr>SimSun</vt:lpstr>
      <vt:lpstr>Wingdings</vt:lpstr>
      <vt:lpstr>Helvetica Light</vt:lpstr>
      <vt:lpstr>Century Gothic</vt:lpstr>
      <vt:lpstr>Century Gothic</vt:lpstr>
      <vt:lpstr>Helvetica Neue</vt:lpstr>
      <vt:lpstr>Calibri</vt:lpstr>
      <vt:lpstr>等线</vt:lpstr>
      <vt:lpstr>Arial Unicode MS</vt:lpstr>
      <vt:lpstr>DengXian</vt:lpstr>
      <vt:lpstr>DengXian</vt:lpstr>
      <vt:lpstr>Microsoft YaHei</vt:lpstr>
      <vt:lpstr>Calibri Light</vt:lpstr>
      <vt:lpstr>Alegreya sans black</vt:lpstr>
      <vt:lpstr>Futura Medium</vt:lpstr>
      <vt:lpstr>Segoe Print</vt:lpstr>
      <vt:lpstr>Futura Std Book</vt:lpstr>
      <vt:lpstr>Calibri</vt:lpstr>
      <vt:lpstr>Office 主题</vt:lpstr>
      <vt:lpstr>1_Office 主题</vt:lpstr>
      <vt:lpstr>1_White</vt:lpstr>
      <vt:lpstr>3_White</vt:lpstr>
      <vt:lpstr>5_White</vt:lpstr>
      <vt:lpstr>6_White</vt:lpstr>
      <vt:lpstr>2_White</vt:lpstr>
      <vt:lpstr>3_Office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Rossana Ruggiero</cp:lastModifiedBy>
  <cp:revision>1</cp:revision>
  <dcterms:created xsi:type="dcterms:W3CDTF">2022-04-19T13:21:20Z</dcterms:created>
  <dcterms:modified xsi:type="dcterms:W3CDTF">2022-04-19T13:21:20Z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FEBC73FB507E4D77920E22B27AB2603B</vt:lpwstr>
  </property>
  <property fmtid="{D5CDD505-2E9C-101B-9397-08002B2CF9AE}" pid="3" name="KSOProductBuildVer">
    <vt:lpwstr>1033-11.2.0.11074</vt:lpwstr>
  </property>
</Properties>
</file>