
<file path=[Content_Types].xml><?xml version="1.0" encoding="utf-8"?>
<Types xmlns="http://schemas.openxmlformats.org/package/2006/content-types">
  <Default Extension="png" ContentType="image/png"/>
  <Default Extension="tiff" ContentType="image/tiff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8">
  <p:sldMasterIdLst>
    <p:sldMasterId id="2147483648" r:id="rId1"/>
    <p:sldMasterId id="2147483660" r:id="rId3"/>
    <p:sldMasterId id="2147483673" r:id="rId4"/>
    <p:sldMasterId id="2147483677" r:id="rId5"/>
    <p:sldMasterId id="2147483681" r:id="rId6"/>
    <p:sldMasterId id="2147483685" r:id="rId7"/>
    <p:sldMasterId id="2147483689" r:id="rId8"/>
    <p:sldMasterId id="2147483693" r:id="rId9"/>
    <p:sldMasterId id="2147483716" r:id="rId10"/>
  </p:sldMasterIdLst>
  <p:notesMasterIdLst>
    <p:notesMasterId r:id="rId13"/>
  </p:notesMasterIdLst>
  <p:sldIdLst>
    <p:sldId id="426" r:id="rId11"/>
    <p:sldId id="348" r:id="rId12"/>
    <p:sldId id="418" r:id="rId14"/>
    <p:sldId id="422" r:id="rId15"/>
    <p:sldId id="423" r:id="rId16"/>
    <p:sldId id="424" r:id="rId17"/>
    <p:sldId id="342" r:id="rId18"/>
    <p:sldId id="382" r:id="rId19"/>
    <p:sldId id="401" r:id="rId20"/>
    <p:sldId id="383" r:id="rId21"/>
    <p:sldId id="375" r:id="rId22"/>
    <p:sldId id="384" r:id="rId23"/>
    <p:sldId id="385" r:id="rId24"/>
    <p:sldId id="386" r:id="rId25"/>
    <p:sldId id="387" r:id="rId26"/>
    <p:sldId id="388" r:id="rId27"/>
    <p:sldId id="390" r:id="rId28"/>
    <p:sldId id="392" r:id="rId29"/>
    <p:sldId id="416" r:id="rId30"/>
    <p:sldId id="298" r:id="rId31"/>
    <p:sldId id="409" r:id="rId32"/>
    <p:sldId id="420" r:id="rId33"/>
    <p:sldId id="414" r:id="rId34"/>
    <p:sldId id="419" r:id="rId35"/>
    <p:sldId id="403" r:id="rId36"/>
    <p:sldId id="364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04"/>
    <a:srgbClr val="FFF2CC"/>
    <a:srgbClr val="ED7D31"/>
    <a:srgbClr val="0070C0"/>
    <a:srgbClr val="F4E69F"/>
    <a:srgbClr val="D6B079"/>
    <a:srgbClr val="FFBF00"/>
    <a:srgbClr val="6F5543"/>
    <a:srgbClr val="F16103"/>
    <a:srgbClr val="6C8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4" autoAdjust="0"/>
    <p:restoredTop sz="94414" autoAdjust="0"/>
  </p:normalViewPr>
  <p:slideViewPr>
    <p:cSldViewPr snapToGrid="0">
      <p:cViewPr varScale="1">
        <p:scale>
          <a:sx n="70" d="100"/>
          <a:sy n="70" d="100"/>
        </p:scale>
        <p:origin x="366" y="96"/>
      </p:cViewPr>
      <p:guideLst>
        <p:guide orient="horz" pos="4110"/>
        <p:guide pos="257"/>
        <p:guide pos="7469"/>
        <p:guide orient="horz" pos="595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3" Type="http://schemas.openxmlformats.org/officeDocument/2006/relationships/theme" Target="../theme/theme8.xml"/><Relationship Id="rId22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3" Type="http://schemas.openxmlformats.org/officeDocument/2006/relationships/theme" Target="../theme/theme9.xml"/><Relationship Id="rId22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8.tiff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64.jpeg"/><Relationship Id="rId5" Type="http://schemas.openxmlformats.org/officeDocument/2006/relationships/image" Target="../media/image10.png"/><Relationship Id="rId4" Type="http://schemas.openxmlformats.org/officeDocument/2006/relationships/hyperlink" Target="https://pixabay.com/go/?t=image-list-shutterstock&amp;id=270100805" TargetMode="External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65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image" Target="../media/image69.png"/><Relationship Id="rId7" Type="http://schemas.openxmlformats.org/officeDocument/2006/relationships/image" Target="../media/image10.tiff"/><Relationship Id="rId6" Type="http://schemas.openxmlformats.org/officeDocument/2006/relationships/image" Target="../media/image68.jpeg"/><Relationship Id="rId5" Type="http://schemas.microsoft.com/office/2007/relationships/hdphoto" Target="../media/image67.wdp"/><Relationship Id="rId4" Type="http://schemas.openxmlformats.org/officeDocument/2006/relationships/image" Target="../media/image66.png"/><Relationship Id="rId3" Type="http://schemas.openxmlformats.org/officeDocument/2006/relationships/image" Target="../media/image10.png"/><Relationship Id="rId2" Type="http://schemas.openxmlformats.org/officeDocument/2006/relationships/image" Target="../media/image8.tiff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12.tiff"/><Relationship Id="rId7" Type="http://schemas.microsoft.com/office/2007/relationships/hdphoto" Target="../media/image72.wdp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38.xml"/><Relationship Id="rId10" Type="http://schemas.openxmlformats.org/officeDocument/2006/relationships/image" Target="../media/image74.png"/><Relationship Id="rId1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12.tiff"/><Relationship Id="rId7" Type="http://schemas.openxmlformats.org/officeDocument/2006/relationships/image" Target="../media/image77.jpeg"/><Relationship Id="rId6" Type="http://schemas.microsoft.com/office/2007/relationships/hdphoto" Target="../media/image76.wdp"/><Relationship Id="rId5" Type="http://schemas.openxmlformats.org/officeDocument/2006/relationships/image" Target="../media/image75.pn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79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12.tiff"/><Relationship Id="rId7" Type="http://schemas.microsoft.com/office/2007/relationships/hdphoto" Target="../media/image82.wdp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84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jpeg"/><Relationship Id="rId8" Type="http://schemas.openxmlformats.org/officeDocument/2006/relationships/image" Target="../media/image87.jpeg"/><Relationship Id="rId7" Type="http://schemas.openxmlformats.org/officeDocument/2006/relationships/image" Target="../media/image86.jpeg"/><Relationship Id="rId6" Type="http://schemas.openxmlformats.org/officeDocument/2006/relationships/image" Target="../media/image85.jpe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32.xml"/><Relationship Id="rId11" Type="http://schemas.openxmlformats.org/officeDocument/2006/relationships/image" Target="../media/image90.jpeg"/><Relationship Id="rId10" Type="http://schemas.openxmlformats.org/officeDocument/2006/relationships/image" Target="../media/image89.jpeg"/><Relationship Id="rId1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6.tiff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8" Type="http://schemas.openxmlformats.org/officeDocument/2006/relationships/notesSlide" Target="../notesSlides/notesSlide18.xml"/><Relationship Id="rId37" Type="http://schemas.openxmlformats.org/officeDocument/2006/relationships/slideLayout" Target="../slideLayouts/slideLayout32.xml"/><Relationship Id="rId36" Type="http://schemas.openxmlformats.org/officeDocument/2006/relationships/image" Target="../media/image37.png"/><Relationship Id="rId35" Type="http://schemas.openxmlformats.org/officeDocument/2006/relationships/image" Target="../media/image120.png"/><Relationship Id="rId34" Type="http://schemas.openxmlformats.org/officeDocument/2006/relationships/image" Target="../media/image119.png"/><Relationship Id="rId33" Type="http://schemas.openxmlformats.org/officeDocument/2006/relationships/image" Target="../media/image118.png"/><Relationship Id="rId32" Type="http://schemas.openxmlformats.org/officeDocument/2006/relationships/image" Target="../media/image117.png"/><Relationship Id="rId31" Type="http://schemas.openxmlformats.org/officeDocument/2006/relationships/image" Target="../media/image116.png"/><Relationship Id="rId30" Type="http://schemas.openxmlformats.org/officeDocument/2006/relationships/image" Target="../media/image115.png"/><Relationship Id="rId3" Type="http://schemas.openxmlformats.org/officeDocument/2006/relationships/image" Target="../media/image93.png"/><Relationship Id="rId29" Type="http://schemas.openxmlformats.org/officeDocument/2006/relationships/image" Target="../media/image114.png"/><Relationship Id="rId28" Type="http://schemas.openxmlformats.org/officeDocument/2006/relationships/image" Target="../media/image113.png"/><Relationship Id="rId27" Type="http://schemas.openxmlformats.org/officeDocument/2006/relationships/image" Target="../media/image112.png"/><Relationship Id="rId26" Type="http://schemas.openxmlformats.org/officeDocument/2006/relationships/image" Target="../media/image111.png"/><Relationship Id="rId25" Type="http://schemas.openxmlformats.org/officeDocument/2006/relationships/image" Target="../media/image110.png"/><Relationship Id="rId24" Type="http://schemas.openxmlformats.org/officeDocument/2006/relationships/image" Target="../media/image109.png"/><Relationship Id="rId23" Type="http://schemas.microsoft.com/office/2007/relationships/hdphoto" Target="../media/image108.wdp"/><Relationship Id="rId22" Type="http://schemas.openxmlformats.org/officeDocument/2006/relationships/image" Target="../media/image107.png"/><Relationship Id="rId21" Type="http://schemas.openxmlformats.org/officeDocument/2006/relationships/image" Target="../media/image106.png"/><Relationship Id="rId20" Type="http://schemas.openxmlformats.org/officeDocument/2006/relationships/image" Target="../media/image105.png"/><Relationship Id="rId2" Type="http://schemas.openxmlformats.org/officeDocument/2006/relationships/image" Target="../media/image92.png"/><Relationship Id="rId19" Type="http://schemas.openxmlformats.org/officeDocument/2006/relationships/image" Target="../media/image104.png"/><Relationship Id="rId18" Type="http://schemas.microsoft.com/office/2007/relationships/hdphoto" Target="../media/image103.wdp"/><Relationship Id="rId17" Type="http://schemas.openxmlformats.org/officeDocument/2006/relationships/image" Target="../media/image102.png"/><Relationship Id="rId16" Type="http://schemas.openxmlformats.org/officeDocument/2006/relationships/image" Target="../media/image101.png"/><Relationship Id="rId15" Type="http://schemas.openxmlformats.org/officeDocument/2006/relationships/image" Target="../media/image10.tiff"/><Relationship Id="rId14" Type="http://schemas.openxmlformats.org/officeDocument/2006/relationships/image" Target="../media/image25.png"/><Relationship Id="rId13" Type="http://schemas.openxmlformats.org/officeDocument/2006/relationships/image" Target="../media/image8.tiff"/><Relationship Id="rId12" Type="http://schemas.openxmlformats.org/officeDocument/2006/relationships/image" Target="../media/image10.png"/><Relationship Id="rId11" Type="http://schemas.openxmlformats.org/officeDocument/2006/relationships/image" Target="../media/image100.png"/><Relationship Id="rId10" Type="http://schemas.openxmlformats.org/officeDocument/2006/relationships/image" Target="../media/image99.png"/><Relationship Id="rId1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image" Target="../media/image8.tiff"/><Relationship Id="rId5" Type="http://schemas.openxmlformats.org/officeDocument/2006/relationships/image" Target="../media/image10.png"/><Relationship Id="rId4" Type="http://schemas.openxmlformats.org/officeDocument/2006/relationships/image" Target="../media/image11.tiff"/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2.jpeg"/><Relationship Id="rId6" Type="http://schemas.openxmlformats.org/officeDocument/2006/relationships/image" Target="../media/image121.jpe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png"/><Relationship Id="rId8" Type="http://schemas.openxmlformats.org/officeDocument/2006/relationships/image" Target="../media/image10.tiff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1" Type="http://schemas.openxmlformats.org/officeDocument/2006/relationships/notesSlide" Target="../notesSlides/notesSlide20.xml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9" Type="http://schemas.openxmlformats.org/officeDocument/2006/relationships/image" Target="../media/image146.png"/><Relationship Id="rId28" Type="http://schemas.openxmlformats.org/officeDocument/2006/relationships/image" Target="../media/image145.png"/><Relationship Id="rId27" Type="http://schemas.microsoft.com/office/2007/relationships/hdphoto" Target="../media/image144.wdp"/><Relationship Id="rId26" Type="http://schemas.openxmlformats.org/officeDocument/2006/relationships/image" Target="../media/image143.png"/><Relationship Id="rId25" Type="http://schemas.openxmlformats.org/officeDocument/2006/relationships/image" Target="../media/image142.png"/><Relationship Id="rId24" Type="http://schemas.openxmlformats.org/officeDocument/2006/relationships/image" Target="../media/image141.png"/><Relationship Id="rId23" Type="http://schemas.openxmlformats.org/officeDocument/2006/relationships/image" Target="../media/image140.png"/><Relationship Id="rId22" Type="http://schemas.openxmlformats.org/officeDocument/2006/relationships/image" Target="../media/image139.png"/><Relationship Id="rId21" Type="http://schemas.openxmlformats.org/officeDocument/2006/relationships/image" Target="../media/image138.png"/><Relationship Id="rId20" Type="http://schemas.openxmlformats.org/officeDocument/2006/relationships/image" Target="../media/image137.png"/><Relationship Id="rId2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19" Type="http://schemas.openxmlformats.org/officeDocument/2006/relationships/image" Target="../media/image5.tiff"/><Relationship Id="rId18" Type="http://schemas.microsoft.com/office/2007/relationships/hdphoto" Target="../media/image136.wdp"/><Relationship Id="rId17" Type="http://schemas.openxmlformats.org/officeDocument/2006/relationships/image" Target="../media/image135.png"/><Relationship Id="rId16" Type="http://schemas.openxmlformats.org/officeDocument/2006/relationships/image" Target="../media/image134.png"/><Relationship Id="rId15" Type="http://schemas.microsoft.com/office/2007/relationships/hdphoto" Target="../media/image133.wdp"/><Relationship Id="rId14" Type="http://schemas.openxmlformats.org/officeDocument/2006/relationships/image" Target="../media/image132.png"/><Relationship Id="rId13" Type="http://schemas.openxmlformats.org/officeDocument/2006/relationships/image" Target="../media/image131.png"/><Relationship Id="rId12" Type="http://schemas.openxmlformats.org/officeDocument/2006/relationships/image" Target="../media/image130.png"/><Relationship Id="rId11" Type="http://schemas.openxmlformats.org/officeDocument/2006/relationships/image" Target="../media/image129.png"/><Relationship Id="rId10" Type="http://schemas.openxmlformats.org/officeDocument/2006/relationships/image" Target="../media/image128.png"/><Relationship Id="rId1" Type="http://schemas.openxmlformats.org/officeDocument/2006/relationships/image" Target="../media/image8.tif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0.png"/><Relationship Id="rId7" Type="http://schemas.openxmlformats.org/officeDocument/2006/relationships/image" Target="../media/image149.png"/><Relationship Id="rId6" Type="http://schemas.openxmlformats.org/officeDocument/2006/relationships/image" Target="../media/image148.png"/><Relationship Id="rId5" Type="http://schemas.openxmlformats.org/officeDocument/2006/relationships/hyperlink" Target="https://pixabay.com/go/?t=image-list-shutterstock&amp;id=119879638" TargetMode="External"/><Relationship Id="rId4" Type="http://schemas.openxmlformats.org/officeDocument/2006/relationships/image" Target="../media/image147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4.png"/><Relationship Id="rId8" Type="http://schemas.openxmlformats.org/officeDocument/2006/relationships/image" Target="../media/image153.png"/><Relationship Id="rId7" Type="http://schemas.openxmlformats.org/officeDocument/2006/relationships/image" Target="../media/image152.png"/><Relationship Id="rId6" Type="http://schemas.openxmlformats.org/officeDocument/2006/relationships/image" Target="../media/image151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26.xml"/><Relationship Id="rId12" Type="http://schemas.openxmlformats.org/officeDocument/2006/relationships/image" Target="../media/image5.png"/><Relationship Id="rId11" Type="http://schemas.openxmlformats.org/officeDocument/2006/relationships/image" Target="../media/image156.png"/><Relationship Id="rId10" Type="http://schemas.openxmlformats.org/officeDocument/2006/relationships/image" Target="../media/image155.png"/><Relationship Id="rId1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64.xml"/><Relationship Id="rId7" Type="http://schemas.openxmlformats.org/officeDocument/2006/relationships/image" Target="../media/image160.png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Relationship Id="rId3" Type="http://schemas.openxmlformats.org/officeDocument/2006/relationships/image" Target="../media/image10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62.png"/><Relationship Id="rId7" Type="http://schemas.openxmlformats.org/officeDocument/2006/relationships/image" Target="../media/image161.png"/><Relationship Id="rId6" Type="http://schemas.openxmlformats.org/officeDocument/2006/relationships/image" Target="../media/image8.tiff"/><Relationship Id="rId5" Type="http://schemas.openxmlformats.org/officeDocument/2006/relationships/image" Target="../media/image10.tiff"/><Relationship Id="rId4" Type="http://schemas.openxmlformats.org/officeDocument/2006/relationships/image" Target="../media/image10.png"/><Relationship Id="rId3" Type="http://schemas.openxmlformats.org/officeDocument/2006/relationships/image" Target="../media/image9.tiff"/><Relationship Id="rId2" Type="http://schemas.openxmlformats.org/officeDocument/2006/relationships/image" Target="../media/image13.tiff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8.tiff"/><Relationship Id="rId6" Type="http://schemas.openxmlformats.org/officeDocument/2006/relationships/image" Target="../media/image17.tiff"/><Relationship Id="rId5" Type="http://schemas.openxmlformats.org/officeDocument/2006/relationships/image" Target="../media/image8.tiff"/><Relationship Id="rId4" Type="http://schemas.openxmlformats.org/officeDocument/2006/relationships/image" Target="../media/image10.png"/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0.png"/><Relationship Id="rId6" Type="http://schemas.openxmlformats.org/officeDocument/2006/relationships/image" Target="../media/image8.tiff"/><Relationship Id="rId5" Type="http://schemas.openxmlformats.org/officeDocument/2006/relationships/image" Target="../media/image10.tiff"/><Relationship Id="rId4" Type="http://schemas.openxmlformats.org/officeDocument/2006/relationships/image" Target="../media/image7.tif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56.xml"/><Relationship Id="rId16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tiff"/><Relationship Id="rId8" Type="http://schemas.openxmlformats.org/officeDocument/2006/relationships/image" Target="../media/image1.tiff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Relationship Id="rId3" Type="http://schemas.openxmlformats.org/officeDocument/2006/relationships/hyperlink" Target="http://image.baidu.com/search/detail?ct=503316480&amp;z=0&amp;tn=baiduimagedetail&amp;ipn=d&amp;word=%E8%AE%AD%E7%8B%97%E9%9A%9C%E7%A2%8D%E7%89%A9%E5%8D%A1%E9%80%9A&amp;step_word=&amp;ie=utf-8&amp;in=&amp;cl=2&amp;lm=-1&amp;st=-1&amp;hd=0&amp;latest=0&amp;copyright=0&amp;cs=216918179,80928803&amp;os=1908806056,4062053180&amp;simid=3453475049,293599459&amp;pn=1&amp;rn=1&amp;di=71390&amp;ln=1128&amp;fr=&amp;fmq=1576475940370_R&amp;ic=0&amp;s=undefined&amp;se=&amp;sme=&amp;tab=0&amp;width=&amp;height=&amp;face=undefined&amp;is=0,0&amp;istype=2&amp;ist=&amp;jit=&amp;bdtype=0&amp;spn=0&amp;pi=0&amp;gsm=0&amp;hs=2&amp;objurl=http://pic.51yuansu.com/pic3/cover/03/44/30/5ba23f2f830c2_610.jpg&amp;rpstart=0&amp;rpnum=0&amp;adpicid=0&amp;force=undefined" TargetMode="Externa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40.png"/><Relationship Id="rId21" Type="http://schemas.openxmlformats.org/officeDocument/2006/relationships/image" Target="../media/image39.png"/><Relationship Id="rId20" Type="http://schemas.openxmlformats.org/officeDocument/2006/relationships/image" Target="../media/image38.png"/><Relationship Id="rId2" Type="http://schemas.openxmlformats.org/officeDocument/2006/relationships/hyperlink" Target="http://image.baidu.com/search/detail?ct=503316480&amp;z=0&amp;tn=baiduimagedetail&amp;ipn=d&amp;word=%E6%9C%A8%E5%A2%A9%E5%8D%A1%E9%80%9A&amp;step_word=&amp;ie=utf-8&amp;in=&amp;cl=2&amp;lm=-1&amp;st=-1&amp;hd=0&amp;latest=0&amp;copyright=0&amp;cs=335545506,3630891172&amp;os=2520026296,2054796811&amp;simid=0,0&amp;pn=1&amp;rn=1&amp;di=5390&amp;ln=1223&amp;fr=&amp;fmq=1576473612507_R&amp;ic=0&amp;s=undefined&amp;se=&amp;sme=&amp;tab=0&amp;width=&amp;height=&amp;face=undefined&amp;is=0,0&amp;istype=2&amp;ist=&amp;jit=&amp;bdtype=0&amp;spn=0&amp;pi=0&amp;gsm=0&amp;hs=2&amp;objurl=http://ku.90sjimg.com/element_origin_min_pic/18/08/19/a464a6a2ac914225789ae753c6804b5d.jpg!/fwfh/804x422/quality/90/unsharp/true/compress/true&amp;rpstart=0&amp;rpnum=0&amp;adpicid=0&amp;force=undefined" TargetMode="External"/><Relationship Id="rId19" Type="http://schemas.openxmlformats.org/officeDocument/2006/relationships/image" Target="../media/image37.png"/><Relationship Id="rId18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microsoft.com/office/2007/relationships/hdphoto" Target="../media/image33.wdp"/><Relationship Id="rId14" Type="http://schemas.openxmlformats.org/officeDocument/2006/relationships/image" Target="../media/image32.png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8.tiff"/><Relationship Id="rId10" Type="http://schemas.openxmlformats.org/officeDocument/2006/relationships/image" Target="../media/image29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10.png"/><Relationship Id="rId5" Type="http://schemas.openxmlformats.org/officeDocument/2006/relationships/image" Target="../media/image8.tiff"/><Relationship Id="rId4" Type="http://schemas.openxmlformats.org/officeDocument/2006/relationships/image" Target="../media/image25.png"/><Relationship Id="rId3" Type="http://schemas.openxmlformats.org/officeDocument/2006/relationships/image" Target="../media/image10.tiff"/><Relationship Id="rId2" Type="http://schemas.openxmlformats.org/officeDocument/2006/relationships/image" Target="../media/image1.tiff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53.wdp"/><Relationship Id="rId7" Type="http://schemas.openxmlformats.org/officeDocument/2006/relationships/image" Target="../media/image52.png"/><Relationship Id="rId6" Type="http://schemas.openxmlformats.org/officeDocument/2006/relationships/image" Target="../media/image8.tiff"/><Relationship Id="rId5" Type="http://schemas.openxmlformats.org/officeDocument/2006/relationships/image" Target="../media/image25.png"/><Relationship Id="rId4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3" Type="http://schemas.openxmlformats.org/officeDocument/2006/relationships/image" Target="../media/image51.pn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50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60.png"/><Relationship Id="rId17" Type="http://schemas.openxmlformats.org/officeDocument/2006/relationships/image" Target="../media/image59.png"/><Relationship Id="rId16" Type="http://schemas.microsoft.com/office/2007/relationships/hdphoto" Target="../media/image58.wdp"/><Relationship Id="rId15" Type="http://schemas.openxmlformats.org/officeDocument/2006/relationships/image" Target="../media/image57.png"/><Relationship Id="rId14" Type="http://schemas.openxmlformats.org/officeDocument/2006/relationships/image" Target="../media/image56.png"/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11" Type="http://schemas.openxmlformats.org/officeDocument/2006/relationships/image" Target="../media/image10.tiff"/><Relationship Id="rId10" Type="http://schemas.openxmlformats.org/officeDocument/2006/relationships/image" Target="../media/image1.tiff"/><Relationship Id="rId1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61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62.jpe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63.jpeg"/><Relationship Id="rId4" Type="http://schemas.openxmlformats.org/officeDocument/2006/relationships/image" Target="../media/image10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304804" y="0"/>
            <a:ext cx="7467671" cy="6858000"/>
            <a:chOff x="2116280" y="346204"/>
            <a:chExt cx="6858000" cy="57950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email"/>
            <a:srcRect l="-377"/>
            <a:stretch>
              <a:fillRect/>
            </a:stretch>
          </p:blipFill>
          <p:spPr>
            <a:xfrm>
              <a:off x="2116280" y="346204"/>
              <a:ext cx="6858000" cy="524322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2992970" y="2432646"/>
              <a:ext cx="3708566" cy="3708566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304331" cy="68743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247263" y="6479577"/>
            <a:ext cx="998007" cy="312687"/>
            <a:chOff x="7707356" y="6408789"/>
            <a:chExt cx="998007" cy="3126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59061" y="6516778"/>
            <a:ext cx="936238" cy="294424"/>
            <a:chOff x="11014501" y="6474446"/>
            <a:chExt cx="936238" cy="29442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082109" y="2239575"/>
            <a:ext cx="562806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565" hangingPunct="0">
              <a:lnSpc>
                <a:spcPct val="80000"/>
              </a:lnSpc>
            </a:pPr>
            <a:r>
              <a:rPr lang="en-US" altLang="zh-CN" sz="7200" kern="0" dirty="0">
                <a:ln w="0"/>
                <a:solidFill>
                  <a:srgbClr val="F161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egreya Sans Black" panose="00000A00000000000000" pitchFamily="2" charset="0"/>
                <a:sym typeface="Helvetica Light"/>
              </a:rPr>
              <a:t>On the Sand</a:t>
            </a:r>
            <a:endParaRPr lang="zh-CN" altLang="en-US" sz="7200" kern="0" dirty="0">
              <a:ln w="0"/>
              <a:solidFill>
                <a:srgbClr val="F1610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egreya Sans Black" panose="00000A00000000000000" pitchFamily="2" charset="0"/>
              <a:sym typeface="Helvetica Ligh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35366" y="1910242"/>
            <a:ext cx="219412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legreya Sans Black" panose="00000A00000000000000" pitchFamily="2" charset="0"/>
                <a:sym typeface="Helvetica Light"/>
              </a:rPr>
              <a:t>ORT-GKA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Alegreya Sans Black" panose="00000A00000000000000" pitchFamily="2" charset="0"/>
              </a:rPr>
              <a:t>Lesson 24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705" y="-1321"/>
            <a:ext cx="2866293" cy="15997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282609" y="3341894"/>
            <a:ext cx="2769709" cy="2969128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240298" y="29996"/>
            <a:ext cx="7004919" cy="1645578"/>
            <a:chOff x="3308" y="-109"/>
            <a:chExt cx="8645" cy="2143"/>
          </a:xfrm>
        </p:grpSpPr>
        <p:sp>
          <p:nvSpPr>
            <p:cNvPr id="19" name="矩形 18"/>
            <p:cNvSpPr/>
            <p:nvPr/>
          </p:nvSpPr>
          <p:spPr>
            <a:xfrm>
              <a:off x="3308" y="-109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685" y="-109"/>
              <a:ext cx="8268" cy="214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their partners; get a basic idea about the topic of today’s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Say hello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introduce themselves and to greet each other.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describe the pictures on the first page.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Introduce the topic of the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549" y="122463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8760" y="178106"/>
            <a:ext cx="472100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05172" y="6532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285962" y="204642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80711" y="6298256"/>
            <a:ext cx="962151" cy="294424"/>
            <a:chOff x="6963686" y="6363596"/>
            <a:chExt cx="962151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6393" y="636359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6963686" y="638000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AutoShape 2" descr="https://image.shutterstock.com/image-photo/summer-sunny-forest-trees-green-260nw-270100805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4" descr="https://image.shutterstock.com/image-photo/summer-sunny-forest-trees-green-260nw-270100805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52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流程图: 过程 62"/>
          <p:cNvSpPr/>
          <p:nvPr/>
        </p:nvSpPr>
        <p:spPr>
          <a:xfrm>
            <a:off x="396959" y="4688846"/>
            <a:ext cx="470074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Dad went to sleep.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4159876" y="4878207"/>
            <a:ext cx="432261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and Chip put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sand on Dad.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96833" y="966325"/>
            <a:ext cx="4286771" cy="3578817"/>
            <a:chOff x="8267863" y="1254525"/>
            <a:chExt cx="3387348" cy="2704442"/>
          </a:xfrm>
        </p:grpSpPr>
        <p:sp>
          <p:nvSpPr>
            <p:cNvPr id="77" name="文本框 76"/>
            <p:cNvSpPr txBox="1"/>
            <p:nvPr/>
          </p:nvSpPr>
          <p:spPr>
            <a:xfrm>
              <a:off x="8297107" y="1656418"/>
              <a:ext cx="3341183" cy="23025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and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Chip do to Dad?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Why did they do 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 startAt="3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was the green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hat? What do you think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the children would do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with it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8267863" y="1254525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3" name="标题 1"/>
          <p:cNvSpPr txBox="1"/>
          <p:nvPr/>
        </p:nvSpPr>
        <p:spPr>
          <a:xfrm>
            <a:off x="868140" y="565715"/>
            <a:ext cx="329173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1061165" y="6300741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80711" y="1144554"/>
            <a:ext cx="6975636" cy="339434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611180" y="4765462"/>
            <a:ext cx="4303127" cy="1311633"/>
            <a:chOff x="8486908" y="1035622"/>
            <a:chExt cx="3248365" cy="1291639"/>
          </a:xfrm>
        </p:grpSpPr>
        <p:sp>
          <p:nvSpPr>
            <p:cNvPr id="27" name="文本框 26"/>
            <p:cNvSpPr txBox="1"/>
            <p:nvPr/>
          </p:nvSpPr>
          <p:spPr>
            <a:xfrm>
              <a:off x="8540478" y="1653448"/>
              <a:ext cx="3141225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with automaticity.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864268" y="-36193"/>
            <a:ext cx="6335415" cy="1195037"/>
            <a:chOff x="8567" y="-23"/>
            <a:chExt cx="8445" cy="2007"/>
          </a:xfrm>
        </p:grpSpPr>
        <p:sp>
          <p:nvSpPr>
            <p:cNvPr id="30" name="矩形 2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00" y="78"/>
              <a:ext cx="8268" cy="18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automatically and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Have Ss identify the words they already know in turns; have Ss read the vocabulary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words accurately by asking, “Which words do you know in this sentence?”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read the words quickly. Read the text aloud to them.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comprehension questions by using the text and the illustration.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automatically and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8" y="132810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96480" y="184262"/>
            <a:ext cx="4275989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7568011" y="13281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11456" y="778588"/>
            <a:ext cx="4261013" cy="4281081"/>
            <a:chOff x="8555430" y="1145114"/>
            <a:chExt cx="3314958" cy="4281081"/>
          </a:xfrm>
        </p:grpSpPr>
        <p:sp>
          <p:nvSpPr>
            <p:cNvPr id="9" name="文本框 8"/>
            <p:cNvSpPr txBox="1"/>
            <p:nvPr/>
          </p:nvSpPr>
          <p:spPr>
            <a:xfrm>
              <a:off x="8575071" y="1640543"/>
              <a:ext cx="3295317" cy="37856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did the children make with sand? What did Biff do with the green hat?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 startAt="2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Was Dad near or far from the sea? Do you think Dad was dangerous? Why? What do you think would happen to Dad next?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6851" y="6248888"/>
            <a:ext cx="953684" cy="294424"/>
            <a:chOff x="6970733" y="6368704"/>
            <a:chExt cx="953684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6970733" y="638511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流程图: 过程 41"/>
          <p:cNvSpPr/>
          <p:nvPr/>
        </p:nvSpPr>
        <p:spPr>
          <a:xfrm>
            <a:off x="4138607" y="5034446"/>
            <a:ext cx="384272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put Dad’s hat on top.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247468" y="4787437"/>
            <a:ext cx="400466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made a sandcastle.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027297" y="629191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标题 1"/>
          <p:cNvSpPr txBox="1"/>
          <p:nvPr/>
        </p:nvSpPr>
        <p:spPr>
          <a:xfrm>
            <a:off x="817725" y="355100"/>
            <a:ext cx="3599729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26851" y="939403"/>
            <a:ext cx="7424376" cy="3563701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7762413" y="5196692"/>
            <a:ext cx="3957246" cy="1005113"/>
            <a:chOff x="8486908" y="1035622"/>
            <a:chExt cx="3248365" cy="1264648"/>
          </a:xfrm>
        </p:grpSpPr>
        <p:sp>
          <p:nvSpPr>
            <p:cNvPr id="50" name="文本框 49"/>
            <p:cNvSpPr txBox="1"/>
            <p:nvPr/>
          </p:nvSpPr>
          <p:spPr>
            <a:xfrm>
              <a:off x="8548340" y="1626457"/>
              <a:ext cx="3141225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with automaticity.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655454" y="908888"/>
            <a:ext cx="4235767" cy="3911749"/>
            <a:chOff x="8555430" y="1145114"/>
            <a:chExt cx="3314958" cy="3911749"/>
          </a:xfrm>
        </p:grpSpPr>
        <p:sp>
          <p:nvSpPr>
            <p:cNvPr id="54" name="文本框 53"/>
            <p:cNvSpPr txBox="1"/>
            <p:nvPr/>
          </p:nvSpPr>
          <p:spPr>
            <a:xfrm>
              <a:off x="8575071" y="1640543"/>
              <a:ext cx="3295317" cy="3416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Put the following events in the right order.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Biff and Chip made a sandcastle.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Biff and Chip put sand on Dad.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Biff and Chip put Dad’s hat on top.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Sequence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722963" y="4316162"/>
            <a:ext cx="39586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Answer: </a:t>
            </a:r>
            <a:r>
              <a:rPr lang="en-US" altLang="zh-CN" sz="2400" b="1" dirty="0" smtClean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B-A-C 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525038" y="-36193"/>
            <a:ext cx="6674646" cy="1467210"/>
            <a:chOff x="8567" y="-23"/>
            <a:chExt cx="8445" cy="2007"/>
          </a:xfrm>
        </p:grpSpPr>
        <p:sp>
          <p:nvSpPr>
            <p:cNvPr id="29" name="矩形 2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00" y="138"/>
              <a:ext cx="8268" cy="176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recognize the sequence of events; read the text automatically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and fluently.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identify they already know in turns the words they already know; have Ss read the vocabulary words accurately by asking, “Which words do you know in this sentence?” Have Ss read the words quickly. Read the text aloud to them.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read the text automatically and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021" y="92064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26086" y="143516"/>
            <a:ext cx="487365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170932" y="190236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33205" y="6265358"/>
            <a:ext cx="962151" cy="294424"/>
            <a:chOff x="7072097" y="6351610"/>
            <a:chExt cx="962151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7072097" y="63680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5" name="标题 1"/>
          <p:cNvSpPr txBox="1"/>
          <p:nvPr/>
        </p:nvSpPr>
        <p:spPr>
          <a:xfrm>
            <a:off x="817725" y="355100"/>
            <a:ext cx="3934579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流程图: 过程 35"/>
          <p:cNvSpPr/>
          <p:nvPr/>
        </p:nvSpPr>
        <p:spPr>
          <a:xfrm>
            <a:off x="410725" y="4734769"/>
            <a:ext cx="37634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They went to get an</a:t>
            </a: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ice cream.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流程图: 过程 36"/>
          <p:cNvSpPr/>
          <p:nvPr/>
        </p:nvSpPr>
        <p:spPr>
          <a:xfrm>
            <a:off x="4057470" y="4514982"/>
            <a:ext cx="37634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Dad was still asleep.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8351798" y="5310560"/>
            <a:ext cx="2272184" cy="897250"/>
            <a:chOff x="7769638" y="-6644823"/>
            <a:chExt cx="4398945" cy="20490769"/>
          </a:xfrm>
        </p:grpSpPr>
        <p:sp>
          <p:nvSpPr>
            <p:cNvPr id="76" name="圆角矩形 75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ice cream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177875" cy="13497119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6838" y="1239697"/>
            <a:ext cx="6759250" cy="314358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892120" y="-30847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600052" y="1050645"/>
            <a:ext cx="3753951" cy="3911749"/>
            <a:chOff x="8555430" y="1145114"/>
            <a:chExt cx="3314958" cy="3911749"/>
          </a:xfrm>
        </p:grpSpPr>
        <p:sp>
          <p:nvSpPr>
            <p:cNvPr id="106" name="文本框 105"/>
            <p:cNvSpPr txBox="1"/>
            <p:nvPr/>
          </p:nvSpPr>
          <p:spPr>
            <a:xfrm>
              <a:off x="8575071" y="1640543"/>
              <a:ext cx="3295317" cy="3416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 children go? What did they do there?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Dad wake up? What would Dad do if he woke up?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“Mind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Child” mean on the ice cream van?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699365" y="1055974"/>
            <a:ext cx="3790505" cy="4260326"/>
            <a:chOff x="8178806" y="2304912"/>
            <a:chExt cx="3501745" cy="4260326"/>
          </a:xfrm>
        </p:grpSpPr>
        <p:grpSp>
          <p:nvGrpSpPr>
            <p:cNvPr id="94" name="组合 93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99" name="组合 98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103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104" name="矩形 103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100" name="组合 99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101" name="图片 100"/>
                  <p:cNvPicPr>
                    <a:picLocks noChangeAspect="1"/>
                  </p:cNvPicPr>
                  <p:nvPr/>
                </p:nvPicPr>
                <p:blipFill>
                  <a:blip r:embed="rId7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102" name="文本框 10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97" name="流程图: 过程 96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 is enjoying the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ice cream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5332223" y="3717899"/>
                <a:ext cx="233542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ice cream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8845285" y="3008336"/>
              <a:ext cx="2067495" cy="1503986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5864268" y="-36193"/>
            <a:ext cx="6335415" cy="1463202"/>
            <a:chOff x="8567" y="-23"/>
            <a:chExt cx="8445" cy="2072"/>
          </a:xfrm>
        </p:grpSpPr>
        <p:sp>
          <p:nvSpPr>
            <p:cNvPr id="40" name="矩形 3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600" y="-14"/>
              <a:ext cx="8268" cy="206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key vocabulary phrase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ice cream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, and make sentences with it;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ice cream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 and the illustration;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phrase and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have Ss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Note: Click the penguin button to show the vocabulary card.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6" name="直角三角形 4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24532" y="85980"/>
            <a:ext cx="4337749" cy="66252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585" y="-21587"/>
            <a:ext cx="11941697" cy="6666115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7878443" y="1202280"/>
            <a:ext cx="4236548" cy="1391550"/>
            <a:chOff x="8384120" y="1116694"/>
            <a:chExt cx="3486582" cy="1294164"/>
          </a:xfrm>
        </p:grpSpPr>
        <p:sp>
          <p:nvSpPr>
            <p:cNvPr id="9" name="文本框 8"/>
            <p:cNvSpPr txBox="1"/>
            <p:nvPr/>
          </p:nvSpPr>
          <p:spPr>
            <a:xfrm>
              <a:off x="8399958" y="1638018"/>
              <a:ext cx="3454905" cy="7728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Chip and Biff look at on the sand?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4120" y="1116694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828631" y="123210"/>
            <a:ext cx="14479" cy="6550763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1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1398" y="6266726"/>
            <a:ext cx="958368" cy="294424"/>
            <a:chOff x="7197852" y="6300191"/>
            <a:chExt cx="958368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6776" y="6300191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197852" y="631407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069397" y="628208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2" name="标题 1"/>
          <p:cNvSpPr txBox="1"/>
          <p:nvPr/>
        </p:nvSpPr>
        <p:spPr>
          <a:xfrm>
            <a:off x="817725" y="355100"/>
            <a:ext cx="4475492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流程图: 过程 63"/>
          <p:cNvSpPr/>
          <p:nvPr/>
        </p:nvSpPr>
        <p:spPr>
          <a:xfrm>
            <a:off x="460322" y="4923218"/>
            <a:ext cx="37634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Chip looked at the donkeys.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4010942" y="4781132"/>
            <a:ext cx="4058539" cy="599960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looked at the boat.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6385" y="1211333"/>
            <a:ext cx="7424427" cy="350976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8514456" y="3384872"/>
            <a:ext cx="3252041" cy="1048234"/>
            <a:chOff x="10273979" y="3459863"/>
            <a:chExt cx="3236913" cy="1048234"/>
          </a:xfrm>
        </p:grpSpPr>
        <p:sp>
          <p:nvSpPr>
            <p:cNvPr id="22" name="圆角矩形 21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Century Gothic" panose="020B0502020202020204"/>
                  <a:sym typeface="Helvetica Light"/>
                </a:rPr>
                <a:t>Sight Word</a:t>
              </a:r>
              <a:endParaRPr lang="zh-CN" altLang="en-US" sz="2400" b="1" kern="0" dirty="0">
                <a:solidFill>
                  <a:srgbClr val="FFFFFF"/>
                </a:solidFill>
                <a:latin typeface="Century Gothic" panose="020B0502020202020204"/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73979" y="3972566"/>
              <a:ext cx="3236913" cy="53553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latin typeface="Century Gothic" panose="020B0502020202020204"/>
                  <a:sym typeface="Helvetica Light"/>
                </a:rPr>
                <a:t>looked at</a:t>
              </a:r>
              <a:endParaRPr lang="en-US" altLang="zh-CN" sz="2400" b="1" kern="0" dirty="0">
                <a:solidFill>
                  <a:srgbClr val="53585F"/>
                </a:solidFill>
                <a:latin typeface="Century Gothic" panose="020B0502020202020204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856002" y="5294280"/>
            <a:ext cx="2128021" cy="955719"/>
            <a:chOff x="8484203" y="-27120897"/>
            <a:chExt cx="2362899" cy="51040208"/>
          </a:xfrm>
        </p:grpSpPr>
        <p:sp>
          <p:nvSpPr>
            <p:cNvPr id="25" name="圆角矩形 24"/>
            <p:cNvSpPr/>
            <p:nvPr/>
          </p:nvSpPr>
          <p:spPr>
            <a:xfrm>
              <a:off x="8822970" y="-11521072"/>
              <a:ext cx="2024132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donkeys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9807698" y="5249888"/>
            <a:ext cx="2128021" cy="955719"/>
            <a:chOff x="8484203" y="-27120897"/>
            <a:chExt cx="2362899" cy="51040208"/>
          </a:xfrm>
        </p:grpSpPr>
        <p:sp>
          <p:nvSpPr>
            <p:cNvPr id="29" name="圆角矩形 28"/>
            <p:cNvSpPr/>
            <p:nvPr/>
          </p:nvSpPr>
          <p:spPr>
            <a:xfrm>
              <a:off x="8822970" y="-11521072"/>
              <a:ext cx="2024132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boat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8306564" y="986343"/>
            <a:ext cx="3501745" cy="4260326"/>
            <a:chOff x="8178806" y="2304912"/>
            <a:chExt cx="3501745" cy="426032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9" name="流程图: 过程 38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boat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on the shore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793067" y="3643864"/>
                <a:ext cx="165189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boat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8828922" y="2968637"/>
              <a:ext cx="2238669" cy="1503986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8292131" y="979342"/>
            <a:ext cx="3501745" cy="4260326"/>
            <a:chOff x="8178806" y="2304912"/>
            <a:chExt cx="3501745" cy="426032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8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6" name="图片 55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7" name="文本框 56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1" name="流程图: 过程 50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Donkeys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are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drinking water in a puddle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5658359" y="3699525"/>
                <a:ext cx="193071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donkeys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8821520" y="2975280"/>
              <a:ext cx="2253473" cy="1490699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>
            <a:off x="5864268" y="-36191"/>
            <a:ext cx="6335415" cy="2188803"/>
            <a:chOff x="8567" y="-23"/>
            <a:chExt cx="8445" cy="2036"/>
          </a:xfrm>
        </p:grpSpPr>
        <p:sp>
          <p:nvSpPr>
            <p:cNvPr id="61" name="矩形 6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600" y="28"/>
              <a:ext cx="8268" cy="198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key vocabulary words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donkeys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and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boat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, and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make sentences with them; understand the text; read the text fluently; decode the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sight words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one of the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donkeys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 and the illustration;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3. Ask the other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boat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 and the illustration;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5.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the sight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looked at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in the text and guide them to read it accurately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6.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Note: Click the penguin button to show the vocabulary card.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7" name="直角三角形 6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82" y="32119"/>
            <a:ext cx="11828375" cy="66780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440053" y="115990"/>
            <a:ext cx="5508434" cy="65771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402623" y="176815"/>
            <a:ext cx="3970" cy="645547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6476504" y="778707"/>
            <a:ext cx="5406539" cy="1328577"/>
            <a:chOff x="8214495" y="1147075"/>
            <a:chExt cx="3207498" cy="1042247"/>
          </a:xfrm>
        </p:grpSpPr>
        <p:sp>
          <p:nvSpPr>
            <p:cNvPr id="63" name="文本框 62"/>
            <p:cNvSpPr txBox="1"/>
            <p:nvPr/>
          </p:nvSpPr>
          <p:spPr>
            <a:xfrm>
              <a:off x="8240746" y="1537418"/>
              <a:ext cx="3158509" cy="6519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look at together?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14495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6693" y="6254753"/>
            <a:ext cx="953684" cy="294424"/>
            <a:chOff x="7238534" y="6300191"/>
            <a:chExt cx="953684" cy="294424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2774" y="6300191"/>
              <a:ext cx="749444" cy="294424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7238534" y="631659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064995" y="6286179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标题 1"/>
          <p:cNvSpPr txBox="1"/>
          <p:nvPr/>
        </p:nvSpPr>
        <p:spPr>
          <a:xfrm>
            <a:off x="817725" y="355100"/>
            <a:ext cx="3612607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547950" y="5811840"/>
            <a:ext cx="1824538" cy="754688"/>
            <a:chOff x="7769638" y="-6644823"/>
            <a:chExt cx="4879336" cy="20490769"/>
          </a:xfrm>
        </p:grpSpPr>
        <p:sp>
          <p:nvSpPr>
            <p:cNvPr id="28" name="圆角矩形 27"/>
            <p:cNvSpPr/>
            <p:nvPr/>
          </p:nvSpPr>
          <p:spPr>
            <a:xfrm>
              <a:off x="8426125" y="-1309230"/>
              <a:ext cx="4222849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go-karts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99046" y="1269922"/>
            <a:ext cx="6170118" cy="3652483"/>
          </a:xfrm>
          <a:prstGeom prst="rect">
            <a:avLst/>
          </a:prstGeom>
        </p:spPr>
      </p:pic>
      <p:sp>
        <p:nvSpPr>
          <p:cNvPr id="29" name="流程图: 过程 28"/>
          <p:cNvSpPr/>
          <p:nvPr/>
        </p:nvSpPr>
        <p:spPr>
          <a:xfrm>
            <a:off x="288181" y="4352891"/>
            <a:ext cx="4428488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looked at the 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go-karts.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6484959" y="2158217"/>
            <a:ext cx="5394852" cy="3542417"/>
            <a:chOff x="8555430" y="1145114"/>
            <a:chExt cx="3314958" cy="3542417"/>
          </a:xfrm>
        </p:grpSpPr>
        <p:sp>
          <p:nvSpPr>
            <p:cNvPr id="52" name="文本框 51"/>
            <p:cNvSpPr txBox="1"/>
            <p:nvPr/>
          </p:nvSpPr>
          <p:spPr>
            <a:xfrm>
              <a:off x="8575071" y="1640543"/>
              <a:ext cx="3295317" cy="30469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Put the following events in the right order.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Biff and Chip looked at Dad’s hat.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Biff and Chip looked at go-karts.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Biff and Chip went to get 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Century Gothic" panose="020B0502020202020204" pitchFamily="34" charset="0"/>
                </a:rPr>
                <a:t>an ice </a:t>
              </a: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cream.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Sequence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7131615" y="5191714"/>
            <a:ext cx="39586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Answer: C-B-A 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664848" y="1412042"/>
            <a:ext cx="3501745" cy="4260326"/>
            <a:chOff x="8178806" y="2304912"/>
            <a:chExt cx="3501745" cy="4260326"/>
          </a:xfrm>
        </p:grpSpPr>
        <p:grpSp>
          <p:nvGrpSpPr>
            <p:cNvPr id="36" name="组合 35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9" name="流程图: 过程 38"/>
              <p:cNvSpPr/>
              <p:nvPr/>
            </p:nvSpPr>
            <p:spPr>
              <a:xfrm>
                <a:off x="5327717" y="4397541"/>
                <a:ext cx="2614783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They are driving 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go-karts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happily.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675124" y="3826472"/>
                <a:ext cx="1757973" cy="655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go-karts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8794329" y="3056975"/>
              <a:ext cx="2292078" cy="1535928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5473522" y="-36191"/>
            <a:ext cx="6726162" cy="1677766"/>
            <a:chOff x="8567" y="-23"/>
            <a:chExt cx="8445" cy="2016"/>
          </a:xfrm>
        </p:grpSpPr>
        <p:sp>
          <p:nvSpPr>
            <p:cNvPr id="49" name="矩形 4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600" y="39"/>
              <a:ext cx="8268" cy="195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key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go-karts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, and make sentences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with it; understand the text; recognize the sequence of events;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go-karts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 and the illustration;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make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4.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sequence of events in the sequence section.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5.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Note: Click the penguin button to show the vocabulary card.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0" name="直角三角形 5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684" y="133700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05361" y="185152"/>
            <a:ext cx="4771698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719813" y="1233131"/>
            <a:ext cx="4173006" cy="3199782"/>
            <a:chOff x="8263216" y="1186101"/>
            <a:chExt cx="3606657" cy="3199782"/>
          </a:xfrm>
        </p:grpSpPr>
        <p:sp>
          <p:nvSpPr>
            <p:cNvPr id="41" name="文本框 40"/>
            <p:cNvSpPr txBox="1"/>
            <p:nvPr/>
          </p:nvSpPr>
          <p:spPr>
            <a:xfrm>
              <a:off x="8307443" y="1708227"/>
              <a:ext cx="3483564" cy="2677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find in the sea? Why was it there?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mean by saying “Oh no”? What did the children think might happen to Dad?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8263216" y="1186101"/>
              <a:ext cx="36066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196604" y="184657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6082" y="6261025"/>
            <a:ext cx="953684" cy="294424"/>
            <a:chOff x="7173656" y="6296884"/>
            <a:chExt cx="953684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73656" y="631329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39676" y="6282740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2" name="流程图: 过程 51"/>
          <p:cNvSpPr/>
          <p:nvPr/>
        </p:nvSpPr>
        <p:spPr>
          <a:xfrm>
            <a:off x="349868" y="4709275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looked at Dad’s hat.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流程图: 过程 55"/>
          <p:cNvSpPr/>
          <p:nvPr/>
        </p:nvSpPr>
        <p:spPr>
          <a:xfrm>
            <a:off x="4416626" y="4726852"/>
            <a:ext cx="528706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“Oh no,” said Biff.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817725" y="355100"/>
            <a:ext cx="4475492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96194" y="1036196"/>
            <a:ext cx="6761657" cy="328698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216418" y="4846865"/>
            <a:ext cx="3252041" cy="1048234"/>
            <a:chOff x="10273979" y="3459863"/>
            <a:chExt cx="3236913" cy="1048234"/>
          </a:xfrm>
        </p:grpSpPr>
        <p:sp>
          <p:nvSpPr>
            <p:cNvPr id="29" name="圆角矩形 28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Century Gothic" panose="020B0502020202020204"/>
                  <a:sym typeface="Helvetica Light"/>
                </a:rPr>
                <a:t>Sight Word</a:t>
              </a:r>
              <a:endParaRPr lang="zh-CN" altLang="en-US" sz="2400" b="1" kern="0" dirty="0">
                <a:solidFill>
                  <a:srgbClr val="FFFFFF"/>
                </a:solidFill>
                <a:latin typeface="Century Gothic" panose="020B0502020202020204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73979" y="3972566"/>
              <a:ext cx="3236913" cy="53553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latin typeface="Century Gothic" panose="020B0502020202020204"/>
                  <a:sym typeface="Helvetica Light"/>
                </a:rPr>
                <a:t>looked at</a:t>
              </a:r>
              <a:endParaRPr lang="en-US" altLang="zh-CN" sz="2400" b="1" kern="0" dirty="0">
                <a:solidFill>
                  <a:srgbClr val="53585F"/>
                </a:solidFill>
                <a:latin typeface="Century Gothic" panose="020B0502020202020204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64268" y="-36192"/>
            <a:ext cx="6335415" cy="1072388"/>
            <a:chOff x="8567" y="-23"/>
            <a:chExt cx="8445" cy="2007"/>
          </a:xfrm>
        </p:grpSpPr>
        <p:sp>
          <p:nvSpPr>
            <p:cNvPr id="25" name="矩形 2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600" y="129"/>
              <a:ext cx="8268" cy="177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fluently; decode the sight words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 the phrase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looked at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in the text and guide them to read it accurately.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76621" y="179610"/>
            <a:ext cx="4840580" cy="6598643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826" y="127643"/>
            <a:ext cx="11828375" cy="658975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7212554" y="1500939"/>
            <a:ext cx="4718635" cy="2470822"/>
            <a:chOff x="8246695" y="1145339"/>
            <a:chExt cx="3818614" cy="2470822"/>
          </a:xfrm>
        </p:grpSpPr>
        <p:sp>
          <p:nvSpPr>
            <p:cNvPr id="63" name="文本框 62"/>
            <p:cNvSpPr txBox="1"/>
            <p:nvPr/>
          </p:nvSpPr>
          <p:spPr>
            <a:xfrm>
              <a:off x="8284353" y="1677169"/>
              <a:ext cx="3780955" cy="19389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Dad play the trick on the children? Why did Dad do 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Biff feel? Why did she feel like 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46695" y="1145339"/>
              <a:ext cx="381861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212554" y="253100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8346" y="6258149"/>
            <a:ext cx="970618" cy="294424"/>
            <a:chOff x="7125415" y="6313366"/>
            <a:chExt cx="970618" cy="29442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25415" y="632977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052698" y="6283447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流程图: 过程 39"/>
          <p:cNvSpPr/>
          <p:nvPr/>
        </p:nvSpPr>
        <p:spPr>
          <a:xfrm>
            <a:off x="586716" y="4514349"/>
            <a:ext cx="278710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Dad was hiding.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流程图: 过程 40"/>
          <p:cNvSpPr/>
          <p:nvPr/>
        </p:nvSpPr>
        <p:spPr>
          <a:xfrm>
            <a:off x="4325764" y="4543380"/>
            <a:ext cx="216732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was cross.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标题 1"/>
          <p:cNvSpPr txBox="1"/>
          <p:nvPr/>
        </p:nvSpPr>
        <p:spPr>
          <a:xfrm>
            <a:off x="817725" y="355100"/>
            <a:ext cx="4497859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80777" y="1101550"/>
            <a:ext cx="6809831" cy="326135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8110774" y="5426598"/>
            <a:ext cx="2169196" cy="897250"/>
            <a:chOff x="7769638" y="-6644823"/>
            <a:chExt cx="4879336" cy="20490769"/>
          </a:xfrm>
        </p:grpSpPr>
        <p:sp>
          <p:nvSpPr>
            <p:cNvPr id="22" name="圆角矩形 21"/>
            <p:cNvSpPr/>
            <p:nvPr/>
          </p:nvSpPr>
          <p:spPr>
            <a:xfrm>
              <a:off x="8426125" y="-1309230"/>
              <a:ext cx="4222849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hiding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7897503" y="900863"/>
            <a:ext cx="3501745" cy="4260326"/>
            <a:chOff x="8178806" y="2304912"/>
            <a:chExt cx="3501745" cy="426032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4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2" name="图片 41"/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6" name="流程图: 过程 35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girl is </a:t>
                </a:r>
                <a:r>
                  <a:rPr lang="en-US" altLang="zh-CN" sz="2400" b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hiding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a present behind her.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5793067" y="3643864"/>
                <a:ext cx="165189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hiding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8823181" y="2968637"/>
              <a:ext cx="2250150" cy="1503986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5598678" y="-36193"/>
            <a:ext cx="6601005" cy="1315183"/>
            <a:chOff x="8567" y="-23"/>
            <a:chExt cx="8445" cy="2039"/>
          </a:xfrm>
        </p:grpSpPr>
        <p:sp>
          <p:nvSpPr>
            <p:cNvPr id="48" name="矩形 4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600" y="20"/>
              <a:ext cx="8268" cy="199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meaning of the key vocabulary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hiding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, and make sentences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with it;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find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hiding 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in the text and the illustration;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word and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make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sentences with it.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1" name="直角三角形 5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384" y="101625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58078" y="142994"/>
            <a:ext cx="4659122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358078" y="152829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23742" y="-2290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598041" y="1482693"/>
            <a:ext cx="4141166" cy="2058757"/>
            <a:chOff x="8363973" y="1140480"/>
            <a:chExt cx="3510723" cy="2058757"/>
          </a:xfrm>
        </p:grpSpPr>
        <p:sp>
          <p:nvSpPr>
            <p:cNvPr id="9" name="文本框 8"/>
            <p:cNvSpPr txBox="1"/>
            <p:nvPr/>
          </p:nvSpPr>
          <p:spPr>
            <a:xfrm>
              <a:off x="8381772" y="1629577"/>
              <a:ext cx="3451168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Dad put the 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 startAt="2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think it was a good trick?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63973" y="1140480"/>
              <a:ext cx="351072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6813" y="6224118"/>
            <a:ext cx="953684" cy="294424"/>
            <a:chOff x="7138803" y="6283317"/>
            <a:chExt cx="953684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138803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流程图: 过程 32"/>
          <p:cNvSpPr/>
          <p:nvPr/>
        </p:nvSpPr>
        <p:spPr>
          <a:xfrm>
            <a:off x="1580056" y="5223669"/>
            <a:ext cx="5161878" cy="88001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hat was on a stick.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618313" y="3993010"/>
            <a:ext cx="4131894" cy="1722458"/>
            <a:chOff x="7670197" y="3596513"/>
            <a:chExt cx="4131894" cy="1722458"/>
          </a:xfrm>
        </p:grpSpPr>
        <p:sp>
          <p:nvSpPr>
            <p:cNvPr id="51" name="文本框 50"/>
            <p:cNvSpPr txBox="1"/>
            <p:nvPr/>
          </p:nvSpPr>
          <p:spPr>
            <a:xfrm>
              <a:off x="7673893" y="4118642"/>
              <a:ext cx="4128198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play a trick on someone before? What trick was 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7670197" y="3596513"/>
              <a:ext cx="413189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4" name="标题 1"/>
          <p:cNvSpPr txBox="1"/>
          <p:nvPr/>
        </p:nvSpPr>
        <p:spPr>
          <a:xfrm>
            <a:off x="817725" y="355100"/>
            <a:ext cx="3406545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172792" y="1058470"/>
            <a:ext cx="4463006" cy="413000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503470" y="1058470"/>
            <a:ext cx="4330309" cy="4062902"/>
            <a:chOff x="8555430" y="1145114"/>
            <a:chExt cx="3314958" cy="3113103"/>
          </a:xfrm>
        </p:grpSpPr>
        <p:sp>
          <p:nvSpPr>
            <p:cNvPr id="25" name="文本框 24"/>
            <p:cNvSpPr txBox="1"/>
            <p:nvPr/>
          </p:nvSpPr>
          <p:spPr>
            <a:xfrm>
              <a:off x="8575071" y="1640543"/>
              <a:ext cx="3295317" cy="261767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Put the following events in the right order.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The green hat was on the sea.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The green hat was on the shovel 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lphaU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The green hat was on the top of the sandcastle.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555430" y="1145114"/>
              <a:ext cx="3314958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Sequence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448199" y="4610173"/>
            <a:ext cx="395864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Answer: B-C-A </a:t>
            </a:r>
            <a:endParaRPr lang="zh-CN" altLang="en-US" sz="24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864268" y="-36193"/>
            <a:ext cx="6335415" cy="1079410"/>
            <a:chOff x="8567" y="-23"/>
            <a:chExt cx="8445" cy="2007"/>
          </a:xfrm>
        </p:grpSpPr>
        <p:sp>
          <p:nvSpPr>
            <p:cNvPr id="31" name="矩形 3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600" y="136"/>
              <a:ext cx="8268" cy="176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recognize the sequence of events;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3.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sequence of events in the sequence section.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4.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47" y="220225"/>
            <a:ext cx="11828375" cy="658975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5515" y="6407762"/>
            <a:ext cx="942162" cy="294424"/>
            <a:chOff x="10978489" y="6328672"/>
            <a:chExt cx="942162" cy="29442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0978489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90736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/>
          <p:nvPr/>
        </p:nvSpPr>
        <p:spPr>
          <a:xfrm>
            <a:off x="1216039" y="462473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8857248" y="1217049"/>
            <a:ext cx="2803775" cy="3850067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268033" y="1946578"/>
            <a:ext cx="2909022" cy="2574389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3057" y="452270"/>
            <a:ext cx="887432" cy="591621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3203893" y="3082753"/>
            <a:ext cx="509154" cy="301336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右箭头 36"/>
          <p:cNvSpPr/>
          <p:nvPr/>
        </p:nvSpPr>
        <p:spPr>
          <a:xfrm>
            <a:off x="8332978" y="3082753"/>
            <a:ext cx="509154" cy="301336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699853" y="910020"/>
            <a:ext cx="4574583" cy="5393391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0122" y="2657704"/>
            <a:ext cx="2836961" cy="13804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662343" y="1041312"/>
            <a:ext cx="2390527" cy="11117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62343" y="2300382"/>
            <a:ext cx="2390527" cy="113007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682018" y="3471902"/>
            <a:ext cx="2351175" cy="139180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728233" y="4993261"/>
            <a:ext cx="2304960" cy="11204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9002568" y="2070611"/>
            <a:ext cx="2513133" cy="2325619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6387921" y="-36194"/>
            <a:ext cx="5811762" cy="730173"/>
            <a:chOff x="8567" y="-23"/>
            <a:chExt cx="8445" cy="2007"/>
          </a:xfrm>
        </p:grpSpPr>
        <p:sp>
          <p:nvSpPr>
            <p:cNvPr id="42" name="矩形 4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600" y="180"/>
              <a:ext cx="8268" cy="16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Retell the story with the visual support and assistance.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recall the story;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work together to retell the story in turns by using the visual aids.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6" name="直角三角形 4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-33062" y="2728977"/>
            <a:ext cx="12225062" cy="40183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413561" y="1193104"/>
            <a:ext cx="1024506" cy="16943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499278" y="1586171"/>
            <a:ext cx="793101" cy="1498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6097457" y="1874884"/>
            <a:ext cx="818032" cy="14126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847796" y="1912964"/>
            <a:ext cx="1031696" cy="134738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37" y="-24696"/>
            <a:ext cx="12201191" cy="6704147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079517" y="2760717"/>
            <a:ext cx="6865462" cy="1362553"/>
            <a:chOff x="5079517" y="2760717"/>
            <a:chExt cx="6865462" cy="1362553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1198158" y="3234725"/>
              <a:ext cx="746821" cy="888545"/>
            </a:xfrm>
            <a:prstGeom prst="rect">
              <a:avLst/>
            </a:prstGeom>
          </p:spPr>
        </p:pic>
        <p:grpSp>
          <p:nvGrpSpPr>
            <p:cNvPr id="37" name="组合 36"/>
            <p:cNvGrpSpPr/>
            <p:nvPr/>
          </p:nvGrpSpPr>
          <p:grpSpPr>
            <a:xfrm>
              <a:off x="5079517" y="2760717"/>
              <a:ext cx="6367533" cy="1301844"/>
              <a:chOff x="5079517" y="2760717"/>
              <a:chExt cx="6367533" cy="1301844"/>
            </a:xfrm>
          </p:grpSpPr>
          <p:pic>
            <p:nvPicPr>
              <p:cNvPr id="117" name="图片 116"/>
              <p:cNvPicPr>
                <a:picLocks noChangeAspect="1"/>
              </p:cNvPicPr>
              <p:nvPr/>
            </p:nvPicPr>
            <p:blipFill>
              <a:blip r:embed="rId7" cstate="email"/>
              <a:stretch>
                <a:fillRect/>
              </a:stretch>
            </p:blipFill>
            <p:spPr>
              <a:xfrm>
                <a:off x="10706133" y="3181041"/>
                <a:ext cx="740917" cy="881520"/>
              </a:xfrm>
              <a:prstGeom prst="rect">
                <a:avLst/>
              </a:prstGeom>
            </p:spPr>
          </p:pic>
          <p:grpSp>
            <p:nvGrpSpPr>
              <p:cNvPr id="35" name="组合 34"/>
              <p:cNvGrpSpPr/>
              <p:nvPr/>
            </p:nvGrpSpPr>
            <p:grpSpPr>
              <a:xfrm>
                <a:off x="5079517" y="2760717"/>
                <a:ext cx="5837786" cy="1264185"/>
                <a:chOff x="5079517" y="2760717"/>
                <a:chExt cx="5837786" cy="1264185"/>
              </a:xfrm>
            </p:grpSpPr>
            <p:pic>
              <p:nvPicPr>
                <p:cNvPr id="118" name="图片 117"/>
                <p:cNvPicPr>
                  <a:picLocks noChangeAspect="1"/>
                </p:cNvPicPr>
                <p:nvPr/>
              </p:nvPicPr>
              <p:blipFill>
                <a:blip r:embed="rId8" cstate="email"/>
                <a:stretch>
                  <a:fillRect/>
                </a:stretch>
              </p:blipFill>
              <p:spPr>
                <a:xfrm>
                  <a:off x="10192620" y="3162697"/>
                  <a:ext cx="724683" cy="862205"/>
                </a:xfrm>
                <a:prstGeom prst="rect">
                  <a:avLst/>
                </a:prstGeom>
              </p:spPr>
            </p:pic>
            <p:grpSp>
              <p:nvGrpSpPr>
                <p:cNvPr id="34" name="组合 33"/>
                <p:cNvGrpSpPr/>
                <p:nvPr/>
              </p:nvGrpSpPr>
              <p:grpSpPr>
                <a:xfrm>
                  <a:off x="5079517" y="2760717"/>
                  <a:ext cx="5287772" cy="1255810"/>
                  <a:chOff x="5079517" y="2760717"/>
                  <a:chExt cx="5287772" cy="1255810"/>
                </a:xfrm>
              </p:grpSpPr>
              <p:pic>
                <p:nvPicPr>
                  <p:cNvPr id="119" name="图片 118"/>
                  <p:cNvPicPr>
                    <a:picLocks noChangeAspect="1"/>
                  </p:cNvPicPr>
                  <p:nvPr/>
                </p:nvPicPr>
                <p:blipFill>
                  <a:blip r:embed="rId8" cstate="email"/>
                  <a:stretch>
                    <a:fillRect/>
                  </a:stretch>
                </p:blipFill>
                <p:spPr>
                  <a:xfrm>
                    <a:off x="9642606" y="3154322"/>
                    <a:ext cx="724683" cy="862205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5079517" y="2760717"/>
                    <a:ext cx="4792057" cy="1174431"/>
                    <a:chOff x="5079517" y="2760717"/>
                    <a:chExt cx="4792057" cy="1174431"/>
                  </a:xfrm>
                </p:grpSpPr>
                <p:pic>
                  <p:nvPicPr>
                    <p:cNvPr id="120" name="图片 119"/>
                    <p:cNvPicPr>
                      <a:picLocks noChangeAspect="1"/>
                    </p:cNvPicPr>
                    <p:nvPr/>
                  </p:nvPicPr>
                  <p:blipFill>
                    <a:blip r:embed="rId8" cstate="email"/>
                    <a:stretch>
                      <a:fillRect/>
                    </a:stretch>
                  </p:blipFill>
                  <p:spPr>
                    <a:xfrm>
                      <a:off x="9146891" y="3072943"/>
                      <a:ext cx="724683" cy="86220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2" name="组合 31"/>
                    <p:cNvGrpSpPr/>
                    <p:nvPr/>
                  </p:nvGrpSpPr>
                  <p:grpSpPr>
                    <a:xfrm>
                      <a:off x="5079517" y="2760717"/>
                      <a:ext cx="4324213" cy="1140699"/>
                      <a:chOff x="5079517" y="2760717"/>
                      <a:chExt cx="4324213" cy="1140699"/>
                    </a:xfrm>
                  </p:grpSpPr>
                  <p:pic>
                    <p:nvPicPr>
                      <p:cNvPr id="121" name="图片 120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email"/>
                      <a:stretch>
                        <a:fillRect/>
                      </a:stretch>
                    </p:blipFill>
                    <p:spPr>
                      <a:xfrm>
                        <a:off x="8679047" y="3039211"/>
                        <a:ext cx="724683" cy="862205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0" name="组合 29"/>
                      <p:cNvGrpSpPr/>
                      <p:nvPr/>
                    </p:nvGrpSpPr>
                    <p:grpSpPr>
                      <a:xfrm>
                        <a:off x="5079517" y="2760717"/>
                        <a:ext cx="3897266" cy="1103300"/>
                        <a:chOff x="5079517" y="2760717"/>
                        <a:chExt cx="3897266" cy="1103300"/>
                      </a:xfrm>
                    </p:grpSpPr>
                    <p:pic>
                      <p:nvPicPr>
                        <p:cNvPr id="122" name="图片 12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email"/>
                        <a:stretch>
                          <a:fillRect/>
                        </a:stretch>
                      </p:blipFill>
                      <p:spPr>
                        <a:xfrm>
                          <a:off x="8252100" y="3001812"/>
                          <a:ext cx="724683" cy="862205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9" name="组合 28"/>
                        <p:cNvGrpSpPr/>
                        <p:nvPr/>
                      </p:nvGrpSpPr>
                      <p:grpSpPr>
                        <a:xfrm>
                          <a:off x="5079517" y="2760717"/>
                          <a:ext cx="3395376" cy="1034620"/>
                          <a:chOff x="5079517" y="2760717"/>
                          <a:chExt cx="3395376" cy="1034620"/>
                        </a:xfrm>
                      </p:grpSpPr>
                      <p:pic>
                        <p:nvPicPr>
                          <p:cNvPr id="123" name="图片 122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 cstate="email"/>
                          <a:stretch>
                            <a:fillRect/>
                          </a:stretch>
                        </p:blipFill>
                        <p:spPr>
                          <a:xfrm>
                            <a:off x="7750210" y="2933132"/>
                            <a:ext cx="724683" cy="862205"/>
                          </a:xfrm>
                          <a:prstGeom prst="rect">
                            <a:avLst/>
                          </a:prstGeom>
                        </p:spPr>
                      </p:pic>
                      <p:grpSp>
                        <p:nvGrpSpPr>
                          <p:cNvPr id="28" name="组合 27"/>
                          <p:cNvGrpSpPr/>
                          <p:nvPr/>
                        </p:nvGrpSpPr>
                        <p:grpSpPr>
                          <a:xfrm>
                            <a:off x="5079517" y="2760717"/>
                            <a:ext cx="2865171" cy="947296"/>
                            <a:chOff x="5079517" y="2760717"/>
                            <a:chExt cx="2865171" cy="947296"/>
                          </a:xfrm>
                        </p:grpSpPr>
                        <p:pic>
                          <p:nvPicPr>
                            <p:cNvPr id="124" name="图片 123"/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" cstate="email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322180" y="2967373"/>
                              <a:ext cx="622508" cy="740640"/>
                            </a:xfrm>
                            <a:prstGeom prst="rect">
                              <a:avLst/>
                            </a:prstGeom>
                          </p:spPr>
                        </p:pic>
                        <p:grpSp>
                          <p:nvGrpSpPr>
                            <p:cNvPr id="27" name="组合 26"/>
                            <p:cNvGrpSpPr/>
                            <p:nvPr/>
                          </p:nvGrpSpPr>
                          <p:grpSpPr>
                            <a:xfrm>
                              <a:off x="5079517" y="2760717"/>
                              <a:ext cx="2401009" cy="904190"/>
                              <a:chOff x="5079517" y="2760717"/>
                              <a:chExt cx="2401009" cy="904190"/>
                            </a:xfrm>
                          </p:grpSpPr>
                          <p:pic>
                            <p:nvPicPr>
                              <p:cNvPr id="126" name="图片 125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9" cstate="email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6858018" y="2924267"/>
                                <a:ext cx="622508" cy="74064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grpSp>
                            <p:nvGrpSpPr>
                              <p:cNvPr id="26" name="组合 25"/>
                              <p:cNvGrpSpPr/>
                              <p:nvPr/>
                            </p:nvGrpSpPr>
                            <p:grpSpPr>
                              <a:xfrm>
                                <a:off x="5079517" y="2760717"/>
                                <a:ext cx="1919647" cy="861084"/>
                                <a:chOff x="5079517" y="2760717"/>
                                <a:chExt cx="1919647" cy="861084"/>
                              </a:xfrm>
                            </p:grpSpPr>
                            <p:pic>
                              <p:nvPicPr>
                                <p:cNvPr id="127" name="图片 126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>
                                <a:blip r:embed="rId9" cstate="email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6376656" y="2881161"/>
                                  <a:ext cx="622508" cy="74064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grpSp>
                              <p:nvGrpSpPr>
                                <p:cNvPr id="24" name="组合 23"/>
                                <p:cNvGrpSpPr/>
                                <p:nvPr/>
                              </p:nvGrpSpPr>
                              <p:grpSpPr>
                                <a:xfrm>
                                  <a:off x="5079517" y="2760717"/>
                                  <a:ext cx="1465248" cy="794639"/>
                                  <a:chOff x="5079517" y="2760717"/>
                                  <a:chExt cx="1465248" cy="794639"/>
                                </a:xfrm>
                              </p:grpSpPr>
                              <p:pic>
                                <p:nvPicPr>
                                  <p:cNvPr id="128" name="图片 127"/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9" cstate="email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5922257" y="2814716"/>
                                    <a:ext cx="622508" cy="74064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grpSp>
                                <p:nvGrpSpPr>
                                  <p:cNvPr id="22" name="组合 21"/>
                                  <p:cNvGrpSpPr/>
                                  <p:nvPr/>
                                </p:nvGrpSpPr>
                                <p:grpSpPr>
                                  <a:xfrm>
                                    <a:off x="5079517" y="2760717"/>
                                    <a:ext cx="1006178" cy="740639"/>
                                    <a:chOff x="5079517" y="2760717"/>
                                    <a:chExt cx="1006178" cy="740639"/>
                                  </a:xfrm>
                                </p:grpSpPr>
                                <p:pic>
                                  <p:nvPicPr>
                                    <p:cNvPr id="129" name="图片 128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10" cstate="email"/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5507279" y="2813175"/>
                                      <a:ext cx="578416" cy="688181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  <p:pic>
                                  <p:nvPicPr>
                                    <p:cNvPr id="130" name="图片 129"/>
                                    <p:cNvPicPr>
                                      <a:picLocks noChangeAspect="1"/>
                                    </p:cNvPicPr>
                                    <p:nvPr/>
                                  </p:nvPicPr>
                                  <p:blipFill>
                                    <a:blip r:embed="rId11" cstate="email"/>
                                    <a:stretch>
                                      <a:fillRect/>
                                    </a:stretch>
                                  </p:blipFill>
                                  <p:spPr>
                                    <a:xfrm>
                                      <a:off x="5079517" y="2760717"/>
                                      <a:ext cx="548532" cy="652626"/>
                                    </a:xfrm>
                                    <a:prstGeom prst="rect">
                                      <a:avLst/>
                                    </a:prstGeom>
                                  </p:spPr>
                                </p:pic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10" name="文本框 9"/>
          <p:cNvSpPr txBox="1"/>
          <p:nvPr/>
        </p:nvSpPr>
        <p:spPr>
          <a:xfrm>
            <a:off x="5257439" y="299108"/>
            <a:ext cx="3001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Let’s guess!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0950051" y="6158022"/>
            <a:ext cx="998007" cy="312687"/>
            <a:chOff x="7707356" y="6408789"/>
            <a:chExt cx="998007" cy="31268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45217" y="6176285"/>
            <a:ext cx="996019" cy="294424"/>
            <a:chOff x="10817056" y="6234543"/>
            <a:chExt cx="996019" cy="294424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89" name="文本框 88"/>
            <p:cNvSpPr txBox="1"/>
            <p:nvPr/>
          </p:nvSpPr>
          <p:spPr>
            <a:xfrm>
              <a:off x="10817056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4439884" y="331304"/>
            <a:ext cx="887432" cy="59162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9492875" y="24040"/>
            <a:ext cx="2374889" cy="773220"/>
            <a:chOff x="9362719" y="73976"/>
            <a:chExt cx="2374889" cy="77322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279288" y="559873"/>
            <a:ext cx="2795016" cy="1860618"/>
          </a:xfrm>
          <a:prstGeom prst="round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216641" y="917421"/>
            <a:ext cx="3076602" cy="1008784"/>
            <a:chOff x="7222458" y="1286025"/>
            <a:chExt cx="3052644" cy="1453347"/>
          </a:xfrm>
        </p:grpSpPr>
        <p:sp>
          <p:nvSpPr>
            <p:cNvPr id="2" name="圆角矩形标注 1"/>
            <p:cNvSpPr/>
            <p:nvPr/>
          </p:nvSpPr>
          <p:spPr>
            <a:xfrm>
              <a:off x="7283736" y="1286025"/>
              <a:ext cx="2895193" cy="1453347"/>
            </a:xfrm>
            <a:prstGeom prst="wedgeRoundRectCallout">
              <a:avLst>
                <a:gd name="adj1" fmla="val -52408"/>
                <a:gd name="adj2" fmla="val 71154"/>
                <a:gd name="adj3" fmla="val 16667"/>
              </a:avLst>
            </a:prstGeom>
            <a:solidFill>
              <a:schemeClr val="bg1"/>
            </a:solidFill>
            <a:ln w="12700" cap="flat">
              <a:solidFill>
                <a:schemeClr val="accent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222458" y="1557516"/>
              <a:ext cx="305264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Let’s play go-karts together. 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61" r="99904">
                        <a14:backgroundMark x1="43626" y1="10298" x2="44939" y2="65513"/>
                        <a14:backgroundMark x1="36483" y1="10736" x2="37156" y2="6279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746239" y="1887284"/>
            <a:ext cx="1458831" cy="106641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976298" y="1912964"/>
            <a:ext cx="1516786" cy="503536"/>
            <a:chOff x="2059862" y="957142"/>
            <a:chExt cx="1516786" cy="503536"/>
          </a:xfrm>
        </p:grpSpPr>
        <p:sp>
          <p:nvSpPr>
            <p:cNvPr id="16" name="矩形 15"/>
            <p:cNvSpPr/>
            <p:nvPr/>
          </p:nvSpPr>
          <p:spPr>
            <a:xfrm>
              <a:off x="2059862" y="992159"/>
              <a:ext cx="1516786" cy="46851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125039" y="957142"/>
              <a:ext cx="144665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donkeys</a:t>
              </a:r>
              <a:endParaRPr lang="zh-CN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flipH="1">
            <a:off x="3739846" y="1878620"/>
            <a:ext cx="1471615" cy="107575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1279268" y="545162"/>
            <a:ext cx="2810951" cy="1890039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1" cstate="email"/>
          <a:srcRect/>
          <a:stretch>
            <a:fillRect/>
          </a:stretch>
        </p:blipFill>
        <p:spPr>
          <a:xfrm>
            <a:off x="2561457" y="2304887"/>
            <a:ext cx="1632140" cy="119310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456" l="0" r="99437">
                        <a14:backgroundMark x1="43662" y1="13514" x2="37746" y2="62548"/>
                        <a14:backgroundMark x1="44789" y1="59459" x2="29296" y2="41313"/>
                        <a14:backgroundMark x1="45915" y1="42857" x2="37746" y2="5945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736128" y="1881721"/>
            <a:ext cx="1471615" cy="1075759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flipH="1">
            <a:off x="3708845" y="1853984"/>
            <a:ext cx="1471615" cy="107575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804132" y="1920277"/>
            <a:ext cx="1885030" cy="483094"/>
            <a:chOff x="1206813" y="597611"/>
            <a:chExt cx="1885030" cy="483094"/>
          </a:xfrm>
        </p:grpSpPr>
        <p:sp>
          <p:nvSpPr>
            <p:cNvPr id="18" name="矩形 17"/>
            <p:cNvSpPr/>
            <p:nvPr/>
          </p:nvSpPr>
          <p:spPr>
            <a:xfrm>
              <a:off x="1363936" y="616861"/>
              <a:ext cx="1666092" cy="46384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206813" y="597611"/>
              <a:ext cx="188503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go-karts</a:t>
              </a:r>
              <a:endParaRPr lang="zh-CN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4" cstate="email"/>
          <a:srcRect/>
          <a:stretch>
            <a:fillRect/>
          </a:stretch>
        </p:blipFill>
        <p:spPr>
          <a:xfrm>
            <a:off x="2579218" y="2339876"/>
            <a:ext cx="1581643" cy="1156190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1276080" y="532349"/>
            <a:ext cx="2844985" cy="1902852"/>
          </a:xfrm>
          <a:prstGeom prst="round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456" l="0" r="99437">
                        <a14:backgroundMark x1="43662" y1="13514" x2="37746" y2="62548"/>
                        <a14:backgroundMark x1="44789" y1="59459" x2="29296" y2="41313"/>
                        <a14:backgroundMark x1="45915" y1="42857" x2="37746" y2="5945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730427" y="1865491"/>
            <a:ext cx="1471615" cy="1075759"/>
          </a:xfrm>
          <a:prstGeom prst="rect">
            <a:avLst/>
          </a:prstGeom>
        </p:spPr>
      </p:pic>
      <p:grpSp>
        <p:nvGrpSpPr>
          <p:cNvPr id="80" name="组合 79"/>
          <p:cNvGrpSpPr/>
          <p:nvPr/>
        </p:nvGrpSpPr>
        <p:grpSpPr>
          <a:xfrm>
            <a:off x="1841644" y="1933271"/>
            <a:ext cx="1885030" cy="483094"/>
            <a:chOff x="1259568" y="597611"/>
            <a:chExt cx="1885030" cy="483094"/>
          </a:xfrm>
        </p:grpSpPr>
        <p:sp>
          <p:nvSpPr>
            <p:cNvPr id="84" name="矩形 83"/>
            <p:cNvSpPr/>
            <p:nvPr/>
          </p:nvSpPr>
          <p:spPr>
            <a:xfrm>
              <a:off x="1363936" y="616861"/>
              <a:ext cx="1666092" cy="46384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1259568" y="597611"/>
              <a:ext cx="188503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ice cream</a:t>
              </a:r>
              <a:endParaRPr lang="zh-CN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flipH="1">
            <a:off x="3740784" y="1851730"/>
            <a:ext cx="1471615" cy="1075759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4" cstate="email"/>
          <a:srcRect/>
          <a:stretch>
            <a:fillRect/>
          </a:stretch>
        </p:blipFill>
        <p:spPr>
          <a:xfrm>
            <a:off x="2615620" y="2339481"/>
            <a:ext cx="1581643" cy="115619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26" cstate="email"/>
          <a:stretch>
            <a:fillRect/>
          </a:stretch>
        </p:blipFill>
        <p:spPr>
          <a:xfrm>
            <a:off x="1286070" y="539596"/>
            <a:ext cx="2822198" cy="1907111"/>
          </a:xfrm>
          <a:prstGeom prst="round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456" l="0" r="99437">
                        <a14:backgroundMark x1="43662" y1="13514" x2="37746" y2="62548"/>
                        <a14:backgroundMark x1="44789" y1="59459" x2="29296" y2="41313"/>
                        <a14:backgroundMark x1="45915" y1="42857" x2="37746" y2="5945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753476" y="1851507"/>
            <a:ext cx="1471615" cy="1075759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1842124" y="1951266"/>
            <a:ext cx="1885030" cy="483094"/>
            <a:chOff x="1277153" y="597611"/>
            <a:chExt cx="1885030" cy="483094"/>
          </a:xfrm>
        </p:grpSpPr>
        <p:sp>
          <p:nvSpPr>
            <p:cNvPr id="93" name="矩形 92"/>
            <p:cNvSpPr/>
            <p:nvPr/>
          </p:nvSpPr>
          <p:spPr>
            <a:xfrm>
              <a:off x="1363936" y="616861"/>
              <a:ext cx="1666092" cy="46384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277153" y="597611"/>
              <a:ext cx="188503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hiding</a:t>
              </a:r>
              <a:endParaRPr lang="zh-CN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flipH="1">
            <a:off x="3729831" y="1839436"/>
            <a:ext cx="1471615" cy="1075759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24" cstate="email"/>
          <a:srcRect/>
          <a:stretch>
            <a:fillRect/>
          </a:stretch>
        </p:blipFill>
        <p:spPr>
          <a:xfrm>
            <a:off x="2604660" y="2337109"/>
            <a:ext cx="1581643" cy="1156190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27" cstate="email"/>
          <a:stretch>
            <a:fillRect/>
          </a:stretch>
        </p:blipFill>
        <p:spPr>
          <a:xfrm>
            <a:off x="1278330" y="534155"/>
            <a:ext cx="2839745" cy="1907801"/>
          </a:xfrm>
          <a:prstGeom prst="round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456" l="0" r="99437">
                        <a14:backgroundMark x1="43662" y1="13514" x2="37746" y2="62548"/>
                        <a14:backgroundMark x1="44789" y1="59459" x2="29296" y2="41313"/>
                        <a14:backgroundMark x1="45915" y1="42857" x2="37746" y2="5945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742675" y="1838884"/>
            <a:ext cx="1471615" cy="1075759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1764039" y="1939255"/>
            <a:ext cx="1885030" cy="483094"/>
            <a:chOff x="1206813" y="597611"/>
            <a:chExt cx="1885030" cy="483094"/>
          </a:xfrm>
        </p:grpSpPr>
        <p:sp>
          <p:nvSpPr>
            <p:cNvPr id="90" name="矩形 89"/>
            <p:cNvSpPr/>
            <p:nvPr/>
          </p:nvSpPr>
          <p:spPr>
            <a:xfrm>
              <a:off x="1363936" y="616861"/>
              <a:ext cx="1666092" cy="46384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206813" y="597611"/>
              <a:ext cx="188503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boat</a:t>
              </a:r>
              <a:endParaRPr lang="zh-CN" altLang="en-US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28" cstate="email"/>
          <a:srcRect/>
          <a:stretch>
            <a:fillRect/>
          </a:stretch>
        </p:blipFill>
        <p:spPr>
          <a:xfrm flipH="1">
            <a:off x="3723860" y="1876962"/>
            <a:ext cx="1471615" cy="107575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448511" y="3317581"/>
            <a:ext cx="7044404" cy="3318705"/>
            <a:chOff x="448511" y="3317581"/>
            <a:chExt cx="7044404" cy="3318705"/>
          </a:xfrm>
        </p:grpSpPr>
        <p:grpSp>
          <p:nvGrpSpPr>
            <p:cNvPr id="39" name="组合 38"/>
            <p:cNvGrpSpPr/>
            <p:nvPr/>
          </p:nvGrpSpPr>
          <p:grpSpPr>
            <a:xfrm>
              <a:off x="448511" y="3317581"/>
              <a:ext cx="1994839" cy="1602806"/>
              <a:chOff x="448511" y="3317581"/>
              <a:chExt cx="1994839" cy="1602806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448511" y="3317581"/>
                <a:ext cx="1261010" cy="1189010"/>
                <a:chOff x="448511" y="3317581"/>
                <a:chExt cx="1261010" cy="1189010"/>
              </a:xfrm>
            </p:grpSpPr>
            <p:grpSp>
              <p:nvGrpSpPr>
                <p:cNvPr id="6" name="组合 5"/>
                <p:cNvGrpSpPr/>
                <p:nvPr/>
              </p:nvGrpSpPr>
              <p:grpSpPr>
                <a:xfrm>
                  <a:off x="448511" y="3317581"/>
                  <a:ext cx="1010820" cy="997632"/>
                  <a:chOff x="448511" y="3317581"/>
                  <a:chExt cx="1010820" cy="997632"/>
                </a:xfrm>
              </p:grpSpPr>
              <p:pic>
                <p:nvPicPr>
                  <p:cNvPr id="21" name="图片 20"/>
                  <p:cNvPicPr>
                    <a:picLocks noChangeAspect="1"/>
                  </p:cNvPicPr>
                  <p:nvPr/>
                </p:nvPicPr>
                <p:blipFill>
                  <a:blip r:embed="rId29" cstate="email"/>
                  <a:stretch>
                    <a:fillRect/>
                  </a:stretch>
                </p:blipFill>
                <p:spPr>
                  <a:xfrm>
                    <a:off x="448511" y="3317581"/>
                    <a:ext cx="636006" cy="756700"/>
                  </a:xfrm>
                  <a:prstGeom prst="rect">
                    <a:avLst/>
                  </a:prstGeom>
                </p:spPr>
              </p:pic>
              <p:pic>
                <p:nvPicPr>
                  <p:cNvPr id="97" name="图片 96"/>
                  <p:cNvPicPr>
                    <a:picLocks noChangeAspect="1"/>
                  </p:cNvPicPr>
                  <p:nvPr/>
                </p:nvPicPr>
                <p:blipFill>
                  <a:blip r:embed="rId30" cstate="email"/>
                  <a:stretch>
                    <a:fillRect/>
                  </a:stretch>
                </p:blipFill>
                <p:spPr>
                  <a:xfrm>
                    <a:off x="763739" y="3487620"/>
                    <a:ext cx="695592" cy="82759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0" name="图片 99"/>
                <p:cNvPicPr>
                  <a:picLocks noChangeAspect="1"/>
                </p:cNvPicPr>
                <p:nvPr/>
              </p:nvPicPr>
              <p:blipFill>
                <a:blip r:embed="rId30" cstate="email"/>
                <a:stretch>
                  <a:fillRect/>
                </a:stretch>
              </p:blipFill>
              <p:spPr>
                <a:xfrm>
                  <a:off x="1013929" y="3678998"/>
                  <a:ext cx="695592" cy="827593"/>
                </a:xfrm>
                <a:prstGeom prst="rect">
                  <a:avLst/>
                </a:prstGeom>
              </p:spPr>
            </p:pic>
          </p:grpSp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30" cstate="email"/>
              <a:stretch>
                <a:fillRect/>
              </a:stretch>
            </p:blipFill>
            <p:spPr>
              <a:xfrm>
                <a:off x="1345883" y="3939262"/>
                <a:ext cx="695592" cy="827593"/>
              </a:xfrm>
              <a:prstGeom prst="rect">
                <a:avLst/>
              </a:prstGeom>
            </p:spPr>
          </p:pic>
          <p:pic>
            <p:nvPicPr>
              <p:cNvPr id="103" name="图片 102"/>
              <p:cNvPicPr>
                <a:picLocks noChangeAspect="1"/>
              </p:cNvPicPr>
              <p:nvPr/>
            </p:nvPicPr>
            <p:blipFill>
              <a:blip r:embed="rId30" cstate="email"/>
              <a:stretch>
                <a:fillRect/>
              </a:stretch>
            </p:blipFill>
            <p:spPr>
              <a:xfrm>
                <a:off x="1747758" y="4092794"/>
                <a:ext cx="695592" cy="827593"/>
              </a:xfrm>
              <a:prstGeom prst="rect">
                <a:avLst/>
              </a:prstGeom>
            </p:spPr>
          </p:pic>
        </p:grpSp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2079424" y="4248008"/>
              <a:ext cx="695592" cy="827593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2398851" y="4435811"/>
              <a:ext cx="695592" cy="827593"/>
            </a:xfrm>
            <a:prstGeom prst="rect">
              <a:avLst/>
            </a:prstGeom>
          </p:spPr>
        </p:pic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2710849" y="4593662"/>
              <a:ext cx="695592" cy="827593"/>
            </a:xfrm>
            <a:prstGeom prst="rect">
              <a:avLst/>
            </a:prstGeom>
          </p:spPr>
        </p:pic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3066074" y="4796458"/>
              <a:ext cx="695592" cy="827593"/>
            </a:xfrm>
            <a:prstGeom prst="rect">
              <a:avLst/>
            </a:prstGeom>
          </p:spPr>
        </p:pic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3428263" y="4936474"/>
              <a:ext cx="695592" cy="827593"/>
            </a:xfrm>
            <a:prstGeom prst="rect">
              <a:avLst/>
            </a:prstGeom>
          </p:spPr>
        </p:pic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3838507" y="5076490"/>
              <a:ext cx="695592" cy="827593"/>
            </a:xfrm>
            <a:prstGeom prst="rect">
              <a:avLst/>
            </a:prstGeom>
          </p:spPr>
        </p:pic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30" cstate="email"/>
            <a:stretch>
              <a:fillRect/>
            </a:stretch>
          </p:blipFill>
          <p:spPr>
            <a:xfrm>
              <a:off x="4263144" y="5197408"/>
              <a:ext cx="695592" cy="827593"/>
            </a:xfrm>
            <a:prstGeom prst="rect">
              <a:avLst/>
            </a:prstGeom>
          </p:spPr>
        </p:pic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4694086" y="5294270"/>
              <a:ext cx="741035" cy="881660"/>
            </a:xfrm>
            <a:prstGeom prst="rect">
              <a:avLst/>
            </a:prstGeom>
          </p:spPr>
        </p:pic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31" cstate="email"/>
            <a:stretch>
              <a:fillRect/>
            </a:stretch>
          </p:blipFill>
          <p:spPr>
            <a:xfrm>
              <a:off x="5180460" y="5419586"/>
              <a:ext cx="736666" cy="876461"/>
            </a:xfrm>
            <a:prstGeom prst="rect">
              <a:avLst/>
            </a:prstGeom>
          </p:spPr>
        </p:pic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32" cstate="email"/>
            <a:stretch>
              <a:fillRect/>
            </a:stretch>
          </p:blipFill>
          <p:spPr>
            <a:xfrm>
              <a:off x="5645266" y="5518852"/>
              <a:ext cx="731879" cy="870766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33" cstate="email"/>
            <a:stretch>
              <a:fillRect/>
            </a:stretch>
          </p:blipFill>
          <p:spPr>
            <a:xfrm>
              <a:off x="6097457" y="5637642"/>
              <a:ext cx="756812" cy="900431"/>
            </a:xfrm>
            <a:prstGeom prst="rect">
              <a:avLst/>
            </a:prstGeom>
          </p:spPr>
        </p:pic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34" cstate="email"/>
            <a:stretch>
              <a:fillRect/>
            </a:stretch>
          </p:blipFill>
          <p:spPr>
            <a:xfrm>
              <a:off x="6662635" y="5648445"/>
              <a:ext cx="830280" cy="987841"/>
            </a:xfrm>
            <a:prstGeom prst="rect">
              <a:avLst/>
            </a:prstGeom>
          </p:spPr>
        </p:pic>
      </p:grpSp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35" cstate="email"/>
          <a:srcRect/>
          <a:stretch>
            <a:fillRect/>
          </a:stretch>
        </p:blipFill>
        <p:spPr>
          <a:xfrm>
            <a:off x="2593178" y="2354640"/>
            <a:ext cx="1581643" cy="11561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6" cstate="email"/>
          <a:stretch>
            <a:fillRect/>
          </a:stretch>
        </p:blipFill>
        <p:spPr>
          <a:xfrm>
            <a:off x="7408148" y="1460679"/>
            <a:ext cx="853858" cy="1470923"/>
          </a:xfrm>
          <a:prstGeom prst="rect">
            <a:avLst/>
          </a:prstGeom>
        </p:spPr>
      </p:pic>
      <p:grpSp>
        <p:nvGrpSpPr>
          <p:cNvPr id="125" name="组合 124"/>
          <p:cNvGrpSpPr/>
          <p:nvPr/>
        </p:nvGrpSpPr>
        <p:grpSpPr>
          <a:xfrm>
            <a:off x="5864268" y="-36192"/>
            <a:ext cx="6335415" cy="1236166"/>
            <a:chOff x="8567" y="-23"/>
            <a:chExt cx="8445" cy="2007"/>
          </a:xfrm>
        </p:grpSpPr>
        <p:sp>
          <p:nvSpPr>
            <p:cNvPr id="131" name="矩形 13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8600" y="110"/>
              <a:ext cx="8268" cy="181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Check their understanding of the words in this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help the children in the picture ride go-karts by identifying the pictures and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vocabulary words.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identify the word that matches the picture; click to show the answer; click to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help one of the children in the picture ride the go-kart.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Repeat this practice for the rest of the words.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134" name="直角三角形 1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5" name="文本框 1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1.11111E-6 L 5.20833E-6 1.11111E-6 C -0.00312 -0.00209 -0.01614 -0.01111 -0.0203 -0.01296 C -0.02226 -0.01389 -0.02408 -0.01528 -0.02603 -0.01551 C -0.04491 -0.01852 -0.04999 -0.01806 -0.0664 -0.01806 L -0.0664 -0.01806 " pathEditMode="relative" ptsTypes="AAAAAA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649 0.068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-0.00185 L -0.00651 -0.00162 L 0.01185 0.00949 C 0.02839 0.01898 0.01159 0.00764 0.025 0.01713 C 0.03842 0.03611 0.03177 0.03079 0.04375 0.0368 C 0.0642 0.06551 0.03256 0.02338 0.05664 0.04861 C 0.05821 0.05023 0.05899 0.05486 0.06042 0.05648 C 0.06355 0.05903 0.06667 0.05856 0.06993 0.06042 C 0.0737 0.0625 0.07709 0.0662 0.08099 0.06829 C 0.08347 0.06921 0.0862 0.0706 0.08842 0.07222 C 0.10352 0.08125 0.09545 0.07893 0.10912 0.08356 C 0.1168 0.08657 0.12435 0.08657 0.13151 0.09167 C 0.14167 0.09861 0.13321 0.09305 0.14662 0.0993 C 0.14922 0.10069 0.15144 0.10254 0.15404 0.10324 C 0.16094 0.10532 0.16758 0.10555 0.17448 0.10717 C 0.17852 0.10833 0.19427 0.11319 0.19883 0.11528 C 0.20144 0.11643 0.20378 0.11829 0.20625 0.11921 C 0.21003 0.1206 0.21407 0.12129 0.21771 0.12315 C 0.21954 0.12361 0.22136 0.12569 0.22318 0.12685 C 0.23073 0.13009 0.24571 0.13495 0.24571 0.13518 C 0.24649 0.13542 0.25795 0.14537 0.26081 0.14653 C 0.26693 0.14884 0.2918 0.1537 0.2961 0.15417 C 0.32982 0.15648 0.36355 0.15717 0.39714 0.15833 C 0.39896 0.15949 0.40105 0.16042 0.40261 0.16227 C 0.40677 0.16667 0.40977 0.17477 0.41394 0.17801 C 0.41589 0.17917 0.41771 0.18102 0.4194 0.18194 C 0.44336 0.19514 0.43568 0.18958 0.47006 0.19352 C 0.47526 0.19583 0.48008 0.19954 0.48516 0.20139 L 0.49623 0.20532 C 0.50065 0.20671 0.50495 0.20764 0.50938 0.20903 C 0.5125 0.20995 0.51537 0.21273 0.51875 0.21296 C 0.53112 0.21504 0.54375 0.21574 0.55612 0.2169 C 0.5599 0.21967 0.56342 0.22361 0.56732 0.22477 C 0.57474 0.22754 0.57904 0.22847 0.5862 0.23287 C 0.58972 0.23495 0.59349 0.23773 0.59727 0.24051 C 0.59909 0.24143 0.60092 0.24352 0.603 0.24467 C 0.60664 0.2456 0.61042 0.24768 0.61407 0.24861 C 0.62344 0.25 0.63282 0.25092 0.64206 0.25254 C 0.64649 0.2537 0.65118 0.2537 0.65534 0.25602 C 0.65808 0.25764 0.6599 0.2625 0.66263 0.26389 C 0.66485 0.26528 0.68959 0.27153 0.69076 0.27176 C 0.69896 0.27731 0.69636 0.27639 0.70756 0.2794 C 0.71758 0.28241 0.73763 0.2875 0.73763 0.28842 C 0.76498 0.28634 0.79232 0.28657 0.8198 0.28333 C 0.82735 0.28264 0.83464 0.27569 0.84232 0.27569 L 0.86875 0.27569 L 0.86875 0.27592 " pathEditMode="relative" rAng="0" ptsTypes="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63" y="1451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96296E-6 L -3.46945E-18 2.96296E-6 C -0.0039 -0.00348 -0.00807 -0.00602 -0.01158 -0.01042 C -0.01302 -0.01204 -0.01289 -0.0169 -0.01445 -0.01806 C -0.01588 -0.01899 -0.01731 -0.01644 -0.01875 -0.01551 C -0.02057 -0.01227 -0.02278 -0.00695 -0.02604 -0.00787 C -0.02773 -0.00834 -0.02877 -0.01158 -0.03033 -0.01297 C -0.03164 -0.01412 -0.0332 -0.01505 -0.03463 -0.01551 C -0.03984 -0.0169 -0.04518 -0.01713 -0.05052 -0.01806 C -0.05195 -0.01968 -0.05351 -0.0213 -0.05481 -0.02315 C -0.05586 -0.02477 -0.05651 -0.02709 -0.05768 -0.02824 C -0.05898 -0.02963 -0.06054 -0.0301 -0.06198 -0.03079 C -0.06341 -0.0301 -0.0651 -0.02987 -0.0664 -0.02824 C -0.07955 -0.01065 -0.0681 -0.01875 -0.07786 -0.01297 C -0.07929 -0.01459 -0.08086 -0.01621 -0.08216 -0.01806 C -0.0832 -0.01968 -0.08385 -0.02246 -0.08502 -0.02315 C -0.08776 -0.025 -0.09088 -0.025 -0.09375 -0.0257 L -0.10807 -0.02315 L -0.10807 -0.02315 " pathEditMode="relative" ptsTypes="AAAAAAAAAAAAAAAAA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09388 0.072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044 L -0.00586 -0.00417 C -0.00195 -0.00185 0.00222 -1.11111E-6 0.00612 0.00324 C 0.00938 0.00602 0.01172 0.01158 0.01524 0.01343 C 0.01823 0.01505 0.02162 0.01551 0.02422 0.01875 C 0.02565 0.0206 0.02709 0.02269 0.02865 0.02384 C 0.03164 0.02616 0.03477 0.02732 0.03776 0.02894 L 0.04232 0.03171 L 0.06498 0.04468 C 0.06498 0.04491 0.07409 0.04977 0.07409 0.05 C 0.07552 0.05139 0.07695 0.0537 0.07852 0.05486 C 0.08138 0.05718 0.08451 0.05833 0.0875 0.05995 C 0.08906 0.06088 0.0905 0.06227 0.09219 0.06273 C 0.09414 0.06366 0.0961 0.06435 0.09818 0.06551 C 0.10117 0.0669 0.10417 0.06875 0.10716 0.0706 C 0.10873 0.0713 0.11016 0.07269 0.11185 0.07315 C 0.11836 0.075 0.12201 0.07593 0.12826 0.07824 C 0.13034 0.07894 0.13242 0.07986 0.13438 0.08079 C 0.13959 0.09005 0.13607 0.08542 0.14649 0.0912 C 0.14649 0.09144 0.1556 0.0963 0.1556 0.09653 L 0.16771 0.09908 C 0.18698 0.11019 0.16719 0.09931 0.18412 0.10695 C 0.18581 0.10764 0.18711 0.1088 0.1888 0.10949 C 0.1918 0.11065 0.19479 0.11111 0.19779 0.11204 C 0.20248 0.11343 0.2099 0.11644 0.21445 0.11713 C 0.2224 0.11829 0.23047 0.11875 0.23854 0.11968 L 0.2612 0.13287 C 0.2612 0.1331 0.27031 0.13796 0.27031 0.1382 C 0.27357 0.14167 0.27695 0.14607 0.28073 0.14815 C 0.28477 0.1507 0.28893 0.15139 0.29297 0.15347 C 0.29597 0.15533 0.29883 0.15787 0.30195 0.15857 L 0.3125 0.16111 C 0.31706 0.16227 0.32162 0.16273 0.32617 0.16366 C 0.32865 0.16435 0.33112 0.16574 0.3336 0.16644 C 0.33972 0.16759 0.34584 0.16806 0.35182 0.16898 C 0.35326 0.16968 0.35482 0.1713 0.35625 0.17176 C 0.36784 0.17384 0.39102 0.17685 0.39102 0.17708 C 0.41589 0.19074 0.38542 0.17454 0.45755 0.18195 C 0.45847 0.18195 0.47214 0.1882 0.47552 0.18958 L 0.48919 0.19491 C 0.49167 0.19583 0.49414 0.19653 0.49675 0.19745 C 0.49831 0.19815 0.49961 0.19954 0.5013 0.20023 C 0.51367 0.20533 0.50404 0.2 0.51485 0.20533 C 0.51641 0.20602 0.51784 0.20671 0.5194 0.20787 C 0.52097 0.20926 0.52214 0.21204 0.52383 0.21296 C 0.52669 0.21482 0.52982 0.21482 0.53281 0.21574 C 0.55182 0.22222 0.51732 0.21597 0.56315 0.22083 C 0.56563 0.22176 0.56823 0.22269 0.57057 0.22338 C 0.57474 0.22454 0.57878 0.22477 0.58281 0.22593 C 0.58438 0.22639 0.58581 0.22801 0.58724 0.22847 C 0.59375 0.23102 0.60039 0.23171 0.6069 0.2338 C 0.60886 0.23426 0.61094 0.23519 0.61302 0.23658 C 0.61445 0.23727 0.61589 0.23889 0.61745 0.23912 C 0.62591 0.24051 0.63451 0.24074 0.6431 0.24167 C 0.6461 0.24236 0.64909 0.24375 0.65222 0.24421 C 0.66029 0.24537 0.66836 0.24583 0.6763 0.24676 L 0.69753 0.24931 C 0.70156 0.25 0.70547 0.2507 0.70964 0.25185 C 0.71406 0.25324 0.7207 0.25718 0.72461 0.25972 L 0.7293 0.26227 C 0.73073 0.2632 0.73229 0.26366 0.73373 0.26482 C 0.73581 0.26667 0.7375 0.26898 0.73972 0.27014 C 0.7431 0.27153 0.74688 0.27176 0.75039 0.27269 C 0.75182 0.27431 0.75313 0.27685 0.75482 0.27778 C 0.7582 0.27963 0.76198 0.27963 0.7655 0.28056 C 0.76797 0.28125 0.77057 0.28218 0.77292 0.2831 C 0.775 0.2838 0.77709 0.28472 0.77904 0.28565 C 0.78047 0.28634 0.78203 0.28773 0.78347 0.2882 C 0.78893 0.29005 0.803 0.29236 0.80768 0.29329 C 0.81068 0.29514 0.81367 0.29722 0.81667 0.29838 L 0.82292 0.30139 " pathEditMode="relative" rAng="0" ptsTypes="AAAAAAAAAAAAAAAAAA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32" y="1527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4.375E-6 4.07407E-6 C -0.00442 -0.00162 -0.00872 -0.00324 -0.01302 -0.00509 C -0.01458 -0.00579 -0.01588 -0.00694 -0.01731 -0.00764 C -0.01979 -0.0088 -0.02213 -0.00949 -0.02461 -0.01019 C -0.02799 -0.00949 -0.03216 -0.01157 -0.03463 -0.00764 C -0.03685 -0.00417 -0.03411 0.00417 -0.03606 0.00787 C -0.03737 0.00995 -0.03893 0.00393 -0.04049 0.00255 C -0.04179 0.00139 -0.04336 0.00093 -0.04479 4.07407E-6 C -0.04622 -0.00255 -0.04726 -0.00602 -0.04909 -0.00764 C -0.05195 -0.01042 -0.05976 -0.01366 -0.06354 -0.01528 C -0.07838 -0.0125 -0.07799 -0.02037 -0.07513 0.00255 C -0.07474 0.00532 -0.07409 0.00787 -0.07369 0.01042 C -0.08073 0.01458 -0.07565 0.01343 -0.08372 0.00787 C -0.08659 0.00579 -0.08945 0.0044 -0.09244 0.00255 C -0.09388 0.00185 -0.09518 0.00069 -0.09674 4.07407E-6 C -0.1039 -0.00324 -0.10065 -0.00139 -0.10677 -0.00509 C -0.10872 -0.00417 -0.11172 -0.00579 -0.11263 -0.00255 C -0.11341 0.00023 -0.11041 0.00231 -0.10976 0.00509 C -0.10846 0.01018 -0.10677 0.0206 -0.10677 0.0206 C -0.1082 0.02153 -0.10963 0.02315 -0.11119 0.02315 C -0.11471 0.02315 -0.11692 0.01806 -0.11979 0.01551 C -0.12122 0.01435 -0.12278 0.01412 -0.12409 0.01296 C -0.13528 0.00301 -0.12187 0.01157 -0.13281 0.00509 C -0.14856 0.0088 -0.14427 0.00093 -0.14427 0.03102 L -0.14427 0.03102 " pathEditMode="relative" ptsTypes="AAAAAAAAAAAAAAAAAAAAAAAAAA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09649 0.07269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4.375E-6 4.81481E-6 C 0.00469 0.00579 0.00886 0.01458 0.01432 0.01782 C 0.02943 0.02685 0.01992 0.02268 0.04323 0.02546 C 0.0461 0.02731 0.04935 0.02754 0.05182 0.03055 C 0.05326 0.03241 0.05456 0.03495 0.05625 0.03588 C 0.05951 0.0375 0.06289 0.0375 0.06628 0.03842 L 0.075 0.04352 C 0.07643 0.04444 0.078 0.04444 0.0793 0.04606 C 0.08216 0.04954 0.08464 0.0544 0.08789 0.05625 L 0.09662 0.06134 C 0.10235 0.07176 0.09597 0.06204 0.10521 0.06921 C 0.10677 0.07037 0.10794 0.07291 0.10951 0.0743 C 0.11094 0.07546 0.1125 0.07569 0.11393 0.07685 C 0.1155 0.07824 0.11667 0.08079 0.11823 0.08194 C 0.12097 0.08403 0.12682 0.08704 0.12682 0.08704 C 0.1319 0.09606 0.12852 0.09143 0.13841 0.09722 L 0.14701 0.10254 C 0.14844 0.10324 0.14987 0.1044 0.15143 0.10509 C 0.15378 0.10579 0.15612 0.10694 0.1586 0.10764 C 0.16341 0.10879 0.16823 0.10903 0.17305 0.11018 C 0.17539 0.11065 0.17787 0.11157 0.18021 0.11273 C 0.18164 0.11342 0.18307 0.11481 0.18451 0.11528 C 0.1888 0.11643 0.19323 0.1169 0.19753 0.11782 C 0.21107 0.12106 0.20235 0.12083 0.21914 0.12291 C 0.22787 0.12407 0.23646 0.12477 0.24518 0.12546 C 0.24805 0.12639 0.25091 0.12708 0.25378 0.12801 C 0.25534 0.1287 0.25664 0.12986 0.25807 0.13055 C 0.26315 0.13333 0.26706 0.13449 0.27253 0.13588 C 0.27995 0.1375 0.31524 0.14537 0.32162 0.14606 L 0.36198 0.15116 C 0.36485 0.15208 0.36771 0.15278 0.37057 0.1537 C 0.37604 0.15579 0.37956 0.1581 0.38503 0.16134 C 0.38646 0.16227 0.38802 0.16273 0.38932 0.16389 C 0.39128 0.16574 0.3931 0.16782 0.39518 0.16921 C 0.39753 0.1706 0.4 0.1706 0.40235 0.17176 C 0.40378 0.17245 0.40521 0.17361 0.40664 0.1743 C 0.40912 0.17523 0.41159 0.17569 0.41393 0.17685 C 0.4168 0.17824 0.41953 0.18102 0.42253 0.18194 C 0.43229 0.18472 0.4319 0.18495 0.44271 0.18704 C 0.44753 0.18796 0.45235 0.18866 0.45716 0.18958 C 0.46003 0.19028 0.46289 0.1919 0.46576 0.19213 C 0.48412 0.19375 0.50235 0.19398 0.52057 0.19467 C 0.53229 0.19815 0.52656 0.1956 0.53789 0.20254 L 0.54662 0.20764 C 0.54805 0.20833 0.54948 0.20972 0.55091 0.21018 C 0.55482 0.21134 0.56276 0.21342 0.5668 0.21528 C 0.56823 0.21597 0.56966 0.21736 0.5711 0.21782 C 0.57396 0.21898 0.57695 0.21944 0.57982 0.22037 C 0.59115 0.22454 0.57943 0.22153 0.59414 0.22801 C 0.59883 0.23009 0.60235 0.23194 0.60716 0.23333 C 0.61094 0.23426 0.61485 0.23495 0.61875 0.23588 C 0.62162 0.2375 0.62591 0.24028 0.62878 0.24097 C 0.63451 0.24213 0.64037 0.24259 0.6461 0.24352 C 0.64896 0.24514 0.65182 0.24722 0.65482 0.24861 C 0.66289 0.25231 0.6586 0.25046 0.66771 0.2537 C 0.66914 0.25555 0.67044 0.25787 0.67214 0.25879 C 0.6737 0.25995 0.68698 0.26366 0.68789 0.26389 C 0.68932 0.26481 0.69076 0.26597 0.69232 0.26666 C 0.71485 0.27662 0.75417 0.27129 0.76589 0.27176 C 0.77357 0.27315 0.78255 0.2743 0.79037 0.27685 C 0.79232 0.27754 0.79414 0.2787 0.7961 0.2794 C 0.79857 0.28032 0.80091 0.28125 0.80339 0.28194 C 0.80807 0.28356 0.81445 0.28495 0.81914 0.28704 C 0.8207 0.28773 0.82201 0.28889 0.82357 0.28958 C 0.82539 0.29051 0.82735 0.29143 0.8293 0.29213 C 0.83164 0.29305 0.83412 0.29352 0.83646 0.29467 C 0.8375 0.29537 0.83841 0.29653 0.83945 0.29745 " pathEditMode="relative" ptsTypes="AAAAAAAAAAAAAAAAAAAAAAAAAAAAAAAAAAAAAAAAAAAAAAAAAAAAAAAAAAAAAAAAAAAA">
                                      <p:cBhvr>
                                        <p:cTn id="9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5.18519E-6 L -7.5E-6 5.18519E-6 C -0.00339 -0.00416 -0.00652 -0.00925 -0.01016 -0.01272 C -0.0129 -0.01527 -0.01876 -0.01782 -0.01876 -0.01782 C -0.02149 -0.02268 -0.0224 -0.02476 -0.02605 -0.028 C -0.02735 -0.02916 -0.02891 -0.02985 -0.03034 -0.03055 C -0.03087 -0.028 -0.03152 -0.02569 -0.03178 -0.02291 C -0.03243 -0.01712 -0.03165 -0.01041 -0.03321 -0.00508 C -0.03386 -0.00254 -0.03607 -0.00323 -0.03751 -0.00254 C -0.03998 -0.0067 -0.04154 -0.01018 -0.0448 -0.01272 C -0.04753 -0.01481 -0.05053 -0.0162 -0.05339 -0.01782 L -0.05769 -0.02036 C -0.05912 -0.02198 -0.06029 -0.02499 -0.06212 -0.02545 C -0.0668 -0.02684 -0.06693 -0.02059 -0.06784 -0.01527 C -0.06837 -0.0118 -0.06876 -0.00833 -0.06928 -0.00508 C -0.07071 -0.00578 -0.07227 -0.00647 -0.07357 -0.00763 C -0.08477 -0.01758 -0.07136 -0.00879 -0.0823 -0.01527 C -0.08321 -0.01689 -0.08386 -0.0192 -0.08516 -0.02036 C -0.08686 -0.02198 -0.08894 -0.02198 -0.09089 -0.02291 C -0.09232 -0.0236 -0.09376 -0.02453 -0.09519 -0.02545 C -0.09662 -0.028 -0.09753 -0.0324 -0.09949 -0.03309 C -0.11537 -0.03888 -0.11016 -0.01851 -0.11107 0.00279 C -0.11433 -0.003 -0.11576 -0.00647 -0.11967 -0.01018 C -0.1211 -0.01133 -0.12266 -0.0118 -0.12409 -0.01272 C -0.13087 -0.02476 -0.12722 -0.02152 -0.13412 -0.02545 C -0.13607 -0.02453 -0.13842 -0.02522 -0.13985 -0.02291 C -0.14115 -0.02129 -0.14102 -0.01782 -0.14141 -0.01527 C -0.14193 -0.0111 -0.14232 -0.0067 -0.14284 -0.00254 C -0.14467 -0.00323 -0.14662 -0.00393 -0.14857 -0.00508 C -0.15144 -0.00647 -0.1543 -0.00833 -0.15717 -0.01018 L -0.16589 -0.01527 L -0.17019 -0.01782 L -0.17449 -0.02036 C -0.17813 -0.02661 -0.17605 -0.02545 -0.18021 -0.02545 L -0.18021 -0.02545 " pathEditMode="relative" ptsTypes="AAAAAAAAAAAAAAAAAAAAAAAAAAAAAAAAAAA">
                                      <p:cBhvr>
                                        <p:cTn id="1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09571 0.07454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1.85185E-6 L -7.5E-6 1.85185E-6 C 0.00377 0.00509 0.00742 0.01065 0.01145 0.01528 C 0.01275 0.01666 0.01445 0.01666 0.01575 0.01782 C 0.01783 0.01944 0.01978 0.02083 0.02161 0.02291 C 0.02942 0.03241 0.01874 0.02477 0.02877 0.03055 C 0.03385 0.03958 0.03033 0.03495 0.04036 0.04097 L 0.04465 0.04352 C 0.0483 0.0456 0.05077 0.04722 0.05468 0.04861 C 0.05807 0.04977 0.06145 0.05023 0.06484 0.05116 L 0.08645 0.06389 L 0.09518 0.06921 C 0.097 0.06991 0.09895 0.0706 0.1009 0.07176 C 0.10377 0.07315 0.10663 0.07546 0.1095 0.07685 C 0.11145 0.07754 0.1134 0.0787 0.11536 0.0794 C 0.12109 0.08125 0.12708 0.08125 0.13255 0.08449 C 0.13554 0.08611 0.1388 0.08657 0.14127 0.08958 C 0.15364 0.1044 0.13801 0.0868 0.14986 0.09722 C 0.15143 0.09861 0.1526 0.10116 0.15429 0.10254 C 0.15702 0.10463 0.16002 0.10579 0.16288 0.10764 C 0.16432 0.10833 0.16575 0.10949 0.16718 0.11018 C 0.16913 0.11088 0.17109 0.11157 0.17304 0.11273 C 0.18033 0.11666 0.18072 0.11805 0.18736 0.12037 C 0.19023 0.12129 0.19322 0.12176 0.19609 0.12291 C 0.19752 0.12361 0.19895 0.12477 0.20038 0.12546 C 0.20377 0.12731 0.21002 0.12963 0.2134 0.13055 C 0.22005 0.13264 0.22695 0.13287 0.23359 0.13588 C 0.24257 0.13981 0.23736 0.13773 0.24947 0.14097 C 0.2582 0.14606 0.25442 0.14444 0.26965 0.14606 C 0.28111 0.14722 0.2927 0.14768 0.30429 0.14861 C 0.30572 0.14954 0.30702 0.15046 0.30859 0.15116 C 0.31262 0.15301 0.32057 0.15509 0.32447 0.15625 C 0.33294 0.16134 0.32864 0.15949 0.34322 0.16134 C 0.38215 0.16666 0.35208 0.16111 0.37916 0.16643 C 0.38684 0.17106 0.38281 0.16921 0.39505 0.17176 C 0.41588 0.17569 0.4026 0.17222 0.41822 0.17685 C 0.42851 0.18287 0.41562 0.17546 0.42825 0.18194 C 0.42968 0.18264 0.43111 0.18379 0.43255 0.18449 C 0.4345 0.18541 0.43645 0.18611 0.4384 0.18704 C 0.44127 0.18866 0.44413 0.19051 0.447 0.19213 C 0.44843 0.19305 0.44986 0.19398 0.4513 0.19467 C 0.45325 0.1956 0.4552 0.19653 0.45715 0.19722 C 0.4595 0.19815 0.46184 0.19954 0.46432 0.19977 C 0.49778 0.20532 0.4789 0.19954 0.50898 0.20509 C 0.51679 0.20648 0.52434 0.20926 0.53215 0.21018 C 0.56197 0.21319 0.54843 0.21134 0.57252 0.21528 L 0.57968 0.21782 C 0.58255 0.21875 0.58554 0.21921 0.58827 0.22037 C 0.59127 0.22176 0.59413 0.22384 0.597 0.22546 C 0.59843 0.22639 0.59986 0.22731 0.6013 0.22801 C 0.60325 0.22893 0.6052 0.22963 0.60702 0.23055 C 0.60859 0.23148 0.60989 0.23241 0.61145 0.2331 C 0.61327 0.23426 0.61523 0.23472 0.61718 0.23588 C 0.61861 0.23657 0.62005 0.23819 0.62148 0.23842 C 0.63202 0.23981 0.6427 0.24004 0.65325 0.24097 L 0.68059 0.24352 C 0.69465 0.24977 0.67708 0.24213 0.69361 0.24861 C 0.7065 0.2537 0.69114 0.24861 0.70807 0.2537 C 0.71093 0.25532 0.71419 0.25579 0.71666 0.25879 C 0.72265 0.26597 0.71939 0.26319 0.72682 0.26643 C 0.73359 0.27477 0.72942 0.2706 0.73971 0.27685 C 0.74127 0.27754 0.74283 0.27778 0.74413 0.2794 C 0.74557 0.28102 0.74687 0.28333 0.74843 0.28449 C 0.75025 0.28588 0.75234 0.28611 0.75416 0.28704 C 0.75715 0.28866 0.76002 0.29051 0.76288 0.29213 L 0.76718 0.29467 C 0.78294 0.30416 0.75911 0.28912 0.77577 0.30254 C 0.77864 0.30463 0.78163 0.30579 0.7845 0.30764 L 0.7888 0.31018 C 0.79023 0.31088 0.79166 0.31204 0.79309 0.31273 C 0.797 0.31435 0.8009 0.31551 0.80468 0.31782 C 0.81184 0.32199 0.81249 0.32291 0.81913 0.32546 C 0.82148 0.32639 0.82395 0.32685 0.8263 0.32801 C 0.83541 0.33241 0.83489 0.32801 0.83489 0.33588 " pathEditMode="relative" ptsTypes="AAAAAAAAAAAAAAAAAAAAAAAAAAAAAAAAAAAAAAAAAAAAAAAAAAAAAAAAAAAAAAAAAAAAAAAAAA">
                                      <p:cBhvr>
                                        <p:cTn id="13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1.875E-6 -7.40741E-7 L -0.01159 -0.00764 C -0.01302 -0.00857 -0.01458 -0.0088 -0.01589 -0.01019 C -0.01706 -0.01157 -0.01771 -0.01389 -0.01875 -0.01528 C -0.02018 -0.01736 -0.02174 -0.01875 -0.02318 -0.02037 C -0.02669 -0.01829 -0.02904 -0.01782 -0.03177 -0.01273 C -0.03307 -0.01065 -0.03359 -0.00741 -0.03464 -0.00509 C -0.04388 0.01458 -0.03477 -0.0088 -0.04193 0.01042 C -0.05208 0.00671 -0.04674 0.00903 -0.05768 0.00255 L -0.06211 -7.40741E-7 C -0.06302 -0.00162 -0.06367 -0.00394 -0.06497 -0.00509 C -0.06771 -0.00741 -0.07357 -0.01019 -0.07357 -0.01019 C -0.07643 -0.00857 -0.07982 -0.00833 -0.08229 -0.00509 C -0.08346 -0.00347 -0.08281 0.00046 -0.08372 0.00255 C -0.08477 0.00509 -0.08659 0.00602 -0.08802 0.00764 C -0.10026 0.00046 -0.08529 0.01065 -0.09518 -7.40741E-7 C -0.09648 -0.00139 -0.09818 -0.00162 -0.09961 -0.00255 C -0.10104 -0.0044 -0.10586 -0.01088 -0.1082 -0.01019 C -0.1099 -0.00972 -0.11107 -0.00671 -0.1125 -0.00509 L -0.11536 0.01042 L -0.11693 0.01806 C -0.12383 0.01389 -0.11927 0.01736 -0.12695 0.00764 C -0.12839 0.00602 -0.12995 0.00463 -0.13125 0.00255 C -0.13281 0.00023 -0.13398 -0.00278 -0.13555 -0.00509 C -0.13932 -0.01065 -0.13997 -0.01019 -0.14427 -0.01273 C -0.1457 -0.01204 -0.14753 -0.01204 -0.14857 -0.01019 C -0.14961 -0.00833 -0.14935 -0.00486 -0.15 -0.00255 C -0.15078 0.00023 -0.15221 0.00231 -0.15286 0.00509 C -0.15417 0.01018 -0.15586 0.0206 -0.15586 0.0206 C -0.15729 0.01968 -0.15885 0.01944 -0.16016 0.01806 C -0.16133 0.01667 -0.16198 0.01435 -0.16302 0.01296 C -0.16432 0.01088 -0.16576 0.00903 -0.16732 0.00764 C -0.16875 0.00648 -0.17031 0.00648 -0.17161 0.00509 C -0.17474 0.00208 -0.18034 -0.00509 -0.18034 -0.00509 C -0.18073 0.00602 -0.17891 0.01829 -0.18177 0.02824 C -0.18281 0.03218 -0.18555 0.02315 -0.1875 0.0206 C -0.19349 0.01296 -0.19167 0.01551 -0.20052 0.01042 L -0.20482 0.00764 C -0.20625 0.00856 -0.20807 0.00833 -0.20911 0.01042 C -0.21029 0.01227 -0.21016 0.01551 -0.21055 0.01806 C -0.2112 0.0213 -0.21146 0.025 -0.21198 0.02824 C -0.21367 0.03819 -0.21341 0.03287 -0.21341 0.03866 L -0.21341 0.03866 " pathEditMode="relative" ptsTypes="AAAAAAAAAAAAAAAAAAAAAAAAAAAAAAAAAAAAAAAAAAAA">
                                      <p:cBhvr>
                                        <p:cTn id="1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9518 0.06898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-1.85185E-6 C 0.0043 0.00671 0.00807 0.01458 0.01289 0.02037 C 0.01549 0.02338 0.01888 0.02315 0.02161 0.02546 C 0.04076 0.04259 0.0168 0.02199 0.03164 0.0331 C 0.03359 0.03472 0.03542 0.03727 0.03737 0.03842 C 0.04076 0.03981 0.04414 0.04004 0.04753 0.04097 C 0.0556 0.0456 0.0513 0.04375 0.06484 0.04606 C 0.07057 0.04699 0.07643 0.04768 0.08216 0.04861 L 0.10378 0.06134 L 0.10807 0.06389 C 0.10951 0.06481 0.11094 0.06597 0.11237 0.06643 L 0.11966 0.06921 C 0.12253 0.07014 0.12539 0.0706 0.12826 0.07176 C 0.12982 0.07222 0.13112 0.07338 0.13268 0.0743 C 0.13451 0.07523 0.13646 0.07592 0.13841 0.07685 C 0.15286 0.08426 0.13047 0.07384 0.14844 0.08194 C 0.14987 0.08356 0.15143 0.08518 0.15286 0.08704 C 0.15391 0.08866 0.15456 0.09097 0.15573 0.09213 C 0.15703 0.09352 0.15859 0.09398 0.16003 0.09467 C 0.16667 0.10254 0.16198 0.09838 0.17005 0.10231 C 0.17852 0.10671 0.17005 0.10347 0.18021 0.10764 C 0.20013 0.11551 0.1707 0.10278 0.19896 0.11528 C 0.20091 0.1162 0.20286 0.11666 0.20469 0.11782 C 0.2151 0.12407 0.20208 0.11643 0.21484 0.12291 C 0.21628 0.12361 0.21771 0.12477 0.21914 0.12546 C 0.22135 0.12662 0.22695 0.12847 0.2293 0.13055 C 0.23086 0.13194 0.23203 0.13449 0.23359 0.13565 C 0.23633 0.13796 0.23932 0.13912 0.24219 0.14097 C 0.24362 0.14166 0.24518 0.14213 0.24661 0.14352 C 0.24844 0.14514 0.25039 0.14699 0.25234 0.14861 C 0.25521 0.15069 0.25951 0.15231 0.26237 0.1537 C 0.2694 0.16204 0.26654 0.15972 0.27826 0.16389 C 0.3069 0.17407 0.28776 0.16875 0.33594 0.17176 L 0.35182 0.1743 L 0.36628 0.17685 C 0.37201 0.17778 0.37786 0.17824 0.38359 0.1794 C 0.39036 0.18079 0.40378 0.18449 0.40378 0.18449 C 0.40521 0.18541 0.40664 0.18634 0.40807 0.18704 C 0.41094 0.18819 0.41393 0.18866 0.4168 0.18958 C 0.41862 0.19028 0.42057 0.1912 0.42253 0.19213 C 0.42396 0.19398 0.42526 0.19606 0.42682 0.19722 C 0.42865 0.19861 0.43073 0.19884 0.43255 0.19977 C 0.43411 0.20069 0.43542 0.20162 0.43698 0.20231 C 0.4388 0.20347 0.44076 0.20393 0.44271 0.20486 C 0.45586 0.21157 0.43398 0.20231 0.45573 0.21018 C 0.45768 0.21088 0.45951 0.21204 0.46146 0.21273 C 0.46576 0.21389 0.47005 0.21412 0.47448 0.21528 C 0.47682 0.21574 0.47917 0.21759 0.48164 0.21782 C 0.50951 0.21944 0.53737 0.21944 0.56523 0.22037 C 0.57956 0.22662 0.56914 0.22245 0.59701 0.22801 L 0.61003 0.23055 L 0.61862 0.23565 C 0.62005 0.23657 0.62148 0.23773 0.62292 0.23819 C 0.6513 0.25092 0.62174 0.23819 0.64167 0.24606 C 0.64362 0.24676 0.64557 0.24768 0.64753 0.24861 C 0.64987 0.24954 0.65234 0.25 0.65469 0.25116 C 0.65612 0.25185 0.65755 0.25301 0.65898 0.2537 C 0.66185 0.25486 0.66484 0.25509 0.66771 0.25625 C 0.68438 0.26296 0.6543 0.25393 0.67917 0.26134 C 0.69232 0.26528 0.69466 0.26458 0.71094 0.26643 C 0.7138 0.26829 0.71667 0.27037 0.71966 0.27153 C 0.72292 0.27291 0.7263 0.27338 0.72969 0.2743 C 0.73255 0.275 0.73542 0.27569 0.73841 0.27685 C 0.74323 0.27847 0.74792 0.28055 0.75273 0.28194 C 0.7556 0.28264 0.75859 0.2831 0.76146 0.28449 C 0.76589 0.28657 0.76992 0.29028 0.77435 0.29213 C 0.7763 0.29305 0.77826 0.29375 0.78021 0.29467 C 0.78307 0.29629 0.78581 0.29884 0.7888 0.29977 C 0.79128 0.30069 0.79362 0.30139 0.79609 0.30231 C 0.79753 0.30301 0.79883 0.3044 0.80039 0.30486 C 0.80859 0.30764 0.80846 0.30741 0.81341 0.30741 " pathEditMode="relative" ptsTypes="AAAAAAAAAAAAAAAAAAAAAAAAAAAAAAAAAAAAAAAAAAAAAAAAAAAAAAAAAAAAAAAAAAAAAAAA">
                                      <p:cBhvr>
                                        <p:cTn id="16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647" y="758746"/>
            <a:ext cx="8885024" cy="609925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374048" y="1369259"/>
            <a:ext cx="65377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Isolate and pronounce the initial, medial vowel, and final sounds (phonemes) in three-phoneme (CVC) words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different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hiding, ice cream, donkeys, boat,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go-karts,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recognize the sequence of events.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looked at _____.</a:t>
            </a:r>
            <a:endParaRPr lang="zh-CN" altLang="en-US" sz="2400" b="1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9163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4713" y="879831"/>
            <a:ext cx="2523767" cy="2523767"/>
            <a:chOff x="561113" y="737591"/>
            <a:chExt cx="2523767" cy="252376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561113" y="737591"/>
              <a:ext cx="2523767" cy="252376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29602" y="1141334"/>
              <a:ext cx="241255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We are 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going to . . .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55730" y="64965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85751" y="6514774"/>
            <a:ext cx="953172" cy="294424"/>
            <a:chOff x="10997567" y="6474446"/>
            <a:chExt cx="953172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0997567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4826" y="3291277"/>
            <a:ext cx="3223497" cy="3223497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379594" y="-36193"/>
            <a:ext cx="4820089" cy="730173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600" y="180"/>
              <a:ext cx="7714" cy="16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Get to know and understand what will be learned in this lesson.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Go through the learning goals with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9" name="直角三角形 2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45" y="102484"/>
            <a:ext cx="11911262" cy="67135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96582" y="1519877"/>
            <a:ext cx="80715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did _____ look at on the sand?</a:t>
            </a:r>
            <a:endParaRPr lang="en-US" altLang="zh-CN" sz="28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—_____ looked at </a:t>
            </a:r>
            <a:r>
              <a:rPr lang="en-US" altLang="zh-CN" sz="2800" b="1" dirty="0" smtClean="0">
                <a:latin typeface="Century Gothic" panose="020B0502020202020204" pitchFamily="34" charset="0"/>
              </a:rPr>
              <a:t>the _____.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46680" y="3655643"/>
            <a:ext cx="208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Biff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Chip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Kipper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988" y="6215701"/>
            <a:ext cx="1000031" cy="294424"/>
            <a:chOff x="10813044" y="6234543"/>
            <a:chExt cx="1000031" cy="29442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08130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32833" y="6193847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942170" y="615669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37833" y="3639236"/>
            <a:ext cx="112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TV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1688124" y="3368253"/>
          <a:ext cx="5303024" cy="212553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5303024"/>
              </a:tblGrid>
              <a:tr h="35077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</a:tr>
              <a:tr h="1558606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Biff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63418" y="639495"/>
            <a:ext cx="887432" cy="5916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517549" y="2676617"/>
            <a:ext cx="3035563" cy="143500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593091" y="4235402"/>
            <a:ext cx="2960021" cy="1752224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3867113" y="3921369"/>
            <a:ext cx="0" cy="1635369"/>
          </a:xfrm>
          <a:prstGeom prst="line">
            <a:avLst/>
          </a:prstGeom>
          <a:ln>
            <a:solidFill>
              <a:srgbClr val="FF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974471" y="3846987"/>
            <a:ext cx="2839704" cy="14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dk1"/>
                </a:solidFill>
                <a:latin typeface="Century Gothic" panose="020B0502020202020204" pitchFamily="34" charset="0"/>
              </a:rPr>
              <a:t>donkeys</a:t>
            </a:r>
            <a:endParaRPr lang="en-US" altLang="zh-CN" sz="2400" b="1" dirty="0">
              <a:solidFill>
                <a:schemeClr val="dk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dk1"/>
                </a:solidFill>
                <a:latin typeface="Century Gothic" panose="020B0502020202020204" pitchFamily="34" charset="0"/>
              </a:rPr>
              <a:t>boat</a:t>
            </a:r>
            <a:endParaRPr lang="en-US" altLang="zh-CN" sz="2400" b="1" dirty="0">
              <a:solidFill>
                <a:schemeClr val="dk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dk1"/>
                </a:solidFill>
                <a:latin typeface="Century Gothic" panose="020B0502020202020204" pitchFamily="34" charset="0"/>
              </a:rPr>
              <a:t>go-karts</a:t>
            </a:r>
            <a:endParaRPr lang="zh-CN" altLang="en-US" sz="2400" b="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666704" y="-160289"/>
            <a:ext cx="6532979" cy="1013786"/>
            <a:chOff x="8567" y="-23"/>
            <a:chExt cx="8445" cy="2007"/>
          </a:xfrm>
        </p:grpSpPr>
        <p:sp>
          <p:nvSpPr>
            <p:cNvPr id="32" name="矩形 3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600" y="247"/>
              <a:ext cx="7790" cy="154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 children looked at on the sand.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Have Ss work in pairs to talk about the given illustration by using the sentence structure and the helping words;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Assist Ss if necessary.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8825" y="6268939"/>
            <a:ext cx="996019" cy="294424"/>
            <a:chOff x="10777108" y="6154075"/>
            <a:chExt cx="996019" cy="294424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107771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     2:30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10935729" y="6229119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30190" y="-30820"/>
            <a:ext cx="12184381" cy="6855176"/>
            <a:chOff x="-395509" y="1614215"/>
            <a:chExt cx="12184381" cy="6855176"/>
          </a:xfrm>
        </p:grpSpPr>
        <p:grpSp>
          <p:nvGrpSpPr>
            <p:cNvPr id="12" name="组合 11"/>
            <p:cNvGrpSpPr/>
            <p:nvPr/>
          </p:nvGrpSpPr>
          <p:grpSpPr>
            <a:xfrm>
              <a:off x="-395509" y="1614215"/>
              <a:ext cx="12184381" cy="6855176"/>
              <a:chOff x="2901948" y="2205085"/>
              <a:chExt cx="5977604" cy="4619625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6902" y="2205085"/>
                <a:ext cx="5962650" cy="461962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948" y="4651859"/>
                <a:ext cx="3218735" cy="2172851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1544" y="5393153"/>
              <a:ext cx="2517855" cy="3076238"/>
            </a:xfrm>
            <a:prstGeom prst="ellipse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9768" y="342185"/>
            <a:ext cx="1149097" cy="76606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289206" y="-43149"/>
            <a:ext cx="3413005" cy="1067479"/>
            <a:chOff x="8239045" y="-19269"/>
            <a:chExt cx="3260604" cy="96436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Listening &amp;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 Speaking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839735" y="3583408"/>
            <a:ext cx="1074488" cy="17525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922448" y="4540365"/>
            <a:ext cx="2410618" cy="19971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3207901" y="4198970"/>
            <a:ext cx="1758814" cy="22533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2348507" y="4087022"/>
            <a:ext cx="666989" cy="826691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7917141" y="2213375"/>
            <a:ext cx="2145323" cy="3520019"/>
            <a:chOff x="7422693" y="2912412"/>
            <a:chExt cx="2145323" cy="352001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3" cstate="email"/>
            <a:srcRect/>
            <a:stretch>
              <a:fillRect/>
            </a:stretch>
          </p:blipFill>
          <p:spPr>
            <a:xfrm flipH="1">
              <a:off x="7422693" y="2912412"/>
              <a:ext cx="2145323" cy="2673210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000" b="90000" l="29250" r="71250"/>
                      </a14:imgEffect>
                    </a14:imgLayer>
                  </a14:imgProps>
                </a:ext>
              </a:extLst>
            </a:blip>
            <a:srcRect l="29905" t="4081" r="31145"/>
            <a:stretch>
              <a:fillRect/>
            </a:stretch>
          </p:blipFill>
          <p:spPr>
            <a:xfrm>
              <a:off x="7446483" y="4686273"/>
              <a:ext cx="945444" cy="1746158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6438221" y="1973892"/>
            <a:ext cx="2854143" cy="2780573"/>
            <a:chOff x="4427644" y="3778720"/>
            <a:chExt cx="2854143" cy="278057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6" cstate="email"/>
            <a:srcRect/>
            <a:stretch>
              <a:fillRect/>
            </a:stretch>
          </p:blipFill>
          <p:spPr>
            <a:xfrm flipH="1">
              <a:off x="4872694" y="3778720"/>
              <a:ext cx="2409093" cy="2251892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667" b="93000" l="25500" r="65250"/>
                      </a14:imgEffect>
                    </a14:imgLayer>
                  </a14:imgProps>
                </a:ext>
              </a:extLst>
            </a:blip>
            <a:srcRect l="25670" t="5696" r="35917" b="1850"/>
            <a:stretch>
              <a:fillRect/>
            </a:stretch>
          </p:blipFill>
          <p:spPr>
            <a:xfrm flipH="1">
              <a:off x="4427644" y="4475659"/>
              <a:ext cx="1154242" cy="2083634"/>
            </a:xfrm>
            <a:prstGeom prst="rect">
              <a:avLst/>
            </a:prstGeom>
          </p:spPr>
        </p:pic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5725" y="-107342"/>
            <a:ext cx="12214865" cy="69011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6275202" y="519010"/>
            <a:ext cx="2824222" cy="282422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013425" y="2708423"/>
            <a:ext cx="2297074" cy="2297074"/>
            <a:chOff x="9764500" y="3134227"/>
            <a:chExt cx="2297074" cy="22970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1" cstate="email"/>
            <a:stretch>
              <a:fillRect/>
            </a:stretch>
          </p:blipFill>
          <p:spPr>
            <a:xfrm>
              <a:off x="10264492" y="3675246"/>
              <a:ext cx="1228927" cy="141554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2" cstate="email"/>
            <a:stretch>
              <a:fillRect/>
            </a:stretch>
          </p:blipFill>
          <p:spPr>
            <a:xfrm>
              <a:off x="9764500" y="3134227"/>
              <a:ext cx="2297074" cy="229707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966519" y="3752970"/>
            <a:ext cx="2297074" cy="2297074"/>
            <a:chOff x="7410287" y="5542471"/>
            <a:chExt cx="2297074" cy="229707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2" cstate="email"/>
            <a:stretch>
              <a:fillRect/>
            </a:stretch>
          </p:blipFill>
          <p:spPr>
            <a:xfrm>
              <a:off x="7410287" y="5542471"/>
              <a:ext cx="2297074" cy="229707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3" cstate="email"/>
            <a:stretch>
              <a:fillRect/>
            </a:stretch>
          </p:blipFill>
          <p:spPr>
            <a:xfrm>
              <a:off x="8166474" y="6067003"/>
              <a:ext cx="1072865" cy="1357029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4" cstate="email"/>
          <a:stretch>
            <a:fillRect/>
          </a:stretch>
        </p:blipFill>
        <p:spPr>
          <a:xfrm>
            <a:off x="5348601" y="4531420"/>
            <a:ext cx="1761430" cy="20411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5" cstate="email"/>
          <a:srcRect/>
          <a:stretch>
            <a:fillRect/>
          </a:stretch>
        </p:blipFill>
        <p:spPr>
          <a:xfrm>
            <a:off x="-236841" y="1921787"/>
            <a:ext cx="2894498" cy="144484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9630" l="0" r="99844">
                        <a14:foregroundMark x1="1615" y1="86019" x2="4844" y2="96667"/>
                        <a14:foregroundMark x1="20990" y1="86019" x2="29167" y2="89537"/>
                        <a14:foregroundMark x1="71823" y1="89167" x2="85729" y2="8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349" y="2407911"/>
            <a:ext cx="2213551" cy="1245122"/>
          </a:xfrm>
          <a:prstGeom prst="ellipse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8" cstate="email"/>
          <a:srcRect/>
          <a:stretch>
            <a:fillRect/>
          </a:stretch>
        </p:blipFill>
        <p:spPr>
          <a:xfrm>
            <a:off x="1201408" y="2656953"/>
            <a:ext cx="662407" cy="82636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9" cstate="email"/>
          <a:srcRect/>
          <a:stretch>
            <a:fillRect/>
          </a:stretch>
        </p:blipFill>
        <p:spPr>
          <a:xfrm rot="552478">
            <a:off x="1774792" y="2979415"/>
            <a:ext cx="4817193" cy="149168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376354" y="1159299"/>
            <a:ext cx="5418451" cy="4262855"/>
            <a:chOff x="2934899" y="1233222"/>
            <a:chExt cx="5354098" cy="6323451"/>
          </a:xfrm>
          <a:solidFill>
            <a:schemeClr val="bg1"/>
          </a:solidFill>
        </p:grpSpPr>
        <p:sp>
          <p:nvSpPr>
            <p:cNvPr id="44" name="圆角矩形 43"/>
            <p:cNvSpPr/>
            <p:nvPr/>
          </p:nvSpPr>
          <p:spPr>
            <a:xfrm>
              <a:off x="2934899" y="1233222"/>
              <a:ext cx="5354098" cy="6323451"/>
            </a:xfrm>
            <a:prstGeom prst="roundRect">
              <a:avLst/>
            </a:prstGeom>
            <a:grpFill/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207633" y="1481076"/>
              <a:ext cx="5065471" cy="23284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—What interesting things do you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    want to see if you were on the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    sand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?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—I want to see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____.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93075" y="3907363"/>
              <a:ext cx="4591036" cy="34241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a tug of war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seagulls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beach balls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kite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a clown show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. . .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696628" y="297424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662718" y="-36192"/>
            <a:ext cx="6536965" cy="1727534"/>
            <a:chOff x="8567" y="-23"/>
            <a:chExt cx="8445" cy="2007"/>
          </a:xfrm>
        </p:grpSpPr>
        <p:sp>
          <p:nvSpPr>
            <p:cNvPr id="49" name="矩形 4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600" y="75"/>
              <a:ext cx="8268" cy="18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Use the sentence structure to discuss the following question: What interesting things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would you like to see if you were on the sand?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observe the picture carefully;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what interesting things they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would like to see if they were on the sand; encourage them to speak more.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work in pairs and to talk about the given picture by using the given sentence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structure; each S will have at least three chances to talk; model first.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Assist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if necessary.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Notes: T can click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Let’s talk!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present the sentence structure, and T can click again to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make it disappear.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2" name="直角三角形 5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3" y="170385"/>
            <a:ext cx="11998559" cy="6620022"/>
          </a:xfrm>
          <a:prstGeom prst="rect">
            <a:avLst/>
          </a:prstGeom>
        </p:spPr>
      </p:pic>
      <p:sp>
        <p:nvSpPr>
          <p:cNvPr id="37" name="Freeform 5"/>
          <p:cNvSpPr/>
          <p:nvPr/>
        </p:nvSpPr>
        <p:spPr bwMode="auto">
          <a:xfrm>
            <a:off x="1260727" y="968819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68112" y="5326977"/>
            <a:ext cx="3736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stay away from the sea at high tide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219183" y="5326977"/>
            <a:ext cx="4575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use sun cream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904" y="5968400"/>
            <a:ext cx="996019" cy="294424"/>
            <a:chOff x="10088580" y="5941580"/>
            <a:chExt cx="996019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/>
            <p:cNvSpPr txBox="1"/>
            <p:nvPr/>
          </p:nvSpPr>
          <p:spPr>
            <a:xfrm>
              <a:off x="10088580" y="59579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22/26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" name="AutoShape 2" descr="https://image.shutterstock.com/image-photo/woman-feeding-hungry-pet-cat-260nw-119879638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1971927" y="1689056"/>
            <a:ext cx="8637884" cy="503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rgbClr val="0472C1"/>
                </a:solidFill>
                <a:latin typeface="Century Gothic" panose="020B0502020202020204" pitchFamily="34" charset="0"/>
              </a:rPr>
              <a:t>How can you play safely when you on the sand?</a:t>
            </a:r>
            <a:endParaRPr lang="en-US" altLang="zh-CN" sz="2800" b="1" dirty="0">
              <a:solidFill>
                <a:srgbClr val="0472C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274951" y="486965"/>
            <a:ext cx="930736" cy="10502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22917" y="2695636"/>
            <a:ext cx="3426777" cy="2308070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717323" y="2733169"/>
            <a:ext cx="3393118" cy="2262078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5549694" y="-36193"/>
            <a:ext cx="6649989" cy="903147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600" y="152"/>
              <a:ext cx="8268" cy="173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the following topic: How can you play safely when you are on the sand?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think about the given question; model first.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question with the help of the given pictures.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topic.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0" name="直角三角形 2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63" y="-67366"/>
            <a:ext cx="12044128" cy="677350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3350603" y="797107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Get ready to 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946" y="54923"/>
            <a:ext cx="2374889" cy="773220"/>
            <a:chOff x="9336672" y="106701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6672" y="106701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672" y="208939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4591" y="6358349"/>
            <a:ext cx="957107" cy="294424"/>
            <a:chOff x="10869256" y="6156713"/>
            <a:chExt cx="957107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/>
            <p:cNvSpPr txBox="1"/>
            <p:nvPr/>
          </p:nvSpPr>
          <p:spPr>
            <a:xfrm>
              <a:off x="10869256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895459" y="636120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6" name="任意多边形 15"/>
          <p:cNvSpPr/>
          <p:nvPr/>
        </p:nvSpPr>
        <p:spPr>
          <a:xfrm>
            <a:off x="2286000" y="1402129"/>
            <a:ext cx="3314526" cy="3349981"/>
          </a:xfrm>
          <a:custGeom>
            <a:avLst/>
            <a:gdLst>
              <a:gd name="connsiteX0" fmla="*/ 0 w 263679"/>
              <a:gd name="connsiteY0" fmla="*/ 443345 h 443345"/>
              <a:gd name="connsiteX1" fmla="*/ 27709 w 263679"/>
              <a:gd name="connsiteY1" fmla="*/ 374072 h 443345"/>
              <a:gd name="connsiteX2" fmla="*/ 124691 w 263679"/>
              <a:gd name="connsiteY2" fmla="*/ 235527 h 443345"/>
              <a:gd name="connsiteX3" fmla="*/ 166255 w 263679"/>
              <a:gd name="connsiteY3" fmla="*/ 193963 h 443345"/>
              <a:gd name="connsiteX4" fmla="*/ 193964 w 263679"/>
              <a:gd name="connsiteY4" fmla="*/ 138545 h 443345"/>
              <a:gd name="connsiteX5" fmla="*/ 235527 w 263679"/>
              <a:gd name="connsiteY5" fmla="*/ 96981 h 443345"/>
              <a:gd name="connsiteX6" fmla="*/ 263236 w 263679"/>
              <a:gd name="connsiteY6" fmla="*/ 0 h 44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79" h="443345">
                <a:moveTo>
                  <a:pt x="0" y="443345"/>
                </a:moveTo>
                <a:cubicBezTo>
                  <a:pt x="9236" y="420254"/>
                  <a:pt x="15800" y="395905"/>
                  <a:pt x="27709" y="374072"/>
                </a:cubicBezTo>
                <a:cubicBezTo>
                  <a:pt x="39633" y="352210"/>
                  <a:pt x="102184" y="261785"/>
                  <a:pt x="124691" y="235527"/>
                </a:cubicBezTo>
                <a:cubicBezTo>
                  <a:pt x="137442" y="220651"/>
                  <a:pt x="154867" y="209907"/>
                  <a:pt x="166255" y="193963"/>
                </a:cubicBezTo>
                <a:cubicBezTo>
                  <a:pt x="178259" y="177157"/>
                  <a:pt x="181960" y="155351"/>
                  <a:pt x="193964" y="138545"/>
                </a:cubicBezTo>
                <a:cubicBezTo>
                  <a:pt x="205352" y="122601"/>
                  <a:pt x="224139" y="112925"/>
                  <a:pt x="235527" y="96981"/>
                </a:cubicBezTo>
                <a:cubicBezTo>
                  <a:pt x="269432" y="49514"/>
                  <a:pt x="263236" y="48570"/>
                  <a:pt x="263236" y="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2257081" y="1801091"/>
            <a:ext cx="8133827" cy="2828215"/>
          </a:xfrm>
          <a:custGeom>
            <a:avLst/>
            <a:gdLst>
              <a:gd name="connsiteX0" fmla="*/ 0 w 7883236"/>
              <a:gd name="connsiteY0" fmla="*/ 2466109 h 2521527"/>
              <a:gd name="connsiteX1" fmla="*/ 13854 w 7883236"/>
              <a:gd name="connsiteY1" fmla="*/ 1842655 h 2521527"/>
              <a:gd name="connsiteX2" fmla="*/ 55418 w 7883236"/>
              <a:gd name="connsiteY2" fmla="*/ 1690255 h 2521527"/>
              <a:gd name="connsiteX3" fmla="*/ 69273 w 7883236"/>
              <a:gd name="connsiteY3" fmla="*/ 1648691 h 2521527"/>
              <a:gd name="connsiteX4" fmla="*/ 124691 w 7883236"/>
              <a:gd name="connsiteY4" fmla="*/ 1565564 h 2521527"/>
              <a:gd name="connsiteX5" fmla="*/ 152400 w 7883236"/>
              <a:gd name="connsiteY5" fmla="*/ 1524000 h 2521527"/>
              <a:gd name="connsiteX6" fmla="*/ 166254 w 7883236"/>
              <a:gd name="connsiteY6" fmla="*/ 1482437 h 2521527"/>
              <a:gd name="connsiteX7" fmla="*/ 193964 w 7883236"/>
              <a:gd name="connsiteY7" fmla="*/ 1454727 h 2521527"/>
              <a:gd name="connsiteX8" fmla="*/ 207818 w 7883236"/>
              <a:gd name="connsiteY8" fmla="*/ 1399309 h 2521527"/>
              <a:gd name="connsiteX9" fmla="*/ 249382 w 7883236"/>
              <a:gd name="connsiteY9" fmla="*/ 1357746 h 2521527"/>
              <a:gd name="connsiteX10" fmla="*/ 277091 w 7883236"/>
              <a:gd name="connsiteY10" fmla="*/ 1316182 h 2521527"/>
              <a:gd name="connsiteX11" fmla="*/ 318654 w 7883236"/>
              <a:gd name="connsiteY11" fmla="*/ 1260764 h 2521527"/>
              <a:gd name="connsiteX12" fmla="*/ 346364 w 7883236"/>
              <a:gd name="connsiteY12" fmla="*/ 1219200 h 2521527"/>
              <a:gd name="connsiteX13" fmla="*/ 429491 w 7883236"/>
              <a:gd name="connsiteY13" fmla="*/ 1149927 h 2521527"/>
              <a:gd name="connsiteX14" fmla="*/ 471054 w 7883236"/>
              <a:gd name="connsiteY14" fmla="*/ 1108364 h 2521527"/>
              <a:gd name="connsiteX15" fmla="*/ 568036 w 7883236"/>
              <a:gd name="connsiteY15" fmla="*/ 983673 h 2521527"/>
              <a:gd name="connsiteX16" fmla="*/ 623454 w 7883236"/>
              <a:gd name="connsiteY16" fmla="*/ 928255 h 2521527"/>
              <a:gd name="connsiteX17" fmla="*/ 651164 w 7883236"/>
              <a:gd name="connsiteY17" fmla="*/ 900546 h 2521527"/>
              <a:gd name="connsiteX18" fmla="*/ 706582 w 7883236"/>
              <a:gd name="connsiteY18" fmla="*/ 858982 h 2521527"/>
              <a:gd name="connsiteX19" fmla="*/ 789709 w 7883236"/>
              <a:gd name="connsiteY19" fmla="*/ 803564 h 2521527"/>
              <a:gd name="connsiteX20" fmla="*/ 845127 w 7883236"/>
              <a:gd name="connsiteY20" fmla="*/ 762000 h 2521527"/>
              <a:gd name="connsiteX21" fmla="*/ 914400 w 7883236"/>
              <a:gd name="connsiteY21" fmla="*/ 720437 h 2521527"/>
              <a:gd name="connsiteX22" fmla="*/ 955964 w 7883236"/>
              <a:gd name="connsiteY22" fmla="*/ 678873 h 2521527"/>
              <a:gd name="connsiteX23" fmla="*/ 1052945 w 7883236"/>
              <a:gd name="connsiteY23" fmla="*/ 623455 h 2521527"/>
              <a:gd name="connsiteX24" fmla="*/ 1136073 w 7883236"/>
              <a:gd name="connsiteY24" fmla="*/ 568037 h 2521527"/>
              <a:gd name="connsiteX25" fmla="*/ 1219200 w 7883236"/>
              <a:gd name="connsiteY25" fmla="*/ 526473 h 2521527"/>
              <a:gd name="connsiteX26" fmla="*/ 1260764 w 7883236"/>
              <a:gd name="connsiteY26" fmla="*/ 512618 h 2521527"/>
              <a:gd name="connsiteX27" fmla="*/ 1385454 w 7883236"/>
              <a:gd name="connsiteY27" fmla="*/ 429491 h 2521527"/>
              <a:gd name="connsiteX28" fmla="*/ 1427018 w 7883236"/>
              <a:gd name="connsiteY28" fmla="*/ 401782 h 2521527"/>
              <a:gd name="connsiteX29" fmla="*/ 1510145 w 7883236"/>
              <a:gd name="connsiteY29" fmla="*/ 374073 h 2521527"/>
              <a:gd name="connsiteX30" fmla="*/ 1607127 w 7883236"/>
              <a:gd name="connsiteY30" fmla="*/ 346364 h 2521527"/>
              <a:gd name="connsiteX31" fmla="*/ 1676400 w 7883236"/>
              <a:gd name="connsiteY31" fmla="*/ 318655 h 2521527"/>
              <a:gd name="connsiteX32" fmla="*/ 1814945 w 7883236"/>
              <a:gd name="connsiteY32" fmla="*/ 277091 h 2521527"/>
              <a:gd name="connsiteX33" fmla="*/ 1911927 w 7883236"/>
              <a:gd name="connsiteY33" fmla="*/ 263237 h 2521527"/>
              <a:gd name="connsiteX34" fmla="*/ 1953491 w 7883236"/>
              <a:gd name="connsiteY34" fmla="*/ 249382 h 2521527"/>
              <a:gd name="connsiteX35" fmla="*/ 2022764 w 7883236"/>
              <a:gd name="connsiteY35" fmla="*/ 221673 h 2521527"/>
              <a:gd name="connsiteX36" fmla="*/ 2133600 w 7883236"/>
              <a:gd name="connsiteY36" fmla="*/ 193964 h 2521527"/>
              <a:gd name="connsiteX37" fmla="*/ 2175164 w 7883236"/>
              <a:gd name="connsiteY37" fmla="*/ 180109 h 2521527"/>
              <a:gd name="connsiteX38" fmla="*/ 2244436 w 7883236"/>
              <a:gd name="connsiteY38" fmla="*/ 152400 h 2521527"/>
              <a:gd name="connsiteX39" fmla="*/ 2369127 w 7883236"/>
              <a:gd name="connsiteY39" fmla="*/ 138546 h 2521527"/>
              <a:gd name="connsiteX40" fmla="*/ 2521527 w 7883236"/>
              <a:gd name="connsiteY40" fmla="*/ 96982 h 2521527"/>
              <a:gd name="connsiteX41" fmla="*/ 2715491 w 7883236"/>
              <a:gd name="connsiteY41" fmla="*/ 69273 h 2521527"/>
              <a:gd name="connsiteX42" fmla="*/ 2812473 w 7883236"/>
              <a:gd name="connsiteY42" fmla="*/ 41564 h 2521527"/>
              <a:gd name="connsiteX43" fmla="*/ 2964873 w 7883236"/>
              <a:gd name="connsiteY43" fmla="*/ 27709 h 2521527"/>
              <a:gd name="connsiteX44" fmla="*/ 3255818 w 7883236"/>
              <a:gd name="connsiteY44" fmla="*/ 0 h 2521527"/>
              <a:gd name="connsiteX45" fmla="*/ 4530436 w 7883236"/>
              <a:gd name="connsiteY45" fmla="*/ 13855 h 2521527"/>
              <a:gd name="connsiteX46" fmla="*/ 4655127 w 7883236"/>
              <a:gd name="connsiteY46" fmla="*/ 41564 h 2521527"/>
              <a:gd name="connsiteX47" fmla="*/ 4738254 w 7883236"/>
              <a:gd name="connsiteY47" fmla="*/ 55418 h 2521527"/>
              <a:gd name="connsiteX48" fmla="*/ 4946073 w 7883236"/>
              <a:gd name="connsiteY48" fmla="*/ 110837 h 2521527"/>
              <a:gd name="connsiteX49" fmla="*/ 5029200 w 7883236"/>
              <a:gd name="connsiteY49" fmla="*/ 138546 h 2521527"/>
              <a:gd name="connsiteX50" fmla="*/ 5167745 w 7883236"/>
              <a:gd name="connsiteY50" fmla="*/ 180109 h 2521527"/>
              <a:gd name="connsiteX51" fmla="*/ 5223164 w 7883236"/>
              <a:gd name="connsiteY51" fmla="*/ 193964 h 2521527"/>
              <a:gd name="connsiteX52" fmla="*/ 5320145 w 7883236"/>
              <a:gd name="connsiteY52" fmla="*/ 221673 h 2521527"/>
              <a:gd name="connsiteX53" fmla="*/ 5389418 w 7883236"/>
              <a:gd name="connsiteY53" fmla="*/ 235527 h 2521527"/>
              <a:gd name="connsiteX54" fmla="*/ 5486400 w 7883236"/>
              <a:gd name="connsiteY54" fmla="*/ 263237 h 2521527"/>
              <a:gd name="connsiteX55" fmla="*/ 5527964 w 7883236"/>
              <a:gd name="connsiteY55" fmla="*/ 304800 h 2521527"/>
              <a:gd name="connsiteX56" fmla="*/ 5749636 w 7883236"/>
              <a:gd name="connsiteY56" fmla="*/ 387927 h 2521527"/>
              <a:gd name="connsiteX57" fmla="*/ 5874327 w 7883236"/>
              <a:gd name="connsiteY57" fmla="*/ 471055 h 2521527"/>
              <a:gd name="connsiteX58" fmla="*/ 5929745 w 7883236"/>
              <a:gd name="connsiteY58" fmla="*/ 498764 h 2521527"/>
              <a:gd name="connsiteX59" fmla="*/ 6165273 w 7883236"/>
              <a:gd name="connsiteY59" fmla="*/ 665018 h 2521527"/>
              <a:gd name="connsiteX60" fmla="*/ 6220691 w 7883236"/>
              <a:gd name="connsiteY60" fmla="*/ 706582 h 2521527"/>
              <a:gd name="connsiteX61" fmla="*/ 6317673 w 7883236"/>
              <a:gd name="connsiteY61" fmla="*/ 817418 h 2521527"/>
              <a:gd name="connsiteX62" fmla="*/ 6414654 w 7883236"/>
              <a:gd name="connsiteY62" fmla="*/ 914400 h 2521527"/>
              <a:gd name="connsiteX63" fmla="*/ 6483927 w 7883236"/>
              <a:gd name="connsiteY63" fmla="*/ 983673 h 2521527"/>
              <a:gd name="connsiteX64" fmla="*/ 6525491 w 7883236"/>
              <a:gd name="connsiteY64" fmla="*/ 1039091 h 2521527"/>
              <a:gd name="connsiteX65" fmla="*/ 6664036 w 7883236"/>
              <a:gd name="connsiteY65" fmla="*/ 1177637 h 2521527"/>
              <a:gd name="connsiteX66" fmla="*/ 6705600 w 7883236"/>
              <a:gd name="connsiteY66" fmla="*/ 1233055 h 2521527"/>
              <a:gd name="connsiteX67" fmla="*/ 6774873 w 7883236"/>
              <a:gd name="connsiteY67" fmla="*/ 1330037 h 2521527"/>
              <a:gd name="connsiteX68" fmla="*/ 6816436 w 7883236"/>
              <a:gd name="connsiteY68" fmla="*/ 1371600 h 2521527"/>
              <a:gd name="connsiteX69" fmla="*/ 6858000 w 7883236"/>
              <a:gd name="connsiteY69" fmla="*/ 1440873 h 2521527"/>
              <a:gd name="connsiteX70" fmla="*/ 6899564 w 7883236"/>
              <a:gd name="connsiteY70" fmla="*/ 1482437 h 2521527"/>
              <a:gd name="connsiteX71" fmla="*/ 6927273 w 7883236"/>
              <a:gd name="connsiteY71" fmla="*/ 1524000 h 2521527"/>
              <a:gd name="connsiteX72" fmla="*/ 6982691 w 7883236"/>
              <a:gd name="connsiteY72" fmla="*/ 1565564 h 2521527"/>
              <a:gd name="connsiteX73" fmla="*/ 7051964 w 7883236"/>
              <a:gd name="connsiteY73" fmla="*/ 1648691 h 2521527"/>
              <a:gd name="connsiteX74" fmla="*/ 7107382 w 7883236"/>
              <a:gd name="connsiteY74" fmla="*/ 1676400 h 2521527"/>
              <a:gd name="connsiteX75" fmla="*/ 7245927 w 7883236"/>
              <a:gd name="connsiteY75" fmla="*/ 1814946 h 2521527"/>
              <a:gd name="connsiteX76" fmla="*/ 7370618 w 7883236"/>
              <a:gd name="connsiteY76" fmla="*/ 1911927 h 2521527"/>
              <a:gd name="connsiteX77" fmla="*/ 7412182 w 7883236"/>
              <a:gd name="connsiteY77" fmla="*/ 1953491 h 2521527"/>
              <a:gd name="connsiteX78" fmla="*/ 7495309 w 7883236"/>
              <a:gd name="connsiteY78" fmla="*/ 2022764 h 2521527"/>
              <a:gd name="connsiteX79" fmla="*/ 7633854 w 7883236"/>
              <a:gd name="connsiteY79" fmla="*/ 2202873 h 2521527"/>
              <a:gd name="connsiteX80" fmla="*/ 7675418 w 7883236"/>
              <a:gd name="connsiteY80" fmla="*/ 2244437 h 2521527"/>
              <a:gd name="connsiteX81" fmla="*/ 7786254 w 7883236"/>
              <a:gd name="connsiteY81" fmla="*/ 2396837 h 2521527"/>
              <a:gd name="connsiteX82" fmla="*/ 7813964 w 7883236"/>
              <a:gd name="connsiteY82" fmla="*/ 2424546 h 2521527"/>
              <a:gd name="connsiteX83" fmla="*/ 7883236 w 7883236"/>
              <a:gd name="connsiteY83" fmla="*/ 2521527 h 2521527"/>
              <a:gd name="connsiteX0-1" fmla="*/ 0 w 7883236"/>
              <a:gd name="connsiteY0-2" fmla="*/ 2866952 h 2922370"/>
              <a:gd name="connsiteX1-3" fmla="*/ 13854 w 7883236"/>
              <a:gd name="connsiteY1-4" fmla="*/ 2243498 h 2922370"/>
              <a:gd name="connsiteX2-5" fmla="*/ 55418 w 7883236"/>
              <a:gd name="connsiteY2-6" fmla="*/ 2091098 h 2922370"/>
              <a:gd name="connsiteX3-7" fmla="*/ 69273 w 7883236"/>
              <a:gd name="connsiteY3-8" fmla="*/ 2049534 h 2922370"/>
              <a:gd name="connsiteX4-9" fmla="*/ 124691 w 7883236"/>
              <a:gd name="connsiteY4-10" fmla="*/ 1966407 h 2922370"/>
              <a:gd name="connsiteX5-11" fmla="*/ 152400 w 7883236"/>
              <a:gd name="connsiteY5-12" fmla="*/ 1924843 h 2922370"/>
              <a:gd name="connsiteX6-13" fmla="*/ 166254 w 7883236"/>
              <a:gd name="connsiteY6-14" fmla="*/ 1883280 h 2922370"/>
              <a:gd name="connsiteX7-15" fmla="*/ 193964 w 7883236"/>
              <a:gd name="connsiteY7-16" fmla="*/ 1855570 h 2922370"/>
              <a:gd name="connsiteX8-17" fmla="*/ 207818 w 7883236"/>
              <a:gd name="connsiteY8-18" fmla="*/ 1800152 h 2922370"/>
              <a:gd name="connsiteX9-19" fmla="*/ 249382 w 7883236"/>
              <a:gd name="connsiteY9-20" fmla="*/ 1758589 h 2922370"/>
              <a:gd name="connsiteX10-21" fmla="*/ 277091 w 7883236"/>
              <a:gd name="connsiteY10-22" fmla="*/ 1717025 h 2922370"/>
              <a:gd name="connsiteX11-23" fmla="*/ 318654 w 7883236"/>
              <a:gd name="connsiteY11-24" fmla="*/ 1661607 h 2922370"/>
              <a:gd name="connsiteX12-25" fmla="*/ 346364 w 7883236"/>
              <a:gd name="connsiteY12-26" fmla="*/ 1620043 h 2922370"/>
              <a:gd name="connsiteX13-27" fmla="*/ 429491 w 7883236"/>
              <a:gd name="connsiteY13-28" fmla="*/ 1550770 h 2922370"/>
              <a:gd name="connsiteX14-29" fmla="*/ 471054 w 7883236"/>
              <a:gd name="connsiteY14-30" fmla="*/ 1509207 h 2922370"/>
              <a:gd name="connsiteX15-31" fmla="*/ 568036 w 7883236"/>
              <a:gd name="connsiteY15-32" fmla="*/ 1384516 h 2922370"/>
              <a:gd name="connsiteX16-33" fmla="*/ 623454 w 7883236"/>
              <a:gd name="connsiteY16-34" fmla="*/ 1329098 h 2922370"/>
              <a:gd name="connsiteX17-35" fmla="*/ 651164 w 7883236"/>
              <a:gd name="connsiteY17-36" fmla="*/ 1301389 h 2922370"/>
              <a:gd name="connsiteX18-37" fmla="*/ 706582 w 7883236"/>
              <a:gd name="connsiteY18-38" fmla="*/ 1259825 h 2922370"/>
              <a:gd name="connsiteX19-39" fmla="*/ 789709 w 7883236"/>
              <a:gd name="connsiteY19-40" fmla="*/ 1204407 h 2922370"/>
              <a:gd name="connsiteX20-41" fmla="*/ 845127 w 7883236"/>
              <a:gd name="connsiteY20-42" fmla="*/ 1162843 h 2922370"/>
              <a:gd name="connsiteX21-43" fmla="*/ 914400 w 7883236"/>
              <a:gd name="connsiteY21-44" fmla="*/ 1121280 h 2922370"/>
              <a:gd name="connsiteX22-45" fmla="*/ 955964 w 7883236"/>
              <a:gd name="connsiteY22-46" fmla="*/ 1079716 h 2922370"/>
              <a:gd name="connsiteX23-47" fmla="*/ 1052945 w 7883236"/>
              <a:gd name="connsiteY23-48" fmla="*/ 1024298 h 2922370"/>
              <a:gd name="connsiteX24-49" fmla="*/ 1136073 w 7883236"/>
              <a:gd name="connsiteY24-50" fmla="*/ 968880 h 2922370"/>
              <a:gd name="connsiteX25-51" fmla="*/ 1219200 w 7883236"/>
              <a:gd name="connsiteY25-52" fmla="*/ 927316 h 2922370"/>
              <a:gd name="connsiteX26-53" fmla="*/ 1260764 w 7883236"/>
              <a:gd name="connsiteY26-54" fmla="*/ 913461 h 2922370"/>
              <a:gd name="connsiteX27-55" fmla="*/ 1385454 w 7883236"/>
              <a:gd name="connsiteY27-56" fmla="*/ 830334 h 2922370"/>
              <a:gd name="connsiteX28-57" fmla="*/ 1427018 w 7883236"/>
              <a:gd name="connsiteY28-58" fmla="*/ 802625 h 2922370"/>
              <a:gd name="connsiteX29-59" fmla="*/ 1510145 w 7883236"/>
              <a:gd name="connsiteY29-60" fmla="*/ 774916 h 2922370"/>
              <a:gd name="connsiteX30-61" fmla="*/ 1607127 w 7883236"/>
              <a:gd name="connsiteY30-62" fmla="*/ 747207 h 2922370"/>
              <a:gd name="connsiteX31-63" fmla="*/ 1676400 w 7883236"/>
              <a:gd name="connsiteY31-64" fmla="*/ 719498 h 2922370"/>
              <a:gd name="connsiteX32-65" fmla="*/ 1814945 w 7883236"/>
              <a:gd name="connsiteY32-66" fmla="*/ 677934 h 2922370"/>
              <a:gd name="connsiteX33-67" fmla="*/ 1911927 w 7883236"/>
              <a:gd name="connsiteY33-68" fmla="*/ 664080 h 2922370"/>
              <a:gd name="connsiteX34-69" fmla="*/ 1953491 w 7883236"/>
              <a:gd name="connsiteY34-70" fmla="*/ 650225 h 2922370"/>
              <a:gd name="connsiteX35-71" fmla="*/ 2022764 w 7883236"/>
              <a:gd name="connsiteY35-72" fmla="*/ 622516 h 2922370"/>
              <a:gd name="connsiteX36-73" fmla="*/ 2133600 w 7883236"/>
              <a:gd name="connsiteY36-74" fmla="*/ 594807 h 2922370"/>
              <a:gd name="connsiteX37-75" fmla="*/ 2175164 w 7883236"/>
              <a:gd name="connsiteY37-76" fmla="*/ 580952 h 2922370"/>
              <a:gd name="connsiteX38-77" fmla="*/ 2244436 w 7883236"/>
              <a:gd name="connsiteY38-78" fmla="*/ 553243 h 2922370"/>
              <a:gd name="connsiteX39-79" fmla="*/ 2369127 w 7883236"/>
              <a:gd name="connsiteY39-80" fmla="*/ 539389 h 2922370"/>
              <a:gd name="connsiteX40-81" fmla="*/ 2521527 w 7883236"/>
              <a:gd name="connsiteY40-82" fmla="*/ 497825 h 2922370"/>
              <a:gd name="connsiteX41-83" fmla="*/ 2715491 w 7883236"/>
              <a:gd name="connsiteY41-84" fmla="*/ 470116 h 2922370"/>
              <a:gd name="connsiteX42-85" fmla="*/ 2812473 w 7883236"/>
              <a:gd name="connsiteY42-86" fmla="*/ 442407 h 2922370"/>
              <a:gd name="connsiteX43-87" fmla="*/ 2964873 w 7883236"/>
              <a:gd name="connsiteY43-88" fmla="*/ 428552 h 2922370"/>
              <a:gd name="connsiteX44-89" fmla="*/ 3658709 w 7883236"/>
              <a:gd name="connsiteY44-90" fmla="*/ 0 h 2922370"/>
              <a:gd name="connsiteX45-91" fmla="*/ 4530436 w 7883236"/>
              <a:gd name="connsiteY45-92" fmla="*/ 414698 h 2922370"/>
              <a:gd name="connsiteX46-93" fmla="*/ 4655127 w 7883236"/>
              <a:gd name="connsiteY46-94" fmla="*/ 442407 h 2922370"/>
              <a:gd name="connsiteX47-95" fmla="*/ 4738254 w 7883236"/>
              <a:gd name="connsiteY47-96" fmla="*/ 456261 h 2922370"/>
              <a:gd name="connsiteX48-97" fmla="*/ 4946073 w 7883236"/>
              <a:gd name="connsiteY48-98" fmla="*/ 511680 h 2922370"/>
              <a:gd name="connsiteX49-99" fmla="*/ 5029200 w 7883236"/>
              <a:gd name="connsiteY49-100" fmla="*/ 539389 h 2922370"/>
              <a:gd name="connsiteX50-101" fmla="*/ 5167745 w 7883236"/>
              <a:gd name="connsiteY50-102" fmla="*/ 580952 h 2922370"/>
              <a:gd name="connsiteX51-103" fmla="*/ 5223164 w 7883236"/>
              <a:gd name="connsiteY51-104" fmla="*/ 594807 h 2922370"/>
              <a:gd name="connsiteX52-105" fmla="*/ 5320145 w 7883236"/>
              <a:gd name="connsiteY52-106" fmla="*/ 622516 h 2922370"/>
              <a:gd name="connsiteX53-107" fmla="*/ 5389418 w 7883236"/>
              <a:gd name="connsiteY53-108" fmla="*/ 636370 h 2922370"/>
              <a:gd name="connsiteX54-109" fmla="*/ 5486400 w 7883236"/>
              <a:gd name="connsiteY54-110" fmla="*/ 664080 h 2922370"/>
              <a:gd name="connsiteX55-111" fmla="*/ 5527964 w 7883236"/>
              <a:gd name="connsiteY55-112" fmla="*/ 705643 h 2922370"/>
              <a:gd name="connsiteX56-113" fmla="*/ 5749636 w 7883236"/>
              <a:gd name="connsiteY56-114" fmla="*/ 788770 h 2922370"/>
              <a:gd name="connsiteX57-115" fmla="*/ 5874327 w 7883236"/>
              <a:gd name="connsiteY57-116" fmla="*/ 871898 h 2922370"/>
              <a:gd name="connsiteX58-117" fmla="*/ 5929745 w 7883236"/>
              <a:gd name="connsiteY58-118" fmla="*/ 899607 h 2922370"/>
              <a:gd name="connsiteX59-119" fmla="*/ 6165273 w 7883236"/>
              <a:gd name="connsiteY59-120" fmla="*/ 1065861 h 2922370"/>
              <a:gd name="connsiteX60-121" fmla="*/ 6220691 w 7883236"/>
              <a:gd name="connsiteY60-122" fmla="*/ 1107425 h 2922370"/>
              <a:gd name="connsiteX61-123" fmla="*/ 6317673 w 7883236"/>
              <a:gd name="connsiteY61-124" fmla="*/ 1218261 h 2922370"/>
              <a:gd name="connsiteX62-125" fmla="*/ 6414654 w 7883236"/>
              <a:gd name="connsiteY62-126" fmla="*/ 1315243 h 2922370"/>
              <a:gd name="connsiteX63-127" fmla="*/ 6483927 w 7883236"/>
              <a:gd name="connsiteY63-128" fmla="*/ 1384516 h 2922370"/>
              <a:gd name="connsiteX64-129" fmla="*/ 6525491 w 7883236"/>
              <a:gd name="connsiteY64-130" fmla="*/ 1439934 h 2922370"/>
              <a:gd name="connsiteX65-131" fmla="*/ 6664036 w 7883236"/>
              <a:gd name="connsiteY65-132" fmla="*/ 1578480 h 2922370"/>
              <a:gd name="connsiteX66-133" fmla="*/ 6705600 w 7883236"/>
              <a:gd name="connsiteY66-134" fmla="*/ 1633898 h 2922370"/>
              <a:gd name="connsiteX67-135" fmla="*/ 6774873 w 7883236"/>
              <a:gd name="connsiteY67-136" fmla="*/ 1730880 h 2922370"/>
              <a:gd name="connsiteX68-137" fmla="*/ 6816436 w 7883236"/>
              <a:gd name="connsiteY68-138" fmla="*/ 1772443 h 2922370"/>
              <a:gd name="connsiteX69-139" fmla="*/ 6858000 w 7883236"/>
              <a:gd name="connsiteY69-140" fmla="*/ 1841716 h 2922370"/>
              <a:gd name="connsiteX70-141" fmla="*/ 6899564 w 7883236"/>
              <a:gd name="connsiteY70-142" fmla="*/ 1883280 h 2922370"/>
              <a:gd name="connsiteX71-143" fmla="*/ 6927273 w 7883236"/>
              <a:gd name="connsiteY71-144" fmla="*/ 1924843 h 2922370"/>
              <a:gd name="connsiteX72-145" fmla="*/ 6982691 w 7883236"/>
              <a:gd name="connsiteY72-146" fmla="*/ 1966407 h 2922370"/>
              <a:gd name="connsiteX73-147" fmla="*/ 7051964 w 7883236"/>
              <a:gd name="connsiteY73-148" fmla="*/ 2049534 h 2922370"/>
              <a:gd name="connsiteX74-149" fmla="*/ 7107382 w 7883236"/>
              <a:gd name="connsiteY74-150" fmla="*/ 2077243 h 2922370"/>
              <a:gd name="connsiteX75-151" fmla="*/ 7245927 w 7883236"/>
              <a:gd name="connsiteY75-152" fmla="*/ 2215789 h 2922370"/>
              <a:gd name="connsiteX76-153" fmla="*/ 7370618 w 7883236"/>
              <a:gd name="connsiteY76-154" fmla="*/ 2312770 h 2922370"/>
              <a:gd name="connsiteX77-155" fmla="*/ 7412182 w 7883236"/>
              <a:gd name="connsiteY77-156" fmla="*/ 2354334 h 2922370"/>
              <a:gd name="connsiteX78-157" fmla="*/ 7495309 w 7883236"/>
              <a:gd name="connsiteY78-158" fmla="*/ 2423607 h 2922370"/>
              <a:gd name="connsiteX79-159" fmla="*/ 7633854 w 7883236"/>
              <a:gd name="connsiteY79-160" fmla="*/ 2603716 h 2922370"/>
              <a:gd name="connsiteX80-161" fmla="*/ 7675418 w 7883236"/>
              <a:gd name="connsiteY80-162" fmla="*/ 2645280 h 2922370"/>
              <a:gd name="connsiteX81-163" fmla="*/ 7786254 w 7883236"/>
              <a:gd name="connsiteY81-164" fmla="*/ 2797680 h 2922370"/>
              <a:gd name="connsiteX82-165" fmla="*/ 7813964 w 7883236"/>
              <a:gd name="connsiteY82-166" fmla="*/ 2825389 h 2922370"/>
              <a:gd name="connsiteX83-167" fmla="*/ 7883236 w 7883236"/>
              <a:gd name="connsiteY83-168" fmla="*/ 2922370 h 2922370"/>
              <a:gd name="connsiteX0-169" fmla="*/ 1172 w 7884408"/>
              <a:gd name="connsiteY0-170" fmla="*/ 2866952 h 2922370"/>
              <a:gd name="connsiteX1-171" fmla="*/ 15026 w 7884408"/>
              <a:gd name="connsiteY1-172" fmla="*/ 2243498 h 2922370"/>
              <a:gd name="connsiteX2-173" fmla="*/ 56590 w 7884408"/>
              <a:gd name="connsiteY2-174" fmla="*/ 2091098 h 2922370"/>
              <a:gd name="connsiteX3-175" fmla="*/ 607633 w 7884408"/>
              <a:gd name="connsiteY3-176" fmla="*/ 2235639 h 2922370"/>
              <a:gd name="connsiteX4-177" fmla="*/ 125863 w 7884408"/>
              <a:gd name="connsiteY4-178" fmla="*/ 1966407 h 2922370"/>
              <a:gd name="connsiteX5-179" fmla="*/ 153572 w 7884408"/>
              <a:gd name="connsiteY5-180" fmla="*/ 1924843 h 2922370"/>
              <a:gd name="connsiteX6-181" fmla="*/ 167426 w 7884408"/>
              <a:gd name="connsiteY6-182" fmla="*/ 1883280 h 2922370"/>
              <a:gd name="connsiteX7-183" fmla="*/ 195136 w 7884408"/>
              <a:gd name="connsiteY7-184" fmla="*/ 1855570 h 2922370"/>
              <a:gd name="connsiteX8-185" fmla="*/ 208990 w 7884408"/>
              <a:gd name="connsiteY8-186" fmla="*/ 1800152 h 2922370"/>
              <a:gd name="connsiteX9-187" fmla="*/ 250554 w 7884408"/>
              <a:gd name="connsiteY9-188" fmla="*/ 1758589 h 2922370"/>
              <a:gd name="connsiteX10-189" fmla="*/ 278263 w 7884408"/>
              <a:gd name="connsiteY10-190" fmla="*/ 1717025 h 2922370"/>
              <a:gd name="connsiteX11-191" fmla="*/ 319826 w 7884408"/>
              <a:gd name="connsiteY11-192" fmla="*/ 1661607 h 2922370"/>
              <a:gd name="connsiteX12-193" fmla="*/ 347536 w 7884408"/>
              <a:gd name="connsiteY12-194" fmla="*/ 1620043 h 2922370"/>
              <a:gd name="connsiteX13-195" fmla="*/ 430663 w 7884408"/>
              <a:gd name="connsiteY13-196" fmla="*/ 1550770 h 2922370"/>
              <a:gd name="connsiteX14-197" fmla="*/ 472226 w 7884408"/>
              <a:gd name="connsiteY14-198" fmla="*/ 1509207 h 2922370"/>
              <a:gd name="connsiteX15-199" fmla="*/ 569208 w 7884408"/>
              <a:gd name="connsiteY15-200" fmla="*/ 1384516 h 2922370"/>
              <a:gd name="connsiteX16-201" fmla="*/ 624626 w 7884408"/>
              <a:gd name="connsiteY16-202" fmla="*/ 1329098 h 2922370"/>
              <a:gd name="connsiteX17-203" fmla="*/ 652336 w 7884408"/>
              <a:gd name="connsiteY17-204" fmla="*/ 1301389 h 2922370"/>
              <a:gd name="connsiteX18-205" fmla="*/ 707754 w 7884408"/>
              <a:gd name="connsiteY18-206" fmla="*/ 1259825 h 2922370"/>
              <a:gd name="connsiteX19-207" fmla="*/ 790881 w 7884408"/>
              <a:gd name="connsiteY19-208" fmla="*/ 1204407 h 2922370"/>
              <a:gd name="connsiteX20-209" fmla="*/ 846299 w 7884408"/>
              <a:gd name="connsiteY20-210" fmla="*/ 1162843 h 2922370"/>
              <a:gd name="connsiteX21-211" fmla="*/ 915572 w 7884408"/>
              <a:gd name="connsiteY21-212" fmla="*/ 1121280 h 2922370"/>
              <a:gd name="connsiteX22-213" fmla="*/ 957136 w 7884408"/>
              <a:gd name="connsiteY22-214" fmla="*/ 1079716 h 2922370"/>
              <a:gd name="connsiteX23-215" fmla="*/ 1054117 w 7884408"/>
              <a:gd name="connsiteY23-216" fmla="*/ 1024298 h 2922370"/>
              <a:gd name="connsiteX24-217" fmla="*/ 1137245 w 7884408"/>
              <a:gd name="connsiteY24-218" fmla="*/ 968880 h 2922370"/>
              <a:gd name="connsiteX25-219" fmla="*/ 1220372 w 7884408"/>
              <a:gd name="connsiteY25-220" fmla="*/ 927316 h 2922370"/>
              <a:gd name="connsiteX26-221" fmla="*/ 1261936 w 7884408"/>
              <a:gd name="connsiteY26-222" fmla="*/ 913461 h 2922370"/>
              <a:gd name="connsiteX27-223" fmla="*/ 1386626 w 7884408"/>
              <a:gd name="connsiteY27-224" fmla="*/ 830334 h 2922370"/>
              <a:gd name="connsiteX28-225" fmla="*/ 1428190 w 7884408"/>
              <a:gd name="connsiteY28-226" fmla="*/ 802625 h 2922370"/>
              <a:gd name="connsiteX29-227" fmla="*/ 1511317 w 7884408"/>
              <a:gd name="connsiteY29-228" fmla="*/ 774916 h 2922370"/>
              <a:gd name="connsiteX30-229" fmla="*/ 1608299 w 7884408"/>
              <a:gd name="connsiteY30-230" fmla="*/ 747207 h 2922370"/>
              <a:gd name="connsiteX31-231" fmla="*/ 1677572 w 7884408"/>
              <a:gd name="connsiteY31-232" fmla="*/ 719498 h 2922370"/>
              <a:gd name="connsiteX32-233" fmla="*/ 1816117 w 7884408"/>
              <a:gd name="connsiteY32-234" fmla="*/ 677934 h 2922370"/>
              <a:gd name="connsiteX33-235" fmla="*/ 1913099 w 7884408"/>
              <a:gd name="connsiteY33-236" fmla="*/ 664080 h 2922370"/>
              <a:gd name="connsiteX34-237" fmla="*/ 1954663 w 7884408"/>
              <a:gd name="connsiteY34-238" fmla="*/ 650225 h 2922370"/>
              <a:gd name="connsiteX35-239" fmla="*/ 2023936 w 7884408"/>
              <a:gd name="connsiteY35-240" fmla="*/ 622516 h 2922370"/>
              <a:gd name="connsiteX36-241" fmla="*/ 2134772 w 7884408"/>
              <a:gd name="connsiteY36-242" fmla="*/ 594807 h 2922370"/>
              <a:gd name="connsiteX37-243" fmla="*/ 2176336 w 7884408"/>
              <a:gd name="connsiteY37-244" fmla="*/ 580952 h 2922370"/>
              <a:gd name="connsiteX38-245" fmla="*/ 2245608 w 7884408"/>
              <a:gd name="connsiteY38-246" fmla="*/ 553243 h 2922370"/>
              <a:gd name="connsiteX39-247" fmla="*/ 2370299 w 7884408"/>
              <a:gd name="connsiteY39-248" fmla="*/ 539389 h 2922370"/>
              <a:gd name="connsiteX40-249" fmla="*/ 2522699 w 7884408"/>
              <a:gd name="connsiteY40-250" fmla="*/ 497825 h 2922370"/>
              <a:gd name="connsiteX41-251" fmla="*/ 2716663 w 7884408"/>
              <a:gd name="connsiteY41-252" fmla="*/ 470116 h 2922370"/>
              <a:gd name="connsiteX42-253" fmla="*/ 2813645 w 7884408"/>
              <a:gd name="connsiteY42-254" fmla="*/ 442407 h 2922370"/>
              <a:gd name="connsiteX43-255" fmla="*/ 2966045 w 7884408"/>
              <a:gd name="connsiteY43-256" fmla="*/ 428552 h 2922370"/>
              <a:gd name="connsiteX44-257" fmla="*/ 3659881 w 7884408"/>
              <a:gd name="connsiteY44-258" fmla="*/ 0 h 2922370"/>
              <a:gd name="connsiteX45-259" fmla="*/ 4531608 w 7884408"/>
              <a:gd name="connsiteY45-260" fmla="*/ 414698 h 2922370"/>
              <a:gd name="connsiteX46-261" fmla="*/ 4656299 w 7884408"/>
              <a:gd name="connsiteY46-262" fmla="*/ 442407 h 2922370"/>
              <a:gd name="connsiteX47-263" fmla="*/ 4739426 w 7884408"/>
              <a:gd name="connsiteY47-264" fmla="*/ 456261 h 2922370"/>
              <a:gd name="connsiteX48-265" fmla="*/ 4947245 w 7884408"/>
              <a:gd name="connsiteY48-266" fmla="*/ 511680 h 2922370"/>
              <a:gd name="connsiteX49-267" fmla="*/ 5030372 w 7884408"/>
              <a:gd name="connsiteY49-268" fmla="*/ 539389 h 2922370"/>
              <a:gd name="connsiteX50-269" fmla="*/ 5168917 w 7884408"/>
              <a:gd name="connsiteY50-270" fmla="*/ 580952 h 2922370"/>
              <a:gd name="connsiteX51-271" fmla="*/ 5224336 w 7884408"/>
              <a:gd name="connsiteY51-272" fmla="*/ 594807 h 2922370"/>
              <a:gd name="connsiteX52-273" fmla="*/ 5321317 w 7884408"/>
              <a:gd name="connsiteY52-274" fmla="*/ 622516 h 2922370"/>
              <a:gd name="connsiteX53-275" fmla="*/ 5390590 w 7884408"/>
              <a:gd name="connsiteY53-276" fmla="*/ 636370 h 2922370"/>
              <a:gd name="connsiteX54-277" fmla="*/ 5487572 w 7884408"/>
              <a:gd name="connsiteY54-278" fmla="*/ 664080 h 2922370"/>
              <a:gd name="connsiteX55-279" fmla="*/ 5529136 w 7884408"/>
              <a:gd name="connsiteY55-280" fmla="*/ 705643 h 2922370"/>
              <a:gd name="connsiteX56-281" fmla="*/ 5750808 w 7884408"/>
              <a:gd name="connsiteY56-282" fmla="*/ 788770 h 2922370"/>
              <a:gd name="connsiteX57-283" fmla="*/ 5875499 w 7884408"/>
              <a:gd name="connsiteY57-284" fmla="*/ 871898 h 2922370"/>
              <a:gd name="connsiteX58-285" fmla="*/ 5930917 w 7884408"/>
              <a:gd name="connsiteY58-286" fmla="*/ 899607 h 2922370"/>
              <a:gd name="connsiteX59-287" fmla="*/ 6166445 w 7884408"/>
              <a:gd name="connsiteY59-288" fmla="*/ 1065861 h 2922370"/>
              <a:gd name="connsiteX60-289" fmla="*/ 6221863 w 7884408"/>
              <a:gd name="connsiteY60-290" fmla="*/ 1107425 h 2922370"/>
              <a:gd name="connsiteX61-291" fmla="*/ 6318845 w 7884408"/>
              <a:gd name="connsiteY61-292" fmla="*/ 1218261 h 2922370"/>
              <a:gd name="connsiteX62-293" fmla="*/ 6415826 w 7884408"/>
              <a:gd name="connsiteY62-294" fmla="*/ 1315243 h 2922370"/>
              <a:gd name="connsiteX63-295" fmla="*/ 6485099 w 7884408"/>
              <a:gd name="connsiteY63-296" fmla="*/ 1384516 h 2922370"/>
              <a:gd name="connsiteX64-297" fmla="*/ 6526663 w 7884408"/>
              <a:gd name="connsiteY64-298" fmla="*/ 1439934 h 2922370"/>
              <a:gd name="connsiteX65-299" fmla="*/ 6665208 w 7884408"/>
              <a:gd name="connsiteY65-300" fmla="*/ 1578480 h 2922370"/>
              <a:gd name="connsiteX66-301" fmla="*/ 6706772 w 7884408"/>
              <a:gd name="connsiteY66-302" fmla="*/ 1633898 h 2922370"/>
              <a:gd name="connsiteX67-303" fmla="*/ 6776045 w 7884408"/>
              <a:gd name="connsiteY67-304" fmla="*/ 1730880 h 2922370"/>
              <a:gd name="connsiteX68-305" fmla="*/ 6817608 w 7884408"/>
              <a:gd name="connsiteY68-306" fmla="*/ 1772443 h 2922370"/>
              <a:gd name="connsiteX69-307" fmla="*/ 6859172 w 7884408"/>
              <a:gd name="connsiteY69-308" fmla="*/ 1841716 h 2922370"/>
              <a:gd name="connsiteX70-309" fmla="*/ 6900736 w 7884408"/>
              <a:gd name="connsiteY70-310" fmla="*/ 1883280 h 2922370"/>
              <a:gd name="connsiteX71-311" fmla="*/ 6928445 w 7884408"/>
              <a:gd name="connsiteY71-312" fmla="*/ 1924843 h 2922370"/>
              <a:gd name="connsiteX72-313" fmla="*/ 6983863 w 7884408"/>
              <a:gd name="connsiteY72-314" fmla="*/ 1966407 h 2922370"/>
              <a:gd name="connsiteX73-315" fmla="*/ 7053136 w 7884408"/>
              <a:gd name="connsiteY73-316" fmla="*/ 2049534 h 2922370"/>
              <a:gd name="connsiteX74-317" fmla="*/ 7108554 w 7884408"/>
              <a:gd name="connsiteY74-318" fmla="*/ 2077243 h 2922370"/>
              <a:gd name="connsiteX75-319" fmla="*/ 7247099 w 7884408"/>
              <a:gd name="connsiteY75-320" fmla="*/ 2215789 h 2922370"/>
              <a:gd name="connsiteX76-321" fmla="*/ 7371790 w 7884408"/>
              <a:gd name="connsiteY76-322" fmla="*/ 2312770 h 2922370"/>
              <a:gd name="connsiteX77-323" fmla="*/ 7413354 w 7884408"/>
              <a:gd name="connsiteY77-324" fmla="*/ 2354334 h 2922370"/>
              <a:gd name="connsiteX78-325" fmla="*/ 7496481 w 7884408"/>
              <a:gd name="connsiteY78-326" fmla="*/ 2423607 h 2922370"/>
              <a:gd name="connsiteX79-327" fmla="*/ 7635026 w 7884408"/>
              <a:gd name="connsiteY79-328" fmla="*/ 2603716 h 2922370"/>
              <a:gd name="connsiteX80-329" fmla="*/ 7676590 w 7884408"/>
              <a:gd name="connsiteY80-330" fmla="*/ 2645280 h 2922370"/>
              <a:gd name="connsiteX81-331" fmla="*/ 7787426 w 7884408"/>
              <a:gd name="connsiteY81-332" fmla="*/ 2797680 h 2922370"/>
              <a:gd name="connsiteX82-333" fmla="*/ 7815136 w 7884408"/>
              <a:gd name="connsiteY82-334" fmla="*/ 2825389 h 2922370"/>
              <a:gd name="connsiteX83-335" fmla="*/ 7884408 w 7884408"/>
              <a:gd name="connsiteY83-336" fmla="*/ 2922370 h 2922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</a:cxnLst>
            <a:rect l="l" t="t" r="r" b="b"/>
            <a:pathLst>
              <a:path w="7884408" h="2922370">
                <a:moveTo>
                  <a:pt x="1172" y="2866952"/>
                </a:moveTo>
                <a:cubicBezTo>
                  <a:pt x="5790" y="2659134"/>
                  <a:pt x="7037" y="2451214"/>
                  <a:pt x="15026" y="2243498"/>
                </a:cubicBezTo>
                <a:cubicBezTo>
                  <a:pt x="19276" y="2132997"/>
                  <a:pt x="-42178" y="2092408"/>
                  <a:pt x="56590" y="2091098"/>
                </a:cubicBezTo>
                <a:cubicBezTo>
                  <a:pt x="155358" y="2089788"/>
                  <a:pt x="600541" y="2248405"/>
                  <a:pt x="607633" y="2235639"/>
                </a:cubicBezTo>
                <a:cubicBezTo>
                  <a:pt x="623806" y="2206528"/>
                  <a:pt x="201540" y="2018206"/>
                  <a:pt x="125863" y="1966407"/>
                </a:cubicBezTo>
                <a:cubicBezTo>
                  <a:pt x="50186" y="1914608"/>
                  <a:pt x="144336" y="1938698"/>
                  <a:pt x="153572" y="1924843"/>
                </a:cubicBezTo>
                <a:cubicBezTo>
                  <a:pt x="158190" y="1910989"/>
                  <a:pt x="159912" y="1895803"/>
                  <a:pt x="167426" y="1883280"/>
                </a:cubicBezTo>
                <a:cubicBezTo>
                  <a:pt x="174147" y="1872079"/>
                  <a:pt x="189294" y="1867254"/>
                  <a:pt x="195136" y="1855570"/>
                </a:cubicBezTo>
                <a:cubicBezTo>
                  <a:pt x="203651" y="1838539"/>
                  <a:pt x="199543" y="1816684"/>
                  <a:pt x="208990" y="1800152"/>
                </a:cubicBezTo>
                <a:cubicBezTo>
                  <a:pt x="218711" y="1783140"/>
                  <a:pt x="238011" y="1773641"/>
                  <a:pt x="250554" y="1758589"/>
                </a:cubicBezTo>
                <a:cubicBezTo>
                  <a:pt x="261214" y="1745797"/>
                  <a:pt x="268585" y="1730575"/>
                  <a:pt x="278263" y="1717025"/>
                </a:cubicBezTo>
                <a:cubicBezTo>
                  <a:pt x="291684" y="1698235"/>
                  <a:pt x="306405" y="1680397"/>
                  <a:pt x="319826" y="1661607"/>
                </a:cubicBezTo>
                <a:cubicBezTo>
                  <a:pt x="329504" y="1648057"/>
                  <a:pt x="336876" y="1632835"/>
                  <a:pt x="347536" y="1620043"/>
                </a:cubicBezTo>
                <a:cubicBezTo>
                  <a:pt x="402729" y="1553812"/>
                  <a:pt x="371220" y="1600307"/>
                  <a:pt x="430663" y="1550770"/>
                </a:cubicBezTo>
                <a:cubicBezTo>
                  <a:pt x="445715" y="1538227"/>
                  <a:pt x="458372" y="1523061"/>
                  <a:pt x="472226" y="1509207"/>
                </a:cubicBezTo>
                <a:cubicBezTo>
                  <a:pt x="498473" y="1430468"/>
                  <a:pt x="475754" y="1477970"/>
                  <a:pt x="569208" y="1384516"/>
                </a:cubicBezTo>
                <a:lnTo>
                  <a:pt x="624626" y="1329098"/>
                </a:lnTo>
                <a:cubicBezTo>
                  <a:pt x="633863" y="1319862"/>
                  <a:pt x="641886" y="1309226"/>
                  <a:pt x="652336" y="1301389"/>
                </a:cubicBezTo>
                <a:cubicBezTo>
                  <a:pt x="670809" y="1287534"/>
                  <a:pt x="688837" y="1273067"/>
                  <a:pt x="707754" y="1259825"/>
                </a:cubicBezTo>
                <a:cubicBezTo>
                  <a:pt x="735036" y="1240727"/>
                  <a:pt x="764239" y="1224388"/>
                  <a:pt x="790881" y="1204407"/>
                </a:cubicBezTo>
                <a:cubicBezTo>
                  <a:pt x="809354" y="1190552"/>
                  <a:pt x="827086" y="1175652"/>
                  <a:pt x="846299" y="1162843"/>
                </a:cubicBezTo>
                <a:cubicBezTo>
                  <a:pt x="868705" y="1147906"/>
                  <a:pt x="894029" y="1137437"/>
                  <a:pt x="915572" y="1121280"/>
                </a:cubicBezTo>
                <a:cubicBezTo>
                  <a:pt x="931247" y="1109524"/>
                  <a:pt x="942084" y="1092259"/>
                  <a:pt x="957136" y="1079716"/>
                </a:cubicBezTo>
                <a:cubicBezTo>
                  <a:pt x="998215" y="1045483"/>
                  <a:pt x="1005721" y="1053336"/>
                  <a:pt x="1054117" y="1024298"/>
                </a:cubicBezTo>
                <a:cubicBezTo>
                  <a:pt x="1082674" y="1007164"/>
                  <a:pt x="1105652" y="979412"/>
                  <a:pt x="1137245" y="968880"/>
                </a:cubicBezTo>
                <a:cubicBezTo>
                  <a:pt x="1241717" y="934054"/>
                  <a:pt x="1112939" y="981032"/>
                  <a:pt x="1220372" y="927316"/>
                </a:cubicBezTo>
                <a:cubicBezTo>
                  <a:pt x="1233434" y="920785"/>
                  <a:pt x="1249170" y="920553"/>
                  <a:pt x="1261936" y="913461"/>
                </a:cubicBezTo>
                <a:cubicBezTo>
                  <a:pt x="1261946" y="913455"/>
                  <a:pt x="1365839" y="844192"/>
                  <a:pt x="1386626" y="830334"/>
                </a:cubicBezTo>
                <a:cubicBezTo>
                  <a:pt x="1400481" y="821098"/>
                  <a:pt x="1412393" y="807891"/>
                  <a:pt x="1428190" y="802625"/>
                </a:cubicBezTo>
                <a:cubicBezTo>
                  <a:pt x="1455899" y="793389"/>
                  <a:pt x="1482981" y="782000"/>
                  <a:pt x="1511317" y="774916"/>
                </a:cubicBezTo>
                <a:cubicBezTo>
                  <a:pt x="1554984" y="763999"/>
                  <a:pt x="1568550" y="762113"/>
                  <a:pt x="1608299" y="747207"/>
                </a:cubicBezTo>
                <a:cubicBezTo>
                  <a:pt x="1631585" y="738475"/>
                  <a:pt x="1654200" y="727997"/>
                  <a:pt x="1677572" y="719498"/>
                </a:cubicBezTo>
                <a:cubicBezTo>
                  <a:pt x="1713715" y="706355"/>
                  <a:pt x="1774770" y="685452"/>
                  <a:pt x="1816117" y="677934"/>
                </a:cubicBezTo>
                <a:cubicBezTo>
                  <a:pt x="1848246" y="672092"/>
                  <a:pt x="1880772" y="668698"/>
                  <a:pt x="1913099" y="664080"/>
                </a:cubicBezTo>
                <a:cubicBezTo>
                  <a:pt x="1926954" y="659462"/>
                  <a:pt x="1940989" y="655353"/>
                  <a:pt x="1954663" y="650225"/>
                </a:cubicBezTo>
                <a:cubicBezTo>
                  <a:pt x="1977949" y="641493"/>
                  <a:pt x="2000166" y="629830"/>
                  <a:pt x="2023936" y="622516"/>
                </a:cubicBezTo>
                <a:cubicBezTo>
                  <a:pt x="2060334" y="611317"/>
                  <a:pt x="2098644" y="606850"/>
                  <a:pt x="2134772" y="594807"/>
                </a:cubicBezTo>
                <a:cubicBezTo>
                  <a:pt x="2148627" y="590189"/>
                  <a:pt x="2162662" y="586080"/>
                  <a:pt x="2176336" y="580952"/>
                </a:cubicBezTo>
                <a:cubicBezTo>
                  <a:pt x="2199622" y="572220"/>
                  <a:pt x="2221291" y="558454"/>
                  <a:pt x="2245608" y="553243"/>
                </a:cubicBezTo>
                <a:cubicBezTo>
                  <a:pt x="2286499" y="544481"/>
                  <a:pt x="2328900" y="545303"/>
                  <a:pt x="2370299" y="539389"/>
                </a:cubicBezTo>
                <a:cubicBezTo>
                  <a:pt x="2531587" y="516348"/>
                  <a:pt x="2338626" y="537269"/>
                  <a:pt x="2522699" y="497825"/>
                </a:cubicBezTo>
                <a:cubicBezTo>
                  <a:pt x="2794977" y="439479"/>
                  <a:pt x="2496038" y="521029"/>
                  <a:pt x="2716663" y="470116"/>
                </a:cubicBezTo>
                <a:cubicBezTo>
                  <a:pt x="2749423" y="462556"/>
                  <a:pt x="2780482" y="447934"/>
                  <a:pt x="2813645" y="442407"/>
                </a:cubicBezTo>
                <a:cubicBezTo>
                  <a:pt x="2863960" y="434021"/>
                  <a:pt x="2825006" y="502287"/>
                  <a:pt x="2966045" y="428552"/>
                </a:cubicBezTo>
                <a:cubicBezTo>
                  <a:pt x="3107084" y="354817"/>
                  <a:pt x="3250546" y="31488"/>
                  <a:pt x="3659881" y="0"/>
                </a:cubicBezTo>
                <a:lnTo>
                  <a:pt x="4531608" y="414698"/>
                </a:lnTo>
                <a:cubicBezTo>
                  <a:pt x="4697678" y="488433"/>
                  <a:pt x="4614548" y="434057"/>
                  <a:pt x="4656299" y="442407"/>
                </a:cubicBezTo>
                <a:cubicBezTo>
                  <a:pt x="4683845" y="447916"/>
                  <a:pt x="4711717" y="451643"/>
                  <a:pt x="4739426" y="456261"/>
                </a:cubicBezTo>
                <a:cubicBezTo>
                  <a:pt x="4858242" y="495867"/>
                  <a:pt x="4676624" y="436507"/>
                  <a:pt x="4947245" y="511680"/>
                </a:cubicBezTo>
                <a:cubicBezTo>
                  <a:pt x="4975387" y="519497"/>
                  <a:pt x="5002494" y="530677"/>
                  <a:pt x="5030372" y="539389"/>
                </a:cubicBezTo>
                <a:cubicBezTo>
                  <a:pt x="5076392" y="553770"/>
                  <a:pt x="5122557" y="567706"/>
                  <a:pt x="5168917" y="580952"/>
                </a:cubicBezTo>
                <a:cubicBezTo>
                  <a:pt x="5187226" y="586183"/>
                  <a:pt x="5205965" y="589797"/>
                  <a:pt x="5224336" y="594807"/>
                </a:cubicBezTo>
                <a:cubicBezTo>
                  <a:pt x="5256772" y="603653"/>
                  <a:pt x="5288700" y="614362"/>
                  <a:pt x="5321317" y="622516"/>
                </a:cubicBezTo>
                <a:cubicBezTo>
                  <a:pt x="5344162" y="628227"/>
                  <a:pt x="5367745" y="630659"/>
                  <a:pt x="5390590" y="636370"/>
                </a:cubicBezTo>
                <a:cubicBezTo>
                  <a:pt x="5423207" y="644524"/>
                  <a:pt x="5455245" y="654843"/>
                  <a:pt x="5487572" y="664080"/>
                </a:cubicBezTo>
                <a:cubicBezTo>
                  <a:pt x="5501427" y="677934"/>
                  <a:pt x="5511885" y="696354"/>
                  <a:pt x="5529136" y="705643"/>
                </a:cubicBezTo>
                <a:cubicBezTo>
                  <a:pt x="5635996" y="763183"/>
                  <a:pt x="5655025" y="750456"/>
                  <a:pt x="5750808" y="788770"/>
                </a:cubicBezTo>
                <a:cubicBezTo>
                  <a:pt x="5831794" y="821165"/>
                  <a:pt x="5791360" y="815805"/>
                  <a:pt x="5875499" y="871898"/>
                </a:cubicBezTo>
                <a:cubicBezTo>
                  <a:pt x="5892683" y="883354"/>
                  <a:pt x="5913733" y="888151"/>
                  <a:pt x="5930917" y="899607"/>
                </a:cubicBezTo>
                <a:cubicBezTo>
                  <a:pt x="6010876" y="952913"/>
                  <a:pt x="6088247" y="1010005"/>
                  <a:pt x="6166445" y="1065861"/>
                </a:cubicBezTo>
                <a:cubicBezTo>
                  <a:pt x="6185235" y="1079282"/>
                  <a:pt x="6205535" y="1091097"/>
                  <a:pt x="6221863" y="1107425"/>
                </a:cubicBezTo>
                <a:cubicBezTo>
                  <a:pt x="6444692" y="1330254"/>
                  <a:pt x="6128065" y="1008403"/>
                  <a:pt x="6318845" y="1218261"/>
                </a:cubicBezTo>
                <a:cubicBezTo>
                  <a:pt x="6349598" y="1252089"/>
                  <a:pt x="6383499" y="1282916"/>
                  <a:pt x="6415826" y="1315243"/>
                </a:cubicBezTo>
                <a:cubicBezTo>
                  <a:pt x="6438917" y="1338334"/>
                  <a:pt x="6465505" y="1358392"/>
                  <a:pt x="6485099" y="1384516"/>
                </a:cubicBezTo>
                <a:cubicBezTo>
                  <a:pt x="6498954" y="1402989"/>
                  <a:pt x="6510951" y="1423013"/>
                  <a:pt x="6526663" y="1439934"/>
                </a:cubicBezTo>
                <a:cubicBezTo>
                  <a:pt x="6571104" y="1487794"/>
                  <a:pt x="6626021" y="1526231"/>
                  <a:pt x="6665208" y="1578480"/>
                </a:cubicBezTo>
                <a:cubicBezTo>
                  <a:pt x="6679063" y="1596953"/>
                  <a:pt x="6693351" y="1615108"/>
                  <a:pt x="6706772" y="1633898"/>
                </a:cubicBezTo>
                <a:cubicBezTo>
                  <a:pt x="6738099" y="1677756"/>
                  <a:pt x="6737236" y="1685602"/>
                  <a:pt x="6776045" y="1730880"/>
                </a:cubicBezTo>
                <a:cubicBezTo>
                  <a:pt x="6788796" y="1745756"/>
                  <a:pt x="6805852" y="1756769"/>
                  <a:pt x="6817608" y="1772443"/>
                </a:cubicBezTo>
                <a:cubicBezTo>
                  <a:pt x="6833765" y="1793986"/>
                  <a:pt x="6843015" y="1820173"/>
                  <a:pt x="6859172" y="1841716"/>
                </a:cubicBezTo>
                <a:cubicBezTo>
                  <a:pt x="6870928" y="1857391"/>
                  <a:pt x="6888193" y="1868228"/>
                  <a:pt x="6900736" y="1883280"/>
                </a:cubicBezTo>
                <a:cubicBezTo>
                  <a:pt x="6911396" y="1896072"/>
                  <a:pt x="6916671" y="1913069"/>
                  <a:pt x="6928445" y="1924843"/>
                </a:cubicBezTo>
                <a:cubicBezTo>
                  <a:pt x="6944773" y="1941171"/>
                  <a:pt x="6967535" y="1950079"/>
                  <a:pt x="6983863" y="1966407"/>
                </a:cubicBezTo>
                <a:cubicBezTo>
                  <a:pt x="7009368" y="1991912"/>
                  <a:pt x="7026178" y="2025571"/>
                  <a:pt x="7053136" y="2049534"/>
                </a:cubicBezTo>
                <a:cubicBezTo>
                  <a:pt x="7068572" y="2063255"/>
                  <a:pt x="7092873" y="2063802"/>
                  <a:pt x="7108554" y="2077243"/>
                </a:cubicBezTo>
                <a:cubicBezTo>
                  <a:pt x="7158142" y="2119747"/>
                  <a:pt x="7195545" y="2175692"/>
                  <a:pt x="7247099" y="2215789"/>
                </a:cubicBezTo>
                <a:cubicBezTo>
                  <a:pt x="7288663" y="2248116"/>
                  <a:pt x="7334557" y="2275537"/>
                  <a:pt x="7371790" y="2312770"/>
                </a:cubicBezTo>
                <a:cubicBezTo>
                  <a:pt x="7385645" y="2326625"/>
                  <a:pt x="7398302" y="2341791"/>
                  <a:pt x="7413354" y="2354334"/>
                </a:cubicBezTo>
                <a:cubicBezTo>
                  <a:pt x="7470118" y="2401637"/>
                  <a:pt x="7444440" y="2360001"/>
                  <a:pt x="7496481" y="2423607"/>
                </a:cubicBezTo>
                <a:cubicBezTo>
                  <a:pt x="7499727" y="2427574"/>
                  <a:pt x="7613269" y="2581959"/>
                  <a:pt x="7635026" y="2603716"/>
                </a:cubicBezTo>
                <a:cubicBezTo>
                  <a:pt x="7648881" y="2617571"/>
                  <a:pt x="7664047" y="2630228"/>
                  <a:pt x="7676590" y="2645280"/>
                </a:cubicBezTo>
                <a:cubicBezTo>
                  <a:pt x="7753936" y="2738095"/>
                  <a:pt x="7627689" y="2637948"/>
                  <a:pt x="7787426" y="2797680"/>
                </a:cubicBezTo>
                <a:cubicBezTo>
                  <a:pt x="7796663" y="2806916"/>
                  <a:pt x="7807299" y="2814939"/>
                  <a:pt x="7815136" y="2825389"/>
                </a:cubicBezTo>
                <a:cubicBezTo>
                  <a:pt x="7903701" y="2943475"/>
                  <a:pt x="7841216" y="2879178"/>
                  <a:pt x="7884408" y="292237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67871" y="835394"/>
            <a:ext cx="887432" cy="591621"/>
          </a:xfrm>
          <a:prstGeom prst="rect">
            <a:avLst/>
          </a:prstGeom>
        </p:spPr>
      </p:pic>
      <p:sp>
        <p:nvSpPr>
          <p:cNvPr id="49" name="圆角矩形 48"/>
          <p:cNvSpPr/>
          <p:nvPr/>
        </p:nvSpPr>
        <p:spPr>
          <a:xfrm>
            <a:off x="2906092" y="1506086"/>
            <a:ext cx="6559672" cy="557164"/>
          </a:xfrm>
          <a:prstGeom prst="roundRect">
            <a:avLst/>
          </a:prstGeom>
          <a:pattFill prst="pct5">
            <a:fgClr>
              <a:srgbClr val="ECE6F6"/>
            </a:fgClr>
            <a:bgClr>
              <a:srgbClr val="FFFFFF"/>
            </a:bgClr>
          </a:pattFill>
          <a:ln w="25400" cap="flat" cmpd="sng" algn="ctr">
            <a:solidFill>
              <a:srgbClr val="FFC000"/>
            </a:solidFill>
            <a:prstDash val="solid"/>
          </a:ln>
          <a:effectLst>
            <a:outerShdw blurRad="63500" dir="1680000" algn="ctr" rotWithShape="0">
              <a:srgbClr val="BE44FE">
                <a:alpha val="51000"/>
              </a:srgbClr>
            </a:outerShdw>
          </a:effectLst>
        </p:spPr>
        <p:txBody>
          <a:bodyPr spcFirstLastPara="1" wrap="square" lIns="72000" tIns="0" rIns="50800" bIns="72000" spcCol="38100" anchor="ctr">
            <a:spAutoFit/>
          </a:bodyPr>
          <a:lstStyle/>
          <a:p>
            <a:pPr lvl="0" algn="ctr">
              <a:defRPr/>
            </a:pPr>
            <a:r>
              <a:rPr kumimoji="1"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What did the children do on the sand? </a:t>
            </a:r>
            <a:endParaRPr kumimoji="1" lang="en-US" altLang="zh-CN" sz="2800" b="1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2640926" y="2262777"/>
            <a:ext cx="1290173" cy="10361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72361" y="3780360"/>
            <a:ext cx="1266037" cy="12660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2851396" y="5527447"/>
            <a:ext cx="543083" cy="11112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726451" y="3443551"/>
            <a:ext cx="910259" cy="9102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4653729" y="4307019"/>
            <a:ext cx="1023019" cy="5621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547030" y="4842307"/>
            <a:ext cx="1062812" cy="1062812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2583670" y="2254529"/>
            <a:ext cx="1518733" cy="1173970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4404386" y="3372081"/>
            <a:ext cx="1493810" cy="2533038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09098" y="2538841"/>
            <a:ext cx="593511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sym typeface="Helvetica Light"/>
              </a:rPr>
              <a:t>They made ________________.</a:t>
            </a:r>
            <a:endParaRPr lang="zh-CN" altLang="en-US" sz="3200" b="1" dirty="0">
              <a:solidFill>
                <a:schemeClr val="accent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877967" y="3730916"/>
            <a:ext cx="609421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sym typeface="Helvetica Light"/>
              </a:rPr>
              <a:t>They went to _______________.</a:t>
            </a:r>
            <a:endParaRPr lang="zh-CN" altLang="en-US" sz="3200" b="1" dirty="0">
              <a:solidFill>
                <a:schemeClr val="accent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800650" y="4313091"/>
            <a:ext cx="62508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sym typeface="Helvetica Light"/>
              </a:rPr>
              <a:t>Chip looked at _____________.</a:t>
            </a:r>
            <a:endParaRPr lang="zh-CN" altLang="en-US" sz="3200" b="1" dirty="0">
              <a:solidFill>
                <a:schemeClr val="accent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9" name="十字箭头 28"/>
          <p:cNvSpPr/>
          <p:nvPr/>
        </p:nvSpPr>
        <p:spPr>
          <a:xfrm>
            <a:off x="2170820" y="3403300"/>
            <a:ext cx="2197382" cy="2065521"/>
          </a:xfrm>
          <a:prstGeom prst="quadArrow">
            <a:avLst>
              <a:gd name="adj1" fmla="val 20700"/>
              <a:gd name="adj2" fmla="val 19574"/>
              <a:gd name="adj3" fmla="val 19886"/>
            </a:avLst>
          </a:prstGeom>
          <a:blipFill rotWithShape="1">
            <a:blip r:embed="rId1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609842" y="3135126"/>
            <a:ext cx="662410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sym typeface="Helvetica Light"/>
              </a:rPr>
              <a:t>They put ___________________.</a:t>
            </a:r>
            <a:endParaRPr lang="zh-CN" altLang="en-US" sz="3200" b="1" dirty="0">
              <a:solidFill>
                <a:schemeClr val="accent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787155" y="3934583"/>
            <a:ext cx="1268243" cy="980343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2507961" y="5458303"/>
            <a:ext cx="1256870" cy="1174194"/>
          </a:xfrm>
          <a:prstGeom prst="roundRect">
            <a:avLst/>
          </a:prstGeom>
          <a:noFill/>
          <a:ln w="38100" cap="flat">
            <a:solidFill>
              <a:schemeClr val="tx1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4266" y="4148035"/>
            <a:ext cx="20738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Biff &amp;</a:t>
            </a:r>
            <a:r>
              <a:rPr kumimoji="0" lang="en-US" altLang="zh-CN" sz="2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Chip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54576" y="2538841"/>
            <a:ext cx="343988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a sandcastle</a:t>
            </a:r>
            <a:endParaRPr lang="zh-CN" altLang="en-US" sz="28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7839704" y="3138163"/>
            <a:ext cx="343988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Dad’s hat on top</a:t>
            </a:r>
            <a:endParaRPr lang="zh-CN" altLang="en-US" sz="28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8156613" y="3697190"/>
            <a:ext cx="397337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get an ice cream</a:t>
            </a:r>
            <a:endParaRPr lang="zh-CN" altLang="en-US" sz="28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9073504" y="5532463"/>
            <a:ext cx="21478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 go-karts</a:t>
            </a:r>
            <a:endParaRPr lang="zh-CN" altLang="en-US" sz="28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642638" y="4914577"/>
            <a:ext cx="625082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sym typeface="Helvetica Light"/>
              </a:rPr>
              <a:t>Biff looked at _____________.</a:t>
            </a:r>
            <a:endParaRPr lang="zh-CN" altLang="en-US" sz="3200" b="1" dirty="0">
              <a:solidFill>
                <a:schemeClr val="accent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821068" y="5534285"/>
            <a:ext cx="623041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Century Gothic" panose="020B0502020202020204" pitchFamily="34" charset="0"/>
                <a:sym typeface="Helvetica Light"/>
              </a:rPr>
              <a:t>They looked at _____________.</a:t>
            </a:r>
            <a:endParaRPr lang="zh-CN" altLang="en-US" sz="3200" b="1" dirty="0">
              <a:solidFill>
                <a:schemeClr val="accent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8546697" y="4321969"/>
            <a:ext cx="314113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donkeys</a:t>
            </a:r>
            <a:endParaRPr lang="zh-CN" altLang="en-US" sz="28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401483" y="4945354"/>
            <a:ext cx="287810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  <a:sym typeface="Helvetica Light"/>
              </a:rPr>
              <a:t>boat </a:t>
            </a:r>
            <a:endParaRPr lang="zh-CN" altLang="en-US" sz="2800" b="1" dirty="0">
              <a:solidFill>
                <a:srgbClr val="FFC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609842" y="-36192"/>
            <a:ext cx="6589841" cy="808959"/>
            <a:chOff x="8567" y="-23"/>
            <a:chExt cx="8445" cy="2010"/>
          </a:xfrm>
        </p:grpSpPr>
        <p:sp>
          <p:nvSpPr>
            <p:cNvPr id="43" name="矩形 4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600" y="50"/>
              <a:ext cx="8268" cy="193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Talk about what the children are doing on the sand.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they’ve learned from the story.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think about the given questions;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organize their ideas with the given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visual support; model the first question, and then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complete the task in turns.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71" grpId="0"/>
      <p:bldP spid="72" grpId="0"/>
      <p:bldP spid="73" grpId="0"/>
      <p:bldP spid="76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245797" y="104796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77188" y="6147844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960349" y="1807557"/>
            <a:ext cx="4518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Write a book review about the book </a:t>
            </a:r>
            <a:r>
              <a:rPr lang="en-US" altLang="zh-CN" sz="2400" b="1" i="1" kern="0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On the Sand</a:t>
            </a: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.</a:t>
            </a:r>
            <a:endParaRPr lang="en-US" altLang="zh-CN" sz="2400" b="1" kern="0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-1" fmla="*/ 0 w 5202326"/>
              <a:gd name="connsiteY0-2" fmla="*/ 176436 h 1058596"/>
              <a:gd name="connsiteX1-3" fmla="*/ 176436 w 5202326"/>
              <a:gd name="connsiteY1-4" fmla="*/ 0 h 1058596"/>
              <a:gd name="connsiteX2-5" fmla="*/ 5025890 w 5202326"/>
              <a:gd name="connsiteY2-6" fmla="*/ 0 h 1058596"/>
              <a:gd name="connsiteX3-7" fmla="*/ 5202326 w 5202326"/>
              <a:gd name="connsiteY3-8" fmla="*/ 176436 h 1058596"/>
              <a:gd name="connsiteX4-9" fmla="*/ 5202326 w 5202326"/>
              <a:gd name="connsiteY4-10" fmla="*/ 882160 h 1058596"/>
              <a:gd name="connsiteX5-11" fmla="*/ 5025890 w 5202326"/>
              <a:gd name="connsiteY5-12" fmla="*/ 1058596 h 1058596"/>
              <a:gd name="connsiteX6-13" fmla="*/ 176436 w 5202326"/>
              <a:gd name="connsiteY6-14" fmla="*/ 1058596 h 1058596"/>
              <a:gd name="connsiteX7-15" fmla="*/ 0 w 5202326"/>
              <a:gd name="connsiteY7-16" fmla="*/ 882160 h 1058596"/>
              <a:gd name="connsiteX8-17" fmla="*/ 0 w 5202326"/>
              <a:gd name="connsiteY8-18" fmla="*/ 176436 h 10585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513484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979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Now, please follow the steps to finish your homework, and then present it in the next class: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C5461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  <a:p>
            <a:pPr marL="431800" lvl="0" indent="-431800">
              <a:spcBef>
                <a:spcPts val="300"/>
              </a:spcBef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Draw a picture of one thing you found interesting in the book </a:t>
            </a:r>
            <a:r>
              <a:rPr lang="en-US" altLang="zh-CN" sz="2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On the Sand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.</a:t>
            </a:r>
            <a:endParaRPr lang="en-US" altLang="zh-CN" sz="2600" b="1" kern="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L="431800" marR="0" lvl="0" indent="-431800" algn="l" defTabSz="9144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Write two complete sentences to fill in the book review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.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4" name="同侧圆角矩形 43"/>
          <p:cNvSpPr/>
          <p:nvPr/>
        </p:nvSpPr>
        <p:spPr>
          <a:xfrm>
            <a:off x="813603" y="948473"/>
            <a:ext cx="3209758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A Book Review</a:t>
            </a:r>
            <a:endParaRPr lang="en-US" altLang="zh-CN" sz="2400" b="1" kern="0" dirty="0">
              <a:solidFill>
                <a:srgbClr val="00000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80585" y="2801979"/>
            <a:ext cx="3250774" cy="2730031"/>
            <a:chOff x="1648054" y="2801979"/>
            <a:chExt cx="2759747" cy="2393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email"/>
            <a:srcRect l="-377"/>
            <a:stretch>
              <a:fillRect/>
            </a:stretch>
          </p:blipFill>
          <p:spPr>
            <a:xfrm>
              <a:off x="1648054" y="2801979"/>
              <a:ext cx="2759747" cy="2293117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2007524" y="3574019"/>
              <a:ext cx="1492374" cy="1621935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5864268" y="-36193"/>
            <a:ext cx="6335415" cy="1131019"/>
            <a:chOff x="8567" y="-23"/>
            <a:chExt cx="8445" cy="2007"/>
          </a:xfrm>
        </p:grpSpPr>
        <p:sp>
          <p:nvSpPr>
            <p:cNvPr id="29" name="矩形 2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600" y="176"/>
              <a:ext cx="8268" cy="168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what the homework is.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Explain the writing task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and check their understanding.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Tell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that they should finish their writing before next class; make sure they know they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can upload their homework to the platform; they will present their homework next class. 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Remind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watch the post-class video and to finish the writing task.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78" y="90217"/>
            <a:ext cx="12192001" cy="66775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84" y="1557831"/>
            <a:ext cx="4455488" cy="246986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02" y="1451190"/>
            <a:ext cx="4171863" cy="2968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596" y="3325212"/>
            <a:ext cx="4255092" cy="31241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4690" y="2005906"/>
            <a:ext cx="3229103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  </a:t>
            </a:r>
            <a:endParaRPr lang="en-US" altLang="zh-CN" sz="2880" b="1" kern="0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bad/pig/fox/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fog/but/bag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8430" y="3772994"/>
            <a:ext cx="4135902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endParaRPr lang="en-US" altLang="zh-CN" sz="2880" b="1" kern="0" dirty="0">
              <a:solidFill>
                <a:srgbClr val="5AD892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hiding/ice cream/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donkeys/boat/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go-karts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520" kern="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17866" y="2105224"/>
            <a:ext cx="5188037" cy="11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_____ looked at _____.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913261" y="609118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51526" y="10199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3758" y="6098447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319859" y="378918"/>
            <a:ext cx="5184559" cy="1109708"/>
            <a:chOff x="3319860" y="479713"/>
            <a:chExt cx="5184559" cy="110970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7" cstate="email"/>
            <a:srcRect l="3322" t="37846" r="4578" b="42441"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  <a:endParaRPr lang="en-US" altLang="zh-CN" sz="3240" b="1" kern="0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135648" y="4133578"/>
            <a:ext cx="1900792" cy="2037649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864268" y="-57084"/>
            <a:ext cx="6335415" cy="949186"/>
            <a:chOff x="8567" y="-71"/>
            <a:chExt cx="8445" cy="2181"/>
          </a:xfrm>
        </p:grpSpPr>
        <p:sp>
          <p:nvSpPr>
            <p:cNvPr id="35" name="矩形 3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600" y="-71"/>
              <a:ext cx="8268" cy="21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Review today’s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phonics by asking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words aloud.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words by inviting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and explain some of the words.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review the sentence structures by asking each S to make sentences with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 them. 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9" y="2818481"/>
            <a:ext cx="3569371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952">
            <a:off x="6747792" y="3009452"/>
            <a:ext cx="3752913" cy="351058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235" y="6422415"/>
            <a:ext cx="1025203" cy="294424"/>
            <a:chOff x="10827556" y="6277239"/>
            <a:chExt cx="1025203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27556" y="62839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76148" y="3002726"/>
            <a:ext cx="2852346" cy="27143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345640">
            <a:off x="7014525" y="3114789"/>
            <a:ext cx="3189336" cy="327239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510911" y="-36193"/>
            <a:ext cx="5688772" cy="976351"/>
            <a:chOff x="8567" y="-23"/>
            <a:chExt cx="8445" cy="2007"/>
          </a:xfrm>
        </p:grpSpPr>
        <p:sp>
          <p:nvSpPr>
            <p:cNvPr id="17" name="矩形 1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600" y="218"/>
              <a:ext cx="8268" cy="160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End the lesson and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perform better in the next class.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Briefly comments on Ss.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Say goodbye to students.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preview the next lesson.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851470" y="1955742"/>
            <a:ext cx="39306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This is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 my book review about the book </a:t>
            </a:r>
            <a:r>
              <a:rPr kumimoji="0" lang="en-US" altLang="zh-CN" sz="2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Nobody Wanted to Play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.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915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67004" y="6513789"/>
            <a:ext cx="942691" cy="294424"/>
            <a:chOff x="11008048" y="6528234"/>
            <a:chExt cx="942691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51246" y="649823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2273913">
            <a:off x="7357141" y="2764154"/>
            <a:ext cx="966851" cy="154287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447952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8852935" y="5861033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201854" y="779779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A904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264095" y="759424"/>
            <a:ext cx="887432" cy="591621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5864268" y="-36193"/>
            <a:ext cx="6335415" cy="1438589"/>
            <a:chOff x="8567" y="-23"/>
            <a:chExt cx="8445" cy="2007"/>
          </a:xfrm>
        </p:grpSpPr>
        <p:sp>
          <p:nvSpPr>
            <p:cNvPr id="60" name="矩形 5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600" y="119"/>
              <a:ext cx="8268" cy="179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Present and share the writing that was assigned last lesson.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Let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present in turns.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listen carefully and to ask questions.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After both of the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have finished, give them feedback and awards (Click the picture of</a:t>
              </a:r>
              <a:endParaRPr lang="en-US" altLang="zh-CN" sz="1100" b="1" dirty="0"/>
            </a:p>
            <a:p>
              <a:pPr lvl="0"/>
              <a:r>
                <a:rPr lang="en-US" altLang="zh-CN" sz="1100" b="1" dirty="0"/>
                <a:t>    the book beside the boy or girl so that they can get some awards). Click and give each</a:t>
              </a:r>
              <a:endParaRPr lang="en-US" altLang="zh-CN" sz="1100" b="1" dirty="0"/>
            </a:p>
            <a:p>
              <a:pPr lvl="0"/>
              <a:r>
                <a:rPr lang="en-US" altLang="zh-CN" sz="1100" b="1" dirty="0"/>
                <a:t>    S a trophy to mark their good performance.</a:t>
              </a:r>
              <a:endParaRPr lang="zh-CN" altLang="zh-CN" sz="1100" dirty="0"/>
            </a:p>
            <a:p>
              <a:r>
                <a:rPr lang="en-US" altLang="zh-CN" sz="1100" b="1" dirty="0"/>
                <a:t>    Note: You can click the picture of the boy or the girl to give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the trophy.</a:t>
              </a:r>
              <a:endParaRPr lang="zh-CN" altLang="zh-CN" sz="1100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3" name="直角三角形 6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14514" y="14917"/>
            <a:ext cx="12192000" cy="6857194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2834871" y="315118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listen and speak!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AutoShape 2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AutoShape 6" descr="data:image/jpeg;base64,/9j/4AAQSkZJRgABAQEASABIAAD/2wBDAAgGBgcGBQgHBwcJCQgKDBQNDAsLDBkSEw8UHRofHh0aHBwgJC4nICIsIxwcKDcpLDAxNDQ0Hyc5PTgyPC4zNDL/2wBDAQkJCQwLDBgNDRgyIRwhMjIyMjIyMjIyMjIyMjIyMjIyMjIyMjIyMjIyMjIyMjIyMjIyMjIyMjIyMjIyMjIyMjL/wAARCAH0AfQDAREAAhEBAxEB/8QAHAABAAMAAwEBAAAAAAAAAAAAAAQFBgIDBwEI/8QAQxAAAgECAgYGBwUIAgICAwAAAAECAwQFEQYSEyExcSJBUWGBkQcUMlKhscEjQmJy0TM0Q1N0grLhFTY1cyTwRGPS/8QAGwEBAAMBAQEBAAAAAAAAAAAAAAIDBAUBBgf/xAA0EQEAAgEDAgQCCgEFAQEAAAAAAQIDBBEhEjEFIkFRMmEGEzNxgZGhscHR4SNCUnLwFPH/2gAMAwEAAhEDEQA/APdgAAAAAAAAAAAAAAAAAAAAAAAAAAAAAAAAAAAAAAAAAAAAAAAAAAAAAAAAAAAAAAAAAAAAAAAAAAAAAAAAAAAAAAAAAAAAAAAAAAAAAAAAAAAAAAAAAAAAAAAAAAAAAAAAAAAAAAAAAAAAAAAAAAAAAAAAAAAAAAAAAAAAAAAAAAAAAAAAAAAAAAAAAAAAAAAAAAAVGJ6RWeHa1OL29dfw4Pcub6iq+WtfvbdPoMubmeI91LZ6YV43D9cowlRk92zWTh+pVXPO/Lfl8KpNf9Oefn6tVaXtvfUdrbVY1IdeXFc11GitotG8OPlxXxW6bxs7ySsAAAAAAAAAAAAAAAAAAAAAAAAAAAAAAAAAAAAAAAAAAAAAAAAAAAAAAAAAAAAAAAAAAIeIYpaYbT1riqlJ+zTjvlLwI2vFe6/BpsmadqR+Pox+J6S3d9rU6OdvQe7Vi+lLm/0Mt8024h3NP4fjxea3MqQqbwDttrqvaVlWt6sqdRdcX/8Acz2JmJ3hDJjpkr03jeGtwvSylWypX6VKfDax9l811fI00zRPFnF1Phlq+bFzHt6/5aSMozipRkpRazTTzTL3LmJidpfQ8AAAAAAAAAAAAAAAAAAAAAAAAAAAAAAAAAAAAAAAAAAAAAAAAAAAAAAAAAAAAAA6ri5o2lF1birGnTX3pM8mYjmU6Y7ZLdNI3llcT0tnPWpYfF048NrNdJ8l1Ge+ee1XY0/hkR5s3PyZmdSdWcp1JynOW9yk82zP3daIisbR2cQ9AAAABYYbjN5hkvsZ61LPfSnvi/08CdMlq9mbUaTHnjzRz7tlheP2eJyVGMtldOLlsZPe0uLXajVTJFnC1OiyYPNPNfdaljGAAAAAAAAAAAAAAAAAAAAAAAAAAAAAAAAAAAAAAAAAAAAAAAAAAAAAAAAAAPjajFyk0kt7beSQIjfiGexPSuhb507JKvU4a79hfqUXzRHFXU0/hl7+bLxH6/4ZK7vbm+rbW5qyqS6s+C5LqM1rTad5dnFhpir00jZHPFoAAAAAHCrVp0acqlWcYQjxlJ5JB7ETM7QzWJaVpZ0sPjm/501u8F+pCbezZj0vrdz9HuIVV6QLCrXqynKvr0pSk829aLy+KRZgn/UhR4viidFeI9Np/V74dB8OAAAAAAAAAAAAAAAAAAAAAAAAAAAAAAAAAAAAAAAAAAAAAAAAAAAAAAAAAVWJ6QWeG5w1ttXX8OD4c31Fd8tatmn0OXNz2j3Y3EsavMTk1WqatLqpQ3R8e3xMt8lrd3c0+kxYPhjn3V5BqAAAAAAAUmJaS2tnrU7fK4rLdufRi+99fgRm2zTj01rc24hkb7EbrEamvc1XJL2YrdGPJEJndupjrSNqwihNZaP3XqWkeGXWeSpXVOT5ayT+ZKk7WiVGrp9ZgvT3iX6Ye5td51H50AAAAAAAAAAAAAAAAAAAAAAAAAAAAAAAAAAAAAAAAAAAAAAAAAAAAAABEv8AErTDqevc1VFv2YLfKXJEbXivddh0+TNO1IZDE9J7u91qdvnb0Huyi+lLm/0M18027cO3p/DseLzX5n9FEUuiAAAAAAAgYjjFphsXtZ61TqpQ3y8ezxPJnZbjw2ydmQxLHrzEc4a2yoP+HB8eb6yEzu348Fac95VR4vA8ACk4PXXGPSXhvBtvw/UdlXV1YW1wnmqtKE/OKZ1YneN35tkr0XmvtMu89QAAAAAAAAAAAAAAAAAAAAAAAAAAAAAAAAAAAAAAAAAAAAAAAAAAAHXXr0rai6tepGnTXGUnkjyZiOZSpS156axvLLYnpbKWtSw6OquG2mt/gv1M98/pV2NP4XEebN+TMVatStUlUqzlOcuMpPNszzO/MutWsVjasbQ4BIAAAAADou7y3saLq3NWNOHe975LrG6Vazbso6mM1sQpqVrJ0LeXCS/aS/8A5+ZXa8xw14sFNuqeVXiFGKsJ6sctVqXe+faVxPLXCjJpAAAAA/RWg9165oThFVvNq3VN84tx+h0sU70h8D4nTo1mSPn+/LQFjCAAAAAAAAAAAAAAAAAAAAAAAAAAAAAAAAAAAAAAAAAAAAAAAAANpJttJLe2wM/ielVta61OzSuKq3a33F49fgU3zRHEOnp/Db35ycR+rI3l/c39baXNWU31LqjyXUZrWm07y7WLDjw16aRsjEVoAAAAAHGc404Oc5KMI73KTySBETPEMxi2mNGhrUrCKq1OG0kuiuS6xG89lk1rT4+/t/bGXd7c31Z1bmrKpN9bfAlEbK7ZJtG3aPZf4DU18O1fcm19SjJHmbtLO+Pb2WFaG0ozh70WiDSzJNYB4AAAevcvRRc7fQtUs99vc1Ick8pL5m/TTvR8X47Tp1e/vEf03Be4wAAAAAAAAAAAAAAAAAAAAAAAAAAAAAAAAAAAAAAAAAAAAAAAFXiePWeG5wlLa1/5UHvXN9RXfJWrXp9Flz8xxHux2JY5eYm3GpPUo9VKG6Pj2ma+S1nc0+jxYOYjefdWlbWAAAAAAAp8S0itLDWp03t66+7F7o82Rm2zRj09r8zxDGYvit5iMdatVeonupx3RXgKzvPK7NjjFj3opi1zgC80dqdK4pdykvkU5Y7S26Se8L4pbWbuIbO5qw7JMnCbqPQAAAPWfQ3c522L2je+M6dVLmmn8ka9LPEw+Y+kVPNjv98PUTW+aAAAAAAAAAAAAAAAAAAAAAAAAAAAAAAAAAAAAAAAAAAAAACLe4ja4dS2lzVUM+EeMpckRtaK912HBkzTtSGRxPSi6u9ana529F7s0+nLx6vAzXzTPEcO1p/DsePzX5n9FBxeZS6QAAAAAACFiGK2mGwzr1On1U475PwPJnZZjxWv2ZDEtIru/wA6cG6FB/cg975shNpb8enrTmeZVB4vcKq1qUl3Hte6vNXqxzCCXuMAWWB1NTE4x6pxcfr9CvJHlaNNO2RqDO6SjxSGreuXvRT+hOOyUdkI9egAAB6B6IrnZaUXVu3ur2j84yT+rNGmnzTDh/SCm+mrb2n93tRufHgAAAAAAAAAAAAAAAAAAAAAAAAAAAAAAAAAAAAAAAAAAHCtWpW9KVWtUjTpx4yk8kjyZiOZSrS156axvLL4npdxpYdHu2018l+pnvn9Kuvp/C/92b8v7ZatWq3FWVWtUlUqS4yk82yiZmeZdetK0jprG0OB4kAAAAAB1XNzQtKLq3FWNOC65Pjy7RulWs2naIZjEtJbirSl6hSlSo56u2kuk+S6iE29m3HpYjm7MznKc3OcnKT3uUnm2Ra4jbiHwAAAr5LKTXYy+HEtHTMw+HqLvs6myvaFT3ZojaN4lPHPTeJbMyuuq8YhupVOcSVUqqok9AAADUeju59V07wxt5KpKVF/3Rf1yLcE7ZIc7xenXo7/AC2n8pfoI6L4QAAAAAAAAAAAAAAAAAAAAAAAAAAAAAAAAAAAAAAAABwWYFBielNraa1O1SuKy3Zp9CPj1+BTfNEcRy6On8OyZPNfiP1ZG9xG6xGrtLmq55cI8Ix5IzWtNu7t4cGPDG1IRSK4AAAAAD5KSjFyk0ore23kkCOWcxTSy3tk6dnlVnw2j9lcu08337NEYIrHVlnaP1VVtnicY3t3VnXnLPJS4R39hVaZidpbMU1mm9I2h3X8NexqJLgs14EY7rI7s+TSAAACFXWVaXfvLqzw5Oprtll1klBw3riBt6NTa0KdT3op/AyTG0uxWd6xKNikNayk/daYhOO6iJpAAABOwS69Sx7DrrPLZXNOb5ayzJUna0Sp1NPrMN6e8T+z9OPi+Z1H5yAAAAAAAAAAAAAAAAAAAAAAAAAAAAAAAAAAAAAAACtxLHLPDE41J69bqpQ3vx7Cu+StWrT6PLn5iNo92OxPHrzEm4SlsqH8qD3eL6zNfJazu6fRYsPMcz7qsrawAAAAAAFTiekFlhqlHWVWsvuQfDm+o8mV1MNrR1TxDE4ppBd4lJqc8qfVTjuivDr8T2KzPdKc1MfGKOfdUOTk8222S2ZrWm07zLR6P1NayqQ9yfzRTljlu0k70mFrOOvCUX1poqamXaybT4rcWJgAABFul0ovtWRZjc/W15iXQWMQBrMHqbTC6PbHOPkzNkjzOpp53xwlXENpb1IdsWiMLoZomsA8AADNpZrit6D1+oMNuFd4XaXKee2oQnnzimdWs7xEvzbNToyWp7TKUeqwAAAAAAAAAAAAAAAAAAAAAAAAAAAAAAAAAAACNeX9tYUtpc1YwXUuuXJdZG1or3W4sOTLbppG7I4npVc3WtSs07elw1vvy8erwM180zxDtafw2lPNk5n9Gfbbbbebe9tlLpgAAAAAAIl9iVrh1PWuKqi37MFvlLkjyZ2TpjtefKyWJaS3V7rU6GdvRe7KL6Uub/QhNt2/Hpq05nmVDVWtSku4VnlZmr1Y5hBL3GALnR2plcVqfvRUvJ/7KsscbteknzTDQlDezt5DZ3lWPVrZrx3k4Th0HoAAOm5WdLPsZOndl1ld8e/siFrmAGi0eqZ2tan7s8/Nf6KMsc7t+knyzC4Kmtmq8NnXqQ92TRNN1noAAHWB+h9A7n1vQfCajebjR2b5xbX0OjhnekPg/FKdGsyR89/zaMtc8AAAAAAAAAAAAAAAAAAAAAAAAAAAAAAAAADhVq06NOVSrOMIR4yk8kjyZ27va1m07VjeWYxPS2Mc6WHR1n/Omt3guvxKL5/Srr6fwuZ82b8mWr16tzVdWvUlUqPjKTzZnmZnmXXpStI6axtDrPEwAAAAAOuvXpW1J1a1SNOmuMpPJB7Ws2naGXxLSuUs6WHx1V/Omt/gv1ITb2bcel9bs1UqTrVHUqTlOcuMpPNsi2RERG0OIDjuAr5LKTXYy+HDtHTMw+HrxPwaps8Updks4+aIZI8q/TztkhqzM6alxaGrdRl70fkThKEA9egADhVWtSku49r3V5q9WOYQS9xgC30eqat5Up+/DPyZVljhq0k7XmGjKHQUWJw1L6T95KROOycdkM9AAAA9v9EtzttD50W99C6qRy7mlJfNm7TT5Hxvj1OnVRb3iP6bs0OKAAAAAAAAAAAAAAAAAAAAAAAAAAAAAAAACixPSe0stanb5XFdbui+jHm+vwKb5orxHLoafw7Jl5vxH6shfYld4jU17mq5JezBbox5IzWvNu7uYdPjwxtSEQiuAAAAAANpJtvJLi2BTXWPQ1nSsIK4qLc6j3U4+PX4EJvENOPTTPNuGYxmVxUq06lxXlVlJPjuSfcuohvu3Y6VrG1YVh6mAAAEKusq0u/eXV7OTqa7ZZdZJQ7KFTZXFKp7s0/ieTG8JUna0S2xkdhW4xDOlTn2Sa8yVUqqgk9AAACvktWTXYy+HEtHTaYfD1FNwmps8UoPqb1X4ohePLK7BO2SGtMzqKrGIdKlU7nElVKqrJPQAAA9W9DVz0MXtG+DpVUvOL+hr0s94fM/SKnOO/3x/L1Q1vmQAAAAAAAAAAAAAAAAAAAAAAAAAAAAABX4ljVnhkWq1TWq9VKG+Xj2eJC+Ste7Tp9Jlzz5Y492OxPSC8xHOGtsaD/hwfHm+sy3y2s7un0OLDz3n3VJW2AAAAAAAKzE8dssMi1UntKy/hwe9c31Hm62mKbRvPEe7EYrpHeYm3DW2dHqpw3Lx7fE9iu/d7OWtOMcc+61wyptMNoS69XJ80UXjazbhtNqRMuvFoa1rGXuy+YhbVSkkgAAAi3S6UX2rIso5+tr5ol0FjEAbS0qbazo1PegmZLRtLr47dVIl14jDXsanbHKXkI7rI7qAmkAAAEKusq0u/eXV7OVqa7ZZdZJncqc3TqwmuMZJ+TPJjd7WdpiW4TzWa4PeZHZQcVhrWet7sk/oex3ewpCaQAAAb30SXWx0trUG91e0kvGLT/U0aadr7OJ4/Tq00W9p/d7abnxwAAAAAAAAAAAAAAAAAAAAAAAAAAACPd3ttY0drc1Y049WfF8l1nlrRWN5WYsN8tumkbsnieldxca1KyToU+Gu/bf6Ga+aZ4q7Wn8MpTzZeZ/T/LOuTlJyk2297be9lDpxG3EPgegAAAAARry/trCltLmqoJ8FxcuSPJnZOmO152rDH4xpZc1ounaxdCk92efTfN9XgeR5mi2OuCsWtG8/oy06kqks5PNlkREdmS+S153tLieoNLgFTWsJQ64Tfx3mfLHLo6Wd6bJ15DaWdWPXq5rwIQ1R3Z0mmB4AAOm5WdLPsZOndl1ld8e/siFrmAGpwSpr4ZBdcJOPx/2Z8keZ09NO+OE+pDXpzg/vJorXsxllufFFiYAAARrpdKMu1ZFlJc/W15iUcsYgDZWFTa4fQn1uCz8NxltG0y62Kd6RLndQ2lrVh2xZ5CyGbJpgAABpdALr1XTrCpN5KdR0n/dFr55FuGdskOf4rTr0eSPaN/yl+hTovgwAAAAAAAAAAAAAAAAAAAAAAAAAAAHjfpAxmutM6kbes4q1pQo5cU37TzXiczU3n6zj0fceCaSn/wxN4+KZn+ESxx+hcZQuEqNTt+6/wBCNckT3X5tFenNOY/VccVmWMQAAAAOFWrTo05VKs4whHjKTySD2ImZ2hmsS0rSzpYfHP8A/dNfJfqQm3s2Y9L63ZetWq3FV1a1SVSpLjKTzZFsiIrG0I9ws6TfY8yVO7Pq6749/ZDLnLALvR2plVr0+2KkvkU5Y7S2aSeZhftZrJ9e4pbmYnHUqSg/utosTcQAADhVWtSku49rO0q81erHMIJe4wBf6O1M4XFLsakvkU5Y7S3aOeJhdlLYzl3DZ3dWPZJk4Th0noAAOm5WdLPsZOndl1ld8e/siFrmAGnwKpr4ao9cJtfUz5I8zo6Wd8e3ssytpZmrDZ1Zw92TRYm4AAAEzCbl2WM2N0nlsbinPykj2s7WiVWenXitT3if2fp58WdV+cAAAAAAAAAAAAAAAAAAAAAAAAAAAfG1FOUnlFb2+4G2/EPzlil48Rxa8vZPN1606ng3u+GRxb26rTL9R02KMOGmOPSIhEIrk6xxa5sGoxlr0v5cuHh2Eq3mGfNpqZeZ4n3aaxxW2vklCWpV66cuPh2l9bxZys2mvi5nt7pxJnAKPEtJrWz1qdvlcVlu3PoR5vr8CM2acemtbm3EMle4jdYjU17mq5ZcIrdGPJEJndupjrSNqooTAOM1rU5LtR7HEoZK9VJhAL3FALHBKmpikF1Ti4/D/RXkjyr9NO2SGpM7pqDEIal9U7HlLzJx2TjsinoAAAFfJZSa7GXw4lo6bTD4eorTAKmpiDh1Tg15byvLHladLO19mmM7oqTFYat4pe9FP6E4ShBPXoAA41FrUpLuPaztKvNXqxzCAXuMAXmjtTfcUuUl8inLHaW3Rz3hfFLaocShqX1T8WUicdk47Ih6AAD488nlxyD2H6fwm59cwaxus89tb05+cUdSs71iX5vqKdGW1PaZ/dMJKgAAAAAAAAAAAAAAAAAAAAAAAAAUult9/wAdopiVwnlNUXCH5pdFfMqzW6ccy3eGYfrtXjp89/y5eAZZLLsOO/SQ9AAm001ua4AXFnpDXtoatxF14JbnnlJePWWVyTHEsObRUtzTif0VWJY9eYjnBy2VB/w4PjzfWTmd0MeCtOe8qs8XAAAAD1AmtWcl2MvjmHEyV6bTDieoO60qbK8o1Pdmn8Ty0bwnjna8S2hkddUYxDKtTn2xy8iUJVVpJ6AAAEKusq0u/eXU7OTqa7ZZdZJQlYdU2WI28+rXSfjuI3jesrMM7ZIlsDK6ysxiHQpVOxuJKqVVSSegAABXyWrJrsZfDiWjptMPh6issCqamJRj1Ti4/X6FeSPK0aWdsmzUGd0lRjEMqlKp2pxJVSqrST0AAAP0J6Prn1rQXCpN5uFN0n/bJr9Do4Z3xw+E8Wp0ay8e/P5tMWucAAAAAAAAAAAAAAAAAAAAAAAAADA+lW+2OB2lknvuK+s1+GCz+bRj1ltqxHu+j+jeHqz2yf8AGP3eSHPfaAAAA47gK5rJtFzKB4AAAACHcLKq32rMtp2cvVV2yz83UTZgDbUKm1t6VT3oJ/AyTG0uxWd6xKJi0Na1jPrjL5iE4UpNIAAAI10ulF92RZjYNbXmLI5Ywvqk4yUlxTzD2J25beElOEZrhJJmSXYid43RsShr2M+2OUhCUd1CTSAAACFXWVZ9+8up2crU12yy6yTO77Kpsb6hU7JojaN4lPFPTeJbMyuugYtDWtFL3ZJkoewpSSQAAAe2eiO52uideg3voXc1l3SSl+pu00+TZ8f4/Tp1MW94j9G+NDhgAAAAAAAAAAAAAAAAAAAAAAAAA8d9KN96xpPTtU+ja0Ipr8UnrP4ZHN1dt77ez7j6OYejSzf/AJT+3H9sQZXfAAAABBqrKrJd5bHZmt3lwPUQAAAARrpezLwLMcsOtr2sjljAAazB6m0wuj2xzj5MzZI8zqaed8cO+8htLOrHr1c14byML47s6TTA8AAHTcrOln2MlTuy6uu+Pf2RC5zADX4XU2uGUJZ71HVfhuM142tLq4J3xwkVYbSjOHvRaILWZLFgHgAAjXS6UX3ZFlHP1teYsjljEZ5b1xQG3oz2tGnUX3op/AyTxLs1neIl13kNpZ1Y/hbEJR3Z0mkAAAHqfoauftMXtG+KpVUvOL+hr0s94fNfSKnGO/3x/L1c1vmAAAAAAAAAAAAAAAAAAAAAAAAAcQPzxpDff8lpFiN5nnGpXlq/lTyXwRxstuq8y/TNDh+p02PH7RCtINYAAAAIdwsqz7yyvZRk+J1ElYAAAAOq4WdFvsZKndn1dd8e/shlzlAGi0eqZ21an7s8/Nf6KMsct+knyzC4aTWT4PcVNbMTjqVJQ91tFibiAAAcai1qcl3HscSry16scwgF7jAGk0fqa1jOHuVH8SjLHLoaSd6bLYqambuYbO6qw7JMnCbqPQAAdNys6WfYydO7LrK749/ZELXMANbhFTaYXR7YpxfgzNePM6mnnfHCbkmsnwZBczE46lSUH91tFibiAAAbr0TXWw0xnRz3XFrOPimpfRl+mna7i+PU6tL1e0x/T3A3vjQAAAAAAAAAAAAAAAAAAAAAAAArsfvlhuj+IXmeTpUJuP5ssl8WiGS3TSZatFh+u1NMfvMPzuty3vNnGfpoAAAAAEW6XTi+4nRTl7ugmqAAAABxmtaEl2o9idpRyV6qTCAXuIAW+j1TVvKtP34Z+T/2VZY4atJO1phoyh0FBiENS+qdkul5k47Jx2RT0AAACvktWTXYy+OziXjptMPh6iutHamVevT96KkvB/7KsscbtmknmYaAoblHikNW9b96KZOEo7IR69AAHGotalJdx7XurzV6scwgF7jAGi0eqa1pVp+7PPzX+ijLHLfpJ8swuCprZ/EIal9V7G9bzJx2TjsjHoAANFoJc+qacYTUzyUq2zfKSa+pZhna8MHilOvR5I+W/wCT9ELgdJ8EAAAAAAAAAAAAAAAAAAAAAAAAGJ9KF96vovC2TyldV4xy/DHpP6GXV22x7e7v/R3D16ubz/tj9+HjhzX3AAAAAAHRdLoxfeSory9kUsUAAAAAB6gTWrOS7GXxzDiZK9N5hxPUE3CKmzxSg+qTcX4oheN6yu087ZIa0zOoqMYhlWpz7YteRKEoVpJ6AAAEKusqz795dTs5Wqrtll1kmdPwaps8Updks4+aIZI8q/TztkhqzM6arxiG6lPvcSVUqqok9AAACvktWTXYy+HEtHTaYfD1Fb6PVNW7q08/ahn5Mqyxw16SfNMNGUN6nxiGVanP3o5eRKEqq4k9AAEnDrh2mJ2lynk6NenU8pJntZ2mJV5qdeO1PeJ/Z+oc0964PedV+bgAAAAAAAAAAAAAAAAAAAAAAAB5L6Vr7a41ZWSe63oOcl+Kb/RHO1lt7RD7P6NYenBfLPrO35f/AKwBkfSAAAAAAdVws6L7me17oZPhQy1nAAAAAAh3CyrPvWZbSeHL1ddsu/u6ibM50p7OtTmvuyT+J5Mbw9rO0xLb5571we8yOygYtDWtYz92XzJQ9hSkkgAAAjXS3xfgWY2DW15iyOWMLtt6myuaVT3Zp/E8mN4SpO1oltTI7CHicNeyk/dakex3ex3URNIAAAIVdZVn37y6nZydTXbLLrJKE3CamzxSg+qTcX4ohePLK7BO2SGtMzqK/F4a1tGfuy+ZKHtVMSSAAHx74tLsD2H6cwS69dwDDrrPPa21Obfe4rM6lJ3rEvznU0+rzXp7TP7p5JQAAAAAAAAAAAAAAAAAAAAAAAPAdL77/kdLcSuE84bZ04flj0V8jkZ7dWSZfpHheH6nR46eu2/58qQqbwAAAAAOFVZ0pLuPY7o27SglrMAAAAABHul7MvAsxsOtr2sjFjAAbOyqbWxoVO2CMto2mXXxTvSJLyG0s6sevVzXhvPIWQzpNIAAAOm5WdLPsZKndm1dd8e/siFzlgG0tam2tKNT3oJ/AyWjaXXpO9Ylyrw2lCpD3otBOGaJrAPAABGul0ovuyLKMGtrzFkcsYXOlPZ1oVFxjJP4nkxvD2s7TEtvnnvXB7zI7KPew2llVj+HPyPYex3Z4mkAAAH6B9HVz6zoJhjzzdKMqT/tk18sjo4J3xw+F8Xp0ay/z5/OGpLXNAAAAAAAAAAAAAAAAAAAAAAIuJ3kcPwu7vJPJUKM6nktxG9umsyu0+Kc2WuOPWYh+cXKU5OUnnKTzb73xOK/UYiI4h8AAAAAAAazTQFcXMoHgAAAAOq4WdF9zzJUnln1dd8X3IZc5QBqMDqa+GRj1wk4/X6mfJHmdLTTvjWTWayfB7itoZicdSpKPutosTcQAADjUWtTku49jiUMteqkwgF7igGqwSpr4XTXXBuPx/2Z8keZ09NO+OFgVr2arw2dxUh2SaJpus9AAB03KzpZ9jJ07susrvj39kQtcwA2VjU21hQn2wWfyMto2mXWxTvSJd7WtFxfBrIisZiUdWTi+p5Fib4AAAe0+iG62ujF1b576F2/KUU/ozbpp8uz5D6QU21Fbe8fs9BNLhAAAAAAAAAAAAAAAAAAAAAAGR9JN96pofWpJ5SuqkKK5Z6z+CM2qttj+92vAMP1mti3/GJn+IeKHMfegAAAAAAAECosqkl3lsdma3dxPUQAAAAcZrWhJdqEcSjkr1UmEA0OIAX2jtTo3FPsakvkU5Y7NujnvC8KW1n8QhqX1T8T1vMnHZOOyMegAAB6r5LVk12Mvjs4d69Nph8PUV/o7UzpV6XZJSXjuKcsdpbtJPEwuylsUWJw1L2T95KROOycdkM9AABxqLWpSXcex3V5q9WOYQC9xgDUYFU18NUfcm19fqZ8keZ0tLO+NZFbQz19DUvaq6m8/MnHZOOyOegAA9Q9DVzldYvaN+1Tp1UuTcX80atLPMw+b+kVPLjv98PWjY+XAAAAAAAAAAAAAAAAAAAAAAPLfSzfa13h1gn7EJV5LvbyXwTMGstzFX130Zw7UyZffaPy5ecGJ9SAAAAAAAAQq6yrS795ZXsz3+J1kkAAAAAA9QJrVnJdjL45hxMlem8w4nqC0wGpqYjqe/Bry3leWPK06WdsmzTGd0VRjEMq1OfbFryJQlCtJPQAAD1DuFlWffvLqdnJ1Vdss/N1Emda4BU1cQlD34NeW8ryxw06Wdr7e7Smd0VVjEN9Kpzj9SVUqqsk9AAACvktWTXYy+OziWjptMPh6ivdHan7xS5SXyKcsdpbdJPeF6UtqmxeGVzCfvR+RKEoV5J6AANx6KbnYaaKlnuuLapDxWUl8mX6edruP47Tq0m/tMf09yN74sAAAAAAAAAAAAAAAAAAAAAA8J07vvXtMsQknnCjJUI/2rJ/HM5Oot1ZJfofg2H6rRUj1nn8/wDDOFLqAAAAAAAAEW6WVRPtROnZTk7ugmqAAAAAAh3Cyqt9qzLadnL1ddsm/u6ibMk4dU2WI28+rXSfjuI2jesrMM7ZIlsTK6yBi0Na1jP3ZfMlD2qlJJAAABGulvi/AsxsGtrzFkcsYUrDamyxK3l1a6T8dxG8b1lbhnbJEtgZXVQsUhrWTfuyTPYex3UZNIAAAIVdZVn37y6nZytTXbLLrJM6zwKpqYko9U4OP1K8keVo0s7ZNmnM7pK7F4Z28J+7LLzJVe1U5JIAAX+hF16ppthFXPJO4VN8pJx+pZina8MXiVOvSZI+X7cv0WdJ8AAAAAAAAAAAAAAAAAAAAAA6rm4ha2ta4qexShKpLkln9DyZ2jdPHScl4pHeZ2/N+bq1aVzXqV5vOdWbnJ97ef1OJM7zu/UqUilYrHaOHAJAAAAAAAAEe6W6L8CVFWWEYsUgAAAAAR7pbovwLMbDra9rIxYwPqk4yUlxTzBvty28JKcIzXCST8zI7MTvG7qvIbSzqx/DmvAQlDOk0wPAAB1XCzpZ9jJU7s2rrvj39kMuct9jJwkpLinmCJ25biMlOEZrhJJ+ZkdmJ3jd13MNpbVYdsWIewzZNMAAAI10ulF92RZjYNbXmLI5YwpFjU2V/Qn2TWfyI2jeJWYp2vEtkZXWRr+G0saq60tbyPYex3Z8mkAAO+zru1vre4W50qsKnlJM9idp3QyU66TX3iX6iUlNKS4S3rx3nVfm0xtw+gAAAAAAAAAAAAAAAAAAAAzOn196jobfZSynXUaEf7nv+GZRqbdOOXV8Ew/W62ntHP5PDDlP0IAAAAAAAAAdNys6XJkq90MnZELGcAAAAADquFnRfdvJU7s+qrvin5IZc5QBr8MqbXDbeXWo6r8NxlvG1pdXDO+OEtpNZPgyK1mJx1KkoP7raLE3EAAA41FrU5LuPYnaUMteqkwgF7igGvwyptcNt5dahqvw3GW8bWl1cM744lLIrWZrQ2dapD3ZNFibgAAAdNys6WfYyVO7Lq6749/ZELnMM8t64reBt6U9rRhUX3oqXmjJPEuzWd4iXKUdeEovrTR49ZdpptPitxYsA8APkvZe/qYJtFeZfpvAa8rrR7DK8vaqWtKT56qOpTmsPzrUxFc14j3n91gSUAAAAAAAAAAAAAAAAAAAAea+lm+yo4bh8X7Up15rl0V82YdbbiKvqvozh82TLPyj+ZeYGF9aAAAAAAAAAOFZZ0Zcj2vdG/wyglrMAAAAAB8mtaEl2o9jiUcleqswry9xADS4BU1rCUPcqP47yjLHLoaSd6bLUqamfxCGpfVO963mThOEY9AAAD1XyWrOS7GXxzDiXr02mHw9QaXR+prWM4e5Ufx3mfLHLoaSd6bLUralDiUNS+m+qSUicdk47Ih6AADjUWtTku49rO0q81erHMIBe4yVYYdeYpcq3sredeq+KiuHe3wS5h5NorG8vQKWiuKWWHUIzjTrTjDKSpSza8+JVfFbfeGvBrsU1itp2QZwnTm4zjKMlxjJZMpb4mJjeGbvYbO8qx6tbNeJKFkOg9HFzy4byUVUXzxHFeXCTzTz7CUQzWtNp3l+mdF/+p4P/RUv8UdCnww+K1X29/vlbElAAAAAAAAAAAAAAAAAAAAHiPpFvvXNMbmCecbaEKC5pZv4s5eqtvkn5PvvAcP1eirP/LeWUM7sgAAAAAAAAD5JZxa7UCeyvLmUDwAAAAAPUCa1akl2Mvjs4mSvTeYcT1BdaO1Mqtel2xUvJ/7KsscRLZpJ5mGgKG5UYxDKtTn2xy8iVUqq0k9AAACHcLKs+/eXU7OXqq7ZZ+bqJMy60dqZVq9LtipeT/2VZY4iWzSTzMNAUNypxiGU6VTtTiSqlVWEnoAAAanRz0fSv6NK9xKvqW1RKcKVGWcprqzl9358jTWN43fO5snRaax6PRrHD7TDLZW1lb06FJfdguPe31vmTZJmZneUkPGdx3SDALeEqV24XdVfwqS1pL+7gvMrvanq3abT6mZ3pxDzLErujd3s61Cg6NN5JQc9drxKNvZ2ov8AV12vO8oTk2SiNme+W1nw9Vj4PkB+mdF/+p4P/RUv8UdCnww+M1X29/vlbElAAAAAAAAAAAAAAAAAAAPk5xpwlUm8oxTk33LeHsRMztD83393K/xG5vJe1Xqyqebz+RxLW6rTL9RwYoxYq449IiEc8WgGqwXQ6d9aO4vqlS3U4/ZRiul+Z59XcX0wdUby5Gr8UjFfoxRvt3/pAxPRbEcN1qih6xQX8Sks2uceKI3w2q0afxHDm432n2n+1IVN4AAAAAFfNZTkuxlsdmWe74evAAAAAAIdwsqvNZltOzl6uu2Tf3dRNmWGCVNTFKa99OPwIZI8q/TTtkhqjM6aBi0Na1jP3ZfMlD2qlJJAAABGul7MvAsxsOtr2sjljAsMFqbPFKa6ppx+BDJHlX6adskNUZnTQcVhrWet7sk/oew9hSE0gAAA9O0KxOi9F0ritCnG0qSpuU5JJRe9fN+Roxz5XB1+Gfr/ACx3deJ6fYfa5wsKcryp73s0148X4CcsR2Sw+G5Lc5OI/VjMU0nxXFc417lwov8Ag0ejHx634lU2tZ0semwYI32595Url1LchFXl88z2cT1QAAD4PkB+mdF/+p4P/RUv8UdCnww+M1X29/vlbElAAAAAAAAAAAAAAAAAAAKLTK+/4/RHEqyeU5UtlHnPo/VlWe3TjmXR8Jw/XazHX033/Ll4Hw3HHfowejb6NaK7PUvsSp9P2qVCS9nvl39xpxYf91nB1/iO++LDPHrP9f22BpcQAp8U0aw7FM5yp7Gu/wCLS3N81wZXfFWzbp9fmwcRO8e0sZimiuI4brVIw9ZoL+JSW9LvjxRlvhtV3dP4jhzcTO0+0/2oypvD0AAEKusq0vMsr2Z7/E6ySAAAAAAEe6W6MvAsxsOtr2sjFjA7rWpsrujU92afxPLRvCeOem0S2hkdd0XkNpZ1Y9ermvA9h7DOk0gAAA6rhZ0s+x5kqd2bV13x7+yGXOW7bapsrqlU92afxPJjeEqTtaJbUyOw6bqG0tKsO2LPYIZwmsA8AADPdlnuzzyB25cXPsJRX3Z754jirhxJM0zMzvIHgAAAHwfID9M6L/8AU8H/AKKl/ijoU+GHxmq+3v8AfK2JKAAAAAAAAAAAAAAAAAAAee+le+2eE2Ninvr1nUku6K/VmPWW2rFX0v0aw9Wa+X2jb8//AMeUHPfZOdL9tT/OvmI7o2+GXo9viVag9Wf2kOx8VyZti0w+YvgrbmOJW9vdUblfZy39cXuaLImJYr47U7u49QAKLGdLMNwfWpup6xdL+DSfB/ifBfMha8Va8GiyZue0e8vPL3FamMXlS5qUaNFvco0o5eb633mTJO87vpNJi+qp0RMz97oK2oAARLlfaJ9qJ07KMnd0k1YAAAAAHVcLOi+7eSp3Z9VXfFPyQy5ygDbW9Ta21Kp70E/gZJ4l2KTvWJdjWayfB7jxJmJx1Jyg/utosTcQAADjNa1OS7UexxKGSvVSYQC9xQDa21TbWtGp70E/gZJjaXYpPVWJdvHc+B4kzFSGzqzh7smixNxAAfHJI9iFd8ta8erg22TiNmS+Sbd3wIAAAAAAHwfID9M6L/8AU8H/AKKl/ijoU+GHxmq+3v8AfK2JKAAAAAAAAAAAAAAAAAAAeM+k6+9Z0r9XT6NrQjD+59J/NHM1dt8m3s+6+j2Ho0nX/wApmfy4YwzO650v21P86+Yjujb4Zbp8TW+efU3FpptNcGgd06njUrajOVzF1IQi5Nx9rcviTi+3dntpYtPk4YfGdNcQxNSpW7dpbP7sH05Lvl9EV2yTPZ0sGgx4ubcyzRW3pNr7MuZXdbiSCK0AAR7pey/AnRVl9EYmpAAAAAA+TWtBrtQjiUbx1VmFeaHEANXg9TaYXS/DnHyZmyR5nU08744TyC5n8QhqX1Tvet5k47Jx2Rj0AAAPVfNas2uxl8cw4mSvTeYaHBtCsXxhRqKj6rbP+NXTWa7o8WSiJUWy1q3VPQlWtjSo297Kc4RybqwyUvLh8SFsO/MSuw+IdEdNq8Ky6wXELPN1LeUoL79PpL4FE47R3h0Merw5O0sjiMNS+qfiykI7NcdkRtI9iN0bXiscuLk2TiNmW+abcRw4nqkAAAAAABNwvCMQxq8Vrh1rUuKz4qC3RXbJ8EuZKtZtO0K8uamKvVknaHrOjPons7PUucdnG8r8VbQb2Ueb4y+C5mmmCI5s4Op8Wvby4eI9/X/D0eEIUqcadOEYQikoxiskkupIvciZmZ3lyDwAAAAAAAAAAAAAAAAAG7r4dYH51xu9eJY7f3rearV5yXLPJfBI4uS3VeZfp2jw/U6emP2iEAi0udL9tT/OvmI7o2+GW6fE1vngDovf3G4/9UvkwnT4oebrguRU6z6HiTa+zLmV3XYkgitAAHTcrOln2MlTurydkQsUAAAAAAA9QKi1akl2Mvid4cTLXpvMOJ6g0OjtTO2rU/dmn5r/AEUZY53b9JPlmFyVNaoxiGVanP3o5eRKqVVaSegAAB6HoJhGGVcMWIytIVL1VZQlUqdLVy4ZJ7luZox/C4PiPVXNMektrvb7WWOercRx/C8KTV3dwVT+VDpTfgvqRm0R3X4tNly/BDIYl6RK89aGG20aK/m1ulLwity+JXOWfR0sfhlaxvlljLy/uL+4lcXNWVWrLjKWX0Ibb8y1fWVpXpxxtCMeqJmZ5kAAAAAABzo0atxWhRo051Ks3lGEIuUpPuS4nryZisbz2ek6M+ia6utS5x+pK1pcVa039pL8z4R5LN8i+mCZ5s4+q8WrXy4eZ9/R6vhuF2OD2cbTD7Wnb0F92mss32t8W+9mmKxEbQ4WTLfLbqvO8ph6rAAAAAAAAAAAAAAAAAAAAqtJb7/jdGcRu08pQoSUfzPcviyvLbppMtnh+H67VY8fvMfl3fntLJJdhxn6WHoJtNNPJregLe20guKeSrxjWj28JFkZZ9WLJoaW+Hhd2eJW97Fum3GS4xksi6tot2c7NinDMRb1dl7+43H/AKpfJnso0+KHnC4IqdZxcku89iFN81a9uUqzecZ80QyRtst0t5vvMpJW1gADrrrOjLzPa90b/ChFrOB4AAAAABDuVlVz7UW07OXq67ZN/d1E2Zb6PVNW8qU/fhn5Mqyxw1aSdrzDRlDoIGLQ1rWM/dl8yUPYUpJIAAANNo3pVDAMOuqErededSop00pasVuyeb8iyl+mGHV6Oc94tvtsjYlpfjGJa0Hcer0X/DodHzfFnk5LSni0WHHztvPzUMp72+LfFkYqtvmivEODbfEnsy2vNp5fAiAAAAAAA2WjPo3xjH9S4uIuwsZb9rVj05r8MPq8lzLaYrWc7U+JYsPlr5rf+9XsWj2ieEaM0dXD7ZbZrKdxU6VSfj1LuWSNVKVr2fP6jV5dRPnnj29F2TZgAAAAAAAAAAAAAAAAAAAAADC+lO+2GjlC0T6V1cLNfhis38cjJq7bU2930P0cw9WpnJ/xj9+HkBzn2wAAAWmEezW5ovwerjeLd6fitXUnKjOk5NxnFxefVmsi+Y3cymW1J3QaWH21pRls6a1tV9OW98DyKxCeTUZMs+aeGNXBEGxNsvZnzRVl9HQ0XayUVNoAA+SWcGu4Q8nmFeXMoAAAAAACPdLdGXgWY2HW14iyMWMCbhNTZ4pQfU3qvxRC8b1XYJ2yQ1pmdR0XkNpZ1Y9ermvA9h7HdnSaQAAAfG0j2I3QvkrTu4OTZKI2Zb5bW+58PVQAAAAAAC80e0SxfSatlYW32CeU7mp0acfHrfcsydaTbszajV4tPHnnn29XsOjPo4wfANS4rxV/fR37atHowf4Y8FzebNVMVavn9V4llzeWPLX/AN3bItc4AAAAAAAAAAAAAAAAAAAAAAAAPKPSzVm8Ww2k30I28pJd7ll9Dn6yfNEPsfozWPqclvXeP2eemN9MAAAFphHs1uaL8Hq43i3en4rM0OO4Vf2U/wAr+R49juwi4IrdNNsvZnzRVl9HQ0XayUVNoAAHgr5LKTXYy5lnu+HrwAAAAADquFnRfdvJU7s+qrvin5IZc5TnSns6sKnuyT+J5PMPaztMS2+eZkdkazTT69wGYnHUnKD+62ixNxAAmdnCUuwlFfdmyZvSriSZgAAAAAAEzDcKv8YvI2mHWtS5rv7sFwXa3wS72Sis2naFeXLTFXqvO0PV9GfRNa2upc49UjdVuKtab+yj+Z8ZfBczRTBEc2cLU+LWt5cPEe/r/h6TSpU6FGFGjThTpwWUYQilGK7kuBoceZm07y5h4AAAAAAAAAAAAAAAAAAAAAAAAADyX0sf+cw/+lf+ZztZ8Ufc+z+jP2F/+38MAZH0gAAAT8JuIRuZ27eU5Q149+TyZowdpcXxafNSPvXBe5CLiF1C0s6lST3tOMV2tnkynjrNrbMYuBW6KZZezPmirL6Ohou1koqbQAAAg1llWlzLa9me/wAUuB6gAAAAAB8ktaDXahHdG9eqswn4JohiuOatSnS2Fs+NesmovkuMjTEbuBfJWr0jA9C8KwXVq7P1q6X8ask8n+GPBfMlEbM18trLm5w6zvF/8i3pzfvZZPzR5NK27w9x58mP4bKDEtG7K2oyrq+VrBfz2tXz4/MqthjvEuhh8QyWnpmu/wBzzi/2fr9bY1Y1Ya26cM8nyzKuzsVmZjeY2RXJLvPYjdXfNWvHq4Ntk4jZlvktbu+BAAAAAADlSp1K1WFKlCVSpN5RhBNuT7ElxPXkzERvL0jRn0TXl5qXOPVJWlDiraDW1l+Z8I/F8i+mCZ5s5Gp8WpTy4eZ9/T/L1jC8IsMGs1aYda07eiuMYLfJ9rfFvvZpisVjaHBy5r5bdV53lNPVYAAAAAAAAAAAAAAAAAAAAAAAAAAADyX0sf8AnMP/AKV/5nO1nxR9z7P6M/YX/wC38MAZH0gAAAU+KVZ0r6lOnOUJwjmpReTTzNOD4XE8Tn/ViPk5x0lxWMdX1iL73TWZc5m0Pivbm+W0uasqkk2lnwXJELd2vBG1QiuTLL2Z80VZfR0NF2slFTaAAAES5WVXPtRZXsoyd3SSVgAAAAAGs00Hr2rBbn1zBbG44udCGfNLJ/I11neIfK569GW1fm6sS0gwvCU1dXUVU/lQ6U34Lh4nk2iO6WLTZcvwxwx2J+kK6rZww23jbx/mVelPwXBfEqnLPo6eLwysc5J3ZG8vrm9rba7uKlep21JZ+XYV8y3xGPDG0RsjOTZKI2UXzTbiOHE9UgAAAAAANhoz6OsY0g1LirF2Ni9+2rR6U1+CPF83ki2mK1nP1PiOLB5Y5t7f29i0d0QwfRmllY2+dw1lO5q9KpLx6l3I1Vx1r2fP6jWZdRPnnj29F6TZQAAAAAAAAAAAAAAAAAAAAAAAAAAAAAB5L6WP/OYf/Sv/ADOdrPij7n2f0Z+wv/2/hgDI+kAAACixZ53zXZBGrD8LgeIzvn/CEEuYU20/Y/3Fdu7Vh+FIIrkyy9mfNFWX0dDRdrJRU2gAABGulvi/AnRTl9EcmqAAAAAAAWUcfxSnhlPDqV3OlbU00o0+i3m89749ZLqnbZTOmxTeckxvKtb4t8XxZFdMxEcuDn2EoqzXz+lXEkzTMzzIAAAAAAC60f0VxfSWvqYfbN0k8p3FTo04c5db7lmydaTbszajVYtPG9559vV7Doz6NcIwHUuLpK/vo79pVj0IP8MPq83yNVMNa93z+q8Sy5vLXy1/96toWucAAAAAAAAAAAAAAAAAAAAAAAAAAAAAAAADyX0sf+cw/wDpX/mc7WfFH3Ps/oz9hf8A7fwwBkfSAAABn8TeeIVO7JfA2Yvgh87r531FkQsZE20/Y/3Fdu7Vh+FIIrkyy9mfNFWX0dDRdrJRU2gAAB0XS+zT7GSp3V5OyKWKAAAAAAAHFySPYqqvmivEcuLbfEntsyWvNp5fAiAAAAABLw7DL3FryNph9rVua8vuU1nl3t8Eu9nsRMztCvJlpir1XnaHq2jPolt7fUudIKiuKvFWtJ/Zr80uMuSyXM00wRHNnD1Xi1reXDx8/V6VQoUrahCjQpQpUoLKMIRUYxXckaOzjWtNp3md5dgeAAAAAAAAAAAAAAAAAAAAAAAAAAAAAAAAAAZPTLQxaTKlc0LrY3lCDhBTWcJrPPJ9afeZ8+D6zmJ5dnwrxb/4t6WrvWZ3+byDFMHxDBbr1bELadGf3W98Zrti+DObelqTtaH22m1WHU068Vt4/wDd4QSLQAAM5fPWvqz/ABG3H8MPmtXO+e/3o5NnTbT9j/cV27tWH4UgiuTLL2Z80VZfR0NF2slFTaAAAHXXWdGXce17oX+FCLVAHgAAAfG0j2I3QvkrTu4OTZKI2Zb5bWfD1UAAAAAByhCdWpGnThKc5vKMYrNyfYkuIeTMRG8vRdGfRPfX2pc45OVlbvereOTqy59UPi+RopgmebORqfFqU8uHmff0/wAvWsKwbD8Es1a4baU7el1qK3yfbJ8W+ZprWKxtDhZc2TNbqvO8px6qAAAAAAAAAAAAAAAAAAAAAAAAAAAAAAAAAAAAAEa+sLTErWVte29OvRlxhNZrmux96I2rFo2stw58mG/XittLzLSL0Y17fXucDm69Li7ao+nH8r+9ye/mYcukmOaPrNB9IaX2pqo2n3jt+Ps8/q0qlGrKlVhKnUg8pQmsnF96McxtxL6WtotEWrO8S4dZ49Zm5etdVX2zfzN9fhh8vnnfLafnLqJKk20/Yv8AMV27tWH4UgiuTLL2Z80VZfR0NF2slFTaAAAHGazpyXcI7vLcwgFzKAADeQeTMRG8uDn2Eor7s1889quJJn3AAAAAAAa3Rn0eYxpFqV5Q9SsXv29aO+S/BHi+e5FtMVrMGp8RxYOO9vaP5ex6OaHYPozTTsrfXuWspXVXpVJcn91dyNVMda9nz2p1mXUT5549vRfk2UAAAAAAAAAAAAAAAAAAAAAAAAAAAAAAAAAAAAAAAAABS49othekVLK8oZV0soXFPdUj49a7mVZMNcndv0XiOo0c/wCnPHtPb/33PJ9ItBsUwByrqPrdkt+3pLfFfijxXPgc/Lp7057w+y0HjGn1e1fht7T/ABPr+7CYZo1jePVn/wAZhd1cpyfTjDKC3+88l8TTWszHDi5s+Olpm87N1hHoSxa41Z4tiFvZQfGnRW2n57or4lsYp9WHJ4jSPgjdo7z0L4dCwjDDMSuadzFZuVylOE33pJOPhmLYIntLzB4tek7XrvHyee47ofjmj0m7+ylsFwuKXTpvxXDxyM9sdq93ZwazDn+Cefb1V1l7E+aM+X0dnRdrJRU2gAAAAr2sm0XMsvgeOLllwPYqpvniOKuDeZNltabTvIEQAAAAALjAdF8W0kr7PDrVzpp5Trz6NOHOX0WbJ1pNuzPqNViwRvefw9XsGjPozwnA9S4vUsQvo71OpH7OD/DH6v4GmmGK8zy+f1XieXN5aeWP1/Nty5zQAAAAAAAAAAAAAAAAAAAAAAAAAAAAAAAAAAAAAAAAAAAAAZZgfElGKiklFcEtyXgB9AAfGlKLi0mmsmnwYHj/AKTMIw/C8TsqlhaUrZ3NOcqqpLVUmmknlwXF8DnaysRaNn2n0czZMmK8XnfaY/aWHMj6MAAAAECs1GrNd5dWN4YsuStJnd0uTZOI2Y75bWfD1WAAAAABJsMOvMVu42lhbVbivLhCnHN832LvZ7ETM7QhkyUx16rztD1XRn0SUaOpc6Q1FWnxVpSl0F+aX3uS3czTTBHezh6nxeZ8uDj5vTLe3o2lvChb0oUaMFlCnTioxiu5I0RGzjWtNp3tO8u0IgAAAAAAAAAAAAAAAAAAAAAAAAAAAAAAAAAAAAAAAAAAAAAAAAAAAB5Z6W/3/Cv/AE1P8omDW96vr/ox9nl++P2l5yYn1AAAAAK65/eJminww5Op+1l1ElAAAAAPsISqTjCEZSnJ5RjFZtvsS6w8mduZeh6M+im/xHUucanKxtnvVFftprv6oeO/uL6YZnmzk6nxWlPLi5n39P8AL1vCMEw3ArRW2G2lOhT+9qrOU32ylxb5mmtYrG0ODmz5M1urJO6wJKgAAAAAAAAAAAAAAAAAAAAAAAAAAAAAAAAAAAAAAAAAAAAAAAAAAAAAAMT6QNFL/SCNrdWEqc6ltCUXRk8nNNp7nwz3cGZdThtk2mvo7/gniWHSTamXtbbn2eQ3FtXs7idvc0Z0a0HlKnUjqteBzZiYnaX2uPJTJWL0neJ9nUEwAAArrn94maKfDDk6n7WXUSUAAABq9GfR/jOkbhWVP1Oxf/5NaL6S/BHjL5d5bTFazDqfEMWDjvPtH8vY9HNC8H0ZgpWlDaXWWUrqtlKo+XVFdyNVMda9nz2p1uXUT5p49mhJsgAAAAAAAAAAAAAAAAAAAAAAAAAAAAAAAAAAAAAAAAAAAAAAAAAAAAAAAAAArMZ0fwzHrfZYhbRqNexUW6cOUv8A6iF8dbxtaGvS63PpLdWK23y9J/B5bpD6OcSwrXr2Gtf2i3tRj9rBd8evmvI5+XS2rzXmH12h8ewZ9qZfJb9J/H0/Fi2snk+K3MzO8AAK65/eJminww5Op+1l1ElABbYFo1i2kdzssNtZVIp5TrS6NOHOX0W8nWk27KM+pxYI3yT/AG9f0Z9GOFYK4XOIauI3q3pzj9lB/hj182aaYYr3fP6rxPLl8tPLH6t0tyyLnMAAAAAAAAAAAAAAAAAAAAAAAAAAAAAAAAAAAAAAAAAAAAAAAAAAAAAAAAAAAAAAAZvSHQnCdIFKrOn6tePhcUUk3+ZcJfPvKMuCmTn1dTQ+L6jSeWJ3r7T/AB7PKcf0PxbR6TnXpba1z3XNJNx8euPic/Jgvj79n2Oh8V0+s4pO1vae/wCHuoCp0ldc/vEzRT4YcnU/ay52Nhd4ndwtbG2q3FefCnTjm/8AS72TiJmdoZb5K469V52h6poz6JKdPUutIaqqS4qzoy6K/PLr5LzNNMHrZxNT4vM+XBH4/wBPTra1oWdvC3taNOjRgso06cVGMeSRfERHEOLa1rz1WneXaeogAAAAAAAAAAAAAAAAAAAAAAAAAAAAAAAAAAAAAAAAAAAAAAAAAAAAAAAAAAAAAAAAD5KKlFxkk01k01mmgRO3MMPpD6NcPxHXuMLlGxuXvcMvspvl93w8jJl0tbc14l9BofH82HamfzV/WP7/ABZPCPRNiN7fzqYzWjZ20ZZatKSnUqcnwS73v7jzFp7beZfrvGcU2mcHO/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94081" y="1596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13688" y="354412"/>
            <a:ext cx="887432" cy="591621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974034" y="6239093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AutoShape 4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46300" y="649222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64217" y="934912"/>
            <a:ext cx="1032779" cy="929007"/>
            <a:chOff x="2696841" y="759449"/>
            <a:chExt cx="1032779" cy="9290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72840" y="759449"/>
              <a:ext cx="821183" cy="9290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696841" y="1038346"/>
              <a:ext cx="1032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bad</a:t>
              </a:r>
              <a:endParaRPr lang="en-US" altLang="zh-CN" sz="3600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 rot="488539">
            <a:off x="1695488" y="1593957"/>
            <a:ext cx="384509" cy="664288"/>
            <a:chOff x="2251271" y="1653951"/>
            <a:chExt cx="384509" cy="66428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51271" y="1733464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b</a:t>
              </a:r>
              <a:endParaRPr lang="zh-CN" altLang="en-US" sz="3200" b="1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27630" y="1820545"/>
            <a:ext cx="384509" cy="624532"/>
            <a:chOff x="2251271" y="1653951"/>
            <a:chExt cx="384509" cy="62453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251271" y="1693708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a</a:t>
              </a:r>
              <a:endParaRPr lang="zh-CN" altLang="en-US" sz="3200" b="1" dirty="0"/>
            </a:p>
          </p:txBody>
        </p:sp>
      </p:grpSp>
      <p:grpSp>
        <p:nvGrpSpPr>
          <p:cNvPr id="34" name="组合 33"/>
          <p:cNvGrpSpPr/>
          <p:nvPr/>
        </p:nvGrpSpPr>
        <p:grpSpPr>
          <a:xfrm rot="20764484">
            <a:off x="2995873" y="1572818"/>
            <a:ext cx="384509" cy="624532"/>
            <a:chOff x="2251271" y="1653951"/>
            <a:chExt cx="384509" cy="624532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2251271" y="1693708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d</a:t>
              </a:r>
              <a:endParaRPr lang="zh-CN" altLang="en-US" sz="3200" b="1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793728" y="912294"/>
            <a:ext cx="1043864" cy="929007"/>
            <a:chOff x="2772840" y="759449"/>
            <a:chExt cx="1043864" cy="929007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72840" y="759449"/>
              <a:ext cx="821183" cy="929007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2783925" y="1038346"/>
              <a:ext cx="1032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pig</a:t>
              </a:r>
              <a:endParaRPr lang="en-US" altLang="zh-CN" sz="3600" b="1" dirty="0"/>
            </a:p>
          </p:txBody>
        </p:sp>
      </p:grpSp>
      <p:grpSp>
        <p:nvGrpSpPr>
          <p:cNvPr id="60" name="组合 59"/>
          <p:cNvGrpSpPr/>
          <p:nvPr/>
        </p:nvGrpSpPr>
        <p:grpSpPr>
          <a:xfrm rot="488539">
            <a:off x="4293814" y="1573600"/>
            <a:ext cx="390677" cy="621186"/>
            <a:chOff x="2245103" y="1653951"/>
            <a:chExt cx="390677" cy="621186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2245103" y="1690362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p</a:t>
              </a:r>
              <a:endParaRPr lang="zh-CN" altLang="en-US" sz="3200" b="1" dirty="0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962761" y="1822948"/>
            <a:ext cx="377467" cy="668074"/>
            <a:chOff x="2258313" y="1653951"/>
            <a:chExt cx="377467" cy="668074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2294813" y="1737250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i</a:t>
              </a:r>
              <a:endParaRPr lang="zh-CN" altLang="en-US" sz="3200" b="1" dirty="0"/>
            </a:p>
          </p:txBody>
        </p:sp>
      </p:grpSp>
      <p:grpSp>
        <p:nvGrpSpPr>
          <p:cNvPr id="66" name="组合 65"/>
          <p:cNvGrpSpPr/>
          <p:nvPr/>
        </p:nvGrpSpPr>
        <p:grpSpPr>
          <a:xfrm rot="20764484">
            <a:off x="5571002" y="1593222"/>
            <a:ext cx="384509" cy="624532"/>
            <a:chOff x="2251271" y="1653951"/>
            <a:chExt cx="384509" cy="624532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2251271" y="1693708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g</a:t>
              </a:r>
              <a:endParaRPr lang="zh-CN" altLang="en-US" sz="3200" b="1" dirty="0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387090" y="948855"/>
            <a:ext cx="1043864" cy="929007"/>
            <a:chOff x="2772840" y="759449"/>
            <a:chExt cx="1043864" cy="929007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72840" y="759449"/>
              <a:ext cx="821183" cy="929007"/>
            </a:xfrm>
            <a:prstGeom prst="rect">
              <a:avLst/>
            </a:prstGeom>
          </p:spPr>
        </p:pic>
        <p:sp>
          <p:nvSpPr>
            <p:cNvPr id="76" name="文本框 75"/>
            <p:cNvSpPr txBox="1"/>
            <p:nvPr/>
          </p:nvSpPr>
          <p:spPr>
            <a:xfrm>
              <a:off x="2783925" y="1038346"/>
              <a:ext cx="1032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fox</a:t>
              </a:r>
              <a:endParaRPr lang="en-US" altLang="zh-CN" sz="3600" b="1" dirty="0"/>
            </a:p>
          </p:txBody>
        </p:sp>
      </p:grpSp>
      <p:grpSp>
        <p:nvGrpSpPr>
          <p:cNvPr id="77" name="组合 76"/>
          <p:cNvGrpSpPr/>
          <p:nvPr/>
        </p:nvGrpSpPr>
        <p:grpSpPr>
          <a:xfrm rot="488539">
            <a:off x="6938697" y="1488577"/>
            <a:ext cx="390677" cy="621186"/>
            <a:chOff x="2245103" y="1653951"/>
            <a:chExt cx="390677" cy="621186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2245103" y="1690362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f</a:t>
              </a:r>
              <a:endParaRPr lang="zh-CN" altLang="en-US" sz="3200" b="1" dirty="0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589399" y="1833166"/>
            <a:ext cx="384509" cy="639046"/>
            <a:chOff x="2251271" y="1653951"/>
            <a:chExt cx="384509" cy="639046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84" name="文本框 83"/>
            <p:cNvSpPr txBox="1"/>
            <p:nvPr/>
          </p:nvSpPr>
          <p:spPr>
            <a:xfrm>
              <a:off x="2251271" y="1708222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o</a:t>
              </a:r>
              <a:endParaRPr lang="zh-CN" altLang="en-US" sz="3200" b="1" dirty="0"/>
            </a:p>
          </p:txBody>
        </p:sp>
      </p:grpSp>
      <p:grpSp>
        <p:nvGrpSpPr>
          <p:cNvPr id="87" name="组合 86"/>
          <p:cNvGrpSpPr/>
          <p:nvPr/>
        </p:nvGrpSpPr>
        <p:grpSpPr>
          <a:xfrm rot="20764484">
            <a:off x="8245560" y="1472284"/>
            <a:ext cx="384509" cy="624532"/>
            <a:chOff x="2251271" y="1653951"/>
            <a:chExt cx="384509" cy="624532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2258313" y="1653951"/>
              <a:ext cx="377467" cy="584775"/>
            </a:xfrm>
            <a:prstGeom prst="rect">
              <a:avLst/>
            </a:prstGeom>
          </p:spPr>
        </p:pic>
        <p:sp>
          <p:nvSpPr>
            <p:cNvPr id="89" name="文本框 88"/>
            <p:cNvSpPr txBox="1"/>
            <p:nvPr/>
          </p:nvSpPr>
          <p:spPr>
            <a:xfrm>
              <a:off x="2251271" y="1693708"/>
              <a:ext cx="228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/>
                <a:t>x</a:t>
              </a:r>
              <a:endParaRPr lang="zh-CN" altLang="en-US" sz="3200" b="1" dirty="0"/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7578" y="7089965"/>
            <a:ext cx="12285064" cy="686551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3192" y="-44743"/>
            <a:ext cx="2463142" cy="784113"/>
          </a:xfrm>
          <a:prstGeom prst="rect">
            <a:avLst/>
          </a:prstGeom>
        </p:spPr>
      </p:pic>
      <p:grpSp>
        <p:nvGrpSpPr>
          <p:cNvPr id="92" name="组合 91"/>
          <p:cNvGrpSpPr/>
          <p:nvPr/>
        </p:nvGrpSpPr>
        <p:grpSpPr>
          <a:xfrm>
            <a:off x="8690001" y="1099567"/>
            <a:ext cx="3245238" cy="1603825"/>
            <a:chOff x="816844" y="2555847"/>
            <a:chExt cx="2185232" cy="2450586"/>
          </a:xfrm>
        </p:grpSpPr>
        <p:sp>
          <p:nvSpPr>
            <p:cNvPr id="93" name="圆角矩形标注 92"/>
            <p:cNvSpPr/>
            <p:nvPr/>
          </p:nvSpPr>
          <p:spPr>
            <a:xfrm>
              <a:off x="823258" y="2581500"/>
              <a:ext cx="2178818" cy="1737392"/>
            </a:xfrm>
            <a:prstGeom prst="wedgeRoundRectCallout">
              <a:avLst>
                <a:gd name="adj1" fmla="val 34908"/>
                <a:gd name="adj2" fmla="val 7076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816844" y="2555847"/>
              <a:ext cx="2170516" cy="2450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Help the children play egg and spoon race!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9700564" y="3694776"/>
            <a:ext cx="914401" cy="597877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9799501" y="4445020"/>
            <a:ext cx="914401" cy="597877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9917562" y="5322540"/>
            <a:ext cx="914401" cy="597877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0396844" y="2458099"/>
            <a:ext cx="1677851" cy="2948609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8699526" y="1397646"/>
            <a:ext cx="3245238" cy="850997"/>
            <a:chOff x="816844" y="2581500"/>
            <a:chExt cx="2185232" cy="1737392"/>
          </a:xfrm>
        </p:grpSpPr>
        <p:sp>
          <p:nvSpPr>
            <p:cNvPr id="39" name="圆角矩形标注 38"/>
            <p:cNvSpPr/>
            <p:nvPr/>
          </p:nvSpPr>
          <p:spPr>
            <a:xfrm>
              <a:off x="823258" y="2581500"/>
              <a:ext cx="2178818" cy="1737392"/>
            </a:xfrm>
            <a:prstGeom prst="wedgeRoundRectCallout">
              <a:avLst>
                <a:gd name="adj1" fmla="val 34908"/>
                <a:gd name="adj2" fmla="val 7076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16844" y="2636454"/>
              <a:ext cx="2170516" cy="1361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677067" y="1068141"/>
            <a:ext cx="3245238" cy="1840000"/>
            <a:chOff x="816844" y="2581500"/>
            <a:chExt cx="2185232" cy="2505541"/>
          </a:xfrm>
        </p:grpSpPr>
        <p:sp>
          <p:nvSpPr>
            <p:cNvPr id="42" name="圆角矩形标注 41"/>
            <p:cNvSpPr/>
            <p:nvPr/>
          </p:nvSpPr>
          <p:spPr>
            <a:xfrm>
              <a:off x="823258" y="2581500"/>
              <a:ext cx="2178818" cy="1737392"/>
            </a:xfrm>
            <a:prstGeom prst="wedgeRoundRectCallout">
              <a:avLst>
                <a:gd name="adj1" fmla="val 34908"/>
                <a:gd name="adj2" fmla="val 7076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16844" y="2636454"/>
              <a:ext cx="2170516" cy="2450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What’s the initial, medial, and final sound of this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201189" y="3443514"/>
            <a:ext cx="492985" cy="787732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186181" y="4312380"/>
            <a:ext cx="492985" cy="78773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3182174" y="5421737"/>
            <a:ext cx="492985" cy="787732"/>
          </a:xfrm>
          <a:prstGeom prst="rect">
            <a:avLst/>
          </a:prstGeom>
        </p:spPr>
      </p:pic>
      <p:grpSp>
        <p:nvGrpSpPr>
          <p:cNvPr id="69" name="组合 68"/>
          <p:cNvGrpSpPr/>
          <p:nvPr/>
        </p:nvGrpSpPr>
        <p:grpSpPr>
          <a:xfrm>
            <a:off x="5835196" y="3070227"/>
            <a:ext cx="1198801" cy="3309363"/>
            <a:chOff x="6015443" y="3201022"/>
            <a:chExt cx="1256310" cy="25456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backgroundMark x1="66935" y1="25366" x2="99731" y2="76829"/>
                          <a14:backgroundMark x1="54839" y1="28049" x2="99731" y2="29268"/>
                          <a14:backgroundMark x1="4301" y1="23171" x2="0" y2="24878"/>
                          <a14:backgroundMark x1="31720" y1="53537" x2="19086" y2="99878"/>
                          <a14:backgroundMark x1="45430" y1="67927" x2="48387" y2="99878"/>
                          <a14:backgroundMark x1="89516" y1="83780" x2="95161" y2="99878"/>
                          <a14:backgroundMark x1="29032" y1="50000" x2="62366" y2="8865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015443" y="3201022"/>
              <a:ext cx="580458" cy="1275250"/>
            </a:xfrm>
            <a:prstGeom prst="rect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backgroundMark x1="66935" y1="25366" x2="99731" y2="76829"/>
                          <a14:backgroundMark x1="54839" y1="28049" x2="99731" y2="29268"/>
                          <a14:backgroundMark x1="4301" y1="23171" x2="0" y2="24878"/>
                          <a14:backgroundMark x1="31720" y1="53537" x2="19086" y2="99878"/>
                          <a14:backgroundMark x1="45430" y1="67927" x2="48387" y2="99878"/>
                          <a14:backgroundMark x1="89516" y1="83780" x2="95161" y2="99878"/>
                          <a14:backgroundMark x1="29032" y1="50000" x2="62366" y2="8865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349670" y="3833812"/>
              <a:ext cx="580458" cy="1275250"/>
            </a:xfrm>
            <a:prstGeom prst="rect">
              <a:avLst/>
            </a:prstGeom>
          </p:spPr>
        </p:pic>
        <p:pic>
          <p:nvPicPr>
            <p:cNvPr id="104" name="图片 103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backgroundMark x1="66935" y1="25366" x2="99731" y2="76829"/>
                          <a14:backgroundMark x1="54839" y1="28049" x2="99731" y2="29268"/>
                          <a14:backgroundMark x1="4301" y1="23171" x2="0" y2="24878"/>
                          <a14:backgroundMark x1="31720" y1="53537" x2="19086" y2="99878"/>
                          <a14:backgroundMark x1="45430" y1="67927" x2="48387" y2="99878"/>
                          <a14:backgroundMark x1="89516" y1="83780" x2="95161" y2="99878"/>
                          <a14:backgroundMark x1="29032" y1="50000" x2="62366" y2="8865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691295" y="4471437"/>
              <a:ext cx="580458" cy="1275250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941117" y="2366690"/>
            <a:ext cx="2260072" cy="2274622"/>
            <a:chOff x="999631" y="2348468"/>
            <a:chExt cx="2260072" cy="2274622"/>
          </a:xfrm>
        </p:grpSpPr>
        <p:grpSp>
          <p:nvGrpSpPr>
            <p:cNvPr id="24" name="组合 23"/>
            <p:cNvGrpSpPr/>
            <p:nvPr/>
          </p:nvGrpSpPr>
          <p:grpSpPr>
            <a:xfrm>
              <a:off x="999631" y="2348468"/>
              <a:ext cx="2206135" cy="2274622"/>
              <a:chOff x="1245308" y="2364800"/>
              <a:chExt cx="2206135" cy="2274622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16" cstate="email"/>
              <a:stretch>
                <a:fillRect/>
              </a:stretch>
            </p:blipFill>
            <p:spPr>
              <a:xfrm flipH="1">
                <a:off x="1245308" y="2364800"/>
                <a:ext cx="1189802" cy="2274622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7" cstate="email"/>
              <a:srcRect/>
              <a:stretch>
                <a:fillRect/>
              </a:stretch>
            </p:blipFill>
            <p:spPr>
              <a:xfrm rot="19851301" flipH="1">
                <a:off x="2185137" y="3313724"/>
                <a:ext cx="1266306" cy="910413"/>
              </a:xfrm>
              <a:prstGeom prst="rect">
                <a:avLst/>
              </a:prstGeom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8" cstate="email"/>
            <a:srcRect/>
            <a:stretch>
              <a:fillRect/>
            </a:stretch>
          </p:blipFill>
          <p:spPr>
            <a:xfrm>
              <a:off x="2865958" y="3389980"/>
              <a:ext cx="393745" cy="496267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874345" y="3275044"/>
            <a:ext cx="2315100" cy="2209299"/>
            <a:chOff x="965550" y="3297199"/>
            <a:chExt cx="2315100" cy="2209299"/>
          </a:xfrm>
        </p:grpSpPr>
        <p:grpSp>
          <p:nvGrpSpPr>
            <p:cNvPr id="22" name="组合 21"/>
            <p:cNvGrpSpPr/>
            <p:nvPr/>
          </p:nvGrpSpPr>
          <p:grpSpPr>
            <a:xfrm>
              <a:off x="965550" y="3297199"/>
              <a:ext cx="2269292" cy="2209299"/>
              <a:chOff x="767441" y="3389624"/>
              <a:chExt cx="2269292" cy="2209299"/>
            </a:xfrm>
          </p:grpSpPr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19" cstate="email"/>
              <a:stretch>
                <a:fillRect/>
              </a:stretch>
            </p:blipFill>
            <p:spPr>
              <a:xfrm flipH="1">
                <a:off x="767441" y="3389624"/>
                <a:ext cx="1282479" cy="2209299"/>
              </a:xfrm>
              <a:prstGeom prst="rect">
                <a:avLst/>
              </a:prstGeom>
            </p:spPr>
          </p:pic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7" cstate="email"/>
              <a:srcRect/>
              <a:stretch>
                <a:fillRect/>
              </a:stretch>
            </p:blipFill>
            <p:spPr>
              <a:xfrm rot="20097660" flipH="1">
                <a:off x="1770427" y="4014654"/>
                <a:ext cx="1266306" cy="910413"/>
              </a:xfrm>
              <a:prstGeom prst="rect">
                <a:avLst/>
              </a:prstGeom>
            </p:spPr>
          </p:pic>
        </p:grpSp>
        <p:pic>
          <p:nvPicPr>
            <p:cNvPr id="99" name="图片 98"/>
            <p:cNvPicPr>
              <a:picLocks noChangeAspect="1"/>
            </p:cNvPicPr>
            <p:nvPr/>
          </p:nvPicPr>
          <p:blipFill rotWithShape="1">
            <a:blip r:embed="rId18" cstate="email"/>
            <a:srcRect/>
            <a:stretch>
              <a:fillRect/>
            </a:stretch>
          </p:blipFill>
          <p:spPr>
            <a:xfrm>
              <a:off x="2886905" y="4034825"/>
              <a:ext cx="393745" cy="496267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953077" y="4091005"/>
            <a:ext cx="2273448" cy="2290143"/>
            <a:chOff x="933157" y="4130617"/>
            <a:chExt cx="2273448" cy="2290143"/>
          </a:xfrm>
        </p:grpSpPr>
        <p:grpSp>
          <p:nvGrpSpPr>
            <p:cNvPr id="21" name="组合 20"/>
            <p:cNvGrpSpPr/>
            <p:nvPr/>
          </p:nvGrpSpPr>
          <p:grpSpPr>
            <a:xfrm>
              <a:off x="933157" y="4130617"/>
              <a:ext cx="2230726" cy="2290143"/>
              <a:chOff x="653096" y="4228484"/>
              <a:chExt cx="2230726" cy="2290143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17" cstate="email"/>
              <a:srcRect/>
              <a:stretch>
                <a:fillRect/>
              </a:stretch>
            </p:blipFill>
            <p:spPr>
              <a:xfrm rot="20097660" flipH="1">
                <a:off x="1617516" y="5040710"/>
                <a:ext cx="1266306" cy="910413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20" cstate="email"/>
              <a:stretch>
                <a:fillRect/>
              </a:stretch>
            </p:blipFill>
            <p:spPr>
              <a:xfrm>
                <a:off x="653096" y="4228484"/>
                <a:ext cx="1237144" cy="2290143"/>
              </a:xfrm>
              <a:prstGeom prst="rect">
                <a:avLst/>
              </a:prstGeom>
            </p:spPr>
          </p:pic>
        </p:grpSp>
        <p:pic>
          <p:nvPicPr>
            <p:cNvPr id="100" name="图片 99"/>
            <p:cNvPicPr>
              <a:picLocks noChangeAspect="1"/>
            </p:cNvPicPr>
            <p:nvPr/>
          </p:nvPicPr>
          <p:blipFill rotWithShape="1">
            <a:blip r:embed="rId18" cstate="email"/>
            <a:srcRect/>
            <a:stretch>
              <a:fillRect/>
            </a:stretch>
          </p:blipFill>
          <p:spPr>
            <a:xfrm>
              <a:off x="2812860" y="5030803"/>
              <a:ext cx="393745" cy="496267"/>
            </a:xfrm>
            <a:prstGeom prst="rect">
              <a:avLst/>
            </a:prstGeom>
          </p:spPr>
        </p:pic>
      </p:grpSp>
      <p:pic>
        <p:nvPicPr>
          <p:cNvPr id="119" name="图片 118"/>
          <p:cNvPicPr>
            <a:picLocks noChangeAspect="1"/>
          </p:cNvPicPr>
          <p:nvPr/>
        </p:nvPicPr>
        <p:blipFill rotWithShape="1">
          <a:blip r:embed="rId18" cstate="email"/>
          <a:srcRect/>
          <a:stretch>
            <a:fillRect/>
          </a:stretch>
        </p:blipFill>
        <p:spPr>
          <a:xfrm>
            <a:off x="9981017" y="3560798"/>
            <a:ext cx="393745" cy="496267"/>
          </a:xfrm>
          <a:prstGeom prst="rect">
            <a:avLst/>
          </a:prstGeom>
        </p:spPr>
      </p:pic>
      <p:grpSp>
        <p:nvGrpSpPr>
          <p:cNvPr id="121" name="组合 120"/>
          <p:cNvGrpSpPr/>
          <p:nvPr/>
        </p:nvGrpSpPr>
        <p:grpSpPr>
          <a:xfrm>
            <a:off x="8381995" y="2045182"/>
            <a:ext cx="2206135" cy="2274622"/>
            <a:chOff x="1245308" y="2364800"/>
            <a:chExt cx="2206135" cy="2274622"/>
          </a:xfrm>
        </p:grpSpPr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 flipH="1">
              <a:off x="1245308" y="2364800"/>
              <a:ext cx="1189802" cy="2274622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 rotWithShape="1">
            <a:blip r:embed="rId17" cstate="email"/>
            <a:srcRect/>
            <a:stretch>
              <a:fillRect/>
            </a:stretch>
          </p:blipFill>
          <p:spPr>
            <a:xfrm rot="19851301" flipH="1">
              <a:off x="2185137" y="3313724"/>
              <a:ext cx="1266306" cy="910413"/>
            </a:xfrm>
            <a:prstGeom prst="rect">
              <a:avLst/>
            </a:prstGeom>
          </p:spPr>
        </p:pic>
      </p:grpSp>
      <p:grpSp>
        <p:nvGrpSpPr>
          <p:cNvPr id="111" name="组合 110"/>
          <p:cNvGrpSpPr/>
          <p:nvPr/>
        </p:nvGrpSpPr>
        <p:grpSpPr>
          <a:xfrm>
            <a:off x="7005655" y="2632403"/>
            <a:ext cx="2680788" cy="2209299"/>
            <a:chOff x="7005655" y="2632403"/>
            <a:chExt cx="2680788" cy="2209299"/>
          </a:xfrm>
        </p:grpSpPr>
        <p:grpSp>
          <p:nvGrpSpPr>
            <p:cNvPr id="106" name="组合 105"/>
            <p:cNvGrpSpPr/>
            <p:nvPr/>
          </p:nvGrpSpPr>
          <p:grpSpPr>
            <a:xfrm>
              <a:off x="7005655" y="2632403"/>
              <a:ext cx="2269292" cy="2209299"/>
              <a:chOff x="767441" y="3389624"/>
              <a:chExt cx="2269292" cy="2209299"/>
            </a:xfrm>
          </p:grpSpPr>
          <p:pic>
            <p:nvPicPr>
              <p:cNvPr id="108" name="图片 107"/>
              <p:cNvPicPr>
                <a:picLocks noChangeAspect="1"/>
              </p:cNvPicPr>
              <p:nvPr/>
            </p:nvPicPr>
            <p:blipFill>
              <a:blip r:embed="rId19" cstate="email"/>
              <a:stretch>
                <a:fillRect/>
              </a:stretch>
            </p:blipFill>
            <p:spPr>
              <a:xfrm flipH="1">
                <a:off x="767441" y="3389624"/>
                <a:ext cx="1282479" cy="2209299"/>
              </a:xfrm>
              <a:prstGeom prst="rect">
                <a:avLst/>
              </a:prstGeom>
            </p:spPr>
          </p:pic>
          <p:pic>
            <p:nvPicPr>
              <p:cNvPr id="109" name="图片 108"/>
              <p:cNvPicPr>
                <a:picLocks noChangeAspect="1"/>
              </p:cNvPicPr>
              <p:nvPr/>
            </p:nvPicPr>
            <p:blipFill rotWithShape="1">
              <a:blip r:embed="rId17" cstate="email"/>
              <a:srcRect/>
              <a:stretch>
                <a:fillRect/>
              </a:stretch>
            </p:blipFill>
            <p:spPr>
              <a:xfrm rot="20097660" flipH="1">
                <a:off x="1770427" y="4014654"/>
                <a:ext cx="1266306" cy="910413"/>
              </a:xfrm>
              <a:prstGeom prst="rect">
                <a:avLst/>
              </a:prstGeom>
            </p:spPr>
          </p:pic>
        </p:grpSp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21" cstate="email"/>
            <a:srcRect/>
            <a:stretch>
              <a:fillRect/>
            </a:stretch>
          </p:blipFill>
          <p:spPr>
            <a:xfrm>
              <a:off x="8896591" y="4154817"/>
              <a:ext cx="789852" cy="566949"/>
            </a:xfrm>
            <a:prstGeom prst="rect">
              <a:avLst/>
            </a:prstGeom>
          </p:spPr>
        </p:pic>
      </p:grpSp>
      <p:grpSp>
        <p:nvGrpSpPr>
          <p:cNvPr id="118" name="组合 117"/>
          <p:cNvGrpSpPr/>
          <p:nvPr/>
        </p:nvGrpSpPr>
        <p:grpSpPr>
          <a:xfrm>
            <a:off x="7327445" y="3905221"/>
            <a:ext cx="2879941" cy="2494717"/>
            <a:chOff x="4973366" y="5103723"/>
            <a:chExt cx="2879941" cy="2494717"/>
          </a:xfrm>
        </p:grpSpPr>
        <p:grpSp>
          <p:nvGrpSpPr>
            <p:cNvPr id="113" name="组合 112"/>
            <p:cNvGrpSpPr/>
            <p:nvPr/>
          </p:nvGrpSpPr>
          <p:grpSpPr>
            <a:xfrm>
              <a:off x="4973366" y="5103723"/>
              <a:ext cx="2230726" cy="2290143"/>
              <a:chOff x="653096" y="4228484"/>
              <a:chExt cx="2230726" cy="2290143"/>
            </a:xfrm>
          </p:grpSpPr>
          <p:pic>
            <p:nvPicPr>
              <p:cNvPr id="115" name="图片 114"/>
              <p:cNvPicPr>
                <a:picLocks noChangeAspect="1"/>
              </p:cNvPicPr>
              <p:nvPr/>
            </p:nvPicPr>
            <p:blipFill rotWithShape="1">
              <a:blip r:embed="rId17" cstate="email"/>
              <a:srcRect/>
              <a:stretch>
                <a:fillRect/>
              </a:stretch>
            </p:blipFill>
            <p:spPr>
              <a:xfrm rot="20097660" flipH="1">
                <a:off x="1617516" y="5040710"/>
                <a:ext cx="1266306" cy="910413"/>
              </a:xfrm>
              <a:prstGeom prst="rect">
                <a:avLst/>
              </a:prstGeom>
            </p:spPr>
          </p:pic>
          <p:pic>
            <p:nvPicPr>
              <p:cNvPr id="116" name="图片 115"/>
              <p:cNvPicPr>
                <a:picLocks noChangeAspect="1"/>
              </p:cNvPicPr>
              <p:nvPr/>
            </p:nvPicPr>
            <p:blipFill>
              <a:blip r:embed="rId20" cstate="email"/>
              <a:stretch>
                <a:fillRect/>
              </a:stretch>
            </p:blipFill>
            <p:spPr>
              <a:xfrm>
                <a:off x="653096" y="4228484"/>
                <a:ext cx="1237144" cy="2290143"/>
              </a:xfrm>
              <a:prstGeom prst="rect">
                <a:avLst/>
              </a:prstGeom>
            </p:spPr>
          </p:pic>
        </p:grpSp>
        <p:pic>
          <p:nvPicPr>
            <p:cNvPr id="117" name="图片 116"/>
            <p:cNvPicPr>
              <a:picLocks noChangeAspect="1"/>
            </p:cNvPicPr>
            <p:nvPr/>
          </p:nvPicPr>
          <p:blipFill rotWithShape="1">
            <a:blip r:embed="rId21" cstate="email"/>
            <a:srcRect/>
            <a:stretch>
              <a:fillRect/>
            </a:stretch>
          </p:blipFill>
          <p:spPr>
            <a:xfrm>
              <a:off x="7063455" y="7031491"/>
              <a:ext cx="789852" cy="566949"/>
            </a:xfrm>
            <a:prstGeom prst="rect">
              <a:avLst/>
            </a:prstGeom>
          </p:spPr>
        </p:pic>
      </p:grp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>
            <a:off x="10257596" y="2820526"/>
            <a:ext cx="714737" cy="1010378"/>
          </a:xfrm>
          <a:prstGeom prst="rect">
            <a:avLst/>
          </a:prstGeom>
        </p:spPr>
      </p:pic>
      <p:sp>
        <p:nvSpPr>
          <p:cNvPr id="122" name="文本框 121"/>
          <p:cNvSpPr txBox="1"/>
          <p:nvPr/>
        </p:nvSpPr>
        <p:spPr>
          <a:xfrm>
            <a:off x="9331303" y="143774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4673354" y="-35891"/>
            <a:ext cx="7486217" cy="1962378"/>
            <a:chOff x="7033" y="-23"/>
            <a:chExt cx="9979" cy="1915"/>
          </a:xfrm>
        </p:grpSpPr>
        <p:sp>
          <p:nvSpPr>
            <p:cNvPr id="107" name="矩形 106"/>
            <p:cNvSpPr/>
            <p:nvPr/>
          </p:nvSpPr>
          <p:spPr>
            <a:xfrm>
              <a:off x="7033" y="-23"/>
              <a:ext cx="9979" cy="191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7106" y="140"/>
              <a:ext cx="9762" cy="175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Isolate and pronounce the initial, medial vowel, and final sounds (phonemes) in three-phoneme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(CVC) words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see in the picture; click and tell them to help the children in the picture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have an egg-and-spoon race by isolating and pronouncing the initial, medial vowel, and final sounds in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three-phoneme words.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First click and show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bad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then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bad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next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initial, medial vowel, and final sounds in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bad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give feedback and click to show the initial,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medial vowel, and final sounds in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bad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guide Ss to read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b-a-d, bad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last click and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help the children in the picture move forward.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Repeat this practice for the rest of the words;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will learn three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114" name="直角三角形 11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579 L -1.66667E-6 -0.00556 C 0.00443 -0.00394 0.00886 -0.00116 0.01354 -0.00069 C 0.01524 -0.00069 0.01667 -0.00255 0.0181 -0.00324 C 0.025 -0.00532 0.03451 -0.00648 0.04115 -0.0081 C 0.04323 -0.00857 0.04518 -0.01042 0.04727 -0.01065 C 0.06862 -0.01296 0.11146 -0.01551 0.11146 -0.01528 C 0.11094 -0.03796 0.1099 -0.05995 0.1099 -0.08218 C 0.1099 -0.09306 0.11055 -0.1037 0.11146 -0.11412 C 0.11198 -0.11921 0.11146 -0.12732 0.11445 -0.12917 C 0.1194 -0.13148 0.11953 -0.13102 0.1237 -0.13657 C 0.12487 -0.13796 0.12552 -0.14028 0.12682 -0.14144 C 0.12813 -0.14282 0.12995 -0.14282 0.13138 -0.14375 C 0.13307 -0.14514 0.13425 -0.14769 0.13594 -0.14884 C 0.13893 -0.15093 0.14206 -0.15208 0.14518 -0.1537 L 0.14974 -0.15602 C 0.1599 -0.15556 0.17018 -0.15532 0.18034 -0.1537 C 0.18698 -0.15278 0.18724 -0.1456 0.19102 -0.13657 L 0.19401 -0.12917 C 0.19518 -0.12662 0.19649 -0.12454 0.19701 -0.12176 C 0.19818 -0.1169 0.19935 -0.11204 0.20026 -0.10671 C 0.20156 -0.09792 0.20235 -0.09398 0.20326 -0.08472 C 0.20586 -0.05903 0.203 -0.07569 0.20781 -0.05255 C 0.20912 -0.04653 0.20951 -0.04259 0.21237 -0.03796 C 0.2138 -0.03565 0.21537 -0.03449 0.21693 -0.03264 C 0.22266 -0.03357 0.22826 -0.03403 0.23373 -0.03519 C 0.23542 -0.03565 0.23854 -0.03796 0.23854 -0.03773 L 0.23854 -0.03796 " pathEditMode="relative" rAng="0" ptsTypes="AAAAAAAAAAAAAAAAAAAAAAA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72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56 L 3.33333E-6 -0.00533 C 0.00468 -0.00394 0.00937 -0.00255 0.01406 -0.0007 C 0.01575 2.59259E-6 0.01718 0.00115 0.01875 0.00185 C 0.02083 0.00278 0.02291 0.00347 0.02513 0.00416 C 0.04297 0.01041 0.02382 0.00324 0.03919 0.00949 C 0.05078 0.00856 0.06224 0.00833 0.07382 0.00671 C 0.07552 0.00648 0.07695 0.00486 0.07851 0.00416 C 0.08476 0.00231 0.09739 -0.0007 0.09739 -0.00047 C 0.09896 -0.00162 0.10052 -0.00255 0.10221 -0.00301 C 0.10416 -0.00394 0.10638 -0.00463 0.10846 -0.00556 C 0.11159 -0.00718 0.11784 -0.01042 0.11784 -0.01019 C 0.11992 -0.01528 0.12291 -0.01968 0.12422 -0.02547 C 0.12786 -0.04306 0.12552 -0.03588 0.13047 -0.04769 C 0.13099 -0.05602 0.13138 -0.06412 0.13203 -0.07246 C 0.13229 -0.0757 0.13333 -0.07894 0.13359 -0.08218 C 0.13437 -0.08959 0.13437 -0.09722 0.13515 -0.10463 C 0.13593 -0.10972 0.13724 -0.11435 0.13828 -0.11922 C 0.1388 -0.12176 0.13867 -0.12477 0.13984 -0.12685 C 0.14284 -0.13125 0.14388 -0.13357 0.14778 -0.13658 C 0.14922 -0.13773 0.15091 -0.1382 0.15247 -0.13912 C 0.15351 -0.14074 0.15429 -0.14283 0.1556 -0.14398 C 0.16328 -0.15116 0.18463 -0.14422 0.18554 -0.14398 C 0.18711 -0.14306 0.1888 -0.14283 0.19023 -0.14144 C 0.19349 -0.13866 0.19961 -0.13172 0.19961 -0.13148 C 0.20182 -0.12685 0.20338 -0.12107 0.20599 -0.1169 C 0.21041 -0.10996 0.20833 -0.11389 0.21224 -0.10463 C 0.21289 -0.10209 0.21302 -0.09908 0.2138 -0.09699 C 0.21458 -0.09491 0.21627 -0.09422 0.21692 -0.09213 C 0.22422 -0.06945 0.2164 -0.08449 0.22317 -0.06968 C 0.22382 -0.06898 0.22435 -0.06829 0.225 -0.06736 L 0.225 -0.06713 " pathEditMode="relative" rAng="0" ptsTypes="AAAAAAAAAAAAAAAAAAAAAAAAAAAAAAAA">
                                      <p:cBhvr>
                                        <p:cTn id="4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34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2.22222E-6 C 0.0043 -0.00185 0.00859 -0.00324 0.01289 -0.00533 C 0.01445 -0.00579 0.01576 -0.00741 0.01719 -0.00787 C 0.02148 -0.00903 0.02591 -0.00949 0.03021 -0.01042 C 0.04948 -0.00949 0.06862 -0.00787 0.08789 -0.00787 C 0.09036 -0.00787 0.09284 -0.00857 0.09518 -0.01042 C 0.12279 -0.03148 0.07018 0.00092 0.10234 -0.01806 C 0.10286 -0.0206 0.10299 -0.02338 0.10378 -0.0257 C 0.10443 -0.02778 0.10586 -0.02894 0.10664 -0.03079 C 0.10872 -0.03588 0.11055 -0.04121 0.1125 -0.0463 L 0.11536 -0.05394 C 0.11628 -0.05648 0.11693 -0.05949 0.11823 -0.06158 C 0.12083 -0.06644 0.12214 -0.06806 0.12396 -0.07454 C 0.12461 -0.07685 0.12448 -0.08009 0.12539 -0.08218 C 0.12656 -0.08449 0.12839 -0.08519 0.12969 -0.08727 C 0.13229 -0.09121 0.13451 -0.09584 0.13698 -0.1 C 0.13789 -0.10185 0.13867 -0.10394 0.13984 -0.10533 C 0.14128 -0.10695 0.14284 -0.10834 0.14414 -0.11042 C 0.14674 -0.11435 0.14896 -0.11898 0.15143 -0.12315 C 0.15234 -0.125 0.15299 -0.12755 0.1543 -0.12824 L 0.15859 -0.13079 C 0.15951 -0.13264 0.16029 -0.13472 0.16146 -0.13611 C 0.1668 -0.14167 0.17344 -0.13704 0.17878 -0.13611 C 0.17969 -0.13426 0.18047 -0.13218 0.18164 -0.13079 C 0.18294 -0.1294 0.1849 -0.13033 0.18594 -0.12824 C 0.18711 -0.12639 0.18646 -0.12269 0.1875 -0.1206 C 0.18997 -0.11482 0.19388 -0.11134 0.19609 -0.10533 L 0.20182 -0.08982 C 0.20286 -0.08727 0.20417 -0.08519 0.20469 -0.08218 C 0.20833 -0.06273 0.20352 -0.08658 0.20911 -0.06667 C 0.20977 -0.06435 0.2099 -0.06158 0.21055 -0.05903 C 0.21133 -0.05625 0.21263 -0.05417 0.21341 -0.05139 C 0.21406 -0.04908 0.21419 -0.04607 0.21484 -0.04375 C 0.21563 -0.04097 0.21706 -0.03889 0.21771 -0.03611 C 0.21901 -0.03102 0.21888 -0.02523 0.22057 -0.0206 L 0.22357 -0.01296 L 0.22357 -0.01296 " pathEditMode="relative" ptsTypes="AAAAAAAAAAAAAAAAAAAAAAAAAAAAAAAAAAAAAA">
                                      <p:cBhvr>
                                        <p:cTn id="43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54 -0.03796 L 0.23854 -0.03773 C 0.2431 -0.03657 0.24779 -0.03472 0.25248 -0.03356 C 0.26302 -0.03102 0.27292 -0.03055 0.28386 -0.0294 L 0.35573 -0.03148 C 0.35847 -0.03194 0.35925 -0.03704 0.36055 -0.04004 C 0.36133 -0.04259 0.36146 -0.04583 0.36211 -0.04861 C 0.36445 -0.06412 0.36237 -0.05416 0.36524 -0.06574 C 0.36732 -0.08287 0.36576 -0.07454 0.36979 -0.09143 C 0.37044 -0.09352 0.37031 -0.09629 0.37136 -0.09768 C 0.37292 -0.1 0.37435 -0.10231 0.37604 -0.10416 C 0.37904 -0.10741 0.38555 -0.1125 0.38555 -0.1125 C 0.38867 -0.11204 0.39206 -0.1125 0.39479 -0.11041 C 0.3974 -0.10879 0.40274 -0.1 0.4043 -0.0956 C 0.40508 -0.09352 0.40508 -0.0912 0.40586 -0.08935 C 0.40664 -0.0875 0.40807 -0.08657 0.40899 -0.08495 C 0.4112 -0.08079 0.41302 -0.07639 0.41524 -0.07222 C 0.41628 -0.07014 0.41706 -0.06759 0.41836 -0.06574 L 0.42162 -0.06134 C 0.42253 -0.05717 0.42279 -0.05231 0.42461 -0.04861 C 0.43177 -0.03426 0.42826 -0.03935 0.43399 -0.03148 C 0.43451 -0.0294 0.43451 -0.02685 0.43555 -0.02523 C 0.43776 -0.02129 0.44753 -0.01643 0.44961 -0.01643 L 0.50143 -0.01643 L 0.50143 -0.0162 " pathEditMode="relative" rAng="0" ptsTypes="AAAAAAAAAAAAAAAAAAAAAAAA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263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0.06713 L 0.225 -0.06713 C 0.2293 -0.06875 0.23359 -0.07037 0.23789 -0.07223 C 0.23932 -0.07292 0.24076 -0.07477 0.24219 -0.07477 C 0.25612 -0.07477 0.27005 -0.07315 0.28399 -0.07223 C 0.29974 -0.06528 0.29167 -0.06783 0.30859 -0.06459 C 0.31042 -0.06366 0.31237 -0.06181 0.31432 -0.06204 C 0.32018 -0.0625 0.32578 -0.06667 0.33164 -0.06713 L 0.36771 -0.06968 L 0.3763 -0.07477 L 0.3806 -0.07732 C 0.38164 -0.07894 0.38242 -0.08102 0.38346 -0.08241 C 0.3849 -0.08449 0.38698 -0.08496 0.38789 -0.0875 C 0.38945 -0.09213 0.38971 -0.09792 0.39076 -0.10301 L 0.39219 -0.11065 C 0.39271 -0.12778 0.39284 -0.14491 0.39362 -0.16204 C 0.39375 -0.16459 0.39414 -0.1676 0.39505 -0.16968 C 0.39662 -0.17362 0.39818 -0.17848 0.40078 -0.17987 L 0.40951 -0.18496 C 0.41237 -0.18426 0.41537 -0.18426 0.4181 -0.18241 C 0.42201 -0.17987 0.42331 -0.16528 0.42383 -0.16204 L 0.42682 -0.14653 C 0.42721 -0.14399 0.42708 -0.14074 0.42826 -0.13889 L 0.43112 -0.1338 C 0.43151 -0.13125 0.4319 -0.12848 0.43255 -0.12616 C 0.43438 -0.11968 0.43568 -0.11806 0.43828 -0.1132 C 0.43945 -0.10695 0.43984 -0.10278 0.44258 -0.09792 C 0.44336 -0.09653 0.44453 -0.09607 0.44557 -0.09537 L 0.44557 -0.09537 " pathEditMode="relative" ptsTypes="AAAAAAAAAAAAAAAAAAAAAAAAAAAAA">
                                      <p:cBhvr>
                                        <p:cTn id="8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57 -0.01273 L 0.22357 -0.01273 C 0.23126 -0.01736 0.24363 -0.0257 0.25235 -0.02824 L 0.26094 -0.03079 C 0.26342 -0.03148 0.26576 -0.03287 0.26824 -0.03334 C 0.27397 -0.03449 0.27982 -0.03496 0.28555 -0.03588 L 0.30001 -0.03843 C 0.30456 -0.03935 0.32032 -0.04329 0.32449 -0.04352 C 0.33894 -0.04491 0.35326 -0.04537 0.36772 -0.04607 C 0.3711 -0.04699 0.37449 -0.04815 0.37787 -0.04885 C 0.38412 -0.04977 0.39037 -0.05 0.39662 -0.05139 C 0.39805 -0.05162 0.39949 -0.05324 0.40092 -0.05394 C 0.40574 -0.05579 0.41537 -0.05903 0.41537 -0.05903 C 0.41576 -0.06158 0.41615 -0.06435 0.4168 -0.06667 C 0.41759 -0.06945 0.41902 -0.07153 0.41967 -0.07431 C 0.42501 -0.09676 0.41576 -0.07199 0.4254 -0.09491 C 0.43022 -0.1206 0.42292 -0.08056 0.42826 -0.11273 C 0.42917 -0.11806 0.42956 -0.12361 0.43126 -0.12824 C 0.43217 -0.13079 0.43334 -0.1331 0.43412 -0.13588 C 0.43477 -0.1382 0.43451 -0.14144 0.43555 -0.14352 C 0.4366 -0.14607 0.43855 -0.14676 0.43985 -0.14861 C 0.44089 -0.15023 0.4418 -0.15209 0.44272 -0.15371 C 0.44376 -0.15209 0.44493 -0.1507 0.44558 -0.14861 C 0.44636 -0.1463 0.44636 -0.14352 0.44701 -0.14097 C 0.44779 -0.1382 0.44897 -0.13588 0.45001 -0.13334 C 0.4504 -0.13079 0.45066 -0.12801 0.45144 -0.1257 C 0.45222 -0.12292 0.45352 -0.12084 0.4543 -0.11783 C 0.45548 -0.11297 0.45613 -0.10764 0.45717 -0.10255 L 0.4586 -0.09491 C 0.45912 -0.09236 0.45899 -0.08912 0.46003 -0.08727 L 0.4629 -0.08195 C 0.46602 -0.06528 0.46563 -0.06991 0.46719 -0.05394 C 0.46876 -0.03889 0.46863 -0.04352 0.46863 -0.03588 L 0.46863 -0.03588 " pathEditMode="relative" ptsTypes="AAAAAAAAAAAAAAAAAAAAAAAAAAAAAAAAAA">
                                      <p:cBhvr>
                                        <p:cTn id="8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43 -0.01621 L 0.50143 -0.01621 C 0.50521 -0.01968 0.50898 -0.02338 0.51289 -0.02662 C 0.52252 -0.03449 0.53268 -0.02778 0.54323 -0.02662 C 0.56289 -0.02755 0.58268 -0.02709 0.60234 -0.02917 C 0.60534 -0.02963 0.60794 -0.03426 0.61094 -0.03426 L 0.61393 -0.03426 L 0.61393 -0.03426 " pathEditMode="relative" ptsTypes="AAAAAAAA">
                                      <p:cBhvr>
                                        <p:cTn id="1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57 -0.09514 L 0.44557 -0.09514 L 0.45846 -0.09769 C 0.46185 -0.09861 0.46523 -0.1 0.46862 -0.10023 C 0.47825 -0.10093 0.48789 -0.10023 0.49752 -0.10023 L 0.49752 -0.10023 " pathEditMode="relative" ptsTypes="AAAAAA"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62 -0.03565 L 0.46862 -0.03565 C 0.4724 -0.03241 0.47617 -0.02848 0.48008 -0.02547 C 0.48295 -0.02339 0.4888 -0.02038 0.4888 -0.02038 C 0.49271 -0.0213 0.50013 -0.02177 0.50469 -0.02547 C 0.50612 -0.02686 0.50729 -0.0301 0.50899 -0.03056 C 0.51328 -0.03195 0.51758 -0.03056 0.52201 -0.03056 L 0.52201 -0.03056 " pathEditMode="relative" ptsTypes="AAAAAAAA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50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8.33333E-7 3.7037E-7 C -0.00338 -0.00532 -0.00716 -0.00972 -0.01015 -0.01551 C -0.0125 -0.02014 -0.01354 -0.02662 -0.01588 -0.03078 L -0.02604 -0.04884 C -0.02695 -0.05046 -0.02812 -0.05185 -0.0289 -0.05393 C -0.03086 -0.05902 -0.03177 -0.06597 -0.03463 -0.06944 C -0.04492 -0.08148 -0.03229 -0.0662 -0.04479 -0.08217 C -0.04622 -0.08402 -0.04752 -0.08611 -0.04908 -0.08727 C -0.05182 -0.08958 -0.05481 -0.0912 -0.05781 -0.09236 C -0.06588 -0.09606 -0.06158 -0.09421 -0.0707 -0.09745 C -0.08033 -0.09676 -0.08997 -0.09629 -0.09961 -0.0949 C -0.1026 -0.09467 -0.11328 -0.08981 -0.11549 -0.08727 C -0.11692 -0.08564 -0.11823 -0.08356 -0.11979 -0.08217 C -0.12109 -0.08102 -0.12278 -0.08102 -0.12408 -0.07963 C -0.13893 -0.06481 -0.12734 -0.07268 -0.13711 -0.06689 C -0.14531 -0.05231 -0.13737 -0.06389 -0.1457 -0.05648 C -0.14726 -0.05509 -0.14843 -0.05254 -0.15 -0.05139 C -0.15286 -0.0493 -0.15612 -0.0493 -0.15872 -0.04629 C -0.16823 -0.03495 -0.16432 -0.03889 -0.17018 -0.03356 L -0.17018 -0.03356 " pathEditMode="relative" ptsTypes="AAAAAAAAAAAAAAAAAAAAA">
                                      <p:cBhvr>
                                        <p:cTn id="15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图片 11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2886058"/>
            <a:ext cx="12192000" cy="3977423"/>
          </a:xfrm>
          <a:prstGeom prst="rect">
            <a:avLst/>
          </a:prstGeom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1" y="42908"/>
            <a:ext cx="12285064" cy="6865510"/>
          </a:xfrm>
          <a:prstGeom prst="rect">
            <a:avLst/>
          </a:pr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rPr>
              <a:t>Phonics</a:t>
            </a:r>
            <a:endParaRPr lang="zh-CN" altLang="en-US" sz="2800" b="1" dirty="0">
              <a:solidFill>
                <a:prstClr val="white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458875" y="399947"/>
            <a:ext cx="50700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listen and speak!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71443" y="418816"/>
            <a:ext cx="887432" cy="59162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5" name="文本框 8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0854238" y="6246496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8476801" y="970856"/>
            <a:ext cx="3574668" cy="1017427"/>
            <a:chOff x="712362" y="2581501"/>
            <a:chExt cx="2394911" cy="1737393"/>
          </a:xfrm>
        </p:grpSpPr>
        <p:sp>
          <p:nvSpPr>
            <p:cNvPr id="144" name="圆角矩形标注 143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27076"/>
                <a:gd name="adj2" fmla="val 7559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5" name="矩形 144"/>
            <p:cNvSpPr/>
            <p:nvPr/>
          </p:nvSpPr>
          <p:spPr>
            <a:xfrm>
              <a:off x="712362" y="2829082"/>
              <a:ext cx="2394911" cy="1239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Help the children 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play trampoline!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25270" y="1088618"/>
            <a:ext cx="1359802" cy="707886"/>
            <a:chOff x="1656455" y="1092966"/>
            <a:chExt cx="1359802" cy="707886"/>
          </a:xfrm>
        </p:grpSpPr>
        <p:sp>
          <p:nvSpPr>
            <p:cNvPr id="7" name="矩形 6"/>
            <p:cNvSpPr/>
            <p:nvPr/>
          </p:nvSpPr>
          <p:spPr>
            <a:xfrm>
              <a:off x="1656455" y="1107473"/>
              <a:ext cx="1359802" cy="6788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921974" y="1092966"/>
              <a:ext cx="9922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/>
                <a:t>fog</a:t>
              </a:r>
              <a:endParaRPr lang="en-US" altLang="zh-CN" sz="4000" b="1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24128" y="1117155"/>
            <a:ext cx="1747912" cy="678872"/>
            <a:chOff x="1734468" y="1945189"/>
            <a:chExt cx="1747912" cy="678872"/>
          </a:xfrm>
        </p:grpSpPr>
        <p:grpSp>
          <p:nvGrpSpPr>
            <p:cNvPr id="18" name="组合 17"/>
            <p:cNvGrpSpPr/>
            <p:nvPr/>
          </p:nvGrpSpPr>
          <p:grpSpPr>
            <a:xfrm>
              <a:off x="1734468" y="1945189"/>
              <a:ext cx="1359802" cy="678872"/>
              <a:chOff x="1752053" y="2472731"/>
              <a:chExt cx="1359802" cy="67887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52053" y="2472731"/>
                <a:ext cx="1359802" cy="678872"/>
                <a:chOff x="1725270" y="1853535"/>
                <a:chExt cx="1359802" cy="678872"/>
              </a:xfrm>
            </p:grpSpPr>
            <p:sp>
              <p:nvSpPr>
                <p:cNvPr id="146" name="矩形 145"/>
                <p:cNvSpPr/>
                <p:nvPr/>
              </p:nvSpPr>
              <p:spPr>
                <a:xfrm>
                  <a:off x="1725270" y="1853535"/>
                  <a:ext cx="1359802" cy="67887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2614246" y="1868041"/>
                  <a:ext cx="0" cy="644605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直接连接符 12"/>
              <p:cNvCxnSpPr/>
              <p:nvPr/>
            </p:nvCxnSpPr>
            <p:spPr>
              <a:xfrm>
                <a:off x="2180493" y="2501084"/>
                <a:ext cx="0" cy="64460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15"/>
            <p:cNvSpPr txBox="1"/>
            <p:nvPr/>
          </p:nvSpPr>
          <p:spPr>
            <a:xfrm>
              <a:off x="1764508" y="1963024"/>
              <a:ext cx="1717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f   o  g</a:t>
              </a:r>
              <a:endParaRPr lang="zh-CN" altLang="en-US" sz="3600" b="1" dirty="0"/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4399152" y="1080961"/>
            <a:ext cx="1359802" cy="707886"/>
            <a:chOff x="1656455" y="1092966"/>
            <a:chExt cx="1359802" cy="707886"/>
          </a:xfrm>
        </p:grpSpPr>
        <p:sp>
          <p:nvSpPr>
            <p:cNvPr id="152" name="矩形 151"/>
            <p:cNvSpPr/>
            <p:nvPr/>
          </p:nvSpPr>
          <p:spPr>
            <a:xfrm>
              <a:off x="1656455" y="1107473"/>
              <a:ext cx="1359802" cy="6788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文本框 152"/>
            <p:cNvSpPr txBox="1"/>
            <p:nvPr/>
          </p:nvSpPr>
          <p:spPr>
            <a:xfrm>
              <a:off x="1921974" y="1092966"/>
              <a:ext cx="9922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/>
                <a:t>but</a:t>
              </a:r>
              <a:endParaRPr lang="en-US" altLang="zh-CN" sz="4000" b="1" dirty="0"/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4399152" y="1090963"/>
            <a:ext cx="1747912" cy="678872"/>
            <a:chOff x="1734468" y="1945189"/>
            <a:chExt cx="1747912" cy="678872"/>
          </a:xfrm>
        </p:grpSpPr>
        <p:grpSp>
          <p:nvGrpSpPr>
            <p:cNvPr id="155" name="组合 154"/>
            <p:cNvGrpSpPr/>
            <p:nvPr/>
          </p:nvGrpSpPr>
          <p:grpSpPr>
            <a:xfrm>
              <a:off x="1734468" y="1945189"/>
              <a:ext cx="1359802" cy="678872"/>
              <a:chOff x="1752053" y="2472731"/>
              <a:chExt cx="1359802" cy="678872"/>
            </a:xfrm>
          </p:grpSpPr>
          <p:grpSp>
            <p:nvGrpSpPr>
              <p:cNvPr id="157" name="组合 156"/>
              <p:cNvGrpSpPr/>
              <p:nvPr/>
            </p:nvGrpSpPr>
            <p:grpSpPr>
              <a:xfrm>
                <a:off x="1752053" y="2472731"/>
                <a:ext cx="1359802" cy="678872"/>
                <a:chOff x="1725270" y="1853535"/>
                <a:chExt cx="1359802" cy="678872"/>
              </a:xfrm>
            </p:grpSpPr>
            <p:sp>
              <p:nvSpPr>
                <p:cNvPr id="159" name="矩形 158"/>
                <p:cNvSpPr/>
                <p:nvPr/>
              </p:nvSpPr>
              <p:spPr>
                <a:xfrm>
                  <a:off x="1725270" y="1853535"/>
                  <a:ext cx="1359802" cy="67887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2614246" y="1868041"/>
                  <a:ext cx="0" cy="644605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8" name="直接连接符 157"/>
              <p:cNvCxnSpPr/>
              <p:nvPr/>
            </p:nvCxnSpPr>
            <p:spPr>
              <a:xfrm>
                <a:off x="2180493" y="2501084"/>
                <a:ext cx="0" cy="64460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文本框 155"/>
            <p:cNvSpPr txBox="1"/>
            <p:nvPr/>
          </p:nvSpPr>
          <p:spPr>
            <a:xfrm>
              <a:off x="1764508" y="1963024"/>
              <a:ext cx="1717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b  u  t</a:t>
              </a:r>
              <a:endParaRPr lang="zh-CN" altLang="en-US" sz="3600" b="1" dirty="0"/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192550" y="1057899"/>
            <a:ext cx="1359802" cy="707886"/>
            <a:chOff x="1656455" y="1092966"/>
            <a:chExt cx="1359802" cy="707886"/>
          </a:xfrm>
        </p:grpSpPr>
        <p:sp>
          <p:nvSpPr>
            <p:cNvPr id="164" name="矩形 163"/>
            <p:cNvSpPr/>
            <p:nvPr/>
          </p:nvSpPr>
          <p:spPr>
            <a:xfrm>
              <a:off x="1656455" y="1107473"/>
              <a:ext cx="1359802" cy="6788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文本框 164"/>
            <p:cNvSpPr txBox="1"/>
            <p:nvPr/>
          </p:nvSpPr>
          <p:spPr>
            <a:xfrm>
              <a:off x="1921974" y="1092966"/>
              <a:ext cx="9922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/>
                <a:t>bag</a:t>
              </a:r>
              <a:endParaRPr lang="en-US" altLang="zh-CN" sz="4000" b="1" dirty="0"/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7187815" y="1071019"/>
            <a:ext cx="1747912" cy="678872"/>
            <a:chOff x="1734468" y="1945189"/>
            <a:chExt cx="1747912" cy="678872"/>
          </a:xfrm>
        </p:grpSpPr>
        <p:grpSp>
          <p:nvGrpSpPr>
            <p:cNvPr id="167" name="组合 166"/>
            <p:cNvGrpSpPr/>
            <p:nvPr/>
          </p:nvGrpSpPr>
          <p:grpSpPr>
            <a:xfrm>
              <a:off x="1734468" y="1945189"/>
              <a:ext cx="1359802" cy="678872"/>
              <a:chOff x="1752053" y="2472731"/>
              <a:chExt cx="1359802" cy="678872"/>
            </a:xfrm>
          </p:grpSpPr>
          <p:grpSp>
            <p:nvGrpSpPr>
              <p:cNvPr id="169" name="组合 168"/>
              <p:cNvGrpSpPr/>
              <p:nvPr/>
            </p:nvGrpSpPr>
            <p:grpSpPr>
              <a:xfrm>
                <a:off x="1752053" y="2472731"/>
                <a:ext cx="1359802" cy="678872"/>
                <a:chOff x="1725270" y="1853535"/>
                <a:chExt cx="1359802" cy="678872"/>
              </a:xfrm>
            </p:grpSpPr>
            <p:sp>
              <p:nvSpPr>
                <p:cNvPr id="171" name="矩形 170"/>
                <p:cNvSpPr/>
                <p:nvPr/>
              </p:nvSpPr>
              <p:spPr>
                <a:xfrm>
                  <a:off x="1725270" y="1853535"/>
                  <a:ext cx="1359802" cy="67887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72" name="直接连接符 171"/>
                <p:cNvCxnSpPr/>
                <p:nvPr/>
              </p:nvCxnSpPr>
              <p:spPr>
                <a:xfrm>
                  <a:off x="2614246" y="1868041"/>
                  <a:ext cx="0" cy="644605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0" name="直接连接符 169"/>
              <p:cNvCxnSpPr/>
              <p:nvPr/>
            </p:nvCxnSpPr>
            <p:spPr>
              <a:xfrm>
                <a:off x="2180493" y="2501084"/>
                <a:ext cx="0" cy="644605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文本框 167"/>
            <p:cNvSpPr txBox="1"/>
            <p:nvPr/>
          </p:nvSpPr>
          <p:spPr>
            <a:xfrm>
              <a:off x="1764508" y="1963024"/>
              <a:ext cx="1717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/>
                <a:t>b  a  g</a:t>
              </a:r>
              <a:endParaRPr lang="zh-CN" altLang="en-US" sz="3600" b="1" dirty="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2630297" y="4275645"/>
            <a:ext cx="5936567" cy="2429701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954346" y="2288787"/>
            <a:ext cx="2002980" cy="35199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215518" y="2612857"/>
            <a:ext cx="1932356" cy="24939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708763" y="3475663"/>
            <a:ext cx="1361882" cy="26035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 flipH="1">
            <a:off x="1176084" y="2602855"/>
            <a:ext cx="1872207" cy="2503949"/>
          </a:xfrm>
          <a:prstGeom prst="rect">
            <a:avLst/>
          </a:prstGeom>
        </p:spPr>
      </p:pic>
      <p:grpSp>
        <p:nvGrpSpPr>
          <p:cNvPr id="134" name="组合 133"/>
          <p:cNvGrpSpPr/>
          <p:nvPr/>
        </p:nvGrpSpPr>
        <p:grpSpPr>
          <a:xfrm>
            <a:off x="8935727" y="980057"/>
            <a:ext cx="2573055" cy="979651"/>
            <a:chOff x="823258" y="2581501"/>
            <a:chExt cx="2178818" cy="1737393"/>
          </a:xfrm>
        </p:grpSpPr>
        <p:sp>
          <p:nvSpPr>
            <p:cNvPr id="135" name="圆角矩形标注 134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35186"/>
                <a:gd name="adj2" fmla="val 7860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6" name="矩形 135"/>
            <p:cNvSpPr/>
            <p:nvPr/>
          </p:nvSpPr>
          <p:spPr>
            <a:xfrm>
              <a:off x="825743" y="2785609"/>
              <a:ext cx="2170516" cy="1158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660523" y="837274"/>
            <a:ext cx="3531477" cy="1227235"/>
            <a:chOff x="8611699" y="917680"/>
            <a:chExt cx="3531477" cy="1227235"/>
          </a:xfrm>
        </p:grpSpPr>
        <p:sp>
          <p:nvSpPr>
            <p:cNvPr id="20" name="圆角矩形标注 19"/>
            <p:cNvSpPr/>
            <p:nvPr/>
          </p:nvSpPr>
          <p:spPr>
            <a:xfrm>
              <a:off x="8611699" y="917680"/>
              <a:ext cx="3240546" cy="1227235"/>
            </a:xfrm>
            <a:prstGeom prst="wedgeRoundRectCallout">
              <a:avLst>
                <a:gd name="adj1" fmla="val 26913"/>
                <a:gd name="adj2" fmla="val 6977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884025" y="927931"/>
              <a:ext cx="32591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What’s the initial, medial, and final sounds of this word?</a:t>
              </a:r>
              <a:endParaRPr lang="zh-CN" altLang="en-US" sz="2400" b="1" dirty="0"/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395382" y="2524959"/>
            <a:ext cx="1361882" cy="26035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3399856" y="2411139"/>
            <a:ext cx="1685841" cy="28711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159615" y="3580344"/>
            <a:ext cx="1519183" cy="2420525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4233915" y="-349105"/>
            <a:ext cx="7958085" cy="2811283"/>
            <a:chOff x="8567" y="-360"/>
            <a:chExt cx="8445" cy="2758"/>
          </a:xfrm>
        </p:grpSpPr>
        <p:sp>
          <p:nvSpPr>
            <p:cNvPr id="62" name="矩形 6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600" y="-360"/>
              <a:ext cx="8268" cy="275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Isolate and pronounce the initial, medial vowel and final sounds (phonemes) in three-phoneme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(CVC) words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what they see in the picture; click and tell them to help the children in the picture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jump on the trampoline by isolating and pronouncing the initial, medial vowel and final sounds in three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-phoneme words. 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First click and show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fog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then ask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word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fog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next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the initial,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medial vowel and final sounds in the word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 fog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give feedback and click to show the initial, medial vowel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and final sounds in the word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fog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read in this way: </a:t>
              </a:r>
              <a:r>
                <a:rPr lang="en-US" altLang="zh-CN" sz="1100" b="1" i="1" dirty="0">
                  <a:latin typeface="Century Gothic" panose="020B0502020202020204" pitchFamily="34" charset="0"/>
                </a:rPr>
                <a:t>f-o-g, fog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; last click and help the one of the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children jump on the trampoline.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Repeat this practice for the rest of the words;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will learn three words on this slide.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5" name="直角三角形 6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-7.40741E-7 C -0.0039 -0.00509 -0.00807 -0.00972 -0.01159 -0.01528 C -0.01289 -0.01736 -0.01341 -0.0206 -0.01445 -0.02315 C -0.01575 -0.02592 -0.01732 -0.02847 -0.01875 -0.03078 C -0.02109 -0.03426 -0.02383 -0.03727 -0.02604 -0.04097 C -0.02721 -0.04328 -0.02773 -0.04653 -0.0289 -0.04861 C -0.03112 -0.05254 -0.03385 -0.05532 -0.03607 -0.05903 C -0.03958 -0.06458 -0.04284 -0.07083 -0.04622 -0.07685 L -0.05195 -0.08727 C -0.05338 -0.08981 -0.05508 -0.09213 -0.05625 -0.0949 C -0.06315 -0.11018 -0.0595 -0.10463 -0.0664 -0.11273 C -0.07383 -0.13472 -0.06693 -0.11805 -0.07643 -0.13333 C -0.08789 -0.15162 -0.0806 -0.14606 -0.08945 -0.15139 C -0.09193 -0.16458 -0.08906 -0.15463 -0.09518 -0.16412 C -0.10547 -0.18009 -0.09831 -0.17453 -0.10677 -0.1794 L -0.11979 -0.15648 C -0.12122 -0.15393 -0.12292 -0.15185 -0.12409 -0.14884 C -0.125 -0.14606 -0.12591 -0.14352 -0.12695 -0.14097 C -0.12786 -0.13912 -0.12903 -0.13796 -0.12982 -0.13588 C -0.13099 -0.13264 -0.13138 -0.12847 -0.13268 -0.12569 C -0.13476 -0.12153 -0.13776 -0.11921 -0.13997 -0.11551 C -0.14114 -0.11319 -0.14167 -0.10995 -0.14284 -0.10764 C -0.14505 -0.10324 -0.14765 -0.09907 -0.15 -0.0949 C -0.15104 -0.09328 -0.15221 -0.09166 -0.15286 -0.08981 C -0.1539 -0.08727 -0.15469 -0.08426 -0.15586 -0.08194 C -0.16302 -0.06759 -0.16224 -0.06944 -0.16875 -0.06157 C -0.17448 -0.03634 -0.1681 -0.05764 -0.17604 -0.04352 C -0.17773 -0.04051 -0.17877 -0.03657 -0.18034 -0.03333 C -0.18776 -0.01875 -0.18659 -0.02083 -0.19336 -0.01273 C -0.19518 -0.00764 -0.19792 -0.00324 -0.19909 0.00255 C -0.20091 0.0125 -0.19948 0.00834 -0.20338 0.01551 C -0.2039 0.01273 -0.20482 0.01042 -0.20482 0.00764 C -0.20482 0.0051 -0.20377 0.00255 -0.20338 -7.40741E-7 C -0.20286 -0.00347 -0.20247 -0.00694 -0.20195 -0.01018 C -0.20234 -0.02361 -0.20338 -0.0669 -0.20482 -0.08472 C -0.20508 -0.08727 -0.20599 -0.08958 -0.20625 -0.09236 C -0.2069 -0.09745 -0.20729 -0.10254 -0.20768 -0.10764 C -0.20911 -0.12315 -0.2095 -0.13032 -0.21055 -0.14606 C -0.20911 -0.14699 -0.20781 -0.14907 -0.20625 -0.14884 C -0.20039 -0.14768 -0.197 -0.14236 -0.19193 -0.13842 C -0.18893 -0.13634 -0.18463 -0.13472 -0.18177 -0.13333 C -0.17982 -0.13171 -0.17799 -0.12963 -0.17604 -0.12824 C -0.17318 -0.12615 -0.17005 -0.12546 -0.16732 -0.12315 C -0.16354 -0.11967 -0.15937 -0.11713 -0.15586 -0.11273 C -0.15443 -0.11111 -0.15312 -0.10903 -0.15143 -0.10764 C -0.14961 -0.10625 -0.14752 -0.10648 -0.1457 -0.10509 C -0.1418 -0.10231 -0.13828 -0.09722 -0.13411 -0.0949 C -0.12838 -0.09143 -0.1289 -0.09236 -0.12265 -0.08472 C -0.11875 -0.07986 -0.11497 -0.0743 -0.11107 -0.06921 C -0.10911 -0.06666 -0.10729 -0.06389 -0.10534 -0.06157 C -0.1039 -0.05972 -0.10234 -0.05833 -0.10104 -0.05648 C -0.09661 -0.05046 -0.0931 -0.04213 -0.08802 -0.03842 C -0.08568 -0.0368 -0.08307 -0.03565 -0.08086 -0.03333 C -0.07877 -0.03125 -0.07708 -0.02778 -0.075 -0.02569 C -0.07344 -0.02407 -0.06614 -0.02106 -0.06497 -0.0206 C -0.06393 -0.01875 -0.06328 -0.01666 -0.06211 -0.01528 C -0.05885 -0.01203 -0.04961 -0.01088 -0.04765 -0.01018 C -0.0457 -0.00972 -0.04375 -0.00856 -0.04193 -0.00764 C -0.04049 -0.00602 -0.03919 -0.0037 -0.0375 -0.00254 C -0.03385 -0.00023 -0.02604 0.00255 -0.02604 0.00255 C -0.02461 -7.40741E-7 -0.02278 -0.00208 -0.02174 -0.00509 C -0.02083 -0.0074 -0.02096 -0.01041 -0.02018 -0.01273 C -0.01953 -0.01551 -0.01836 -0.01805 -0.01732 -0.0206 C -0.01406 -0.03842 -0.01836 -0.01921 -0.01302 -0.03333 C -0.01185 -0.03657 -0.0112 -0.04028 -0.01015 -0.04352 C -0.00755 -0.05162 -0.00599 -0.05324 -0.00299 -0.06157 C 0.00052 -0.07083 0.00521 -0.07916 0.00716 -0.08981 C 0.01055 -0.1081 0.00833 -0.10069 0.01289 -0.11273 C 0.01485 -0.1368 0.01615 -0.14514 0.01289 -0.1743 C 0.01263 -0.17685 0.01107 -0.1706 0.01003 -0.16921 C 0.00729 -0.16551 0.00378 -0.16342 0.00143 -0.15903 C -0.00052 -0.15555 -0.00273 -0.15254 -0.00443 -0.14884 C -0.00586 -0.14537 -0.00703 -0.14143 -0.00872 -0.13842 C -0.00989 -0.13634 -0.01172 -0.13541 -0.01302 -0.13333 C -0.02721 -0.11227 -0.00885 -0.13819 -0.02018 -0.11805 C -0.02148 -0.11574 -0.02331 -0.11481 -0.02461 -0.11273 C -0.02669 -0.10972 -0.02825 -0.10578 -0.03034 -0.10254 C -0.03268 -0.09884 -0.03542 -0.09629 -0.0375 -0.09236 C -0.04687 -0.07569 -0.03633 -0.08703 -0.04765 -0.07685 C -0.05013 -0.06342 -0.04739 -0.07361 -0.05482 -0.06157 C -0.05794 -0.05671 -0.06028 -0.05046 -0.06354 -0.04606 C -0.06549 -0.04352 -0.06758 -0.04143 -0.06927 -0.03842 C -0.07096 -0.03541 -0.072 -0.03148 -0.07357 -0.02824 C -0.07656 -0.02222 -0.08073 -0.01412 -0.08515 -0.01018 C -0.08646 -0.00903 -0.08802 -0.00856 -0.08945 -0.00764 L -0.09518 0.00255 L -0.09518 0.00255 " pathEditMode="relative" ptsTypes="AAAAAAAAAAAAAAAAAAAAAAAA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4.16667E-7 -2.59259E-6 C -0.00143 -0.00694 -0.00274 -0.01388 -0.0043 -0.0206 C -0.00781 -0.03541 -0.00651 -0.02546 -0.0086 -0.03842 C -0.00912 -0.04189 -0.00951 -0.04537 -0.01003 -0.04884 C -0.01094 -0.05393 -0.01289 -0.06412 -0.01289 -0.06412 C -0.01341 -0.06921 -0.01432 -0.0743 -0.01432 -0.07939 C -0.01432 -0.18125 -0.02708 -0.16273 0.02018 -0.15902 C 0.02357 -0.1581 0.02695 -0.15763 0.03034 -0.15648 C 0.03177 -0.15578 0.0332 -0.15439 0.03463 -0.15393 C 0.03854 -0.15254 0.04232 -0.15208 0.04622 -0.15138 L 0.05482 -0.14606 C 0.05625 -0.14537 0.05794 -0.14513 0.05924 -0.14351 C 0.06536 -0.13634 0.06745 -0.13287 0.07357 -0.12824 C 0.075 -0.12708 0.07643 -0.12638 0.07799 -0.12569 C 0.09883 -0.09768 0.07265 -0.13101 0.08802 -0.11527 C 0.10039 -0.10277 0.08789 -0.11296 0.09818 -0.1 C 0.09987 -0.09768 0.10208 -0.09699 0.1039 -0.0949 C 0.11211 -0.08564 0.1069 -0.08935 0.11393 -0.08194 C 0.11588 -0.08009 0.11797 -0.07916 0.11979 -0.07685 C 0.12422 -0.07129 0.12812 -0.06435 0.13268 -0.05902 C 0.13424 -0.05717 0.13568 -0.05555 0.13711 -0.05393 C 0.1543 -0.03194 0.13281 -0.05949 0.14713 -0.03842 C 0.15091 -0.0331 0.15469 -0.02777 0.15872 -0.02314 C 0.16302 -0.01805 0.16367 -0.01666 0.16875 -0.01273 C 0.17018 -0.0118 0.17174 -0.01111 0.17318 -0.01018 C 0.17448 -0.00856 0.18112 0.0007 0.1832 0.00255 C 0.18463 0.00371 0.1862 0.00394 0.1875 0.0051 C 0.18906 0.00649 0.19023 0.00903 0.19193 0.01019 C 0.19466 0.0125 0.20052 0.01528 0.20052 0.01528 C 0.20104 0.01274 0.20169 0.01042 0.20195 0.00764 C 0.20312 -0.00092 0.20456 -0.01782 0.20625 -0.02824 C 0.20716 -0.03333 0.20755 -0.03912 0.20924 -0.04351 C 0.21211 -0.05138 0.21276 -0.05254 0.21497 -0.06157 C 0.21562 -0.06412 0.21575 -0.06689 0.2164 -0.06921 C 0.21992 -0.08171 0.2181 -0.07245 0.22213 -0.08194 C 0.22422 -0.08703 0.22799 -0.09745 0.22799 -0.09745 C 0.22877 -0.10486 0.22956 -0.11319 0.23086 -0.1206 C 0.23164 -0.12569 0.23203 -0.13148 0.23372 -0.13588 L 0.23659 -0.14351 C 0.23958 -0.16504 0.23594 -0.14375 0.24088 -0.16157 C 0.24167 -0.16388 0.24362 -0.16782 0.24232 -0.16921 C 0.24075 -0.17106 0.23854 -0.16759 0.23659 -0.16666 C 0.2345 -0.16088 0.23372 -0.1581 0.23086 -0.15393 C 0.22943 -0.15185 0.22786 -0.15069 0.22656 -0.14861 C 0.22539 -0.14722 0.22474 -0.1449 0.22357 -0.14351 C 0.22187 -0.14143 0.21953 -0.14074 0.21784 -0.13842 C 0.21614 -0.13634 0.2151 -0.1331 0.21354 -0.13078 C 0.21224 -0.1287 0.21055 -0.12754 0.20924 -0.12569 C 0.19805 -0.10926 0.21133 -0.12546 0.20052 -0.11273 C 0.19479 -0.09745 0.20104 -0.11203 0.19336 -0.1 C 0.19075 -0.09606 0.18893 -0.09051 0.18607 -0.08726 C 0.18463 -0.08541 0.18333 -0.08356 0.18177 -0.08194 C 0.16901 -0.06898 0.18229 -0.08426 0.17174 -0.07176 C 0.17031 -0.06828 0.16901 -0.06458 0.16732 -0.06157 C 0.16614 -0.05926 0.16445 -0.0581 0.16302 -0.05648 C 0.16107 -0.05393 0.15924 -0.05115 0.15729 -0.04884 C 0.15443 -0.04513 0.14857 -0.03842 0.14857 -0.03842 C 0.14622 -0.02592 0.14883 -0.03356 0.1414 -0.02569 C 0.13841 -0.02245 0.13568 -0.01875 0.13268 -0.01551 C 0.13125 -0.01365 0.13008 -0.01111 0.12838 -0.01018 L 0.12265 -0.00763 C 0.12122 -0.00601 0.11992 -0.00393 0.11836 -0.00254 C 0.11693 -0.00138 0.11536 -0.00138 0.11393 -2.59259E-6 C 0.11094 0.00301 0.1082 0.00672 0.10534 0.01019 C 0.1039 0.01204 0.1026 0.01436 0.10104 0.01528 L 0.09674 0.01783 C 0.09479 0.01713 0.09284 0.01644 0.09088 0.01528 C 0.07331 0.00602 0.08984 0.01366 0.07643 0.00764 C 0.06745 -0.00301 0.07682 0.00695 0.06784 -2.59259E-6 C 0.06484 -0.00231 0.06211 -0.00532 0.05924 -0.00763 C 0.05677 -0.00972 0.0543 -0.01064 0.05195 -0.01273 C 0.04974 -0.01504 0.04023 -0.02662 0.0375 -0.03078 C 0.03594 -0.0331 0.03489 -0.03657 0.0332 -0.03842 C 0.02422 -0.04861 0.02825 -0.03865 0.02018 -0.04884 C 0.01862 -0.05092 0.01758 -0.05416 0.01588 -0.05648 C 0.01354 -0.05972 0.00612 -0.06689 0.00299 -0.06921 C 0.00156 -0.07037 4.16667E-7 -0.0706 -0.00143 -0.07176 C -0.003 -0.07314 -0.00417 -0.07569 -0.00573 -0.07685 C -0.00847 -0.07916 -0.01432 -0.08194 -0.01432 -0.08194 C -0.02526 -0.0949 -0.01146 -0.07986 -0.02448 -0.08981 C -0.02604 -0.09097 -0.02722 -0.09351 -0.02878 -0.0949 C -0.03021 -0.09606 -0.03164 -0.09652 -0.03307 -0.09745 C -0.0336 -0.0949 -0.03451 -0.09236 -0.03451 -0.08981 C -0.03451 -0.08287 -0.03386 -0.07592 -0.03307 -0.06921 C -0.03281 -0.06666 -0.03216 -0.06412 -0.03164 -0.06157 C -0.03112 -0.0581 -0.03073 -0.05463 -0.03021 -0.05138 C -0.02982 -0.04444 -0.02956 -0.0375 -0.02878 -0.03078 C -0.02852 -0.02801 -0.02774 -0.02569 -0.02735 -0.02314 C -0.02682 -0.01967 -0.0263 -0.0162 -0.02591 -0.01273 C -0.02292 0.01644 -0.02656 -0.00601 -0.02162 0.02061 C -0.0211 0.02315 -0.02044 0.02547 -0.02018 0.02824 L -0.01732 0.05394 C -0.01576 0.05301 -0.01419 0.05255 -0.01289 0.05116 C -0.01172 0.05 -0.01094 0.04792 -0.01003 0.04607 C -0.00716 0.04028 -0.0043 0.03403 -0.00143 0.02824 C -0.00052 0.02639 0.00065 0.025 0.00143 0.02315 C 0.0026 0.02061 0.00312 0.01737 0.00443 0.01528 C 0.00703 0.01135 0.01055 0.00949 0.01302 0.0051 C 0.02565 -0.01736 0.01015 0.01112 0.02018 -0.01018 C 0.0276 -0.02592 0.02135 -0.01088 0.0289 -0.02314 C 0.03242 -0.0287 0.03633 -0.03402 0.03893 -0.04097 C 0.03997 -0.04351 0.04062 -0.04652 0.04193 -0.04884 C 0.0431 -0.05092 0.04492 -0.05185 0.04622 -0.05393 C 0.04922 -0.05856 0.05156 -0.06481 0.05482 -0.06921 C 0.05677 -0.07176 0.05872 -0.07453 0.06068 -0.07685 C 0.06198 -0.0787 0.06367 -0.08009 0.06497 -0.08194 C 0.07513 -0.09791 0.0681 -0.09236 0.07643 -0.09745 C 0.07695 -0.1 0.07643 -0.10509 0.07799 -0.10509 C 0.07969 -0.10509 0.08021 -0.10023 0.08086 -0.09745 C 0.08164 -0.09328 0.08164 -0.08888 0.08229 -0.08472 C 0.08502 -0.06481 0.08255 -0.09236 0.08515 -0.06412 C 0.08568 -0.0581 0.08594 -0.05208 0.08659 -0.04606 C 0.08685 -0.04351 0.08776 -0.0412 0.08802 -0.03842 C 0.08867 -0.03333 0.08893 -0.02824 0.08945 -0.02314 C 0.09101 -0.00972 0.09049 -0.01643 0.09232 -0.00509 C 0.09297 -0.00185 0.09297 0.00186 0.09375 0.0051 C 0.09453 0.00787 0.09596 0.00996 0.09674 0.01274 C 0.09739 0.01528 0.09752 0.01806 0.09818 0.02061 C 0.09896 0.02408 0.10013 0.02732 0.10104 0.03079 C 0.10638 0.05301 0.09922 0.02709 0.1039 0.04352 L 0.1039 0.04352 " pathEditMode="relative" ptsTypes="AAAAAAAAAAAAAAAAAAAAAAAAAAAAAAAAAAAAAAAAAAAAAAAAAAAAAAAAAAAAAAAAAAAAAAAAAAAAAAAAAAAAAAAAAAAAAAAAAAAAAAAAAAAAAAAAAAAAAAAAAA">
                                      <p:cBhvr>
                                        <p:cTn id="9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1.66667E-6 -2.96296E-6 C 0.00286 -0.00602 0.00612 -0.01157 0.00859 -0.01805 C 0.0095 -0.02037 0.00937 -0.02338 0.01002 -0.02569 C 0.01081 -0.02847 0.01211 -0.03078 0.01289 -0.03333 C 0.01784 -0.05092 0.00976 -0.03009 0.01719 -0.05139 C 0.01849 -0.05509 0.02031 -0.0581 0.02161 -0.06157 C 0.02734 -0.07824 0.02148 -0.06666 0.02734 -0.07708 C 0.02825 -0.08125 0.02877 -0.08611 0.03021 -0.08981 C 0.03125 -0.09236 0.03359 -0.09259 0.0345 -0.0949 C 0.03607 -0.09884 0.03633 -0.1037 0.0375 -0.10787 C 0.03828 -0.11134 0.03932 -0.11481 0.04036 -0.11805 C 0.04114 -0.12083 0.04245 -0.12291 0.04323 -0.12569 C 0.04883 -0.14583 0.03724 -0.1169 0.05039 -0.14629 C 0.05091 -0.14884 0.05117 -0.15139 0.05182 -0.15393 C 0.05364 -0.16088 0.05625 -0.16713 0.05768 -0.17453 C 0.05807 -0.17708 0.05833 -0.17986 0.05911 -0.18217 C 0.06029 -0.18588 0.06211 -0.18889 0.06341 -0.19236 C 0.06458 -0.1956 0.06523 -0.1993 0.06627 -0.20278 C 0.07174 -0.21967 0.06706 -0.19884 0.072 -0.22569 L 0.07344 -0.23333 C 0.075 -0.23078 0.07669 -0.2287 0.07786 -0.22569 C 0.08281 -0.21319 0.07904 -0.21898 0.08216 -0.20787 C 0.08294 -0.20509 0.08411 -0.20278 0.08502 -0.2 C 0.08607 -0.19676 0.08685 -0.19305 0.08789 -0.18981 C 0.0931 -0.17453 0.09219 -0.17708 0.09805 -0.16666 C 0.1013 -0.15486 0.10143 -0.15347 0.10664 -0.1412 C 0.1095 -0.13426 0.11263 -0.12778 0.11536 -0.1206 C 0.11627 -0.11805 0.11706 -0.11528 0.11823 -0.11296 C 0.12096 -0.1074 0.12435 -0.10324 0.12682 -0.09745 C 0.12825 -0.09421 0.12982 -0.09074 0.13112 -0.08727 C 0.13216 -0.08472 0.13294 -0.08194 0.13411 -0.07963 C 0.13581 -0.07592 0.13802 -0.07291 0.13984 -0.06944 C 0.15078 -0.04676 0.13581 -0.07407 0.14557 -0.05648 C 0.14896 -0.03889 0.1444 -0.06041 0.15143 -0.03865 C 0.15208 -0.03634 0.15208 -0.03333 0.15286 -0.03078 C 0.15469 -0.0243 0.15586 -0.02291 0.15859 -0.01805 C 0.16198 0.00023 0.15716 -0.02199 0.16432 -0.00278 C 0.16523 -0.00046 0.16497 0.00278 0.16575 0.0051 C 0.16654 0.00718 0.16784 0.00834 0.16862 0.01019 C 0.17344 0.0206 0.16901 0.01644 0.17591 0.02037 C 0.17838 0.00695 0.17643 0.01505 0.18307 -0.00278 C 0.18984 -0.02083 0.18138 0.00162 0.19036 -0.0206 C 0.19127 -0.02315 0.19219 -0.02592 0.19323 -0.02824 C 0.19453 -0.03171 0.19622 -0.03495 0.19752 -0.03865 C 0.20065 -0.04745 0.20195 -0.05625 0.20325 -0.06666 C 0.2039 -0.07176 0.2043 -0.07708 0.20469 -0.08217 C 0.20573 -0.1044 0.20638 -0.12662 0.20755 -0.14884 C 0.20807 -0.15764 0.21523 -0.17361 0.21627 -0.17708 C 0.21992 -0.19004 0.21797 -0.18403 0.222 -0.1949 C 0.222 -0.19514 0.22422 -0.2118 0.22487 -0.21296 C 0.22604 -0.21481 0.22786 -0.21458 0.2293 -0.21551 C 0.23268 -0.19722 0.22956 -0.20301 0.23646 -0.1949 L 0.24219 -0.17963 C 0.24323 -0.17708 0.24401 -0.1743 0.24505 -0.17199 C 0.24661 -0.16852 0.25091 -0.15856 0.25234 -0.15393 C 0.25443 -0.14722 0.25573 -0.13981 0.25807 -0.13333 L 0.2638 -0.11805 C 0.26458 -0.11296 0.26549 -0.10532 0.2668 -0.1 C 0.26758 -0.09653 0.26888 -0.09352 0.26966 -0.08981 C 0.2707 -0.08495 0.27174 -0.07963 0.27252 -0.07453 C 0.27305 -0.07106 0.27318 -0.06736 0.27396 -0.06412 C 0.27461 -0.06134 0.27591 -0.05903 0.27682 -0.05648 C 0.27734 -0.05301 0.27786 -0.04977 0.27825 -0.04629 C 0.2819 -0.0169 0.2776 -0.04815 0.28112 -0.02315 C 0.28164 -0.01389 0.28203 -0.0044 0.28255 0.0051 C 0.28294 0.01019 0.28411 0.01528 0.28411 0.02037 C 0.28411 0.02477 0.28307 0.02894 0.28255 0.03334 C 0.28073 0.03241 0.27877 0.03172 0.27682 0.03056 C 0.26953 0.02662 0.26901 0.02523 0.26237 0.02292 C 0.24844 0.01806 0.25885 0.02269 0.24362 0.01783 C 0.24167 0.01713 0.23984 0.01597 0.23789 0.01528 C 0.23555 0.01435 0.23307 0.01343 0.23073 0.01273 C 0.22018 0.00949 0.2164 0.00949 0.20469 0.00764 C 0.1931 0.00232 0.20495 0.00718 0.18737 0.00255 C 0.18502 0.00185 0.18268 0.0007 0.18021 -2.96296E-6 C 0.17734 -0.00115 0.17448 -0.00185 0.17161 -0.00278 C 0.15182 -0.01435 0.172 -0.00162 0.15716 -0.01296 C 0.15573 -0.01389 0.15417 -0.01435 0.15286 -0.01551 C 0.15078 -0.0169 0.14909 -0.01921 0.147 -0.0206 C 0.14427 -0.02268 0.14127 -0.02384 0.13841 -0.02569 C 0.13646 -0.02708 0.13463 -0.0294 0.13268 -0.03078 C 0.13125 -0.03194 0.12969 -0.0324 0.12825 -0.03333 C 0.1263 -0.03495 0.12448 -0.03703 0.12252 -0.03865 C 0.12109 -0.03958 0.11953 -0.04004 0.11823 -0.0412 C 0.11432 -0.04421 0.11081 -0.04953 0.10664 -0.05139 C 0.09284 -0.05764 0.11002 -0.04953 0.09375 -0.05903 C 0.08854 -0.06203 0.08307 -0.06296 0.07786 -0.06412 C 0.07643 -0.06504 0.075 -0.0662 0.07344 -0.06666 C 0.07109 -0.06782 0.06862 -0.06782 0.06627 -0.06944 C 0.06471 -0.07037 0.06354 -0.07315 0.06198 -0.07453 C 0.05547 -0.0794 0.05742 -0.07453 0.05182 -0.07963 C 0.03906 -0.09097 0.05859 -0.07801 0.04036 -0.08981 C 0.0375 -0.09166 0.03424 -0.0919 0.03164 -0.0949 C 0.02565 -0.10208 0.02904 -0.0993 0.02161 -0.10278 C 0.01966 -0.1044 0.01784 -0.10625 0.01575 -0.10787 C 0.01445 -0.10879 0.01289 -0.10926 0.01146 -0.11041 C 0.00989 -0.1118 0.00872 -0.11435 0.00716 -0.11551 C 0.00443 -0.11759 -0.00143 -0.1206 -0.00143 -0.1206 C -0.00013 -0.11319 0.00026 -0.10995 0.00286 -0.10278 C 0.00703 -0.09074 0.01315 -0.08194 0.01875 -0.07199 L 0.02448 -0.06157 L 0.02877 -0.05393 C 0.03073 -0.05046 0.03294 -0.04768 0.0345 -0.04375 C 0.03594 -0.04028 0.0375 -0.03703 0.03893 -0.03333 C 0.03984 -0.03102 0.04049 -0.02801 0.0418 -0.02569 C 0.04297 -0.02361 0.04466 -0.02222 0.04609 -0.0206 C 0.04752 -0.01643 0.04883 -0.0118 0.05039 -0.00787 C 0.05117 -0.00578 0.05247 -0.00463 0.05325 -0.00278 C 0.05482 0.0007 0.05625 0.00417 0.05768 0.00764 C 0.06471 0.02547 0.05989 0.02084 0.06771 0.02547 C 0.07018 0.0213 0.07305 0.01783 0.075 0.01273 C 0.07591 0.01019 0.07669 0.00741 0.07786 0.0051 C 0.08047 -0.00046 0.08359 -0.00532 0.08646 -0.01041 C 0.08789 -0.01296 0.08971 -0.01504 0.09075 -0.01805 C 0.0918 -0.0206 0.09258 -0.02338 0.09375 -0.02569 C 0.09635 -0.03125 0.10013 -0.03518 0.10234 -0.0412 C 0.1043 -0.04629 0.10534 -0.05278 0.10807 -0.05648 C 0.11276 -0.06319 0.11588 -0.06666 0.11966 -0.07453 C 0.12161 -0.0787 0.12344 -0.0831 0.12539 -0.08727 C 0.12669 -0.09004 0.12851 -0.09213 0.12969 -0.0949 C 0.13138 -0.09907 0.13216 -0.10416 0.13411 -0.10787 C 0.13607 -0.1118 0.13906 -0.11412 0.14127 -0.11805 C 0.14492 -0.12453 0.14713 -0.13379 0.14987 -0.1412 C 0.1513 -0.14467 0.15286 -0.14791 0.1543 -0.15139 C 0.15521 -0.15393 0.15586 -0.15694 0.15716 -0.15903 C 0.15833 -0.16134 0.16002 -0.1625 0.16146 -0.16412 C 0.16341 -0.17129 0.16445 -0.17615 0.16719 -0.18217 C 0.1681 -0.18403 0.16914 -0.18565 0.17018 -0.18727 C 0.17057 -0.18981 0.17083 -0.19259 0.17161 -0.1949 C 0.17331 -0.20046 0.17734 -0.21041 0.17734 -0.21041 C 0.17773 -0.21227 0.17982 -0.22569 0.18164 -0.22569 C 0.18333 -0.22569 0.18359 -0.2206 0.1845 -0.21805 C 0.18502 -0.21551 0.18515 -0.21273 0.18594 -0.21041 C 0.18672 -0.20833 0.18828 -0.2074 0.18893 -0.20532 C 0.18971 -0.20208 0.18971 -0.19838 0.19036 -0.1949 C 0.19075 -0.19236 0.19114 -0.18981 0.1918 -0.18727 C 0.19258 -0.18379 0.19362 -0.18032 0.19466 -0.17708 C 0.19544 -0.1743 0.19687 -0.17222 0.19752 -0.16944 C 0.1987 -0.16435 0.1987 -0.15856 0.20039 -0.15393 C 0.20351 -0.1456 0.20781 -0.13495 0.20911 -0.12569 C 0.2095 -0.12222 0.20976 -0.11875 0.21055 -0.11551 C 0.22174 -0.06898 0.21367 -0.1037 0.22057 -0.08217 C 0.22695 -0.0625 0.21953 -0.08125 0.22786 -0.06157 C 0.22877 -0.05648 0.23008 -0.05162 0.23073 -0.04629 C 0.23112 -0.0419 0.23151 -0.03773 0.23216 -0.03333 C 0.23294 -0.02824 0.23502 -0.01805 0.23502 -0.01805 C 0.23411 -0.00185 0.23437 0.01482 0.23216 0.03056 C 0.23177 0.03357 0.23047 0.02523 0.2293 0.02292 C 0.22708 0.01898 0.22422 0.01667 0.222 0.01273 C 0.22031 0.00972 0.21927 0.00579 0.21771 0.00255 C 0.21445 -0.00463 0.21107 -0.01134 0.20755 -0.01805 C 0.20573 -0.02153 0.20338 -0.0243 0.20182 -0.02824 C 0.19896 -0.03611 0.19687 -0.0449 0.19323 -0.05139 L 0.18307 -0.06944 C 0.18164 -0.07199 0.18008 -0.0743 0.17877 -0.07708 C 0.17682 -0.08125 0.17487 -0.08541 0.17305 -0.08981 C 0.16901 -0.0993 0.17018 -0.1 0.16432 -0.11041 C 0.16315 -0.1125 0.16133 -0.11365 0.16002 -0.11551 C 0.15521 -0.12245 0.15846 -0.12083 0.15286 -0.13078 C 0.15156 -0.1331 0.14987 -0.13403 0.14844 -0.13611 C 0.14401 -0.14236 0.14674 -0.14028 0.14271 -0.14884 C 0.14088 -0.15254 0.13893 -0.15555 0.13698 -0.15903 L 0.13268 -0.16666 L 0.12969 -0.17199 C 0.1263 -0.14722 0.13086 -0.17778 0.12539 -0.14884 C 0.12474 -0.1456 0.12448 -0.1419 0.12396 -0.13865 C 0.12357 -0.13588 0.12292 -0.13356 0.12252 -0.13078 C 0.11992 -0.11227 0.12226 -0.12315 0.11966 -0.10278 C 0.11927 -0.1 0.11862 -0.09768 0.11823 -0.0949 C 0.11758 -0.09143 0.11536 -0.07477 0.11536 -0.07199 C 0.11484 -0.0419 0.11536 -0.01203 0.11536 0.01783 L 0.11536 0.01783 " pathEditMode="relative" ptsTypes="AAAAAAAAAAAAAAAAAAAAAAAAAAAAAAAAAAAAAAAAAAAAAAAAAAAAAAAAAAAAAAAAAAAAAAAAAAAAAAAAAAAAAAAAAAAAAAAAAAAAAAAAAAAAAAAAAAAAAAAAAAAAAAAAAAAAAAAAAAAAAAAAAAAAAAAAAAAAAAAAAAAAAAAAAAAAA">
                                      <p:cBhvr>
                                        <p:cTn id="13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6594231" y="129247"/>
            <a:ext cx="5597769" cy="68310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52654" y="-61356"/>
            <a:ext cx="12218764" cy="68310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 flipH="1">
            <a:off x="4640607" y="2458260"/>
            <a:ext cx="3912929" cy="440842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0500" y="1410156"/>
            <a:ext cx="7253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a story about a big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pig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bad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fox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went to a forest for a trip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They were lost because of the thick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fog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But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 they didn’t feel worried.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The pig took out a compass from his </a:t>
            </a:r>
            <a:r>
              <a:rPr lang="en-US" altLang="zh-CN" sz="2400" b="1" spc="-100" dirty="0">
                <a:solidFill>
                  <a:schemeClr val="accent4"/>
                </a:solidFill>
                <a:latin typeface="Century Gothic" panose="020B0502020202020204" pitchFamily="34" charset="0"/>
              </a:rPr>
              <a:t>bag</a:t>
            </a: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US" altLang="zh-CN" sz="2400" b="1" spc="-100" dirty="0">
                <a:solidFill>
                  <a:srgbClr val="002060"/>
                </a:solidFill>
                <a:latin typeface="Century Gothic" panose="020B0502020202020204" pitchFamily="34" charset="0"/>
              </a:rPr>
              <a:t>So they could always find their way back.</a:t>
            </a:r>
            <a:endParaRPr lang="en-US" altLang="zh-CN" sz="2400" b="1" spc="-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19941" y="551316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>
              <a:defRPr/>
            </a:pPr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chant!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46519" y="559841"/>
            <a:ext cx="887432" cy="591621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60636" y="6242053"/>
            <a:ext cx="950698" cy="294424"/>
            <a:chOff x="10862377" y="6234543"/>
            <a:chExt cx="950698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10862377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0" b="89730" l="9420" r="8985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913890" y="5610295"/>
            <a:ext cx="574766" cy="770708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968728" y="6250520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6826" y="26327"/>
            <a:ext cx="12153900" cy="686551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圆角矩形标注 7"/>
          <p:cNvSpPr/>
          <p:nvPr/>
        </p:nvSpPr>
        <p:spPr>
          <a:xfrm>
            <a:off x="7105383" y="866917"/>
            <a:ext cx="4861352" cy="3171955"/>
          </a:xfrm>
          <a:prstGeom prst="wedgeRoundRectCallout">
            <a:avLst>
              <a:gd name="adj1" fmla="val -36186"/>
              <a:gd name="adj2" fmla="val 7765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109503" y="879611"/>
            <a:ext cx="4857232" cy="3180781"/>
          </a:xfrm>
          <a:prstGeom prst="round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122054" y="2065554"/>
            <a:ext cx="2011944" cy="2011944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9536059" y="2464634"/>
            <a:ext cx="1779725" cy="1579618"/>
            <a:chOff x="9688006" y="1474958"/>
            <a:chExt cx="1779725" cy="157961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9688006" y="1474958"/>
              <a:ext cx="1779725" cy="157961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096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rot="20428518">
              <a:off x="10320612" y="2168633"/>
              <a:ext cx="531144" cy="791369"/>
            </a:xfrm>
            <a:prstGeom prst="rect">
              <a:avLst/>
            </a:prstGeom>
          </p:spPr>
        </p:pic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10301622" y="3434295"/>
            <a:ext cx="526154" cy="526154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7206239" y="306679"/>
            <a:ext cx="4922235" cy="2235369"/>
            <a:chOff x="7206239" y="133450"/>
            <a:chExt cx="4922235" cy="2524726"/>
          </a:xfrm>
        </p:grpSpPr>
        <p:grpSp>
          <p:nvGrpSpPr>
            <p:cNvPr id="57" name="组合 56"/>
            <p:cNvGrpSpPr/>
            <p:nvPr/>
          </p:nvGrpSpPr>
          <p:grpSpPr>
            <a:xfrm>
              <a:off x="7206239" y="133450"/>
              <a:ext cx="4922235" cy="2524726"/>
              <a:chOff x="7206239" y="133450"/>
              <a:chExt cx="4922235" cy="2524726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7260547" y="133450"/>
                <a:ext cx="4867927" cy="2524726"/>
                <a:chOff x="7032938" y="189121"/>
                <a:chExt cx="4867927" cy="2524726"/>
              </a:xfrm>
            </p:grpSpPr>
            <p:grpSp>
              <p:nvGrpSpPr>
                <p:cNvPr id="46" name="组合 45"/>
                <p:cNvGrpSpPr/>
                <p:nvPr/>
              </p:nvGrpSpPr>
              <p:grpSpPr>
                <a:xfrm>
                  <a:off x="7032938" y="967553"/>
                  <a:ext cx="4867927" cy="1746294"/>
                  <a:chOff x="7054692" y="833654"/>
                  <a:chExt cx="4867927" cy="1746294"/>
                </a:xfrm>
              </p:grpSpPr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7054692" y="833654"/>
                    <a:ext cx="4867927" cy="1746294"/>
                    <a:chOff x="7054692" y="833654"/>
                    <a:chExt cx="4867927" cy="1746294"/>
                  </a:xfrm>
                </p:grpSpPr>
                <p:grpSp>
                  <p:nvGrpSpPr>
                    <p:cNvPr id="42" name="组合 41"/>
                    <p:cNvGrpSpPr/>
                    <p:nvPr/>
                  </p:nvGrpSpPr>
                  <p:grpSpPr>
                    <a:xfrm>
                      <a:off x="7054692" y="833654"/>
                      <a:ext cx="4867927" cy="1746294"/>
                      <a:chOff x="7024210" y="615462"/>
                      <a:chExt cx="4867927" cy="1746294"/>
                    </a:xfrm>
                  </p:grpSpPr>
                  <p:grpSp>
                    <p:nvGrpSpPr>
                      <p:cNvPr id="41" name="组合 40"/>
                      <p:cNvGrpSpPr/>
                      <p:nvPr/>
                    </p:nvGrpSpPr>
                    <p:grpSpPr>
                      <a:xfrm>
                        <a:off x="7024210" y="615462"/>
                        <a:ext cx="4867927" cy="1746294"/>
                        <a:chOff x="7105383" y="659364"/>
                        <a:chExt cx="4867927" cy="1746294"/>
                      </a:xfrm>
                    </p:grpSpPr>
                    <p:grpSp>
                      <p:nvGrpSpPr>
                        <p:cNvPr id="39" name="组合 38"/>
                        <p:cNvGrpSpPr/>
                        <p:nvPr/>
                      </p:nvGrpSpPr>
                      <p:grpSpPr>
                        <a:xfrm>
                          <a:off x="7105383" y="659364"/>
                          <a:ext cx="4867927" cy="1630988"/>
                          <a:chOff x="7105383" y="659364"/>
                          <a:chExt cx="4867927" cy="1630988"/>
                        </a:xfrm>
                      </p:grpSpPr>
                      <p:grpSp>
                        <p:nvGrpSpPr>
                          <p:cNvPr id="38" name="组合 37"/>
                          <p:cNvGrpSpPr/>
                          <p:nvPr/>
                        </p:nvGrpSpPr>
                        <p:grpSpPr>
                          <a:xfrm>
                            <a:off x="7105383" y="659364"/>
                            <a:ext cx="3201624" cy="1583993"/>
                            <a:chOff x="7105383" y="659364"/>
                            <a:chExt cx="3201624" cy="1583993"/>
                          </a:xfrm>
                        </p:grpSpPr>
                        <p:pic>
                          <p:nvPicPr>
                            <p:cNvPr id="37" name="图片 36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18" cstate="email"/>
                            <a:srcRect l="14875" t="16852" r="13824" b="969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105383" y="659364"/>
                              <a:ext cx="1867479" cy="1576735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44" name="图片 43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18" cstate="email"/>
                            <a:srcRect l="14875" t="16852" r="13824" b="969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439528" y="666622"/>
                              <a:ext cx="1867479" cy="1576735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pic>
                        <p:nvPicPr>
                          <p:cNvPr id="45" name="图片 44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8" cstate="email"/>
                          <a:srcRect l="14875" t="16852" r="13824" b="9699"/>
                          <a:stretch>
                            <a:fillRect/>
                          </a:stretch>
                        </p:blipFill>
                        <p:spPr>
                          <a:xfrm>
                            <a:off x="10105831" y="713617"/>
                            <a:ext cx="1867479" cy="157673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40" name="组合 39"/>
                        <p:cNvGrpSpPr/>
                        <p:nvPr/>
                      </p:nvGrpSpPr>
                      <p:grpSpPr>
                        <a:xfrm>
                          <a:off x="7800228" y="734315"/>
                          <a:ext cx="3527207" cy="1671343"/>
                          <a:chOff x="7800228" y="734315"/>
                          <a:chExt cx="3527207" cy="1671343"/>
                        </a:xfrm>
                      </p:grpSpPr>
                      <p:pic>
                        <p:nvPicPr>
                          <p:cNvPr id="50" name="图片 49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8" cstate="email"/>
                          <a:srcRect l="14875" t="16852" r="13824" b="9699"/>
                          <a:stretch>
                            <a:fillRect/>
                          </a:stretch>
                        </p:blipFill>
                        <p:spPr>
                          <a:xfrm>
                            <a:off x="9459956" y="734315"/>
                            <a:ext cx="1867479" cy="157673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51" name="图片 50"/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18" cstate="email"/>
                          <a:srcRect l="14875" t="16852" r="13824" b="9699"/>
                          <a:stretch>
                            <a:fillRect/>
                          </a:stretch>
                        </p:blipFill>
                        <p:spPr>
                          <a:xfrm>
                            <a:off x="7800228" y="828923"/>
                            <a:ext cx="1867479" cy="157673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pic>
                    <p:nvPicPr>
                      <p:cNvPr id="52" name="图片 5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8" cstate="email"/>
                      <a:srcRect l="14875" t="16852" r="13824" b="9699"/>
                      <a:stretch>
                        <a:fillRect/>
                      </a:stretch>
                    </p:blipFill>
                    <p:spPr>
                      <a:xfrm>
                        <a:off x="9288727" y="751611"/>
                        <a:ext cx="1867479" cy="157673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54" name="图片 53"/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email"/>
                    <a:srcRect l="14875" t="16852" r="13824" b="9699"/>
                    <a:stretch>
                      <a:fillRect/>
                    </a:stretch>
                  </p:blipFill>
                  <p:spPr>
                    <a:xfrm>
                      <a:off x="9570397" y="925310"/>
                      <a:ext cx="1867479" cy="157673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6" name="图片 55"/>
                  <p:cNvPicPr>
                    <a:picLocks noChangeAspect="1"/>
                  </p:cNvPicPr>
                  <p:nvPr/>
                </p:nvPicPr>
                <p:blipFill rotWithShape="1">
                  <a:blip r:embed="rId18" cstate="email"/>
                  <a:srcRect l="14875" t="16852" r="13824" b="9699"/>
                  <a:stretch>
                    <a:fillRect/>
                  </a:stretch>
                </p:blipFill>
                <p:spPr>
                  <a:xfrm>
                    <a:off x="7574918" y="889026"/>
                    <a:ext cx="1867479" cy="157673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" name="图片 59"/>
                <p:cNvPicPr>
                  <a:picLocks noChangeAspect="1"/>
                </p:cNvPicPr>
                <p:nvPr/>
              </p:nvPicPr>
              <p:blipFill rotWithShape="1">
                <a:blip r:embed="rId18" cstate="email"/>
                <a:srcRect l="14875" t="16852" r="13824" b="9699"/>
                <a:stretch>
                  <a:fillRect/>
                </a:stretch>
              </p:blipFill>
              <p:spPr>
                <a:xfrm>
                  <a:off x="8307519" y="189121"/>
                  <a:ext cx="1867479" cy="1576735"/>
                </a:xfrm>
                <a:prstGeom prst="rect">
                  <a:avLst/>
                </a:prstGeom>
              </p:spPr>
            </p:pic>
          </p:grpSp>
          <p:pic>
            <p:nvPicPr>
              <p:cNvPr id="61" name="图片 60"/>
              <p:cNvPicPr>
                <a:picLocks noChangeAspect="1"/>
              </p:cNvPicPr>
              <p:nvPr/>
            </p:nvPicPr>
            <p:blipFill rotWithShape="1">
              <a:blip r:embed="rId18" cstate="email"/>
              <a:srcRect l="14875" t="16852" r="13824" b="9699"/>
              <a:stretch>
                <a:fillRect/>
              </a:stretch>
            </p:blipFill>
            <p:spPr>
              <a:xfrm>
                <a:off x="7206239" y="160337"/>
                <a:ext cx="1867479" cy="1576735"/>
              </a:xfrm>
              <a:prstGeom prst="rect">
                <a:avLst/>
              </a:prstGeom>
            </p:spPr>
          </p:pic>
        </p:grpSp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18" cstate="email"/>
            <a:srcRect l="14875" t="16852" r="13824" b="9699"/>
            <a:stretch>
              <a:fillRect/>
            </a:stretch>
          </p:blipFill>
          <p:spPr>
            <a:xfrm>
              <a:off x="10072876" y="153029"/>
              <a:ext cx="1867479" cy="1576735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0544" y="1809869"/>
            <a:ext cx="1028591" cy="912316"/>
            <a:chOff x="10210544" y="1809869"/>
            <a:chExt cx="1028591" cy="912316"/>
          </a:xfrm>
        </p:grpSpPr>
        <p:sp>
          <p:nvSpPr>
            <p:cNvPr id="66" name="文本框 65"/>
            <p:cNvSpPr txBox="1"/>
            <p:nvPr/>
          </p:nvSpPr>
          <p:spPr>
            <a:xfrm>
              <a:off x="10488863" y="1809869"/>
              <a:ext cx="479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</a:rPr>
                <a:t>?</a:t>
              </a:r>
              <a:endParaRPr lang="zh-CN" altLang="en-US" sz="4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0210544" y="1983614"/>
              <a:ext cx="1028591" cy="738571"/>
              <a:chOff x="10388170" y="1607033"/>
              <a:chExt cx="1028591" cy="738571"/>
            </a:xfrm>
          </p:grpSpPr>
          <p:sp>
            <p:nvSpPr>
              <p:cNvPr id="65" name="文本框 64"/>
              <p:cNvSpPr txBox="1"/>
              <p:nvPr/>
            </p:nvSpPr>
            <p:spPr>
              <a:xfrm>
                <a:off x="10916406" y="1637718"/>
                <a:ext cx="5003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0000"/>
                    </a:solidFill>
                  </a:rPr>
                  <a:t>?</a:t>
                </a:r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10388170" y="1607033"/>
                <a:ext cx="5003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0000"/>
                    </a:solidFill>
                  </a:rPr>
                  <a:t>?</a:t>
                </a:r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8505408" y="1609396"/>
            <a:ext cx="1028591" cy="912316"/>
            <a:chOff x="10210544" y="1809869"/>
            <a:chExt cx="1028591" cy="912316"/>
          </a:xfrm>
        </p:grpSpPr>
        <p:sp>
          <p:nvSpPr>
            <p:cNvPr id="71" name="文本框 70"/>
            <p:cNvSpPr txBox="1"/>
            <p:nvPr/>
          </p:nvSpPr>
          <p:spPr>
            <a:xfrm>
              <a:off x="10488863" y="1809869"/>
              <a:ext cx="479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</a:rPr>
                <a:t>?</a:t>
              </a:r>
              <a:endParaRPr lang="zh-CN" altLang="en-US" sz="4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0210544" y="1983614"/>
              <a:ext cx="1028591" cy="738571"/>
              <a:chOff x="10388170" y="1607033"/>
              <a:chExt cx="1028591" cy="738571"/>
            </a:xfrm>
          </p:grpSpPr>
          <p:sp>
            <p:nvSpPr>
              <p:cNvPr id="73" name="文本框 72"/>
              <p:cNvSpPr txBox="1"/>
              <p:nvPr/>
            </p:nvSpPr>
            <p:spPr>
              <a:xfrm>
                <a:off x="10916406" y="1637718"/>
                <a:ext cx="5003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0000"/>
                    </a:solidFill>
                  </a:rPr>
                  <a:t>?</a:t>
                </a:r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10388170" y="1607033"/>
                <a:ext cx="5003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FF0000"/>
                    </a:solidFill>
                  </a:rPr>
                  <a:t>?</a:t>
                </a:r>
                <a:endParaRPr lang="zh-CN" altLang="en-US" sz="40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9572308" y="2473865"/>
            <a:ext cx="1779725" cy="1579618"/>
            <a:chOff x="9529905" y="2473073"/>
            <a:chExt cx="1779725" cy="1579618"/>
          </a:xfrm>
        </p:grpSpPr>
        <p:grpSp>
          <p:nvGrpSpPr>
            <p:cNvPr id="76" name="组合 75"/>
            <p:cNvGrpSpPr/>
            <p:nvPr/>
          </p:nvGrpSpPr>
          <p:grpSpPr>
            <a:xfrm>
              <a:off x="9529905" y="2473073"/>
              <a:ext cx="1779725" cy="1579618"/>
              <a:chOff x="9688006" y="1474958"/>
              <a:chExt cx="1779725" cy="1579618"/>
            </a:xfrm>
          </p:grpSpPr>
          <p:pic>
            <p:nvPicPr>
              <p:cNvPr id="77" name="图片 76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>
                <a:off x="9688006" y="1474958"/>
                <a:ext cx="1779725" cy="1579618"/>
              </a:xfrm>
              <a:prstGeom prst="rect">
                <a:avLst/>
              </a:prstGeom>
            </p:spPr>
          </p:pic>
          <p:pic>
            <p:nvPicPr>
              <p:cNvPr id="78" name="图片 77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096" b="100000" l="0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rot="20428518">
                <a:off x="10320612" y="2168633"/>
                <a:ext cx="531144" cy="791369"/>
              </a:xfrm>
              <a:prstGeom prst="rect">
                <a:avLst/>
              </a:prstGeom>
            </p:spPr>
          </p:pic>
        </p:grp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7" cstate="email"/>
            <a:stretch>
              <a:fillRect/>
            </a:stretch>
          </p:blipFill>
          <p:spPr>
            <a:xfrm>
              <a:off x="9653494" y="3017813"/>
              <a:ext cx="526154" cy="526154"/>
            </a:xfrm>
            <a:prstGeom prst="rect">
              <a:avLst/>
            </a:prstGeom>
          </p:spPr>
        </p:pic>
      </p:grpSp>
      <p:grpSp>
        <p:nvGrpSpPr>
          <p:cNvPr id="81" name="组合 80"/>
          <p:cNvGrpSpPr/>
          <p:nvPr/>
        </p:nvGrpSpPr>
        <p:grpSpPr>
          <a:xfrm>
            <a:off x="6181859" y="-36193"/>
            <a:ext cx="6017824" cy="967314"/>
            <a:chOff x="8567" y="-23"/>
            <a:chExt cx="8445" cy="2041"/>
          </a:xfrm>
        </p:grpSpPr>
        <p:sp>
          <p:nvSpPr>
            <p:cNvPr id="82" name="矩形 8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8600" y="16"/>
              <a:ext cx="7952" cy="20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Read the chant fluently; decode the words learned in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Read the chant to Ss with rhythm; have Ss observe the picture and the highlighted words.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lvl="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Guide Ss to repeat after you; ask them to take turns reading each sentence.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85" name="直角三角形 8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85185E-6 L -2.5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59259E-6 L -1.04167E-6 -0.07222 " pathEditMode="relative" rAng="0" ptsTypes="AA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3.33333E-6 L 2.08333E-6 -0.07222 " pathEditMode="relative" rAng="0" ptsTypes="AA">
                                      <p:cBhvr>
                                        <p:cTn id="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-1.11111E-6 C -0.00326 -0.00231 -0.00664 -0.00347 -0.00951 -0.00648 C -0.01107 -0.00787 -0.01185 -0.01088 -0.01315 -0.01273 C -0.01537 -0.01597 -0.01784 -0.01852 -0.02031 -0.02129 L -0.02383 -0.02546 L -0.03099 -0.03403 L -0.03451 -0.03611 C -0.03529 -0.03819 -0.03581 -0.04074 -0.03685 -0.04236 C -0.03906 -0.04583 -0.04167 -0.04815 -0.04401 -0.05092 C -0.04518 -0.05231 -0.04688 -0.05278 -0.04753 -0.05509 L -0.0487 -0.05926 L -0.0487 -0.05926 " pathEditMode="relative" ptsTypes="AAAAAAAAAAAAA">
                                      <p:cBhvr>
                                        <p:cTn id="10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44444E-6 L -8.33333E-7 -0.07223 " pathEditMode="relative" rAng="0" ptsTypes="AA">
                                      <p:cBhvr>
                                        <p:cTn id="10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18519E-6 L 1.66667E-6 -5.18519E-6 C -0.00365 0.00069 -0.0073 0.00092 -0.01081 0.00208 C -0.01198 0.00231 -0.01315 0.0037 -0.01433 0.00416 C -0.01706 0.00508 -0.01993 0.00578 -0.02266 0.00624 C -0.0267 0.00717 -0.0306 0.00763 -0.03464 0.00833 L -0.04532 0.01064 C -0.0612 0.00971 -0.07709 0.00833 -0.09284 0.00833 L -0.09284 0.00833 " pathEditMode="relative" ptsTypes="AAAAAAAAA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2.91667E-6 0.00024 L -0.03216 0.00209 C -0.04375 0.00325 -0.06666 0.00649 -0.06666 0.00672 L -0.10481 0.00209 C -0.11771 0.00047 -0.12617 -0.00416 -0.14049 -0.00416 L -0.1595 -0.00416 L -0.1595 -4.44444E-6 " pathEditMode="relative" rAng="0" ptsTypes="AAAAAAAA">
                                      <p:cBhvr>
                                        <p:cTn id="12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11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732" y="19477"/>
            <a:ext cx="11828375" cy="6589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171158" y="-19971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21732" y="6260630"/>
            <a:ext cx="936984" cy="294424"/>
            <a:chOff x="10997114" y="6342119"/>
            <a:chExt cx="936984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997114" y="63705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36217" y="6296540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53804" y="5476700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125302" y="4226193"/>
            <a:ext cx="5441024" cy="1436438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111939" y="4001331"/>
            <a:ext cx="2839650" cy="487553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Connections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1939" y="1229206"/>
            <a:ext cx="5434108" cy="2008740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198298" y="4586393"/>
            <a:ext cx="50919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do you like to play on the sand?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097087" y="846380"/>
            <a:ext cx="5469239" cy="2381864"/>
            <a:chOff x="6041031" y="4679649"/>
            <a:chExt cx="5469239" cy="2550778"/>
          </a:xfrm>
        </p:grpSpPr>
        <p:sp>
          <p:nvSpPr>
            <p:cNvPr id="38" name="矩形 37"/>
            <p:cNvSpPr/>
            <p:nvPr/>
          </p:nvSpPr>
          <p:spPr>
            <a:xfrm>
              <a:off x="6041031" y="4973877"/>
              <a:ext cx="5469239" cy="225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20000"/>
                </a:lnSpc>
                <a:buFont typeface="+mj-lt"/>
                <a:buAutoNum type="arabicPeriod"/>
              </a:pPr>
              <a:endParaRPr lang="en-US" altLang="zh-CN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6041032" y="4679649"/>
              <a:ext cx="2839650" cy="55915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125302" y="1328742"/>
            <a:ext cx="5330455" cy="18651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Where are Dad, Biff, and Chip?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do you think might happen between Biff, Chip, and Dad in the story?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3804" y="753208"/>
            <a:ext cx="3937721" cy="455157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864268" y="-34719"/>
            <a:ext cx="6335415" cy="832204"/>
            <a:chOff x="8567" y="-23"/>
            <a:chExt cx="8445" cy="2007"/>
          </a:xfrm>
        </p:grpSpPr>
        <p:sp>
          <p:nvSpPr>
            <p:cNvPr id="23" name="矩形 2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600" y="79"/>
              <a:ext cx="8268" cy="188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Use the book cover to identify details and to make predictions.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look at the book cover closely and to talk about the given 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   questions.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Encourage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more about the connections question.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99627" y="221815"/>
            <a:ext cx="381757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641" y="170363"/>
            <a:ext cx="11828375" cy="658975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1167910" y="40656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predict!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169699" y="109064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736371" y="36059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85389" y="1978538"/>
            <a:ext cx="3571649" cy="3637919"/>
          </a:xfrm>
          <a:prstGeom prst="rect">
            <a:avLst/>
          </a:prstGeom>
          <a:solidFill>
            <a:schemeClr val="bg1"/>
          </a:solidFill>
          <a:ln w="38100">
            <a:solidFill>
              <a:srgbClr val="6C8CD5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What’s the look on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Biff? How about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Dad?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do you think Dad might do to Biff and Chip? What will Biff and Chip do next?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269668" y="1501352"/>
            <a:ext cx="3614266" cy="522129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Before Reading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7292" y="6286075"/>
            <a:ext cx="996019" cy="294424"/>
            <a:chOff x="7199811" y="6382460"/>
            <a:chExt cx="996019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199811" y="63988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61644" y="371631"/>
            <a:ext cx="887432" cy="591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61644" y="1501352"/>
            <a:ext cx="7646633" cy="3662119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679584" y="-3153"/>
            <a:ext cx="6520100" cy="985247"/>
            <a:chOff x="8567" y="-23"/>
            <a:chExt cx="8445" cy="2011"/>
          </a:xfrm>
        </p:grpSpPr>
        <p:sp>
          <p:nvSpPr>
            <p:cNvPr id="21" name="矩形 2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600" y="51"/>
              <a:ext cx="8268" cy="193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Make predictions about the story by using the illustration; motivate Ss’ interest in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reading the story.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Help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recall what it means to predict and ask them to make guesses prior to reading </a:t>
              </a:r>
              <a:endParaRPr lang="en-US" altLang="zh-CN" sz="1100" b="1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    the story by looking at the pictures.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2. Guide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to talk about the given questions.</a:t>
              </a:r>
              <a:endParaRPr lang="zh-CN" altLang="zh-CN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818" y="150998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15785" y="202450"/>
            <a:ext cx="3958864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140340" y="1363628"/>
            <a:ext cx="3738185" cy="3283353"/>
            <a:chOff x="8267863" y="1254525"/>
            <a:chExt cx="3387348" cy="2481165"/>
          </a:xfrm>
        </p:grpSpPr>
        <p:sp>
          <p:nvSpPr>
            <p:cNvPr id="24" name="文本框 23"/>
            <p:cNvSpPr txBox="1"/>
            <p:nvPr/>
          </p:nvSpPr>
          <p:spPr>
            <a:xfrm>
              <a:off x="8297108" y="1656419"/>
              <a:ext cx="3341182" cy="20792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and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Chip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 startAt="2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was the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green hat? Look for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clues in the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267863" y="1254525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82555" y="-97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8015785" y="386171"/>
            <a:ext cx="28432" cy="6267432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3" y="6268338"/>
            <a:ext cx="749444" cy="29442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30296" y="628474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标题 1"/>
          <p:cNvSpPr txBox="1"/>
          <p:nvPr/>
        </p:nvSpPr>
        <p:spPr>
          <a:xfrm>
            <a:off x="817725" y="355100"/>
            <a:ext cx="34709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On the Sand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流程图: 过程 54"/>
          <p:cNvSpPr/>
          <p:nvPr/>
        </p:nvSpPr>
        <p:spPr>
          <a:xfrm>
            <a:off x="1819042" y="5498371"/>
            <a:ext cx="493924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 and Chip played on the sand.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13840" y="996576"/>
            <a:ext cx="4860172" cy="434982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834130" y="-36193"/>
            <a:ext cx="6365553" cy="939967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600" y="185"/>
              <a:ext cx="8268" cy="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LO: Understand the text; read the text fluently.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1. Read the text aloud to Ss.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pPr lvl="0"/>
              <a:r>
                <a:rPr lang="en-US" altLang="zh-CN" sz="1100" b="1" dirty="0">
                  <a:latin typeface="Century Gothic" panose="020B0502020202020204" pitchFamily="34" charset="0"/>
                </a:rPr>
                <a:t>2.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talk about the comprehension questions by using the illustration and the text.</a:t>
              </a:r>
              <a:endParaRPr lang="zh-CN" altLang="zh-CN" sz="1100" dirty="0">
                <a:latin typeface="Century Gothic" panose="020B0502020202020204" pitchFamily="34" charset="0"/>
              </a:endParaRPr>
            </a:p>
            <a:p>
              <a:r>
                <a:rPr lang="en-US" altLang="zh-CN" sz="1100" b="1" dirty="0">
                  <a:latin typeface="Century Gothic" panose="020B0502020202020204" pitchFamily="34" charset="0"/>
                </a:rPr>
                <a:t>3. Have </a:t>
              </a:r>
              <a:r>
                <a:rPr lang="en-US" altLang="zh-CN" sz="1100" b="1" dirty="0" err="1">
                  <a:latin typeface="Century Gothic" panose="020B0502020202020204" pitchFamily="34" charset="0"/>
                </a:rPr>
                <a:t>Ss</a:t>
              </a:r>
              <a:r>
                <a:rPr lang="en-US" altLang="zh-CN" sz="1100" b="1" dirty="0">
                  <a:latin typeface="Century Gothic" panose="020B0502020202020204" pitchFamily="34" charset="0"/>
                </a:rPr>
                <a:t> read the text fluently and give feedback.</a:t>
              </a:r>
              <a:endParaRPr lang="zh-CN" altLang="zh-CN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6" name="直角三角形 2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15776</Words>
  <Application>WPS Presentation</Application>
  <PresentationFormat>宽屏</PresentationFormat>
  <Paragraphs>808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SimSun</vt:lpstr>
      <vt:lpstr>Wingdings</vt:lpstr>
      <vt:lpstr>Helvetica Light</vt:lpstr>
      <vt:lpstr>Century Gothic</vt:lpstr>
      <vt:lpstr>Century Gothic</vt:lpstr>
      <vt:lpstr>Alegreya Sans Black</vt:lpstr>
      <vt:lpstr>Calibri</vt:lpstr>
      <vt:lpstr>Arial Unicode MS</vt:lpstr>
      <vt:lpstr>Segoe Print</vt:lpstr>
      <vt:lpstr>Microsoft YaHei</vt:lpstr>
      <vt:lpstr>Calibri Light</vt:lpstr>
      <vt:lpstr>Futura Medium</vt:lpstr>
      <vt:lpstr>Futura Std Book</vt:lpstr>
      <vt:lpstr>Office 主题</vt:lpstr>
      <vt:lpstr>1_Office 主题</vt:lpstr>
      <vt:lpstr>1_White</vt:lpstr>
      <vt:lpstr>3_White</vt:lpstr>
      <vt:lpstr>5_White</vt:lpstr>
      <vt:lpstr>6_White</vt:lpstr>
      <vt:lpstr>2_White</vt:lpstr>
      <vt:lpstr>3_Office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2022-04-19T13:25:55Z</dcterms:created>
  <dcterms:modified xsi:type="dcterms:W3CDTF">2022-04-19T13:25:56Z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00BC175B55A34030A6E2F0ADF0B4F892</vt:lpwstr>
  </property>
  <property fmtid="{D5CDD505-2E9C-101B-9397-08002B2CF9AE}" pid="3" name="KSOProductBuildVer">
    <vt:lpwstr>1033-11.2.0.11074</vt:lpwstr>
  </property>
</Properties>
</file>