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8" r:id="rId12"/>
    <p:sldMasterId id="2147483680" r:id="rId13"/>
    <p:sldMasterId id="2147483682" r:id="rId14"/>
  </p:sldMasterIdLst>
  <p:notesMasterIdLst>
    <p:notesMasterId r:id="rId24"/>
  </p:notesMasterIdLst>
  <p:sldIdLst>
    <p:sldId id="256" r:id="rId15"/>
    <p:sldId id="258" r:id="rId16"/>
    <p:sldId id="257" r:id="rId17"/>
    <p:sldId id="260" r:id="rId18"/>
    <p:sldId id="274" r:id="rId19"/>
    <p:sldId id="275" r:id="rId20"/>
    <p:sldId id="262" r:id="rId21"/>
    <p:sldId id="276" r:id="rId22"/>
    <p:sldId id="285" r:id="rId23"/>
    <p:sldId id="325" r:id="rId25"/>
    <p:sldId id="281" r:id="rId26"/>
    <p:sldId id="282" r:id="rId27"/>
    <p:sldId id="283" r:id="rId28"/>
    <p:sldId id="295" r:id="rId29"/>
    <p:sldId id="284" r:id="rId30"/>
    <p:sldId id="296" r:id="rId31"/>
    <p:sldId id="297" r:id="rId32"/>
    <p:sldId id="326" r:id="rId33"/>
    <p:sldId id="327" r:id="rId34"/>
    <p:sldId id="328" r:id="rId35"/>
    <p:sldId id="329" r:id="rId36"/>
    <p:sldId id="331" r:id="rId37"/>
    <p:sldId id="299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32" r:id="rId47"/>
    <p:sldId id="294" r:id="rId48"/>
    <p:sldId id="277" r:id="rId4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FF33"/>
    <a:srgbClr val="5F5F5F"/>
    <a:srgbClr val="FFFF00"/>
    <a:srgbClr val="003300"/>
    <a:srgbClr val="006600"/>
    <a:srgbClr val="FFCC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2" d="100"/>
          <a:sy n="62" d="100"/>
        </p:scale>
        <p:origin x="-2100" y="-540"/>
      </p:cViewPr>
      <p:guideLst>
        <p:guide orient="horz" pos="21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4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E1F43EF-8AD6-4280-BCE0-5DE0D432F08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2B7711B-C484-40B5-845C-6CDBAB9BCBE2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650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91E2-C6FE-43EF-8BA0-8DE4E876B3B0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2CE2-8216-4DE7-97FD-72F72F85DF77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863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863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6455-5D5F-4957-B409-3B2DF579D8E7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9234" y="304800"/>
            <a:ext cx="531852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99234" y="3108804"/>
            <a:ext cx="531852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 smtClean="0"/>
              <a:t>Faça clique para editar o estilo</a:t>
            </a:r>
            <a:endParaRPr lang="pt-PT" noProof="0" dirty="0"/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9B0D-4453-495F-8E35-D23BE2D75624}" type="datetime1">
              <a:rPr lang="pt-PT"/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C14CC-242D-4CE9-BFF6-15243FD458F8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34B91-1B8B-4234-820A-215D3BA2BFDE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36848-7DE7-43FC-8501-0D2738476C33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514" y="2277477"/>
            <a:ext cx="20574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3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678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734-1D54-4740-8B2F-FE31CF8A081D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722" y="2277477"/>
            <a:ext cx="20574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3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4095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F50EF-8188-489F-88B5-981FEEA7F6E3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07967-9E78-460C-BF38-C2A6572C59F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20D6-F153-4604-9D5E-15188F438127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D417F-D5BF-4AE0-8ABB-CE4DF59FCF9A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F6342-DDB9-4BF0-9817-1D90DBFBC1F5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1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1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D4AB-7706-467A-9121-F83D76E2E06C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69F04-39B5-4242-B0D0-69C62CCD0389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1399D-6806-47E4-B584-69455B7BB392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6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111" y="2732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62" y="143515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655E-BC94-4A03-A351-A09A86205A65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B2E0C-7445-4B47-9133-375D8FBFC506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>
                <a:gamma/>
                <a:shade val="46275"/>
                <a:invGamma/>
              </a:schemeClr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CDBB5A4-0421-4E0C-99A1-E2BC9BAB5CEC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4099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14AE70-41DA-4E20-B8E6-8351507ECA8D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5123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8DDE62-B575-4C6D-A9FA-7D6489EF0846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614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5EB857-E3AF-4006-A89F-A2298EF84E1C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7171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6DE25-BEEE-4043-97D8-03BA608AD764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8195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FEE022-8364-4655-861C-34404F530B0F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126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5CA506-0F28-4979-8829-500A0F24D8D2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5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83250B6-6776-44E6-9610-16A857D5401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audio" Target="../media/audio10.wav"/><Relationship Id="rId7" Type="http://schemas.openxmlformats.org/officeDocument/2006/relationships/audio" Target="../media/audio9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" Target="slide3.xml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42.wdp"/><Relationship Id="rId8" Type="http://schemas.openxmlformats.org/officeDocument/2006/relationships/image" Target="../media/image41.png"/><Relationship Id="rId7" Type="http://schemas.openxmlformats.org/officeDocument/2006/relationships/audio" Target="../media/audio13.wav"/><Relationship Id="rId6" Type="http://schemas.openxmlformats.org/officeDocument/2006/relationships/image" Target="../media/image39.png"/><Relationship Id="rId5" Type="http://schemas.microsoft.com/office/2007/relationships/media" Target="../media/audio12.wav"/><Relationship Id="rId4" Type="http://schemas.openxmlformats.org/officeDocument/2006/relationships/audio" Target="../media/audio12.wav"/><Relationship Id="rId3" Type="http://schemas.openxmlformats.org/officeDocument/2006/relationships/image" Target="../media/image40.png"/><Relationship Id="rId2" Type="http://schemas.microsoft.com/office/2007/relationships/media" Target="../media/audio11.wav"/><Relationship Id="rId11" Type="http://schemas.openxmlformats.org/officeDocument/2006/relationships/slideLayout" Target="../slideLayouts/slideLayout20.xml"/><Relationship Id="rId10" Type="http://schemas.openxmlformats.org/officeDocument/2006/relationships/audio" Target="../media/audio14.wav"/><Relationship Id="rId1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44.wdp"/><Relationship Id="rId8" Type="http://schemas.openxmlformats.org/officeDocument/2006/relationships/image" Target="../media/image43.png"/><Relationship Id="rId7" Type="http://schemas.openxmlformats.org/officeDocument/2006/relationships/audio" Target="../media/audio15.wav"/><Relationship Id="rId6" Type="http://schemas.openxmlformats.org/officeDocument/2006/relationships/image" Target="../media/image39.png"/><Relationship Id="rId5" Type="http://schemas.microsoft.com/office/2007/relationships/media" Target="../media/audio12.wav"/><Relationship Id="rId4" Type="http://schemas.openxmlformats.org/officeDocument/2006/relationships/audio" Target="../media/audio12.wav"/><Relationship Id="rId3" Type="http://schemas.openxmlformats.org/officeDocument/2006/relationships/image" Target="../media/image40.png"/><Relationship Id="rId2" Type="http://schemas.microsoft.com/office/2007/relationships/media" Target="../media/audio11.wav"/><Relationship Id="rId11" Type="http://schemas.openxmlformats.org/officeDocument/2006/relationships/slideLayout" Target="../slideLayouts/slideLayout21.xml"/><Relationship Id="rId10" Type="http://schemas.openxmlformats.org/officeDocument/2006/relationships/audio" Target="../media/audio16.wav"/><Relationship Id="rId1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46.wdp"/><Relationship Id="rId8" Type="http://schemas.openxmlformats.org/officeDocument/2006/relationships/image" Target="../media/image45.png"/><Relationship Id="rId7" Type="http://schemas.openxmlformats.org/officeDocument/2006/relationships/audio" Target="../media/audio17.wav"/><Relationship Id="rId6" Type="http://schemas.openxmlformats.org/officeDocument/2006/relationships/image" Target="../media/image39.png"/><Relationship Id="rId5" Type="http://schemas.microsoft.com/office/2007/relationships/media" Target="../media/audio12.wav"/><Relationship Id="rId4" Type="http://schemas.openxmlformats.org/officeDocument/2006/relationships/audio" Target="../media/audio12.wav"/><Relationship Id="rId3" Type="http://schemas.openxmlformats.org/officeDocument/2006/relationships/image" Target="../media/image40.png"/><Relationship Id="rId2" Type="http://schemas.microsoft.com/office/2007/relationships/media" Target="../media/audio11.wav"/><Relationship Id="rId13" Type="http://schemas.openxmlformats.org/officeDocument/2006/relationships/slideLayout" Target="../slideLayouts/slideLayout22.xml"/><Relationship Id="rId12" Type="http://schemas.openxmlformats.org/officeDocument/2006/relationships/audio" Target="../media/audio18.wav"/><Relationship Id="rId11" Type="http://schemas.microsoft.com/office/2007/relationships/hdphoto" Target="../media/image48.wdp"/><Relationship Id="rId10" Type="http://schemas.openxmlformats.org/officeDocument/2006/relationships/image" Target="../media/image47.png"/><Relationship Id="rId1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0.wav"/><Relationship Id="rId8" Type="http://schemas.openxmlformats.org/officeDocument/2006/relationships/image" Target="../media/image49.png"/><Relationship Id="rId7" Type="http://schemas.openxmlformats.org/officeDocument/2006/relationships/audio" Target="../media/audio19.wav"/><Relationship Id="rId6" Type="http://schemas.openxmlformats.org/officeDocument/2006/relationships/image" Target="../media/image39.png"/><Relationship Id="rId5" Type="http://schemas.microsoft.com/office/2007/relationships/media" Target="../media/audio12.wav"/><Relationship Id="rId4" Type="http://schemas.openxmlformats.org/officeDocument/2006/relationships/audio" Target="../media/audio12.wav"/><Relationship Id="rId3" Type="http://schemas.openxmlformats.org/officeDocument/2006/relationships/image" Target="../media/image40.png"/><Relationship Id="rId2" Type="http://schemas.microsoft.com/office/2007/relationships/media" Target="../media/audio11.wav"/><Relationship Id="rId10" Type="http://schemas.openxmlformats.org/officeDocument/2006/relationships/slideLayout" Target="../slideLayouts/slideLayout23.xml"/><Relationship Id="rId1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2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62.png"/><Relationship Id="rId7" Type="http://schemas.openxmlformats.org/officeDocument/2006/relationships/image" Target="../media/image61.jpe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12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8.wav"/><Relationship Id="rId4" Type="http://schemas.openxmlformats.org/officeDocument/2006/relationships/image" Target="../media/image16.pn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09E47"/>
              </a:clrFrom>
              <a:clrTo>
                <a:srgbClr val="309E4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45" y="1628789"/>
            <a:ext cx="1584325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3"/>
          <p:cNvGrpSpPr/>
          <p:nvPr/>
        </p:nvGrpSpPr>
        <p:grpSpPr bwMode="auto">
          <a:xfrm>
            <a:off x="1109663" y="1639888"/>
            <a:ext cx="7134225" cy="1363662"/>
            <a:chOff x="609" y="1755"/>
            <a:chExt cx="4494" cy="859"/>
          </a:xfrm>
        </p:grpSpPr>
        <p:sp>
          <p:nvSpPr>
            <p:cNvPr id="29703" name="Freeform 15"/>
            <p:cNvSpPr/>
            <p:nvPr/>
          </p:nvSpPr>
          <p:spPr bwMode="auto">
            <a:xfrm>
              <a:off x="609" y="1755"/>
              <a:ext cx="592" cy="859"/>
            </a:xfrm>
            <a:custGeom>
              <a:avLst/>
              <a:gdLst>
                <a:gd name="T0" fmla="*/ 0 w 592"/>
                <a:gd name="T1" fmla="*/ 29 h 1001"/>
                <a:gd name="T2" fmla="*/ 95 w 592"/>
                <a:gd name="T3" fmla="*/ 0 h 1001"/>
                <a:gd name="T4" fmla="*/ 492 w 592"/>
                <a:gd name="T5" fmla="*/ 0 h 1001"/>
                <a:gd name="T6" fmla="*/ 592 w 592"/>
                <a:gd name="T7" fmla="*/ 30 h 1001"/>
                <a:gd name="T8" fmla="*/ 592 w 592"/>
                <a:gd name="T9" fmla="*/ 96 h 1001"/>
                <a:gd name="T10" fmla="*/ 415 w 592"/>
                <a:gd name="T11" fmla="*/ 96 h 1001"/>
                <a:gd name="T12" fmla="*/ 415 w 592"/>
                <a:gd name="T13" fmla="*/ 57 h 1001"/>
                <a:gd name="T14" fmla="*/ 177 w 592"/>
                <a:gd name="T15" fmla="*/ 57 h 1001"/>
                <a:gd name="T16" fmla="*/ 177 w 592"/>
                <a:gd name="T17" fmla="*/ 138 h 1001"/>
                <a:gd name="T18" fmla="*/ 490 w 592"/>
                <a:gd name="T19" fmla="*/ 138 h 1001"/>
                <a:gd name="T20" fmla="*/ 592 w 592"/>
                <a:gd name="T21" fmla="*/ 170 h 1001"/>
                <a:gd name="T22" fmla="*/ 592 w 592"/>
                <a:gd name="T23" fmla="*/ 300 h 1001"/>
                <a:gd name="T24" fmla="*/ 462 w 592"/>
                <a:gd name="T25" fmla="*/ 342 h 1001"/>
                <a:gd name="T26" fmla="*/ 116 w 592"/>
                <a:gd name="T27" fmla="*/ 342 h 1001"/>
                <a:gd name="T28" fmla="*/ 0 w 592"/>
                <a:gd name="T29" fmla="*/ 306 h 1001"/>
                <a:gd name="T30" fmla="*/ 0 w 592"/>
                <a:gd name="T31" fmla="*/ 245 h 1001"/>
                <a:gd name="T32" fmla="*/ 177 w 592"/>
                <a:gd name="T33" fmla="*/ 245 h 1001"/>
                <a:gd name="T34" fmla="*/ 177 w 592"/>
                <a:gd name="T35" fmla="*/ 287 h 1001"/>
                <a:gd name="T36" fmla="*/ 415 w 592"/>
                <a:gd name="T37" fmla="*/ 287 h 1001"/>
                <a:gd name="T38" fmla="*/ 415 w 592"/>
                <a:gd name="T39" fmla="*/ 193 h 1001"/>
                <a:gd name="T40" fmla="*/ 100 w 592"/>
                <a:gd name="T41" fmla="*/ 193 h 1001"/>
                <a:gd name="T42" fmla="*/ 0 w 592"/>
                <a:gd name="T43" fmla="*/ 163 h 1001"/>
                <a:gd name="T44" fmla="*/ 0 w 592"/>
                <a:gd name="T45" fmla="*/ 29 h 10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92" h="1001">
                  <a:moveTo>
                    <a:pt x="0" y="87"/>
                  </a:moveTo>
                  <a:lnTo>
                    <a:pt x="95" y="0"/>
                  </a:lnTo>
                  <a:lnTo>
                    <a:pt x="492" y="0"/>
                  </a:lnTo>
                  <a:lnTo>
                    <a:pt x="592" y="89"/>
                  </a:lnTo>
                  <a:lnTo>
                    <a:pt x="592" y="281"/>
                  </a:lnTo>
                  <a:lnTo>
                    <a:pt x="415" y="281"/>
                  </a:lnTo>
                  <a:lnTo>
                    <a:pt x="415" y="165"/>
                  </a:lnTo>
                  <a:lnTo>
                    <a:pt x="177" y="165"/>
                  </a:lnTo>
                  <a:lnTo>
                    <a:pt x="177" y="403"/>
                  </a:lnTo>
                  <a:lnTo>
                    <a:pt x="490" y="403"/>
                  </a:lnTo>
                  <a:lnTo>
                    <a:pt x="592" y="498"/>
                  </a:lnTo>
                  <a:lnTo>
                    <a:pt x="592" y="879"/>
                  </a:lnTo>
                  <a:lnTo>
                    <a:pt x="462" y="1001"/>
                  </a:lnTo>
                  <a:lnTo>
                    <a:pt x="116" y="1001"/>
                  </a:lnTo>
                  <a:lnTo>
                    <a:pt x="0" y="894"/>
                  </a:lnTo>
                  <a:lnTo>
                    <a:pt x="0" y="716"/>
                  </a:lnTo>
                  <a:lnTo>
                    <a:pt x="177" y="716"/>
                  </a:lnTo>
                  <a:lnTo>
                    <a:pt x="177" y="838"/>
                  </a:lnTo>
                  <a:lnTo>
                    <a:pt x="415" y="838"/>
                  </a:lnTo>
                  <a:lnTo>
                    <a:pt x="415" y="564"/>
                  </a:lnTo>
                  <a:lnTo>
                    <a:pt x="100" y="564"/>
                  </a:lnTo>
                  <a:lnTo>
                    <a:pt x="0" y="473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</a:ln>
            <a:effectLst>
              <a:outerShdw dist="107763" dir="2700000" algn="ctr" rotWithShape="0">
                <a:srgbClr val="0066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Freeform 16"/>
            <p:cNvSpPr>
              <a:spLocks noEditPoints="1"/>
            </p:cNvSpPr>
            <p:nvPr/>
          </p:nvSpPr>
          <p:spPr bwMode="auto">
            <a:xfrm>
              <a:off x="1304" y="1755"/>
              <a:ext cx="659" cy="859"/>
            </a:xfrm>
            <a:custGeom>
              <a:avLst/>
              <a:gdLst>
                <a:gd name="T0" fmla="*/ 340 w 659"/>
                <a:gd name="T1" fmla="*/ 342 h 1001"/>
                <a:gd name="T2" fmla="*/ 340 w 659"/>
                <a:gd name="T3" fmla="*/ 287 h 1001"/>
                <a:gd name="T4" fmla="*/ 258 w 659"/>
                <a:gd name="T5" fmla="*/ 287 h 1001"/>
                <a:gd name="T6" fmla="*/ 258 w 659"/>
                <a:gd name="T7" fmla="*/ 198 h 1001"/>
                <a:gd name="T8" fmla="*/ 549 w 659"/>
                <a:gd name="T9" fmla="*/ 198 h 1001"/>
                <a:gd name="T10" fmla="*/ 659 w 659"/>
                <a:gd name="T11" fmla="*/ 164 h 1001"/>
                <a:gd name="T12" fmla="*/ 659 w 659"/>
                <a:gd name="T13" fmla="*/ 33 h 1001"/>
                <a:gd name="T14" fmla="*/ 556 w 659"/>
                <a:gd name="T15" fmla="*/ 0 h 1001"/>
                <a:gd name="T16" fmla="*/ 0 w 659"/>
                <a:gd name="T17" fmla="*/ 0 h 1001"/>
                <a:gd name="T18" fmla="*/ 0 w 659"/>
                <a:gd name="T19" fmla="*/ 57 h 1001"/>
                <a:gd name="T20" fmla="*/ 80 w 659"/>
                <a:gd name="T21" fmla="*/ 57 h 1001"/>
                <a:gd name="T22" fmla="*/ 80 w 659"/>
                <a:gd name="T23" fmla="*/ 287 h 1001"/>
                <a:gd name="T24" fmla="*/ 0 w 659"/>
                <a:gd name="T25" fmla="*/ 287 h 1001"/>
                <a:gd name="T26" fmla="*/ 0 w 659"/>
                <a:gd name="T27" fmla="*/ 342 h 1001"/>
                <a:gd name="T28" fmla="*/ 340 w 659"/>
                <a:gd name="T29" fmla="*/ 342 h 1001"/>
                <a:gd name="T30" fmla="*/ 481 w 659"/>
                <a:gd name="T31" fmla="*/ 142 h 1001"/>
                <a:gd name="T32" fmla="*/ 258 w 659"/>
                <a:gd name="T33" fmla="*/ 142 h 1001"/>
                <a:gd name="T34" fmla="*/ 258 w 659"/>
                <a:gd name="T35" fmla="*/ 57 h 1001"/>
                <a:gd name="T36" fmla="*/ 481 w 659"/>
                <a:gd name="T37" fmla="*/ 57 h 1001"/>
                <a:gd name="T38" fmla="*/ 481 w 659"/>
                <a:gd name="T39" fmla="*/ 142 h 10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59" h="1001">
                  <a:moveTo>
                    <a:pt x="340" y="1001"/>
                  </a:moveTo>
                  <a:lnTo>
                    <a:pt x="340" y="838"/>
                  </a:lnTo>
                  <a:lnTo>
                    <a:pt x="258" y="838"/>
                  </a:lnTo>
                  <a:lnTo>
                    <a:pt x="258" y="577"/>
                  </a:lnTo>
                  <a:lnTo>
                    <a:pt x="549" y="577"/>
                  </a:lnTo>
                  <a:lnTo>
                    <a:pt x="659" y="478"/>
                  </a:lnTo>
                  <a:lnTo>
                    <a:pt x="659" y="95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80" y="165"/>
                  </a:lnTo>
                  <a:lnTo>
                    <a:pt x="80" y="838"/>
                  </a:lnTo>
                  <a:lnTo>
                    <a:pt x="0" y="838"/>
                  </a:lnTo>
                  <a:lnTo>
                    <a:pt x="0" y="1001"/>
                  </a:lnTo>
                  <a:lnTo>
                    <a:pt x="340" y="1001"/>
                  </a:lnTo>
                  <a:close/>
                  <a:moveTo>
                    <a:pt x="481" y="416"/>
                  </a:moveTo>
                  <a:lnTo>
                    <a:pt x="258" y="416"/>
                  </a:lnTo>
                  <a:lnTo>
                    <a:pt x="258" y="165"/>
                  </a:lnTo>
                  <a:lnTo>
                    <a:pt x="481" y="165"/>
                  </a:lnTo>
                  <a:lnTo>
                    <a:pt x="481" y="416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</a:ln>
            <a:effectLst>
              <a:outerShdw dist="107763" dir="2700000" algn="ctr" rotWithShape="0">
                <a:srgbClr val="0066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Freeform 18"/>
            <p:cNvSpPr>
              <a:spLocks noEditPoints="1"/>
            </p:cNvSpPr>
            <p:nvPr/>
          </p:nvSpPr>
          <p:spPr bwMode="auto">
            <a:xfrm>
              <a:off x="2903" y="1755"/>
              <a:ext cx="713" cy="859"/>
            </a:xfrm>
            <a:custGeom>
              <a:avLst/>
              <a:gdLst>
                <a:gd name="T0" fmla="*/ 0 w 713"/>
                <a:gd name="T1" fmla="*/ 57 h 1001"/>
                <a:gd name="T2" fmla="*/ 79 w 713"/>
                <a:gd name="T3" fmla="*/ 57 h 1001"/>
                <a:gd name="T4" fmla="*/ 79 w 713"/>
                <a:gd name="T5" fmla="*/ 287 h 1001"/>
                <a:gd name="T6" fmla="*/ 0 w 713"/>
                <a:gd name="T7" fmla="*/ 287 h 1001"/>
                <a:gd name="T8" fmla="*/ 0 w 713"/>
                <a:gd name="T9" fmla="*/ 342 h 1001"/>
                <a:gd name="T10" fmla="*/ 339 w 713"/>
                <a:gd name="T11" fmla="*/ 342 h 1001"/>
                <a:gd name="T12" fmla="*/ 339 w 713"/>
                <a:gd name="T13" fmla="*/ 287 h 1001"/>
                <a:gd name="T14" fmla="*/ 257 w 713"/>
                <a:gd name="T15" fmla="*/ 287 h 1001"/>
                <a:gd name="T16" fmla="*/ 257 w 713"/>
                <a:gd name="T17" fmla="*/ 207 h 1001"/>
                <a:gd name="T18" fmla="*/ 319 w 713"/>
                <a:gd name="T19" fmla="*/ 207 h 1001"/>
                <a:gd name="T20" fmla="*/ 531 w 713"/>
                <a:gd name="T21" fmla="*/ 342 h 1001"/>
                <a:gd name="T22" fmla="*/ 713 w 713"/>
                <a:gd name="T23" fmla="*/ 342 h 1001"/>
                <a:gd name="T24" fmla="*/ 713 w 713"/>
                <a:gd name="T25" fmla="*/ 287 h 1001"/>
                <a:gd name="T26" fmla="*/ 638 w 713"/>
                <a:gd name="T27" fmla="*/ 287 h 1001"/>
                <a:gd name="T28" fmla="*/ 508 w 713"/>
                <a:gd name="T29" fmla="*/ 207 h 1001"/>
                <a:gd name="T30" fmla="*/ 565 w 713"/>
                <a:gd name="T31" fmla="*/ 207 h 1001"/>
                <a:gd name="T32" fmla="*/ 659 w 713"/>
                <a:gd name="T33" fmla="*/ 176 h 1001"/>
                <a:gd name="T34" fmla="*/ 659 w 713"/>
                <a:gd name="T35" fmla="*/ 28 h 1001"/>
                <a:gd name="T36" fmla="*/ 565 w 713"/>
                <a:gd name="T37" fmla="*/ 0 h 1001"/>
                <a:gd name="T38" fmla="*/ 0 w 713"/>
                <a:gd name="T39" fmla="*/ 0 h 1001"/>
                <a:gd name="T40" fmla="*/ 0 w 713"/>
                <a:gd name="T41" fmla="*/ 57 h 1001"/>
                <a:gd name="T42" fmla="*/ 481 w 713"/>
                <a:gd name="T43" fmla="*/ 150 h 1001"/>
                <a:gd name="T44" fmla="*/ 257 w 713"/>
                <a:gd name="T45" fmla="*/ 150 h 1001"/>
                <a:gd name="T46" fmla="*/ 257 w 713"/>
                <a:gd name="T47" fmla="*/ 57 h 1001"/>
                <a:gd name="T48" fmla="*/ 481 w 713"/>
                <a:gd name="T49" fmla="*/ 57 h 1001"/>
                <a:gd name="T50" fmla="*/ 481 w 713"/>
                <a:gd name="T51" fmla="*/ 150 h 10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13" h="1001">
                  <a:moveTo>
                    <a:pt x="0" y="165"/>
                  </a:moveTo>
                  <a:lnTo>
                    <a:pt x="79" y="165"/>
                  </a:lnTo>
                  <a:lnTo>
                    <a:pt x="79" y="838"/>
                  </a:lnTo>
                  <a:lnTo>
                    <a:pt x="0" y="838"/>
                  </a:lnTo>
                  <a:lnTo>
                    <a:pt x="0" y="1001"/>
                  </a:lnTo>
                  <a:lnTo>
                    <a:pt x="339" y="1001"/>
                  </a:lnTo>
                  <a:lnTo>
                    <a:pt x="339" y="838"/>
                  </a:lnTo>
                  <a:lnTo>
                    <a:pt x="257" y="838"/>
                  </a:lnTo>
                  <a:lnTo>
                    <a:pt x="257" y="602"/>
                  </a:lnTo>
                  <a:lnTo>
                    <a:pt x="319" y="602"/>
                  </a:lnTo>
                  <a:lnTo>
                    <a:pt x="531" y="1001"/>
                  </a:lnTo>
                  <a:lnTo>
                    <a:pt x="713" y="1001"/>
                  </a:lnTo>
                  <a:lnTo>
                    <a:pt x="713" y="838"/>
                  </a:lnTo>
                  <a:lnTo>
                    <a:pt x="638" y="838"/>
                  </a:lnTo>
                  <a:lnTo>
                    <a:pt x="508" y="602"/>
                  </a:lnTo>
                  <a:lnTo>
                    <a:pt x="565" y="602"/>
                  </a:lnTo>
                  <a:lnTo>
                    <a:pt x="659" y="513"/>
                  </a:lnTo>
                  <a:lnTo>
                    <a:pt x="659" y="82"/>
                  </a:lnTo>
                  <a:lnTo>
                    <a:pt x="565" y="0"/>
                  </a:lnTo>
                  <a:lnTo>
                    <a:pt x="0" y="0"/>
                  </a:lnTo>
                  <a:lnTo>
                    <a:pt x="0" y="165"/>
                  </a:lnTo>
                  <a:close/>
                  <a:moveTo>
                    <a:pt x="481" y="438"/>
                  </a:moveTo>
                  <a:lnTo>
                    <a:pt x="257" y="438"/>
                  </a:lnTo>
                  <a:lnTo>
                    <a:pt x="257" y="165"/>
                  </a:lnTo>
                  <a:lnTo>
                    <a:pt x="481" y="165"/>
                  </a:lnTo>
                  <a:lnTo>
                    <a:pt x="481" y="438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</a:ln>
            <a:effectLst>
              <a:outerShdw dist="107763" dir="2700000" algn="ctr" rotWithShape="0">
                <a:srgbClr val="0066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Freeform 19"/>
            <p:cNvSpPr/>
            <p:nvPr/>
          </p:nvSpPr>
          <p:spPr bwMode="auto">
            <a:xfrm>
              <a:off x="3664" y="1755"/>
              <a:ext cx="741" cy="859"/>
            </a:xfrm>
            <a:custGeom>
              <a:avLst/>
              <a:gdLst>
                <a:gd name="T0" fmla="*/ 0 w 741"/>
                <a:gd name="T1" fmla="*/ 122 h 1001"/>
                <a:gd name="T2" fmla="*/ 0 w 741"/>
                <a:gd name="T3" fmla="*/ 0 h 1001"/>
                <a:gd name="T4" fmla="*/ 741 w 741"/>
                <a:gd name="T5" fmla="*/ 0 h 1001"/>
                <a:gd name="T6" fmla="*/ 741 w 741"/>
                <a:gd name="T7" fmla="*/ 122 h 1001"/>
                <a:gd name="T8" fmla="*/ 570 w 741"/>
                <a:gd name="T9" fmla="*/ 122 h 1001"/>
                <a:gd name="T10" fmla="*/ 570 w 741"/>
                <a:gd name="T11" fmla="*/ 57 h 1001"/>
                <a:gd name="T12" fmla="*/ 461 w 741"/>
                <a:gd name="T13" fmla="*/ 57 h 1001"/>
                <a:gd name="T14" fmla="*/ 461 w 741"/>
                <a:gd name="T15" fmla="*/ 287 h 1001"/>
                <a:gd name="T16" fmla="*/ 540 w 741"/>
                <a:gd name="T17" fmla="*/ 287 h 1001"/>
                <a:gd name="T18" fmla="*/ 540 w 741"/>
                <a:gd name="T19" fmla="*/ 342 h 1001"/>
                <a:gd name="T20" fmla="*/ 201 w 741"/>
                <a:gd name="T21" fmla="*/ 342 h 1001"/>
                <a:gd name="T22" fmla="*/ 201 w 741"/>
                <a:gd name="T23" fmla="*/ 287 h 1001"/>
                <a:gd name="T24" fmla="*/ 283 w 741"/>
                <a:gd name="T25" fmla="*/ 287 h 1001"/>
                <a:gd name="T26" fmla="*/ 283 w 741"/>
                <a:gd name="T27" fmla="*/ 57 h 1001"/>
                <a:gd name="T28" fmla="*/ 171 w 741"/>
                <a:gd name="T29" fmla="*/ 57 h 1001"/>
                <a:gd name="T30" fmla="*/ 171 w 741"/>
                <a:gd name="T31" fmla="*/ 122 h 1001"/>
                <a:gd name="T32" fmla="*/ 0 w 741"/>
                <a:gd name="T33" fmla="*/ 122 h 10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1" h="1001">
                  <a:moveTo>
                    <a:pt x="0" y="358"/>
                  </a:moveTo>
                  <a:lnTo>
                    <a:pt x="0" y="0"/>
                  </a:lnTo>
                  <a:lnTo>
                    <a:pt x="741" y="0"/>
                  </a:lnTo>
                  <a:lnTo>
                    <a:pt x="741" y="358"/>
                  </a:lnTo>
                  <a:lnTo>
                    <a:pt x="570" y="358"/>
                  </a:lnTo>
                  <a:lnTo>
                    <a:pt x="570" y="165"/>
                  </a:lnTo>
                  <a:lnTo>
                    <a:pt x="461" y="165"/>
                  </a:lnTo>
                  <a:lnTo>
                    <a:pt x="461" y="838"/>
                  </a:lnTo>
                  <a:lnTo>
                    <a:pt x="540" y="838"/>
                  </a:lnTo>
                  <a:lnTo>
                    <a:pt x="540" y="1001"/>
                  </a:lnTo>
                  <a:lnTo>
                    <a:pt x="201" y="1001"/>
                  </a:lnTo>
                  <a:lnTo>
                    <a:pt x="201" y="838"/>
                  </a:lnTo>
                  <a:lnTo>
                    <a:pt x="283" y="838"/>
                  </a:lnTo>
                  <a:lnTo>
                    <a:pt x="283" y="165"/>
                  </a:lnTo>
                  <a:lnTo>
                    <a:pt x="171" y="165"/>
                  </a:lnTo>
                  <a:lnTo>
                    <a:pt x="171" y="358"/>
                  </a:lnTo>
                  <a:lnTo>
                    <a:pt x="0" y="3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</a:ln>
            <a:effectLst>
              <a:outerShdw dist="107763" dir="2700000" algn="ctr" rotWithShape="0">
                <a:srgbClr val="0066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Freeform 20"/>
            <p:cNvSpPr/>
            <p:nvPr/>
          </p:nvSpPr>
          <p:spPr bwMode="auto">
            <a:xfrm>
              <a:off x="4510" y="1755"/>
              <a:ext cx="593" cy="859"/>
            </a:xfrm>
            <a:custGeom>
              <a:avLst/>
              <a:gdLst>
                <a:gd name="T0" fmla="*/ 0 w 593"/>
                <a:gd name="T1" fmla="*/ 29 h 1001"/>
                <a:gd name="T2" fmla="*/ 96 w 593"/>
                <a:gd name="T3" fmla="*/ 0 h 1001"/>
                <a:gd name="T4" fmla="*/ 492 w 593"/>
                <a:gd name="T5" fmla="*/ 0 h 1001"/>
                <a:gd name="T6" fmla="*/ 593 w 593"/>
                <a:gd name="T7" fmla="*/ 30 h 1001"/>
                <a:gd name="T8" fmla="*/ 593 w 593"/>
                <a:gd name="T9" fmla="*/ 96 h 1001"/>
                <a:gd name="T10" fmla="*/ 415 w 593"/>
                <a:gd name="T11" fmla="*/ 96 h 1001"/>
                <a:gd name="T12" fmla="*/ 415 w 593"/>
                <a:gd name="T13" fmla="*/ 57 h 1001"/>
                <a:gd name="T14" fmla="*/ 178 w 593"/>
                <a:gd name="T15" fmla="*/ 57 h 1001"/>
                <a:gd name="T16" fmla="*/ 178 w 593"/>
                <a:gd name="T17" fmla="*/ 138 h 1001"/>
                <a:gd name="T18" fmla="*/ 490 w 593"/>
                <a:gd name="T19" fmla="*/ 138 h 1001"/>
                <a:gd name="T20" fmla="*/ 593 w 593"/>
                <a:gd name="T21" fmla="*/ 170 h 1001"/>
                <a:gd name="T22" fmla="*/ 593 w 593"/>
                <a:gd name="T23" fmla="*/ 300 h 1001"/>
                <a:gd name="T24" fmla="*/ 463 w 593"/>
                <a:gd name="T25" fmla="*/ 342 h 1001"/>
                <a:gd name="T26" fmla="*/ 116 w 593"/>
                <a:gd name="T27" fmla="*/ 342 h 1001"/>
                <a:gd name="T28" fmla="*/ 0 w 593"/>
                <a:gd name="T29" fmla="*/ 306 h 1001"/>
                <a:gd name="T30" fmla="*/ 0 w 593"/>
                <a:gd name="T31" fmla="*/ 245 h 1001"/>
                <a:gd name="T32" fmla="*/ 178 w 593"/>
                <a:gd name="T33" fmla="*/ 245 h 1001"/>
                <a:gd name="T34" fmla="*/ 178 w 593"/>
                <a:gd name="T35" fmla="*/ 287 h 1001"/>
                <a:gd name="T36" fmla="*/ 415 w 593"/>
                <a:gd name="T37" fmla="*/ 287 h 1001"/>
                <a:gd name="T38" fmla="*/ 415 w 593"/>
                <a:gd name="T39" fmla="*/ 193 h 1001"/>
                <a:gd name="T40" fmla="*/ 100 w 593"/>
                <a:gd name="T41" fmla="*/ 193 h 1001"/>
                <a:gd name="T42" fmla="*/ 0 w 593"/>
                <a:gd name="T43" fmla="*/ 163 h 1001"/>
                <a:gd name="T44" fmla="*/ 0 w 593"/>
                <a:gd name="T45" fmla="*/ 29 h 10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93" h="1001">
                  <a:moveTo>
                    <a:pt x="0" y="87"/>
                  </a:moveTo>
                  <a:lnTo>
                    <a:pt x="96" y="0"/>
                  </a:lnTo>
                  <a:lnTo>
                    <a:pt x="492" y="0"/>
                  </a:lnTo>
                  <a:lnTo>
                    <a:pt x="593" y="89"/>
                  </a:lnTo>
                  <a:lnTo>
                    <a:pt x="593" y="281"/>
                  </a:lnTo>
                  <a:lnTo>
                    <a:pt x="415" y="281"/>
                  </a:lnTo>
                  <a:lnTo>
                    <a:pt x="415" y="165"/>
                  </a:lnTo>
                  <a:lnTo>
                    <a:pt x="178" y="165"/>
                  </a:lnTo>
                  <a:lnTo>
                    <a:pt x="178" y="403"/>
                  </a:lnTo>
                  <a:lnTo>
                    <a:pt x="490" y="403"/>
                  </a:lnTo>
                  <a:lnTo>
                    <a:pt x="593" y="498"/>
                  </a:lnTo>
                  <a:lnTo>
                    <a:pt x="593" y="879"/>
                  </a:lnTo>
                  <a:lnTo>
                    <a:pt x="463" y="1001"/>
                  </a:lnTo>
                  <a:lnTo>
                    <a:pt x="116" y="1001"/>
                  </a:lnTo>
                  <a:lnTo>
                    <a:pt x="0" y="894"/>
                  </a:lnTo>
                  <a:lnTo>
                    <a:pt x="0" y="716"/>
                  </a:lnTo>
                  <a:lnTo>
                    <a:pt x="178" y="716"/>
                  </a:lnTo>
                  <a:lnTo>
                    <a:pt x="178" y="838"/>
                  </a:lnTo>
                  <a:lnTo>
                    <a:pt x="415" y="838"/>
                  </a:lnTo>
                  <a:lnTo>
                    <a:pt x="415" y="564"/>
                  </a:lnTo>
                  <a:lnTo>
                    <a:pt x="100" y="564"/>
                  </a:lnTo>
                  <a:lnTo>
                    <a:pt x="0" y="473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</a:ln>
            <a:effectLst>
              <a:outerShdw dist="107763" dir="2700000" algn="ctr" rotWithShape="0">
                <a:srgbClr val="0066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78" name="Picture 30" descr="Brasileñ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060577"/>
            <a:ext cx="44196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4581128"/>
            <a:ext cx="26564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9600" b="1" dirty="0">
                <a:ln>
                  <a:solidFill>
                    <a:srgbClr val="FFFF00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体育</a:t>
            </a:r>
            <a:endParaRPr lang="en-US" sz="9600" b="1" dirty="0">
              <a:ln>
                <a:solidFill>
                  <a:srgbClr val="FFFF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9702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33379"/>
            <a:ext cx="12239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i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915646" y="620688"/>
            <a:ext cx="8228354" cy="4164012"/>
          </a:xfrm>
          <a:prstGeom prst="wedgeEllipseCallout">
            <a:avLst>
              <a:gd name="adj1" fmla="val -52710"/>
              <a:gd name="adj2" fmla="val 5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watch a video 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Guess the sport – Pancake Manor</a:t>
            </a:r>
            <a:br>
              <a:rPr lang="pt-PT" sz="48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https://www.youtube.com/watch?v=HjreEfMcxH4</a:t>
            </a:r>
            <a:endParaRPr lang="pt-PT" b="1" i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0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799" y="-330200"/>
            <a:ext cx="1190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713" y="2339975"/>
            <a:ext cx="11906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-1785938"/>
            <a:ext cx="119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2" y="3838589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1842" flipH="1">
            <a:off x="5430044" y="-2691607"/>
            <a:ext cx="11255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226" y="7245350"/>
            <a:ext cx="12858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86 1.21158 C 0.36354 1.17269 0.36076 1.05093 0.36684 1.01088 C 0.40608 0.7544 0.77535 0.58033 1.10486 0.66968 C 0.93906 0.62454 0.79549 0.44815 0.81458 0.32361 C 0.83472 0.19167 1.01979 0.11204 1.18316 0.15625 C 1.10139 0.13403 1.02743 0.0456 1.0375 -0.02037 C 1.04757 -0.08634 1.13924 -0.13009 1.22344 -0.10717 C 1.18142 -0.11875 1.1467 -0.1625 1.15174 -0.19537 C 1.15677 -0.22824 1.20382 -0.25 1.24358 -0.23935 C 1.22222 -0.24514 1.20417 -0.26759 1.2066 -0.28356 C 1.20781 -0.29213 1.23299 -0.31065 1.25365 -0.30509 C 1.24323 -0.30787 1.23351 -0.31944 1.2349 -0.32801 C 1.23715 -0.32731 1.24792 -0.34236 1.25886 -0.33958 C 1.2533 -0.34097 1.24844 -0.34236 1.24983 -0.35092 C 1.25226 -0.35023 1.25677 -0.3581 1.26146 -0.35671 C 1.2592 -0.35741 1.2559 -0.35833 1.25347 -0.35879 C 1.25486 -0.36759 1.25729 -0.3669 1.26042 -0.36597 C 1.26181 -0.37454 1.25938 -0.37523 1.25608 -0.37616 C 1.25747 -0.38472 1.2599 -0.38403 1.26302 -0.38333 " pathEditMode="relative" rAng="-4708500" ptsTypes="fffffffffffffffffff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88" y="-80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913 -0.25787 C -0.4158 -0.2919 -0.29878 -0.32454 -0.25851 -0.32454 C -0.00052 -0.32454 0.26458 0.19907 0.26458 0.72291 C 0.26458 0.45879 0.3974 0.19907 0.52274 0.19907 C 0.65556 0.19907 0.78108 0.46273 0.78108 0.72291 C 0.78108 0.59259 0.84722 0.45879 0.91372 0.45879 C 0.98003 0.45879 1.04618 0.58889 1.04618 0.72291 C 1.04618 0.65602 1.07951 0.59259 1.11267 0.59259 C 1.14583 0.59259 1.17917 0.65949 1.17917 0.72291 C 1.17917 0.68889 1.19618 0.65602 1.21215 0.65602 C 1.22083 0.65602 1.24531 0.69004 1.24531 0.72291 C 1.24531 0.70648 1.25399 0.68889 1.26267 0.68889 C 1.26267 0.69282 1.28003 0.70555 1.28003 0.72291 C 1.28003 0.71412 1.28003 0.70648 1.28872 0.70648 C 1.28872 0.71041 1.2974 0.71528 1.2974 0.72291 C 1.2974 0.71898 1.2974 0.71412 1.2974 0.71041 C 1.30608 0.71041 1.30608 0.71412 1.30608 0.71898 C 1.31476 0.71898 1.31476 0.71528 1.31476 0.71041 C 1.32344 0.71041 1.32344 0.71412 1.32344 0.71898 " pathEditMode="relative" rAng="0" ptsTypes="fffffffffffffffffff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28" y="457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-0.27315 C -0.35226 -0.30231 -0.26337 -0.33032 -0.23264 -0.33032 C -0.03646 -0.33032 0.16527 0.11783 0.16527 0.56597 C 0.16527 0.33982 0.26632 0.11783 0.36163 0.11783 C 0.46267 0.11783 0.55816 0.34352 0.55816 0.56597 C 0.55816 0.4544 0.6085 0.33982 0.65902 0.33982 C 0.70954 0.33982 0.75989 0.45116 0.75989 0.56597 C 0.75989 0.5088 0.78524 0.4544 0.81041 0.4544 C 0.83559 0.4544 0.86093 0.51158 0.86093 0.56597 C 0.86093 0.53681 0.87395 0.5088 0.88611 0.5088 C 0.8927 0.5088 0.91128 0.53797 0.91128 0.56597 C 0.91128 0.55185 0.91788 0.53681 0.92448 0.53681 C 0.92448 0.54005 0.93767 0.55116 0.93767 0.56597 C 0.93767 0.55834 0.93767 0.55185 0.94427 0.55185 C 0.94427 0.55509 0.95086 0.55926 0.95086 0.56597 C 0.95086 0.56273 0.95086 0.55834 0.95086 0.55509 C 0.95746 0.55509 0.95746 0.55834 0.95746 0.56273 C 0.96406 0.56273 0.96406 0.55926 0.96406 0.55509 C 0.97066 0.55509 0.97066 0.55834 0.97066 0.56273 " pathEditMode="relative" rAng="0" ptsTypes="fffffffffffffffffff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13" y="391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844 -0.10764 C -1.58368 -0.14768 -1.50955 -0.21852 -1.4809 -0.23449 C -1.3 -0.33472 -0.98507 -0.02384 -0.85642 0.39051 C -0.92118 0.18148 -0.89166 -0.075 -0.80364 -0.12361 C -0.71024 -0.17523 -0.55729 -0.01551 -0.4934 0.19005 C -0.52534 0.08704 -0.5118 -0.04467 -0.4651 -0.07037 C -0.4184 -0.09583 -0.33993 -0.01898 -0.30712 0.08727 C -0.32343 0.03426 -0.31562 -0.02893 -0.29236 -0.04167 C -0.26909 -0.05463 -0.22934 -0.01481 -0.21371 0.03542 C -0.22205 0.00857 -0.21805 -0.02384 -0.20677 -0.03009 C -0.20069 -0.03356 -0.17517 -0.01597 -0.16736 0.00995 C -0.17118 -0.00324 -0.16962 -0.02037 -0.16337 -0.02384 C -0.16267 -0.02083 -0.14705 -0.01736 -0.14288 -0.00347 C -0.14496 -0.01065 -0.14705 -0.01667 -0.14097 -0.01991 C -0.13975 -0.01713 -0.13246 -0.01667 -0.13055 -0.01042 C -0.13177 -0.01319 -0.13298 -0.01736 -0.13368 -0.02037 C -0.1276 -0.02384 -0.12691 -0.0206 -0.12552 -0.01667 C -0.11927 -0.02014 -0.12031 -0.02338 -0.12153 -0.02708 C -0.11545 -0.03055 -0.11475 -0.02731 -0.11319 -0.02338 " pathEditMode="relative" rAng="-1347600" ptsTypes="fffffffffffffffffff">
                                      <p:cBhvr>
                                        <p:cTn id="25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72" y="171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9 1.85717 C -0.26163 1.83935 -0.31719 1.74305 -0.33021 1.70555 C -0.41163 1.46875 -0.18993 1.03842 0.11528 0.85185 C -0.03906 0.94537 -0.23212 0.91551 -0.2717 0.80046 C -0.31354 0.67754 -0.1993 0.46805 -0.04809 0.37546 C -0.12396 0.42176 -0.22274 0.40879 -0.24375 0.34745 C -0.26441 0.28657 -0.21007 0.17916 -0.13177 0.13125 C -0.17066 0.15486 -0.21857 0.14699 -0.22882 0.11643 C -0.23923 0.08564 -0.21111 0.03125 -0.17378 0.00926 C -0.19323 0.02106 -0.21823 0.01713 -0.22309 0.00231 C -0.22587 -0.00579 -0.21354 -0.04074 -0.19444 -0.05186 C -0.20416 -0.04607 -0.21736 -0.04769 -0.22014 -0.05556 C -0.21771 -0.05672 -0.21528 -0.07801 -0.20538 -0.08357 C -0.21076 -0.08102 -0.2151 -0.07801 -0.21753 -0.08565 C -0.21562 -0.0875 -0.21545 -0.09723 -0.21111 -0.1 C -0.21302 -0.09861 -0.21614 -0.09653 -0.21857 -0.09537 C -0.22118 -0.10348 -0.21857 -0.1044 -0.2158 -0.10672 C -0.21857 -0.11505 -0.221 -0.1132 -0.22396 -0.11158 C -0.22673 -0.11968 -0.22413 -0.12037 -0.22135 -0.12292 " pathEditMode="relative" rAng="14729760" ptsTypes="fffffffffffffffffff">
                                      <p:cBhvr>
                                        <p:cTn id="27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978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438 -0.0963 L -1.30886 -0.39283 C -1.19844 -0.45949 -1.03368 -0.49537 -0.86216 -0.49537 C -0.66615 -0.49537 -0.50816 -0.45949 -0.39914 -0.39283 L 0.12656 -0.0963 " pathEditMode="relative" rAng="0" ptsTypes="FffFF">
                                      <p:cBhvr>
                                        <p:cTn id="29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38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1254125" y="333375"/>
            <a:ext cx="5162550" cy="4535488"/>
          </a:xfrm>
          <a:prstGeom prst="wedgeEllipseCallout">
            <a:avLst>
              <a:gd name="adj1" fmla="val 57549"/>
              <a:gd name="adj2" fmla="val 338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6000" dirty="0">
                <a:solidFill>
                  <a:srgbClr val="595959"/>
                </a:solidFill>
              </a:rPr>
              <a:t>Play</a:t>
            </a:r>
            <a:r>
              <a:rPr lang="pt-PT" sz="88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br>
              <a:rPr lang="pt-PT" sz="88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6000" dirty="0">
                <a:solidFill>
                  <a:srgbClr val="595959"/>
                </a:solidFill>
              </a:rPr>
              <a:t>Game!!</a:t>
            </a:r>
            <a:endParaRPr lang="pt-PT" sz="6000" dirty="0">
              <a:solidFill>
                <a:srgbClr val="595959"/>
              </a:solidFill>
            </a:endParaRPr>
          </a:p>
        </p:txBody>
      </p:sp>
      <p:pic>
        <p:nvPicPr>
          <p:cNvPr id="53251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7" y="358777"/>
            <a:ext cx="12239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8 Nube"/>
          <p:cNvSpPr/>
          <p:nvPr/>
        </p:nvSpPr>
        <p:spPr>
          <a:xfrm>
            <a:off x="5260982" y="2189177"/>
            <a:ext cx="3317875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table</a:t>
            </a: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tennis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11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77207" y="19002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8 Nube"/>
          <p:cNvSpPr/>
          <p:nvPr/>
        </p:nvSpPr>
        <p:spPr>
          <a:xfrm>
            <a:off x="5260976" y="3643327"/>
            <a:ext cx="3427413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3). golf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11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86745" y="335439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6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" y="7938"/>
            <a:ext cx="12239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 flipH="1">
            <a:off x="-422275" y="928688"/>
            <a:ext cx="5672138" cy="2557462"/>
          </a:xfrm>
          <a:prstGeom prst="cloudCallout">
            <a:avLst>
              <a:gd name="adj1" fmla="val 16778"/>
              <a:gd name="adj2" fmla="val 952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9 Nube"/>
          <p:cNvSpPr/>
          <p:nvPr/>
        </p:nvSpPr>
        <p:spPr>
          <a:xfrm>
            <a:off x="5262570" y="574689"/>
            <a:ext cx="3159125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badminton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4638" y="35877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2" y="4652963"/>
            <a:ext cx="6969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Image result for shuttlec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08550"/>
            <a:ext cx="12858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 bwMode="auto">
          <a:xfrm>
            <a:off x="-422275" y="1344613"/>
            <a:ext cx="7337425" cy="5948362"/>
            <a:chOff x="-2087209" y="-634189"/>
            <a:chExt cx="7336396" cy="5947481"/>
          </a:xfrm>
        </p:grpSpPr>
        <p:sp>
          <p:nvSpPr>
            <p:cNvPr id="22" name="Oval Callout 21"/>
            <p:cNvSpPr/>
            <p:nvPr/>
          </p:nvSpPr>
          <p:spPr>
            <a:xfrm>
              <a:off x="-1355474" y="-634189"/>
              <a:ext cx="6604661" cy="2971360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badminton.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4286" name="Picture 18" descr="Image result for sport stick fig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95" t="-3207" r="41995" b="84357"/>
            <a:stretch>
              <a:fillRect/>
            </a:stretch>
          </p:blipFill>
          <p:spPr bwMode="auto">
            <a:xfrm>
              <a:off x="-2087209" y="1417220"/>
              <a:ext cx="3330898" cy="389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2" grpId="0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 Nube"/>
          <p:cNvSpPr/>
          <p:nvPr/>
        </p:nvSpPr>
        <p:spPr>
          <a:xfrm>
            <a:off x="4643439" y="1924064"/>
            <a:ext cx="3860800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volleyball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8 Nube"/>
          <p:cNvSpPr/>
          <p:nvPr/>
        </p:nvSpPr>
        <p:spPr>
          <a:xfrm>
            <a:off x="4356100" y="463550"/>
            <a:ext cx="4025900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1).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basketball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75602" y="1708150"/>
            <a:ext cx="984250" cy="985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0357" y="174639"/>
            <a:ext cx="995363" cy="99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7" name="8 Nube"/>
          <p:cNvSpPr/>
          <p:nvPr/>
        </p:nvSpPr>
        <p:spPr>
          <a:xfrm>
            <a:off x="5270501" y="3430594"/>
            <a:ext cx="3324225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4670" y="3141666"/>
            <a:ext cx="993775" cy="99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5304" name="Picture 18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7" y="358777"/>
            <a:ext cx="12239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Callout 18"/>
          <p:cNvSpPr/>
          <p:nvPr/>
        </p:nvSpPr>
        <p:spPr>
          <a:xfrm flipH="1">
            <a:off x="0" y="1555764"/>
            <a:ext cx="5670550" cy="2792413"/>
          </a:xfrm>
          <a:prstGeom prst="cloudCallout">
            <a:avLst>
              <a:gd name="adj1" fmla="val 15809"/>
              <a:gd name="adj2" fmla="val 602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b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4800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0" y="4592652"/>
            <a:ext cx="698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 bwMode="auto">
          <a:xfrm>
            <a:off x="179390" y="1606550"/>
            <a:ext cx="6859587" cy="5359400"/>
            <a:chOff x="-1377709" y="1498210"/>
            <a:chExt cx="6858872" cy="5359790"/>
          </a:xfrm>
        </p:grpSpPr>
        <p:sp>
          <p:nvSpPr>
            <p:cNvPr id="28" name="Oval Callout 27"/>
            <p:cNvSpPr/>
            <p:nvPr/>
          </p:nvSpPr>
          <p:spPr>
            <a:xfrm>
              <a:off x="-1123735" y="1498210"/>
              <a:ext cx="6604898" cy="2972016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volleyball.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5310" name="Picture 18" descr="Image result for sport stick fig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98" t="61819" r="-1106" b="19330"/>
            <a:stretch>
              <a:fillRect/>
            </a:stretch>
          </p:blipFill>
          <p:spPr bwMode="auto">
            <a:xfrm flipH="1">
              <a:off x="-1377709" y="3981305"/>
              <a:ext cx="2459394" cy="2876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21264"/>
            <a:ext cx="1285875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8 Nube"/>
          <p:cNvSpPr/>
          <p:nvPr/>
        </p:nvSpPr>
        <p:spPr>
          <a:xfrm>
            <a:off x="5260982" y="2189177"/>
            <a:ext cx="3317875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table</a:t>
            </a: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tennis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11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77207" y="19002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8 Nube"/>
          <p:cNvSpPr/>
          <p:nvPr/>
        </p:nvSpPr>
        <p:spPr>
          <a:xfrm>
            <a:off x="4716464" y="3643327"/>
            <a:ext cx="3971925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3).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volleyball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11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86745" y="335439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6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" y="7938"/>
            <a:ext cx="12239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 flipH="1">
            <a:off x="-422275" y="928688"/>
            <a:ext cx="5672138" cy="2557462"/>
          </a:xfrm>
          <a:prstGeom prst="cloudCallout">
            <a:avLst>
              <a:gd name="adj1" fmla="val 16778"/>
              <a:gd name="adj2" fmla="val 952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9 Nube"/>
          <p:cNvSpPr/>
          <p:nvPr/>
        </p:nvSpPr>
        <p:spPr>
          <a:xfrm>
            <a:off x="5262570" y="574689"/>
            <a:ext cx="3159125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football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4638" y="35877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2" y="4652963"/>
            <a:ext cx="6969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56189"/>
            <a:ext cx="1285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 bwMode="auto">
          <a:xfrm>
            <a:off x="179388" y="1344618"/>
            <a:ext cx="6735762" cy="5513387"/>
            <a:chOff x="179512" y="1344693"/>
            <a:chExt cx="6735124" cy="5513307"/>
          </a:xfrm>
        </p:grpSpPr>
        <p:sp>
          <p:nvSpPr>
            <p:cNvPr id="22" name="Oval Callout 21"/>
            <p:cNvSpPr/>
            <p:nvPr/>
          </p:nvSpPr>
          <p:spPr>
            <a:xfrm>
              <a:off x="309675" y="1344693"/>
              <a:ext cx="6604961" cy="2971757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football.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6334" name="Picture 18" descr="Image result for sport stick fig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92" t="18851" b="62299"/>
            <a:stretch>
              <a:fillRect/>
            </a:stretch>
          </p:blipFill>
          <p:spPr bwMode="auto">
            <a:xfrm flipH="1">
              <a:off x="179512" y="4029663"/>
              <a:ext cx="2418051" cy="282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2" grpId="0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Callout 21"/>
          <p:cNvSpPr/>
          <p:nvPr/>
        </p:nvSpPr>
        <p:spPr>
          <a:xfrm flipH="1">
            <a:off x="-690563" y="1357327"/>
            <a:ext cx="5672138" cy="2555875"/>
          </a:xfrm>
          <a:prstGeom prst="cloudCallout">
            <a:avLst>
              <a:gd name="adj1" fmla="val 14218"/>
              <a:gd name="adj2" fmla="val 780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4800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9 Nube"/>
          <p:cNvSpPr/>
          <p:nvPr/>
        </p:nvSpPr>
        <p:spPr>
          <a:xfrm>
            <a:off x="4981582" y="3636977"/>
            <a:ext cx="3559175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3) . golf</a:t>
            </a:r>
            <a:endParaRPr lang="es-ES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8 Nube"/>
          <p:cNvSpPr/>
          <p:nvPr/>
        </p:nvSpPr>
        <p:spPr>
          <a:xfrm>
            <a:off x="3708407" y="647700"/>
            <a:ext cx="4746625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 </a:t>
            </a:r>
            <a:r>
              <a:rPr lang="es-ES_tradnl" sz="32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table</a:t>
            </a:r>
            <a:r>
              <a:rPr lang="es-ES_tradnl" sz="32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tennis</a:t>
            </a:r>
            <a:endParaRPr lang="es-ES" sz="32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12115" y="342107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82" y="35878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8 Nube"/>
          <p:cNvSpPr/>
          <p:nvPr/>
        </p:nvSpPr>
        <p:spPr>
          <a:xfrm>
            <a:off x="4427545" y="2149475"/>
            <a:ext cx="4022725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36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baseball</a:t>
            </a:r>
            <a:endParaRPr lang="es-ES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207" y="186056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7" y="358777"/>
            <a:ext cx="12239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4581539"/>
            <a:ext cx="698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26027"/>
            <a:ext cx="128587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 bwMode="auto">
          <a:xfrm>
            <a:off x="22226" y="1417638"/>
            <a:ext cx="7370763" cy="5116512"/>
            <a:chOff x="-2916832" y="-535892"/>
            <a:chExt cx="7370170" cy="5117020"/>
          </a:xfrm>
        </p:grpSpPr>
        <p:sp>
          <p:nvSpPr>
            <p:cNvPr id="27" name="Oval Callout 26"/>
            <p:cNvSpPr/>
            <p:nvPr/>
          </p:nvSpPr>
          <p:spPr>
            <a:xfrm>
              <a:off x="-2151719" y="-535892"/>
              <a:ext cx="6605057" cy="2972095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golf.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358" name="Picture 14" descr="Image result for badminton stick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16832" y="1797072"/>
              <a:ext cx="2784056" cy="278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  <p:bldP spid="14" grpId="0" animBg="1"/>
      <p:bldP spid="14" grpId="1" animBg="1"/>
      <p:bldP spid="15" grpId="0" animBg="1"/>
      <p:bldP spid="15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 Nube"/>
          <p:cNvSpPr/>
          <p:nvPr/>
        </p:nvSpPr>
        <p:spPr>
          <a:xfrm>
            <a:off x="4643439" y="1924064"/>
            <a:ext cx="3860800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basketball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8 Nube"/>
          <p:cNvSpPr/>
          <p:nvPr/>
        </p:nvSpPr>
        <p:spPr>
          <a:xfrm>
            <a:off x="4356100" y="463550"/>
            <a:ext cx="4025900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1).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football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75602" y="1708150"/>
            <a:ext cx="984250" cy="985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0357" y="174639"/>
            <a:ext cx="995363" cy="99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7" name="8 Nube"/>
          <p:cNvSpPr/>
          <p:nvPr/>
        </p:nvSpPr>
        <p:spPr>
          <a:xfrm>
            <a:off x="5270501" y="3430594"/>
            <a:ext cx="3324225" cy="12652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3)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baseball</a:t>
            </a:r>
            <a:endParaRPr lang="es-ES" sz="2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4670" y="3141666"/>
            <a:ext cx="993775" cy="99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8376" name="Picture 18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7" y="358777"/>
            <a:ext cx="12239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Callout 18"/>
          <p:cNvSpPr/>
          <p:nvPr/>
        </p:nvSpPr>
        <p:spPr>
          <a:xfrm flipH="1">
            <a:off x="0" y="1555764"/>
            <a:ext cx="5670550" cy="2792413"/>
          </a:xfrm>
          <a:prstGeom prst="cloudCallout">
            <a:avLst>
              <a:gd name="adj1" fmla="val 15809"/>
              <a:gd name="adj2" fmla="val 602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b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4800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0" y="4592652"/>
            <a:ext cx="698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26027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 bwMode="auto">
          <a:xfrm>
            <a:off x="433395" y="1606550"/>
            <a:ext cx="6605587" cy="4997450"/>
            <a:chOff x="433047" y="1606564"/>
            <a:chExt cx="6605337" cy="4996805"/>
          </a:xfrm>
        </p:grpSpPr>
        <p:sp>
          <p:nvSpPr>
            <p:cNvPr id="28" name="Oval Callout 27"/>
            <p:cNvSpPr/>
            <p:nvPr/>
          </p:nvSpPr>
          <p:spPr>
            <a:xfrm>
              <a:off x="433047" y="1606564"/>
              <a:ext cx="6605337" cy="2971416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basketball.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8382" name="Picture 10" descr="Image result for basketball stick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9" y="4578490"/>
              <a:ext cx="2024879" cy="202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Callout 21"/>
          <p:cNvSpPr/>
          <p:nvPr/>
        </p:nvSpPr>
        <p:spPr>
          <a:xfrm flipH="1">
            <a:off x="-690563" y="1357327"/>
            <a:ext cx="5672138" cy="2555875"/>
          </a:xfrm>
          <a:prstGeom prst="cloudCallout">
            <a:avLst>
              <a:gd name="adj1" fmla="val 14218"/>
              <a:gd name="adj2" fmla="val 780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I like playing?</a:t>
            </a:r>
            <a:endParaRPr lang="en-US" sz="4400" b="1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4800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9 Nube"/>
          <p:cNvSpPr/>
          <p:nvPr/>
        </p:nvSpPr>
        <p:spPr>
          <a:xfrm>
            <a:off x="4090988" y="3636977"/>
            <a:ext cx="4449762" cy="12668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 .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Table</a:t>
            </a:r>
            <a:r>
              <a:rPr lang="es-ES_tradnl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28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tennis</a:t>
            </a:r>
            <a:endParaRPr lang="es-E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8 Nube"/>
          <p:cNvSpPr/>
          <p:nvPr/>
        </p:nvSpPr>
        <p:spPr>
          <a:xfrm>
            <a:off x="3708407" y="647700"/>
            <a:ext cx="4746625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1) </a:t>
            </a:r>
            <a:r>
              <a:rPr lang="es-ES_tradnl" sz="32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badminton</a:t>
            </a:r>
            <a:endParaRPr lang="es-ES" sz="32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12115" y="342107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82" y="35878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8 Nube"/>
          <p:cNvSpPr/>
          <p:nvPr/>
        </p:nvSpPr>
        <p:spPr>
          <a:xfrm>
            <a:off x="4427545" y="2149475"/>
            <a:ext cx="4022725" cy="126523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2) </a:t>
            </a:r>
            <a:r>
              <a:rPr lang="es-ES_tradnl" sz="36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baseball</a:t>
            </a:r>
            <a:endParaRPr lang="es-ES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207" y="186056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7" y="358777"/>
            <a:ext cx="12239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Image result for sti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4581539"/>
            <a:ext cx="698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7" y="4945077"/>
            <a:ext cx="12858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 bwMode="auto">
          <a:xfrm>
            <a:off x="109540" y="1417638"/>
            <a:ext cx="7283450" cy="5116512"/>
            <a:chOff x="110013" y="1417641"/>
            <a:chExt cx="7282976" cy="5117020"/>
          </a:xfrm>
        </p:grpSpPr>
        <p:sp>
          <p:nvSpPr>
            <p:cNvPr id="27" name="Oval Callout 26"/>
            <p:cNvSpPr/>
            <p:nvPr/>
          </p:nvSpPr>
          <p:spPr>
            <a:xfrm>
              <a:off x="324311" y="1417641"/>
              <a:ext cx="7068678" cy="2972095"/>
            </a:xfrm>
            <a:prstGeom prst="wedgeEllipseCallout">
              <a:avLst>
                <a:gd name="adj1" fmla="val -32581"/>
                <a:gd name="adj2" fmla="val 471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 like playing table tennis.</a:t>
              </a:r>
              <a:endParaRPr lang="en-US" sz="60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9406" name="Picture 6" descr="Image result for volleyball stick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3" y="4499043"/>
              <a:ext cx="2035618" cy="2035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8802 L 0.34619 0.00833 C 0.41875 -0.03214 0.52726 -0.05388 0.64028 -0.05388 C 0.76962 -0.05388 0.87275 -0.03214 0.94549 0.00833 L 1.29184 0.1880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  <p:bldP spid="14" grpId="0" animBg="1"/>
      <p:bldP spid="14" grpId="1" animBg="1"/>
      <p:bldP spid="15" grpId="0" animBg="1"/>
      <p:bldP spid="15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-33401" y="0"/>
            <a:ext cx="9210802" cy="6858000"/>
            <a:chOff x="-33401" y="0"/>
            <a:chExt cx="9210802" cy="685800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401" y="0"/>
              <a:ext cx="9210802" cy="6858000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3316031" y="4941168"/>
              <a:ext cx="48445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5400" b="1" dirty="0" smtClean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88000" dist="50800" dir="5040000" algn="tl">
                      <a:srgbClr val="8064A2">
                        <a:tint val="80000"/>
                        <a:satMod val="250000"/>
                        <a:alpha val="45000"/>
                      </a:srgbClr>
                    </a:outerShdw>
                  </a:effectLst>
                  <a:latin typeface="Britannic Bold" panose="020B0903060703020204" pitchFamily="34" charset="0"/>
                  <a:cs typeface="+mn-cs"/>
                </a:rPr>
                <a:t>Guessing game</a:t>
              </a:r>
              <a:endParaRPr lang="ru-RU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anose="020F0502020204030204"/>
                <a:cs typeface="+mn-cs"/>
              </a:endParaRPr>
            </a:p>
          </p:txBody>
        </p:sp>
        <p:sp>
          <p:nvSpPr>
            <p:cNvPr id="27" name="Прямоугольник 26">
              <a:hlinkClick r:id="rId2" action="ppaction://hlinksldjump"/>
            </p:cNvPr>
            <p:cNvSpPr/>
            <p:nvPr/>
          </p:nvSpPr>
          <p:spPr>
            <a:xfrm>
              <a:off x="3110037" y="1219800"/>
              <a:ext cx="5256584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8800" b="1" dirty="0" smtClean="0">
                  <a:ln w="38100">
                    <a:solidFill>
                      <a:prstClr val="black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88000" dist="50800" dir="5040000" algn="tl">
                      <a:srgbClr val="8064A2">
                        <a:tint val="80000"/>
                        <a:satMod val="250000"/>
                        <a:alpha val="45000"/>
                      </a:srgbClr>
                    </a:outerShdw>
                  </a:effectLst>
                  <a:latin typeface="Britannic Bold" panose="020B0903060703020204" pitchFamily="34" charset="0"/>
                  <a:cs typeface="+mn-cs"/>
                </a:rPr>
                <a:t>SPORT</a:t>
              </a:r>
              <a:endParaRPr lang="fr-FR" sz="8800" b="1" dirty="0" smtClean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8800" b="1" dirty="0" smtClean="0">
                  <a:ln w="38100">
                    <a:solidFill>
                      <a:prstClr val="black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88000" dist="50800" dir="5040000" algn="tl">
                      <a:srgbClr val="8064A2">
                        <a:tint val="80000"/>
                        <a:satMod val="250000"/>
                        <a:alpha val="45000"/>
                      </a:srgbClr>
                    </a:outerShdw>
                  </a:effectLst>
                  <a:latin typeface="Britannic Bold" panose="020B0903060703020204" pitchFamily="34" charset="0"/>
                  <a:cs typeface="+mn-cs"/>
                </a:rPr>
                <a:t>SOUNDS</a:t>
              </a:r>
              <a:endParaRPr lang="ru-RU" sz="88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0" y="6609424"/>
            <a:ext cx="648072" cy="216024"/>
          </a:xfrm>
          <a:prstGeom prst="actionButtonForwardNex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36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576" y="4254624"/>
            <a:ext cx="609600" cy="609600"/>
          </a:xfrm>
          <a:prstGeom prst="rect">
            <a:avLst/>
          </a:prstGeom>
        </p:spPr>
      </p:pic>
      <p:pic>
        <p:nvPicPr>
          <p:cNvPr id="2" name="spor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592" y="3645024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1" y="0"/>
            <a:ext cx="9210802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061391" y="4941168"/>
            <a:ext cx="3627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rPr>
              <a:t>I play golf .</a:t>
            </a:r>
            <a:endParaRPr lang="ru-RU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" name="Управляющая кнопка: звук 2">
            <a:hlinkClick r:id="" action="ppaction://noaction" highlightClick="1">
              <a:snd r:embed="rId7" name="3763.wav"/>
            </a:hlinkClick>
          </p:cNvPr>
          <p:cNvSpPr/>
          <p:nvPr/>
        </p:nvSpPr>
        <p:spPr>
          <a:xfrm>
            <a:off x="3491880" y="1059351"/>
            <a:ext cx="576064" cy="36004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26221" y="1700808"/>
            <a:ext cx="868043" cy="576064"/>
            <a:chOff x="3631949" y="3140968"/>
            <a:chExt cx="868043" cy="5760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35896" y="3140968"/>
              <a:ext cx="864096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31949" y="3244334"/>
              <a:ext cx="85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check</a:t>
              </a:r>
              <a:endParaRPr lang="ru-RU" sz="2000" b="1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6609424"/>
            <a:ext cx="648072" cy="216024"/>
          </a:xfrm>
          <a:prstGeom prst="actionButtonForwardNex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703" y1="86137" x2="20508" y2="97039"/>
                        <a14:foregroundMark x1="9375" y1="13190" x2="32813" y2="45895"/>
                        <a14:foregroundMark x1="6445" y1="12517" x2="18555" y2="8075"/>
                        <a14:foregroundMark x1="49609" y1="5384" x2="82422" y2="10498"/>
                        <a14:foregroundMark x1="84570" y1="18843" x2="84375" y2="27322"/>
                        <a14:foregroundMark x1="64844" y1="23419" x2="67383" y2="30283"/>
                        <a14:foregroundMark x1="70117" y1="22746" x2="69141" y2="29071"/>
                        <a14:foregroundMark x1="47070" y1="23957" x2="51563" y2="30148"/>
                        <a14:foregroundMark x1="17578" y1="86541" x2="17578" y2="89233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80314"/>
            <a:ext cx="2863109" cy="39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onunciation_en_go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16113"/>
            <a:ext cx="792163" cy="819150"/>
            <a:chOff x="748" y="3158"/>
            <a:chExt cx="499" cy="516"/>
          </a:xfrm>
        </p:grpSpPr>
        <p:sp>
          <p:nvSpPr>
            <p:cNvPr id="30730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31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0732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3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6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7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8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9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0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1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2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24189"/>
            <a:ext cx="698500" cy="708025"/>
            <a:chOff x="4649" y="2750"/>
            <a:chExt cx="440" cy="446"/>
          </a:xfrm>
        </p:grpSpPr>
        <p:sp>
          <p:nvSpPr>
            <p:cNvPr id="30728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1403351" y="4305300"/>
            <a:ext cx="6048375" cy="229235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4800" b="1">
                <a:latin typeface="Comic Sans MS" panose="030F0702030302020204" pitchFamily="66" charset="0"/>
              </a:rPr>
              <a:t>Football, UK</a:t>
            </a:r>
            <a:br>
              <a:rPr lang="en-US" altLang="zh-CN" sz="4800" b="1"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4800" b="1">
                <a:latin typeface="Comic Sans MS" panose="030F0702030302020204" pitchFamily="66" charset="0"/>
                <a:ea typeface="SimSun" panose="02010600030101010101" pitchFamily="2" charset="-122"/>
              </a:rPr>
              <a:t>Soccer, USA</a:t>
            </a:r>
            <a:br>
              <a:rPr lang="en-US" altLang="zh-CN" sz="4800" b="1">
                <a:latin typeface="Comic Sans MS" panose="030F0702030302020204" pitchFamily="66" charset="0"/>
                <a:ea typeface="SimSun" panose="02010600030101010101" pitchFamily="2" charset="-122"/>
              </a:rPr>
            </a:br>
            <a:endParaRPr lang="es-ES" sz="4800" b="1">
              <a:latin typeface="Comic Sans MS" panose="030F0702030302020204" pitchFamily="66" charset="0"/>
            </a:endParaRPr>
          </a:p>
        </p:txBody>
      </p:sp>
      <p:pic>
        <p:nvPicPr>
          <p:cNvPr id="6186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0" y="1065213"/>
            <a:ext cx="3168650" cy="3124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o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36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576" y="4254624"/>
            <a:ext cx="609600" cy="609600"/>
          </a:xfrm>
          <a:prstGeom prst="rect">
            <a:avLst/>
          </a:prstGeom>
        </p:spPr>
      </p:pic>
      <p:pic>
        <p:nvPicPr>
          <p:cNvPr id="2" name="spor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592" y="3645024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1" y="0"/>
            <a:ext cx="9210802" cy="6858000"/>
          </a:xfrm>
          <a:prstGeom prst="rect">
            <a:avLst/>
          </a:prstGeom>
        </p:spPr>
      </p:pic>
      <p:sp>
        <p:nvSpPr>
          <p:cNvPr id="3" name="Управляющая кнопка: звук 2">
            <a:hlinkClick r:id="" action="ppaction://noaction" highlightClick="1">
              <a:snd r:embed="rId7" name="MP3Cut_tqble ten20.06.2016195137.wav"/>
            </a:hlinkClick>
          </p:cNvPr>
          <p:cNvSpPr/>
          <p:nvPr/>
        </p:nvSpPr>
        <p:spPr>
          <a:xfrm>
            <a:off x="3491880" y="1059351"/>
            <a:ext cx="576064" cy="36004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26221" y="1700808"/>
            <a:ext cx="868043" cy="576064"/>
            <a:chOff x="3631949" y="3140968"/>
            <a:chExt cx="868043" cy="5760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35896" y="3140968"/>
              <a:ext cx="864096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31949" y="3244334"/>
              <a:ext cx="85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check</a:t>
              </a:r>
              <a:endParaRPr lang="ru-RU" sz="2000" b="1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6609424"/>
            <a:ext cx="648072" cy="216024"/>
          </a:xfrm>
          <a:prstGeom prst="actionButtonForwardNex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41317" y="4261781"/>
            <a:ext cx="37737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rPr>
              <a:t>I play table </a:t>
            </a:r>
            <a:endParaRPr lang="fr-FR" sz="5400" b="1" dirty="0" smtClean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Britannic Bold" panose="020B090306070302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rPr>
              <a:t>tennis.</a:t>
            </a:r>
            <a:endParaRPr lang="ru-RU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7" y="1099224"/>
            <a:ext cx="2415714" cy="340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onunciation_en_table_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36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576" y="4254624"/>
            <a:ext cx="609600" cy="609600"/>
          </a:xfrm>
          <a:prstGeom prst="rect">
            <a:avLst/>
          </a:prstGeom>
        </p:spPr>
      </p:pic>
      <p:pic>
        <p:nvPicPr>
          <p:cNvPr id="2" name="spor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592" y="3645024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1" y="0"/>
            <a:ext cx="9210802" cy="6858000"/>
          </a:xfrm>
          <a:prstGeom prst="rect">
            <a:avLst/>
          </a:prstGeom>
        </p:spPr>
      </p:pic>
      <p:sp>
        <p:nvSpPr>
          <p:cNvPr id="3" name="Управляющая кнопка: звук 2">
            <a:hlinkClick r:id="" action="ppaction://noaction" highlightClick="1">
              <a:snd r:embed="rId7" name="human_crowd_soccer_x150_shout_best_in_the_land_x3.wav"/>
            </a:hlinkClick>
          </p:cNvPr>
          <p:cNvSpPr/>
          <p:nvPr/>
        </p:nvSpPr>
        <p:spPr>
          <a:xfrm>
            <a:off x="3491880" y="1059351"/>
            <a:ext cx="576064" cy="36004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26221" y="1700808"/>
            <a:ext cx="868043" cy="576064"/>
            <a:chOff x="3631949" y="3140968"/>
            <a:chExt cx="868043" cy="5760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35896" y="3140968"/>
              <a:ext cx="864096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31949" y="3244334"/>
              <a:ext cx="85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check</a:t>
              </a:r>
              <a:endParaRPr lang="ru-RU" sz="2000" b="1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731973" y="5085184"/>
            <a:ext cx="4286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rPr>
              <a:t>I play soccer.</a:t>
            </a:r>
            <a:endParaRPr lang="ru-RU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384145" y="1059351"/>
            <a:ext cx="3027792" cy="4032448"/>
            <a:chOff x="4384145" y="1059351"/>
            <a:chExt cx="3027792" cy="40324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65" b="99137" l="9728" r="99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145" y="1059351"/>
              <a:ext cx="3027792" cy="403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6429" l="0" r="95760">
                          <a14:foregroundMark x1="36396" y1="76429" x2="45230" y2="7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310271"/>
              <a:ext cx="435307" cy="26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0" y="6309320"/>
            <a:ext cx="395536" cy="504056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ronunciation_en_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36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576" y="4254624"/>
            <a:ext cx="609600" cy="609600"/>
          </a:xfrm>
          <a:prstGeom prst="rect">
            <a:avLst/>
          </a:prstGeom>
        </p:spPr>
      </p:pic>
      <p:pic>
        <p:nvPicPr>
          <p:cNvPr id="2" name="spor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592" y="3645024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0802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17632" y="4941168"/>
            <a:ext cx="4841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54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Britannic Bold" panose="020B0903060703020204" pitchFamily="34" charset="0"/>
                <a:cs typeface="+mn-cs"/>
              </a:rPr>
              <a:t>I go swimming.</a:t>
            </a:r>
            <a:endParaRPr lang="ru-RU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3" name="Управляющая кнопка: звук 2">
            <a:hlinkClick r:id="" action="ppaction://noaction" highlightClick="1">
              <a:snd r:embed="rId7" name="2312.wav"/>
            </a:hlinkClick>
          </p:cNvPr>
          <p:cNvSpPr/>
          <p:nvPr/>
        </p:nvSpPr>
        <p:spPr>
          <a:xfrm>
            <a:off x="3491880" y="1059351"/>
            <a:ext cx="576064" cy="36004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26221" y="1700808"/>
            <a:ext cx="868043" cy="576064"/>
            <a:chOff x="3631949" y="3140968"/>
            <a:chExt cx="868043" cy="5760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35896" y="3140968"/>
              <a:ext cx="864096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31949" y="3244334"/>
              <a:ext cx="85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check</a:t>
              </a:r>
              <a:endParaRPr lang="ru-RU" sz="2000" b="1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6609424"/>
            <a:ext cx="648072" cy="216024"/>
          </a:xfrm>
          <a:prstGeom prst="actionButtonForwardNex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91" y="1210830"/>
            <a:ext cx="3593984" cy="372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ronunciation_en_swim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1031778" y="808052"/>
            <a:ext cx="7609731" cy="4164012"/>
          </a:xfrm>
          <a:prstGeom prst="wedgeEllipseCallout">
            <a:avLst>
              <a:gd name="adj1" fmla="val -58073"/>
              <a:gd name="adj2" fmla="val 57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watch a video</a:t>
            </a:r>
            <a:br>
              <a:rPr lang="pt-PT" sz="48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5400" dirty="0">
                <a:solidFill>
                  <a:prstClr val="white"/>
                </a:solidFill>
                <a:latin typeface="Comic Sans MS" panose="030F0702030302020204" pitchFamily="66" charset="0"/>
              </a:rPr>
              <a:t>Sports balls!- Pancake Manor</a:t>
            </a:r>
            <a:br>
              <a:rPr lang="pt-PT" sz="48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https://www.youtube.com/watch?v=EZXI7l3eaOs</a:t>
            </a:r>
            <a:endParaRPr lang="pt-PT" sz="1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0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799" y="-330200"/>
            <a:ext cx="1190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713" y="2339975"/>
            <a:ext cx="11906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-1785938"/>
            <a:ext cx="119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2" y="3838589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1842" flipH="1">
            <a:off x="5430044" y="-2691607"/>
            <a:ext cx="11255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226" y="7245350"/>
            <a:ext cx="12858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86 1.21158 C 0.36354 1.17269 0.36076 1.05093 0.36684 1.01088 C 0.40608 0.7544 0.77535 0.58033 1.10486 0.66968 C 0.93906 0.62454 0.79549 0.44815 0.81458 0.32361 C 0.83472 0.19167 1.01979 0.11204 1.18316 0.15625 C 1.10139 0.13403 1.02743 0.0456 1.0375 -0.02037 C 1.04757 -0.08634 1.13924 -0.13009 1.22344 -0.10717 C 1.18142 -0.11875 1.1467 -0.1625 1.15174 -0.19537 C 1.15677 -0.22824 1.20382 -0.25 1.24358 -0.23935 C 1.22222 -0.24514 1.20417 -0.26759 1.2066 -0.28356 C 1.20781 -0.29213 1.23299 -0.31065 1.25365 -0.30509 C 1.24323 -0.30787 1.23351 -0.31944 1.2349 -0.32801 C 1.23715 -0.32731 1.24792 -0.34236 1.25886 -0.33958 C 1.2533 -0.34097 1.24844 -0.34236 1.24983 -0.35092 C 1.25226 -0.35023 1.25677 -0.3581 1.26146 -0.35671 C 1.2592 -0.35741 1.2559 -0.35833 1.25347 -0.35879 C 1.25486 -0.36759 1.25729 -0.3669 1.26042 -0.36597 C 1.26181 -0.37454 1.25938 -0.37523 1.25608 -0.37616 C 1.25747 -0.38472 1.2599 -0.38403 1.26302 -0.38333 " pathEditMode="relative" rAng="-4708500" ptsTypes="fffffffffffffffffff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88" y="-80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913 -0.25787 C -0.4158 -0.2919 -0.29878 -0.32454 -0.25851 -0.32454 C -0.00052 -0.32454 0.26458 0.19907 0.26458 0.72291 C 0.26458 0.45879 0.3974 0.19907 0.52274 0.19907 C 0.65556 0.19907 0.78108 0.46273 0.78108 0.72291 C 0.78108 0.59259 0.84722 0.45879 0.91372 0.45879 C 0.98003 0.45879 1.04618 0.58889 1.04618 0.72291 C 1.04618 0.65602 1.07951 0.59259 1.11267 0.59259 C 1.14583 0.59259 1.17917 0.65949 1.17917 0.72291 C 1.17917 0.68889 1.19618 0.65602 1.21215 0.65602 C 1.22083 0.65602 1.24531 0.69004 1.24531 0.72291 C 1.24531 0.70648 1.25399 0.68889 1.26267 0.68889 C 1.26267 0.69282 1.28003 0.70555 1.28003 0.72291 C 1.28003 0.71412 1.28003 0.70648 1.28872 0.70648 C 1.28872 0.71041 1.2974 0.71528 1.2974 0.72291 C 1.2974 0.71898 1.2974 0.71412 1.2974 0.71041 C 1.30608 0.71041 1.30608 0.71412 1.30608 0.71898 C 1.31476 0.71898 1.31476 0.71528 1.31476 0.71041 C 1.32344 0.71041 1.32344 0.71412 1.32344 0.71898 " pathEditMode="relative" rAng="0" ptsTypes="fffffffffffffffffff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28" y="457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-0.27315 C -0.35226 -0.30231 -0.26337 -0.33032 -0.23264 -0.33032 C -0.03646 -0.33032 0.16527 0.11783 0.16527 0.56597 C 0.16527 0.33982 0.26632 0.11783 0.36163 0.11783 C 0.46267 0.11783 0.55816 0.34352 0.55816 0.56597 C 0.55816 0.4544 0.6085 0.33982 0.65902 0.33982 C 0.70954 0.33982 0.75989 0.45116 0.75989 0.56597 C 0.75989 0.5088 0.78524 0.4544 0.81041 0.4544 C 0.83559 0.4544 0.86093 0.51158 0.86093 0.56597 C 0.86093 0.53681 0.87395 0.5088 0.88611 0.5088 C 0.8927 0.5088 0.91128 0.53797 0.91128 0.56597 C 0.91128 0.55185 0.91788 0.53681 0.92448 0.53681 C 0.92448 0.54005 0.93767 0.55116 0.93767 0.56597 C 0.93767 0.55834 0.93767 0.55185 0.94427 0.55185 C 0.94427 0.55509 0.95086 0.55926 0.95086 0.56597 C 0.95086 0.56273 0.95086 0.55834 0.95086 0.55509 C 0.95746 0.55509 0.95746 0.55834 0.95746 0.56273 C 0.96406 0.56273 0.96406 0.55926 0.96406 0.55509 C 0.97066 0.55509 0.97066 0.55834 0.97066 0.56273 " pathEditMode="relative" rAng="0" ptsTypes="fffffffffffffffffff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13" y="391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844 -0.10764 C -1.58368 -0.14768 -1.50955 -0.21852 -1.4809 -0.23449 C -1.3 -0.33472 -0.98507 -0.02384 -0.85642 0.39051 C -0.92118 0.18148 -0.89166 -0.075 -0.80364 -0.12361 C -0.71024 -0.17523 -0.55729 -0.01551 -0.4934 0.19005 C -0.52534 0.08704 -0.5118 -0.04467 -0.4651 -0.07037 C -0.4184 -0.09583 -0.33993 -0.01898 -0.30712 0.08727 C -0.32343 0.03426 -0.31562 -0.02893 -0.29236 -0.04167 C -0.26909 -0.05463 -0.22934 -0.01481 -0.21371 0.03542 C -0.22205 0.00857 -0.21805 -0.02384 -0.20677 -0.03009 C -0.20069 -0.03356 -0.17517 -0.01597 -0.16736 0.00995 C -0.17118 -0.00324 -0.16962 -0.02037 -0.16337 -0.02384 C -0.16267 -0.02083 -0.14705 -0.01736 -0.14288 -0.00347 C -0.14496 -0.01065 -0.14705 -0.01667 -0.14097 -0.01991 C -0.13975 -0.01713 -0.13246 -0.01667 -0.13055 -0.01042 C -0.13177 -0.01319 -0.13298 -0.01736 -0.13368 -0.02037 C -0.1276 -0.02384 -0.12691 -0.0206 -0.12552 -0.01667 C -0.11927 -0.02014 -0.12031 -0.02338 -0.12153 -0.02708 C -0.11545 -0.03055 -0.11475 -0.02731 -0.11319 -0.02338 " pathEditMode="relative" rAng="-1347600" ptsTypes="fffffffffffffffffff">
                                      <p:cBhvr>
                                        <p:cTn id="25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72" y="171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9 1.85717 C -0.26163 1.83935 -0.31719 1.74305 -0.33021 1.70555 C -0.41163 1.46875 -0.18993 1.03842 0.11528 0.85185 C -0.03906 0.94537 -0.23212 0.91551 -0.2717 0.80046 C -0.31354 0.67754 -0.1993 0.46805 -0.04809 0.37546 C -0.12396 0.42176 -0.22274 0.40879 -0.24375 0.34745 C -0.26441 0.28657 -0.21007 0.17916 -0.13177 0.13125 C -0.17066 0.15486 -0.21857 0.14699 -0.22882 0.11643 C -0.23923 0.08564 -0.21111 0.03125 -0.17378 0.00926 C -0.19323 0.02106 -0.21823 0.01713 -0.22309 0.00231 C -0.22587 -0.00579 -0.21354 -0.04074 -0.19444 -0.05186 C -0.20416 -0.04607 -0.21736 -0.04769 -0.22014 -0.05556 C -0.21771 -0.05672 -0.21528 -0.07801 -0.20538 -0.08357 C -0.21076 -0.08102 -0.2151 -0.07801 -0.21753 -0.08565 C -0.21562 -0.0875 -0.21545 -0.09723 -0.21111 -0.1 C -0.21302 -0.09861 -0.21614 -0.09653 -0.21857 -0.09537 C -0.22118 -0.10348 -0.21857 -0.1044 -0.2158 -0.10672 C -0.21857 -0.11505 -0.221 -0.1132 -0.22396 -0.11158 C -0.22673 -0.11968 -0.22413 -0.12037 -0.22135 -0.12292 " pathEditMode="relative" rAng="14729760" ptsTypes="fffffffffffffffffff">
                                      <p:cBhvr>
                                        <p:cTn id="27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978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438 -0.0963 L -1.30886 -0.39283 C -1.19844 -0.45949 -1.03368 -0.49537 -0.86216 -0.49537 C -0.66615 -0.49537 -0.50816 -0.45949 -0.39914 -0.39283 L 0.12656 -0.0963 " pathEditMode="relative" rAng="0" ptsTypes="FffFF">
                                      <p:cBhvr>
                                        <p:cTn id="29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38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sport with two (2) teams.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team has five (5) people. 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with a 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large orange ball.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 people are often tall.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2468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Basketball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492" name="Picture 5" descr="basket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79475"/>
            <a:ext cx="50038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sport with two (2) people.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with a 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small round white ball.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on a green table.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fast.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516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table tennis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40" name="Picture 2" descr="Image result for table ten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20" y="1398602"/>
            <a:ext cx="543718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sport with two (2) teams.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team has eleven (11) people.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with a 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large round white ball.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run and like goals!!!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4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football.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7588" name="Picture 5" descr="soc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2" y="906477"/>
            <a:ext cx="6472238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 bwMode="auto">
          <a:xfrm>
            <a:off x="8172457" y="1916113"/>
            <a:ext cx="792163" cy="819150"/>
            <a:chOff x="748" y="3158"/>
            <a:chExt cx="499" cy="516"/>
          </a:xfrm>
        </p:grpSpPr>
        <p:sp>
          <p:nvSpPr>
            <p:cNvPr id="31754" name="Oval 24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755" name="Group 25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1756" name="Freeform 26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Freeform 27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8" name="Freeform 28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Freeform 29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Freeform 30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Freeform 31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2" name="Freeform 32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3" name="Freeform 33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4" name="Freeform 34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5" name="Freeform 35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6" name="Freeform 36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7"/>
          <p:cNvGrpSpPr/>
          <p:nvPr/>
        </p:nvGrpSpPr>
        <p:grpSpPr bwMode="auto">
          <a:xfrm>
            <a:off x="8266113" y="2924189"/>
            <a:ext cx="698500" cy="708025"/>
            <a:chOff x="4649" y="2750"/>
            <a:chExt cx="440" cy="446"/>
          </a:xfrm>
        </p:grpSpPr>
        <p:sp>
          <p:nvSpPr>
            <p:cNvPr id="31752" name="Oval 38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3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748" name="Picture 40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900120" y="5734050"/>
            <a:ext cx="6408737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Volleyball </a:t>
            </a:r>
            <a:endParaRPr lang="es-ES" sz="6000" b="1">
              <a:latin typeface="Comic Sans MS" panose="030F0702030302020204" pitchFamily="66" charset="0"/>
            </a:endParaRPr>
          </a:p>
        </p:txBody>
      </p:sp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5" y="1749425"/>
            <a:ext cx="3057525" cy="30162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 sport with two (2) people.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with a 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very small white hard ball.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with a long stick.</a:t>
            </a:r>
            <a:b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They play slow.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8612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71412" y="334866"/>
            <a:ext cx="5598876" cy="10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rPr>
              <a:t>What sport is it?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3221039" y="3595702"/>
            <a:ext cx="6481762" cy="324008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golf.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9636" name="Picture 6" descr="go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69913"/>
            <a:ext cx="52578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595688"/>
            <a:ext cx="12239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mada oval 4"/>
          <p:cNvSpPr/>
          <p:nvPr/>
        </p:nvSpPr>
        <p:spPr>
          <a:xfrm>
            <a:off x="1031778" y="808052"/>
            <a:ext cx="7609731" cy="4164012"/>
          </a:xfrm>
          <a:prstGeom prst="wedgeEllipseCallout">
            <a:avLst>
              <a:gd name="adj1" fmla="val -58073"/>
              <a:gd name="adj2" fmla="val 57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play an game.</a:t>
            </a:r>
            <a:br>
              <a:rPr lang="pt-PT" sz="480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smtClean="0">
                <a:solidFill>
                  <a:prstClr val="white"/>
                </a:solidFill>
                <a:latin typeface="Comic Sans MS" panose="030F0702030302020204" pitchFamily="66" charset="0"/>
              </a:rPr>
              <a:t>https</a:t>
            </a: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://www.gamestolearnenglish.com/basketball/</a:t>
            </a:r>
            <a:endParaRPr lang="pt-PT" sz="1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0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799" y="-330200"/>
            <a:ext cx="1190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713" y="2339975"/>
            <a:ext cx="11906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-1785938"/>
            <a:ext cx="119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2" y="3838589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1842" flipH="1">
            <a:off x="5430044" y="-2691607"/>
            <a:ext cx="11255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226" y="7245350"/>
            <a:ext cx="12858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86 1.21158 C 0.36354 1.17269 0.36076 1.05093 0.36684 1.01088 C 0.40608 0.7544 0.77535 0.58033 1.10486 0.66968 C 0.93906 0.62454 0.79549 0.44815 0.81458 0.32361 C 0.83472 0.19167 1.01979 0.11204 1.18316 0.15625 C 1.10139 0.13403 1.02743 0.0456 1.0375 -0.02037 C 1.04757 -0.08634 1.13924 -0.13009 1.22344 -0.10717 C 1.18142 -0.11875 1.1467 -0.1625 1.15174 -0.19537 C 1.15677 -0.22824 1.20382 -0.25 1.24358 -0.23935 C 1.22222 -0.24514 1.20417 -0.26759 1.2066 -0.28356 C 1.20781 -0.29213 1.23299 -0.31065 1.25365 -0.30509 C 1.24323 -0.30787 1.23351 -0.31944 1.2349 -0.32801 C 1.23715 -0.32731 1.24792 -0.34236 1.25886 -0.33958 C 1.2533 -0.34097 1.24844 -0.34236 1.24983 -0.35092 C 1.25226 -0.35023 1.25677 -0.3581 1.26146 -0.35671 C 1.2592 -0.35741 1.2559 -0.35833 1.25347 -0.35879 C 1.25486 -0.36759 1.25729 -0.3669 1.26042 -0.36597 C 1.26181 -0.37454 1.25938 -0.37523 1.25608 -0.37616 C 1.25747 -0.38472 1.2599 -0.38403 1.26302 -0.38333 " pathEditMode="relative" rAng="-4708500" ptsTypes="fffffffffffffffffff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88" y="-80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913 -0.25787 C -0.4158 -0.2919 -0.29878 -0.32454 -0.25851 -0.32454 C -0.00052 -0.32454 0.26458 0.19907 0.26458 0.72291 C 0.26458 0.45879 0.3974 0.19907 0.52274 0.19907 C 0.65556 0.19907 0.78108 0.46273 0.78108 0.72291 C 0.78108 0.59259 0.84722 0.45879 0.91372 0.45879 C 0.98003 0.45879 1.04618 0.58889 1.04618 0.72291 C 1.04618 0.65602 1.07951 0.59259 1.11267 0.59259 C 1.14583 0.59259 1.17917 0.65949 1.17917 0.72291 C 1.17917 0.68889 1.19618 0.65602 1.21215 0.65602 C 1.22083 0.65602 1.24531 0.69004 1.24531 0.72291 C 1.24531 0.70648 1.25399 0.68889 1.26267 0.68889 C 1.26267 0.69282 1.28003 0.70555 1.28003 0.72291 C 1.28003 0.71412 1.28003 0.70648 1.28872 0.70648 C 1.28872 0.71041 1.2974 0.71528 1.2974 0.72291 C 1.2974 0.71898 1.2974 0.71412 1.2974 0.71041 C 1.30608 0.71041 1.30608 0.71412 1.30608 0.71898 C 1.31476 0.71898 1.31476 0.71528 1.31476 0.71041 C 1.32344 0.71041 1.32344 0.71412 1.32344 0.71898 " pathEditMode="relative" rAng="0" ptsTypes="fffffffffffffffffff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28" y="457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-0.27315 C -0.35226 -0.30231 -0.26337 -0.33032 -0.23264 -0.33032 C -0.03646 -0.33032 0.16527 0.11783 0.16527 0.56597 C 0.16527 0.33982 0.26632 0.11783 0.36163 0.11783 C 0.46267 0.11783 0.55816 0.34352 0.55816 0.56597 C 0.55816 0.4544 0.6085 0.33982 0.65902 0.33982 C 0.70954 0.33982 0.75989 0.45116 0.75989 0.56597 C 0.75989 0.5088 0.78524 0.4544 0.81041 0.4544 C 0.83559 0.4544 0.86093 0.51158 0.86093 0.56597 C 0.86093 0.53681 0.87395 0.5088 0.88611 0.5088 C 0.8927 0.5088 0.91128 0.53797 0.91128 0.56597 C 0.91128 0.55185 0.91788 0.53681 0.92448 0.53681 C 0.92448 0.54005 0.93767 0.55116 0.93767 0.56597 C 0.93767 0.55834 0.93767 0.55185 0.94427 0.55185 C 0.94427 0.55509 0.95086 0.55926 0.95086 0.56597 C 0.95086 0.56273 0.95086 0.55834 0.95086 0.55509 C 0.95746 0.55509 0.95746 0.55834 0.95746 0.56273 C 0.96406 0.56273 0.96406 0.55926 0.96406 0.55509 C 0.97066 0.55509 0.97066 0.55834 0.97066 0.56273 " pathEditMode="relative" rAng="0" ptsTypes="fffffffffffffffffff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13" y="391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844 -0.10764 C -1.58368 -0.14768 -1.50955 -0.21852 -1.4809 -0.23449 C -1.3 -0.33472 -0.98507 -0.02384 -0.85642 0.39051 C -0.92118 0.18148 -0.89166 -0.075 -0.80364 -0.12361 C -0.71024 -0.17523 -0.55729 -0.01551 -0.4934 0.19005 C -0.52534 0.08704 -0.5118 -0.04467 -0.4651 -0.07037 C -0.4184 -0.09583 -0.33993 -0.01898 -0.30712 0.08727 C -0.32343 0.03426 -0.31562 -0.02893 -0.29236 -0.04167 C -0.26909 -0.05463 -0.22934 -0.01481 -0.21371 0.03542 C -0.22205 0.00857 -0.21805 -0.02384 -0.20677 -0.03009 C -0.20069 -0.03356 -0.17517 -0.01597 -0.16736 0.00995 C -0.17118 -0.00324 -0.16962 -0.02037 -0.16337 -0.02384 C -0.16267 -0.02083 -0.14705 -0.01736 -0.14288 -0.00347 C -0.14496 -0.01065 -0.14705 -0.01667 -0.14097 -0.01991 C -0.13975 -0.01713 -0.13246 -0.01667 -0.13055 -0.01042 C -0.13177 -0.01319 -0.13298 -0.01736 -0.13368 -0.02037 C -0.1276 -0.02384 -0.12691 -0.0206 -0.12552 -0.01667 C -0.11927 -0.02014 -0.12031 -0.02338 -0.12153 -0.02708 C -0.11545 -0.03055 -0.11475 -0.02731 -0.11319 -0.02338 " pathEditMode="relative" rAng="-1347600" ptsTypes="fffffffffffffffffff">
                                      <p:cBhvr>
                                        <p:cTn id="25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72" y="171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9 1.85717 C -0.26163 1.83935 -0.31719 1.74305 -0.33021 1.70555 C -0.41163 1.46875 -0.18993 1.03842 0.11528 0.85185 C -0.03906 0.94537 -0.23212 0.91551 -0.2717 0.80046 C -0.31354 0.67754 -0.1993 0.46805 -0.04809 0.37546 C -0.12396 0.42176 -0.22274 0.40879 -0.24375 0.34745 C -0.26441 0.28657 -0.21007 0.17916 -0.13177 0.13125 C -0.17066 0.15486 -0.21857 0.14699 -0.22882 0.11643 C -0.23923 0.08564 -0.21111 0.03125 -0.17378 0.00926 C -0.19323 0.02106 -0.21823 0.01713 -0.22309 0.00231 C -0.22587 -0.00579 -0.21354 -0.04074 -0.19444 -0.05186 C -0.20416 -0.04607 -0.21736 -0.04769 -0.22014 -0.05556 C -0.21771 -0.05672 -0.21528 -0.07801 -0.20538 -0.08357 C -0.21076 -0.08102 -0.2151 -0.07801 -0.21753 -0.08565 C -0.21562 -0.0875 -0.21545 -0.09723 -0.21111 -0.1 C -0.21302 -0.09861 -0.21614 -0.09653 -0.21857 -0.09537 C -0.22118 -0.10348 -0.21857 -0.1044 -0.2158 -0.10672 C -0.21857 -0.11505 -0.221 -0.1132 -0.22396 -0.11158 C -0.22673 -0.11968 -0.22413 -0.12037 -0.22135 -0.12292 " pathEditMode="relative" rAng="14729760" ptsTypes="fffffffffffffffffff">
                                      <p:cBhvr>
                                        <p:cTn id="27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978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438 -0.0963 L -1.30886 -0.39283 C -1.19844 -0.45949 -1.03368 -0.49537 -0.86216 -0.49537 C -0.66615 -0.49537 -0.50816 -0.45949 -0.39914 -0.39283 L 0.12656 -0.0963 " pathEditMode="relative" rAng="0" ptsTypes="FffFF">
                                      <p:cBhvr>
                                        <p:cTn id="29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38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0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27000" y="793750"/>
            <a:ext cx="3409950" cy="3633788"/>
          </a:xfrm>
          <a:prstGeom prst="wedgeRoundRectCallout">
            <a:avLst>
              <a:gd name="adj1" fmla="val -28372"/>
              <a:gd name="adj2" fmla="val 66344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He / She </a:t>
            </a:r>
            <a:b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likes playing?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4914900" y="14"/>
            <a:ext cx="3411538" cy="5821363"/>
          </a:xfrm>
          <a:prstGeom prst="wedgeRoundRectCallout">
            <a:avLst>
              <a:gd name="adj1" fmla="val -32142"/>
              <a:gd name="adj2" fmla="val 5336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I like playing ...</a:t>
            </a: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football </a:t>
            </a: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volleyball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basketball </a:t>
            </a: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baseball </a:t>
            </a:r>
            <a:br>
              <a:rPr lang="en-US" altLang="zh-CN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	</a:t>
            </a: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table tennis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badminton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golf </a:t>
            </a: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r>
              <a:rPr lang="en-US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06388" y="0"/>
            <a:ext cx="4354512" cy="19685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rgbClr val="595959"/>
                </a:solidFill>
                <a:latin typeface="Comic Sans MS" panose="030F0702030302020204" pitchFamily="66" charset="0"/>
              </a:rPr>
              <a:t>Charades game.</a:t>
            </a:r>
            <a:endParaRPr lang="en-US" sz="4800" dirty="0">
              <a:solidFill>
                <a:srgbClr val="59595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0662" name="Picture 6" descr="Image result for volleyball stick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4" y="3148018"/>
            <a:ext cx="611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0" descr="Image result for basketball stick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7" y="197962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4" descr="Image result for badminton stick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59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2" t="18851" b="62299"/>
          <a:stretch>
            <a:fillRect/>
          </a:stretch>
        </p:blipFill>
        <p:spPr bwMode="auto">
          <a:xfrm>
            <a:off x="5027620" y="525463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8" t="61819" r="-1106" b="19330"/>
          <a:stretch>
            <a:fillRect/>
          </a:stretch>
        </p:blipFill>
        <p:spPr bwMode="auto">
          <a:xfrm>
            <a:off x="5584832" y="1085864"/>
            <a:ext cx="765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-3207" r="41995" b="84357"/>
          <a:stretch>
            <a:fillRect/>
          </a:stretch>
        </p:blipFill>
        <p:spPr bwMode="auto">
          <a:xfrm>
            <a:off x="5697545" y="3743325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5" t="-2312" r="20227" b="83459"/>
          <a:stretch>
            <a:fillRect/>
          </a:stretch>
        </p:blipFill>
        <p:spPr bwMode="auto">
          <a:xfrm>
            <a:off x="5537207" y="2295525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2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82" y="3311525"/>
            <a:ext cx="1116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1" name="Picture 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7" y="1916113"/>
            <a:ext cx="977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5" name="Picture 1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32" y="657239"/>
            <a:ext cx="987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3" name="Picture 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630238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2" name="Picture 1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5" y="1944688"/>
            <a:ext cx="9810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600451" y="58578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81" name="Picture 1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657239"/>
            <a:ext cx="6477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268538" y="58420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6" name="Picture 1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952625"/>
            <a:ext cx="857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5" name="Text Box 93"/>
          <p:cNvSpPr txBox="1">
            <a:spLocks noChangeArrowheads="1"/>
          </p:cNvSpPr>
          <p:nvPr/>
        </p:nvSpPr>
        <p:spPr bwMode="auto">
          <a:xfrm>
            <a:off x="3743325" y="2379663"/>
            <a:ext cx="865188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000" b="1">
                <a:solidFill>
                  <a:srgbClr val="000000"/>
                </a:solidFill>
              </a:rPr>
              <a:t>  golf</a:t>
            </a: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163" name="Text Box 91"/>
          <p:cNvSpPr txBox="1">
            <a:spLocks noChangeArrowheads="1"/>
          </p:cNvSpPr>
          <p:nvPr/>
        </p:nvSpPr>
        <p:spPr bwMode="auto">
          <a:xfrm>
            <a:off x="5148263" y="2241564"/>
            <a:ext cx="971550" cy="27781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1200" b="1">
                <a:solidFill>
                  <a:srgbClr val="000000"/>
                </a:solidFill>
              </a:rPr>
              <a:t>volleyball</a:t>
            </a:r>
            <a:endParaRPr lang="es-ES_tradnl" sz="1600">
              <a:solidFill>
                <a:srgbClr val="000000"/>
              </a:solidFill>
            </a:endParaRPr>
          </a:p>
        </p:txBody>
      </p:sp>
      <p:sp>
        <p:nvSpPr>
          <p:cNvPr id="3160" name="Text Box 88"/>
          <p:cNvSpPr txBox="1">
            <a:spLocks noChangeArrowheads="1"/>
          </p:cNvSpPr>
          <p:nvPr/>
        </p:nvSpPr>
        <p:spPr bwMode="auto">
          <a:xfrm>
            <a:off x="5076832" y="3487738"/>
            <a:ext cx="987425" cy="27781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1200" b="1">
                <a:solidFill>
                  <a:srgbClr val="000000"/>
                </a:solidFill>
              </a:rPr>
              <a:t>basketball</a:t>
            </a:r>
            <a:endParaRPr lang="es-ES_tradnl" sz="1600">
              <a:solidFill>
                <a:srgbClr val="000000"/>
              </a:solidFill>
            </a:endParaRPr>
          </a:p>
        </p:txBody>
      </p:sp>
      <p:sp>
        <p:nvSpPr>
          <p:cNvPr id="3159" name="Text Box 87"/>
          <p:cNvSpPr txBox="1">
            <a:spLocks noChangeArrowheads="1"/>
          </p:cNvSpPr>
          <p:nvPr/>
        </p:nvSpPr>
        <p:spPr bwMode="auto">
          <a:xfrm>
            <a:off x="928695" y="1009650"/>
            <a:ext cx="936625" cy="26193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1100" b="1">
                <a:solidFill>
                  <a:srgbClr val="000000"/>
                </a:solidFill>
              </a:rPr>
              <a:t>badminton</a:t>
            </a:r>
            <a:endParaRPr lang="es-ES_tradnl" sz="1100">
              <a:solidFill>
                <a:srgbClr val="000000"/>
              </a:solidFill>
            </a:endParaRPr>
          </a:p>
        </p:txBody>
      </p:sp>
      <p:sp>
        <p:nvSpPr>
          <p:cNvPr id="3145" name="Text Box 73"/>
          <p:cNvSpPr txBox="1">
            <a:spLocks noChangeArrowheads="1"/>
          </p:cNvSpPr>
          <p:nvPr/>
        </p:nvSpPr>
        <p:spPr bwMode="auto">
          <a:xfrm>
            <a:off x="6443665" y="1016014"/>
            <a:ext cx="1008062" cy="3079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>
                <a:solidFill>
                  <a:srgbClr val="000000"/>
                </a:solidFill>
              </a:rPr>
              <a:t>baseball</a:t>
            </a:r>
            <a:endParaRPr lang="es-ES_tradnl" sz="1400" b="1">
              <a:solidFill>
                <a:srgbClr val="000000"/>
              </a:solidFill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3563938" y="191135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57" name="Text Box 4"/>
          <p:cNvSpPr txBox="1">
            <a:spLocks noChangeArrowheads="1"/>
          </p:cNvSpPr>
          <p:nvPr/>
        </p:nvSpPr>
        <p:spPr bwMode="auto">
          <a:xfrm>
            <a:off x="7" y="14"/>
            <a:ext cx="7559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3600">
                <a:solidFill>
                  <a:srgbClr val="FFFFFF"/>
                </a:solidFill>
                <a:latin typeface="Arial Black" panose="020B0A04020102020204" pitchFamily="34" charset="0"/>
              </a:rPr>
              <a:t>        1       2       3      4        5</a:t>
            </a:r>
            <a:r>
              <a:rPr lang="pt-PT" sz="3600">
                <a:solidFill>
                  <a:srgbClr val="FFFF00"/>
                </a:solidFill>
                <a:latin typeface="Arial Black" panose="020B0A04020102020204" pitchFamily="34" charset="0"/>
              </a:rPr>
              <a:t>   </a:t>
            </a:r>
            <a:endParaRPr lang="pt-PT" sz="36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1458" name="Text Box 5"/>
          <p:cNvSpPr txBox="1">
            <a:spLocks noChangeArrowheads="1"/>
          </p:cNvSpPr>
          <p:nvPr/>
        </p:nvSpPr>
        <p:spPr bwMode="auto">
          <a:xfrm>
            <a:off x="0" y="568325"/>
            <a:ext cx="64928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  <a:spcBef>
                <a:spcPct val="50000"/>
              </a:spcBef>
            </a:pPr>
            <a:r>
              <a:rPr lang="pt-PT" sz="4400">
                <a:solidFill>
                  <a:srgbClr val="FFFFFF"/>
                </a:solidFill>
                <a:latin typeface="Arial Black" panose="020B0A04020102020204" pitchFamily="34" charset="0"/>
              </a:rPr>
              <a:t>A</a:t>
            </a:r>
            <a:endParaRPr lang="pt-PT" sz="440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eaLnBrk="1" hangingPunct="1">
              <a:lnSpc>
                <a:spcPct val="145000"/>
              </a:lnSpc>
              <a:spcBef>
                <a:spcPct val="50000"/>
              </a:spcBef>
            </a:pPr>
            <a:r>
              <a:rPr lang="pt-PT" sz="4400">
                <a:solidFill>
                  <a:srgbClr val="FFFFFF"/>
                </a:solidFill>
                <a:latin typeface="Arial Black" panose="020B0A04020102020204" pitchFamily="34" charset="0"/>
              </a:rPr>
              <a:t>B</a:t>
            </a:r>
            <a:endParaRPr lang="pt-PT" sz="440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eaLnBrk="1" hangingPunct="1">
              <a:lnSpc>
                <a:spcPct val="145000"/>
              </a:lnSpc>
              <a:spcBef>
                <a:spcPct val="50000"/>
              </a:spcBef>
            </a:pPr>
            <a:r>
              <a:rPr lang="pt-PT" sz="4400">
                <a:solidFill>
                  <a:srgbClr val="FFFFFF"/>
                </a:solidFill>
                <a:latin typeface="Arial Black" panose="020B0A04020102020204" pitchFamily="34" charset="0"/>
              </a:rPr>
              <a:t>C</a:t>
            </a:r>
            <a:endParaRPr lang="pt-PT" sz="44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143" name="Text Box 71"/>
          <p:cNvSpPr txBox="1">
            <a:spLocks noChangeArrowheads="1"/>
          </p:cNvSpPr>
          <p:nvPr/>
        </p:nvSpPr>
        <p:spPr bwMode="auto">
          <a:xfrm>
            <a:off x="971557" y="3429002"/>
            <a:ext cx="900113" cy="3079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>
                <a:solidFill>
                  <a:srgbClr val="000000"/>
                </a:solidFill>
              </a:rPr>
              <a:t>football</a:t>
            </a:r>
            <a:endParaRPr lang="es-ES_tradnl" sz="1400" b="1">
              <a:solidFill>
                <a:srgbClr val="000000"/>
              </a:solidFill>
            </a:endParaRPr>
          </a:p>
        </p:txBody>
      </p:sp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6478595" y="3311525"/>
            <a:ext cx="865187" cy="63023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>
                <a:solidFill>
                  <a:srgbClr val="000000"/>
                </a:solidFill>
              </a:rPr>
              <a:t>table</a:t>
            </a:r>
            <a:endParaRPr lang="es-ES_tradnl" sz="14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s-ES_tradnl" sz="1400" b="1">
                <a:solidFill>
                  <a:srgbClr val="000000"/>
                </a:solidFill>
              </a:rPr>
              <a:t>tennis</a:t>
            </a:r>
            <a:endParaRPr lang="es-ES_tradnl" sz="1400" b="1">
              <a:solidFill>
                <a:srgbClr val="000000"/>
              </a:solidFill>
            </a:endParaRPr>
          </a:p>
        </p:txBody>
      </p:sp>
      <p:sp>
        <p:nvSpPr>
          <p:cNvPr id="61461" name="WordArt 95"/>
          <p:cNvSpPr>
            <a:spLocks noChangeArrowheads="1" noChangeShapeType="1" noTextEdit="1"/>
          </p:cNvSpPr>
          <p:nvPr/>
        </p:nvSpPr>
        <p:spPr bwMode="auto">
          <a:xfrm>
            <a:off x="407988" y="4848239"/>
            <a:ext cx="8032750" cy="14843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200" kern="10">
                <a:ln w="25400">
                  <a:solidFill>
                    <a:srgbClr val="000000"/>
                  </a:solidFill>
                  <a:round/>
                </a:ln>
                <a:solidFill>
                  <a:srgbClr val="33CCCC"/>
                </a:solidFill>
                <a:latin typeface="Arial Black" panose="020B0A04020102020204"/>
              </a:rPr>
              <a:t>Sports memory game</a:t>
            </a:r>
            <a:endParaRPr lang="en-US" sz="3200" kern="10">
              <a:ln w="25400">
                <a:solidFill>
                  <a:srgbClr val="000000"/>
                </a:solidFill>
                <a:round/>
              </a:ln>
              <a:solidFill>
                <a:srgbClr val="33CCCC"/>
              </a:solidFill>
              <a:latin typeface="Arial Black" panose="020B0A04020102020204"/>
            </a:endParaRPr>
          </a:p>
        </p:txBody>
      </p:sp>
      <p:pic>
        <p:nvPicPr>
          <p:cNvPr id="61462" name="Picture 3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5" y="3151188"/>
            <a:ext cx="12239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857250" y="54133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827089" y="1844675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827089" y="310515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68538" y="310515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268538" y="1846263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967290" y="1846263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4967290" y="58578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335713" y="58578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335713" y="1844675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6335713" y="313213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4967290" y="310515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7" name="Picture 1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611827"/>
            <a:ext cx="6477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5526088" y="5538788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Text Box 87"/>
          <p:cNvSpPr txBox="1">
            <a:spLocks noChangeArrowheads="1"/>
          </p:cNvSpPr>
          <p:nvPr/>
        </p:nvSpPr>
        <p:spPr bwMode="auto">
          <a:xfrm>
            <a:off x="3070232" y="5942027"/>
            <a:ext cx="936625" cy="26193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1100" b="1">
                <a:solidFill>
                  <a:srgbClr val="000000"/>
                </a:solidFill>
              </a:rPr>
              <a:t>badminton</a:t>
            </a:r>
            <a:endParaRPr lang="es-ES_tradnl" sz="1100">
              <a:solidFill>
                <a:srgbClr val="000000"/>
              </a:solidFill>
            </a:endParaRPr>
          </a:p>
        </p:txBody>
      </p:sp>
      <p:sp>
        <p:nvSpPr>
          <p:cNvPr id="70" name="Rectangle 27"/>
          <p:cNvSpPr>
            <a:spLocks noChangeArrowheads="1"/>
          </p:cNvSpPr>
          <p:nvPr/>
        </p:nvSpPr>
        <p:spPr bwMode="auto">
          <a:xfrm>
            <a:off x="2998789" y="5473700"/>
            <a:ext cx="1187450" cy="1187450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1852" y="5590401"/>
            <a:ext cx="10310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B1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253139" y="5590401"/>
            <a:ext cx="10695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C4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775231" y="4956227"/>
            <a:ext cx="14830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Example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: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0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075" grpId="0" animBg="1"/>
      <p:bldP spid="3075" grpId="1" animBg="1"/>
      <p:bldP spid="3078" grpId="0" animBg="1"/>
      <p:bldP spid="3078" grpId="1" animBg="1"/>
      <p:bldP spid="3098" grpId="0" animBg="1"/>
      <p:bldP spid="3098" grpId="1" animBg="1"/>
      <p:bldP spid="3099" grpId="0" animBg="1"/>
      <p:bldP spid="3099" grpId="1" animBg="1"/>
      <p:bldP spid="3087" grpId="0" animBg="1"/>
      <p:bldP spid="3087" grpId="1" animBg="1"/>
      <p:bldP spid="3096" grpId="0" animBg="1"/>
      <p:bldP spid="3096" grpId="1" animBg="1"/>
      <p:bldP spid="3080" grpId="0" animBg="1"/>
      <p:bldP spid="3080" grpId="1" animBg="1"/>
      <p:bldP spid="3084" grpId="0" animBg="1"/>
      <p:bldP spid="3084" grpId="1" animBg="1"/>
      <p:bldP spid="3083" grpId="0" animBg="1"/>
      <p:bldP spid="3083" grpId="1" animBg="1"/>
      <p:bldP spid="3088" grpId="0" animBg="1"/>
      <p:bldP spid="3088" grpId="1" animBg="1"/>
      <p:bldP spid="3074" grpId="0" animBg="1"/>
      <p:bldP spid="3074" grpId="1" animBg="1"/>
      <p:bldP spid="3085" grpId="0" animBg="1"/>
      <p:bldP spid="3085" grpId="1" animBg="1"/>
      <p:bldP spid="3100" grpId="0" animBg="1"/>
      <p:bldP spid="3100" grpId="1" animBg="1"/>
      <p:bldP spid="3090" grpId="0" animBg="1"/>
      <p:bldP spid="3090" grpId="1" animBg="1"/>
      <p:bldP spid="68" grpId="0" animBg="1"/>
      <p:bldP spid="68" grpId="1" animBg="1"/>
      <p:bldP spid="70" grpId="0" animBg="1"/>
      <p:bldP spid="7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28813"/>
            <a:ext cx="792163" cy="819150"/>
            <a:chOff x="748" y="3158"/>
            <a:chExt cx="499" cy="516"/>
          </a:xfrm>
        </p:grpSpPr>
        <p:sp>
          <p:nvSpPr>
            <p:cNvPr id="32778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79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2780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36889"/>
            <a:ext cx="698500" cy="708025"/>
            <a:chOff x="4649" y="2750"/>
            <a:chExt cx="440" cy="446"/>
          </a:xfrm>
        </p:grpSpPr>
        <p:sp>
          <p:nvSpPr>
            <p:cNvPr id="32776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1042995" y="5734050"/>
            <a:ext cx="6408737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Basketball </a:t>
            </a:r>
            <a:endParaRPr lang="es-ES" sz="6000" b="1">
              <a:latin typeface="Comic Sans MS" panose="030F0702030302020204" pitchFamily="66" charset="0"/>
            </a:endParaRPr>
          </a:p>
        </p:txBody>
      </p:sp>
      <p:pic>
        <p:nvPicPr>
          <p:cNvPr id="8234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45" y="1489075"/>
            <a:ext cx="3652837" cy="3589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2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28813"/>
            <a:ext cx="792163" cy="819150"/>
            <a:chOff x="748" y="3158"/>
            <a:chExt cx="499" cy="516"/>
          </a:xfrm>
        </p:grpSpPr>
        <p:sp>
          <p:nvSpPr>
            <p:cNvPr id="33802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803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3804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5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6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7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8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3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36889"/>
            <a:ext cx="698500" cy="708025"/>
            <a:chOff x="4649" y="2750"/>
            <a:chExt cx="440" cy="446"/>
          </a:xfrm>
        </p:grpSpPr>
        <p:sp>
          <p:nvSpPr>
            <p:cNvPr id="33800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1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9" name="AutoShape 41"/>
          <p:cNvSpPr>
            <a:spLocks noChangeArrowheads="1"/>
          </p:cNvSpPr>
          <p:nvPr/>
        </p:nvSpPr>
        <p:spPr bwMode="auto">
          <a:xfrm>
            <a:off x="1476375" y="5734050"/>
            <a:ext cx="554355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Baseball </a:t>
            </a:r>
            <a:endParaRPr lang="es-ES" sz="6000" b="1">
              <a:latin typeface="Comic Sans MS" panose="030F0702030302020204" pitchFamily="66" charset="0"/>
            </a:endParaRPr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341438"/>
            <a:ext cx="4059238" cy="4005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s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5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28813"/>
            <a:ext cx="792163" cy="819150"/>
            <a:chOff x="748" y="3158"/>
            <a:chExt cx="499" cy="516"/>
          </a:xfrm>
        </p:grpSpPr>
        <p:sp>
          <p:nvSpPr>
            <p:cNvPr id="34826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827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4828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9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0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1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2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3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4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5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6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7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8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36889"/>
            <a:ext cx="698500" cy="708025"/>
            <a:chOff x="4649" y="2750"/>
            <a:chExt cx="440" cy="446"/>
          </a:xfrm>
        </p:grpSpPr>
        <p:sp>
          <p:nvSpPr>
            <p:cNvPr id="34824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5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179388" y="5734050"/>
            <a:ext cx="8375650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Table Tennis  </a:t>
            </a:r>
            <a:endParaRPr lang="es-ES" sz="6000" b="1">
              <a:latin typeface="Comic Sans MS" panose="030F0702030302020204" pitchFamily="66" charset="0"/>
            </a:endParaRPr>
          </a:p>
        </p:txBody>
      </p:sp>
      <p:pic>
        <p:nvPicPr>
          <p:cNvPr id="10282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95" y="1854200"/>
            <a:ext cx="3101975" cy="3048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2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28813"/>
            <a:ext cx="792163" cy="819150"/>
            <a:chOff x="748" y="3158"/>
            <a:chExt cx="499" cy="516"/>
          </a:xfrm>
        </p:grpSpPr>
        <p:sp>
          <p:nvSpPr>
            <p:cNvPr id="35850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851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5852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3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4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5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6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7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8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9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0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1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2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36889"/>
            <a:ext cx="698500" cy="708025"/>
            <a:chOff x="4649" y="2750"/>
            <a:chExt cx="440" cy="446"/>
          </a:xfrm>
        </p:grpSpPr>
        <p:sp>
          <p:nvSpPr>
            <p:cNvPr id="35848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611195" y="5734050"/>
            <a:ext cx="7616825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Badminton </a:t>
            </a:r>
            <a:endParaRPr lang="es-ES" sz="6000" b="1">
              <a:latin typeface="Comic Sans MS" panose="030F0702030302020204" pitchFamily="66" charset="0"/>
            </a:endParaRPr>
          </a:p>
        </p:txBody>
      </p:sp>
      <p:pic>
        <p:nvPicPr>
          <p:cNvPr id="10282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679035"/>
            <a:ext cx="2235608" cy="358591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2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95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/>
          <p:nvPr/>
        </p:nvGrpSpPr>
        <p:grpSpPr bwMode="auto">
          <a:xfrm>
            <a:off x="8172457" y="1928813"/>
            <a:ext cx="792163" cy="819150"/>
            <a:chOff x="748" y="3158"/>
            <a:chExt cx="499" cy="516"/>
          </a:xfrm>
        </p:grpSpPr>
        <p:sp>
          <p:nvSpPr>
            <p:cNvPr id="36874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875" name="Group 26"/>
            <p:cNvGrpSpPr/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36876" name="Freeform 27"/>
              <p:cNvSpPr/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7" name="Freeform 28"/>
              <p:cNvSpPr/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8" name="Freeform 29"/>
              <p:cNvSpPr/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9" name="Freeform 30"/>
              <p:cNvSpPr/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0" name="Freeform 31"/>
              <p:cNvSpPr/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1" name="Freeform 32"/>
              <p:cNvSpPr/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Freeform 33"/>
              <p:cNvSpPr/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Freeform 34"/>
              <p:cNvSpPr/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4" name="Freeform 35"/>
              <p:cNvSpPr/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5" name="Freeform 36"/>
              <p:cNvSpPr/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6" name="Freeform 37"/>
              <p:cNvSpPr/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8"/>
          <p:cNvGrpSpPr/>
          <p:nvPr/>
        </p:nvGrpSpPr>
        <p:grpSpPr bwMode="auto">
          <a:xfrm>
            <a:off x="8266113" y="2936889"/>
            <a:ext cx="698500" cy="708025"/>
            <a:chOff x="4649" y="2750"/>
            <a:chExt cx="440" cy="446"/>
          </a:xfrm>
        </p:grpSpPr>
        <p:sp>
          <p:nvSpPr>
            <p:cNvPr id="36872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9" name="AutoShape 41"/>
          <p:cNvSpPr>
            <a:spLocks noChangeArrowheads="1"/>
          </p:cNvSpPr>
          <p:nvPr/>
        </p:nvSpPr>
        <p:spPr bwMode="auto">
          <a:xfrm>
            <a:off x="1116015" y="5734050"/>
            <a:ext cx="7224712" cy="863600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6000" b="1">
                <a:latin typeface="Comic Sans MS" panose="030F0702030302020204" pitchFamily="66" charset="0"/>
              </a:rPr>
              <a:t>Golf </a:t>
            </a:r>
            <a:endParaRPr lang="zh-CN" altLang="en-US" sz="6000" b="1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341438"/>
            <a:ext cx="4059238" cy="4005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5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0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27000" y="793750"/>
            <a:ext cx="3409950" cy="3633788"/>
          </a:xfrm>
          <a:prstGeom prst="wedgeRoundRectCallout">
            <a:avLst>
              <a:gd name="adj1" fmla="val -28372"/>
              <a:gd name="adj2" fmla="val 66344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What do you </a:t>
            </a:r>
            <a:b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like playing?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4914900" y="14"/>
            <a:ext cx="3411538" cy="5821363"/>
          </a:xfrm>
          <a:prstGeom prst="wedgeRoundRectCallout">
            <a:avLst>
              <a:gd name="adj1" fmla="val -32142"/>
              <a:gd name="adj2" fmla="val 5336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I like playing ...</a:t>
            </a:r>
            <a:endParaRPr lang="en-US" sz="20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football </a:t>
            </a:r>
            <a:br>
              <a:rPr lang="en-US" altLang="zh-CN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volleyball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basketball 	baseball </a:t>
            </a:r>
            <a:br>
              <a:rPr lang="en-US" altLang="zh-CN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	</a:t>
            </a:r>
            <a:endParaRPr lang="en-US" altLang="zh-CN" sz="2000">
              <a:solidFill>
                <a:srgbClr val="FFFFFF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altLang="en-US" sz="2000">
                <a:solidFill>
                  <a:srgbClr val="FFFFFF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	</a:t>
            </a: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table tennis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	badminton </a:t>
            </a:r>
            <a:b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		golf 	</a:t>
            </a:r>
            <a:r>
              <a:rPr lang="en-US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0421" name="Picture 6" descr="Image result for volleyball stick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4" y="3148018"/>
            <a:ext cx="611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Image result for basketball stick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7" y="197962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4" descr="Image result for badminton stick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59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2" t="18851" b="62299"/>
          <a:stretch>
            <a:fillRect/>
          </a:stretch>
        </p:blipFill>
        <p:spPr bwMode="auto">
          <a:xfrm>
            <a:off x="5027620" y="525463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8" t="61819" r="-1106" b="19330"/>
          <a:stretch>
            <a:fillRect/>
          </a:stretch>
        </p:blipFill>
        <p:spPr bwMode="auto">
          <a:xfrm>
            <a:off x="5584832" y="1085864"/>
            <a:ext cx="765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-3207" r="41995" b="84357"/>
          <a:stretch>
            <a:fillRect/>
          </a:stretch>
        </p:blipFill>
        <p:spPr bwMode="auto">
          <a:xfrm>
            <a:off x="5697545" y="3743325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8" descr="Image result for sport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5" t="-2312" r="20227" b="83459"/>
          <a:stretch>
            <a:fillRect/>
          </a:stretch>
        </p:blipFill>
        <p:spPr bwMode="auto">
          <a:xfrm>
            <a:off x="5537207" y="2295525"/>
            <a:ext cx="765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2047</Words>
  <Application>WPS Presentation</Application>
  <PresentationFormat>On-screen Show (4:3)</PresentationFormat>
  <Paragraphs>190</Paragraphs>
  <Slides>34</Slides>
  <Notes>8</Notes>
  <HiddenSlides>0</HiddenSlides>
  <MMClips>8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34</vt:i4>
      </vt:variant>
    </vt:vector>
  </HeadingPairs>
  <TitlesOfParts>
    <vt:vector size="62" baseType="lpstr">
      <vt:lpstr>Arial</vt:lpstr>
      <vt:lpstr>SimSun</vt:lpstr>
      <vt:lpstr>Wingdings</vt:lpstr>
      <vt:lpstr>Euphemia</vt:lpstr>
      <vt:lpstr>Segoe Print</vt:lpstr>
      <vt:lpstr>Calibri</vt:lpstr>
      <vt:lpstr>Euphemia</vt:lpstr>
      <vt:lpstr>Comic Sans MS</vt:lpstr>
      <vt:lpstr>Microsoft YaHei</vt:lpstr>
      <vt:lpstr>Arial Unicode MS</vt:lpstr>
      <vt:lpstr>Aharoni</vt:lpstr>
      <vt:lpstr>Yu Gothic UI Semibold</vt:lpstr>
      <vt:lpstr>Britannic Bold</vt:lpstr>
      <vt:lpstr>Arial Black</vt:lpstr>
      <vt:lpstr>Arial Black</vt:lpstr>
      <vt:lpstr>Diseño predeterminado</vt:lpstr>
      <vt:lpstr>3_Crianças Felizes 16x9</vt:lpstr>
      <vt:lpstr>4_Crianças Felizes 16x9</vt:lpstr>
      <vt:lpstr>5_Crianças Felizes 16x9</vt:lpstr>
      <vt:lpstr>6_Crianças Felizes 16x9</vt:lpstr>
      <vt:lpstr>7_Crianças Felizes 16x9</vt:lpstr>
      <vt:lpstr>8_Crianças Felizes 16x9</vt:lpstr>
      <vt:lpstr>Default Design</vt:lpstr>
      <vt:lpstr>Тема Office</vt:lpstr>
      <vt:lpstr>1_Тема Office</vt:lpstr>
      <vt:lpstr>2_Тема Office</vt:lpstr>
      <vt:lpstr>3_Тема Office</vt:lpstr>
      <vt:lpstr>5_Тема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Teamteacherchina</dc:creator>
  <cp:lastModifiedBy>Rossana Ruggiero</cp:lastModifiedBy>
  <cp:revision>88</cp:revision>
  <dcterms:created xsi:type="dcterms:W3CDTF">2012-03-07T18:33:00Z</dcterms:created>
  <dcterms:modified xsi:type="dcterms:W3CDTF">2022-04-06T14:26:22Z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CFCEFAC39BC24E32930E84FBCE4E2CD3</vt:lpwstr>
  </property>
  <property fmtid="{D5CDD505-2E9C-101B-9397-08002B2CF9AE}" pid="3" name="KSOProductBuildVer">
    <vt:lpwstr>1033-11.2.0.11042</vt:lpwstr>
  </property>
</Properties>
</file>