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6.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7.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8">
  <p:sldMasterIdLst>
    <p:sldMasterId id="2147483648" r:id="rId1"/>
    <p:sldMasterId id="2147483660" r:id="rId2"/>
    <p:sldMasterId id="2147483673" r:id="rId3"/>
    <p:sldMasterId id="2147483681" r:id="rId4"/>
    <p:sldMasterId id="2147483689" r:id="rId5"/>
    <p:sldMasterId id="2147483693" r:id="rId6"/>
    <p:sldMasterId id="2147483697" r:id="rId7"/>
    <p:sldMasterId id="2147483701" r:id="rId8"/>
    <p:sldMasterId id="2147483724" r:id="rId9"/>
  </p:sldMasterIdLst>
  <p:notesMasterIdLst>
    <p:notesMasterId r:id="rId36"/>
  </p:notesMasterIdLst>
  <p:sldIdLst>
    <p:sldId id="426" r:id="rId10"/>
    <p:sldId id="348" r:id="rId11"/>
    <p:sldId id="418" r:id="rId12"/>
    <p:sldId id="423" r:id="rId13"/>
    <p:sldId id="431" r:id="rId14"/>
    <p:sldId id="424" r:id="rId15"/>
    <p:sldId id="342" r:id="rId16"/>
    <p:sldId id="382" r:id="rId17"/>
    <p:sldId id="401" r:id="rId18"/>
    <p:sldId id="383" r:id="rId19"/>
    <p:sldId id="434" r:id="rId20"/>
    <p:sldId id="384" r:id="rId21"/>
    <p:sldId id="385" r:id="rId22"/>
    <p:sldId id="386" r:id="rId23"/>
    <p:sldId id="387" r:id="rId24"/>
    <p:sldId id="388" r:id="rId25"/>
    <p:sldId id="432" r:id="rId26"/>
    <p:sldId id="392" r:id="rId27"/>
    <p:sldId id="433" r:id="rId28"/>
    <p:sldId id="298" r:id="rId29"/>
    <p:sldId id="409" r:id="rId30"/>
    <p:sldId id="420" r:id="rId31"/>
    <p:sldId id="414" r:id="rId32"/>
    <p:sldId id="419" r:id="rId33"/>
    <p:sldId id="403" r:id="rId34"/>
    <p:sldId id="364" r:id="rId3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257" userDrawn="1">
          <p15:clr>
            <a:srgbClr val="A4A3A4"/>
          </p15:clr>
        </p15:guide>
        <p15:guide id="3" pos="7469" userDrawn="1">
          <p15:clr>
            <a:srgbClr val="A4A3A4"/>
          </p15:clr>
        </p15:guide>
        <p15:guide id="4" orient="horz" pos="5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27" clrIdx="0"/>
  <p:cmAuthor id="2" name="Lenovo" initials="L" lastIdx="1" clrIdx="1"/>
  <p:cmAuthor id="3" name="admin" initials="a" lastIdx="5" clrIdx="2"/>
  <p:cmAuthor id="4" name="Windows 用户" initials="W用" lastIdx="16"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A904"/>
    <a:srgbClr val="ED7D31"/>
    <a:srgbClr val="FFF2CC"/>
    <a:srgbClr val="0070C0"/>
    <a:srgbClr val="F4E69F"/>
    <a:srgbClr val="D6B079"/>
    <a:srgbClr val="FFBF00"/>
    <a:srgbClr val="6F5543"/>
    <a:srgbClr val="F16103"/>
    <a:srgbClr val="6C8C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浅色样式 2 - 强调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96" autoAdjust="0"/>
    <p:restoredTop sz="94414" autoAdjust="0"/>
  </p:normalViewPr>
  <p:slideViewPr>
    <p:cSldViewPr snapToGrid="0">
      <p:cViewPr varScale="1">
        <p:scale>
          <a:sx n="70" d="100"/>
          <a:sy n="70" d="100"/>
        </p:scale>
        <p:origin x="696" y="96"/>
      </p:cViewPr>
      <p:guideLst>
        <p:guide orient="horz" pos="4110"/>
        <p:guide pos="257"/>
        <p:guide pos="7469"/>
        <p:guide orient="horz" pos="595"/>
      </p:guideLst>
    </p:cSldViewPr>
  </p:slideViewPr>
  <p:outlineViewPr>
    <p:cViewPr>
      <p:scale>
        <a:sx n="33" d="100"/>
        <a:sy n="33" d="100"/>
      </p:scale>
      <p:origin x="0" y="-402"/>
    </p:cViewPr>
  </p:outlin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viewProps" Target="viewProps.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notesMaster" Target="notesMasters/notesMaster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481AB4-4986-4C08-83FA-7FD912AD31F4}" type="datetimeFigureOut">
              <a:rPr lang="zh-CN" altLang="en-US" smtClean="0"/>
              <a:t>2020/6/3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AAF1AE-9B2F-4B43-8AF2-4DA08B297520}" type="slidenum">
              <a:rPr lang="zh-CN" altLang="en-US" smtClean="0"/>
              <a:t>‹#›</a:t>
            </a:fld>
            <a:endParaRPr lang="zh-CN" altLang="en-US"/>
          </a:p>
        </p:txBody>
      </p:sp>
    </p:spTree>
    <p:extLst>
      <p:ext uri="{BB962C8B-B14F-4D97-AF65-F5344CB8AC3E}">
        <p14:creationId xmlns:p14="http://schemas.microsoft.com/office/powerpoint/2010/main" val="950031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2</a:t>
            </a:fld>
            <a:endParaRPr lang="zh-CN" altLang="en-US"/>
          </a:p>
        </p:txBody>
      </p:sp>
    </p:spTree>
    <p:extLst>
      <p:ext uri="{BB962C8B-B14F-4D97-AF65-F5344CB8AC3E}">
        <p14:creationId xmlns:p14="http://schemas.microsoft.com/office/powerpoint/2010/main" val="13202253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11</a:t>
            </a:fld>
            <a:endParaRPr lang="zh-CN" altLang="en-US"/>
          </a:p>
        </p:txBody>
      </p:sp>
    </p:spTree>
    <p:extLst>
      <p:ext uri="{BB962C8B-B14F-4D97-AF65-F5344CB8AC3E}">
        <p14:creationId xmlns:p14="http://schemas.microsoft.com/office/powerpoint/2010/main" val="3107615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410384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935345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5359088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2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617339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3932576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solidFill>
                <a:srgbClr val="FF0000"/>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3584410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18</a:t>
            </a:fld>
            <a:endParaRPr lang="zh-CN" altLang="en-US"/>
          </a:p>
        </p:txBody>
      </p:sp>
    </p:spTree>
    <p:extLst>
      <p:ext uri="{BB962C8B-B14F-4D97-AF65-F5344CB8AC3E}">
        <p14:creationId xmlns:p14="http://schemas.microsoft.com/office/powerpoint/2010/main" val="944042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indent="0">
              <a:buNone/>
            </a:pPr>
            <a:endParaRPr lang="en-US" altLang="zh-CN" baseline="0"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20</a:t>
            </a:fld>
            <a:endParaRPr lang="zh-CN" altLang="en-US"/>
          </a:p>
        </p:txBody>
      </p:sp>
    </p:spTree>
    <p:extLst>
      <p:ext uri="{BB962C8B-B14F-4D97-AF65-F5344CB8AC3E}">
        <p14:creationId xmlns:p14="http://schemas.microsoft.com/office/powerpoint/2010/main" val="7361342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08023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646843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01116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baseline="0"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22483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AAF1AE-9B2F-4B43-8AF2-4DA08B29752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825136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zh-CN" sz="1800" b="0" dirty="0">
              <a:sym typeface="Calibri" panose="020F0502020204030204"/>
            </a:endParaRPr>
          </a:p>
        </p:txBody>
      </p:sp>
    </p:spTree>
    <p:extLst>
      <p:ext uri="{BB962C8B-B14F-4D97-AF65-F5344CB8AC3E}">
        <p14:creationId xmlns:p14="http://schemas.microsoft.com/office/powerpoint/2010/main" val="1316252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163803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pPr>
                <a:defRPr/>
              </a:pPr>
              <a:t>4</a:t>
            </a:fld>
            <a:endParaRPr lang="zh-CN" altLang="en-US">
              <a:solidFill>
                <a:prstClr val="black"/>
              </a:solidFill>
            </a:endParaRPr>
          </a:p>
        </p:txBody>
      </p:sp>
    </p:spTree>
    <p:extLst>
      <p:ext uri="{BB962C8B-B14F-4D97-AF65-F5344CB8AC3E}">
        <p14:creationId xmlns:p14="http://schemas.microsoft.com/office/powerpoint/2010/main" val="174784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pPr>
                <a:defRPr/>
              </a:pPr>
              <a:t>5</a:t>
            </a:fld>
            <a:endParaRPr lang="zh-CN" altLang="en-US">
              <a:solidFill>
                <a:prstClr val="black"/>
              </a:solidFill>
            </a:endParaRPr>
          </a:p>
        </p:txBody>
      </p:sp>
    </p:spTree>
    <p:extLst>
      <p:ext uri="{BB962C8B-B14F-4D97-AF65-F5344CB8AC3E}">
        <p14:creationId xmlns:p14="http://schemas.microsoft.com/office/powerpoint/2010/main" val="1791112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75AAF1AE-9B2F-4B43-8AF2-4DA08B297520}" type="slidenum">
              <a:rPr lang="zh-CN" altLang="en-US" smtClean="0">
                <a:solidFill>
                  <a:prstClr val="black"/>
                </a:solidFill>
              </a:rPr>
              <a:pPr>
                <a:defRPr/>
              </a:pPr>
              <a:t>6</a:t>
            </a:fld>
            <a:endParaRPr lang="zh-CN" altLang="en-US">
              <a:solidFill>
                <a:prstClr val="black"/>
              </a:solidFill>
            </a:endParaRPr>
          </a:p>
        </p:txBody>
      </p:sp>
    </p:spTree>
    <p:extLst>
      <p:ext uri="{BB962C8B-B14F-4D97-AF65-F5344CB8AC3E}">
        <p14:creationId xmlns:p14="http://schemas.microsoft.com/office/powerpoint/2010/main" val="28973213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t>7</a:t>
            </a:fld>
            <a:endParaRPr lang="zh-CN" altLang="en-US"/>
          </a:p>
        </p:txBody>
      </p:sp>
    </p:spTree>
    <p:extLst>
      <p:ext uri="{BB962C8B-B14F-4D97-AF65-F5344CB8AC3E}">
        <p14:creationId xmlns:p14="http://schemas.microsoft.com/office/powerpoint/2010/main" val="2107631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19179535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sz="1800" baseline="0" dirty="0">
              <a:solidFill>
                <a:schemeClr val="tx1"/>
              </a:solidFill>
            </a:endParaRPr>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304454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5AAF1AE-9B2F-4B43-8AF2-4DA08B297520}"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5329824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345798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665556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40751950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14114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351045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68236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0232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8418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077657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92756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09284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40760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8892692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97584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61580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p:txBody>
          <a:bodyPr/>
          <a:lstStyle/>
          <a:p>
            <a:r>
              <a:rPr kumimoji="1" lang="zh-CN" altLang="en-US"/>
              <a:t>单击此处编辑母版标题样式</a:t>
            </a:r>
          </a:p>
        </p:txBody>
      </p:sp>
      <p:sp>
        <p:nvSpPr>
          <p:cNvPr id="3" name="灯片编号占位符 2">
            <a:extLst>
              <a:ext uri="{FF2B5EF4-FFF2-40B4-BE49-F238E27FC236}">
                <a16:creationId xmlns="" xmlns:a16="http://schemas.microsoft.com/office/drawing/2014/main" id="{605CA7F2-E990-DB4E-934C-0DEAF3768C12}"/>
              </a:ext>
            </a:extLst>
          </p:cNvPr>
          <p:cNvSpPr>
            <a:spLocks noGrp="1"/>
          </p:cNvSpPr>
          <p:nvPr>
            <p:ph type="sldNum" sz="quarter" idx="10"/>
          </p:nvPr>
        </p:nvSpPr>
        <p:spPr/>
        <p:txBody>
          <a:bodyPr/>
          <a:lstStyle/>
          <a:p>
            <a:fld id="{86CB4B4D-7CA3-9044-876B-883B54F8677D}" type="slidenum">
              <a:rPr lang="en-US" altLang="zh-CN"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5428767"/>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389741807"/>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720425956"/>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3508833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879037754"/>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62088562"/>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70308279"/>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36851108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113457226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095737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390823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73449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27134344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769440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822415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封面">
    <p:spTree>
      <p:nvGrpSpPr>
        <p:cNvPr id="1" name=""/>
        <p:cNvGrpSpPr/>
        <p:nvPr/>
      </p:nvGrpSpPr>
      <p:grpSpPr>
        <a:xfrm>
          <a:off x="0" y="0"/>
          <a:ext cx="0" cy="0"/>
          <a:chOff x="0" y="0"/>
          <a:chExt cx="0" cy="0"/>
        </a:xfrm>
      </p:grpSpPr>
      <p:pic>
        <p:nvPicPr>
          <p:cNvPr id="11" name="封面.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pic>
        <p:nvPicPr>
          <p:cNvPr id="12" name="L7封面.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 y="0"/>
            <a:ext cx="12192000" cy="6858000"/>
          </a:xfrm>
          <a:prstGeom prst="rect">
            <a:avLst/>
          </a:prstGeom>
          <a:ln w="12700">
            <a:miter lim="400000"/>
          </a:ln>
        </p:spPr>
      </p:pic>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dirty="0"/>
          </a:p>
        </p:txBody>
      </p:sp>
    </p:spTree>
    <p:extLst>
      <p:ext uri="{BB962C8B-B14F-4D97-AF65-F5344CB8AC3E}">
        <p14:creationId xmlns:p14="http://schemas.microsoft.com/office/powerpoint/2010/main" val="3640728049"/>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8">
    <p:spTree>
      <p:nvGrpSpPr>
        <p:cNvPr id="1" name=""/>
        <p:cNvGrpSpPr/>
        <p:nvPr/>
      </p:nvGrpSpPr>
      <p:grpSpPr>
        <a:xfrm>
          <a:off x="0" y="0"/>
          <a:ext cx="0" cy="0"/>
          <a:chOff x="0" y="0"/>
          <a:chExt cx="0" cy="0"/>
        </a:xfrm>
      </p:grpSpPr>
      <p:pic>
        <p:nvPicPr>
          <p:cNvPr id="110" name="背景1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86"/>
            <a:ext cx="12192001" cy="6856629"/>
          </a:xfrm>
          <a:prstGeom prst="rect">
            <a:avLst/>
          </a:prstGeom>
          <a:ln w="12700">
            <a:miter lim="400000"/>
          </a:ln>
        </p:spPr>
      </p:pic>
      <p:pic>
        <p:nvPicPr>
          <p:cNvPr id="111" name="11.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686"/>
            <a:ext cx="12192001" cy="6856629"/>
          </a:xfrm>
          <a:prstGeom prst="rect">
            <a:avLst/>
          </a:prstGeom>
          <a:ln w="12700">
            <a:miter lim="400000"/>
          </a:ln>
        </p:spPr>
      </p:pic>
      <p:sp>
        <p:nvSpPr>
          <p:cNvPr id="112" name="Shape 11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290511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37" name="Shape 137"/>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3572145"/>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4367266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16719974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32987636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Tree>
    <p:extLst>
      <p:ext uri="{BB962C8B-B14F-4D97-AF65-F5344CB8AC3E}">
        <p14:creationId xmlns:p14="http://schemas.microsoft.com/office/powerpoint/2010/main" val="11263668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80EE267-0BA5-9444-A0C7-1655D47E17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872" y="73521"/>
            <a:ext cx="12036256" cy="6710959"/>
          </a:xfrm>
          <a:prstGeom prst="rect">
            <a:avLst/>
          </a:prstGeom>
        </p:spPr>
      </p:pic>
    </p:spTree>
    <p:extLst>
      <p:ext uri="{BB962C8B-B14F-4D97-AF65-F5344CB8AC3E}">
        <p14:creationId xmlns:p14="http://schemas.microsoft.com/office/powerpoint/2010/main" val="328773095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A417091-13EB-DC44-91A0-D1B4D0D04F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01" y="120137"/>
            <a:ext cx="11994399" cy="6617727"/>
          </a:xfrm>
          <a:prstGeom prst="rect">
            <a:avLst/>
          </a:prstGeom>
        </p:spPr>
      </p:pic>
    </p:spTree>
    <p:extLst>
      <p:ext uri="{BB962C8B-B14F-4D97-AF65-F5344CB8AC3E}">
        <p14:creationId xmlns:p14="http://schemas.microsoft.com/office/powerpoint/2010/main" val="41006777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1CE799-9285-4746-A69A-BBA7D74F90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4711" y="21981"/>
            <a:ext cx="12102579" cy="6814039"/>
          </a:xfrm>
          <a:prstGeom prst="rect">
            <a:avLst/>
          </a:prstGeom>
        </p:spPr>
      </p:pic>
    </p:spTree>
    <p:extLst>
      <p:ext uri="{BB962C8B-B14F-4D97-AF65-F5344CB8AC3E}">
        <p14:creationId xmlns:p14="http://schemas.microsoft.com/office/powerpoint/2010/main" val="41001464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4D63307-EE10-1E43-9A83-913D9F9FC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p>
        </p:txBody>
      </p:sp>
    </p:spTree>
    <p:extLst>
      <p:ext uri="{BB962C8B-B14F-4D97-AF65-F5344CB8AC3E}">
        <p14:creationId xmlns:p14="http://schemas.microsoft.com/office/powerpoint/2010/main" val="13115388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Tree>
    <p:extLst>
      <p:ext uri="{BB962C8B-B14F-4D97-AF65-F5344CB8AC3E}">
        <p14:creationId xmlns:p14="http://schemas.microsoft.com/office/powerpoint/2010/main" val="38772007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7814577-70CA-BE40-B210-6B49FD948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spTree>
    <p:extLst>
      <p:ext uri="{BB962C8B-B14F-4D97-AF65-F5344CB8AC3E}">
        <p14:creationId xmlns:p14="http://schemas.microsoft.com/office/powerpoint/2010/main" val="24366583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2406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36349546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p>
        </p:txBody>
      </p:sp>
    </p:spTree>
    <p:extLst>
      <p:ext uri="{BB962C8B-B14F-4D97-AF65-F5344CB8AC3E}">
        <p14:creationId xmlns:p14="http://schemas.microsoft.com/office/powerpoint/2010/main" val="1518725642"/>
      </p:ext>
    </p:extLst>
  </p:cSld>
  <p:clrMapOvr>
    <a:masterClrMapping/>
  </p:clrMapOvr>
  <p:extLst>
    <p:ext uri="{DCECCB84-F9BA-43D5-87BE-67443E8EF086}">
      <p15:sldGuideLst xmlns:p15="http://schemas.microsoft.com/office/powerpoint/2012/main">
        <p15:guide id="1" orient="horz" pos="368">
          <p15:clr>
            <a:srgbClr val="FBAE40"/>
          </p15:clr>
        </p15:guide>
        <p15:guide id="2" pos="325">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17406134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237949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6821327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4482416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65741855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2454702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2155640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67436523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789188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7209945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383648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0432789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曲线框加标题">
    <p:spTree>
      <p:nvGrpSpPr>
        <p:cNvPr id="1" name=""/>
        <p:cNvGrpSpPr/>
        <p:nvPr/>
      </p:nvGrpSpPr>
      <p:grpSpPr>
        <a:xfrm>
          <a:off x="0" y="0"/>
          <a:ext cx="0" cy="0"/>
          <a:chOff x="0" y="0"/>
          <a:chExt cx="0" cy="0"/>
        </a:xfrm>
      </p:grpSpPr>
      <p:pic>
        <p:nvPicPr>
          <p:cNvPr id="7" name="图片 6">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24956392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直线框加标题">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p:cNvSpPr>
            <a:spLocks noGrp="1"/>
          </p:cNvSpPr>
          <p:nvPr>
            <p:ph type="title"/>
          </p:nvPr>
        </p:nvSpPr>
        <p:spPr>
          <a:xfrm>
            <a:off x="1842100" y="352425"/>
            <a:ext cx="9511699" cy="908469"/>
          </a:xfrm>
        </p:spPr>
        <p:txBody>
          <a:bodyPr lIns="0" tIns="0" rIns="0" bIns="0">
            <a:noAutofit/>
          </a:bodyPr>
          <a:lstStyle>
            <a:lvl1pPr marL="0" algn="l" defTabSz="914400" rtl="0" eaLnBrk="1" latinLnBrk="0" hangingPunct="1">
              <a:defRPr lang="zh-CN" altLang="en-US" sz="3600" b="1" kern="1200" dirty="0">
                <a:solidFill>
                  <a:srgbClr val="FFA904"/>
                </a:solidFill>
                <a:latin typeface="Century Gothic" panose="020B0502020202020204" pitchFamily="34" charset="0"/>
                <a:ea typeface="+mn-ea"/>
                <a:cs typeface="+mn-cs"/>
              </a:defRPr>
            </a:lvl1pPr>
          </a:lstStyle>
          <a:p>
            <a:r>
              <a:rPr lang="zh-CN" altLang="en-US" dirty="0"/>
              <a:t>单击此处编辑母版标题样式</a:t>
            </a:r>
          </a:p>
        </p:txBody>
      </p:sp>
      <p:pic>
        <p:nvPicPr>
          <p:cNvPr id="9" name="图片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48183" y="347295"/>
            <a:ext cx="1378092" cy="918728"/>
          </a:xfrm>
          <a:prstGeom prst="rect">
            <a:avLst/>
          </a:prstGeom>
        </p:spPr>
      </p:pic>
    </p:spTree>
    <p:extLst>
      <p:ext uri="{BB962C8B-B14F-4D97-AF65-F5344CB8AC3E}">
        <p14:creationId xmlns:p14="http://schemas.microsoft.com/office/powerpoint/2010/main" val="19409796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302">
          <p15:clr>
            <a:srgbClr val="FBAE40"/>
          </p15:clr>
        </p15:guide>
        <p15:guide id="4" orient="horz" pos="799">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曲线框">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DBFE96E5-F463-9B47-8C80-2963C4515E0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45013"/>
            <a:ext cx="12192000" cy="6767974"/>
          </a:xfrm>
          <a:prstGeom prst="rect">
            <a:avLst/>
          </a:prstGeom>
        </p:spPr>
      </p:pic>
    </p:spTree>
    <p:extLst>
      <p:ext uri="{BB962C8B-B14F-4D97-AF65-F5344CB8AC3E}">
        <p14:creationId xmlns:p14="http://schemas.microsoft.com/office/powerpoint/2010/main" val="169595703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6" name="图片 5">
            <a:extLst>
              <a:ext uri="{FF2B5EF4-FFF2-40B4-BE49-F238E27FC236}">
                <a16:creationId xmlns="" xmlns:a16="http://schemas.microsoft.com/office/drawing/2014/main" id="{780EE267-0BA5-9444-A0C7-1655D47E17A6}"/>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872" y="73521"/>
            <a:ext cx="12036256" cy="6710959"/>
          </a:xfrm>
          <a:prstGeom prst="rect">
            <a:avLst/>
          </a:prstGeom>
        </p:spPr>
      </p:pic>
    </p:spTree>
    <p:extLst>
      <p:ext uri="{BB962C8B-B14F-4D97-AF65-F5344CB8AC3E}">
        <p14:creationId xmlns:p14="http://schemas.microsoft.com/office/powerpoint/2010/main" val="296046863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4A417091-13EB-DC44-91A0-D1B4D0D04F0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801" y="120137"/>
            <a:ext cx="11994399" cy="6617727"/>
          </a:xfrm>
          <a:prstGeom prst="rect">
            <a:avLst/>
          </a:prstGeom>
        </p:spPr>
      </p:pic>
    </p:spTree>
    <p:extLst>
      <p:ext uri="{BB962C8B-B14F-4D97-AF65-F5344CB8AC3E}">
        <p14:creationId xmlns:p14="http://schemas.microsoft.com/office/powerpoint/2010/main" val="448697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361CE799-9285-4746-A69A-BBA7D74F90E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flipH="1">
            <a:off x="44711" y="21981"/>
            <a:ext cx="12102579" cy="6814039"/>
          </a:xfrm>
          <a:prstGeom prst="rect">
            <a:avLst/>
          </a:prstGeom>
        </p:spPr>
      </p:pic>
    </p:spTree>
    <p:extLst>
      <p:ext uri="{BB962C8B-B14F-4D97-AF65-F5344CB8AC3E}">
        <p14:creationId xmlns:p14="http://schemas.microsoft.com/office/powerpoint/2010/main" val="29981003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84D63307-EE10-1E43-9A83-913D9F9FC11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5184" y="140643"/>
            <a:ext cx="12242369" cy="6576715"/>
          </a:xfrm>
          <a:prstGeom prst="rect">
            <a:avLst/>
          </a:prstGeom>
        </p:spPr>
      </p:pic>
      <p:sp>
        <p:nvSpPr>
          <p:cNvPr id="11" name="标题 10"/>
          <p:cNvSpPr>
            <a:spLocks noGrp="1"/>
          </p:cNvSpPr>
          <p:nvPr>
            <p:ph type="title"/>
          </p:nvPr>
        </p:nvSpPr>
        <p:spPr>
          <a:xfrm>
            <a:off x="515938" y="444501"/>
            <a:ext cx="9511700" cy="907200"/>
          </a:xfrm>
        </p:spPr>
        <p:txBody>
          <a:bodyPr lIns="0" tIns="0" rIns="0" bIns="0">
            <a:noAutofit/>
          </a:bodyPr>
          <a:lstStyle>
            <a:lvl1pPr marL="0" algn="l" defTabSz="914400" rtl="0" eaLnBrk="1" latinLnBrk="0" hangingPunct="1">
              <a:lnSpc>
                <a:spcPct val="90000"/>
              </a:lnSpc>
              <a:spcBef>
                <a:spcPct val="0"/>
              </a:spcBef>
              <a:buNone/>
              <a:defRPr kumimoji="1" lang="zh-CN" altLang="en-US" sz="3600" b="1" kern="1200" dirty="0">
                <a:solidFill>
                  <a:srgbClr val="0070C0"/>
                </a:solidFill>
                <a:latin typeface="+mj-lt"/>
                <a:ea typeface="+mn-ea"/>
                <a:cs typeface="+mj-cs"/>
              </a:defRPr>
            </a:lvl1pPr>
          </a:lstStyle>
          <a:p>
            <a:r>
              <a:rPr lang="zh-CN" altLang="en-US" dirty="0"/>
              <a:t>单击此处编辑母版标题样式</a:t>
            </a:r>
          </a:p>
        </p:txBody>
      </p:sp>
    </p:spTree>
    <p:extLst>
      <p:ext uri="{BB962C8B-B14F-4D97-AF65-F5344CB8AC3E}">
        <p14:creationId xmlns:p14="http://schemas.microsoft.com/office/powerpoint/2010/main" val="159349907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直线框">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Tree>
    <p:extLst>
      <p:ext uri="{BB962C8B-B14F-4D97-AF65-F5344CB8AC3E}">
        <p14:creationId xmlns:p14="http://schemas.microsoft.com/office/powerpoint/2010/main" val="663433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6504184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直线框">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87814577-70CA-BE40-B210-6B49FD948A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spTree>
    <p:extLst>
      <p:ext uri="{BB962C8B-B14F-4D97-AF65-F5344CB8AC3E}">
        <p14:creationId xmlns:p14="http://schemas.microsoft.com/office/powerpoint/2010/main" val="39185166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617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Naughty Children">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745C149C-A3F8-BF48-93B0-DBEA898F6E04}"/>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81813" y="134125"/>
            <a:ext cx="11828375" cy="6589750"/>
          </a:xfrm>
          <a:prstGeom prst="rect">
            <a:avLst/>
          </a:prstGeom>
        </p:spPr>
      </p:pic>
      <p:sp>
        <p:nvSpPr>
          <p:cNvPr id="2" name="标题 1">
            <a:extLst>
              <a:ext uri="{FF2B5EF4-FFF2-40B4-BE49-F238E27FC236}">
                <a16:creationId xmlns="" xmlns:a16="http://schemas.microsoft.com/office/drawing/2014/main" id="{E5A11301-167F-AF42-98AE-11140FF23DF1}"/>
              </a:ext>
            </a:extLst>
          </p:cNvPr>
          <p:cNvSpPr>
            <a:spLocks noGrp="1"/>
          </p:cNvSpPr>
          <p:nvPr>
            <p:ph type="title"/>
          </p:nvPr>
        </p:nvSpPr>
        <p:spPr>
          <a:xfrm>
            <a:off x="515938" y="444501"/>
            <a:ext cx="10435262" cy="660400"/>
          </a:xfrm>
        </p:spPr>
        <p:txBody>
          <a:bodyPr lIns="0" tIns="0" rIns="0" bIns="0" anchor="t">
            <a:noAutofit/>
          </a:bodyPr>
          <a:lstStyle>
            <a:lvl1pPr marL="0" algn="l" defTabSz="914400" rtl="0" eaLnBrk="1" latinLnBrk="0" hangingPunct="1">
              <a:lnSpc>
                <a:spcPct val="90000"/>
              </a:lnSpc>
              <a:spcBef>
                <a:spcPct val="0"/>
              </a:spcBef>
              <a:buNone/>
              <a:defRPr lang="zh-CN" altLang="en-US" sz="3600" b="1" kern="1200" dirty="0">
                <a:solidFill>
                  <a:srgbClr val="0070C0"/>
                </a:solidFill>
                <a:latin typeface="+mj-lt"/>
                <a:ea typeface="+mn-ea"/>
                <a:cs typeface="+mj-cs"/>
              </a:defRPr>
            </a:lvl1pPr>
          </a:lstStyle>
          <a:p>
            <a:r>
              <a:rPr kumimoji="1" lang="zh-CN" altLang="en-US" dirty="0"/>
              <a:t>单击此处编辑母版标题样式</a:t>
            </a:r>
          </a:p>
        </p:txBody>
      </p:sp>
    </p:spTree>
    <p:extLst>
      <p:ext uri="{BB962C8B-B14F-4D97-AF65-F5344CB8AC3E}">
        <p14:creationId xmlns:p14="http://schemas.microsoft.com/office/powerpoint/2010/main" val="239498627"/>
      </p:ext>
    </p:extLst>
  </p:cSld>
  <p:clrMapOvr>
    <a:masterClrMapping/>
  </p:clrMapOvr>
  <p:extLst>
    <p:ext uri="{DCECCB84-F9BA-43D5-87BE-67443E8EF086}">
      <p15:sldGuideLst xmlns:p15="http://schemas.microsoft.com/office/powerpoint/2012/main">
        <p15:guide id="1" orient="horz" pos="368">
          <p15:clr>
            <a:srgbClr val="FBAE40"/>
          </p15:clr>
        </p15:guide>
        <p15:guide id="2" pos="325">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37485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4110262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27217218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7773590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866519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831976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867752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59743421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6485626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36802604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20646570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490994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259E236-EE12-439F-831B-88BD75BDEBE2}" type="datetimeFigureOut">
              <a:rPr lang="zh-CN" altLang="en-US" smtClean="0"/>
              <a:t>2020/6/3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15655909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5" Type="http://schemas.openxmlformats.org/officeDocument/2006/relationships/theme" Target="../theme/theme5.xml"/><Relationship Id="rId4" Type="http://schemas.openxmlformats.org/officeDocument/2006/relationships/slideLayout" Target="../slideLayouts/slideLayout3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slideLayout" Target="../slideLayouts/slideLayout57.xml"/><Relationship Id="rId3" Type="http://schemas.openxmlformats.org/officeDocument/2006/relationships/slideLayout" Target="../slideLayouts/slideLayout42.xml"/><Relationship Id="rId21" Type="http://schemas.openxmlformats.org/officeDocument/2006/relationships/slideLayout" Target="../slideLayouts/slideLayout60.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20" Type="http://schemas.openxmlformats.org/officeDocument/2006/relationships/slideLayout" Target="../slideLayouts/slideLayout59.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23" Type="http://schemas.openxmlformats.org/officeDocument/2006/relationships/theme" Target="../theme/theme8.xml"/><Relationship Id="rId10" Type="http://schemas.openxmlformats.org/officeDocument/2006/relationships/slideLayout" Target="../slideLayouts/slideLayout49.xml"/><Relationship Id="rId19" Type="http://schemas.openxmlformats.org/officeDocument/2006/relationships/slideLayout" Target="../slideLayouts/slideLayout58.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 Id="rId22" Type="http://schemas.openxmlformats.org/officeDocument/2006/relationships/slideLayout" Target="../slideLayouts/slideLayout6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slideLayout" Target="../slideLayouts/slideLayout79.xml"/><Relationship Id="rId3" Type="http://schemas.openxmlformats.org/officeDocument/2006/relationships/slideLayout" Target="../slideLayouts/slideLayout64.xml"/><Relationship Id="rId21" Type="http://schemas.openxmlformats.org/officeDocument/2006/relationships/slideLayout" Target="../slideLayouts/slideLayout82.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slideLayout" Target="../slideLayouts/slideLayout81.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23" Type="http://schemas.openxmlformats.org/officeDocument/2006/relationships/theme" Target="../theme/theme9.xml"/><Relationship Id="rId10" Type="http://schemas.openxmlformats.org/officeDocument/2006/relationships/slideLayout" Target="../slideLayouts/slideLayout71.xml"/><Relationship Id="rId19" Type="http://schemas.openxmlformats.org/officeDocument/2006/relationships/slideLayout" Target="../slideLayouts/slideLayout80.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 Id="rId22"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9E236-EE12-439F-831B-88BD75BDEBE2}" type="datetimeFigureOut">
              <a:rPr lang="zh-CN" altLang="en-US" smtClean="0"/>
              <a:t>2020/6/3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F04F9D-2E7B-4567-BBD9-873791644B1D}" type="slidenum">
              <a:rPr lang="zh-CN" altLang="en-US" smtClean="0"/>
              <a:t>‹#›</a:t>
            </a:fld>
            <a:endParaRPr lang="zh-CN" altLang="en-US"/>
          </a:p>
        </p:txBody>
      </p:sp>
    </p:spTree>
    <p:extLst>
      <p:ext uri="{BB962C8B-B14F-4D97-AF65-F5344CB8AC3E}">
        <p14:creationId xmlns:p14="http://schemas.microsoft.com/office/powerpoint/2010/main" val="8322567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0A90B2-617A-46AA-8D20-04E0464F61B4}" type="datetimeFigureOut">
              <a:rPr lang="zh-CN" altLang="en-US" smtClean="0">
                <a:solidFill>
                  <a:prstClr val="black">
                    <a:tint val="75000"/>
                  </a:prstClr>
                </a:solidFill>
              </a:rPr>
              <a:pPr/>
              <a:t>2020/6/3</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3C3009-5F10-4EFB-AA0B-77D8463E59DE}"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115289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478565979"/>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428084743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7296840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747" r:id="rId4"/>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14163076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892969" y="312539"/>
            <a:ext cx="10406062" cy="1518047"/>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标题文本</a:t>
            </a:r>
          </a:p>
        </p:txBody>
      </p:sp>
      <p:sp>
        <p:nvSpPr>
          <p:cNvPr id="3" name="Shape 3"/>
          <p:cNvSpPr>
            <a:spLocks noGrp="1"/>
          </p:cNvSpPr>
          <p:nvPr>
            <p:ph type="body" idx="1"/>
          </p:nvPr>
        </p:nvSpPr>
        <p:spPr>
          <a:xfrm>
            <a:off x="892969" y="1830586"/>
            <a:ext cx="10406062" cy="4420196"/>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Shape 4"/>
          <p:cNvSpPr>
            <a:spLocks noGrp="1"/>
          </p:cNvSpPr>
          <p:nvPr>
            <p:ph type="sldNum" sz="quarter" idx="2"/>
          </p:nvPr>
        </p:nvSpPr>
        <p:spPr>
          <a:xfrm>
            <a:off x="5877651" y="6505279"/>
            <a:ext cx="424796" cy="362215"/>
          </a:xfrm>
          <a:prstGeom prst="rect">
            <a:avLst/>
          </a:prstGeom>
          <a:ln w="12700">
            <a:miter lim="400000"/>
          </a:ln>
        </p:spPr>
        <p:txBody>
          <a:bodyPr wrap="none" lIns="50800" tIns="50800" rIns="50800" bIns="50800">
            <a:spAutoFit/>
          </a:bodyPr>
          <a:lstStyle>
            <a:lvl1pPr>
              <a:defRPr sz="1687"/>
            </a:lvl1pPr>
          </a:lstStyle>
          <a:p>
            <a:pPr algn="ctr" defTabSz="547504" hangingPunct="0"/>
            <a:fld id="{86CB4B4D-7CA3-9044-876B-883B54F8677D}" type="slidenum">
              <a:rPr lang="uk-UA" kern="0" smtClean="0">
                <a:solidFill>
                  <a:srgbClr val="000000"/>
                </a:solidFill>
                <a:sym typeface="Helvetica Light"/>
              </a:rPr>
              <a:pPr algn="ctr" defTabSz="547504" hangingPunct="0"/>
              <a:t>‹#›</a:t>
            </a:fld>
            <a:endParaRPr lang="uk-UA" kern="0">
              <a:solidFill>
                <a:srgbClr val="000000"/>
              </a:solidFill>
              <a:sym typeface="Helvetica Light"/>
            </a:endParaRPr>
          </a:p>
        </p:txBody>
      </p:sp>
    </p:spTree>
    <p:extLst>
      <p:ext uri="{BB962C8B-B14F-4D97-AF65-F5344CB8AC3E}">
        <p14:creationId xmlns:p14="http://schemas.microsoft.com/office/powerpoint/2010/main" val="339471425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Lst>
  <p:transition spd="med"/>
  <p:txStyles>
    <p:titleStyle>
      <a:lvl1pPr marL="0" marR="0" indent="0"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7497" b="0" i="0" u="none" strike="noStrike" cap="none" spc="0" baseline="0">
          <a:ln>
            <a:noFill/>
          </a:ln>
          <a:solidFill>
            <a:srgbClr val="000000"/>
          </a:solidFill>
          <a:uFillTx/>
          <a:latin typeface="+mn-lt"/>
          <a:ea typeface="+mn-ea"/>
          <a:cs typeface="+mn-cs"/>
          <a:sym typeface="Helvetica Light"/>
        </a:defRPr>
      </a:lvl9pPr>
    </p:titleStyle>
    <p:bodyStyle>
      <a:lvl1pPr marL="416526"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1pPr>
      <a:lvl2pPr marL="833050"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2pPr>
      <a:lvl3pPr marL="124957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3pPr>
      <a:lvl4pPr marL="166610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4pPr>
      <a:lvl5pPr marL="2082627"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5pPr>
      <a:lvl6pPr marL="2499151"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6pPr>
      <a:lvl7pPr marL="291567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7pPr>
      <a:lvl8pPr marL="3332202"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8pPr>
      <a:lvl9pPr marL="3748728" marR="0" indent="-416526" algn="l" defTabSz="547435" rtl="0" latinLnBrk="0">
        <a:lnSpc>
          <a:spcPct val="100000"/>
        </a:lnSpc>
        <a:spcBef>
          <a:spcPts val="3936"/>
        </a:spcBef>
        <a:spcAft>
          <a:spcPts val="0"/>
        </a:spcAft>
        <a:buClrTx/>
        <a:buSzPct val="75000"/>
        <a:buFontTx/>
        <a:buChar char="•"/>
        <a:tabLst/>
        <a:defRPr sz="3372"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1pPr>
      <a:lvl2pPr marL="0" marR="0" indent="21421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2pPr>
      <a:lvl3pPr marL="0" marR="0" indent="428427"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3pPr>
      <a:lvl4pPr marL="0" marR="0" indent="64263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4pPr>
      <a:lvl5pPr marL="0" marR="0" indent="856852"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5pPr>
      <a:lvl6pPr marL="0" marR="0" indent="107106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6pPr>
      <a:lvl7pPr marL="0" marR="0" indent="1285279"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7pPr>
      <a:lvl8pPr marL="0" marR="0" indent="1499491"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8pPr>
      <a:lvl9pPr marL="0" marR="0" indent="1713703" algn="ctr" defTabSz="547435" rtl="0" latinLnBrk="0">
        <a:lnSpc>
          <a:spcPct val="100000"/>
        </a:lnSpc>
        <a:spcBef>
          <a:spcPts val="0"/>
        </a:spcBef>
        <a:spcAft>
          <a:spcPts val="0"/>
        </a:spcAft>
        <a:buClrTx/>
        <a:buSzTx/>
        <a:buFontTx/>
        <a:buNone/>
        <a:tabLst/>
        <a:defRPr sz="1687" b="0" i="0" u="none" strike="noStrike" cap="none" spc="0" baseline="0">
          <a:ln>
            <a:noFill/>
          </a:ln>
          <a:solidFill>
            <a:schemeClr val="tx1"/>
          </a:solidFill>
          <a:uFillTx/>
          <a:latin typeface="+mn-lt"/>
          <a:ea typeface="+mn-ea"/>
          <a:cs typeface="+mn-cs"/>
          <a:sym typeface="Helvetica Light"/>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52182391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259E236-EE12-439F-831B-88BD75BDEBE2}" type="datetimeFigureOut">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l" defTabSz="914400" rtl="0" eaLnBrk="1" fontAlgn="auto" latinLnBrk="0" hangingPunct="1">
                <a:lnSpc>
                  <a:spcPct val="100000"/>
                </a:lnSpc>
                <a:spcBef>
                  <a:spcPts val="0"/>
                </a:spcBef>
                <a:spcAft>
                  <a:spcPts val="0"/>
                </a:spcAft>
                <a:buClrTx/>
                <a:buSzTx/>
                <a:buFontTx/>
                <a:buNone/>
                <a:tabLst/>
                <a:defRPr/>
              </a:pPr>
              <a:t>2020/6/3</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FFF04F9D-2E7B-4567-BBD9-873791644B1D}" type="slidenum">
              <a:rPr kumimoji="0" lang="zh-CN" altLang="en-US" sz="1200" b="0" i="0" u="none" strike="noStrike" kern="1200" cap="none" spc="0" normalizeH="0" baseline="0" noProof="0" smtClean="0">
                <a:ln>
                  <a:noFill/>
                </a:ln>
                <a:solidFill>
                  <a:prstClr val="black">
                    <a:tint val="75000"/>
                  </a:prstClr>
                </a:solidFill>
                <a:effectLst/>
                <a:uLnTx/>
                <a:uFillTx/>
                <a:latin typeface="Century Gothic"/>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entury Gothic"/>
              <a:cs typeface="+mn-cs"/>
            </a:endParaRPr>
          </a:p>
        </p:txBody>
      </p:sp>
    </p:spTree>
    <p:extLst>
      <p:ext uri="{BB962C8B-B14F-4D97-AF65-F5344CB8AC3E}">
        <p14:creationId xmlns:p14="http://schemas.microsoft.com/office/powerpoint/2010/main" val="1191999873"/>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 id="2147483740" r:id="rId16"/>
    <p:sldLayoutId id="2147483741" r:id="rId17"/>
    <p:sldLayoutId id="2147483742" r:id="rId18"/>
    <p:sldLayoutId id="2147483743" r:id="rId19"/>
    <p:sldLayoutId id="2147483744" r:id="rId20"/>
    <p:sldLayoutId id="2147483745" r:id="rId21"/>
    <p:sldLayoutId id="2147483746"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tiff"/></Relationships>
</file>

<file path=ppt/slides/_rels/slide1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8.tiff"/><Relationship Id="rId7" Type="http://schemas.openxmlformats.org/officeDocument/2006/relationships/image" Target="../media/image15.png"/><Relationship Id="rId12" Type="http://schemas.openxmlformats.org/officeDocument/2006/relationships/image" Target="../media/image82.jpe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hyperlink" Target="https://pixabay.com/go/?t=image-list-shutterstock&amp;id=270100805" TargetMode="External"/><Relationship Id="rId11" Type="http://schemas.openxmlformats.org/officeDocument/2006/relationships/image" Target="../media/image79.tiff"/><Relationship Id="rId5" Type="http://schemas.openxmlformats.org/officeDocument/2006/relationships/image" Target="../media/image16.tiff"/><Relationship Id="rId10" Type="http://schemas.microsoft.com/office/2007/relationships/hdphoto" Target="../media/hdphoto17.wdp"/><Relationship Id="rId4" Type="http://schemas.openxmlformats.org/officeDocument/2006/relationships/image" Target="../media/image21.tiff"/><Relationship Id="rId9"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tiff"/><Relationship Id="rId7" Type="http://schemas.openxmlformats.org/officeDocument/2006/relationships/image" Target="../media/image83.png"/><Relationship Id="rId12" Type="http://schemas.openxmlformats.org/officeDocument/2006/relationships/image" Target="../media/image87.png"/><Relationship Id="rId2" Type="http://schemas.openxmlformats.org/officeDocument/2006/relationships/notesSlide" Target="../notesSlides/notesSlide10.xml"/><Relationship Id="rId1" Type="http://schemas.openxmlformats.org/officeDocument/2006/relationships/slideLayout" Target="../slideLayouts/slideLayout39.xml"/><Relationship Id="rId6" Type="http://schemas.openxmlformats.org/officeDocument/2006/relationships/image" Target="../media/image15.png"/><Relationship Id="rId11" Type="http://schemas.openxmlformats.org/officeDocument/2006/relationships/image" Target="../media/image86.png"/><Relationship Id="rId5" Type="http://schemas.openxmlformats.org/officeDocument/2006/relationships/image" Target="../media/image16.tiff"/><Relationship Id="rId10" Type="http://schemas.openxmlformats.org/officeDocument/2006/relationships/image" Target="../media/image85.tiff"/><Relationship Id="rId4" Type="http://schemas.openxmlformats.org/officeDocument/2006/relationships/image" Target="../media/image21.tiff"/><Relationship Id="rId9" Type="http://schemas.microsoft.com/office/2007/relationships/hdphoto" Target="../media/hdphoto18.wdp"/></Relationships>
</file>

<file path=ppt/slides/_rels/slide12.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13.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8.tiff"/><Relationship Id="rId7"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15.png"/><Relationship Id="rId11" Type="http://schemas.openxmlformats.org/officeDocument/2006/relationships/image" Target="../media/image89.png"/><Relationship Id="rId5" Type="http://schemas.openxmlformats.org/officeDocument/2006/relationships/image" Target="../media/image16.tiff"/><Relationship Id="rId10" Type="http://schemas.openxmlformats.org/officeDocument/2006/relationships/image" Target="../media/image79.tiff"/><Relationship Id="rId4" Type="http://schemas.openxmlformats.org/officeDocument/2006/relationships/image" Target="../media/image21.tiff"/><Relationship Id="rId9" Type="http://schemas.openxmlformats.org/officeDocument/2006/relationships/image" Target="../media/image88.png"/></Relationships>
</file>

<file path=ppt/slides/_rels/slide14.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0.png"/><Relationship Id="rId2" Type="http://schemas.openxmlformats.org/officeDocument/2006/relationships/notesSlide" Target="../notesSlides/notesSlide13.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1.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1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tiff"/><Relationship Id="rId7" Type="http://schemas.openxmlformats.org/officeDocument/2006/relationships/image" Target="../media/image16.tiff"/><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21.tiff"/><Relationship Id="rId5" Type="http://schemas.openxmlformats.org/officeDocument/2006/relationships/image" Target="../media/image93.png"/><Relationship Id="rId10" Type="http://schemas.openxmlformats.org/officeDocument/2006/relationships/image" Target="../media/image95.png"/><Relationship Id="rId4" Type="http://schemas.openxmlformats.org/officeDocument/2006/relationships/image" Target="../media/image92.png"/><Relationship Id="rId9" Type="http://schemas.openxmlformats.org/officeDocument/2006/relationships/image" Target="../media/image94.png"/></Relationships>
</file>

<file path=ppt/slides/_rels/slide17.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102.png"/><Relationship Id="rId3" Type="http://schemas.openxmlformats.org/officeDocument/2006/relationships/image" Target="../media/image8.tiff"/><Relationship Id="rId7" Type="http://schemas.openxmlformats.org/officeDocument/2006/relationships/image" Target="../media/image34.png"/><Relationship Id="rId12" Type="http://schemas.openxmlformats.org/officeDocument/2006/relationships/image" Target="../media/image101.png"/><Relationship Id="rId17" Type="http://schemas.openxmlformats.org/officeDocument/2006/relationships/image" Target="../media/image106.png"/><Relationship Id="rId2" Type="http://schemas.openxmlformats.org/officeDocument/2006/relationships/notesSlide" Target="../notesSlides/notesSlide17.xml"/><Relationship Id="rId16" Type="http://schemas.openxmlformats.org/officeDocument/2006/relationships/image" Target="../media/image105.png"/><Relationship Id="rId1" Type="http://schemas.openxmlformats.org/officeDocument/2006/relationships/slideLayout" Target="../slideLayouts/slideLayout32.xml"/><Relationship Id="rId6" Type="http://schemas.openxmlformats.org/officeDocument/2006/relationships/image" Target="../media/image15.png"/><Relationship Id="rId11" Type="http://schemas.openxmlformats.org/officeDocument/2006/relationships/image" Target="../media/image100.png"/><Relationship Id="rId5" Type="http://schemas.openxmlformats.org/officeDocument/2006/relationships/image" Target="../media/image16.tiff"/><Relationship Id="rId15" Type="http://schemas.openxmlformats.org/officeDocument/2006/relationships/image" Target="../media/image104.png"/><Relationship Id="rId10" Type="http://schemas.openxmlformats.org/officeDocument/2006/relationships/image" Target="../media/image99.png"/><Relationship Id="rId4" Type="http://schemas.openxmlformats.org/officeDocument/2006/relationships/image" Target="../media/image21.tiff"/><Relationship Id="rId9" Type="http://schemas.openxmlformats.org/officeDocument/2006/relationships/image" Target="../media/image98.png"/><Relationship Id="rId14" Type="http://schemas.openxmlformats.org/officeDocument/2006/relationships/image" Target="../media/image103.png"/></Relationships>
</file>

<file path=ppt/slides/_rels/slide19.xml.rels><?xml version="1.0" encoding="UTF-8" standalone="yes"?>
<Relationships xmlns="http://schemas.openxmlformats.org/package/2006/relationships"><Relationship Id="rId8" Type="http://schemas.openxmlformats.org/officeDocument/2006/relationships/image" Target="../media/image112.png"/><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28.png"/><Relationship Id="rId3" Type="http://schemas.openxmlformats.org/officeDocument/2006/relationships/image" Target="../media/image107.png"/><Relationship Id="rId21" Type="http://schemas.openxmlformats.org/officeDocument/2006/relationships/image" Target="../media/image123.png"/><Relationship Id="rId7" Type="http://schemas.openxmlformats.org/officeDocument/2006/relationships/image" Target="../media/image111.pn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7.png"/><Relationship Id="rId2" Type="http://schemas.openxmlformats.org/officeDocument/2006/relationships/image" Target="../media/image12.tiff"/><Relationship Id="rId16" Type="http://schemas.openxmlformats.org/officeDocument/2006/relationships/image" Target="../media/image120.png"/><Relationship Id="rId20" Type="http://schemas.openxmlformats.org/officeDocument/2006/relationships/image" Target="../media/image21.tiff"/><Relationship Id="rId1" Type="http://schemas.openxmlformats.org/officeDocument/2006/relationships/slideLayout" Target="../slideLayouts/slideLayout3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6.png"/><Relationship Id="rId5" Type="http://schemas.openxmlformats.org/officeDocument/2006/relationships/image" Target="../media/image109.png"/><Relationship Id="rId15" Type="http://schemas.openxmlformats.org/officeDocument/2006/relationships/image" Target="../media/image119.png"/><Relationship Id="rId23" Type="http://schemas.openxmlformats.org/officeDocument/2006/relationships/image" Target="../media/image125.png"/><Relationship Id="rId10" Type="http://schemas.openxmlformats.org/officeDocument/2006/relationships/image" Target="../media/image114.png"/><Relationship Id="rId19" Type="http://schemas.openxmlformats.org/officeDocument/2006/relationships/image" Target="../media/image34.png"/><Relationship Id="rId4" Type="http://schemas.openxmlformats.org/officeDocument/2006/relationships/image" Target="../media/image108.pn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4.png"/></Relationships>
</file>

<file path=ppt/slides/_rels/slide2.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13.tiff"/><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tiff"/></Relationships>
</file>

<file path=ppt/slides/_rels/slide20.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1.tiff"/><Relationship Id="rId7"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 Id="rId9" Type="http://schemas.openxmlformats.org/officeDocument/2006/relationships/image" Target="../media/image130.png"/></Relationships>
</file>

<file path=ppt/slides/_rels/slide21.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31.jpeg"/><Relationship Id="rId21" Type="http://schemas.openxmlformats.org/officeDocument/2006/relationships/image" Target="../media/image144.png"/><Relationship Id="rId7" Type="http://schemas.openxmlformats.org/officeDocument/2006/relationships/image" Target="../media/image15.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19.xml"/><Relationship Id="rId16" Type="http://schemas.openxmlformats.org/officeDocument/2006/relationships/image" Target="../media/image139.png"/><Relationship Id="rId20"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hyperlink" Target="http://image.baidu.com/search/detail?ct=503316480&amp;z=&amp;tn=baiduimagedetail&amp;ipn=d&amp;word=%E9%AB%98%E6%A5%BC%E5%8D%A1%E9%80%9A%E5%9B%BE%E7%89%87&amp;step_word=&amp;ie=utf-8&amp;in=&amp;cl=2&amp;lm=-1&amp;st=-1&amp;hd=&amp;latest=&amp;copyright=&amp;cs=204011560,4286444518&amp;os=3171125833,196376603&amp;simid=3395607746,126164180&amp;pn=0&amp;rn=1&amp;di=96800&amp;ln=498&amp;fr=&amp;fmq=1571833496868_R&amp;ic=&amp;s=undefined&amp;se=&amp;sme=&amp;tab=0&amp;width=&amp;height=&amp;face=undefined&amp;is=0,0&amp;istype=2&amp;ist=&amp;jit=&amp;bdtype=0&amp;spn=0&amp;pi=0&amp;gsm=0&amp;hs=2&amp;objurl=http://bpic.588ku.com/element_origin_min_pic/16/07/28/1257998ed581467.jpg&amp;rpstart=0&amp;rpnum=0&amp;adpicid=0&amp;force=undefined" TargetMode="External"/><Relationship Id="rId11" Type="http://schemas.openxmlformats.org/officeDocument/2006/relationships/image" Target="../media/image134.png"/><Relationship Id="rId5" Type="http://schemas.openxmlformats.org/officeDocument/2006/relationships/image" Target="../media/image16.tiff"/><Relationship Id="rId15" Type="http://schemas.openxmlformats.org/officeDocument/2006/relationships/image" Target="../media/image138.png"/><Relationship Id="rId23" Type="http://schemas.microsoft.com/office/2007/relationships/hdphoto" Target="../media/hdphoto19.wdp"/><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1.tiff"/><Relationship Id="rId9" Type="http://schemas.openxmlformats.org/officeDocument/2006/relationships/image" Target="../media/image21.tiff"/><Relationship Id="rId14" Type="http://schemas.openxmlformats.org/officeDocument/2006/relationships/image" Target="../media/image137.png"/><Relationship Id="rId22" Type="http://schemas.openxmlformats.org/officeDocument/2006/relationships/image" Target="../media/image145.png"/></Relationships>
</file>

<file path=ppt/slides/_rels/slide22.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0.tiff"/><Relationship Id="rId7" Type="http://schemas.openxmlformats.org/officeDocument/2006/relationships/hyperlink" Target="https://pixabay.com/go/?t=image-list-shutterstock&amp;id=119879638"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6.png"/><Relationship Id="rId11" Type="http://schemas.openxmlformats.org/officeDocument/2006/relationships/image" Target="../media/image150.png"/><Relationship Id="rId5" Type="http://schemas.openxmlformats.org/officeDocument/2006/relationships/image" Target="../media/image16.tiff"/><Relationship Id="rId10" Type="http://schemas.openxmlformats.org/officeDocument/2006/relationships/image" Target="../media/image149.png"/><Relationship Id="rId4" Type="http://schemas.openxmlformats.org/officeDocument/2006/relationships/image" Target="../media/image21.tiff"/><Relationship Id="rId9" Type="http://schemas.openxmlformats.org/officeDocument/2006/relationships/image" Target="../media/image148.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13" Type="http://schemas.microsoft.com/office/2007/relationships/hdphoto" Target="../media/hdphoto21.wdp"/><Relationship Id="rId18" Type="http://schemas.microsoft.com/office/2007/relationships/hdphoto" Target="../media/hdphoto23.wdp"/><Relationship Id="rId26" Type="http://schemas.openxmlformats.org/officeDocument/2006/relationships/image" Target="../media/image162.png"/><Relationship Id="rId3" Type="http://schemas.openxmlformats.org/officeDocument/2006/relationships/image" Target="../media/image9.tiff"/><Relationship Id="rId21" Type="http://schemas.openxmlformats.org/officeDocument/2006/relationships/image" Target="../media/image158.png"/><Relationship Id="rId7" Type="http://schemas.openxmlformats.org/officeDocument/2006/relationships/image" Target="../media/image34.png"/><Relationship Id="rId12" Type="http://schemas.openxmlformats.org/officeDocument/2006/relationships/image" Target="../media/image153.png"/><Relationship Id="rId17" Type="http://schemas.openxmlformats.org/officeDocument/2006/relationships/image" Target="../media/image156.png"/><Relationship Id="rId25" Type="http://schemas.microsoft.com/office/2007/relationships/hdphoto" Target="../media/hdphoto25.wdp"/><Relationship Id="rId2" Type="http://schemas.openxmlformats.org/officeDocument/2006/relationships/notesSlide" Target="../notesSlides/notesSlide21.xml"/><Relationship Id="rId16" Type="http://schemas.openxmlformats.org/officeDocument/2006/relationships/image" Target="../media/image155.png"/><Relationship Id="rId20" Type="http://schemas.microsoft.com/office/2007/relationships/hdphoto" Target="../media/hdphoto24.wdp"/><Relationship Id="rId29" Type="http://schemas.microsoft.com/office/2007/relationships/hdphoto" Target="../media/hdphoto27.wdp"/><Relationship Id="rId1" Type="http://schemas.openxmlformats.org/officeDocument/2006/relationships/slideLayout" Target="../slideLayouts/slideLayout26.xml"/><Relationship Id="rId6" Type="http://schemas.openxmlformats.org/officeDocument/2006/relationships/image" Target="../media/image15.png"/><Relationship Id="rId11" Type="http://schemas.microsoft.com/office/2007/relationships/hdphoto" Target="../media/hdphoto20.wdp"/><Relationship Id="rId24" Type="http://schemas.openxmlformats.org/officeDocument/2006/relationships/image" Target="../media/image161.png"/><Relationship Id="rId5" Type="http://schemas.openxmlformats.org/officeDocument/2006/relationships/image" Target="../media/image16.tiff"/><Relationship Id="rId15" Type="http://schemas.microsoft.com/office/2007/relationships/hdphoto" Target="../media/hdphoto22.wdp"/><Relationship Id="rId23" Type="http://schemas.openxmlformats.org/officeDocument/2006/relationships/image" Target="../media/image160.png"/><Relationship Id="rId28" Type="http://schemas.openxmlformats.org/officeDocument/2006/relationships/image" Target="../media/image163.png"/><Relationship Id="rId10" Type="http://schemas.openxmlformats.org/officeDocument/2006/relationships/image" Target="../media/image152.png"/><Relationship Id="rId19" Type="http://schemas.openxmlformats.org/officeDocument/2006/relationships/image" Target="../media/image157.png"/><Relationship Id="rId31" Type="http://schemas.openxmlformats.org/officeDocument/2006/relationships/image" Target="../media/image165.png"/><Relationship Id="rId4" Type="http://schemas.openxmlformats.org/officeDocument/2006/relationships/image" Target="../media/image21.tiff"/><Relationship Id="rId9" Type="http://schemas.openxmlformats.org/officeDocument/2006/relationships/image" Target="../media/image151.png"/><Relationship Id="rId14" Type="http://schemas.openxmlformats.org/officeDocument/2006/relationships/image" Target="../media/image154.png"/><Relationship Id="rId22" Type="http://schemas.openxmlformats.org/officeDocument/2006/relationships/image" Target="../media/image159.png"/><Relationship Id="rId27" Type="http://schemas.microsoft.com/office/2007/relationships/hdphoto" Target="../media/hdphoto26.wdp"/><Relationship Id="rId30" Type="http://schemas.openxmlformats.org/officeDocument/2006/relationships/image" Target="../media/image164.png"/></Relationships>
</file>

<file path=ppt/slides/_rels/slide24.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21.tiff"/><Relationship Id="rId7" Type="http://schemas.openxmlformats.org/officeDocument/2006/relationships/image" Target="../media/image167.png"/><Relationship Id="rId2" Type="http://schemas.openxmlformats.org/officeDocument/2006/relationships/notesSlide" Target="../notesSlides/notesSlide22.xml"/><Relationship Id="rId1" Type="http://schemas.openxmlformats.org/officeDocument/2006/relationships/slideLayout" Target="../slideLayouts/slideLayout65.xml"/><Relationship Id="rId6" Type="http://schemas.openxmlformats.org/officeDocument/2006/relationships/image" Target="../media/image166.jpeg"/><Relationship Id="rId5" Type="http://schemas.openxmlformats.org/officeDocument/2006/relationships/image" Target="../media/image15.png"/><Relationship Id="rId4" Type="http://schemas.openxmlformats.org/officeDocument/2006/relationships/image" Target="../media/image16.tiff"/></Relationships>
</file>

<file path=ppt/slides/_rels/slide25.xml.rels><?xml version="1.0" encoding="UTF-8" standalone="yes"?>
<Relationships xmlns="http://schemas.openxmlformats.org/package/2006/relationships"><Relationship Id="rId8" Type="http://schemas.openxmlformats.org/officeDocument/2006/relationships/image" Target="../media/image16.tiff"/><Relationship Id="rId3" Type="http://schemas.openxmlformats.org/officeDocument/2006/relationships/image" Target="../media/image6.tiff"/><Relationship Id="rId7" Type="http://schemas.openxmlformats.org/officeDocument/2006/relationships/image" Target="../media/image21.tiff"/><Relationship Id="rId2" Type="http://schemas.openxmlformats.org/officeDocument/2006/relationships/notesSlide" Target="../notesSlides/notesSlide23.xml"/><Relationship Id="rId1" Type="http://schemas.openxmlformats.org/officeDocument/2006/relationships/slideLayout" Target="../slideLayouts/slideLayout36.xml"/><Relationship Id="rId6" Type="http://schemas.openxmlformats.org/officeDocument/2006/relationships/image" Target="../media/image15.png"/><Relationship Id="rId5" Type="http://schemas.openxmlformats.org/officeDocument/2006/relationships/image" Target="../media/image20.tiff"/><Relationship Id="rId10" Type="http://schemas.openxmlformats.org/officeDocument/2006/relationships/image" Target="../media/image108.png"/><Relationship Id="rId4" Type="http://schemas.openxmlformats.org/officeDocument/2006/relationships/image" Target="../media/image169.tiff"/><Relationship Id="rId9" Type="http://schemas.openxmlformats.org/officeDocument/2006/relationships/image" Target="../media/image170.png"/></Relationships>
</file>

<file path=ppt/slides/_rels/slide2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71.tiff"/><Relationship Id="rId7" Type="http://schemas.openxmlformats.org/officeDocument/2006/relationships/image" Target="../media/image16.tiff"/><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73.tiff"/><Relationship Id="rId4" Type="http://schemas.openxmlformats.org/officeDocument/2006/relationships/image" Target="../media/image172.tiff"/><Relationship Id="rId9" Type="http://schemas.openxmlformats.org/officeDocument/2006/relationships/image" Target="../media/image175.png"/></Relationships>
</file>

<file path=ppt/slides/_rels/slide3.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29.png"/><Relationship Id="rId18" Type="http://schemas.openxmlformats.org/officeDocument/2006/relationships/image" Target="../media/image34.png"/><Relationship Id="rId3" Type="http://schemas.openxmlformats.org/officeDocument/2006/relationships/image" Target="../media/image23.png"/><Relationship Id="rId7" Type="http://schemas.openxmlformats.org/officeDocument/2006/relationships/image" Target="../media/image21.tiff"/><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xml"/><Relationship Id="rId16" Type="http://schemas.openxmlformats.org/officeDocument/2006/relationships/image" Target="../media/image32.png"/><Relationship Id="rId1" Type="http://schemas.openxmlformats.org/officeDocument/2006/relationships/slideLayout" Target="../slideLayouts/slideLayout57.xml"/><Relationship Id="rId6" Type="http://schemas.openxmlformats.org/officeDocument/2006/relationships/image" Target="../media/image13.tiff"/><Relationship Id="rId11" Type="http://schemas.openxmlformats.org/officeDocument/2006/relationships/image" Target="../media/image27.png"/><Relationship Id="rId5" Type="http://schemas.openxmlformats.org/officeDocument/2006/relationships/image" Target="../media/image25.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4.png"/><Relationship Id="rId9" Type="http://schemas.openxmlformats.org/officeDocument/2006/relationships/image" Target="../media/image15.png"/><Relationship Id="rId14" Type="http://schemas.openxmlformats.org/officeDocument/2006/relationships/image" Target="../media/image3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40.png"/><Relationship Id="rId18" Type="http://schemas.microsoft.com/office/2007/relationships/hdphoto" Target="../media/hdphoto4.wdp"/><Relationship Id="rId26" Type="http://schemas.microsoft.com/office/2007/relationships/hdphoto" Target="../media/hdphoto7.wdp"/><Relationship Id="rId3" Type="http://schemas.openxmlformats.org/officeDocument/2006/relationships/image" Target="../media/image35.tiff"/><Relationship Id="rId21" Type="http://schemas.microsoft.com/office/2007/relationships/hdphoto" Target="../media/hdphoto5.wdp"/><Relationship Id="rId7" Type="http://schemas.openxmlformats.org/officeDocument/2006/relationships/image" Target="../media/image16.tiff"/><Relationship Id="rId12" Type="http://schemas.openxmlformats.org/officeDocument/2006/relationships/image" Target="../media/image39.png"/><Relationship Id="rId17" Type="http://schemas.openxmlformats.org/officeDocument/2006/relationships/image" Target="../media/image43.png"/><Relationship Id="rId25" Type="http://schemas.openxmlformats.org/officeDocument/2006/relationships/image" Target="../media/image48.png"/><Relationship Id="rId2" Type="http://schemas.openxmlformats.org/officeDocument/2006/relationships/notesSlide" Target="../notesSlides/notesSlide3.xml"/><Relationship Id="rId16" Type="http://schemas.openxmlformats.org/officeDocument/2006/relationships/image" Target="../media/image42.png"/><Relationship Id="rId20"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8.png"/><Relationship Id="rId24" Type="http://schemas.microsoft.com/office/2007/relationships/hdphoto" Target="../media/hdphoto6.wdp"/><Relationship Id="rId5" Type="http://schemas.openxmlformats.org/officeDocument/2006/relationships/image" Target="../media/image21.tiff"/><Relationship Id="rId15" Type="http://schemas.openxmlformats.org/officeDocument/2006/relationships/image" Target="../media/image41.png"/><Relationship Id="rId23" Type="http://schemas.openxmlformats.org/officeDocument/2006/relationships/image" Target="../media/image47.png"/><Relationship Id="rId10" Type="http://schemas.microsoft.com/office/2007/relationships/hdphoto" Target="../media/hdphoto2.wdp"/><Relationship Id="rId19"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37.png"/><Relationship Id="rId14" Type="http://schemas.microsoft.com/office/2007/relationships/hdphoto" Target="../media/hdphoto3.wdp"/><Relationship Id="rId22" Type="http://schemas.openxmlformats.org/officeDocument/2006/relationships/image" Target="../media/image46.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51.png"/><Relationship Id="rId18" Type="http://schemas.microsoft.com/office/2007/relationships/hdphoto" Target="../media/hdphoto8.wdp"/><Relationship Id="rId26" Type="http://schemas.openxmlformats.org/officeDocument/2006/relationships/image" Target="../media/image60.png"/><Relationship Id="rId3" Type="http://schemas.openxmlformats.org/officeDocument/2006/relationships/image" Target="../media/image35.tiff"/><Relationship Id="rId21" Type="http://schemas.openxmlformats.org/officeDocument/2006/relationships/image" Target="../media/image57.png"/><Relationship Id="rId7" Type="http://schemas.openxmlformats.org/officeDocument/2006/relationships/image" Target="../media/image34.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59.png"/><Relationship Id="rId2" Type="http://schemas.openxmlformats.org/officeDocument/2006/relationships/notesSlide" Target="../notesSlides/notesSlide4.xml"/><Relationship Id="rId16" Type="http://schemas.openxmlformats.org/officeDocument/2006/relationships/image" Target="../media/image54.png"/><Relationship Id="rId20" Type="http://schemas.microsoft.com/office/2007/relationships/hdphoto" Target="../media/hdphoto9.wdp"/><Relationship Id="rId29" Type="http://schemas.microsoft.com/office/2007/relationships/hdphoto" Target="../media/hdphoto12.wdp"/><Relationship Id="rId1" Type="http://schemas.openxmlformats.org/officeDocument/2006/relationships/slideLayout" Target="../slideLayouts/slideLayout7.xml"/><Relationship Id="rId6" Type="http://schemas.openxmlformats.org/officeDocument/2006/relationships/hyperlink" Target="http://image.baidu.com/search/detail?ct=503316480&amp;z=0&amp;tn=baiduimagedetail&amp;ipn=d&amp;word=%E8%AE%AD%E7%8B%97%E9%9A%9C%E7%A2%8D%E7%89%A9%E5%8D%A1%E9%80%9A&amp;step_word=&amp;ie=utf-8&amp;in=&amp;cl=2&amp;lm=-1&amp;st=-1&amp;hd=0&amp;latest=0&amp;copyright=0&amp;cs=216918179,80928803&amp;os=1908806056,4062053180&amp;simid=3453475049,293599459&amp;pn=1&amp;rn=1&amp;di=71390&amp;ln=1128&amp;fr=&amp;fmq=1576475940370_R&amp;ic=0&amp;s=undefined&amp;se=&amp;sme=&amp;tab=0&amp;width=&amp;height=&amp;face=undefined&amp;is=0,0&amp;istype=2&amp;ist=&amp;jit=&amp;bdtype=0&amp;spn=0&amp;pi=0&amp;gsm=0&amp;hs=2&amp;objurl=http://pic.51yuansu.com/pic3/cover/03/44/30/5ba23f2f830c2_610.jpg&amp;rpstart=0&amp;rpnum=0&amp;adpicid=0&amp;force=undefined" TargetMode="External"/><Relationship Id="rId11" Type="http://schemas.openxmlformats.org/officeDocument/2006/relationships/image" Target="../media/image49.png"/><Relationship Id="rId24" Type="http://schemas.microsoft.com/office/2007/relationships/hdphoto" Target="../media/hdphoto11.wdp"/><Relationship Id="rId5" Type="http://schemas.openxmlformats.org/officeDocument/2006/relationships/hyperlink" Target="http://image.baidu.com/search/detail?ct=503316480&amp;z=0&amp;tn=baiduimagedetail&amp;ipn=d&amp;word=%E6%9C%A8%E5%A2%A9%E5%8D%A1%E9%80%9A&amp;step_word=&amp;ie=utf-8&amp;in=&amp;cl=2&amp;lm=-1&amp;st=-1&amp;hd=0&amp;latest=0&amp;copyright=0&amp;cs=335545506,3630891172&amp;os=2520026296,2054796811&amp;simid=0,0&amp;pn=1&amp;rn=1&amp;di=5390&amp;ln=1223&amp;fr=&amp;fmq=1576473612507_R&amp;ic=0&amp;s=undefined&amp;se=&amp;sme=&amp;tab=0&amp;width=&amp;height=&amp;face=undefined&amp;is=0,0&amp;istype=2&amp;ist=&amp;jit=&amp;bdtype=0&amp;spn=0&amp;pi=0&amp;gsm=0&amp;hs=2&amp;objurl=http://ku.90sjimg.com/element_origin_min_pic/18/08/19/a464a6a2ac914225789ae753c6804b5d.jpg!/fwfh/804x422/quality/90/unsharp/true/compress/true&amp;rpstart=0&amp;rpnum=0&amp;adpicid=0&amp;force=undefined" TargetMode="External"/><Relationship Id="rId15" Type="http://schemas.openxmlformats.org/officeDocument/2006/relationships/image" Target="../media/image53.png"/><Relationship Id="rId23" Type="http://schemas.openxmlformats.org/officeDocument/2006/relationships/image" Target="../media/image58.png"/><Relationship Id="rId28" Type="http://schemas.openxmlformats.org/officeDocument/2006/relationships/image" Target="../media/image62.png"/><Relationship Id="rId10" Type="http://schemas.openxmlformats.org/officeDocument/2006/relationships/image" Target="../media/image21.tiff"/><Relationship Id="rId19" Type="http://schemas.openxmlformats.org/officeDocument/2006/relationships/image" Target="../media/image56.png"/><Relationship Id="rId4" Type="http://schemas.openxmlformats.org/officeDocument/2006/relationships/image" Target="../media/image36.png"/><Relationship Id="rId9" Type="http://schemas.openxmlformats.org/officeDocument/2006/relationships/image" Target="../media/image16.tiff"/><Relationship Id="rId14" Type="http://schemas.openxmlformats.org/officeDocument/2006/relationships/image" Target="../media/image52.png"/><Relationship Id="rId22" Type="http://schemas.microsoft.com/office/2007/relationships/hdphoto" Target="../media/hdphoto10.wdp"/><Relationship Id="rId27"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16.tiff"/><Relationship Id="rId13" Type="http://schemas.openxmlformats.org/officeDocument/2006/relationships/image" Target="../media/image67.png"/><Relationship Id="rId18" Type="http://schemas.microsoft.com/office/2007/relationships/hdphoto" Target="../media/hdphoto14.wdp"/><Relationship Id="rId3" Type="http://schemas.openxmlformats.org/officeDocument/2006/relationships/image" Target="../media/image63.png"/><Relationship Id="rId21" Type="http://schemas.openxmlformats.org/officeDocument/2006/relationships/image" Target="../media/image73.png"/><Relationship Id="rId7" Type="http://schemas.openxmlformats.org/officeDocument/2006/relationships/image" Target="../media/image34.png"/><Relationship Id="rId12" Type="http://schemas.openxmlformats.org/officeDocument/2006/relationships/image" Target="../media/image66.png"/><Relationship Id="rId17" Type="http://schemas.openxmlformats.org/officeDocument/2006/relationships/image" Target="../media/image70.png"/><Relationship Id="rId2" Type="http://schemas.openxmlformats.org/officeDocument/2006/relationships/notesSlide" Target="../notesSlides/notesSlide5.xml"/><Relationship Id="rId16" Type="http://schemas.openxmlformats.org/officeDocument/2006/relationships/image" Target="../media/image69.png"/><Relationship Id="rId20"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hyperlink" Target="http://image.baidu.com/search/detail?ct=503316480&amp;z=0&amp;tn=baiduimagedetail&amp;ipn=d&amp;word=%E5%B0%8F%E5%A5%B3%E5%AD%A9%E5%81%9A%E9%AC%BC%E8%84%B8%E5%8D%A1%E9%80%9A&amp;step_word=&amp;ie=utf-8&amp;in=&amp;cl=2&amp;lm=-1&amp;st=-1&amp;hd=&amp;latest=&amp;copyright=&amp;cs=2839515170,1889302368&amp;os=412427852,2241013970&amp;simid=0,0&amp;pn=0&amp;rn=1&amp;di=8580&amp;ln=599&amp;fr=&amp;fmq=1568392930823_R&amp;ic=&amp;s=undefined&amp;se=&amp;sme=&amp;tab=0&amp;width=&amp;height=&amp;face=undefined&amp;is=0,0&amp;istype=2&amp;ist=&amp;jit=&amp;bdtype=0&amp;spn=0&amp;pi=0&amp;gsm=0&amp;hs=2&amp;objurl=http://img.zcool.cn/community/00ea605962324ea8012193a3b25749.jpg&amp;rpstart=0&amp;rpnum=0&amp;adpicid=0&amp;force=undefined" TargetMode="External"/><Relationship Id="rId11" Type="http://schemas.openxmlformats.org/officeDocument/2006/relationships/image" Target="../media/image65.png"/><Relationship Id="rId24" Type="http://schemas.microsoft.com/office/2007/relationships/hdphoto" Target="../media/hdphoto16.wdp"/><Relationship Id="rId5" Type="http://schemas.openxmlformats.org/officeDocument/2006/relationships/image" Target="../media/image64.png"/><Relationship Id="rId15" Type="http://schemas.openxmlformats.org/officeDocument/2006/relationships/image" Target="../media/image68.png"/><Relationship Id="rId23" Type="http://schemas.openxmlformats.org/officeDocument/2006/relationships/image" Target="../media/image74.png"/><Relationship Id="rId10" Type="http://schemas.openxmlformats.org/officeDocument/2006/relationships/image" Target="../media/image21.tiff"/><Relationship Id="rId19" Type="http://schemas.openxmlformats.org/officeDocument/2006/relationships/image" Target="../media/image71.png"/><Relationship Id="rId4" Type="http://schemas.openxmlformats.org/officeDocument/2006/relationships/image" Target="../media/image6.tiff"/><Relationship Id="rId9" Type="http://schemas.openxmlformats.org/officeDocument/2006/relationships/image" Target="../media/image15.png"/><Relationship Id="rId14" Type="http://schemas.microsoft.com/office/2007/relationships/hdphoto" Target="../media/hdphoto13.wdp"/><Relationship Id="rId22" Type="http://schemas.microsoft.com/office/2007/relationships/hdphoto" Target="../media/hdphoto15.wdp"/></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7" Type="http://schemas.openxmlformats.org/officeDocument/2006/relationships/image" Target="../media/image75.png"/><Relationship Id="rId2" Type="http://schemas.openxmlformats.org/officeDocument/2006/relationships/notesSlide" Target="../notesSlides/notesSlide6.xml"/><Relationship Id="rId1" Type="http://schemas.openxmlformats.org/officeDocument/2006/relationships/slideLayout" Target="../slideLayouts/slideLayout29.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tiff"/><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6.tiff"/><Relationship Id="rId4" Type="http://schemas.openxmlformats.org/officeDocument/2006/relationships/image" Target="../media/image21.tiff"/></Relationships>
</file>

<file path=ppt/slides/_rels/slide9.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8.tiff"/><Relationship Id="rId7" Type="http://schemas.openxmlformats.org/officeDocument/2006/relationships/image" Target="../media/image77.png"/><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15.png"/><Relationship Id="rId11" Type="http://schemas.openxmlformats.org/officeDocument/2006/relationships/image" Target="../media/image80.png"/><Relationship Id="rId5" Type="http://schemas.openxmlformats.org/officeDocument/2006/relationships/image" Target="../media/image16.tiff"/><Relationship Id="rId10" Type="http://schemas.openxmlformats.org/officeDocument/2006/relationships/image" Target="../media/image79.tiff"/><Relationship Id="rId4" Type="http://schemas.openxmlformats.org/officeDocument/2006/relationships/image" Target="../media/image21.tiff"/><Relationship Id="rId9" Type="http://schemas.openxmlformats.org/officeDocument/2006/relationships/image" Target="../media/image7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0"/>
            <a:ext cx="12192000" cy="6874330"/>
          </a:xfrm>
          <a:prstGeom prst="rect">
            <a:avLst/>
          </a:prstGeom>
        </p:spPr>
      </p:pic>
      <p:grpSp>
        <p:nvGrpSpPr>
          <p:cNvPr id="10" name="组合 9"/>
          <p:cNvGrpSpPr/>
          <p:nvPr/>
        </p:nvGrpSpPr>
        <p:grpSpPr>
          <a:xfrm>
            <a:off x="11247263" y="6479577"/>
            <a:ext cx="998007" cy="312687"/>
            <a:chOff x="7707356" y="6408789"/>
            <a:chExt cx="998007" cy="312687"/>
          </a:xfrm>
        </p:grpSpPr>
        <p:pic>
          <p:nvPicPr>
            <p:cNvPr id="11" name="图片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12" name="文本框 11"/>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grpSp>
        <p:nvGrpSpPr>
          <p:cNvPr id="13" name="组合 12"/>
          <p:cNvGrpSpPr/>
          <p:nvPr/>
        </p:nvGrpSpPr>
        <p:grpSpPr>
          <a:xfrm>
            <a:off x="-59061" y="6516778"/>
            <a:ext cx="936238" cy="294424"/>
            <a:chOff x="11014501" y="6474446"/>
            <a:chExt cx="936238" cy="294424"/>
          </a:xfrm>
        </p:grpSpPr>
        <p:pic>
          <p:nvPicPr>
            <p:cNvPr id="14" name="图片 13">
              <a:extLst>
                <a:ext uri="{FF2B5EF4-FFF2-40B4-BE49-F238E27FC236}">
                  <a16:creationId xmlns="" xmlns:a16="http://schemas.microsoft.com/office/drawing/2014/main" id="{AD5EA7F3-ABAB-2E48-AE5C-40EA9ED125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201295" y="6474446"/>
              <a:ext cx="749444" cy="294424"/>
            </a:xfrm>
            <a:prstGeom prst="rect">
              <a:avLst/>
            </a:prstGeom>
          </p:spPr>
        </p:pic>
        <p:sp>
          <p:nvSpPr>
            <p:cNvPr id="15" name="文本框 14">
              <a:extLst>
                <a:ext uri="{FF2B5EF4-FFF2-40B4-BE49-F238E27FC236}">
                  <a16:creationId xmlns="" xmlns:a16="http://schemas.microsoft.com/office/drawing/2014/main" id="{68BCB880-31DC-7346-B6D5-01DAA156375E}"/>
                </a:ext>
              </a:extLst>
            </p:cNvPr>
            <p:cNvSpPr txBox="1"/>
            <p:nvPr/>
          </p:nvSpPr>
          <p:spPr>
            <a:xfrm>
              <a:off x="11014501" y="6479718"/>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cs typeface="+mn-cs"/>
                </a:rPr>
                <a:t>1:00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cs typeface="+mn-cs"/>
              </a:endParaRPr>
            </a:p>
          </p:txBody>
        </p:sp>
      </p:grpSp>
      <p:sp>
        <p:nvSpPr>
          <p:cNvPr id="16" name="矩形 15">
            <a:extLst>
              <a:ext uri="{FF2B5EF4-FFF2-40B4-BE49-F238E27FC236}">
                <a16:creationId xmlns="" xmlns:a16="http://schemas.microsoft.com/office/drawing/2014/main" id="{BEFE126A-459D-4A79-BD87-7550C4C715DC}"/>
              </a:ext>
            </a:extLst>
          </p:cNvPr>
          <p:cNvSpPr/>
          <p:nvPr/>
        </p:nvSpPr>
        <p:spPr>
          <a:xfrm>
            <a:off x="6301184" y="544760"/>
            <a:ext cx="5628067" cy="978729"/>
          </a:xfrm>
          <a:prstGeom prst="rect">
            <a:avLst/>
          </a:prstGeom>
        </p:spPr>
        <p:txBody>
          <a:bodyPr wrap="square">
            <a:spAutoFit/>
          </a:bodyPr>
          <a:lstStyle/>
          <a:p>
            <a:pPr defTabSz="456377" hangingPunct="0">
              <a:lnSpc>
                <a:spcPct val="80000"/>
              </a:lnSpc>
            </a:pPr>
            <a:r>
              <a:rPr lang="en-US" altLang="zh-CN" sz="7200" kern="0" dirty="0">
                <a:ln w="0"/>
                <a:solidFill>
                  <a:srgbClr val="F16103"/>
                </a:solidFill>
                <a:effectLst>
                  <a:outerShdw blurRad="38100" dist="25400" dir="5400000" algn="ctr" rotWithShape="0">
                    <a:srgbClr val="6E747A">
                      <a:alpha val="43000"/>
                    </a:srgbClr>
                  </a:outerShdw>
                </a:effectLst>
                <a:latin typeface="Alegreya Sans Black" panose="00000A00000000000000" pitchFamily="2" charset="0"/>
                <a:sym typeface="Helvetica Light"/>
              </a:rPr>
              <a:t>The Mud Bath</a:t>
            </a:r>
            <a:endParaRPr lang="zh-CN" altLang="en-US" sz="7200" kern="0" dirty="0">
              <a:ln w="0"/>
              <a:solidFill>
                <a:srgbClr val="F16103"/>
              </a:solidFill>
              <a:effectLst>
                <a:outerShdw blurRad="38100" dist="25400" dir="5400000" algn="ctr" rotWithShape="0">
                  <a:srgbClr val="6E747A">
                    <a:alpha val="43000"/>
                  </a:srgbClr>
                </a:outerShdw>
              </a:effectLst>
              <a:latin typeface="Alegreya Sans Black" panose="00000A00000000000000" pitchFamily="2" charset="0"/>
              <a:sym typeface="Helvetica Light"/>
            </a:endParaRPr>
          </a:p>
        </p:txBody>
      </p:sp>
      <p:sp>
        <p:nvSpPr>
          <p:cNvPr id="17" name="文本框 16"/>
          <p:cNvSpPr txBox="1"/>
          <p:nvPr/>
        </p:nvSpPr>
        <p:spPr>
          <a:xfrm>
            <a:off x="8098971" y="1722282"/>
            <a:ext cx="2194120"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r" defTabSz="584200" rtl="0" fontAlgn="auto" latinLnBrk="0" hangingPunct="0">
              <a:lnSpc>
                <a:spcPct val="100000"/>
              </a:lnSpc>
              <a:spcBef>
                <a:spcPts val="0"/>
              </a:spcBef>
              <a:spcAft>
                <a:spcPts val="0"/>
              </a:spcAft>
              <a:buClrTx/>
              <a:buSzTx/>
              <a:buFontTx/>
              <a:buNone/>
              <a:tabLst/>
            </a:pPr>
            <a:r>
              <a:rPr kumimoji="0" lang="en-US" altLang="zh-CN" sz="3200" b="1" i="0" u="none" strike="noStrike" cap="none" spc="0" normalizeH="0" baseline="0" dirty="0">
                <a:ln>
                  <a:noFill/>
                </a:ln>
                <a:solidFill>
                  <a:srgbClr val="FFC000"/>
                </a:solidFill>
                <a:effectLst/>
                <a:uFillTx/>
                <a:latin typeface="Alegreya Sans Black" panose="00000A00000000000000" pitchFamily="2" charset="0"/>
                <a:sym typeface="Helvetica Light"/>
              </a:rPr>
              <a:t>ORT-GKA</a:t>
            </a:r>
          </a:p>
          <a:p>
            <a:pPr marL="0" marR="0" indent="0" algn="r" defTabSz="584200" rtl="0" fontAlgn="auto" latinLnBrk="0" hangingPunct="0">
              <a:lnSpc>
                <a:spcPct val="100000"/>
              </a:lnSpc>
              <a:spcBef>
                <a:spcPts val="0"/>
              </a:spcBef>
              <a:spcAft>
                <a:spcPts val="0"/>
              </a:spcAft>
              <a:buClrTx/>
              <a:buSzTx/>
              <a:buFontTx/>
              <a:buNone/>
              <a:tabLst/>
            </a:pPr>
            <a:r>
              <a:rPr lang="en-US" altLang="zh-CN" sz="3200" b="1" dirty="0">
                <a:solidFill>
                  <a:srgbClr val="FFC000"/>
                </a:solidFill>
                <a:latin typeface="Alegreya Sans Black" panose="00000A00000000000000" pitchFamily="2" charset="0"/>
              </a:rPr>
              <a:t>Lesson 26</a:t>
            </a:r>
            <a:endParaRPr kumimoji="0" lang="zh-CN" altLang="en-US" sz="3200" b="1" i="0" u="none" strike="noStrike" cap="none" spc="0" normalizeH="0" baseline="0" dirty="0">
              <a:ln>
                <a:noFill/>
              </a:ln>
              <a:solidFill>
                <a:srgbClr val="FFC000"/>
              </a:solidFill>
              <a:effectLst/>
              <a:uFillTx/>
              <a:latin typeface="Alegreya Sans Black" panose="00000A00000000000000" pitchFamily="2" charset="0"/>
              <a:sym typeface="Helvetica Light"/>
            </a:endParaRPr>
          </a:p>
        </p:txBody>
      </p:sp>
      <p:pic>
        <p:nvPicPr>
          <p:cNvPr id="21" name="图片 20"/>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705" y="-1321"/>
            <a:ext cx="2866293" cy="1599791"/>
          </a:xfrm>
          <a:prstGeom prst="rect">
            <a:avLst/>
          </a:prstGeom>
        </p:spPr>
      </p:pic>
      <p:pic>
        <p:nvPicPr>
          <p:cNvPr id="18" name="图片 17"/>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899" b="97374" l="10000" r="90000">
                        <a14:foregroundMark x1="25200" y1="30303" x2="77400" y2="38990"/>
                      </a14:backgroundRemoval>
                    </a14:imgEffect>
                  </a14:imgLayer>
                </a14:imgProps>
              </a:ext>
              <a:ext uri="{28A0092B-C50C-407E-A947-70E740481C1C}">
                <a14:useLocalDpi xmlns:a14="http://schemas.microsoft.com/office/drawing/2010/main"/>
              </a:ext>
            </a:extLst>
          </a:blip>
          <a:srcRect l="9187" t="16378" r="9291" b="2231"/>
          <a:stretch/>
        </p:blipFill>
        <p:spPr>
          <a:xfrm>
            <a:off x="8707318" y="4122515"/>
            <a:ext cx="1941007" cy="1918521"/>
          </a:xfrm>
          <a:prstGeom prst="rect">
            <a:avLst/>
          </a:prstGeom>
        </p:spPr>
      </p:pic>
      <p:pic>
        <p:nvPicPr>
          <p:cNvPr id="2" name="图片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42612" y="1185760"/>
            <a:ext cx="5636702" cy="3896015"/>
          </a:xfrm>
          <a:prstGeom prst="rect">
            <a:avLst/>
          </a:prstGeom>
        </p:spPr>
      </p:pic>
      <p:grpSp>
        <p:nvGrpSpPr>
          <p:cNvPr id="19" name="组合 18"/>
          <p:cNvGrpSpPr/>
          <p:nvPr/>
        </p:nvGrpSpPr>
        <p:grpSpPr>
          <a:xfrm>
            <a:off x="5991368" y="-47108"/>
            <a:ext cx="6208316" cy="1123910"/>
            <a:chOff x="8567" y="-53"/>
            <a:chExt cx="8445" cy="2143"/>
          </a:xfrm>
        </p:grpSpPr>
        <p:sp>
          <p:nvSpPr>
            <p:cNvPr id="20" name="矩形 19"/>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2" name="文本框 21"/>
            <p:cNvSpPr txBox="1"/>
            <p:nvPr/>
          </p:nvSpPr>
          <p:spPr>
            <a:xfrm>
              <a:off x="8600" y="-53"/>
              <a:ext cx="8268" cy="214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Get to know their partners; get a basic idea about the topic of today’s lesson.</a:t>
              </a:r>
              <a:endParaRPr lang="zh-CN" altLang="zh-CN" sz="1100" dirty="0">
                <a:latin typeface="Century Gothic" panose="020B0502020202020204" pitchFamily="34" charset="0"/>
              </a:endParaRPr>
            </a:p>
            <a:p>
              <a:pPr lvl="0"/>
              <a:r>
                <a:rPr lang="en-US" altLang="zh-CN" sz="1100" b="1" dirty="0">
                  <a:latin typeface="Century Gothic" panose="020B0502020202020204" pitchFamily="34" charset="0"/>
                </a:rPr>
                <a:t>1. Say hello to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introduce themselves and to greet each other.</a:t>
              </a:r>
              <a:endParaRPr lang="zh-CN" altLang="zh-CN" sz="1100" dirty="0">
                <a:latin typeface="Century Gothic" panose="020B0502020202020204" pitchFamily="34" charset="0"/>
              </a:endParaRPr>
            </a:p>
            <a:p>
              <a:pPr lvl="0"/>
              <a:r>
                <a:rPr lang="en-US" altLang="zh-CN" sz="1100" b="1" dirty="0">
                  <a:latin typeface="Century Gothic" panose="020B0502020202020204" pitchFamily="34" charset="0"/>
                </a:rPr>
                <a:t>2. 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describe the pictures on the first page.</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3. Introduce the topic of the lesson.</a:t>
              </a:r>
              <a:endParaRPr lang="zh-CN" altLang="zh-CN" sz="1100" dirty="0">
                <a:latin typeface="Century Gothic" panose="020B0502020202020204" pitchFamily="34" charset="0"/>
              </a:endParaRPr>
            </a:p>
          </p:txBody>
        </p:sp>
      </p:grpSp>
      <p:grpSp>
        <p:nvGrpSpPr>
          <p:cNvPr id="24" name="组合 23"/>
          <p:cNvGrpSpPr/>
          <p:nvPr/>
        </p:nvGrpSpPr>
        <p:grpSpPr>
          <a:xfrm>
            <a:off x="11354435" y="-58065"/>
            <a:ext cx="1116983" cy="845465"/>
            <a:chOff x="18031" y="-28"/>
            <a:chExt cx="1710" cy="1195"/>
          </a:xfrm>
        </p:grpSpPr>
        <p:sp>
          <p:nvSpPr>
            <p:cNvPr id="25" name="直角三角形 24"/>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6" name="文本框 25"/>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2893031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18549" y="122463"/>
            <a:ext cx="11828375" cy="6589750"/>
          </a:xfrm>
          <a:prstGeom prst="rect">
            <a:avLst/>
          </a:prstGeom>
        </p:spPr>
      </p:pic>
      <p:sp>
        <p:nvSpPr>
          <p:cNvPr id="4" name="矩形 3"/>
          <p:cNvSpPr/>
          <p:nvPr/>
        </p:nvSpPr>
        <p:spPr>
          <a:xfrm>
            <a:off x="7712893" y="191754"/>
            <a:ext cx="4296870"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16" name="组合 15"/>
          <p:cNvGrpSpPr/>
          <p:nvPr/>
        </p:nvGrpSpPr>
        <p:grpSpPr>
          <a:xfrm>
            <a:off x="9005172" y="6532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cxnSp>
        <p:nvCxnSpPr>
          <p:cNvPr id="46" name="直接连接符 45"/>
          <p:cNvCxnSpPr/>
          <p:nvPr/>
        </p:nvCxnSpPr>
        <p:spPr>
          <a:xfrm>
            <a:off x="7681751" y="190894"/>
            <a:ext cx="27049" cy="6422534"/>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280711" y="6298256"/>
            <a:ext cx="962151" cy="294424"/>
            <a:chOff x="6963686" y="6363596"/>
            <a:chExt cx="962151" cy="294424"/>
          </a:xfrm>
        </p:grpSpPr>
        <p:pic>
          <p:nvPicPr>
            <p:cNvPr id="35" name="图片 34">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76393" y="6363596"/>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6963686" y="6380003"/>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4:00</a:t>
              </a:r>
              <a:endParaRPr lang="zh-CN" altLang="en-US" sz="1100" b="1" dirty="0">
                <a:latin typeface="Century Gothic" panose="020B0502020202020204" pitchFamily="34" charset="0"/>
              </a:endParaRPr>
            </a:p>
          </p:txBody>
        </p:sp>
      </p:grpSp>
      <p:sp>
        <p:nvSpPr>
          <p:cNvPr id="8" name="AutoShape 2" descr="https://image.shutterstock.com/image-photo/summer-sunny-forest-trees-green-260nw-270100805.jpg">
            <a:hlinkClick r:id="rId6"/>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10" name="AutoShape 4" descr="https://image.shutterstock.com/image-photo/summer-sunny-forest-trees-green-260nw-270100805.jpg">
            <a:hlinkClick r:id="rId6"/>
          </p:cNvPr>
          <p:cNvSpPr>
            <a:spLocks noChangeAspect="1" noChangeArrowheads="1"/>
          </p:cNvSpPr>
          <p:nvPr/>
        </p:nvSpPr>
        <p:spPr bwMode="auto">
          <a:xfrm>
            <a:off x="195263"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流程图: 过程 62"/>
          <p:cNvSpPr/>
          <p:nvPr/>
        </p:nvSpPr>
        <p:spPr>
          <a:xfrm>
            <a:off x="347663" y="4688845"/>
            <a:ext cx="470074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ran with the ball.</a:t>
            </a:r>
          </a:p>
        </p:txBody>
      </p:sp>
      <p:sp>
        <p:nvSpPr>
          <p:cNvPr id="65" name="流程图: 过程 64"/>
          <p:cNvSpPr/>
          <p:nvPr/>
        </p:nvSpPr>
        <p:spPr>
          <a:xfrm>
            <a:off x="1635842" y="5331988"/>
            <a:ext cx="5788705"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“Go on Dad!” called Chip. “Kick it!”</a:t>
            </a:r>
            <a:endParaRPr lang="zh-CN" altLang="en-US" sz="2400" b="1" dirty="0">
              <a:solidFill>
                <a:srgbClr val="000000"/>
              </a:solidFill>
              <a:latin typeface="Century Gothic" panose="020B0502020202020204" pitchFamily="34" charset="0"/>
            </a:endParaRPr>
          </a:p>
        </p:txBody>
      </p:sp>
      <p:grpSp>
        <p:nvGrpSpPr>
          <p:cNvPr id="76" name="组合 75"/>
          <p:cNvGrpSpPr/>
          <p:nvPr/>
        </p:nvGrpSpPr>
        <p:grpSpPr>
          <a:xfrm>
            <a:off x="7896098" y="1173982"/>
            <a:ext cx="4018210" cy="2795182"/>
            <a:chOff x="8290207" y="1288509"/>
            <a:chExt cx="3387348" cy="2112264"/>
          </a:xfrm>
        </p:grpSpPr>
        <p:sp>
          <p:nvSpPr>
            <p:cNvPr id="77" name="文本框 76"/>
            <p:cNvSpPr txBox="1"/>
            <p:nvPr/>
          </p:nvSpPr>
          <p:spPr>
            <a:xfrm>
              <a:off x="8297107" y="1656418"/>
              <a:ext cx="3341183" cy="1744355"/>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did Dad do?</a:t>
              </a:r>
            </a:p>
            <a:p>
              <a:pPr marL="457200" indent="-457200">
                <a:buAutoNum type="arabicPeriod"/>
              </a:pPr>
              <a:r>
                <a:rPr lang="en-US" altLang="zh-CN" sz="2400" b="1" dirty="0">
                  <a:solidFill>
                    <a:srgbClr val="53585F"/>
                  </a:solidFill>
                  <a:latin typeface="Century Gothic" panose="020B0502020202020204" pitchFamily="34" charset="0"/>
                </a:rPr>
                <a:t>What did Chip hope Dad would do next? Read the text.</a:t>
              </a:r>
            </a:p>
            <a:p>
              <a:pPr marL="457200" indent="-457200">
                <a:buAutoNum type="arabicPeriod"/>
              </a:pPr>
              <a:r>
                <a:rPr lang="en-US" altLang="zh-CN" sz="2400" b="1" dirty="0">
                  <a:solidFill>
                    <a:srgbClr val="53585F"/>
                  </a:solidFill>
                  <a:latin typeface="Century Gothic" panose="020B0502020202020204" pitchFamily="34" charset="0"/>
                </a:rPr>
                <a:t>What would Dad do next?</a:t>
              </a:r>
            </a:p>
          </p:txBody>
        </p:sp>
        <p:sp>
          <p:nvSpPr>
            <p:cNvPr id="78" name="圆角矩形 77"/>
            <p:cNvSpPr/>
            <p:nvPr/>
          </p:nvSpPr>
          <p:spPr>
            <a:xfrm>
              <a:off x="8290207" y="1288509"/>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60" name="组合 59"/>
          <p:cNvGrpSpPr/>
          <p:nvPr/>
        </p:nvGrpSpPr>
        <p:grpSpPr>
          <a:xfrm>
            <a:off x="11061165" y="6300741"/>
            <a:ext cx="998007" cy="312687"/>
            <a:chOff x="7707356" y="6408789"/>
            <a:chExt cx="998007" cy="312687"/>
          </a:xfrm>
        </p:grpSpPr>
        <p:pic>
          <p:nvPicPr>
            <p:cNvPr id="61" name="图片 6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2" name="文本框 61"/>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10/26</a:t>
              </a:r>
              <a:endParaRPr lang="zh-CN" altLang="en-US" sz="1100" b="1" kern="0" dirty="0">
                <a:solidFill>
                  <a:srgbClr val="000000"/>
                </a:solidFill>
                <a:latin typeface="Century Gothic" panose="020B0502020202020204" pitchFamily="34" charset="0"/>
                <a:sym typeface="Helvetica Light"/>
              </a:endParaRPr>
            </a:p>
          </p:txBody>
        </p:sp>
      </p:grpSp>
      <p:grpSp>
        <p:nvGrpSpPr>
          <p:cNvPr id="29" name="组合 28"/>
          <p:cNvGrpSpPr/>
          <p:nvPr/>
        </p:nvGrpSpPr>
        <p:grpSpPr>
          <a:xfrm>
            <a:off x="8244781" y="4192678"/>
            <a:ext cx="3252041" cy="1048234"/>
            <a:chOff x="10273979" y="3459863"/>
            <a:chExt cx="3236913" cy="1048234"/>
          </a:xfrm>
        </p:grpSpPr>
        <p:sp>
          <p:nvSpPr>
            <p:cNvPr id="30" name="圆角矩形 29"/>
            <p:cNvSpPr/>
            <p:nvPr/>
          </p:nvSpPr>
          <p:spPr>
            <a:xfrm>
              <a:off x="10277041" y="3459863"/>
              <a:ext cx="3233851" cy="522129"/>
            </a:xfrm>
            <a:prstGeom prst="roundRect">
              <a:avLst/>
            </a:prstGeom>
            <a:solidFill>
              <a:srgbClr val="0C77C3"/>
            </a:solidFill>
            <a:ln w="12700" cap="flat">
              <a:noFill/>
              <a:miter lim="400000"/>
            </a:ln>
            <a:effectLst>
              <a:outerShdw blurRad="38100" dist="25400" dir="5400000" rotWithShape="0">
                <a:srgbClr val="000000">
                  <a:alpha val="50000"/>
                </a:srgbClr>
              </a:outerShdw>
            </a:effectLst>
            <a:sp3d/>
          </p:spPr>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400" b="1" kern="0" dirty="0">
                  <a:solidFill>
                    <a:srgbClr val="FFFFFF"/>
                  </a:solidFill>
                  <a:latin typeface="Century Gothic"/>
                  <a:sym typeface="Helvetica Light"/>
                </a:rPr>
                <a:t>Sight Word</a:t>
              </a:r>
              <a:endParaRPr lang="zh-CN" altLang="en-US" sz="2400" b="1" kern="0" dirty="0">
                <a:solidFill>
                  <a:srgbClr val="FFFFFF"/>
                </a:solidFill>
                <a:latin typeface="Century Gothic"/>
                <a:sym typeface="Helvetica Light"/>
              </a:endParaRPr>
            </a:p>
          </p:txBody>
        </p:sp>
        <p:sp>
          <p:nvSpPr>
            <p:cNvPr id="31" name="文本框 30"/>
            <p:cNvSpPr txBox="1"/>
            <p:nvPr/>
          </p:nvSpPr>
          <p:spPr>
            <a:xfrm>
              <a:off x="10273979" y="3972566"/>
              <a:ext cx="3236913" cy="535531"/>
            </a:xfrm>
            <a:prstGeom prst="rect">
              <a:avLst/>
            </a:prstGeom>
            <a:solidFill>
              <a:srgbClr val="FFFFFF"/>
            </a:solidFill>
            <a:ln w="38100">
              <a:solidFill>
                <a:srgbClr val="0C77C3"/>
              </a:solidFill>
            </a:ln>
          </p:spPr>
          <p:txBody>
            <a:bodyPr wrap="square" rtlCol="0">
              <a:spAutoFit/>
            </a:bodyPr>
            <a:lstStyle/>
            <a:p>
              <a:pPr algn="ctr" defTabSz="456377" hangingPunct="0">
                <a:lnSpc>
                  <a:spcPct val="120000"/>
                </a:lnSpc>
                <a:defRPr/>
              </a:pPr>
              <a:r>
                <a:rPr lang="en-US" altLang="zh-CN" sz="2400" b="1" kern="0" dirty="0">
                  <a:solidFill>
                    <a:srgbClr val="53585F"/>
                  </a:solidFill>
                  <a:latin typeface="Century Gothic"/>
                  <a:sym typeface="Helvetica Light"/>
                </a:rPr>
                <a:t>with</a:t>
              </a:r>
            </a:p>
          </p:txBody>
        </p:sp>
      </p:grpSp>
      <p:sp>
        <p:nvSpPr>
          <p:cNvPr id="26"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pic>
        <p:nvPicPr>
          <p:cNvPr id="7" name="图片 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23723" y="1519330"/>
            <a:ext cx="6958095" cy="3033176"/>
          </a:xfrm>
          <a:prstGeom prst="rect">
            <a:avLst/>
          </a:prstGeom>
        </p:spPr>
      </p:pic>
      <p:grpSp>
        <p:nvGrpSpPr>
          <p:cNvPr id="28" name="组合 27"/>
          <p:cNvGrpSpPr/>
          <p:nvPr/>
        </p:nvGrpSpPr>
        <p:grpSpPr>
          <a:xfrm>
            <a:off x="8838798" y="5572708"/>
            <a:ext cx="1932128" cy="842143"/>
            <a:chOff x="7769638" y="-6644823"/>
            <a:chExt cx="4398945" cy="21309028"/>
          </a:xfrm>
        </p:grpSpPr>
        <p:sp>
          <p:nvSpPr>
            <p:cNvPr id="32" name="圆角矩形 31"/>
            <p:cNvSpPr/>
            <p:nvPr/>
          </p:nvSpPr>
          <p:spPr>
            <a:xfrm>
              <a:off x="8426126" y="-2127469"/>
              <a:ext cx="3742457" cy="16791674"/>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kick</a:t>
              </a:r>
              <a:endParaRPr lang="zh-CN" altLang="en-US" sz="2400" b="1" dirty="0">
                <a:solidFill>
                  <a:srgbClr val="FFFFFF"/>
                </a:solidFill>
                <a:latin typeface="Century Gothic" panose="020B0502020202020204" pitchFamily="34" charset="0"/>
                <a:sym typeface="Helvetica Light"/>
              </a:endParaRPr>
            </a:p>
          </p:txBody>
        </p:sp>
        <p:pic>
          <p:nvPicPr>
            <p:cNvPr id="33" name="图片 32"/>
            <p:cNvPicPr>
              <a:picLocks noChangeAspect="1"/>
            </p:cNvPicPr>
            <p:nvPr/>
          </p:nvPicPr>
          <p:blipFill>
            <a:blip r:embed="rId9" cstate="email">
              <a:extLst>
                <a:ext uri="{BEBA8EAE-BF5A-486C-A8C5-ECC9F3942E4B}">
                  <a14:imgProps xmlns:a14="http://schemas.microsoft.com/office/drawing/2010/main">
                    <a14:imgLayer r:embed="rId10">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177875" cy="13497119"/>
            </a:xfrm>
            <a:prstGeom prst="rect">
              <a:avLst/>
            </a:prstGeom>
          </p:spPr>
        </p:pic>
      </p:grpSp>
      <p:grpSp>
        <p:nvGrpSpPr>
          <p:cNvPr id="11" name="组合 10"/>
          <p:cNvGrpSpPr/>
          <p:nvPr/>
        </p:nvGrpSpPr>
        <p:grpSpPr>
          <a:xfrm>
            <a:off x="8008733" y="1341706"/>
            <a:ext cx="3646864" cy="4189606"/>
            <a:chOff x="2413332" y="980586"/>
            <a:chExt cx="3646864" cy="4189606"/>
          </a:xfrm>
        </p:grpSpPr>
        <p:grpSp>
          <p:nvGrpSpPr>
            <p:cNvPr id="37" name="组合 36"/>
            <p:cNvGrpSpPr/>
            <p:nvPr/>
          </p:nvGrpSpPr>
          <p:grpSpPr>
            <a:xfrm>
              <a:off x="2413332" y="980586"/>
              <a:ext cx="3646864" cy="4189606"/>
              <a:chOff x="4780839" y="1576389"/>
              <a:chExt cx="3646864" cy="4189606"/>
            </a:xfrm>
          </p:grpSpPr>
          <p:grpSp>
            <p:nvGrpSpPr>
              <p:cNvPr id="39" name="组合 38"/>
              <p:cNvGrpSpPr/>
              <p:nvPr/>
            </p:nvGrpSpPr>
            <p:grpSpPr>
              <a:xfrm>
                <a:off x="4780839" y="1576389"/>
                <a:ext cx="3501745" cy="4189606"/>
                <a:chOff x="8322487" y="1367380"/>
                <a:chExt cx="3501745" cy="4189606"/>
              </a:xfrm>
            </p:grpSpPr>
            <p:grpSp>
              <p:nvGrpSpPr>
                <p:cNvPr id="42" name="组合 41"/>
                <p:cNvGrpSpPr/>
                <p:nvPr/>
              </p:nvGrpSpPr>
              <p:grpSpPr>
                <a:xfrm>
                  <a:off x="8322487" y="1439063"/>
                  <a:ext cx="3501745" cy="4117923"/>
                  <a:chOff x="6833061" y="1435488"/>
                  <a:chExt cx="4322547" cy="5117980"/>
                </a:xfrm>
              </p:grpSpPr>
              <p:sp>
                <p:nvSpPr>
                  <p:cNvPr id="47" name="图文框 25"/>
                  <p:cNvSpPr/>
                  <p:nvPr/>
                </p:nvSpPr>
                <p:spPr>
                  <a:xfrm>
                    <a:off x="6833061" y="1435488"/>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8" name="矩形 47"/>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43" name="组合 42"/>
                <p:cNvGrpSpPr/>
                <p:nvPr/>
              </p:nvGrpSpPr>
              <p:grpSpPr>
                <a:xfrm>
                  <a:off x="9039365" y="1367380"/>
                  <a:ext cx="2274785" cy="504469"/>
                  <a:chOff x="9519260" y="85625"/>
                  <a:chExt cx="2274785" cy="740629"/>
                </a:xfrm>
              </p:grpSpPr>
              <p:pic>
                <p:nvPicPr>
                  <p:cNvPr id="44" name="图片 43">
                    <a:extLst>
                      <a:ext uri="{FF2B5EF4-FFF2-40B4-BE49-F238E27FC236}">
                        <a16:creationId xmlns="" xmlns:a16="http://schemas.microsoft.com/office/drawing/2014/main" id="{83C6C948-3C3A-2D45-86B0-9246BD8ECEF6}"/>
                      </a:ext>
                    </a:extLst>
                  </p:cNvPr>
                  <p:cNvPicPr>
                    <a:picLocks noChangeAspect="1"/>
                  </p:cNvPicPr>
                  <p:nvPr/>
                </p:nvPicPr>
                <p:blipFill>
                  <a:blip r:embed="rId11"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45" name="文本框 44"/>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0" name="流程图: 过程 39"/>
              <p:cNvSpPr/>
              <p:nvPr/>
            </p:nvSpPr>
            <p:spPr>
              <a:xfrm>
                <a:off x="4930590" y="4257758"/>
                <a:ext cx="3497113"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sym typeface="Helvetica Light"/>
                  </a:rPr>
                  <a:t>The boy can catch the ball and </a:t>
                </a:r>
                <a:r>
                  <a:rPr lang="en-US" altLang="zh-CN" sz="2400" b="1" dirty="0">
                    <a:solidFill>
                      <a:srgbClr val="0070C0"/>
                    </a:solidFill>
                    <a:latin typeface="Century Gothic" panose="020B0502020202020204" pitchFamily="34" charset="0"/>
                    <a:sym typeface="Helvetica Light"/>
                  </a:rPr>
                  <a:t>kick</a:t>
                </a:r>
                <a:r>
                  <a:rPr lang="en-US" altLang="zh-CN" sz="2400" b="1" dirty="0">
                    <a:solidFill>
                      <a:prstClr val="black"/>
                    </a:solidFill>
                    <a:latin typeface="Century Gothic" panose="020B0502020202020204" pitchFamily="34" charset="0"/>
                    <a:sym typeface="Helvetica Light"/>
                  </a:rPr>
                  <a:t> </a:t>
                </a:r>
              </a:p>
              <a:p>
                <a:pPr algn="ctr"/>
                <a:r>
                  <a:rPr lang="en-US" altLang="zh-CN" sz="2400" b="1" dirty="0">
                    <a:solidFill>
                      <a:prstClr val="black"/>
                    </a:solidFill>
                    <a:latin typeface="Century Gothic" panose="020B0502020202020204" pitchFamily="34" charset="0"/>
                    <a:sym typeface="Helvetica Light"/>
                  </a:rPr>
                  <a:t>it far. </a:t>
                </a:r>
                <a:endParaRPr lang="zh-CN" altLang="en-US" sz="2400" b="1" dirty="0">
                  <a:solidFill>
                    <a:prstClr val="black"/>
                  </a:solidFill>
                  <a:latin typeface="Century Gothic" panose="020B0502020202020204" pitchFamily="34" charset="0"/>
                </a:endParaRPr>
              </a:p>
            </p:txBody>
          </p:sp>
          <p:sp>
            <p:nvSpPr>
              <p:cNvPr id="41" name="矩形 40"/>
              <p:cNvSpPr/>
              <p:nvPr/>
            </p:nvSpPr>
            <p:spPr>
              <a:xfrm>
                <a:off x="5437074" y="3670310"/>
                <a:ext cx="2335428"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kick</a:t>
                </a:r>
              </a:p>
            </p:txBody>
          </p:sp>
        </p:grpSp>
        <p:pic>
          <p:nvPicPr>
            <p:cNvPr id="9" name="图片 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121294" y="1637815"/>
              <a:ext cx="2176159" cy="1488413"/>
            </a:xfrm>
            <a:prstGeom prst="rect">
              <a:avLst/>
            </a:prstGeom>
          </p:spPr>
        </p:pic>
      </p:grpSp>
      <p:sp>
        <p:nvSpPr>
          <p:cNvPr id="49" name="文本框 48"/>
          <p:cNvSpPr txBox="1"/>
          <p:nvPr/>
        </p:nvSpPr>
        <p:spPr>
          <a:xfrm>
            <a:off x="4451002" y="8183486"/>
            <a:ext cx="5363647" cy="4103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defTabSz="584200" rtl="0" fontAlgn="auto" latinLnBrk="0" hangingPunct="0">
              <a:lnSpc>
                <a:spcPct val="100000"/>
              </a:lnSpc>
              <a:spcBef>
                <a:spcPts val="0"/>
              </a:spcBef>
              <a:spcAft>
                <a:spcPts val="0"/>
              </a:spcAft>
              <a:buClrTx/>
              <a:buSzTx/>
              <a:tabLst/>
            </a:pPr>
            <a:r>
              <a:rPr kumimoji="0" lang="en-US" altLang="zh-CN" sz="2000" b="0" i="0" u="none" strike="noStrike" cap="none" spc="0" normalizeH="0" baseline="0" dirty="0">
                <a:ln>
                  <a:noFill/>
                </a:ln>
                <a:solidFill>
                  <a:srgbClr val="000000"/>
                </a:solidFill>
                <a:effectLst/>
                <a:uFillTx/>
                <a:latin typeface="+mn-lt"/>
                <a:ea typeface="+mn-ea"/>
                <a:cs typeface="+mn-cs"/>
                <a:sym typeface="Helvetica Light"/>
              </a:rPr>
              <a:t>The girl can kick the ball very far. </a:t>
            </a:r>
            <a:endParaRPr kumimoji="0" lang="zh-CN" altLang="en-US" sz="2000" b="0" i="0" u="none" strike="noStrike" cap="none" spc="0" normalizeH="0" baseline="0" dirty="0">
              <a:ln>
                <a:noFill/>
              </a:ln>
              <a:solidFill>
                <a:srgbClr val="000000"/>
              </a:solidFill>
              <a:effectLst/>
              <a:uFillTx/>
              <a:latin typeface="+mn-lt"/>
              <a:ea typeface="+mn-ea"/>
              <a:cs typeface="+mn-cs"/>
              <a:sym typeface="Helvetica Light"/>
            </a:endParaRPr>
          </a:p>
        </p:txBody>
      </p:sp>
      <p:grpSp>
        <p:nvGrpSpPr>
          <p:cNvPr id="50" name="组合 49"/>
          <p:cNvGrpSpPr/>
          <p:nvPr/>
        </p:nvGrpSpPr>
        <p:grpSpPr>
          <a:xfrm>
            <a:off x="3521123" y="-14905"/>
            <a:ext cx="8678562" cy="2238998"/>
            <a:chOff x="8567" y="-23"/>
            <a:chExt cx="8445" cy="2007"/>
          </a:xfrm>
        </p:grpSpPr>
        <p:sp>
          <p:nvSpPr>
            <p:cNvPr id="51" name="矩形 50"/>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2" name="文本框 51"/>
            <p:cNvSpPr txBox="1"/>
            <p:nvPr/>
          </p:nvSpPr>
          <p:spPr>
            <a:xfrm>
              <a:off x="8600" y="309"/>
              <a:ext cx="8268" cy="140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meaning of the vocabulary word </a:t>
              </a:r>
              <a:r>
                <a:rPr lang="en-US" altLang="zh-CN" sz="1100" b="1" i="1" dirty="0">
                  <a:latin typeface="Century Gothic" panose="020B0502020202020204" pitchFamily="34" charset="0"/>
                </a:rPr>
                <a:t>football,</a:t>
              </a:r>
              <a:r>
                <a:rPr lang="en-US" altLang="zh-CN" sz="1100" b="1" dirty="0">
                  <a:latin typeface="Century Gothic" panose="020B0502020202020204" pitchFamily="34" charset="0"/>
                </a:rPr>
                <a:t> and make sentences with it; understand the text; decode the sight words accurately; read the text fluently.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to Ss.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one S to find the vocabulary word </a:t>
              </a:r>
              <a:r>
                <a:rPr lang="en-US" altLang="zh-CN" sz="1100" b="1" i="1" dirty="0">
                  <a:latin typeface="Century Gothic" panose="020B0502020202020204" pitchFamily="34" charset="0"/>
                </a:rPr>
                <a:t>kick </a:t>
              </a:r>
              <a:r>
                <a:rPr lang="en-US" altLang="zh-CN" sz="1100" b="1" dirty="0">
                  <a:latin typeface="Century Gothic" panose="020B0502020202020204" pitchFamily="34" charset="0"/>
                </a:rPr>
                <a:t>in the text; click the penguin card and explain its purpose to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word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make sentences with it.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 and text.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find the sight word </a:t>
              </a:r>
              <a:r>
                <a:rPr lang="en-US" altLang="zh-CN" sz="1100" b="1" i="1" dirty="0">
                  <a:latin typeface="Century Gothic" panose="020B0502020202020204" pitchFamily="34" charset="0"/>
                </a:rPr>
                <a:t>with </a:t>
              </a:r>
              <a:r>
                <a:rPr lang="en-US" altLang="zh-CN" sz="1100" b="1" dirty="0">
                  <a:latin typeface="Century Gothic" panose="020B0502020202020204" pitchFamily="34" charset="0"/>
                </a:rPr>
                <a:t>in the text and guide them to read it accurately.</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take turns reading the text aloud; give feedback.</a:t>
              </a:r>
              <a:endParaRPr lang="zh-CN" altLang="zh-CN" sz="1100" dirty="0">
                <a:latin typeface="Century Gothic" panose="020B0502020202020204" pitchFamily="34" charset="0"/>
              </a:endParaRPr>
            </a:p>
          </p:txBody>
        </p:sp>
      </p:grpSp>
      <p:grpSp>
        <p:nvGrpSpPr>
          <p:cNvPr id="53" name="组合 52"/>
          <p:cNvGrpSpPr/>
          <p:nvPr/>
        </p:nvGrpSpPr>
        <p:grpSpPr>
          <a:xfrm>
            <a:off x="11354435" y="-58065"/>
            <a:ext cx="1116983" cy="845465"/>
            <a:chOff x="18031" y="-28"/>
            <a:chExt cx="1710" cy="1195"/>
          </a:xfrm>
        </p:grpSpPr>
        <p:sp>
          <p:nvSpPr>
            <p:cNvPr id="54" name="直角三角形 53"/>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5" name="文本框 54"/>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974330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53"/>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50"/>
                                        </p:tgtEl>
                                        <p:attrNameLst>
                                          <p:attrName>style.visibility</p:attrName>
                                        </p:attrNameLst>
                                      </p:cBhvr>
                                      <p:to>
                                        <p:strVal val="hidden"/>
                                      </p:to>
                                    </p:set>
                                  </p:childTnLst>
                                </p:cTn>
                              </p:par>
                            </p:childTnLst>
                          </p:cTn>
                        </p:par>
                      </p:childTnLst>
                    </p:cTn>
                  </p:par>
                </p:childTnLst>
              </p:cTn>
              <p:nextCondLst>
                <p:cond evt="onClick" delay="0">
                  <p:tgtEl>
                    <p:spTgt spid="5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294426" y="132810"/>
            <a:ext cx="4764795" cy="6538298"/>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p>
        </p:txBody>
      </p:sp>
      <p:pic>
        <p:nvPicPr>
          <p:cNvPr id="47" name="图片 46">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53554" y="24595"/>
            <a:ext cx="11828375" cy="6589750"/>
          </a:xfrm>
          <a:prstGeom prst="rect">
            <a:avLst/>
          </a:prstGeom>
        </p:spPr>
      </p:pic>
      <p:cxnSp>
        <p:nvCxnSpPr>
          <p:cNvPr id="15" name="直接连接符 14"/>
          <p:cNvCxnSpPr/>
          <p:nvPr/>
        </p:nvCxnSpPr>
        <p:spPr>
          <a:xfrm>
            <a:off x="7276943" y="13281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89442"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7456054" y="1007604"/>
            <a:ext cx="4389208" cy="2079984"/>
            <a:chOff x="8550926" y="1159182"/>
            <a:chExt cx="3319462" cy="2079984"/>
          </a:xfrm>
        </p:grpSpPr>
        <p:sp>
          <p:nvSpPr>
            <p:cNvPr id="9" name="文本框 8"/>
            <p:cNvSpPr txBox="1"/>
            <p:nvPr/>
          </p:nvSpPr>
          <p:spPr>
            <a:xfrm>
              <a:off x="8550926" y="1669506"/>
              <a:ext cx="3295317" cy="1569660"/>
            </a:xfrm>
            <a:prstGeom prst="rect">
              <a:avLst/>
            </a:prstGeom>
            <a:solidFill>
              <a:schemeClr val="bg1"/>
            </a:solidFill>
            <a:ln w="38100">
              <a:solidFill>
                <a:srgbClr val="6C8CD5"/>
              </a:solidFill>
            </a:ln>
          </p:spPr>
          <p:txBody>
            <a:bodyPr wrap="square" rtlCol="0">
              <a:spAutoFit/>
            </a:bodyPr>
            <a:lstStyle/>
            <a:p>
              <a:r>
                <a:rPr lang="en-US" altLang="zh-CN" sz="2400" b="1" dirty="0">
                  <a:solidFill>
                    <a:schemeClr val="tx2"/>
                  </a:solidFill>
                  <a:latin typeface="Century Gothic" panose="020B0502020202020204" pitchFamily="34" charset="0"/>
                </a:rPr>
                <a:t>1. What happened to Dad? </a:t>
              </a:r>
            </a:p>
            <a:p>
              <a:r>
                <a:rPr lang="en-US" altLang="zh-CN" sz="2400" b="1" dirty="0">
                  <a:solidFill>
                    <a:schemeClr val="tx2"/>
                  </a:solidFill>
                  <a:latin typeface="Century Gothic" panose="020B0502020202020204" pitchFamily="34" charset="0"/>
                </a:rPr>
                <a:t>2. How did Dad get so </a:t>
              </a:r>
              <a:r>
                <a:rPr lang="en-US" altLang="zh-CN" sz="2400" b="1" dirty="0" smtClean="0">
                  <a:solidFill>
                    <a:schemeClr val="tx2"/>
                  </a:solidFill>
                  <a:latin typeface="Century Gothic" panose="020B0502020202020204" pitchFamily="34" charset="0"/>
                </a:rPr>
                <a:t> </a:t>
              </a:r>
            </a:p>
            <a:p>
              <a:r>
                <a:rPr lang="en-US" altLang="zh-CN" sz="2400" b="1" dirty="0">
                  <a:solidFill>
                    <a:schemeClr val="tx2"/>
                  </a:solidFill>
                  <a:latin typeface="Century Gothic" panose="020B0502020202020204" pitchFamily="34" charset="0"/>
                </a:rPr>
                <a:t> </a:t>
              </a:r>
              <a:r>
                <a:rPr lang="en-US" altLang="zh-CN" sz="2400" b="1" dirty="0" smtClean="0">
                  <a:solidFill>
                    <a:schemeClr val="tx2"/>
                  </a:solidFill>
                  <a:latin typeface="Century Gothic" panose="020B0502020202020204" pitchFamily="34" charset="0"/>
                </a:rPr>
                <a:t>   muddy</a:t>
              </a:r>
              <a:r>
                <a:rPr lang="en-US" altLang="zh-CN" sz="2400" b="1" dirty="0">
                  <a:solidFill>
                    <a:schemeClr val="tx2"/>
                  </a:solidFill>
                  <a:latin typeface="Century Gothic" panose="020B0502020202020204" pitchFamily="34" charset="0"/>
                </a:rPr>
                <a:t>? Did everyone </a:t>
              </a:r>
              <a:r>
                <a:rPr lang="en-US" altLang="zh-CN" sz="2400" b="1" dirty="0" smtClean="0">
                  <a:solidFill>
                    <a:schemeClr val="tx2"/>
                  </a:solidFill>
                  <a:latin typeface="Century Gothic" panose="020B0502020202020204" pitchFamily="34" charset="0"/>
                </a:rPr>
                <a:t>    </a:t>
              </a:r>
            </a:p>
            <a:p>
              <a:r>
                <a:rPr lang="en-US" altLang="zh-CN" sz="2400" b="1" dirty="0">
                  <a:solidFill>
                    <a:schemeClr val="tx2"/>
                  </a:solidFill>
                  <a:latin typeface="Century Gothic" panose="020B0502020202020204" pitchFamily="34" charset="0"/>
                </a:rPr>
                <a:t> </a:t>
              </a:r>
              <a:r>
                <a:rPr lang="en-US" altLang="zh-CN" sz="2400" b="1" dirty="0" smtClean="0">
                  <a:solidFill>
                    <a:schemeClr val="tx2"/>
                  </a:solidFill>
                  <a:latin typeface="Century Gothic" panose="020B0502020202020204" pitchFamily="34" charset="0"/>
                </a:rPr>
                <a:t>   get </a:t>
              </a:r>
              <a:r>
                <a:rPr lang="en-US" altLang="zh-CN" sz="2400" b="1" dirty="0">
                  <a:solidFill>
                    <a:schemeClr val="tx2"/>
                  </a:solidFill>
                  <a:latin typeface="Century Gothic" panose="020B0502020202020204" pitchFamily="34" charset="0"/>
                </a:rPr>
                <a:t>muddy, or </a:t>
              </a:r>
              <a:r>
                <a:rPr lang="en-US" altLang="zh-CN" sz="2400" b="1" dirty="0" smtClean="0">
                  <a:solidFill>
                    <a:schemeClr val="tx2"/>
                  </a:solidFill>
                  <a:latin typeface="Century Gothic" panose="020B0502020202020204" pitchFamily="34" charset="0"/>
                </a:rPr>
                <a:t>only </a:t>
              </a:r>
              <a:r>
                <a:rPr lang="en-US" altLang="zh-CN" sz="2400" b="1" dirty="0">
                  <a:solidFill>
                    <a:schemeClr val="tx2"/>
                  </a:solidFill>
                  <a:latin typeface="Century Gothic" panose="020B0502020202020204" pitchFamily="34" charset="0"/>
                </a:rPr>
                <a:t>Dad?</a:t>
              </a:r>
            </a:p>
          </p:txBody>
        </p:sp>
        <p:sp>
          <p:nvSpPr>
            <p:cNvPr id="19" name="圆角矩形 18"/>
            <p:cNvSpPr/>
            <p:nvPr/>
          </p:nvSpPr>
          <p:spPr>
            <a:xfrm>
              <a:off x="8555430" y="1159182"/>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Comprehension</a:t>
              </a:r>
              <a:endParaRPr lang="zh-CN" altLang="en-US" sz="2400" b="1" dirty="0">
                <a:solidFill>
                  <a:schemeClr val="bg1"/>
                </a:solidFill>
                <a:latin typeface="Century Gothic" panose="020B0502020202020204" pitchFamily="34" charset="0"/>
                <a:sym typeface="Helvetica Light"/>
              </a:endParaRPr>
            </a:p>
          </p:txBody>
        </p:sp>
      </p:grpSp>
      <p:grpSp>
        <p:nvGrpSpPr>
          <p:cNvPr id="7" name="组合 6"/>
          <p:cNvGrpSpPr/>
          <p:nvPr/>
        </p:nvGrpSpPr>
        <p:grpSpPr>
          <a:xfrm>
            <a:off x="126851" y="6248888"/>
            <a:ext cx="953684" cy="294424"/>
            <a:chOff x="6970733" y="6368704"/>
            <a:chExt cx="953684" cy="294424"/>
          </a:xfrm>
        </p:grpSpPr>
        <p:pic>
          <p:nvPicPr>
            <p:cNvPr id="37" name="图片 36">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74973" y="6368704"/>
              <a:ext cx="749444" cy="294424"/>
            </a:xfrm>
            <a:prstGeom prst="rect">
              <a:avLst/>
            </a:prstGeom>
          </p:spPr>
        </p:pic>
        <p:sp>
          <p:nvSpPr>
            <p:cNvPr id="38" name="文本框 37">
              <a:extLst>
                <a:ext uri="{FF2B5EF4-FFF2-40B4-BE49-F238E27FC236}">
                  <a16:creationId xmlns="" xmlns:a16="http://schemas.microsoft.com/office/drawing/2014/main" id="{68BCB880-31DC-7346-B6D5-01DAA156375E}"/>
                </a:ext>
              </a:extLst>
            </p:cNvPr>
            <p:cNvSpPr txBox="1"/>
            <p:nvPr/>
          </p:nvSpPr>
          <p:spPr>
            <a:xfrm>
              <a:off x="6970733" y="6385111"/>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sp>
        <p:nvSpPr>
          <p:cNvPr id="42" name="流程图: 过程 41"/>
          <p:cNvSpPr/>
          <p:nvPr/>
        </p:nvSpPr>
        <p:spPr>
          <a:xfrm>
            <a:off x="3114144" y="5145817"/>
            <a:ext cx="3842723"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“Bad luck, Dad!” said Biff.</a:t>
            </a:r>
            <a:endParaRPr lang="zh-CN" altLang="en-US" sz="2400" b="1" dirty="0">
              <a:solidFill>
                <a:srgbClr val="000000"/>
              </a:solidFill>
              <a:latin typeface="Century Gothic" panose="020B0502020202020204" pitchFamily="34" charset="0"/>
            </a:endParaRPr>
          </a:p>
        </p:txBody>
      </p:sp>
      <p:sp>
        <p:nvSpPr>
          <p:cNvPr id="34" name="流程图: 过程 33"/>
          <p:cNvSpPr/>
          <p:nvPr/>
        </p:nvSpPr>
        <p:spPr>
          <a:xfrm>
            <a:off x="271910" y="4539715"/>
            <a:ext cx="4634529"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Dad fell over in the mud. Splat!</a:t>
            </a:r>
          </a:p>
        </p:txBody>
      </p:sp>
      <p:grpSp>
        <p:nvGrpSpPr>
          <p:cNvPr id="44" name="组合 43"/>
          <p:cNvGrpSpPr/>
          <p:nvPr/>
        </p:nvGrpSpPr>
        <p:grpSpPr>
          <a:xfrm>
            <a:off x="11027297" y="6291914"/>
            <a:ext cx="998007" cy="312687"/>
            <a:chOff x="7707356" y="6408789"/>
            <a:chExt cx="998007" cy="312687"/>
          </a:xfrm>
        </p:grpSpPr>
        <p:pic>
          <p:nvPicPr>
            <p:cNvPr id="45" name="图片 4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6" name="文本框 4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11/26</a:t>
              </a:r>
              <a:endParaRPr lang="zh-CN" altLang="en-US" sz="1100" b="1" kern="0" dirty="0">
                <a:solidFill>
                  <a:srgbClr val="000000"/>
                </a:solidFill>
                <a:latin typeface="Century Gothic" panose="020B0502020202020204" pitchFamily="34" charset="0"/>
                <a:sym typeface="Helvetica Light"/>
              </a:endParaRPr>
            </a:p>
          </p:txBody>
        </p:sp>
      </p:grpSp>
      <p:grpSp>
        <p:nvGrpSpPr>
          <p:cNvPr id="24" name="组合 23"/>
          <p:cNvGrpSpPr/>
          <p:nvPr/>
        </p:nvGrpSpPr>
        <p:grpSpPr>
          <a:xfrm>
            <a:off x="7394128" y="3597912"/>
            <a:ext cx="4357282" cy="1326426"/>
            <a:chOff x="8555430" y="1145114"/>
            <a:chExt cx="3314958" cy="1326426"/>
          </a:xfrm>
        </p:grpSpPr>
        <p:sp>
          <p:nvSpPr>
            <p:cNvPr id="26" name="文本框 25"/>
            <p:cNvSpPr txBox="1"/>
            <p:nvPr/>
          </p:nvSpPr>
          <p:spPr>
            <a:xfrm>
              <a:off x="8575071" y="1640543"/>
              <a:ext cx="3295317" cy="830997"/>
            </a:xfrm>
            <a:prstGeom prst="rect">
              <a:avLst/>
            </a:prstGeom>
            <a:solidFill>
              <a:schemeClr val="bg1"/>
            </a:solidFill>
            <a:ln w="38100">
              <a:solidFill>
                <a:srgbClr val="6C8CD5"/>
              </a:solidFill>
            </a:ln>
          </p:spPr>
          <p:txBody>
            <a:bodyPr wrap="square" rtlCol="0">
              <a:spAutoFit/>
            </a:bodyPr>
            <a:lstStyle/>
            <a:p>
              <a:r>
                <a:rPr lang="en-US" altLang="zh-CN" sz="2400" b="1" dirty="0">
                  <a:solidFill>
                    <a:schemeClr val="tx2"/>
                  </a:solidFill>
                  <a:latin typeface="Century Gothic" panose="020B0502020202020204" pitchFamily="34" charset="0"/>
                </a:rPr>
                <a:t>What kinds of sports do you like? Why?</a:t>
              </a:r>
            </a:p>
          </p:txBody>
        </p:sp>
        <p:sp>
          <p:nvSpPr>
            <p:cNvPr id="27" name="圆角矩形 26"/>
            <p:cNvSpPr/>
            <p:nvPr/>
          </p:nvSpPr>
          <p:spPr>
            <a:xfrm>
              <a:off x="8555430" y="1145114"/>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Connections</a:t>
              </a:r>
              <a:endParaRPr lang="zh-CN" altLang="en-US" sz="2400" b="1" dirty="0">
                <a:solidFill>
                  <a:schemeClr val="bg1"/>
                </a:solidFill>
                <a:latin typeface="Century Gothic" panose="020B0502020202020204" pitchFamily="34" charset="0"/>
                <a:sym typeface="Helvetica Light"/>
              </a:endParaRPr>
            </a:p>
          </p:txBody>
        </p:sp>
      </p:grpSp>
      <p:pic>
        <p:nvPicPr>
          <p:cNvPr id="2" name="图片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55818" y="1579946"/>
            <a:ext cx="6736046" cy="2950284"/>
          </a:xfrm>
          <a:prstGeom prst="rect">
            <a:avLst/>
          </a:prstGeom>
        </p:spPr>
      </p:pic>
      <p:sp>
        <p:nvSpPr>
          <p:cNvPr id="28"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grpSp>
        <p:nvGrpSpPr>
          <p:cNvPr id="25" name="组合 24"/>
          <p:cNvGrpSpPr/>
          <p:nvPr/>
        </p:nvGrpSpPr>
        <p:grpSpPr>
          <a:xfrm>
            <a:off x="7382630" y="5552743"/>
            <a:ext cx="2128021" cy="955719"/>
            <a:chOff x="8484203" y="-27120897"/>
            <a:chExt cx="2362899" cy="51040208"/>
          </a:xfrm>
        </p:grpSpPr>
        <p:sp>
          <p:nvSpPr>
            <p:cNvPr id="29" name="圆角矩形 28"/>
            <p:cNvSpPr/>
            <p:nvPr/>
          </p:nvSpPr>
          <p:spPr>
            <a:xfrm>
              <a:off x="8822970" y="-11521072"/>
              <a:ext cx="2024132" cy="35440383"/>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fell over</a:t>
              </a:r>
              <a:endParaRPr lang="zh-CN" altLang="en-US" sz="2400" b="1" dirty="0">
                <a:solidFill>
                  <a:srgbClr val="FFFFFF"/>
                </a:solidFill>
                <a:latin typeface="Century Gothic" panose="020B0502020202020204" pitchFamily="34" charset="0"/>
                <a:sym typeface="Helvetica Light"/>
              </a:endParaRPr>
            </a:p>
          </p:txBody>
        </p:sp>
        <p:pic>
          <p:nvPicPr>
            <p:cNvPr id="30" name="图片 29"/>
            <p:cNvPicPr>
              <a:picLocks noChangeAspect="1"/>
            </p:cNvPicPr>
            <p:nvPr/>
          </p:nvPicPr>
          <p:blipFill>
            <a:blip r:embed="rId8" cstate="email">
              <a:extLst>
                <a:ext uri="{BEBA8EAE-BF5A-486C-A8C5-ECC9F3942E4B}">
                  <a14:imgProps xmlns:a14="http://schemas.microsoft.com/office/drawing/2010/main">
                    <a14:imgLayer r:embed="rId9">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8484203" y="-27120897"/>
              <a:ext cx="731130" cy="34072947"/>
            </a:xfrm>
            <a:prstGeom prst="rect">
              <a:avLst/>
            </a:prstGeom>
          </p:spPr>
        </p:pic>
      </p:grpSp>
      <p:grpSp>
        <p:nvGrpSpPr>
          <p:cNvPr id="31" name="组合 30"/>
          <p:cNvGrpSpPr/>
          <p:nvPr/>
        </p:nvGrpSpPr>
        <p:grpSpPr>
          <a:xfrm>
            <a:off x="9495726" y="5569714"/>
            <a:ext cx="1582370" cy="943014"/>
            <a:chOff x="8976607" y="-25689482"/>
            <a:chExt cx="1757022" cy="50361697"/>
          </a:xfrm>
        </p:grpSpPr>
        <p:sp>
          <p:nvSpPr>
            <p:cNvPr id="32" name="圆角矩形 31"/>
            <p:cNvSpPr/>
            <p:nvPr/>
          </p:nvSpPr>
          <p:spPr>
            <a:xfrm>
              <a:off x="9323724" y="-10768168"/>
              <a:ext cx="1409905" cy="35440383"/>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luck</a:t>
              </a:r>
              <a:endParaRPr lang="zh-CN" altLang="en-US" sz="2400" b="1" dirty="0">
                <a:solidFill>
                  <a:srgbClr val="FFFFFF"/>
                </a:solidFill>
                <a:latin typeface="Century Gothic" panose="020B0502020202020204" pitchFamily="34" charset="0"/>
                <a:sym typeface="Helvetica Light"/>
              </a:endParaRPr>
            </a:p>
          </p:txBody>
        </p:sp>
        <p:pic>
          <p:nvPicPr>
            <p:cNvPr id="33" name="图片 32"/>
            <p:cNvPicPr>
              <a:picLocks noChangeAspect="1"/>
            </p:cNvPicPr>
            <p:nvPr/>
          </p:nvPicPr>
          <p:blipFill>
            <a:blip r:embed="rId8" cstate="email">
              <a:extLst>
                <a:ext uri="{BEBA8EAE-BF5A-486C-A8C5-ECC9F3942E4B}">
                  <a14:imgProps xmlns:a14="http://schemas.microsoft.com/office/drawing/2010/main">
                    <a14:imgLayer r:embed="rId9">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8976607" y="-25689482"/>
              <a:ext cx="731130" cy="34072947"/>
            </a:xfrm>
            <a:prstGeom prst="rect">
              <a:avLst/>
            </a:prstGeom>
          </p:spPr>
        </p:pic>
      </p:grpSp>
      <p:grpSp>
        <p:nvGrpSpPr>
          <p:cNvPr id="6" name="组合 5"/>
          <p:cNvGrpSpPr/>
          <p:nvPr/>
        </p:nvGrpSpPr>
        <p:grpSpPr>
          <a:xfrm>
            <a:off x="7750452" y="1284957"/>
            <a:ext cx="3501745" cy="4239872"/>
            <a:chOff x="3455122" y="763253"/>
            <a:chExt cx="3501745" cy="4239872"/>
          </a:xfrm>
        </p:grpSpPr>
        <p:sp>
          <p:nvSpPr>
            <p:cNvPr id="48" name="图文框 25"/>
            <p:cNvSpPr/>
            <p:nvPr/>
          </p:nvSpPr>
          <p:spPr>
            <a:xfrm>
              <a:off x="3455122" y="885202"/>
              <a:ext cx="3501745" cy="4117923"/>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nvGrpSpPr>
            <p:cNvPr id="13" name="组合 12"/>
            <p:cNvGrpSpPr/>
            <p:nvPr/>
          </p:nvGrpSpPr>
          <p:grpSpPr>
            <a:xfrm>
              <a:off x="3787223" y="763253"/>
              <a:ext cx="2911291" cy="3917449"/>
              <a:chOff x="4421682" y="759350"/>
              <a:chExt cx="2911291" cy="3917449"/>
            </a:xfrm>
          </p:grpSpPr>
          <p:grpSp>
            <p:nvGrpSpPr>
              <p:cNvPr id="36" name="组合 35"/>
              <p:cNvGrpSpPr/>
              <p:nvPr/>
            </p:nvGrpSpPr>
            <p:grpSpPr>
              <a:xfrm>
                <a:off x="4421682" y="759350"/>
                <a:ext cx="2911291" cy="3917449"/>
                <a:chOff x="5031633" y="1576389"/>
                <a:chExt cx="3097513" cy="3917449"/>
              </a:xfrm>
            </p:grpSpPr>
            <p:grpSp>
              <p:nvGrpSpPr>
                <p:cNvPr id="40" name="组合 39"/>
                <p:cNvGrpSpPr/>
                <p:nvPr/>
              </p:nvGrpSpPr>
              <p:grpSpPr>
                <a:xfrm>
                  <a:off x="5031633" y="1576389"/>
                  <a:ext cx="3096863" cy="3896870"/>
                  <a:chOff x="8573281" y="1367380"/>
                  <a:chExt cx="3096863" cy="3896870"/>
                </a:xfrm>
              </p:grpSpPr>
              <p:sp>
                <p:nvSpPr>
                  <p:cNvPr id="54" name="矩形 53"/>
                  <p:cNvSpPr/>
                  <p:nvPr/>
                </p:nvSpPr>
                <p:spPr>
                  <a:xfrm>
                    <a:off x="8573281" y="1908360"/>
                    <a:ext cx="3096863" cy="3355890"/>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nvGrpSpPr>
                  <p:cNvPr id="49" name="组合 48"/>
                  <p:cNvGrpSpPr/>
                  <p:nvPr/>
                </p:nvGrpSpPr>
                <p:grpSpPr>
                  <a:xfrm>
                    <a:off x="9039365" y="1367380"/>
                    <a:ext cx="2274785" cy="504469"/>
                    <a:chOff x="9519260" y="85625"/>
                    <a:chExt cx="2274785" cy="740629"/>
                  </a:xfrm>
                </p:grpSpPr>
                <p:pic>
                  <p:nvPicPr>
                    <p:cNvPr id="50" name="图片 49">
                      <a:extLst>
                        <a:ext uri="{FF2B5EF4-FFF2-40B4-BE49-F238E27FC236}">
                          <a16:creationId xmlns="" xmlns:a16="http://schemas.microsoft.com/office/drawing/2014/main" id="{83C6C948-3C3A-2D45-86B0-9246BD8ECEF6}"/>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51" name="文本框 50"/>
                    <p:cNvSpPr txBox="1"/>
                    <p:nvPr/>
                  </p:nvSpPr>
                  <p:spPr>
                    <a:xfrm>
                      <a:off x="9624266" y="95903"/>
                      <a:ext cx="2079361"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41" name="流程图: 过程 40"/>
                <p:cNvSpPr/>
                <p:nvPr/>
              </p:nvSpPr>
              <p:spPr>
                <a:xfrm>
                  <a:off x="5036916" y="4390768"/>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This gesture means good</a:t>
                  </a:r>
                  <a:r>
                    <a:rPr lang="en-US" altLang="zh-CN" sz="2400" b="1" dirty="0">
                      <a:solidFill>
                        <a:srgbClr val="0070C0"/>
                      </a:solidFill>
                      <a:latin typeface="Century Gothic" panose="020B0502020202020204" pitchFamily="34" charset="0"/>
                    </a:rPr>
                    <a:t> luck</a:t>
                  </a:r>
                  <a:r>
                    <a:rPr lang="en-US" altLang="zh-CN" sz="2400" b="1" dirty="0">
                      <a:solidFill>
                        <a:prstClr val="black"/>
                      </a:solidFill>
                      <a:latin typeface="Century Gothic" panose="020B0502020202020204" pitchFamily="34" charset="0"/>
                    </a:rPr>
                    <a:t>.</a:t>
                  </a:r>
                  <a:endParaRPr lang="zh-CN" altLang="en-US" sz="2400" b="1" dirty="0">
                    <a:solidFill>
                      <a:prstClr val="black"/>
                    </a:solidFill>
                    <a:latin typeface="Century Gothic" panose="020B0502020202020204" pitchFamily="34" charset="0"/>
                  </a:endParaRPr>
                </a:p>
              </p:txBody>
            </p:sp>
            <p:sp>
              <p:nvSpPr>
                <p:cNvPr id="43" name="矩形 42"/>
                <p:cNvSpPr/>
                <p:nvPr/>
              </p:nvSpPr>
              <p:spPr>
                <a:xfrm>
                  <a:off x="5336922" y="3831972"/>
                  <a:ext cx="2335428" cy="655308"/>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luck</a:t>
                  </a:r>
                </a:p>
              </p:txBody>
            </p:sp>
          </p:grpSp>
          <p:pic>
            <p:nvPicPr>
              <p:cNvPr id="12" name="图片 1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741894" y="1580908"/>
                <a:ext cx="2368576" cy="1443438"/>
              </a:xfrm>
              <a:prstGeom prst="rect">
                <a:avLst/>
              </a:prstGeom>
            </p:spPr>
          </p:pic>
        </p:grpSp>
      </p:grpSp>
      <p:grpSp>
        <p:nvGrpSpPr>
          <p:cNvPr id="53" name="组合 52"/>
          <p:cNvGrpSpPr/>
          <p:nvPr/>
        </p:nvGrpSpPr>
        <p:grpSpPr>
          <a:xfrm>
            <a:off x="7734338" y="1288446"/>
            <a:ext cx="3501745" cy="4239872"/>
            <a:chOff x="3455122" y="763253"/>
            <a:chExt cx="3501745" cy="4239872"/>
          </a:xfrm>
        </p:grpSpPr>
        <p:sp>
          <p:nvSpPr>
            <p:cNvPr id="56" name="图文框 25"/>
            <p:cNvSpPr/>
            <p:nvPr/>
          </p:nvSpPr>
          <p:spPr>
            <a:xfrm>
              <a:off x="3455122" y="885202"/>
              <a:ext cx="3501745" cy="4117923"/>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nvGrpSpPr>
            <p:cNvPr id="57" name="组合 56"/>
            <p:cNvGrpSpPr/>
            <p:nvPr/>
          </p:nvGrpSpPr>
          <p:grpSpPr>
            <a:xfrm>
              <a:off x="3747030" y="763253"/>
              <a:ext cx="2950873" cy="3896870"/>
              <a:chOff x="4381489" y="759350"/>
              <a:chExt cx="2950873" cy="3896870"/>
            </a:xfrm>
          </p:grpSpPr>
          <p:grpSp>
            <p:nvGrpSpPr>
              <p:cNvPr id="58" name="组合 57"/>
              <p:cNvGrpSpPr/>
              <p:nvPr/>
            </p:nvGrpSpPr>
            <p:grpSpPr>
              <a:xfrm>
                <a:off x="4381489" y="759350"/>
                <a:ext cx="2950873" cy="3896870"/>
                <a:chOff x="4988869" y="1576389"/>
                <a:chExt cx="3139627" cy="3896870"/>
              </a:xfrm>
            </p:grpSpPr>
            <p:grpSp>
              <p:nvGrpSpPr>
                <p:cNvPr id="60" name="组合 59"/>
                <p:cNvGrpSpPr/>
                <p:nvPr/>
              </p:nvGrpSpPr>
              <p:grpSpPr>
                <a:xfrm>
                  <a:off x="5031633" y="1576389"/>
                  <a:ext cx="3096863" cy="3896870"/>
                  <a:chOff x="8573281" y="1367380"/>
                  <a:chExt cx="3096863" cy="3896870"/>
                </a:xfrm>
              </p:grpSpPr>
              <p:sp>
                <p:nvSpPr>
                  <p:cNvPr id="63" name="矩形 62"/>
                  <p:cNvSpPr/>
                  <p:nvPr/>
                </p:nvSpPr>
                <p:spPr>
                  <a:xfrm>
                    <a:off x="8573281" y="1908360"/>
                    <a:ext cx="3096863" cy="3355890"/>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nvGrpSpPr>
                  <p:cNvPr id="64" name="组合 63"/>
                  <p:cNvGrpSpPr/>
                  <p:nvPr/>
                </p:nvGrpSpPr>
                <p:grpSpPr>
                  <a:xfrm>
                    <a:off x="9039365" y="1367380"/>
                    <a:ext cx="2274785" cy="504469"/>
                    <a:chOff x="9519260" y="85625"/>
                    <a:chExt cx="2274785" cy="740629"/>
                  </a:xfrm>
                </p:grpSpPr>
                <p:pic>
                  <p:nvPicPr>
                    <p:cNvPr id="65" name="图片 64">
                      <a:extLst>
                        <a:ext uri="{FF2B5EF4-FFF2-40B4-BE49-F238E27FC236}">
                          <a16:creationId xmlns="" xmlns:a16="http://schemas.microsoft.com/office/drawing/2014/main" id="{83C6C948-3C3A-2D45-86B0-9246BD8ECEF6}"/>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66" name="文本框 65"/>
                    <p:cNvSpPr txBox="1"/>
                    <p:nvPr/>
                  </p:nvSpPr>
                  <p:spPr>
                    <a:xfrm>
                      <a:off x="9624266" y="95903"/>
                      <a:ext cx="2079361"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61" name="流程图: 过程 60"/>
                <p:cNvSpPr/>
                <p:nvPr/>
              </p:nvSpPr>
              <p:spPr>
                <a:xfrm>
                  <a:off x="4988869" y="4345164"/>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She </a:t>
                  </a:r>
                  <a:r>
                    <a:rPr lang="en-US" altLang="zh-CN" sz="2400" b="1" dirty="0">
                      <a:solidFill>
                        <a:srgbClr val="0070C0"/>
                      </a:solidFill>
                      <a:latin typeface="Century Gothic" panose="020B0502020202020204" pitchFamily="34" charset="0"/>
                    </a:rPr>
                    <a:t>fell over </a:t>
                  </a:r>
                  <a:r>
                    <a:rPr lang="en-US" altLang="zh-CN" sz="2400" b="1" dirty="0">
                      <a:solidFill>
                        <a:prstClr val="black"/>
                      </a:solidFill>
                      <a:latin typeface="Century Gothic" panose="020B0502020202020204" pitchFamily="34" charset="0"/>
                    </a:rPr>
                    <a:t>on the ground just now.</a:t>
                  </a:r>
                  <a:endParaRPr lang="zh-CN" altLang="en-US" sz="2400" b="1" dirty="0">
                    <a:solidFill>
                      <a:prstClr val="black"/>
                    </a:solidFill>
                    <a:latin typeface="Century Gothic" panose="020B0502020202020204" pitchFamily="34" charset="0"/>
                  </a:endParaRPr>
                </a:p>
              </p:txBody>
            </p:sp>
            <p:sp>
              <p:nvSpPr>
                <p:cNvPr id="62" name="矩形 61"/>
                <p:cNvSpPr/>
                <p:nvPr/>
              </p:nvSpPr>
              <p:spPr>
                <a:xfrm>
                  <a:off x="5461265" y="3638297"/>
                  <a:ext cx="2335428"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fell over</a:t>
                  </a:r>
                </a:p>
              </p:txBody>
            </p:sp>
          </p:grpSp>
          <p:pic>
            <p:nvPicPr>
              <p:cNvPr id="59" name="图片 58"/>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847483" y="1461672"/>
                <a:ext cx="2157397" cy="1443438"/>
              </a:xfrm>
              <a:prstGeom prst="rect">
                <a:avLst/>
              </a:prstGeom>
            </p:spPr>
          </p:pic>
        </p:grpSp>
      </p:grpSp>
      <p:grpSp>
        <p:nvGrpSpPr>
          <p:cNvPr id="55" name="组合 54"/>
          <p:cNvGrpSpPr/>
          <p:nvPr/>
        </p:nvGrpSpPr>
        <p:grpSpPr>
          <a:xfrm>
            <a:off x="3502577" y="0"/>
            <a:ext cx="8678562" cy="2238998"/>
            <a:chOff x="8567" y="-23"/>
            <a:chExt cx="8445" cy="2007"/>
          </a:xfrm>
        </p:grpSpPr>
        <p:sp>
          <p:nvSpPr>
            <p:cNvPr id="67" name="矩形 66"/>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68" name="文本框 67"/>
            <p:cNvSpPr txBox="1"/>
            <p:nvPr/>
          </p:nvSpPr>
          <p:spPr>
            <a:xfrm>
              <a:off x="8600" y="361"/>
              <a:ext cx="8268" cy="130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meaning of the vocabulary word </a:t>
              </a:r>
              <a:r>
                <a:rPr lang="en-US" altLang="zh-CN" sz="1100" b="1" i="1" dirty="0">
                  <a:latin typeface="Century Gothic" panose="020B0502020202020204" pitchFamily="34" charset="0"/>
                </a:rPr>
                <a:t>football,</a:t>
              </a:r>
              <a:r>
                <a:rPr lang="en-US" altLang="zh-CN" sz="1100" b="1" dirty="0">
                  <a:latin typeface="Century Gothic" panose="020B0502020202020204" pitchFamily="34" charset="0"/>
                </a:rPr>
                <a:t> and make sentences with it; understand the text; make connections; read the text fluently and at an appropriate rate.</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to Ss.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one S to find the vocabulary word and phrase </a:t>
              </a:r>
              <a:r>
                <a:rPr lang="en-US" altLang="zh-CN" sz="1100" b="1" i="1" dirty="0">
                  <a:latin typeface="Century Gothic" panose="020B0502020202020204" pitchFamily="34" charset="0"/>
                </a:rPr>
                <a:t>luck </a:t>
              </a:r>
              <a:r>
                <a:rPr lang="en-US" altLang="zh-CN" sz="1100" b="1" dirty="0">
                  <a:latin typeface="Century Gothic" panose="020B0502020202020204" pitchFamily="34" charset="0"/>
                </a:rPr>
                <a:t>and</a:t>
              </a:r>
              <a:r>
                <a:rPr lang="en-US" altLang="zh-CN" sz="1100" b="1" i="1" dirty="0">
                  <a:latin typeface="Century Gothic" panose="020B0502020202020204" pitchFamily="34" charset="0"/>
                </a:rPr>
                <a:t> fell over </a:t>
              </a:r>
              <a:r>
                <a:rPr lang="en-US" altLang="zh-CN" sz="1100" b="1" dirty="0">
                  <a:latin typeface="Century Gothic" panose="020B0502020202020204" pitchFamily="34" charset="0"/>
                </a:rPr>
                <a:t>in the text; click the penguin card and explain the word’s purpose to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words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make sentences with them.</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talk about the comprehension questions by using the text and the illustration.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Encourage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connections questions.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text fluently and at an appropriate rate; give feedback.</a:t>
              </a:r>
              <a:endParaRPr lang="zh-CN" altLang="zh-CN" sz="1100" dirty="0">
                <a:latin typeface="Century Gothic" panose="020B0502020202020204" pitchFamily="34" charset="0"/>
              </a:endParaRPr>
            </a:p>
          </p:txBody>
        </p:sp>
      </p:grpSp>
      <p:grpSp>
        <p:nvGrpSpPr>
          <p:cNvPr id="69" name="组合 68"/>
          <p:cNvGrpSpPr/>
          <p:nvPr/>
        </p:nvGrpSpPr>
        <p:grpSpPr>
          <a:xfrm>
            <a:off x="11354435" y="-58065"/>
            <a:ext cx="1116983" cy="845465"/>
            <a:chOff x="18031" y="-28"/>
            <a:chExt cx="1710" cy="1195"/>
          </a:xfrm>
        </p:grpSpPr>
        <p:sp>
          <p:nvSpPr>
            <p:cNvPr id="70" name="直角三角形 69"/>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1" name="文本框 70"/>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137355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3" restart="whenNotActive" fill="hold" evtFilter="cancelBubble" nodeType="interactiveSeq">
                <p:stCondLst>
                  <p:cond evt="onClick" delay="0">
                    <p:tgtEl>
                      <p:spTgt spid="25"/>
                    </p:tgtEl>
                  </p:cond>
                </p:stCondLst>
                <p:endSync evt="end" delay="0">
                  <p:rtn val="all"/>
                </p:endSync>
                <p:childTnLst>
                  <p:par>
                    <p:cTn id="14" fill="hold">
                      <p:stCondLst>
                        <p:cond delay="0"/>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53"/>
                                        </p:tgtEl>
                                        <p:attrNameLst>
                                          <p:attrName>style.visibility</p:attrName>
                                        </p:attrNameLst>
                                      </p:cBhvr>
                                      <p:to>
                                        <p:strVal val="visible"/>
                                      </p:to>
                                    </p:set>
                                    <p:anim calcmode="lin" valueType="num">
                                      <p:cBhvr additive="base">
                                        <p:cTn id="18" dur="500"/>
                                        <p:tgtEl>
                                          <p:spTgt spid="53"/>
                                        </p:tgtEl>
                                        <p:attrNameLst>
                                          <p:attrName>ppt_y</p:attrName>
                                        </p:attrNameLst>
                                      </p:cBhvr>
                                      <p:tavLst>
                                        <p:tav tm="0">
                                          <p:val>
                                            <p:strVal val="#ppt_y+#ppt_h*1.125000"/>
                                          </p:val>
                                        </p:tav>
                                        <p:tav tm="100000">
                                          <p:val>
                                            <p:strVal val="#ppt_y"/>
                                          </p:val>
                                        </p:tav>
                                      </p:tavLst>
                                    </p:anim>
                                    <p:animEffect transition="in" filter="wipe(up)">
                                      <p:cBhvr>
                                        <p:cTn id="19" dur="500"/>
                                        <p:tgtEl>
                                          <p:spTgt spid="5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4" restart="whenNotActive" fill="hold" evtFilter="cancelBubble" nodeType="interactiveSeq">
                <p:stCondLst>
                  <p:cond evt="onClick" delay="0">
                    <p:tgtEl>
                      <p:spTgt spid="69"/>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797" y="96727"/>
            <a:ext cx="11828375" cy="6589750"/>
          </a:xfrm>
          <a:prstGeom prst="rect">
            <a:avLst/>
          </a:prstGeom>
        </p:spPr>
      </p:pic>
      <p:sp>
        <p:nvSpPr>
          <p:cNvPr id="4" name="矩形 3"/>
          <p:cNvSpPr/>
          <p:nvPr/>
        </p:nvSpPr>
        <p:spPr>
          <a:xfrm>
            <a:off x="7126086" y="143516"/>
            <a:ext cx="4933086"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170932" y="190236"/>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892120" y="-30847"/>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33205" y="6265358"/>
            <a:ext cx="962151" cy="294424"/>
            <a:chOff x="7072097" y="6351610"/>
            <a:chExt cx="962151" cy="294424"/>
          </a:xfrm>
        </p:grpSpPr>
        <p:pic>
          <p:nvPicPr>
            <p:cNvPr id="33" name="图片 32">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84804" y="6351610"/>
              <a:ext cx="749444" cy="294424"/>
            </a:xfrm>
            <a:prstGeom prst="rect">
              <a:avLst/>
            </a:prstGeom>
          </p:spPr>
        </p:pic>
        <p:sp>
          <p:nvSpPr>
            <p:cNvPr id="38" name="文本框 37">
              <a:extLst>
                <a:ext uri="{FF2B5EF4-FFF2-40B4-BE49-F238E27FC236}">
                  <a16:creationId xmlns="" xmlns:a16="http://schemas.microsoft.com/office/drawing/2014/main" id="{68BCB880-31DC-7346-B6D5-01DAA156375E}"/>
                </a:ext>
              </a:extLst>
            </p:cNvPr>
            <p:cNvSpPr txBox="1"/>
            <p:nvPr/>
          </p:nvSpPr>
          <p:spPr>
            <a:xfrm>
              <a:off x="7072097" y="6368017"/>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grpSp>
        <p:nvGrpSpPr>
          <p:cNvPr id="43" name="组合 42"/>
          <p:cNvGrpSpPr/>
          <p:nvPr/>
        </p:nvGrpSpPr>
        <p:grpSpPr>
          <a:xfrm>
            <a:off x="11061165" y="6284708"/>
            <a:ext cx="998007" cy="312687"/>
            <a:chOff x="7707356" y="6408789"/>
            <a:chExt cx="998007" cy="312687"/>
          </a:xfrm>
        </p:grpSpPr>
        <p:pic>
          <p:nvPicPr>
            <p:cNvPr id="44" name="图片 4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5" name="文本框 4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12/26</a:t>
              </a:r>
              <a:endParaRPr lang="zh-CN" altLang="en-US" sz="1100" b="1" kern="0" dirty="0">
                <a:solidFill>
                  <a:srgbClr val="000000"/>
                </a:solidFill>
                <a:latin typeface="Century Gothic" panose="020B0502020202020204" pitchFamily="34" charset="0"/>
                <a:sym typeface="Helvetica Light"/>
              </a:endParaRPr>
            </a:p>
          </p:txBody>
        </p:sp>
      </p:grpSp>
      <p:sp>
        <p:nvSpPr>
          <p:cNvPr id="36" name="流程图: 过程 35"/>
          <p:cNvSpPr/>
          <p:nvPr/>
        </p:nvSpPr>
        <p:spPr>
          <a:xfrm>
            <a:off x="392169" y="4591434"/>
            <a:ext cx="4543412"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srgbClr val="000000"/>
                </a:solidFill>
                <a:latin typeface="Century Gothic" panose="020B0502020202020204" pitchFamily="34" charset="0"/>
              </a:rPr>
              <a:t>“Oh Dad,” said Mum. “What a mess.”</a:t>
            </a:r>
          </a:p>
        </p:txBody>
      </p:sp>
      <p:sp>
        <p:nvSpPr>
          <p:cNvPr id="37" name="流程图: 过程 36"/>
          <p:cNvSpPr/>
          <p:nvPr/>
        </p:nvSpPr>
        <p:spPr>
          <a:xfrm>
            <a:off x="3060377" y="5345805"/>
            <a:ext cx="3930990"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“I want a bath,” said Dad.</a:t>
            </a:r>
            <a:endParaRPr lang="zh-CN" altLang="en-US" sz="2400" b="1" dirty="0">
              <a:solidFill>
                <a:srgbClr val="000000"/>
              </a:solidFill>
              <a:latin typeface="Century Gothic" panose="020B0502020202020204" pitchFamily="34" charset="0"/>
            </a:endParaRPr>
          </a:p>
        </p:txBody>
      </p:sp>
      <p:grpSp>
        <p:nvGrpSpPr>
          <p:cNvPr id="105" name="组合 104"/>
          <p:cNvGrpSpPr/>
          <p:nvPr/>
        </p:nvGrpSpPr>
        <p:grpSpPr>
          <a:xfrm>
            <a:off x="7421941" y="2609714"/>
            <a:ext cx="4453775" cy="2065089"/>
            <a:chOff x="8555430" y="1145114"/>
            <a:chExt cx="3314958" cy="2065089"/>
          </a:xfrm>
        </p:grpSpPr>
        <p:sp>
          <p:nvSpPr>
            <p:cNvPr id="106" name="文本框 105"/>
            <p:cNvSpPr txBox="1"/>
            <p:nvPr/>
          </p:nvSpPr>
          <p:spPr>
            <a:xfrm>
              <a:off x="8575071" y="1640543"/>
              <a:ext cx="3295317" cy="1569660"/>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did Mum say? How do you think Mum felt?</a:t>
              </a:r>
            </a:p>
            <a:p>
              <a:pPr marL="457200" indent="-457200">
                <a:buAutoNum type="arabicPeriod"/>
              </a:pPr>
              <a:r>
                <a:rPr lang="en-US" altLang="zh-CN" sz="2400" b="1" dirty="0">
                  <a:solidFill>
                    <a:srgbClr val="53585F"/>
                  </a:solidFill>
                  <a:latin typeface="Century Gothic" panose="020B0502020202020204" pitchFamily="34" charset="0"/>
                </a:rPr>
                <a:t>What did Dad want? What would he do next?</a:t>
              </a:r>
            </a:p>
          </p:txBody>
        </p:sp>
        <p:sp>
          <p:nvSpPr>
            <p:cNvPr id="107" name="圆角矩形 106"/>
            <p:cNvSpPr/>
            <p:nvPr/>
          </p:nvSpPr>
          <p:spPr>
            <a:xfrm>
              <a:off x="8555430" y="1145114"/>
              <a:ext cx="3314958"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Comprehension</a:t>
              </a:r>
              <a:endParaRPr lang="zh-CN" altLang="en-US" sz="2400" b="1" dirty="0">
                <a:solidFill>
                  <a:schemeClr val="bg1"/>
                </a:solidFill>
                <a:latin typeface="Century Gothic" panose="020B0502020202020204" pitchFamily="34" charset="0"/>
                <a:sym typeface="Helvetica Light"/>
              </a:endParaRPr>
            </a:p>
          </p:txBody>
        </p:sp>
      </p:grpSp>
      <p:grpSp>
        <p:nvGrpSpPr>
          <p:cNvPr id="39" name="组合 38"/>
          <p:cNvGrpSpPr/>
          <p:nvPr/>
        </p:nvGrpSpPr>
        <p:grpSpPr>
          <a:xfrm>
            <a:off x="7718491" y="4900636"/>
            <a:ext cx="3748275" cy="931247"/>
            <a:chOff x="8486908" y="1035622"/>
            <a:chExt cx="3248365" cy="1171709"/>
          </a:xfrm>
        </p:grpSpPr>
        <p:sp>
          <p:nvSpPr>
            <p:cNvPr id="40" name="文本框 39"/>
            <p:cNvSpPr txBox="1"/>
            <p:nvPr/>
          </p:nvSpPr>
          <p:spPr>
            <a:xfrm>
              <a:off x="8548340" y="1626457"/>
              <a:ext cx="3141225" cy="580874"/>
            </a:xfrm>
            <a:prstGeom prst="rect">
              <a:avLst/>
            </a:prstGeom>
            <a:solidFill>
              <a:schemeClr val="bg1"/>
            </a:solidFill>
            <a:ln w="38100">
              <a:solidFill>
                <a:srgbClr val="ED7D31"/>
              </a:solidFill>
            </a:ln>
          </p:spPr>
          <p:txBody>
            <a:bodyPr wrap="square" rtlCol="0">
              <a:spAutoFit/>
            </a:bodyPr>
            <a:lstStyle/>
            <a:p>
              <a:pPr algn="ctr"/>
              <a:r>
                <a:rPr lang="en-US" altLang="zh-CN" sz="2400" b="1" dirty="0">
                  <a:solidFill>
                    <a:srgbClr val="53585F"/>
                  </a:solidFill>
                  <a:latin typeface="Century Gothic" panose="020B0502020202020204" pitchFamily="34" charset="0"/>
                </a:rPr>
                <a:t>Fluency. </a:t>
              </a:r>
            </a:p>
          </p:txBody>
        </p:sp>
        <p:sp>
          <p:nvSpPr>
            <p:cNvPr id="41" name="圆角矩形 40"/>
            <p:cNvSpPr/>
            <p:nvPr/>
          </p:nvSpPr>
          <p:spPr>
            <a:xfrm>
              <a:off x="8486908" y="1035622"/>
              <a:ext cx="3248365" cy="656950"/>
            </a:xfrm>
            <a:prstGeom prst="roundRect">
              <a:avLst/>
            </a:prstGeom>
            <a:solidFill>
              <a:srgbClr val="ED7D3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Decoding</a:t>
              </a:r>
              <a:endParaRPr lang="zh-CN" altLang="en-US" sz="2400" b="1" dirty="0">
                <a:solidFill>
                  <a:srgbClr val="FFFFFF"/>
                </a:solidFill>
                <a:latin typeface="Century Gothic" panose="020B0502020202020204" pitchFamily="34" charset="0"/>
                <a:sym typeface="Helvetica Light"/>
              </a:endParaRPr>
            </a:p>
          </p:txBody>
        </p:sp>
      </p:grpSp>
      <p:sp>
        <p:nvSpPr>
          <p:cNvPr id="24"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pic>
        <p:nvPicPr>
          <p:cNvPr id="7"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45411" y="1524676"/>
            <a:ext cx="6510907" cy="2869419"/>
          </a:xfrm>
          <a:prstGeom prst="rect">
            <a:avLst/>
          </a:prstGeom>
        </p:spPr>
      </p:pic>
      <p:grpSp>
        <p:nvGrpSpPr>
          <p:cNvPr id="26" name="组合 25"/>
          <p:cNvGrpSpPr/>
          <p:nvPr/>
        </p:nvGrpSpPr>
        <p:grpSpPr>
          <a:xfrm>
            <a:off x="7399581" y="1060814"/>
            <a:ext cx="4476135" cy="1455964"/>
            <a:chOff x="8267863" y="1295781"/>
            <a:chExt cx="3387348" cy="1100244"/>
          </a:xfrm>
        </p:grpSpPr>
        <p:sp>
          <p:nvSpPr>
            <p:cNvPr id="27" name="文本框 26"/>
            <p:cNvSpPr txBox="1"/>
            <p:nvPr/>
          </p:nvSpPr>
          <p:spPr>
            <a:xfrm>
              <a:off x="8297108" y="1656419"/>
              <a:ext cx="3341182" cy="739606"/>
            </a:xfrm>
            <a:prstGeom prst="rect">
              <a:avLst/>
            </a:prstGeom>
            <a:solidFill>
              <a:schemeClr val="bg1"/>
            </a:solidFill>
            <a:ln w="38100">
              <a:solidFill>
                <a:srgbClr val="6C8CD5"/>
              </a:solidFill>
            </a:ln>
          </p:spPr>
          <p:txBody>
            <a:bodyPr wrap="square" rtlCol="0">
              <a:spAutoFit/>
            </a:bodyPr>
            <a:lstStyle/>
            <a:p>
              <a:pPr>
                <a:lnSpc>
                  <a:spcPct val="120000"/>
                </a:lnSpc>
              </a:pPr>
              <a:r>
                <a:rPr lang="en-US" altLang="zh-CN" sz="2400" b="1" dirty="0">
                  <a:solidFill>
                    <a:srgbClr val="53585F"/>
                  </a:solidFill>
                  <a:latin typeface="Century Gothic" panose="020B0502020202020204" pitchFamily="34" charset="0"/>
                </a:rPr>
                <a:t>Where was Dad? Look at the illustration.</a:t>
              </a:r>
            </a:p>
          </p:txBody>
        </p:sp>
        <p:sp>
          <p:nvSpPr>
            <p:cNvPr id="28" name="圆角矩形 27"/>
            <p:cNvSpPr/>
            <p:nvPr/>
          </p:nvSpPr>
          <p:spPr>
            <a:xfrm>
              <a:off x="8267863" y="1295781"/>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Setting</a:t>
              </a:r>
              <a:endParaRPr lang="zh-CN" altLang="en-US" sz="2400" b="1" dirty="0">
                <a:solidFill>
                  <a:srgbClr val="FFFFFF"/>
                </a:solidFill>
                <a:latin typeface="Century Gothic" panose="020B0502020202020204" pitchFamily="34" charset="0"/>
                <a:sym typeface="Helvetica Light"/>
              </a:endParaRPr>
            </a:p>
          </p:txBody>
        </p:sp>
      </p:grpSp>
      <p:grpSp>
        <p:nvGrpSpPr>
          <p:cNvPr id="29" name="组合 28"/>
          <p:cNvGrpSpPr/>
          <p:nvPr/>
        </p:nvGrpSpPr>
        <p:grpSpPr>
          <a:xfrm>
            <a:off x="3521123" y="-14905"/>
            <a:ext cx="8678562" cy="2238998"/>
            <a:chOff x="8567" y="-23"/>
            <a:chExt cx="8445" cy="2007"/>
          </a:xfrm>
        </p:grpSpPr>
        <p:sp>
          <p:nvSpPr>
            <p:cNvPr id="30" name="矩形 29"/>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1" name="文本框 30"/>
            <p:cNvSpPr txBox="1"/>
            <p:nvPr/>
          </p:nvSpPr>
          <p:spPr>
            <a:xfrm>
              <a:off x="8600" y="514"/>
              <a:ext cx="8268" cy="100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text; identify the setting on this page by using the illustration and textual clues; read the text fluently and at an appropriate rate.</a:t>
              </a:r>
              <a:endParaRPr lang="en-US" altLang="zh-CN" sz="1100" dirty="0">
                <a:latin typeface="Century Gothic" panose="020B0502020202020204" pitchFamily="34" charset="0"/>
              </a:endParaRPr>
            </a:p>
            <a:p>
              <a:pPr marL="228600" indent="-228600">
                <a:buAutoNum type="arabicPeriod"/>
              </a:pPr>
              <a:r>
                <a:rPr lang="en-US" altLang="zh-CN" sz="1100" b="1" dirty="0">
                  <a:latin typeface="Century Gothic" panose="020B0502020202020204" pitchFamily="34" charset="0"/>
                </a:rPr>
                <a:t>Read the text to Ss.</a:t>
              </a:r>
              <a:endParaRPr lang="en-US" altLang="zh-CN" sz="1100" dirty="0">
                <a:latin typeface="Century Gothic" panose="020B0502020202020204" pitchFamily="34" charset="0"/>
              </a:endParaRPr>
            </a:p>
            <a:p>
              <a:pPr marL="228600" indent="-228600">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setting question by using the illustration and text clues.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 and text.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text fluently and at an appropriate rate; give feedback.</a:t>
              </a:r>
              <a:endParaRPr lang="zh-CN" altLang="zh-CN" sz="1100" dirty="0">
                <a:latin typeface="Century Gothic" panose="020B0502020202020204" pitchFamily="34" charset="0"/>
              </a:endParaRPr>
            </a:p>
          </p:txBody>
        </p:sp>
      </p:grpSp>
      <p:grpSp>
        <p:nvGrpSpPr>
          <p:cNvPr id="32" name="组合 31"/>
          <p:cNvGrpSpPr/>
          <p:nvPr/>
        </p:nvGrpSpPr>
        <p:grpSpPr>
          <a:xfrm>
            <a:off x="11354435" y="-58065"/>
            <a:ext cx="1116983" cy="845465"/>
            <a:chOff x="18031" y="-28"/>
            <a:chExt cx="1710" cy="1195"/>
          </a:xfrm>
        </p:grpSpPr>
        <p:sp>
          <p:nvSpPr>
            <p:cNvPr id="34" name="直角三角形 33"/>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文本框 34"/>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799159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05"/>
                                        </p:tgtEl>
                                        <p:attrNameLst>
                                          <p:attrName>style.visibility</p:attrName>
                                        </p:attrNameLst>
                                      </p:cBhvr>
                                      <p:to>
                                        <p:strVal val="visible"/>
                                      </p:to>
                                    </p:set>
                                    <p:anim calcmode="lin" valueType="num">
                                      <p:cBhvr additive="base">
                                        <p:cTn id="7" dur="500"/>
                                        <p:tgtEl>
                                          <p:spTgt spid="105"/>
                                        </p:tgtEl>
                                        <p:attrNameLst>
                                          <p:attrName>ppt_y</p:attrName>
                                        </p:attrNameLst>
                                      </p:cBhvr>
                                      <p:tavLst>
                                        <p:tav tm="0">
                                          <p:val>
                                            <p:strVal val="#ppt_y+#ppt_h*1.125000"/>
                                          </p:val>
                                        </p:tav>
                                        <p:tav tm="100000">
                                          <p:val>
                                            <p:strVal val="#ppt_y"/>
                                          </p:val>
                                        </p:tav>
                                      </p:tavLst>
                                    </p:anim>
                                    <p:animEffect transition="in" filter="wipe(up)">
                                      <p:cBhvr>
                                        <p:cTn id="8" dur="500"/>
                                        <p:tgtEl>
                                          <p:spTgt spid="10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p:tgtEl>
                                          <p:spTgt spid="39"/>
                                        </p:tgtEl>
                                        <p:attrNameLst>
                                          <p:attrName>ppt_y</p:attrName>
                                        </p:attrNameLst>
                                      </p:cBhvr>
                                      <p:tavLst>
                                        <p:tav tm="0">
                                          <p:val>
                                            <p:strVal val="#ppt_y+#ppt_h*1.125000"/>
                                          </p:val>
                                        </p:tav>
                                        <p:tav tm="100000">
                                          <p:val>
                                            <p:strVal val="#ppt_y"/>
                                          </p:val>
                                        </p:tav>
                                      </p:tavLst>
                                    </p:anim>
                                    <p:animEffect transition="in" filter="wipe(up)">
                                      <p:cBhvr>
                                        <p:cTn id="1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2"/>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0584" y="85980"/>
            <a:ext cx="11941697" cy="6666115"/>
          </a:xfrm>
          <a:prstGeom prst="rect">
            <a:avLst/>
          </a:prstGeom>
        </p:spPr>
      </p:pic>
      <p:sp>
        <p:nvSpPr>
          <p:cNvPr id="4" name="矩形 3"/>
          <p:cNvSpPr/>
          <p:nvPr/>
        </p:nvSpPr>
        <p:spPr>
          <a:xfrm>
            <a:off x="7824532" y="85980"/>
            <a:ext cx="4337749" cy="6625221"/>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52" name="组合 51"/>
          <p:cNvGrpSpPr/>
          <p:nvPr/>
        </p:nvGrpSpPr>
        <p:grpSpPr>
          <a:xfrm>
            <a:off x="7935843" y="3597276"/>
            <a:ext cx="4139807" cy="1048392"/>
            <a:chOff x="8393608" y="1197664"/>
            <a:chExt cx="3486582" cy="975021"/>
          </a:xfrm>
        </p:grpSpPr>
        <p:sp>
          <p:nvSpPr>
            <p:cNvPr id="9" name="文本框 8"/>
            <p:cNvSpPr txBox="1"/>
            <p:nvPr/>
          </p:nvSpPr>
          <p:spPr>
            <a:xfrm>
              <a:off x="8399958" y="1638018"/>
              <a:ext cx="3454905" cy="534667"/>
            </a:xfrm>
            <a:prstGeom prst="rect">
              <a:avLst/>
            </a:prstGeom>
            <a:solidFill>
              <a:schemeClr val="bg1"/>
            </a:solidFill>
            <a:ln w="38100">
              <a:solidFill>
                <a:srgbClr val="6C8CD5"/>
              </a:solidFill>
            </a:ln>
          </p:spPr>
          <p:txBody>
            <a:bodyPr wrap="square" rtlCol="0">
              <a:spAutoFit/>
            </a:bodyPr>
            <a:lstStyle/>
            <a:p>
              <a:pPr>
                <a:lnSpc>
                  <a:spcPct val="150000"/>
                </a:lnSpc>
              </a:pPr>
              <a:r>
                <a:rPr lang="en-US" altLang="zh-CN" sz="2400" b="1" dirty="0">
                  <a:solidFill>
                    <a:srgbClr val="53585F"/>
                  </a:solidFill>
                  <a:latin typeface="Century Gothic" panose="020B0502020202020204" pitchFamily="34" charset="0"/>
                </a:rPr>
                <a:t>What did Dad do?</a:t>
              </a:r>
            </a:p>
          </p:txBody>
        </p:sp>
        <p:sp>
          <p:nvSpPr>
            <p:cNvPr id="19" name="圆角矩形 18"/>
            <p:cNvSpPr/>
            <p:nvPr/>
          </p:nvSpPr>
          <p:spPr>
            <a:xfrm>
              <a:off x="8393608" y="1197664"/>
              <a:ext cx="3486582" cy="5123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828631" y="123210"/>
            <a:ext cx="14479" cy="6550763"/>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1"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1398" y="6266726"/>
            <a:ext cx="958368" cy="294424"/>
            <a:chOff x="7197852" y="6300191"/>
            <a:chExt cx="958368" cy="294424"/>
          </a:xfrm>
        </p:grpSpPr>
        <p:pic>
          <p:nvPicPr>
            <p:cNvPr id="27" name="图片 26">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06776" y="6300191"/>
              <a:ext cx="749444" cy="294424"/>
            </a:xfrm>
            <a:prstGeom prst="rect">
              <a:avLst/>
            </a:prstGeom>
          </p:spPr>
        </p:pic>
        <p:sp>
          <p:nvSpPr>
            <p:cNvPr id="32" name="文本框 31">
              <a:extLst>
                <a:ext uri="{FF2B5EF4-FFF2-40B4-BE49-F238E27FC236}">
                  <a16:creationId xmlns="" xmlns:a16="http://schemas.microsoft.com/office/drawing/2014/main" id="{68BCB880-31DC-7346-B6D5-01DAA156375E}"/>
                </a:ext>
              </a:extLst>
            </p:cNvPr>
            <p:cNvSpPr txBox="1"/>
            <p:nvPr/>
          </p:nvSpPr>
          <p:spPr>
            <a:xfrm>
              <a:off x="7197852" y="6314076"/>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4" name="组合 33"/>
          <p:cNvGrpSpPr/>
          <p:nvPr/>
        </p:nvGrpSpPr>
        <p:grpSpPr>
          <a:xfrm>
            <a:off x="11069397" y="6282082"/>
            <a:ext cx="998007" cy="312687"/>
            <a:chOff x="7707356" y="6408789"/>
            <a:chExt cx="998007" cy="312687"/>
          </a:xfrm>
        </p:grpSpPr>
        <p:pic>
          <p:nvPicPr>
            <p:cNvPr id="35" name="图片 3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6" name="文本框 3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13/26</a:t>
              </a:r>
              <a:endParaRPr lang="zh-CN" altLang="en-US" sz="1100" b="1" kern="0" dirty="0">
                <a:solidFill>
                  <a:srgbClr val="000000"/>
                </a:solidFill>
                <a:latin typeface="Century Gothic" panose="020B0502020202020204" pitchFamily="34" charset="0"/>
                <a:sym typeface="Helvetica Light"/>
              </a:endParaRPr>
            </a:p>
          </p:txBody>
        </p:sp>
      </p:grpSp>
      <p:sp>
        <p:nvSpPr>
          <p:cNvPr id="64" name="流程图: 过程 63"/>
          <p:cNvSpPr/>
          <p:nvPr/>
        </p:nvSpPr>
        <p:spPr>
          <a:xfrm>
            <a:off x="447902" y="4618217"/>
            <a:ext cx="5743530"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Dad went up to the bathroom.</a:t>
            </a:r>
          </a:p>
        </p:txBody>
      </p:sp>
      <p:sp>
        <p:nvSpPr>
          <p:cNvPr id="65" name="流程图: 过程 64"/>
          <p:cNvSpPr/>
          <p:nvPr/>
        </p:nvSpPr>
        <p:spPr>
          <a:xfrm>
            <a:off x="4978309" y="5297761"/>
            <a:ext cx="2346202" cy="59996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He ran a bath.</a:t>
            </a:r>
            <a:endParaRPr lang="zh-CN" altLang="en-US" sz="2400" b="1" dirty="0">
              <a:solidFill>
                <a:srgbClr val="000000"/>
              </a:solidFill>
              <a:latin typeface="Century Gothic" panose="020B0502020202020204" pitchFamily="34" charset="0"/>
            </a:endParaRPr>
          </a:p>
        </p:txBody>
      </p:sp>
      <p:grpSp>
        <p:nvGrpSpPr>
          <p:cNvPr id="28" name="组合 27"/>
          <p:cNvGrpSpPr/>
          <p:nvPr/>
        </p:nvGrpSpPr>
        <p:grpSpPr>
          <a:xfrm>
            <a:off x="8560813" y="5336064"/>
            <a:ext cx="2128021" cy="955719"/>
            <a:chOff x="8484203" y="-27120897"/>
            <a:chExt cx="2362899" cy="51040208"/>
          </a:xfrm>
        </p:grpSpPr>
        <p:sp>
          <p:nvSpPr>
            <p:cNvPr id="29" name="圆角矩形 28"/>
            <p:cNvSpPr/>
            <p:nvPr/>
          </p:nvSpPr>
          <p:spPr>
            <a:xfrm>
              <a:off x="8822970" y="-11521072"/>
              <a:ext cx="2024132" cy="35440383"/>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bathroom</a:t>
              </a:r>
              <a:endParaRPr lang="zh-CN" altLang="en-US" sz="2400" b="1" dirty="0">
                <a:solidFill>
                  <a:srgbClr val="FFFFFF"/>
                </a:solidFill>
                <a:latin typeface="Century Gothic" panose="020B0502020202020204" pitchFamily="34" charset="0"/>
                <a:sym typeface="Helvetica Light"/>
              </a:endParaRPr>
            </a:p>
          </p:txBody>
        </p:sp>
        <p:pic>
          <p:nvPicPr>
            <p:cNvPr id="30" name="图片 29"/>
            <p:cNvPicPr>
              <a:picLocks noChangeAspect="1"/>
            </p:cNvPicPr>
            <p:nvPr/>
          </p:nvPicPr>
          <p:blipFill>
            <a:blip r:embed="rId7" cstate="email">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8484203" y="-27120897"/>
              <a:ext cx="731130" cy="34072947"/>
            </a:xfrm>
            <a:prstGeom prst="rect">
              <a:avLst/>
            </a:prstGeom>
          </p:spPr>
        </p:pic>
      </p:grpSp>
      <p:sp>
        <p:nvSpPr>
          <p:cNvPr id="37"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pic>
        <p:nvPicPr>
          <p:cNvPr id="7" name="图片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89619" y="1313814"/>
            <a:ext cx="6867366" cy="3103460"/>
          </a:xfrm>
          <a:prstGeom prst="rect">
            <a:avLst/>
          </a:prstGeom>
        </p:spPr>
      </p:pic>
      <p:grpSp>
        <p:nvGrpSpPr>
          <p:cNvPr id="38" name="组合 37"/>
          <p:cNvGrpSpPr/>
          <p:nvPr/>
        </p:nvGrpSpPr>
        <p:grpSpPr>
          <a:xfrm>
            <a:off x="7928305" y="817009"/>
            <a:ext cx="4139099" cy="2425417"/>
            <a:chOff x="8393608" y="1185635"/>
            <a:chExt cx="3486582" cy="2255678"/>
          </a:xfrm>
        </p:grpSpPr>
        <p:sp>
          <p:nvSpPr>
            <p:cNvPr id="39" name="文本框 38"/>
            <p:cNvSpPr txBox="1"/>
            <p:nvPr/>
          </p:nvSpPr>
          <p:spPr>
            <a:xfrm>
              <a:off x="8399958" y="1638018"/>
              <a:ext cx="3454905" cy="1803295"/>
            </a:xfrm>
            <a:prstGeom prst="rect">
              <a:avLst/>
            </a:prstGeom>
            <a:solidFill>
              <a:schemeClr val="bg1"/>
            </a:solidFill>
            <a:ln w="38100">
              <a:solidFill>
                <a:srgbClr val="6C8CD5"/>
              </a:solidFill>
            </a:ln>
          </p:spPr>
          <p:txBody>
            <a:bodyPr wrap="square" rtlCol="0">
              <a:spAutoFit/>
            </a:bodyPr>
            <a:lstStyle/>
            <a:p>
              <a:r>
                <a:rPr lang="en-US" altLang="zh-CN" sz="2400" b="1" dirty="0">
                  <a:solidFill>
                    <a:srgbClr val="53585F"/>
                  </a:solidFill>
                  <a:latin typeface="Century Gothic" panose="020B0502020202020204" pitchFamily="34" charset="0"/>
                </a:rPr>
                <a:t>1. Where did Dad go?</a:t>
              </a: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a:p>
              <a:pPr marL="457200" indent="-457200">
                <a:buAutoNum type="arabicPeriod"/>
              </a:pPr>
              <a:endParaRPr lang="en-US" altLang="zh-CN" sz="2400" b="1" dirty="0">
                <a:solidFill>
                  <a:srgbClr val="53585F"/>
                </a:solidFill>
                <a:latin typeface="Century Gothic" panose="020B0502020202020204" pitchFamily="34" charset="0"/>
              </a:endParaRPr>
            </a:p>
          </p:txBody>
        </p:sp>
        <p:sp>
          <p:nvSpPr>
            <p:cNvPr id="40" name="圆角矩形 39"/>
            <p:cNvSpPr/>
            <p:nvPr/>
          </p:nvSpPr>
          <p:spPr>
            <a:xfrm>
              <a:off x="8393608" y="1185635"/>
              <a:ext cx="3486582" cy="48558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Setting</a:t>
              </a:r>
              <a:endParaRPr lang="zh-CN" altLang="en-US" sz="2400" b="1" dirty="0">
                <a:solidFill>
                  <a:srgbClr val="FFFFFF"/>
                </a:solidFill>
                <a:latin typeface="Century Gothic" panose="020B0502020202020204" pitchFamily="34" charset="0"/>
                <a:sym typeface="Helvetica Light"/>
              </a:endParaRPr>
            </a:p>
          </p:txBody>
        </p:sp>
      </p:grpSp>
      <p:sp>
        <p:nvSpPr>
          <p:cNvPr id="10" name="文本框 9"/>
          <p:cNvSpPr txBox="1"/>
          <p:nvPr/>
        </p:nvSpPr>
        <p:spPr>
          <a:xfrm>
            <a:off x="7995393" y="1679099"/>
            <a:ext cx="410791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2. Was the bathroom on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the first or the second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floor? Look for clues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from the text.</a:t>
            </a:r>
            <a:endParaRPr lang="zh-CN" altLang="en-US" sz="2400" b="1" dirty="0">
              <a:solidFill>
                <a:srgbClr val="53585F"/>
              </a:solidFill>
              <a:latin typeface="Century Gothic" panose="020B0502020202020204" pitchFamily="34" charset="0"/>
              <a:sym typeface="Helvetica Light"/>
            </a:endParaRPr>
          </a:p>
        </p:txBody>
      </p:sp>
      <p:grpSp>
        <p:nvGrpSpPr>
          <p:cNvPr id="11" name="组合 10"/>
          <p:cNvGrpSpPr/>
          <p:nvPr/>
        </p:nvGrpSpPr>
        <p:grpSpPr>
          <a:xfrm>
            <a:off x="8251823" y="1025296"/>
            <a:ext cx="3501745" cy="4260326"/>
            <a:chOff x="3038214" y="1288874"/>
            <a:chExt cx="3501745" cy="4260326"/>
          </a:xfrm>
        </p:grpSpPr>
        <p:grpSp>
          <p:nvGrpSpPr>
            <p:cNvPr id="48" name="组合 47"/>
            <p:cNvGrpSpPr/>
            <p:nvPr/>
          </p:nvGrpSpPr>
          <p:grpSpPr>
            <a:xfrm>
              <a:off x="3038214" y="1288874"/>
              <a:ext cx="3501745" cy="4260326"/>
              <a:chOff x="4792548" y="1576389"/>
              <a:chExt cx="3501745" cy="4260326"/>
            </a:xfrm>
          </p:grpSpPr>
          <p:grpSp>
            <p:nvGrpSpPr>
              <p:cNvPr id="50" name="组合 49"/>
              <p:cNvGrpSpPr/>
              <p:nvPr/>
            </p:nvGrpSpPr>
            <p:grpSpPr>
              <a:xfrm>
                <a:off x="4792548" y="1576389"/>
                <a:ext cx="3501745" cy="4260326"/>
                <a:chOff x="8334196" y="1367380"/>
                <a:chExt cx="3501745" cy="4260326"/>
              </a:xfrm>
            </p:grpSpPr>
            <p:grpSp>
              <p:nvGrpSpPr>
                <p:cNvPr id="54" name="组合 53"/>
                <p:cNvGrpSpPr/>
                <p:nvPr/>
              </p:nvGrpSpPr>
              <p:grpSpPr>
                <a:xfrm>
                  <a:off x="8334196" y="1509783"/>
                  <a:ext cx="3501745" cy="4117923"/>
                  <a:chOff x="6847515" y="1523383"/>
                  <a:chExt cx="4322547" cy="5117980"/>
                </a:xfrm>
              </p:grpSpPr>
              <p:sp>
                <p:nvSpPr>
                  <p:cNvPr id="58"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9" name="矩形 58"/>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55" name="组合 54"/>
                <p:cNvGrpSpPr/>
                <p:nvPr/>
              </p:nvGrpSpPr>
              <p:grpSpPr>
                <a:xfrm>
                  <a:off x="9039365" y="1367380"/>
                  <a:ext cx="2274785" cy="504469"/>
                  <a:chOff x="9519260" y="85625"/>
                  <a:chExt cx="2274785" cy="740629"/>
                </a:xfrm>
              </p:grpSpPr>
              <p:pic>
                <p:nvPicPr>
                  <p:cNvPr id="56" name="图片 55">
                    <a:extLst>
                      <a:ext uri="{FF2B5EF4-FFF2-40B4-BE49-F238E27FC236}">
                        <a16:creationId xmlns="" xmlns:a16="http://schemas.microsoft.com/office/drawing/2014/main" id="{83C6C948-3C3A-2D45-86B0-9246BD8ECEF6}"/>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57" name="文本框 56"/>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51" name="流程图: 过程 50"/>
              <p:cNvSpPr/>
              <p:nvPr/>
            </p:nvSpPr>
            <p:spPr>
              <a:xfrm>
                <a:off x="5036265" y="4317217"/>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This </a:t>
                </a:r>
                <a:r>
                  <a:rPr lang="en-US" altLang="zh-CN" sz="2400" b="1" dirty="0">
                    <a:solidFill>
                      <a:srgbClr val="0070C0"/>
                    </a:solidFill>
                    <a:latin typeface="Century Gothic" panose="020B0502020202020204" pitchFamily="34" charset="0"/>
                  </a:rPr>
                  <a:t>bathroom</a:t>
                </a:r>
                <a:r>
                  <a:rPr lang="en-US" altLang="zh-CN" sz="2400" b="1" dirty="0">
                    <a:solidFill>
                      <a:prstClr val="black"/>
                    </a:solidFill>
                    <a:latin typeface="Century Gothic" panose="020B0502020202020204" pitchFamily="34" charset="0"/>
                  </a:rPr>
                  <a:t> is so clean.</a:t>
                </a:r>
                <a:endParaRPr lang="zh-CN" altLang="en-US" sz="2400" b="1" dirty="0">
                  <a:solidFill>
                    <a:prstClr val="black"/>
                  </a:solidFill>
                  <a:latin typeface="Century Gothic" panose="020B0502020202020204" pitchFamily="34" charset="0"/>
                </a:endParaRPr>
              </a:p>
            </p:txBody>
          </p:sp>
          <p:sp>
            <p:nvSpPr>
              <p:cNvPr id="53" name="矩形 52"/>
              <p:cNvSpPr/>
              <p:nvPr/>
            </p:nvSpPr>
            <p:spPr>
              <a:xfrm>
                <a:off x="5658359" y="3836005"/>
                <a:ext cx="1930717"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bathroom</a:t>
                </a:r>
              </a:p>
            </p:txBody>
          </p:sp>
        </p:grpSp>
        <p:pic>
          <p:nvPicPr>
            <p:cNvPr id="8" name="图片 7"/>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532030" y="1993294"/>
              <a:ext cx="2600731" cy="1627358"/>
            </a:xfrm>
            <a:prstGeom prst="rect">
              <a:avLst/>
            </a:prstGeom>
          </p:spPr>
        </p:pic>
      </p:grpSp>
      <p:grpSp>
        <p:nvGrpSpPr>
          <p:cNvPr id="41" name="组合 40"/>
          <p:cNvGrpSpPr/>
          <p:nvPr/>
        </p:nvGrpSpPr>
        <p:grpSpPr>
          <a:xfrm>
            <a:off x="3521123" y="-14905"/>
            <a:ext cx="8678562" cy="2238997"/>
            <a:chOff x="8567" y="-23"/>
            <a:chExt cx="8445" cy="2007"/>
          </a:xfrm>
        </p:grpSpPr>
        <p:sp>
          <p:nvSpPr>
            <p:cNvPr id="42" name="矩形 41"/>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3" name="文本框 42"/>
            <p:cNvSpPr txBox="1"/>
            <p:nvPr/>
          </p:nvSpPr>
          <p:spPr>
            <a:xfrm>
              <a:off x="8600" y="361"/>
              <a:ext cx="8268" cy="130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meaning of the vocabulary word</a:t>
              </a:r>
              <a:r>
                <a:rPr lang="en-US" altLang="zh-CN" sz="1100" b="1" i="1" dirty="0">
                  <a:latin typeface="Century Gothic" panose="020B0502020202020204" pitchFamily="34" charset="0"/>
                </a:rPr>
                <a:t> bathroom </a:t>
              </a:r>
              <a:r>
                <a:rPr lang="en-US" altLang="zh-CN" sz="1100" b="1" dirty="0">
                  <a:latin typeface="Century Gothic" panose="020B0502020202020204" pitchFamily="34" charset="0"/>
                </a:rPr>
                <a:t>and</a:t>
              </a:r>
              <a:r>
                <a:rPr lang="en-US" altLang="zh-CN" sz="1100" b="1" i="1" dirty="0">
                  <a:latin typeface="Century Gothic" panose="020B0502020202020204" pitchFamily="34" charset="0"/>
                </a:rPr>
                <a:t> </a:t>
              </a:r>
              <a:r>
                <a:rPr lang="en-US" altLang="zh-CN" sz="1100" b="1" dirty="0">
                  <a:latin typeface="Century Gothic" panose="020B0502020202020204" pitchFamily="34" charset="0"/>
                </a:rPr>
                <a:t>make sentences with it; identify the setting on this page by using the illustration and textual clues; understand the text; read the text fluently.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one S to read the text; give feedback.</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another S to look for the vocabulary word </a:t>
              </a:r>
              <a:r>
                <a:rPr lang="en-US" altLang="zh-CN" sz="1100" b="1" i="1" dirty="0">
                  <a:latin typeface="Century Gothic" panose="020B0502020202020204" pitchFamily="34" charset="0"/>
                </a:rPr>
                <a:t>bathroom</a:t>
              </a:r>
              <a:r>
                <a:rPr lang="en-US" altLang="zh-CN" sz="1100" b="1" dirty="0">
                  <a:latin typeface="Century Gothic" panose="020B0502020202020204" pitchFamily="34" charset="0"/>
                </a:rPr>
                <a:t>; click the penguin card and explain the word’s purpose;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word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make sentences with it.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setting question by using the illustration and text clues.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text fluently; give feedback.</a:t>
              </a:r>
              <a:endParaRPr lang="zh-CN" altLang="zh-CN" sz="1100" dirty="0">
                <a:latin typeface="Century Gothic" panose="020B0502020202020204" pitchFamily="34" charset="0"/>
              </a:endParaRPr>
            </a:p>
          </p:txBody>
        </p:sp>
      </p:grpSp>
      <p:grpSp>
        <p:nvGrpSpPr>
          <p:cNvPr id="44" name="组合 43"/>
          <p:cNvGrpSpPr/>
          <p:nvPr/>
        </p:nvGrpSpPr>
        <p:grpSpPr>
          <a:xfrm>
            <a:off x="11354435" y="-58065"/>
            <a:ext cx="1116983" cy="845465"/>
            <a:chOff x="18031" y="-28"/>
            <a:chExt cx="1710" cy="1195"/>
          </a:xfrm>
        </p:grpSpPr>
        <p:sp>
          <p:nvSpPr>
            <p:cNvPr id="45" name="直角三角形 44"/>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6" name="文本框 45"/>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4047176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3" restart="whenNotActive" fill="hold" evtFilter="cancelBubble" nodeType="interactiveSeq">
                <p:stCondLst>
                  <p:cond evt="onClick" delay="0">
                    <p:tgtEl>
                      <p:spTgt spid="44"/>
                    </p:tgtEl>
                  </p:cond>
                </p:stCondLst>
                <p:endSync evt="end" delay="0">
                  <p:rtn val="all"/>
                </p:endSync>
                <p:childTnLst>
                  <p:par>
                    <p:cTn id="14" fill="hold">
                      <p:stCondLst>
                        <p:cond delay="0"/>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512626" y="62099"/>
            <a:ext cx="4444730" cy="6577121"/>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6383" y="32119"/>
            <a:ext cx="11828375" cy="6678024"/>
          </a:xfrm>
          <a:prstGeom prst="rect">
            <a:avLst/>
          </a:prstGeom>
        </p:spPr>
      </p:pic>
      <p:cxnSp>
        <p:nvCxnSpPr>
          <p:cNvPr id="15" name="直接连接符 14"/>
          <p:cNvCxnSpPr/>
          <p:nvPr/>
        </p:nvCxnSpPr>
        <p:spPr>
          <a:xfrm>
            <a:off x="7518486" y="62099"/>
            <a:ext cx="3970" cy="6455470"/>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62" name="组合 61"/>
          <p:cNvGrpSpPr/>
          <p:nvPr/>
        </p:nvGrpSpPr>
        <p:grpSpPr>
          <a:xfrm>
            <a:off x="7879031" y="1937473"/>
            <a:ext cx="3867401" cy="3544568"/>
            <a:chOff x="8214495" y="1147075"/>
            <a:chExt cx="3207498" cy="2780656"/>
          </a:xfrm>
        </p:grpSpPr>
        <p:sp>
          <p:nvSpPr>
            <p:cNvPr id="63" name="文本框 62"/>
            <p:cNvSpPr txBox="1"/>
            <p:nvPr/>
          </p:nvSpPr>
          <p:spPr>
            <a:xfrm>
              <a:off x="8240746" y="1537418"/>
              <a:ext cx="3158509" cy="2390313"/>
            </a:xfrm>
            <a:prstGeom prst="rect">
              <a:avLst/>
            </a:prstGeom>
            <a:solidFill>
              <a:schemeClr val="bg1"/>
            </a:solidFill>
            <a:ln w="38100">
              <a:solidFill>
                <a:srgbClr val="6C8CD5"/>
              </a:solidFill>
            </a:ln>
          </p:spPr>
          <p:txBody>
            <a:bodyPr wrap="square" rtlCol="0">
              <a:spAutoFit/>
            </a:bodyPr>
            <a:lstStyle/>
            <a:p>
              <a:pPr marL="457200" indent="-457200">
                <a:buFontTx/>
                <a:buAutoNum type="arabicPeriod"/>
              </a:pPr>
              <a:r>
                <a:rPr lang="en-US" altLang="zh-CN" sz="2400" b="1" dirty="0">
                  <a:solidFill>
                    <a:srgbClr val="53585F"/>
                  </a:solidFill>
                  <a:latin typeface="Century Gothic" panose="020B0502020202020204" pitchFamily="34" charset="0"/>
                </a:rPr>
                <a:t>Why did Dad come downstairs? What did he want to do? Look at the illustration. </a:t>
              </a:r>
            </a:p>
            <a:p>
              <a:pPr marL="457200" indent="-457200">
                <a:buAutoNum type="arabicPeriod"/>
              </a:pPr>
              <a:r>
                <a:rPr lang="en-US" altLang="zh-CN" sz="2400" b="1" dirty="0">
                  <a:solidFill>
                    <a:srgbClr val="53585F"/>
                  </a:solidFill>
                  <a:latin typeface="Century Gothic" panose="020B0502020202020204" pitchFamily="34" charset="0"/>
                </a:rPr>
                <a:t>What </a:t>
              </a:r>
              <a:r>
                <a:rPr lang="en-US" altLang="zh-CN" sz="2400" b="1" dirty="0" smtClean="0">
                  <a:solidFill>
                    <a:srgbClr val="53585F"/>
                  </a:solidFill>
                  <a:latin typeface="Century Gothic" panose="020B0502020202020204" pitchFamily="34" charset="0"/>
                </a:rPr>
                <a:t>was </a:t>
              </a:r>
              <a:r>
                <a:rPr lang="en-US" altLang="zh-CN" sz="2400" b="1" dirty="0">
                  <a:solidFill>
                    <a:srgbClr val="53585F"/>
                  </a:solidFill>
                  <a:latin typeface="Century Gothic" panose="020B0502020202020204" pitchFamily="34" charset="0"/>
                </a:rPr>
                <a:t>playing on the TV?</a:t>
              </a:r>
            </a:p>
            <a:p>
              <a:pPr marL="457200" indent="-457200">
                <a:buAutoNum type="arabicPeriod"/>
              </a:pPr>
              <a:r>
                <a:rPr lang="en-US" altLang="zh-CN" sz="2400" b="1" dirty="0">
                  <a:solidFill>
                    <a:srgbClr val="53585F"/>
                  </a:solidFill>
                  <a:latin typeface="Century Gothic" panose="020B0502020202020204" pitchFamily="34" charset="0"/>
                </a:rPr>
                <a:t>What would Dad do next?</a:t>
              </a:r>
            </a:p>
          </p:txBody>
        </p:sp>
        <p:sp>
          <p:nvSpPr>
            <p:cNvPr id="64" name="圆角矩形 63"/>
            <p:cNvSpPr/>
            <p:nvPr/>
          </p:nvSpPr>
          <p:spPr>
            <a:xfrm>
              <a:off x="8214495" y="1147075"/>
              <a:ext cx="3207498" cy="4096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110937"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7" name="组合 6"/>
          <p:cNvGrpSpPr/>
          <p:nvPr/>
        </p:nvGrpSpPr>
        <p:grpSpPr>
          <a:xfrm>
            <a:off x="216693" y="6254753"/>
            <a:ext cx="953684" cy="294424"/>
            <a:chOff x="7238534" y="6300191"/>
            <a:chExt cx="953684" cy="294424"/>
          </a:xfrm>
        </p:grpSpPr>
        <p:pic>
          <p:nvPicPr>
            <p:cNvPr id="56" name="图片 55">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2774" y="6300191"/>
              <a:ext cx="749444" cy="294424"/>
            </a:xfrm>
            <a:prstGeom prst="rect">
              <a:avLst/>
            </a:prstGeom>
          </p:spPr>
        </p:pic>
        <p:sp>
          <p:nvSpPr>
            <p:cNvPr id="57" name="文本框 56">
              <a:extLst>
                <a:ext uri="{FF2B5EF4-FFF2-40B4-BE49-F238E27FC236}">
                  <a16:creationId xmlns="" xmlns:a16="http://schemas.microsoft.com/office/drawing/2014/main" id="{68BCB880-31DC-7346-B6D5-01DAA156375E}"/>
                </a:ext>
              </a:extLst>
            </p:cNvPr>
            <p:cNvSpPr txBox="1"/>
            <p:nvPr/>
          </p:nvSpPr>
          <p:spPr>
            <a:xfrm>
              <a:off x="7238534" y="6316598"/>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50" name="组合 49"/>
          <p:cNvGrpSpPr/>
          <p:nvPr/>
        </p:nvGrpSpPr>
        <p:grpSpPr>
          <a:xfrm>
            <a:off x="11064995" y="6286179"/>
            <a:ext cx="998007" cy="312687"/>
            <a:chOff x="7707356" y="6408789"/>
            <a:chExt cx="998007" cy="312687"/>
          </a:xfrm>
        </p:grpSpPr>
        <p:pic>
          <p:nvPicPr>
            <p:cNvPr id="58" name="图片 5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14/26</a:t>
              </a:r>
              <a:endParaRPr lang="zh-CN" altLang="en-US" sz="1100" b="1" kern="0" dirty="0">
                <a:solidFill>
                  <a:srgbClr val="000000"/>
                </a:solidFill>
                <a:latin typeface="Century Gothic" panose="020B0502020202020204" pitchFamily="34" charset="0"/>
                <a:sym typeface="Helvetica Light"/>
              </a:endParaRPr>
            </a:p>
          </p:txBody>
        </p:sp>
      </p:grpSp>
      <p:sp>
        <p:nvSpPr>
          <p:cNvPr id="29" name="流程图: 过程 28"/>
          <p:cNvSpPr/>
          <p:nvPr/>
        </p:nvSpPr>
        <p:spPr>
          <a:xfrm>
            <a:off x="216693" y="4547398"/>
            <a:ext cx="4428488"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Dad came down.</a:t>
            </a:r>
          </a:p>
        </p:txBody>
      </p:sp>
      <p:sp>
        <p:nvSpPr>
          <p:cNvPr id="47" name="流程图: 过程 46"/>
          <p:cNvSpPr/>
          <p:nvPr/>
        </p:nvSpPr>
        <p:spPr>
          <a:xfrm>
            <a:off x="3128967" y="5245976"/>
            <a:ext cx="4428488"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There was football on TV.</a:t>
            </a:r>
            <a:endParaRPr lang="zh-CN" altLang="en-US" sz="2400" b="1" dirty="0">
              <a:solidFill>
                <a:srgbClr val="000000"/>
              </a:solidFill>
              <a:latin typeface="Century Gothic" panose="020B0502020202020204" pitchFamily="34" charset="0"/>
            </a:endParaRPr>
          </a:p>
        </p:txBody>
      </p:sp>
      <p:grpSp>
        <p:nvGrpSpPr>
          <p:cNvPr id="48" name="组合 47"/>
          <p:cNvGrpSpPr/>
          <p:nvPr/>
        </p:nvGrpSpPr>
        <p:grpSpPr>
          <a:xfrm>
            <a:off x="7879031" y="855103"/>
            <a:ext cx="3835749" cy="959245"/>
            <a:chOff x="8214495" y="1147075"/>
            <a:chExt cx="3207498" cy="752512"/>
          </a:xfrm>
        </p:grpSpPr>
        <p:sp>
          <p:nvSpPr>
            <p:cNvPr id="49" name="文本框 48"/>
            <p:cNvSpPr txBox="1"/>
            <p:nvPr/>
          </p:nvSpPr>
          <p:spPr>
            <a:xfrm>
              <a:off x="8240746" y="1537418"/>
              <a:ext cx="3158509" cy="362169"/>
            </a:xfrm>
            <a:prstGeom prst="rect">
              <a:avLst/>
            </a:prstGeom>
            <a:solidFill>
              <a:schemeClr val="bg1"/>
            </a:solidFill>
            <a:ln w="38100">
              <a:solidFill>
                <a:srgbClr val="6C8CD5"/>
              </a:solidFill>
            </a:ln>
          </p:spPr>
          <p:txBody>
            <a:bodyPr wrap="square" rtlCol="0">
              <a:spAutoFit/>
            </a:bodyPr>
            <a:lstStyle/>
            <a:p>
              <a:r>
                <a:rPr lang="en-US" altLang="zh-CN" sz="2400" b="1" dirty="0">
                  <a:solidFill>
                    <a:srgbClr val="53585F"/>
                  </a:solidFill>
                  <a:latin typeface="Century Gothic" panose="020B0502020202020204" pitchFamily="34" charset="0"/>
                </a:rPr>
                <a:t>Where was Dad? </a:t>
              </a:r>
            </a:p>
          </p:txBody>
        </p:sp>
        <p:sp>
          <p:nvSpPr>
            <p:cNvPr id="51" name="圆角矩形 50"/>
            <p:cNvSpPr/>
            <p:nvPr/>
          </p:nvSpPr>
          <p:spPr>
            <a:xfrm>
              <a:off x="8214495" y="1147075"/>
              <a:ext cx="3207498" cy="40960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Setting</a:t>
              </a:r>
              <a:endParaRPr lang="zh-CN" altLang="en-US" sz="2400" b="1" dirty="0">
                <a:solidFill>
                  <a:srgbClr val="FFFFFF"/>
                </a:solidFill>
                <a:latin typeface="Century Gothic" panose="020B0502020202020204" pitchFamily="34" charset="0"/>
                <a:sym typeface="Helvetica Light"/>
              </a:endParaRPr>
            </a:p>
          </p:txBody>
        </p:sp>
      </p:grpSp>
      <p:sp>
        <p:nvSpPr>
          <p:cNvPr id="24"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pic>
        <p:nvPicPr>
          <p:cNvPr id="8" name="图片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8229" y="1431268"/>
            <a:ext cx="6787822" cy="2925243"/>
          </a:xfrm>
          <a:prstGeom prst="rect">
            <a:avLst/>
          </a:prstGeom>
        </p:spPr>
      </p:pic>
      <p:grpSp>
        <p:nvGrpSpPr>
          <p:cNvPr id="25" name="组合 24"/>
          <p:cNvGrpSpPr/>
          <p:nvPr/>
        </p:nvGrpSpPr>
        <p:grpSpPr>
          <a:xfrm>
            <a:off x="3589361" y="-14905"/>
            <a:ext cx="8610323" cy="1604194"/>
            <a:chOff x="8567" y="-23"/>
            <a:chExt cx="8445" cy="2007"/>
          </a:xfrm>
        </p:grpSpPr>
        <p:sp>
          <p:nvSpPr>
            <p:cNvPr id="26" name="矩形 25"/>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7" name="文本框 26"/>
            <p:cNvSpPr txBox="1"/>
            <p:nvPr/>
          </p:nvSpPr>
          <p:spPr>
            <a:xfrm>
              <a:off x="8600" y="421"/>
              <a:ext cx="8268" cy="118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text; identify the setting on this page by using the illustration and textual clues; read the text fluently.</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Read the text to Ss.</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setting question by using the illustration and text clues.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 and text.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a:t>
              </a:r>
              <a:r>
                <a:rPr lang="en-US" altLang="zh-CN" sz="1100" b="1" dirty="0" smtClean="0">
                  <a:latin typeface="Century Gothic" panose="020B0502020202020204" pitchFamily="34" charset="0"/>
                </a:rPr>
                <a:t>to take </a:t>
              </a:r>
              <a:r>
                <a:rPr lang="en-US" altLang="zh-CN" sz="1100" b="1" dirty="0">
                  <a:latin typeface="Century Gothic" panose="020B0502020202020204" pitchFamily="34" charset="0"/>
                </a:rPr>
                <a:t>turns reading the text; give feedback.</a:t>
              </a:r>
              <a:endParaRPr lang="zh-CN" altLang="zh-CN" sz="1100" dirty="0">
                <a:latin typeface="Century Gothic" panose="020B0502020202020204" pitchFamily="34" charset="0"/>
              </a:endParaRPr>
            </a:p>
          </p:txBody>
        </p:sp>
      </p:grpSp>
      <p:grpSp>
        <p:nvGrpSpPr>
          <p:cNvPr id="28" name="组合 27"/>
          <p:cNvGrpSpPr/>
          <p:nvPr/>
        </p:nvGrpSpPr>
        <p:grpSpPr>
          <a:xfrm>
            <a:off x="11354435" y="-58065"/>
            <a:ext cx="1116983" cy="845465"/>
            <a:chOff x="18031" y="-28"/>
            <a:chExt cx="1710" cy="1195"/>
          </a:xfrm>
        </p:grpSpPr>
        <p:sp>
          <p:nvSpPr>
            <p:cNvPr id="30" name="直角三角形 29"/>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1" name="文本框 30"/>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819616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9350" y="139289"/>
            <a:ext cx="11828375" cy="6589750"/>
          </a:xfrm>
          <a:prstGeom prst="rect">
            <a:avLst/>
          </a:prstGeom>
        </p:spPr>
      </p:pic>
      <p:sp>
        <p:nvSpPr>
          <p:cNvPr id="4" name="矩形 3"/>
          <p:cNvSpPr/>
          <p:nvPr/>
        </p:nvSpPr>
        <p:spPr>
          <a:xfrm>
            <a:off x="7658573" y="185152"/>
            <a:ext cx="4318486"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cxnSp>
        <p:nvCxnSpPr>
          <p:cNvPr id="15" name="直接连接符 14"/>
          <p:cNvCxnSpPr/>
          <p:nvPr/>
        </p:nvCxnSpPr>
        <p:spPr>
          <a:xfrm>
            <a:off x="7674818" y="169011"/>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096427"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256082" y="6261025"/>
            <a:ext cx="953684" cy="294424"/>
            <a:chOff x="7173656" y="6296884"/>
            <a:chExt cx="953684" cy="294424"/>
          </a:xfrm>
        </p:grpSpPr>
        <p:pic>
          <p:nvPicPr>
            <p:cNvPr id="35" name="图片 34">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77896" y="6296884"/>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7173656" y="6313291"/>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42" name="组合 41"/>
          <p:cNvGrpSpPr/>
          <p:nvPr/>
        </p:nvGrpSpPr>
        <p:grpSpPr>
          <a:xfrm>
            <a:off x="11039676" y="6282740"/>
            <a:ext cx="998007" cy="312687"/>
            <a:chOff x="7707356" y="6408789"/>
            <a:chExt cx="998007" cy="312687"/>
          </a:xfrm>
        </p:grpSpPr>
        <p:pic>
          <p:nvPicPr>
            <p:cNvPr id="43" name="图片 4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4" name="文本框 4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15/26</a:t>
              </a:r>
              <a:endParaRPr lang="zh-CN" altLang="en-US" sz="1100" b="1" kern="0" dirty="0">
                <a:solidFill>
                  <a:srgbClr val="000000"/>
                </a:solidFill>
                <a:latin typeface="Century Gothic" panose="020B0502020202020204" pitchFamily="34" charset="0"/>
                <a:sym typeface="Helvetica Light"/>
              </a:endParaRPr>
            </a:p>
          </p:txBody>
        </p:sp>
      </p:grpSp>
      <p:sp>
        <p:nvSpPr>
          <p:cNvPr id="52" name="流程图: 过程 51"/>
          <p:cNvSpPr/>
          <p:nvPr/>
        </p:nvSpPr>
        <p:spPr>
          <a:xfrm>
            <a:off x="349868" y="4709275"/>
            <a:ext cx="4943349"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Dad looked at the football.</a:t>
            </a:r>
          </a:p>
        </p:txBody>
      </p:sp>
      <p:sp>
        <p:nvSpPr>
          <p:cNvPr id="56" name="流程图: 过程 55"/>
          <p:cNvSpPr/>
          <p:nvPr/>
        </p:nvSpPr>
        <p:spPr>
          <a:xfrm>
            <a:off x="3119690" y="5441029"/>
            <a:ext cx="5287060"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“Go on!” he called. “Kick it!”</a:t>
            </a:r>
            <a:endParaRPr lang="zh-CN" altLang="en-US" sz="2400" b="1" dirty="0">
              <a:solidFill>
                <a:srgbClr val="000000"/>
              </a:solidFill>
              <a:latin typeface="Century Gothic" panose="020B0502020202020204" pitchFamily="34" charset="0"/>
            </a:endParaRPr>
          </a:p>
        </p:txBody>
      </p:sp>
      <p:grpSp>
        <p:nvGrpSpPr>
          <p:cNvPr id="24" name="组合 23"/>
          <p:cNvGrpSpPr/>
          <p:nvPr/>
        </p:nvGrpSpPr>
        <p:grpSpPr>
          <a:xfrm>
            <a:off x="7760443" y="1444956"/>
            <a:ext cx="4173006" cy="3186134"/>
            <a:chOff x="8263216" y="1199749"/>
            <a:chExt cx="3606657" cy="3186134"/>
          </a:xfrm>
        </p:grpSpPr>
        <p:sp>
          <p:nvSpPr>
            <p:cNvPr id="25" name="文本框 24"/>
            <p:cNvSpPr txBox="1"/>
            <p:nvPr/>
          </p:nvSpPr>
          <p:spPr>
            <a:xfrm>
              <a:off x="8307443" y="1708227"/>
              <a:ext cx="3483564" cy="2677656"/>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did Dad do?</a:t>
              </a:r>
            </a:p>
            <a:p>
              <a:pPr marL="457200" indent="-457200">
                <a:buAutoNum type="arabicPeriod"/>
              </a:pPr>
              <a:r>
                <a:rPr lang="en-US" altLang="zh-CN" sz="2400" b="1" dirty="0">
                  <a:solidFill>
                    <a:srgbClr val="53585F"/>
                  </a:solidFill>
                  <a:latin typeface="Century Gothic" panose="020B0502020202020204" pitchFamily="34" charset="0"/>
                </a:rPr>
                <a:t>Did Dad remember that he ran a bath in the bathroom? Why?</a:t>
              </a:r>
            </a:p>
            <a:p>
              <a:pPr marL="457200" indent="-457200">
                <a:buAutoNum type="arabicPeriod"/>
              </a:pPr>
              <a:r>
                <a:rPr lang="en-US" altLang="zh-CN" sz="2400" b="1" dirty="0">
                  <a:solidFill>
                    <a:srgbClr val="53585F"/>
                  </a:solidFill>
                  <a:latin typeface="Century Gothic" panose="020B0502020202020204" pitchFamily="34" charset="0"/>
                </a:rPr>
                <a:t>What do you think would happen in the bathroom?</a:t>
              </a:r>
            </a:p>
          </p:txBody>
        </p:sp>
        <p:sp>
          <p:nvSpPr>
            <p:cNvPr id="27" name="圆角矩形 26"/>
            <p:cNvSpPr/>
            <p:nvPr/>
          </p:nvSpPr>
          <p:spPr>
            <a:xfrm>
              <a:off x="8263216" y="1199749"/>
              <a:ext cx="3606657"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sp>
        <p:nvSpPr>
          <p:cNvPr id="28" name="标题 1"/>
          <p:cNvSpPr txBox="1">
            <a:spLocks/>
          </p:cNvSpPr>
          <p:nvPr/>
        </p:nvSpPr>
        <p:spPr>
          <a:xfrm>
            <a:off x="671639" y="528449"/>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pic>
        <p:nvPicPr>
          <p:cNvPr id="7" name="图片 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60322" y="1562993"/>
            <a:ext cx="6793433" cy="3030622"/>
          </a:xfrm>
          <a:prstGeom prst="rect">
            <a:avLst/>
          </a:prstGeom>
        </p:spPr>
      </p:pic>
      <p:grpSp>
        <p:nvGrpSpPr>
          <p:cNvPr id="21" name="组合 20"/>
          <p:cNvGrpSpPr/>
          <p:nvPr/>
        </p:nvGrpSpPr>
        <p:grpSpPr>
          <a:xfrm>
            <a:off x="3581204" y="-70856"/>
            <a:ext cx="8610323" cy="1604193"/>
            <a:chOff x="8559" y="-93"/>
            <a:chExt cx="8445" cy="2007"/>
          </a:xfrm>
        </p:grpSpPr>
        <p:sp>
          <p:nvSpPr>
            <p:cNvPr id="22" name="矩形 21"/>
            <p:cNvSpPr/>
            <p:nvPr/>
          </p:nvSpPr>
          <p:spPr>
            <a:xfrm>
              <a:off x="8559" y="-9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3" name="文本框 22"/>
            <p:cNvSpPr txBox="1"/>
            <p:nvPr/>
          </p:nvSpPr>
          <p:spPr>
            <a:xfrm>
              <a:off x="8600" y="305"/>
              <a:ext cx="8268" cy="97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text; read the text fluently.</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Ask one S to read the text; give feedback.</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 and the text.</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Ask Ss to read the text fluently; give feedback.</a:t>
              </a:r>
              <a:endParaRPr lang="zh-CN" altLang="zh-CN" sz="1100" dirty="0">
                <a:latin typeface="Century Gothic" panose="020B0502020202020204" pitchFamily="34" charset="0"/>
              </a:endParaRPr>
            </a:p>
          </p:txBody>
        </p:sp>
      </p:grpSp>
      <p:grpSp>
        <p:nvGrpSpPr>
          <p:cNvPr id="26" name="组合 25"/>
          <p:cNvGrpSpPr/>
          <p:nvPr/>
        </p:nvGrpSpPr>
        <p:grpSpPr>
          <a:xfrm>
            <a:off x="11354435" y="-58065"/>
            <a:ext cx="1116983" cy="845465"/>
            <a:chOff x="18031" y="-28"/>
            <a:chExt cx="1710" cy="1195"/>
          </a:xfrm>
        </p:grpSpPr>
        <p:sp>
          <p:nvSpPr>
            <p:cNvPr id="29" name="直角三角形 28"/>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42186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743862" y="125018"/>
            <a:ext cx="4205098" cy="6598643"/>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7999" y="111008"/>
            <a:ext cx="11862359" cy="6589750"/>
          </a:xfrm>
          <a:prstGeom prst="rect">
            <a:avLst/>
          </a:prstGeom>
        </p:spPr>
      </p:pic>
      <p:pic>
        <p:nvPicPr>
          <p:cNvPr id="52" name="图片 5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71685" y="3670735"/>
            <a:ext cx="3699281" cy="1813298"/>
          </a:xfrm>
          <a:prstGeom prst="rect">
            <a:avLst/>
          </a:prstGeom>
        </p:spPr>
      </p:pic>
      <p:pic>
        <p:nvPicPr>
          <p:cNvPr id="51" name="图片 5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84971" y="1010040"/>
            <a:ext cx="3838607" cy="2049164"/>
          </a:xfrm>
          <a:prstGeom prst="rect">
            <a:avLst/>
          </a:prstGeom>
        </p:spPr>
      </p:pic>
      <p:grpSp>
        <p:nvGrpSpPr>
          <p:cNvPr id="62" name="组合 61"/>
          <p:cNvGrpSpPr/>
          <p:nvPr/>
        </p:nvGrpSpPr>
        <p:grpSpPr>
          <a:xfrm>
            <a:off x="7889361" y="2068541"/>
            <a:ext cx="3971838" cy="2410862"/>
            <a:chOff x="8270957" y="1205299"/>
            <a:chExt cx="3818614" cy="2410862"/>
          </a:xfrm>
        </p:grpSpPr>
        <p:sp>
          <p:nvSpPr>
            <p:cNvPr id="63" name="文本框 62"/>
            <p:cNvSpPr txBox="1"/>
            <p:nvPr/>
          </p:nvSpPr>
          <p:spPr>
            <a:xfrm>
              <a:off x="8284353" y="1677169"/>
              <a:ext cx="3780955" cy="1938992"/>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did Dad forget?</a:t>
              </a:r>
            </a:p>
            <a:p>
              <a:pPr marL="457200" indent="-457200">
                <a:buAutoNum type="arabicPeriod"/>
              </a:pPr>
              <a:r>
                <a:rPr lang="en-US" altLang="zh-CN" sz="2400" b="1" dirty="0">
                  <a:solidFill>
                    <a:srgbClr val="53585F"/>
                  </a:solidFill>
                  <a:latin typeface="Century Gothic" panose="020B0502020202020204" pitchFamily="34" charset="0"/>
                </a:rPr>
                <a:t>What happened in the bathroom?</a:t>
              </a:r>
            </a:p>
            <a:p>
              <a:pPr marL="457200" indent="-457200">
                <a:buAutoNum type="arabicPeriod"/>
              </a:pPr>
              <a:r>
                <a:rPr lang="en-US" altLang="zh-CN" sz="2400" b="1" dirty="0">
                  <a:solidFill>
                    <a:srgbClr val="53585F"/>
                  </a:solidFill>
                  <a:latin typeface="Century Gothic" panose="020B0502020202020204" pitchFamily="34" charset="0"/>
                </a:rPr>
                <a:t>What was dropping on Dad’s head?</a:t>
              </a:r>
            </a:p>
          </p:txBody>
        </p:sp>
        <p:sp>
          <p:nvSpPr>
            <p:cNvPr id="64" name="圆角矩形 63"/>
            <p:cNvSpPr/>
            <p:nvPr/>
          </p:nvSpPr>
          <p:spPr>
            <a:xfrm>
              <a:off x="8270957" y="1205299"/>
              <a:ext cx="3818614"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cxnSp>
        <p:nvCxnSpPr>
          <p:cNvPr id="15" name="直接连接符 14"/>
          <p:cNvCxnSpPr/>
          <p:nvPr/>
        </p:nvCxnSpPr>
        <p:spPr>
          <a:xfrm>
            <a:off x="7722364" y="111008"/>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10936" y="-23798"/>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6" name="组合 5"/>
          <p:cNvGrpSpPr/>
          <p:nvPr/>
        </p:nvGrpSpPr>
        <p:grpSpPr>
          <a:xfrm>
            <a:off x="188346" y="6258149"/>
            <a:ext cx="970618" cy="294424"/>
            <a:chOff x="7125415" y="6313366"/>
            <a:chExt cx="970618" cy="294424"/>
          </a:xfrm>
        </p:grpSpPr>
        <p:pic>
          <p:nvPicPr>
            <p:cNvPr id="23" name="图片 22">
              <a:extLst>
                <a:ext uri="{FF2B5EF4-FFF2-40B4-BE49-F238E27FC236}">
                  <a16:creationId xmlns="" xmlns:a16="http://schemas.microsoft.com/office/drawing/2014/main" id="{AD5EA7F3-ABAB-2E48-AE5C-40EA9ED125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346589" y="6313366"/>
              <a:ext cx="749444" cy="294424"/>
            </a:xfrm>
            <a:prstGeom prst="rect">
              <a:avLst/>
            </a:prstGeom>
          </p:spPr>
        </p:pic>
        <p:sp>
          <p:nvSpPr>
            <p:cNvPr id="24" name="文本框 23">
              <a:extLst>
                <a:ext uri="{FF2B5EF4-FFF2-40B4-BE49-F238E27FC236}">
                  <a16:creationId xmlns="" xmlns:a16="http://schemas.microsoft.com/office/drawing/2014/main" id="{68BCB880-31DC-7346-B6D5-01DAA156375E}"/>
                </a:ext>
              </a:extLst>
            </p:cNvPr>
            <p:cNvSpPr txBox="1"/>
            <p:nvPr/>
          </p:nvSpPr>
          <p:spPr>
            <a:xfrm>
              <a:off x="7125415" y="6329773"/>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6" name="组合 25"/>
          <p:cNvGrpSpPr/>
          <p:nvPr/>
        </p:nvGrpSpPr>
        <p:grpSpPr>
          <a:xfrm>
            <a:off x="11052698" y="6493307"/>
            <a:ext cx="998007" cy="312687"/>
            <a:chOff x="7707356" y="6408789"/>
            <a:chExt cx="998007" cy="312687"/>
          </a:xfrm>
        </p:grpSpPr>
        <p:pic>
          <p:nvPicPr>
            <p:cNvPr id="27" name="图片 2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8" name="文本框 27"/>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16/26</a:t>
              </a:r>
              <a:endParaRPr lang="zh-CN" altLang="en-US" sz="1100" b="1" kern="0" dirty="0">
                <a:solidFill>
                  <a:srgbClr val="000000"/>
                </a:solidFill>
                <a:latin typeface="Century Gothic" panose="020B0502020202020204" pitchFamily="34" charset="0"/>
                <a:sym typeface="Helvetica Light"/>
              </a:endParaRPr>
            </a:p>
          </p:txBody>
        </p:sp>
      </p:grpSp>
      <p:pic>
        <p:nvPicPr>
          <p:cNvPr id="10" name="图片 9"/>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4465" y="1062330"/>
            <a:ext cx="3946611" cy="1977382"/>
          </a:xfrm>
          <a:prstGeom prst="rect">
            <a:avLst/>
          </a:prstGeom>
        </p:spPr>
      </p:pic>
      <p:pic>
        <p:nvPicPr>
          <p:cNvPr id="11" name="图片 10"/>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88346" y="3804974"/>
            <a:ext cx="3622239" cy="1679059"/>
          </a:xfrm>
          <a:prstGeom prst="rect">
            <a:avLst/>
          </a:prstGeom>
        </p:spPr>
      </p:pic>
      <p:sp>
        <p:nvSpPr>
          <p:cNvPr id="40" name="流程图: 过程 39"/>
          <p:cNvSpPr/>
          <p:nvPr/>
        </p:nvSpPr>
        <p:spPr>
          <a:xfrm>
            <a:off x="582736" y="2997848"/>
            <a:ext cx="3327842"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srgbClr val="000000"/>
                </a:solidFill>
                <a:latin typeface="Century Gothic" panose="020B0502020202020204" pitchFamily="34" charset="0"/>
              </a:rPr>
              <a:t>Dad forgot the bath.</a:t>
            </a:r>
          </a:p>
        </p:txBody>
      </p:sp>
      <p:sp>
        <p:nvSpPr>
          <p:cNvPr id="41" name="流程图: 过程 40"/>
          <p:cNvSpPr/>
          <p:nvPr/>
        </p:nvSpPr>
        <p:spPr>
          <a:xfrm>
            <a:off x="538528" y="5650543"/>
            <a:ext cx="2724890"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Drip! Drop! Drip!</a:t>
            </a:r>
          </a:p>
        </p:txBody>
      </p:sp>
      <p:sp>
        <p:nvSpPr>
          <p:cNvPr id="50"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sp>
        <p:nvSpPr>
          <p:cNvPr id="53" name="流程图: 过程 52"/>
          <p:cNvSpPr/>
          <p:nvPr/>
        </p:nvSpPr>
        <p:spPr>
          <a:xfrm>
            <a:off x="4660132" y="2904216"/>
            <a:ext cx="2668126" cy="88001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Plop! Plop! Splat!</a:t>
            </a:r>
          </a:p>
        </p:txBody>
      </p:sp>
      <p:sp>
        <p:nvSpPr>
          <p:cNvPr id="54" name="流程图: 过程 53"/>
          <p:cNvSpPr/>
          <p:nvPr/>
        </p:nvSpPr>
        <p:spPr>
          <a:xfrm>
            <a:off x="3487038" y="5551770"/>
            <a:ext cx="4159900" cy="88001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“What was that?” said Dad.</a:t>
            </a:r>
          </a:p>
        </p:txBody>
      </p:sp>
      <p:grpSp>
        <p:nvGrpSpPr>
          <p:cNvPr id="29" name="组合 28"/>
          <p:cNvGrpSpPr/>
          <p:nvPr/>
        </p:nvGrpSpPr>
        <p:grpSpPr>
          <a:xfrm>
            <a:off x="3581204" y="-70856"/>
            <a:ext cx="8610323" cy="1604194"/>
            <a:chOff x="8559" y="-93"/>
            <a:chExt cx="8445" cy="2007"/>
          </a:xfrm>
        </p:grpSpPr>
        <p:sp>
          <p:nvSpPr>
            <p:cNvPr id="30" name="矩形 29"/>
            <p:cNvSpPr/>
            <p:nvPr/>
          </p:nvSpPr>
          <p:spPr>
            <a:xfrm>
              <a:off x="8559" y="-9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1" name="文本框 30"/>
            <p:cNvSpPr txBox="1"/>
            <p:nvPr/>
          </p:nvSpPr>
          <p:spPr>
            <a:xfrm>
              <a:off x="8600" y="418"/>
              <a:ext cx="8268" cy="118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text; read the text fluently.</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one S to read the text; give feedback.</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 by using the illustration and the text.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read the text fluently; give feedback.</a:t>
              </a:r>
              <a:endParaRPr lang="zh-CN" altLang="zh-CN" sz="1100" dirty="0">
                <a:latin typeface="Century Gothic" panose="020B0502020202020204" pitchFamily="34" charset="0"/>
              </a:endParaRPr>
            </a:p>
            <a:p>
              <a:pPr marL="228600" lvl="0" indent="-228600" fontAlgn="base">
                <a:buFont typeface="+mj-lt"/>
                <a:buAutoNum type="arabicPeriod"/>
              </a:pPr>
              <a:endParaRPr lang="zh-CN" altLang="zh-CN" sz="1100" dirty="0">
                <a:latin typeface="Century Gothic" panose="020B0502020202020204" pitchFamily="34" charset="0"/>
              </a:endParaRPr>
            </a:p>
          </p:txBody>
        </p:sp>
      </p:grpSp>
      <p:grpSp>
        <p:nvGrpSpPr>
          <p:cNvPr id="32" name="组合 31"/>
          <p:cNvGrpSpPr/>
          <p:nvPr/>
        </p:nvGrpSpPr>
        <p:grpSpPr>
          <a:xfrm>
            <a:off x="11354435" y="-58065"/>
            <a:ext cx="1116983" cy="845465"/>
            <a:chOff x="18031" y="-28"/>
            <a:chExt cx="1710" cy="1195"/>
          </a:xfrm>
        </p:grpSpPr>
        <p:sp>
          <p:nvSpPr>
            <p:cNvPr id="33" name="直角三角形 32"/>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文本框 33"/>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65796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7301999" y="129250"/>
            <a:ext cx="4599513" cy="666307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2205" y="118790"/>
            <a:ext cx="11682103" cy="6508260"/>
          </a:xfrm>
          <a:prstGeom prst="rect">
            <a:avLst/>
          </a:prstGeom>
        </p:spPr>
      </p:pic>
      <p:cxnSp>
        <p:nvCxnSpPr>
          <p:cNvPr id="15" name="直接连接符 14"/>
          <p:cNvCxnSpPr/>
          <p:nvPr/>
        </p:nvCxnSpPr>
        <p:spPr>
          <a:xfrm>
            <a:off x="7290466" y="129250"/>
            <a:ext cx="1412" cy="6487341"/>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9123742" y="-22906"/>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52" name="组合 51"/>
          <p:cNvGrpSpPr/>
          <p:nvPr/>
        </p:nvGrpSpPr>
        <p:grpSpPr>
          <a:xfrm>
            <a:off x="7465173" y="831392"/>
            <a:ext cx="4273164" cy="1320094"/>
            <a:chOff x="8363973" y="1140480"/>
            <a:chExt cx="3524465" cy="1320094"/>
          </a:xfrm>
        </p:grpSpPr>
        <p:sp>
          <p:nvSpPr>
            <p:cNvPr id="9" name="文本框 8"/>
            <p:cNvSpPr txBox="1"/>
            <p:nvPr/>
          </p:nvSpPr>
          <p:spPr>
            <a:xfrm>
              <a:off x="8381772" y="1629577"/>
              <a:ext cx="3506666" cy="830997"/>
            </a:xfrm>
            <a:prstGeom prst="rect">
              <a:avLst/>
            </a:prstGeom>
            <a:solidFill>
              <a:schemeClr val="bg1"/>
            </a:solidFill>
            <a:ln w="38100">
              <a:solidFill>
                <a:srgbClr val="6C8CD5"/>
              </a:solidFill>
            </a:ln>
          </p:spPr>
          <p:txBody>
            <a:bodyPr wrap="square" rtlCol="0">
              <a:spAutoFit/>
            </a:bodyPr>
            <a:lstStyle/>
            <a:p>
              <a:pPr marL="457200" indent="-457200">
                <a:buAutoNum type="arabicPeriod"/>
              </a:pPr>
              <a:r>
                <a:rPr lang="en-US" altLang="zh-CN" sz="2400" b="1" dirty="0">
                  <a:solidFill>
                    <a:srgbClr val="53585F"/>
                  </a:solidFill>
                  <a:latin typeface="Century Gothic" panose="020B0502020202020204" pitchFamily="34" charset="0"/>
                </a:rPr>
                <a:t>What happened to Dad?</a:t>
              </a:r>
            </a:p>
            <a:p>
              <a:pPr marL="457200" indent="-457200">
                <a:buAutoNum type="arabicPeriod"/>
              </a:pPr>
              <a:r>
                <a:rPr lang="en-US" altLang="zh-CN" sz="2400" b="1" dirty="0">
                  <a:solidFill>
                    <a:srgbClr val="53585F"/>
                  </a:solidFill>
                  <a:latin typeface="Century Gothic" panose="020B0502020202020204" pitchFamily="34" charset="0"/>
                </a:rPr>
                <a:t>Why did that happen?</a:t>
              </a:r>
            </a:p>
          </p:txBody>
        </p:sp>
        <p:sp>
          <p:nvSpPr>
            <p:cNvPr id="19" name="圆角矩形 18"/>
            <p:cNvSpPr/>
            <p:nvPr/>
          </p:nvSpPr>
          <p:spPr>
            <a:xfrm>
              <a:off x="8363973" y="1140480"/>
              <a:ext cx="3510723"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6" name="组合 5"/>
          <p:cNvGrpSpPr/>
          <p:nvPr/>
        </p:nvGrpSpPr>
        <p:grpSpPr>
          <a:xfrm>
            <a:off x="196813" y="6224118"/>
            <a:ext cx="953684" cy="294424"/>
            <a:chOff x="7138803" y="6283317"/>
            <a:chExt cx="953684" cy="294424"/>
          </a:xfrm>
        </p:grpSpPr>
        <p:pic>
          <p:nvPicPr>
            <p:cNvPr id="27" name="图片 26">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43043" y="6283317"/>
              <a:ext cx="749444" cy="294424"/>
            </a:xfrm>
            <a:prstGeom prst="rect">
              <a:avLst/>
            </a:prstGeom>
          </p:spPr>
        </p:pic>
        <p:sp>
          <p:nvSpPr>
            <p:cNvPr id="28" name="文本框 27">
              <a:extLst>
                <a:ext uri="{FF2B5EF4-FFF2-40B4-BE49-F238E27FC236}">
                  <a16:creationId xmlns="" xmlns:a16="http://schemas.microsoft.com/office/drawing/2014/main" id="{68BCB880-31DC-7346-B6D5-01DAA156375E}"/>
                </a:ext>
              </a:extLst>
            </p:cNvPr>
            <p:cNvSpPr txBox="1"/>
            <p:nvPr/>
          </p:nvSpPr>
          <p:spPr>
            <a:xfrm>
              <a:off x="7138803" y="62997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2:30</a:t>
              </a:r>
              <a:endParaRPr lang="zh-CN" altLang="en-US" sz="1100" b="1" dirty="0">
                <a:latin typeface="Century Gothic" panose="020B0502020202020204" pitchFamily="34" charset="0"/>
              </a:endParaRPr>
            </a:p>
          </p:txBody>
        </p:sp>
      </p:grpSp>
      <p:grpSp>
        <p:nvGrpSpPr>
          <p:cNvPr id="37" name="组合 36"/>
          <p:cNvGrpSpPr/>
          <p:nvPr/>
        </p:nvGrpSpPr>
        <p:grpSpPr>
          <a:xfrm>
            <a:off x="11061165" y="6284708"/>
            <a:ext cx="998007" cy="312687"/>
            <a:chOff x="7707356" y="6408789"/>
            <a:chExt cx="998007" cy="312687"/>
          </a:xfrm>
        </p:grpSpPr>
        <p:pic>
          <p:nvPicPr>
            <p:cNvPr id="38" name="图片 3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9" name="文本框 3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17/26</a:t>
              </a:r>
              <a:endParaRPr lang="zh-CN" altLang="en-US" sz="1100" b="1" kern="0" dirty="0">
                <a:solidFill>
                  <a:srgbClr val="000000"/>
                </a:solidFill>
                <a:latin typeface="Century Gothic" panose="020B0502020202020204" pitchFamily="34" charset="0"/>
                <a:sym typeface="Helvetica Light"/>
              </a:endParaRPr>
            </a:p>
          </p:txBody>
        </p:sp>
      </p:grpSp>
      <p:sp>
        <p:nvSpPr>
          <p:cNvPr id="45"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sp>
        <p:nvSpPr>
          <p:cNvPr id="46" name="流程图: 过程 45"/>
          <p:cNvSpPr/>
          <p:nvPr/>
        </p:nvSpPr>
        <p:spPr>
          <a:xfrm>
            <a:off x="1296829" y="5310959"/>
            <a:ext cx="5161878" cy="88001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Splash! “Oh no,” said Dad.</a:t>
            </a:r>
          </a:p>
        </p:txBody>
      </p:sp>
      <p:pic>
        <p:nvPicPr>
          <p:cNvPr id="8" name="图片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44419" y="1081036"/>
            <a:ext cx="5014288" cy="4304223"/>
          </a:xfrm>
          <a:prstGeom prst="rect">
            <a:avLst/>
          </a:prstGeom>
        </p:spPr>
      </p:pic>
      <p:grpSp>
        <p:nvGrpSpPr>
          <p:cNvPr id="47" name="组合 46"/>
          <p:cNvGrpSpPr/>
          <p:nvPr/>
        </p:nvGrpSpPr>
        <p:grpSpPr>
          <a:xfrm>
            <a:off x="7467996" y="2232977"/>
            <a:ext cx="4270340" cy="2058757"/>
            <a:chOff x="8363973" y="1140480"/>
            <a:chExt cx="3524465" cy="2058757"/>
          </a:xfrm>
        </p:grpSpPr>
        <p:sp>
          <p:nvSpPr>
            <p:cNvPr id="48" name="文本框 47"/>
            <p:cNvSpPr txBox="1"/>
            <p:nvPr/>
          </p:nvSpPr>
          <p:spPr>
            <a:xfrm>
              <a:off x="8381772" y="1629577"/>
              <a:ext cx="3506666" cy="1569660"/>
            </a:xfrm>
            <a:prstGeom prst="rect">
              <a:avLst/>
            </a:prstGeom>
            <a:solidFill>
              <a:schemeClr val="bg1"/>
            </a:solidFill>
            <a:ln w="38100">
              <a:solidFill>
                <a:srgbClr val="6C8CD5"/>
              </a:solidFill>
            </a:ln>
          </p:spPr>
          <p:txBody>
            <a:bodyPr wrap="square" rtlCol="0">
              <a:spAutoFit/>
            </a:bodyPr>
            <a:lstStyle/>
            <a:p>
              <a:r>
                <a:rPr lang="en-US" altLang="zh-CN" sz="2400" b="1" dirty="0">
                  <a:solidFill>
                    <a:srgbClr val="53585F"/>
                  </a:solidFill>
                  <a:latin typeface="Century Gothic" panose="020B0502020202020204" pitchFamily="34" charset="0"/>
                </a:rPr>
                <a:t>Was it a good idea for </a:t>
              </a:r>
              <a:r>
                <a:rPr lang="en-US" altLang="zh-CN" sz="2400" b="1" dirty="0" smtClean="0">
                  <a:solidFill>
                    <a:srgbClr val="53585F"/>
                  </a:solidFill>
                  <a:latin typeface="Century Gothic" panose="020B0502020202020204" pitchFamily="34" charset="0"/>
                </a:rPr>
                <a:t>Dad to </a:t>
              </a:r>
              <a:r>
                <a:rPr lang="en-US" altLang="zh-CN" sz="2400" b="1" dirty="0">
                  <a:solidFill>
                    <a:srgbClr val="53585F"/>
                  </a:solidFill>
                  <a:latin typeface="Century Gothic" panose="020B0502020202020204" pitchFamily="34" charset="0"/>
                </a:rPr>
                <a:t>come down to watch TV while he was running a bath?</a:t>
              </a:r>
            </a:p>
          </p:txBody>
        </p:sp>
        <p:sp>
          <p:nvSpPr>
            <p:cNvPr id="49" name="圆角矩形 48"/>
            <p:cNvSpPr/>
            <p:nvPr/>
          </p:nvSpPr>
          <p:spPr>
            <a:xfrm>
              <a:off x="8363973" y="1140480"/>
              <a:ext cx="3524465"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Discussion</a:t>
              </a:r>
              <a:endParaRPr lang="zh-CN" altLang="en-US" sz="2400" b="1" dirty="0">
                <a:solidFill>
                  <a:srgbClr val="FFFFFF"/>
                </a:solidFill>
                <a:latin typeface="Century Gothic" panose="020B0502020202020204" pitchFamily="34" charset="0"/>
                <a:sym typeface="Helvetica Light"/>
              </a:endParaRPr>
            </a:p>
          </p:txBody>
        </p:sp>
      </p:grpSp>
      <p:grpSp>
        <p:nvGrpSpPr>
          <p:cNvPr id="50" name="组合 49"/>
          <p:cNvGrpSpPr/>
          <p:nvPr/>
        </p:nvGrpSpPr>
        <p:grpSpPr>
          <a:xfrm>
            <a:off x="7447317" y="4356471"/>
            <a:ext cx="4274359" cy="1320094"/>
            <a:chOff x="8363973" y="1140480"/>
            <a:chExt cx="3524465" cy="1320094"/>
          </a:xfrm>
        </p:grpSpPr>
        <p:sp>
          <p:nvSpPr>
            <p:cNvPr id="51" name="文本框 50"/>
            <p:cNvSpPr txBox="1"/>
            <p:nvPr/>
          </p:nvSpPr>
          <p:spPr>
            <a:xfrm>
              <a:off x="8381772" y="1629577"/>
              <a:ext cx="3506666" cy="830997"/>
            </a:xfrm>
            <a:prstGeom prst="rect">
              <a:avLst/>
            </a:prstGeom>
            <a:solidFill>
              <a:schemeClr val="bg1"/>
            </a:solidFill>
            <a:ln w="38100">
              <a:solidFill>
                <a:srgbClr val="6C8CD5"/>
              </a:solidFill>
            </a:ln>
          </p:spPr>
          <p:txBody>
            <a:bodyPr wrap="square" rtlCol="0">
              <a:spAutoFit/>
            </a:bodyPr>
            <a:lstStyle/>
            <a:p>
              <a:r>
                <a:rPr lang="en-US" altLang="zh-CN" sz="2400" b="1" dirty="0">
                  <a:solidFill>
                    <a:srgbClr val="53585F"/>
                  </a:solidFill>
                  <a:latin typeface="Century Gothic" panose="020B0502020202020204" pitchFamily="34" charset="0"/>
                </a:rPr>
                <a:t>Did you forget to do anything while watching TV?</a:t>
              </a:r>
            </a:p>
          </p:txBody>
        </p:sp>
        <p:sp>
          <p:nvSpPr>
            <p:cNvPr id="53" name="圆角矩形 52"/>
            <p:cNvSpPr/>
            <p:nvPr/>
          </p:nvSpPr>
          <p:spPr>
            <a:xfrm>
              <a:off x="8363973" y="1140480"/>
              <a:ext cx="3510723"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Connections</a:t>
              </a:r>
              <a:endParaRPr lang="zh-CN" altLang="en-US" sz="2400" b="1" dirty="0">
                <a:solidFill>
                  <a:srgbClr val="FFFFFF"/>
                </a:solidFill>
                <a:latin typeface="Century Gothic" panose="020B0502020202020204" pitchFamily="34" charset="0"/>
                <a:sym typeface="Helvetica Light"/>
              </a:endParaRPr>
            </a:p>
          </p:txBody>
        </p:sp>
      </p:grpSp>
      <p:grpSp>
        <p:nvGrpSpPr>
          <p:cNvPr id="26" name="组合 25"/>
          <p:cNvGrpSpPr/>
          <p:nvPr/>
        </p:nvGrpSpPr>
        <p:grpSpPr>
          <a:xfrm>
            <a:off x="3581204" y="-70855"/>
            <a:ext cx="8610323" cy="1604195"/>
            <a:chOff x="8559" y="-93"/>
            <a:chExt cx="8445" cy="2007"/>
          </a:xfrm>
        </p:grpSpPr>
        <p:sp>
          <p:nvSpPr>
            <p:cNvPr id="29" name="矩形 28"/>
            <p:cNvSpPr/>
            <p:nvPr/>
          </p:nvSpPr>
          <p:spPr>
            <a:xfrm>
              <a:off x="8559" y="-9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0" name="文本框 29"/>
            <p:cNvSpPr txBox="1"/>
            <p:nvPr/>
          </p:nvSpPr>
          <p:spPr>
            <a:xfrm>
              <a:off x="8600" y="207"/>
              <a:ext cx="8268" cy="161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text; have a discussion; make connections; read the text fluently.</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Read the text to Ss.</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comprehension questions.</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Encourage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discussion question; modest first; give feedback.</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Click and encourage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connections questions.</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text fluently; give feedback.</a:t>
              </a:r>
              <a:endParaRPr lang="zh-CN" altLang="zh-CN" sz="1100" dirty="0">
                <a:latin typeface="Century Gothic" panose="020B0502020202020204" pitchFamily="34" charset="0"/>
              </a:endParaRPr>
            </a:p>
            <a:p>
              <a:pPr marL="228600" lvl="0" indent="-228600" fontAlgn="base">
                <a:buFont typeface="+mj-lt"/>
                <a:buAutoNum type="arabicPeriod"/>
              </a:pPr>
              <a:endParaRPr lang="zh-CN" altLang="zh-CN" sz="1100" dirty="0">
                <a:latin typeface="Century Gothic" panose="020B0502020202020204" pitchFamily="34" charset="0"/>
              </a:endParaRPr>
            </a:p>
          </p:txBody>
        </p:sp>
      </p:grpSp>
      <p:grpSp>
        <p:nvGrpSpPr>
          <p:cNvPr id="31" name="组合 30"/>
          <p:cNvGrpSpPr/>
          <p:nvPr/>
        </p:nvGrpSpPr>
        <p:grpSpPr>
          <a:xfrm>
            <a:off x="11354435" y="-58065"/>
            <a:ext cx="1116983" cy="845465"/>
            <a:chOff x="18031" y="-28"/>
            <a:chExt cx="1710" cy="1195"/>
          </a:xfrm>
        </p:grpSpPr>
        <p:sp>
          <p:nvSpPr>
            <p:cNvPr id="32" name="直角三角形 31"/>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3" name="文本框 32"/>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94846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31"/>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37">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52761"/>
            <a:ext cx="11964758" cy="6589750"/>
          </a:xfrm>
          <a:prstGeom prst="rect">
            <a:avLst/>
          </a:prstGeom>
        </p:spPr>
      </p:pic>
      <p:grpSp>
        <p:nvGrpSpPr>
          <p:cNvPr id="40" name="组合 39"/>
          <p:cNvGrpSpPr/>
          <p:nvPr/>
        </p:nvGrpSpPr>
        <p:grpSpPr>
          <a:xfrm>
            <a:off x="9076552" y="-36576"/>
            <a:ext cx="2374889" cy="773220"/>
            <a:chOff x="9453849" y="106830"/>
            <a:chExt cx="2374889" cy="773220"/>
          </a:xfrm>
        </p:grpSpPr>
        <p:pic>
          <p:nvPicPr>
            <p:cNvPr id="41" name="图片 40">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44" name="文本框 43"/>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grpSp>
        <p:nvGrpSpPr>
          <p:cNvPr id="4" name="组合 3"/>
          <p:cNvGrpSpPr/>
          <p:nvPr/>
        </p:nvGrpSpPr>
        <p:grpSpPr>
          <a:xfrm>
            <a:off x="115515" y="6407762"/>
            <a:ext cx="942162" cy="294424"/>
            <a:chOff x="10978489" y="6328672"/>
            <a:chExt cx="942162" cy="294424"/>
          </a:xfrm>
        </p:grpSpPr>
        <p:pic>
          <p:nvPicPr>
            <p:cNvPr id="29" name="图片 28">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71207" y="6328672"/>
              <a:ext cx="749444" cy="294424"/>
            </a:xfrm>
            <a:prstGeom prst="rect">
              <a:avLst/>
            </a:prstGeom>
          </p:spPr>
        </p:pic>
        <p:sp>
          <p:nvSpPr>
            <p:cNvPr id="30" name="文本框 29">
              <a:extLst>
                <a:ext uri="{FF2B5EF4-FFF2-40B4-BE49-F238E27FC236}">
                  <a16:creationId xmlns="" xmlns:a16="http://schemas.microsoft.com/office/drawing/2014/main" id="{68BCB880-31DC-7346-B6D5-01DAA156375E}"/>
                </a:ext>
              </a:extLst>
            </p:cNvPr>
            <p:cNvSpPr txBox="1"/>
            <p:nvPr/>
          </p:nvSpPr>
          <p:spPr>
            <a:xfrm>
              <a:off x="10978489" y="6345079"/>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1" name="组合 30"/>
          <p:cNvGrpSpPr/>
          <p:nvPr/>
        </p:nvGrpSpPr>
        <p:grpSpPr>
          <a:xfrm>
            <a:off x="11043375" y="6290736"/>
            <a:ext cx="998007" cy="312687"/>
            <a:chOff x="7707356" y="6408789"/>
            <a:chExt cx="998007" cy="312687"/>
          </a:xfrm>
        </p:grpSpPr>
        <p:pic>
          <p:nvPicPr>
            <p:cNvPr id="32" name="图片 3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3" name="文本框 32"/>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18/26</a:t>
              </a:r>
              <a:endParaRPr lang="zh-CN" altLang="en-US" sz="1100" b="1" kern="0" dirty="0">
                <a:solidFill>
                  <a:srgbClr val="000000"/>
                </a:solidFill>
                <a:latin typeface="Century Gothic" panose="020B0502020202020204" pitchFamily="34" charset="0"/>
                <a:sym typeface="Helvetica Light"/>
              </a:endParaRPr>
            </a:p>
          </p:txBody>
        </p:sp>
      </p:grpSp>
      <p:sp>
        <p:nvSpPr>
          <p:cNvPr id="34" name="标题 1"/>
          <p:cNvSpPr txBox="1">
            <a:spLocks/>
          </p:cNvSpPr>
          <p:nvPr/>
        </p:nvSpPr>
        <p:spPr>
          <a:xfrm>
            <a:off x="1216039" y="462473"/>
            <a:ext cx="2601796"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Let’s retell!</a:t>
            </a:r>
            <a:endParaRPr lang="zh-CN" altLang="en-US" sz="3600" b="1" dirty="0">
              <a:solidFill>
                <a:srgbClr val="0070C0"/>
              </a:solidFill>
              <a:latin typeface="Century Gothic" panose="020B0502020202020204" pitchFamily="34" charset="0"/>
            </a:endParaRPr>
          </a:p>
        </p:txBody>
      </p:sp>
      <p:sp>
        <p:nvSpPr>
          <p:cNvPr id="53" name="圆角矩形 52"/>
          <p:cNvSpPr/>
          <p:nvPr/>
        </p:nvSpPr>
        <p:spPr>
          <a:xfrm>
            <a:off x="145334" y="1924744"/>
            <a:ext cx="2182817" cy="2206757"/>
          </a:xfrm>
          <a:prstGeom prst="roundRect">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58" name="图片 5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13057" y="452270"/>
            <a:ext cx="887432" cy="591621"/>
          </a:xfrm>
          <a:prstGeom prst="rect">
            <a:avLst/>
          </a:prstGeom>
        </p:spPr>
      </p:pic>
      <p:sp>
        <p:nvSpPr>
          <p:cNvPr id="2" name="右箭头 1"/>
          <p:cNvSpPr/>
          <p:nvPr/>
        </p:nvSpPr>
        <p:spPr>
          <a:xfrm>
            <a:off x="2445038" y="3084670"/>
            <a:ext cx="320023" cy="301337"/>
          </a:xfrm>
          <a:prstGeom prst="rightArrow">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5" name="圆角矩形 34"/>
          <p:cNvSpPr/>
          <p:nvPr/>
        </p:nvSpPr>
        <p:spPr>
          <a:xfrm>
            <a:off x="2791299" y="1463118"/>
            <a:ext cx="2791500" cy="3265220"/>
          </a:xfrm>
          <a:prstGeom prst="roundRect">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圆角矩形 38"/>
          <p:cNvSpPr/>
          <p:nvPr/>
        </p:nvSpPr>
        <p:spPr>
          <a:xfrm>
            <a:off x="5946537" y="1463119"/>
            <a:ext cx="2574938" cy="3476886"/>
          </a:xfrm>
          <a:prstGeom prst="roundRect">
            <a:avLst>
              <a:gd name="adj" fmla="val 21499"/>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右箭头 41"/>
          <p:cNvSpPr/>
          <p:nvPr/>
        </p:nvSpPr>
        <p:spPr>
          <a:xfrm>
            <a:off x="5626514" y="3235338"/>
            <a:ext cx="320023" cy="301337"/>
          </a:xfrm>
          <a:prstGeom prst="rightArrow">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3" name="右箭头 42"/>
          <p:cNvSpPr/>
          <p:nvPr/>
        </p:nvSpPr>
        <p:spPr>
          <a:xfrm>
            <a:off x="8589467" y="3084670"/>
            <a:ext cx="320023" cy="301337"/>
          </a:xfrm>
          <a:prstGeom prst="rightArrow">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46" name="图片 4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8522" y="2195521"/>
            <a:ext cx="2001446" cy="872471"/>
          </a:xfrm>
          <a:prstGeom prst="rect">
            <a:avLst/>
          </a:prstGeom>
        </p:spPr>
      </p:pic>
      <p:pic>
        <p:nvPicPr>
          <p:cNvPr id="47" name="图片 4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39118" y="3111260"/>
            <a:ext cx="2001447" cy="876603"/>
          </a:xfrm>
          <a:prstGeom prst="rect">
            <a:avLst/>
          </a:prstGeom>
        </p:spPr>
      </p:pic>
      <p:pic>
        <p:nvPicPr>
          <p:cNvPr id="48" name="图片 4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00844" y="1901492"/>
            <a:ext cx="2585970" cy="1139662"/>
          </a:xfrm>
          <a:prstGeom prst="rect">
            <a:avLst/>
          </a:prstGeom>
        </p:spPr>
      </p:pic>
      <p:pic>
        <p:nvPicPr>
          <p:cNvPr id="49" name="图片 4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892043" y="3187134"/>
            <a:ext cx="2584031" cy="1167760"/>
          </a:xfrm>
          <a:prstGeom prst="rect">
            <a:avLst/>
          </a:prstGeom>
        </p:spPr>
      </p:pic>
      <p:pic>
        <p:nvPicPr>
          <p:cNvPr id="50" name="图片 49"/>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016398" y="1924744"/>
            <a:ext cx="2432827" cy="1048438"/>
          </a:xfrm>
          <a:prstGeom prst="rect">
            <a:avLst/>
          </a:prstGeom>
        </p:spPr>
      </p:pic>
      <p:pic>
        <p:nvPicPr>
          <p:cNvPr id="51" name="图片 50"/>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007635" y="3373599"/>
            <a:ext cx="2441591" cy="1089219"/>
          </a:xfrm>
          <a:prstGeom prst="rect">
            <a:avLst/>
          </a:prstGeom>
        </p:spPr>
      </p:pic>
      <p:pic>
        <p:nvPicPr>
          <p:cNvPr id="57" name="图片 56"/>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076552" y="1390576"/>
            <a:ext cx="2504403" cy="1336926"/>
          </a:xfrm>
          <a:prstGeom prst="rect">
            <a:avLst/>
          </a:prstGeom>
        </p:spPr>
      </p:pic>
      <p:pic>
        <p:nvPicPr>
          <p:cNvPr id="60" name="图片 59"/>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286876" y="2572784"/>
            <a:ext cx="2164565" cy="1061017"/>
          </a:xfrm>
          <a:prstGeom prst="rect">
            <a:avLst/>
          </a:prstGeom>
        </p:spPr>
      </p:pic>
      <p:pic>
        <p:nvPicPr>
          <p:cNvPr id="61" name="图片 6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304635" y="3668546"/>
            <a:ext cx="2057234" cy="1765913"/>
          </a:xfrm>
          <a:prstGeom prst="rect">
            <a:avLst/>
          </a:prstGeom>
        </p:spPr>
      </p:pic>
      <p:sp>
        <p:nvSpPr>
          <p:cNvPr id="45" name="圆角矩形 44"/>
          <p:cNvSpPr/>
          <p:nvPr/>
        </p:nvSpPr>
        <p:spPr>
          <a:xfrm>
            <a:off x="8923138" y="1323826"/>
            <a:ext cx="2786641" cy="4162574"/>
          </a:xfrm>
          <a:prstGeom prst="roundRect">
            <a:avLst>
              <a:gd name="adj" fmla="val 21499"/>
            </a:avLst>
          </a:prstGeom>
          <a:noFill/>
          <a:ln w="28575" cap="flat">
            <a:solidFill>
              <a:srgbClr val="FFBF00"/>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 name="文本框 4"/>
          <p:cNvSpPr txBox="1"/>
          <p:nvPr/>
        </p:nvSpPr>
        <p:spPr>
          <a:xfrm>
            <a:off x="21986" y="4837419"/>
            <a:ext cx="278185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chemeClr val="tx1">
                    <a:lumMod val="75000"/>
                    <a:lumOff val="25000"/>
                  </a:schemeClr>
                </a:solidFill>
                <a:effectLst/>
                <a:uFillTx/>
                <a:latin typeface="Century Gothic" panose="020B0502020202020204" pitchFamily="34" charset="0"/>
                <a:sym typeface="Helvetica Light"/>
              </a:rPr>
              <a:t>__ was</a:t>
            </a:r>
            <a:r>
              <a:rPr kumimoji="0" lang="en-US" altLang="zh-CN" sz="2400" b="1" i="0" u="none" strike="noStrike" cap="none" spc="0" normalizeH="0" dirty="0">
                <a:ln>
                  <a:noFill/>
                </a:ln>
                <a:solidFill>
                  <a:schemeClr val="tx1">
                    <a:lumMod val="75000"/>
                    <a:lumOff val="25000"/>
                  </a:schemeClr>
                </a:solidFill>
                <a:effectLst/>
                <a:uFillTx/>
                <a:latin typeface="Century Gothic" panose="020B0502020202020204" pitchFamily="34" charset="0"/>
                <a:sym typeface="Helvetica Light"/>
              </a:rPr>
              <a:t> playing __.</a:t>
            </a:r>
          </a:p>
          <a:p>
            <a:pPr marL="0" marR="0" indent="0" algn="ctr" defTabSz="584200" rtl="0" fontAlgn="auto" latinLnBrk="0" hangingPunct="0">
              <a:lnSpc>
                <a:spcPct val="100000"/>
              </a:lnSpc>
              <a:spcBef>
                <a:spcPts val="0"/>
              </a:spcBef>
              <a:spcAft>
                <a:spcPts val="0"/>
              </a:spcAft>
              <a:buClrTx/>
              <a:buSzTx/>
              <a:buFontTx/>
              <a:buNone/>
              <a:tabLst/>
            </a:pPr>
            <a:r>
              <a:rPr lang="en-US" altLang="zh-CN" sz="2400" b="1" baseline="0" dirty="0">
                <a:solidFill>
                  <a:schemeClr val="tx1">
                    <a:lumMod val="75000"/>
                    <a:lumOff val="25000"/>
                  </a:schemeClr>
                </a:solidFill>
                <a:latin typeface="Century Gothic" panose="020B0502020202020204" pitchFamily="34" charset="0"/>
                <a:sym typeface="Helvetica Light"/>
              </a:rPr>
              <a:t>___ fell over ___.</a:t>
            </a:r>
            <a:endParaRPr kumimoji="0" lang="zh-CN" altLang="en-US" sz="2400" b="1" i="0" u="none" strike="noStrike" cap="none" spc="0" normalizeH="0" baseline="0" dirty="0">
              <a:ln>
                <a:noFill/>
              </a:ln>
              <a:solidFill>
                <a:schemeClr val="tx1">
                  <a:lumMod val="75000"/>
                  <a:lumOff val="25000"/>
                </a:schemeClr>
              </a:solidFill>
              <a:effectLst/>
              <a:uFillTx/>
              <a:latin typeface="Century Gothic" panose="020B0502020202020204" pitchFamily="34" charset="0"/>
              <a:sym typeface="Helvetica Light"/>
            </a:endParaRPr>
          </a:p>
        </p:txBody>
      </p:sp>
      <p:sp>
        <p:nvSpPr>
          <p:cNvPr id="36" name="文本框 35"/>
          <p:cNvSpPr txBox="1"/>
          <p:nvPr/>
        </p:nvSpPr>
        <p:spPr>
          <a:xfrm>
            <a:off x="2892043" y="5040306"/>
            <a:ext cx="27818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tx1">
                    <a:lumMod val="75000"/>
                    <a:lumOff val="25000"/>
                  </a:schemeClr>
                </a:solidFill>
                <a:latin typeface="Century Gothic" panose="020B0502020202020204" pitchFamily="34" charset="0"/>
                <a:sym typeface="Helvetica Light"/>
              </a:rPr>
              <a:t>___ ran a ___.</a:t>
            </a:r>
            <a:endParaRPr lang="zh-CN" altLang="en-US" sz="2400" b="1" dirty="0">
              <a:solidFill>
                <a:schemeClr val="tx1">
                  <a:lumMod val="75000"/>
                  <a:lumOff val="25000"/>
                </a:schemeClr>
              </a:solidFill>
              <a:latin typeface="Century Gothic" panose="020B0502020202020204" pitchFamily="34" charset="0"/>
              <a:sym typeface="Helvetica Light"/>
            </a:endParaRPr>
          </a:p>
        </p:txBody>
      </p:sp>
      <p:sp>
        <p:nvSpPr>
          <p:cNvPr id="37" name="文本框 36"/>
          <p:cNvSpPr txBox="1"/>
          <p:nvPr/>
        </p:nvSpPr>
        <p:spPr>
          <a:xfrm>
            <a:off x="5852998" y="5104460"/>
            <a:ext cx="2781854"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chemeClr val="tx1">
                    <a:lumMod val="75000"/>
                    <a:lumOff val="25000"/>
                  </a:schemeClr>
                </a:solidFill>
                <a:latin typeface="Century Gothic" panose="020B0502020202020204" pitchFamily="34" charset="0"/>
                <a:sym typeface="Helvetica Light"/>
              </a:rPr>
              <a:t>___ watch ____.</a:t>
            </a:r>
            <a:endParaRPr lang="zh-CN" altLang="en-US" sz="2400" b="1" dirty="0">
              <a:solidFill>
                <a:schemeClr val="tx1">
                  <a:lumMod val="75000"/>
                  <a:lumOff val="25000"/>
                </a:schemeClr>
              </a:solidFill>
              <a:latin typeface="Century Gothic" panose="020B0502020202020204" pitchFamily="34" charset="0"/>
              <a:sym typeface="Helvetica Light"/>
            </a:endParaRPr>
          </a:p>
        </p:txBody>
      </p:sp>
      <p:pic>
        <p:nvPicPr>
          <p:cNvPr id="6" name="图片 5"/>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9842704" y="5592620"/>
            <a:ext cx="842584" cy="848819"/>
          </a:xfrm>
          <a:prstGeom prst="rect">
            <a:avLst/>
          </a:prstGeom>
        </p:spPr>
      </p:pic>
      <p:grpSp>
        <p:nvGrpSpPr>
          <p:cNvPr id="52" name="组合 51"/>
          <p:cNvGrpSpPr/>
          <p:nvPr/>
        </p:nvGrpSpPr>
        <p:grpSpPr>
          <a:xfrm>
            <a:off x="6523630" y="-14905"/>
            <a:ext cx="5676054" cy="1015627"/>
            <a:chOff x="8567" y="-23"/>
            <a:chExt cx="8445" cy="2007"/>
          </a:xfrm>
        </p:grpSpPr>
        <p:sp>
          <p:nvSpPr>
            <p:cNvPr id="54" name="矩形 53"/>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5" name="文本框 54"/>
            <p:cNvSpPr txBox="1"/>
            <p:nvPr/>
          </p:nvSpPr>
          <p:spPr>
            <a:xfrm>
              <a:off x="8600" y="694"/>
              <a:ext cx="8268" cy="64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Retell the story with the visual support and assistance.</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recall the story; model first.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work together to retell the story by using the visual aids.</a:t>
              </a:r>
              <a:endParaRPr lang="zh-CN" altLang="zh-CN" sz="1100" dirty="0">
                <a:latin typeface="Century Gothic" panose="020B0502020202020204" pitchFamily="34" charset="0"/>
              </a:endParaRPr>
            </a:p>
          </p:txBody>
        </p:sp>
      </p:grpSp>
      <p:grpSp>
        <p:nvGrpSpPr>
          <p:cNvPr id="56" name="组合 55"/>
          <p:cNvGrpSpPr/>
          <p:nvPr/>
        </p:nvGrpSpPr>
        <p:grpSpPr>
          <a:xfrm>
            <a:off x="11354435" y="-58065"/>
            <a:ext cx="1116983" cy="845465"/>
            <a:chOff x="18031" y="-28"/>
            <a:chExt cx="1710" cy="1195"/>
          </a:xfrm>
        </p:grpSpPr>
        <p:sp>
          <p:nvSpPr>
            <p:cNvPr id="59" name="直角三角形 58"/>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2" name="文本框 61"/>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062072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图片 46"/>
          <p:cNvPicPr>
            <a:picLocks noChangeAspect="1"/>
          </p:cNvPicPr>
          <p:nvPr/>
        </p:nvPicPr>
        <p:blipFill>
          <a:blip r:embed="rId2"/>
          <a:stretch>
            <a:fillRect/>
          </a:stretch>
        </p:blipFill>
        <p:spPr>
          <a:xfrm>
            <a:off x="-164472" y="49989"/>
            <a:ext cx="12356471" cy="6791048"/>
          </a:xfrm>
          <a:prstGeom prst="rect">
            <a:avLst/>
          </a:prstGeom>
        </p:spPr>
      </p:pic>
      <p:pic>
        <p:nvPicPr>
          <p:cNvPr id="3" name="图片 2" descr="背景"/>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058" y="331304"/>
            <a:ext cx="11718635" cy="6341585"/>
          </a:xfrm>
          <a:prstGeom prst="rect">
            <a:avLst/>
          </a:prstGeom>
        </p:spPr>
      </p:pic>
      <p:pic>
        <p:nvPicPr>
          <p:cNvPr id="6" name="图片 5" descr="花"/>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47240" y="5207000"/>
            <a:ext cx="1292225" cy="1353185"/>
          </a:xfrm>
          <a:prstGeom prst="rect">
            <a:avLst/>
          </a:prstGeom>
        </p:spPr>
      </p:pic>
      <p:pic>
        <p:nvPicPr>
          <p:cNvPr id="15" name="图片 14" descr="僵尸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77050" y="4129791"/>
            <a:ext cx="1311910" cy="2073275"/>
          </a:xfrm>
          <a:prstGeom prst="rect">
            <a:avLst/>
          </a:prstGeom>
        </p:spPr>
      </p:pic>
      <p:pic>
        <p:nvPicPr>
          <p:cNvPr id="17" name="图片 16" descr="僵尸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046335" y="4324216"/>
            <a:ext cx="1311910" cy="2073275"/>
          </a:xfrm>
          <a:prstGeom prst="rect">
            <a:avLst/>
          </a:prstGeom>
        </p:spPr>
      </p:pic>
      <p:pic>
        <p:nvPicPr>
          <p:cNvPr id="14" name="图片 13" descr="僵尸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06535" y="4343266"/>
            <a:ext cx="1311910" cy="2073275"/>
          </a:xfrm>
          <a:prstGeom prst="rect">
            <a:avLst/>
          </a:prstGeom>
        </p:spPr>
      </p:pic>
      <p:pic>
        <p:nvPicPr>
          <p:cNvPr id="36" name="图片 35" descr="手"/>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20000">
            <a:off x="9727827" y="5445704"/>
            <a:ext cx="281940" cy="753745"/>
          </a:xfrm>
          <a:prstGeom prst="rect">
            <a:avLst/>
          </a:prstGeom>
        </p:spPr>
      </p:pic>
      <p:pic>
        <p:nvPicPr>
          <p:cNvPr id="37" name="图片 36" descr="啊撒大声地"/>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12564" y="5213546"/>
            <a:ext cx="226695" cy="753110"/>
          </a:xfrm>
          <a:prstGeom prst="rect">
            <a:avLst/>
          </a:prstGeom>
        </p:spPr>
      </p:pic>
      <p:pic>
        <p:nvPicPr>
          <p:cNvPr id="9" name="图片 8" descr="僵尸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819015" y="4104851"/>
            <a:ext cx="1311910" cy="2073275"/>
          </a:xfrm>
          <a:prstGeom prst="rect">
            <a:avLst/>
          </a:prstGeom>
        </p:spPr>
      </p:pic>
      <p:pic>
        <p:nvPicPr>
          <p:cNvPr id="38" name="图片 37" descr="请问请问"/>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78500" y="5614352"/>
            <a:ext cx="339090" cy="538480"/>
          </a:xfrm>
          <a:prstGeom prst="rect">
            <a:avLst/>
          </a:prstGeom>
        </p:spPr>
      </p:pic>
      <p:pic>
        <p:nvPicPr>
          <p:cNvPr id="10" name="图片 9" descr="僵尸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823970" y="5099261"/>
            <a:ext cx="614045" cy="1104265"/>
          </a:xfrm>
          <a:prstGeom prst="rect">
            <a:avLst/>
          </a:prstGeom>
        </p:spPr>
      </p:pic>
      <p:pic>
        <p:nvPicPr>
          <p:cNvPr id="39" name="图片 38" descr="QWE"/>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121025" y="4116281"/>
            <a:ext cx="1182370" cy="1252855"/>
          </a:xfrm>
          <a:prstGeom prst="rect">
            <a:avLst/>
          </a:prstGeom>
        </p:spPr>
      </p:pic>
      <p:pic>
        <p:nvPicPr>
          <p:cNvPr id="33" name="图片 32" descr="阿萨德"/>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3423" y="189757"/>
            <a:ext cx="1813243" cy="1607264"/>
          </a:xfrm>
          <a:prstGeom prst="rect">
            <a:avLst/>
          </a:prstGeom>
        </p:spPr>
      </p:pic>
      <p:pic>
        <p:nvPicPr>
          <p:cNvPr id="54" name="图片 53" descr="花"/>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268538" y="1967802"/>
            <a:ext cx="1371600" cy="1436370"/>
          </a:xfrm>
          <a:prstGeom prst="rect">
            <a:avLst/>
          </a:prstGeom>
        </p:spPr>
      </p:pic>
      <p:pic>
        <p:nvPicPr>
          <p:cNvPr id="53" name="图片 52" descr="子弹花"/>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854710" y="2060830"/>
            <a:ext cx="1207770" cy="1250315"/>
          </a:xfrm>
          <a:prstGeom prst="rect">
            <a:avLst/>
          </a:prstGeom>
        </p:spPr>
      </p:pic>
      <p:pic>
        <p:nvPicPr>
          <p:cNvPr id="55" name="图片 54" descr="僵尸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22440" y="1703569"/>
            <a:ext cx="1311910" cy="2073275"/>
          </a:xfrm>
          <a:prstGeom prst="rect">
            <a:avLst/>
          </a:prstGeom>
        </p:spPr>
      </p:pic>
      <p:pic>
        <p:nvPicPr>
          <p:cNvPr id="56" name="图片 55" descr="僵尸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91725" y="1881369"/>
            <a:ext cx="1311910" cy="2073275"/>
          </a:xfrm>
          <a:prstGeom prst="rect">
            <a:avLst/>
          </a:prstGeom>
        </p:spPr>
      </p:pic>
      <p:pic>
        <p:nvPicPr>
          <p:cNvPr id="58" name="图片 57" descr="僵尸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51925" y="1900419"/>
            <a:ext cx="1311910" cy="2073275"/>
          </a:xfrm>
          <a:prstGeom prst="rect">
            <a:avLst/>
          </a:prstGeom>
        </p:spPr>
      </p:pic>
      <p:pic>
        <p:nvPicPr>
          <p:cNvPr id="59" name="图片 58" descr="手"/>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20000">
            <a:off x="9578975" y="2952614"/>
            <a:ext cx="281940" cy="753745"/>
          </a:xfrm>
          <a:prstGeom prst="rect">
            <a:avLst/>
          </a:prstGeom>
        </p:spPr>
      </p:pic>
      <p:pic>
        <p:nvPicPr>
          <p:cNvPr id="60" name="图片 59" descr="啊撒大声地"/>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646670" y="2790054"/>
            <a:ext cx="226695" cy="753110"/>
          </a:xfrm>
          <a:prstGeom prst="rect">
            <a:avLst/>
          </a:prstGeom>
        </p:spPr>
      </p:pic>
      <p:pic>
        <p:nvPicPr>
          <p:cNvPr id="61" name="图片 60" descr="僵尸4"/>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764405" y="1612129"/>
            <a:ext cx="1311910" cy="2073275"/>
          </a:xfrm>
          <a:prstGeom prst="rect">
            <a:avLst/>
          </a:prstGeom>
        </p:spPr>
      </p:pic>
      <p:pic>
        <p:nvPicPr>
          <p:cNvPr id="62" name="图片 61" descr="请问请问"/>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545455" y="3060564"/>
            <a:ext cx="339090" cy="538480"/>
          </a:xfrm>
          <a:prstGeom prst="rect">
            <a:avLst/>
          </a:prstGeom>
        </p:spPr>
      </p:pic>
      <p:pic>
        <p:nvPicPr>
          <p:cNvPr id="63" name="图片 62" descr="僵尸5"/>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769360" y="2606539"/>
            <a:ext cx="614045" cy="1104265"/>
          </a:xfrm>
          <a:prstGeom prst="rect">
            <a:avLst/>
          </a:prstGeom>
        </p:spPr>
      </p:pic>
      <p:pic>
        <p:nvPicPr>
          <p:cNvPr id="64" name="图片 63" descr="QWE"/>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66415" y="1623559"/>
            <a:ext cx="1182370" cy="1252855"/>
          </a:xfrm>
          <a:prstGeom prst="rect">
            <a:avLst/>
          </a:prstGeom>
        </p:spPr>
      </p:pic>
      <p:pic>
        <p:nvPicPr>
          <p:cNvPr id="57" name="图片 56" descr="douzi"/>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745615" y="2218310"/>
            <a:ext cx="636905" cy="451485"/>
          </a:xfrm>
          <a:prstGeom prst="rect">
            <a:avLst/>
          </a:prstGeom>
        </p:spPr>
      </p:pic>
      <p:sp>
        <p:nvSpPr>
          <p:cNvPr id="4" name="文本框 3"/>
          <p:cNvSpPr txBox="1"/>
          <p:nvPr/>
        </p:nvSpPr>
        <p:spPr>
          <a:xfrm>
            <a:off x="1121968" y="2176899"/>
            <a:ext cx="356188" cy="369332"/>
          </a:xfrm>
          <a:prstGeom prst="rect">
            <a:avLst/>
          </a:prstGeom>
          <a:noFill/>
        </p:spPr>
        <p:txBody>
          <a:bodyPr wrap="none" rtlCol="0">
            <a:spAutoFit/>
          </a:bodyPr>
          <a:lstStyle/>
          <a:p>
            <a:r>
              <a:rPr lang="en-US" altLang="zh-CN" dirty="0"/>
              <a:t>A</a:t>
            </a:r>
            <a:endParaRPr lang="zh-CN" altLang="en-US" dirty="0"/>
          </a:p>
        </p:txBody>
      </p:sp>
      <p:pic>
        <p:nvPicPr>
          <p:cNvPr id="5" name="图片 4" descr="子弹花"/>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09320" y="4444376"/>
            <a:ext cx="1207770" cy="1250315"/>
          </a:xfrm>
          <a:prstGeom prst="rect">
            <a:avLst/>
          </a:prstGeom>
        </p:spPr>
      </p:pic>
      <p:pic>
        <p:nvPicPr>
          <p:cNvPr id="19" name="图片 18" descr="douzi"/>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800225" y="4601856"/>
            <a:ext cx="636905" cy="451485"/>
          </a:xfrm>
          <a:prstGeom prst="rect">
            <a:avLst/>
          </a:prstGeom>
        </p:spPr>
      </p:pic>
      <p:sp>
        <p:nvSpPr>
          <p:cNvPr id="52" name="文本框 51"/>
          <p:cNvSpPr txBox="1"/>
          <p:nvPr/>
        </p:nvSpPr>
        <p:spPr>
          <a:xfrm>
            <a:off x="1232265" y="4969869"/>
            <a:ext cx="317716" cy="369332"/>
          </a:xfrm>
          <a:prstGeom prst="rect">
            <a:avLst/>
          </a:prstGeom>
          <a:noFill/>
        </p:spPr>
        <p:txBody>
          <a:bodyPr wrap="none" rtlCol="0">
            <a:spAutoFit/>
          </a:bodyPr>
          <a:lstStyle/>
          <a:p>
            <a:r>
              <a:rPr lang="en-US" altLang="zh-CN" dirty="0"/>
              <a:t>B</a:t>
            </a:r>
            <a:endParaRPr lang="zh-CN" altLang="en-US" dirty="0"/>
          </a:p>
        </p:txBody>
      </p:sp>
      <p:pic>
        <p:nvPicPr>
          <p:cNvPr id="65" name="图片 64" descr="C:\Users\Rouchi_04\Desktop\logo新版\QQ图片20180627162650.pngQQ图片20180627162650"/>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10294637" y="0"/>
            <a:ext cx="1255395" cy="392554"/>
          </a:xfrm>
          <a:prstGeom prst="rect">
            <a:avLst/>
          </a:prstGeom>
        </p:spPr>
      </p:pic>
      <p:sp>
        <p:nvSpPr>
          <p:cNvPr id="66" name="文本框 65"/>
          <p:cNvSpPr txBox="1"/>
          <p:nvPr/>
        </p:nvSpPr>
        <p:spPr>
          <a:xfrm>
            <a:off x="5257439" y="299108"/>
            <a:ext cx="3001371"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l" defTabSz="584200" rtl="0" eaLnBrk="1" fontAlgn="auto" latinLnBrk="0" hangingPunct="0">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rPr>
              <a:t>Let’s guess!</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sym typeface="Helvetica Light"/>
            </a:endParaRPr>
          </a:p>
        </p:txBody>
      </p:sp>
      <p:pic>
        <p:nvPicPr>
          <p:cNvPr id="67" name="图片 66"/>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439884" y="331304"/>
            <a:ext cx="887432" cy="591621"/>
          </a:xfrm>
          <a:prstGeom prst="rect">
            <a:avLst/>
          </a:prstGeom>
        </p:spPr>
      </p:pic>
      <p:grpSp>
        <p:nvGrpSpPr>
          <p:cNvPr id="68" name="组合 67"/>
          <p:cNvGrpSpPr/>
          <p:nvPr/>
        </p:nvGrpSpPr>
        <p:grpSpPr>
          <a:xfrm>
            <a:off x="9774555" y="24994"/>
            <a:ext cx="2374889" cy="773220"/>
            <a:chOff x="9362719" y="73976"/>
            <a:chExt cx="2374889" cy="773220"/>
          </a:xfrm>
        </p:grpSpPr>
        <p:pic>
          <p:nvPicPr>
            <p:cNvPr id="69" name="图片 68">
              <a:extLst>
                <a:ext uri="{FF2B5EF4-FFF2-40B4-BE49-F238E27FC236}">
                  <a16:creationId xmlns="" xmlns:a16="http://schemas.microsoft.com/office/drawing/2014/main" id="{90CEB928-54B7-6041-B1E4-0BFA7A9F5ADE}"/>
                </a:ext>
              </a:extLst>
            </p:cNvPr>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9362719" y="73976"/>
              <a:ext cx="2374889" cy="773220"/>
            </a:xfrm>
            <a:prstGeom prst="rect">
              <a:avLst/>
            </a:prstGeom>
          </p:spPr>
        </p:pic>
        <p:sp>
          <p:nvSpPr>
            <p:cNvPr id="70" name="文本框 69"/>
            <p:cNvSpPr txBox="1"/>
            <p:nvPr/>
          </p:nvSpPr>
          <p:spPr>
            <a:xfrm>
              <a:off x="9362719" y="197395"/>
              <a:ext cx="217385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Vocabulary</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pic>
        <p:nvPicPr>
          <p:cNvPr id="71" name="图片 70" descr="阿萨德"/>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117090" y="546446"/>
            <a:ext cx="1725772" cy="786916"/>
          </a:xfrm>
          <a:prstGeom prst="rect">
            <a:avLst/>
          </a:prstGeom>
        </p:spPr>
      </p:pic>
      <p:pic>
        <p:nvPicPr>
          <p:cNvPr id="73" name="图片 72"/>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94168" y="390397"/>
            <a:ext cx="1640381" cy="1202009"/>
          </a:xfrm>
          <a:prstGeom prst="rect">
            <a:avLst/>
          </a:prstGeom>
        </p:spPr>
      </p:pic>
      <p:sp>
        <p:nvSpPr>
          <p:cNvPr id="2" name="文本框 1"/>
          <p:cNvSpPr txBox="1"/>
          <p:nvPr/>
        </p:nvSpPr>
        <p:spPr>
          <a:xfrm>
            <a:off x="2268538" y="671689"/>
            <a:ext cx="1371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football</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78" name="文本框 77"/>
          <p:cNvSpPr txBox="1"/>
          <p:nvPr/>
        </p:nvSpPr>
        <p:spPr>
          <a:xfrm>
            <a:off x="2320442" y="666744"/>
            <a:ext cx="1371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kick</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pic>
        <p:nvPicPr>
          <p:cNvPr id="79" name="图片 78"/>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87716" y="358344"/>
            <a:ext cx="1659462" cy="1113418"/>
          </a:xfrm>
          <a:prstGeom prst="rect">
            <a:avLst/>
          </a:prstGeom>
        </p:spPr>
      </p:pic>
      <p:sp>
        <p:nvSpPr>
          <p:cNvPr id="80" name="文本框 79"/>
          <p:cNvSpPr txBox="1"/>
          <p:nvPr/>
        </p:nvSpPr>
        <p:spPr>
          <a:xfrm>
            <a:off x="2330630" y="637231"/>
            <a:ext cx="1371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fell over</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81" name="文本框 80"/>
          <p:cNvSpPr txBox="1"/>
          <p:nvPr/>
        </p:nvSpPr>
        <p:spPr>
          <a:xfrm>
            <a:off x="2362650" y="651988"/>
            <a:ext cx="13716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luck</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82" name="文本框 81"/>
          <p:cNvSpPr txBox="1"/>
          <p:nvPr/>
        </p:nvSpPr>
        <p:spPr>
          <a:xfrm>
            <a:off x="2149268" y="659366"/>
            <a:ext cx="170502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bathroom</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pic>
        <p:nvPicPr>
          <p:cNvPr id="83" name="图片 82"/>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147927" y="252246"/>
            <a:ext cx="1694583" cy="1135545"/>
          </a:xfrm>
          <a:prstGeom prst="rect">
            <a:avLst/>
          </a:prstGeom>
        </p:spPr>
      </p:pic>
      <p:pic>
        <p:nvPicPr>
          <p:cNvPr id="84" name="图片 83"/>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124815" y="305151"/>
            <a:ext cx="1707652" cy="1043075"/>
          </a:xfrm>
          <a:prstGeom prst="rect">
            <a:avLst/>
          </a:prstGeom>
        </p:spPr>
      </p:pic>
      <p:pic>
        <p:nvPicPr>
          <p:cNvPr id="85" name="图片 84"/>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62638" y="342496"/>
            <a:ext cx="1688583" cy="1233312"/>
          </a:xfrm>
          <a:prstGeom prst="rect">
            <a:avLst/>
          </a:prstGeom>
        </p:spPr>
      </p:pic>
      <p:grpSp>
        <p:nvGrpSpPr>
          <p:cNvPr id="48" name="组合 47"/>
          <p:cNvGrpSpPr/>
          <p:nvPr/>
        </p:nvGrpSpPr>
        <p:grpSpPr>
          <a:xfrm>
            <a:off x="4573592" y="-14903"/>
            <a:ext cx="7626092" cy="1434550"/>
            <a:chOff x="8567" y="-23"/>
            <a:chExt cx="8445" cy="2007"/>
          </a:xfrm>
        </p:grpSpPr>
        <p:sp>
          <p:nvSpPr>
            <p:cNvPr id="49" name="矩形 48"/>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50" name="文本框 49"/>
            <p:cNvSpPr txBox="1"/>
            <p:nvPr/>
          </p:nvSpPr>
          <p:spPr>
            <a:xfrm>
              <a:off x="8600" y="232"/>
              <a:ext cx="8268" cy="156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Check Ss’ understanding of the words in this lesson.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The steps are as follows:</a:t>
              </a:r>
              <a:endParaRPr lang="zh-CN"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Click and a picture will appear; 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race and be the first to identify the word that matches the picture; click again to check their answer; last, click the winner’s pea to hit the zombie.</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      Note: 1. There are five words on this slide and each word has the same operational process.</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                2. The peas in the picture trigger the animation.</a:t>
              </a:r>
              <a:endParaRPr lang="zh-CN" altLang="zh-CN" sz="1100" dirty="0">
                <a:latin typeface="Century Gothic" panose="020B0502020202020204" pitchFamily="34" charset="0"/>
              </a:endParaRPr>
            </a:p>
          </p:txBody>
        </p:sp>
      </p:grpSp>
      <p:grpSp>
        <p:nvGrpSpPr>
          <p:cNvPr id="51" name="组合 50"/>
          <p:cNvGrpSpPr/>
          <p:nvPr/>
        </p:nvGrpSpPr>
        <p:grpSpPr>
          <a:xfrm>
            <a:off x="11354435" y="-58065"/>
            <a:ext cx="1116983" cy="845465"/>
            <a:chOff x="18031" y="-28"/>
            <a:chExt cx="1710" cy="1195"/>
          </a:xfrm>
        </p:grpSpPr>
        <p:sp>
          <p:nvSpPr>
            <p:cNvPr id="72" name="直角三角形 71"/>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4" name="文本框 73"/>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40510418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3.125E-6 -4.44444E-6 L -3.125E-6 0.00024 C 0.05977 -0.00162 0.06706 -0.00486 0.11914 0.00232 C 0.12266 0.00278 0.14675 0.0095 0.15118 0.01112 C 0.17735 0.02084 0.15508 0.01551 0.17696 0.01968 C 0.18633 0.02778 0.19623 0.0345 0.20521 0.04375 C 0.21302 0.05186 0.22123 0.0588 0.22865 0.06783 C 0.23269 0.07292 0.23659 0.07848 0.24089 0.08311 C 0.24519 0.08797 0.25013 0.09144 0.25443 0.0963 C 0.26003 0.10278 0.28047 0.1338 0.28269 0.13774 C 0.28763 0.14653 0.29336 0.15394 0.2974 0.16412 C 0.29948 0.16922 0.30144 0.17454 0.30352 0.1794 C 0.31498 0.20463 0.3086 0.18889 0.31836 0.20787 C 0.32084 0.21274 0.32292 0.21852 0.32565 0.22315 C 0.33112 0.23241 0.33646 0.24237 0.34297 0.24931 L 0.35521 0.2625 C 0.35808 0.26551 0.36146 0.26713 0.36381 0.2713 C 0.36511 0.27338 0.36615 0.2757 0.36745 0.27778 C 0.3711 0.28311 0.37917 0.28912 0.38229 0.29098 C 0.3862 0.29306 0.3905 0.29375 0.39453 0.29537 C 0.40808 0.2919 0.40026 0.29306 0.41797 0.29306 " pathEditMode="relative" rAng="0" ptsTypes="AAAAAAAAAAAAAAAAAAAAA">
                                      <p:cBhvr>
                                        <p:cTn id="8" dur="1000" fill="hold"/>
                                        <p:tgtEl>
                                          <p:spTgt spid="73"/>
                                        </p:tgtEl>
                                        <p:attrNameLst>
                                          <p:attrName>ppt_x</p:attrName>
                                          <p:attrName>ppt_y</p:attrName>
                                        </p:attrNameLst>
                                      </p:cBhvr>
                                      <p:rCtr x="20898" y="14653"/>
                                    </p:animMotion>
                                  </p:childTnLst>
                                </p:cTn>
                              </p:par>
                              <p:par>
                                <p:cTn id="9" presetID="6" presetClass="emph" presetSubtype="0" fill="hold" nodeType="withEffect">
                                  <p:stCondLst>
                                    <p:cond delay="0"/>
                                  </p:stCondLst>
                                  <p:childTnLst>
                                    <p:animScale>
                                      <p:cBhvr>
                                        <p:cTn id="10" dur="1000" fill="hold"/>
                                        <p:tgtEl>
                                          <p:spTgt spid="73"/>
                                        </p:tgtEl>
                                      </p:cBhvr>
                                      <p:by x="180000" y="180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0" presetClass="path" presetSubtype="0" accel="50000" decel="50000" fill="hold" nodeType="withEffect">
                                  <p:stCondLst>
                                    <p:cond delay="0"/>
                                  </p:stCondLst>
                                  <p:childTnLst>
                                    <p:animMotion origin="layout" path="M -3.54167E-6 -3.33333E-6 L -3.54167E-6 0.00023 C 0.05977 -0.00162 0.06706 -0.00486 0.11914 0.00232 C 0.12266 0.00278 0.14675 0.00949 0.15118 0.01111 C 0.17735 0.02084 0.15508 0.01551 0.17696 0.01968 C 0.18633 0.02778 0.19623 0.03449 0.20521 0.04375 C 0.21302 0.05186 0.22123 0.0588 0.22865 0.06783 C 0.23269 0.07292 0.23659 0.07848 0.24089 0.08311 C 0.24519 0.08797 0.25013 0.09144 0.25443 0.0963 C 0.26003 0.10278 0.28047 0.1338 0.28269 0.13773 C 0.28763 0.14653 0.29336 0.15394 0.2974 0.16412 C 0.29948 0.16922 0.30144 0.17454 0.30352 0.1794 C 0.31498 0.20463 0.3086 0.18889 0.31836 0.20787 C 0.32084 0.21273 0.32292 0.21852 0.32565 0.22315 C 0.33112 0.23241 0.33646 0.24236 0.34297 0.24931 L 0.35521 0.2625 C 0.35808 0.26551 0.36146 0.26713 0.36381 0.2713 C 0.36511 0.27338 0.36615 0.2757 0.36745 0.27778 C 0.3711 0.28311 0.37917 0.28912 0.3823 0.29098 C 0.3862 0.29306 0.3905 0.29375 0.39453 0.29537 C 0.40808 0.2919 0.40026 0.29306 0.41797 0.29306 " pathEditMode="relative" rAng="0" ptsTypes="AAAAAAAAAAAAAAAAAAAAA">
                                      <p:cBhvr>
                                        <p:cTn id="26" dur="1000" fill="hold"/>
                                        <p:tgtEl>
                                          <p:spTgt spid="79"/>
                                        </p:tgtEl>
                                        <p:attrNameLst>
                                          <p:attrName>ppt_x</p:attrName>
                                          <p:attrName>ppt_y</p:attrName>
                                        </p:attrNameLst>
                                      </p:cBhvr>
                                      <p:rCtr x="20898" y="14653"/>
                                    </p:animMotion>
                                  </p:childTnLst>
                                </p:cTn>
                              </p:par>
                              <p:par>
                                <p:cTn id="27" presetID="6" presetClass="emph" presetSubtype="0" fill="hold" nodeType="withEffect">
                                  <p:stCondLst>
                                    <p:cond delay="0"/>
                                  </p:stCondLst>
                                  <p:childTnLst>
                                    <p:animScale>
                                      <p:cBhvr>
                                        <p:cTn id="28" dur="1000" fill="hold"/>
                                        <p:tgtEl>
                                          <p:spTgt spid="79"/>
                                        </p:tgtEl>
                                      </p:cBhvr>
                                      <p:by x="180000" y="180000"/>
                                    </p:animScale>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78"/>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7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3"/>
                                        </p:tgtEl>
                                        <p:attrNameLst>
                                          <p:attrName>style.visibility</p:attrName>
                                        </p:attrNameLst>
                                      </p:cBhvr>
                                      <p:to>
                                        <p:strVal val="visible"/>
                                      </p:to>
                                    </p:set>
                                  </p:childTnLst>
                                </p:cTn>
                              </p:par>
                              <p:par>
                                <p:cTn id="43" presetID="0" presetClass="path" presetSubtype="0" accel="50000" decel="50000" fill="hold" nodeType="withEffect">
                                  <p:stCondLst>
                                    <p:cond delay="0"/>
                                  </p:stCondLst>
                                  <p:childTnLst>
                                    <p:animMotion origin="layout" path="M -6.25E-7 -4.44444E-6 L -6.25E-7 0.00024 C 0.05977 -0.00162 0.06706 -0.00486 0.11914 0.00232 C 0.12266 0.00278 0.14675 0.0095 0.15117 0.01112 C 0.17734 0.02084 0.15508 0.01551 0.17695 0.01968 C 0.18633 0.02778 0.19622 0.0345 0.20521 0.04375 C 0.21302 0.05186 0.22122 0.0588 0.22865 0.06783 C 0.23268 0.07292 0.23659 0.07848 0.24089 0.08311 C 0.24518 0.08797 0.25013 0.09144 0.25443 0.0963 C 0.26003 0.10278 0.28047 0.1338 0.28268 0.13774 C 0.28763 0.14653 0.29336 0.15394 0.2974 0.16412 C 0.29948 0.16922 0.30143 0.17454 0.30352 0.1794 C 0.31497 0.20463 0.30859 0.18889 0.31836 0.20787 C 0.32083 0.21274 0.32292 0.21852 0.32565 0.22315 C 0.33112 0.23241 0.33646 0.24237 0.34297 0.24931 L 0.35521 0.2625 C 0.35807 0.26551 0.36146 0.26713 0.3638 0.2713 C 0.3651 0.27338 0.36615 0.2757 0.36745 0.27778 C 0.37109 0.28311 0.37917 0.28912 0.38229 0.29098 C 0.3862 0.29306 0.3905 0.29375 0.39453 0.29537 C 0.40807 0.2919 0.40026 0.29306 0.41797 0.29306 " pathEditMode="relative" rAng="0" ptsTypes="AAAAAAAAAAAAAAAAAAAAA">
                                      <p:cBhvr>
                                        <p:cTn id="44" dur="1000" fill="hold"/>
                                        <p:tgtEl>
                                          <p:spTgt spid="83"/>
                                        </p:tgtEl>
                                        <p:attrNameLst>
                                          <p:attrName>ppt_x</p:attrName>
                                          <p:attrName>ppt_y</p:attrName>
                                        </p:attrNameLst>
                                      </p:cBhvr>
                                      <p:rCtr x="20898" y="14653"/>
                                    </p:animMotion>
                                  </p:childTnLst>
                                </p:cTn>
                              </p:par>
                              <p:par>
                                <p:cTn id="45" presetID="6" presetClass="emph" presetSubtype="0" fill="hold" nodeType="withEffect">
                                  <p:stCondLst>
                                    <p:cond delay="0"/>
                                  </p:stCondLst>
                                  <p:childTnLst>
                                    <p:animScale>
                                      <p:cBhvr>
                                        <p:cTn id="46" dur="1000" fill="hold"/>
                                        <p:tgtEl>
                                          <p:spTgt spid="83"/>
                                        </p:tgtEl>
                                      </p:cBhvr>
                                      <p:by x="180000" y="18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80"/>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83"/>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4"/>
                                        </p:tgtEl>
                                        <p:attrNameLst>
                                          <p:attrName>style.visibility</p:attrName>
                                        </p:attrNameLst>
                                      </p:cBhvr>
                                      <p:to>
                                        <p:strVal val="visible"/>
                                      </p:to>
                                    </p:set>
                                  </p:childTnLst>
                                </p:cTn>
                              </p:par>
                              <p:par>
                                <p:cTn id="61" presetID="0" presetClass="path" presetSubtype="0" accel="50000" decel="50000" fill="hold" nodeType="withEffect">
                                  <p:stCondLst>
                                    <p:cond delay="0"/>
                                  </p:stCondLst>
                                  <p:childTnLst>
                                    <p:animMotion origin="layout" path="M 1.66667E-6 -3.7037E-7 L 1.66667E-6 0.00023 C 0.05976 -0.00162 0.06706 -0.00486 0.11914 0.00232 C 0.12265 0.00278 0.14674 0.00949 0.15117 0.01111 C 0.17734 0.02083 0.15508 0.01551 0.17695 0.01968 C 0.18633 0.02778 0.19622 0.03449 0.20521 0.04375 C 0.21302 0.05185 0.22122 0.0588 0.22864 0.06782 C 0.23268 0.07292 0.23659 0.07847 0.24088 0.0831 C 0.24518 0.08796 0.25013 0.09144 0.25443 0.0963 C 0.26002 0.10278 0.28047 0.1338 0.28268 0.13773 C 0.28763 0.14653 0.29336 0.15394 0.29739 0.16412 C 0.29948 0.16921 0.30143 0.17454 0.30351 0.1794 C 0.31497 0.20463 0.30859 0.18889 0.31836 0.20787 C 0.32083 0.21273 0.32292 0.21852 0.32565 0.22315 C 0.33112 0.23241 0.33646 0.24236 0.34297 0.24931 L 0.35521 0.2625 C 0.35807 0.26551 0.36146 0.26713 0.3638 0.2713 C 0.3651 0.27338 0.36614 0.27569 0.36745 0.27778 C 0.37109 0.2831 0.37917 0.28912 0.38229 0.29097 C 0.3862 0.29306 0.39049 0.29375 0.39453 0.29537 C 0.40807 0.2919 0.40026 0.29306 0.41797 0.29306 " pathEditMode="relative" rAng="0" ptsTypes="AAAAAAAAAAAAAAAAAAAAA">
                                      <p:cBhvr>
                                        <p:cTn id="62" dur="1000" fill="hold"/>
                                        <p:tgtEl>
                                          <p:spTgt spid="84"/>
                                        </p:tgtEl>
                                        <p:attrNameLst>
                                          <p:attrName>ppt_x</p:attrName>
                                          <p:attrName>ppt_y</p:attrName>
                                        </p:attrNameLst>
                                      </p:cBhvr>
                                      <p:rCtr x="20898" y="14653"/>
                                    </p:animMotion>
                                  </p:childTnLst>
                                </p:cTn>
                              </p:par>
                              <p:par>
                                <p:cTn id="63" presetID="6" presetClass="emph" presetSubtype="0" fill="hold" nodeType="withEffect">
                                  <p:stCondLst>
                                    <p:cond delay="0"/>
                                  </p:stCondLst>
                                  <p:childTnLst>
                                    <p:animScale>
                                      <p:cBhvr>
                                        <p:cTn id="64" dur="1000" fill="hold"/>
                                        <p:tgtEl>
                                          <p:spTgt spid="84"/>
                                        </p:tgtEl>
                                      </p:cBhvr>
                                      <p:by x="180000" y="180000"/>
                                    </p:animScale>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8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81"/>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84"/>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85"/>
                                        </p:tgtEl>
                                        <p:attrNameLst>
                                          <p:attrName>style.visibility</p:attrName>
                                        </p:attrNameLst>
                                      </p:cBhvr>
                                      <p:to>
                                        <p:strVal val="visible"/>
                                      </p:to>
                                    </p:set>
                                  </p:childTnLst>
                                </p:cTn>
                              </p:par>
                              <p:par>
                                <p:cTn id="79" presetID="0" presetClass="path" presetSubtype="0" accel="50000" decel="50000" fill="hold" nodeType="withEffect">
                                  <p:stCondLst>
                                    <p:cond delay="0"/>
                                  </p:stCondLst>
                                  <p:childTnLst>
                                    <p:animMotion origin="layout" path="M -2.08333E-6 -4.81481E-6 L -2.08333E-6 0.00024 C 0.05977 -0.00162 0.06706 -0.00486 0.11914 0.00232 C 0.12266 0.00278 0.14675 0.0095 0.15117 0.01112 C 0.17735 0.02084 0.15508 0.01551 0.17696 0.01968 C 0.18633 0.02778 0.19623 0.0345 0.20521 0.04375 C 0.21302 0.05186 0.22123 0.0588 0.22865 0.06783 C 0.23268 0.07292 0.23659 0.07848 0.24089 0.08311 C 0.24518 0.08797 0.25013 0.09144 0.25443 0.0963 C 0.26003 0.10278 0.28047 0.1338 0.28268 0.13774 C 0.28763 0.14653 0.29336 0.15394 0.2974 0.16413 C 0.29948 0.16922 0.30143 0.17454 0.30352 0.1794 C 0.31498 0.20463 0.3086 0.18889 0.31836 0.20788 C 0.32084 0.21274 0.32292 0.21852 0.32565 0.22315 C 0.33112 0.23241 0.33646 0.24237 0.34297 0.24931 L 0.35521 0.2625 C 0.35808 0.26551 0.36146 0.26713 0.3638 0.2713 C 0.36511 0.27338 0.36615 0.2757 0.36745 0.27778 C 0.3711 0.28311 0.37917 0.28913 0.38229 0.29098 C 0.3862 0.29306 0.3905 0.29375 0.39453 0.29538 C 0.40808 0.2919 0.40026 0.29306 0.41797 0.29306 " pathEditMode="relative" rAng="0" ptsTypes="AAAAAAAAAAAAAAAAAAAAA">
                                      <p:cBhvr>
                                        <p:cTn id="80" dur="1000" fill="hold"/>
                                        <p:tgtEl>
                                          <p:spTgt spid="85"/>
                                        </p:tgtEl>
                                        <p:attrNameLst>
                                          <p:attrName>ppt_x</p:attrName>
                                          <p:attrName>ppt_y</p:attrName>
                                        </p:attrNameLst>
                                      </p:cBhvr>
                                      <p:rCtr x="20898" y="14653"/>
                                    </p:animMotion>
                                  </p:childTnLst>
                                </p:cTn>
                              </p:par>
                              <p:par>
                                <p:cTn id="81" presetID="6" presetClass="emph" presetSubtype="0" fill="hold" nodeType="withEffect">
                                  <p:stCondLst>
                                    <p:cond delay="0"/>
                                  </p:stCondLst>
                                  <p:childTnLst>
                                    <p:animScale>
                                      <p:cBhvr>
                                        <p:cTn id="82" dur="1000" fill="hold"/>
                                        <p:tgtEl>
                                          <p:spTgt spid="85"/>
                                        </p:tgtEl>
                                      </p:cBhvr>
                                      <p:by x="180000" y="180000"/>
                                    </p:animScale>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8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xit" presetSubtype="0" fill="hold" grpId="1" nodeType="clickEffect">
                                  <p:stCondLst>
                                    <p:cond delay="0"/>
                                  </p:stCondLst>
                                  <p:childTnLst>
                                    <p:set>
                                      <p:cBhvr>
                                        <p:cTn id="90" dur="1" fill="hold">
                                          <p:stCondLst>
                                            <p:cond delay="0"/>
                                          </p:stCondLst>
                                        </p:cTn>
                                        <p:tgtEl>
                                          <p:spTgt spid="82"/>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93" restart="whenNotActive" fill="hold" evtFilter="cancelBubble" nodeType="interactiveSeq">
                <p:stCondLst>
                  <p:cond evt="onClick" delay="0">
                    <p:tgtEl>
                      <p:spTgt spid="5"/>
                    </p:tgtEl>
                  </p:cond>
                </p:stCondLst>
                <p:endSync evt="end" delay="0">
                  <p:rtn val="all"/>
                </p:endSync>
                <p:childTnLst>
                  <p:par>
                    <p:cTn id="94" fill="hold">
                      <p:stCondLst>
                        <p:cond delay="0"/>
                      </p:stCondLst>
                      <p:childTnLst>
                        <p:par>
                          <p:cTn id="95" fill="hold">
                            <p:stCondLst>
                              <p:cond delay="0"/>
                            </p:stCondLst>
                            <p:childTnLst>
                              <p:par>
                                <p:cTn id="96" presetID="26" presetClass="emph" presetSubtype="0" fill="hold" nodeType="clickEffect">
                                  <p:stCondLst>
                                    <p:cond delay="0"/>
                                  </p:stCondLst>
                                  <p:childTnLst>
                                    <p:animEffect transition="out" filter="fade">
                                      <p:cBhvr>
                                        <p:cTn id="97" dur="500" tmFilter="0, 0; .2, .5; .8, .5; 1, 0"/>
                                        <p:tgtEl>
                                          <p:spTgt spid="5"/>
                                        </p:tgtEl>
                                      </p:cBhvr>
                                    </p:animEffect>
                                    <p:animScale>
                                      <p:cBhvr>
                                        <p:cTn id="98" dur="250" autoRev="1" fill="hold"/>
                                        <p:tgtEl>
                                          <p:spTgt spid="5"/>
                                        </p:tgtEl>
                                      </p:cBhvr>
                                      <p:by x="105000" y="105000"/>
                                    </p:animScale>
                                  </p:childTnLst>
                                </p:cTn>
                              </p:par>
                              <p:par>
                                <p:cTn id="99" presetID="32" presetClass="emph" presetSubtype="0" fill="hold" nodeType="withEffect">
                                  <p:stCondLst>
                                    <p:cond delay="0"/>
                                  </p:stCondLst>
                                  <p:childTnLst>
                                    <p:animRot by="120000">
                                      <p:cBhvr>
                                        <p:cTn id="100" dur="100" fill="hold">
                                          <p:stCondLst>
                                            <p:cond delay="0"/>
                                          </p:stCondLst>
                                        </p:cTn>
                                        <p:tgtEl>
                                          <p:spTgt spid="5"/>
                                        </p:tgtEl>
                                        <p:attrNameLst>
                                          <p:attrName>r</p:attrName>
                                        </p:attrNameLst>
                                      </p:cBhvr>
                                    </p:animRot>
                                    <p:animRot by="-240000">
                                      <p:cBhvr>
                                        <p:cTn id="101" dur="200" fill="hold">
                                          <p:stCondLst>
                                            <p:cond delay="200"/>
                                          </p:stCondLst>
                                        </p:cTn>
                                        <p:tgtEl>
                                          <p:spTgt spid="5"/>
                                        </p:tgtEl>
                                        <p:attrNameLst>
                                          <p:attrName>r</p:attrName>
                                        </p:attrNameLst>
                                      </p:cBhvr>
                                    </p:animRot>
                                    <p:animRot by="240000">
                                      <p:cBhvr>
                                        <p:cTn id="102" dur="200" fill="hold">
                                          <p:stCondLst>
                                            <p:cond delay="400"/>
                                          </p:stCondLst>
                                        </p:cTn>
                                        <p:tgtEl>
                                          <p:spTgt spid="5"/>
                                        </p:tgtEl>
                                        <p:attrNameLst>
                                          <p:attrName>r</p:attrName>
                                        </p:attrNameLst>
                                      </p:cBhvr>
                                    </p:animRot>
                                    <p:animRot by="-240000">
                                      <p:cBhvr>
                                        <p:cTn id="103" dur="200" fill="hold">
                                          <p:stCondLst>
                                            <p:cond delay="600"/>
                                          </p:stCondLst>
                                        </p:cTn>
                                        <p:tgtEl>
                                          <p:spTgt spid="5"/>
                                        </p:tgtEl>
                                        <p:attrNameLst>
                                          <p:attrName>r</p:attrName>
                                        </p:attrNameLst>
                                      </p:cBhvr>
                                    </p:animRot>
                                    <p:animRot by="120000">
                                      <p:cBhvr>
                                        <p:cTn id="104" dur="200" fill="hold">
                                          <p:stCondLst>
                                            <p:cond delay="800"/>
                                          </p:stCondLst>
                                        </p:cTn>
                                        <p:tgtEl>
                                          <p:spTgt spid="5"/>
                                        </p:tgtEl>
                                        <p:attrNameLst>
                                          <p:attrName>r</p:attrName>
                                        </p:attrNameLst>
                                      </p:cBhvr>
                                    </p:animRo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19"/>
                                        </p:tgtEl>
                                        <p:attrNameLst>
                                          <p:attrName>style.visibility</p:attrName>
                                        </p:attrNameLst>
                                      </p:cBhvr>
                                      <p:to>
                                        <p:strVal val="visible"/>
                                      </p:to>
                                    </p:set>
                                  </p:childTnLst>
                                </p:cTn>
                              </p:par>
                            </p:childTnLst>
                          </p:cTn>
                        </p:par>
                        <p:par>
                          <p:cTn id="108" fill="hold">
                            <p:stCondLst>
                              <p:cond delay="500"/>
                            </p:stCondLst>
                            <p:childTnLst>
                              <p:par>
                                <p:cTn id="109" presetID="0" presetClass="path" presetSubtype="0" accel="50000" decel="50000" fill="hold" nodeType="afterEffect">
                                  <p:stCondLst>
                                    <p:cond delay="0"/>
                                  </p:stCondLst>
                                  <p:childTnLst>
                                    <p:animMotion origin="layout" path="M -0.000062 0.000000 C 0.004636 -0.007130 0.015581 -0.035185 0.026043 -0.030370 C 0.036503 -0.025556 0.041685 0.022593 0.052146 0.023889 C 0.062607 0.025185 0.066239 -0.026019 0.078250 -0.023889 C 0.090260 -0.021759 0.099608 0.035556 0.112296 0.034722 C 0.124985 0.033889 0.130458 -0.027778 0.141790 -0.028241 C 0.153123 -0.028704 0.159952 0.031204 0.169057 0.032500 C 0.178162 0.033796 0.177919 -0.020463 0.187218 -0.021759 C 0.196517 -0.023056 0.204459 0.026852 0.215598 0.026019 C 0.226737 0.025185 0.229400 -0.026852 0.242816 -0.026019 C 0.256231 -0.025185 0.268048 0.025185 0.282576 0.030370 C 0.297106 0.035556 0.302966 -0.001296 0.315461 0.000000 C 0.327955 0.001296 0.335027 0.037685 0.345004 0.036852 C 0.354980 0.036019 0.352462 -0.005185 0.365393 -0.004352 C 0.378324 -0.003519 0.394257 0.042500 0.409706 0.041204 C 0.425156 0.039907 0.423072 -0.010833 0.442590 -0.010833 C 0.462108 -0.010833 0.487775 0.042037 0.507293 0.041204 C 0.526811 0.040370 0.525697 -0.012593 0.540226 -0.015185 C 0.554755 -0.017778 0.572673 0.018426 0.579938 0.028241 " pathEditMode="relative" rAng="0" ptsTypes="">
                                      <p:cBhvr>
                                        <p:cTn id="110" dur="2000" fill="hold"/>
                                        <p:tgtEl>
                                          <p:spTgt spid="19"/>
                                        </p:tgtEl>
                                        <p:attrNameLst>
                                          <p:attrName>ppt_x</p:attrName>
                                          <p:attrName>ppt_y</p:attrName>
                                        </p:attrNameLst>
                                      </p:cBhvr>
                                      <p:rCtr x="29000" y="500"/>
                                    </p:animMotion>
                                  </p:childTnLst>
                                </p:cTn>
                              </p:par>
                              <p:par>
                                <p:cTn id="111" presetID="0" presetClass="path" presetSubtype="0" accel="50000" decel="50000" fill="hold" nodeType="withEffect">
                                  <p:stCondLst>
                                    <p:cond delay="0"/>
                                  </p:stCondLst>
                                  <p:childTnLst>
                                    <p:animMotion origin="layout" path="M 0.000000 0.000000 C -0.002708 -0.008148 -0.008177 -0.038056 -0.015625 -0.036296 C -0.023073 -0.034537 -0.028594 0.008611 -0.037240 0.008611 C -0.045885 0.008611 -0.052187 -0.037963 -0.058906 -0.036296 C -0.065625 -0.034630 -0.066823 0.008981 -0.070885 0.017130 C -0.074948 0.025278 -0.077865 0.007870 -0.079323 0.004259 " pathEditMode="relative" ptsTypes="">
                                      <p:cBhvr>
                                        <p:cTn id="112" dur="2000" fill="hold"/>
                                        <p:tgtEl>
                                          <p:spTgt spid="17"/>
                                        </p:tgtEl>
                                        <p:attrNameLst>
                                          <p:attrName>ppt_x</p:attrName>
                                          <p:attrName>ppt_y</p:attrName>
                                        </p:attrNameLst>
                                      </p:cBhvr>
                                    </p:animMotion>
                                  </p:childTnLst>
                                </p:cTn>
                              </p:par>
                            </p:childTnLst>
                          </p:cTn>
                        </p:par>
                        <p:par>
                          <p:cTn id="113" fill="hold">
                            <p:stCondLst>
                              <p:cond delay="2500"/>
                            </p:stCondLst>
                            <p:childTnLst>
                              <p:par>
                                <p:cTn id="114" presetID="32" presetClass="emph" presetSubtype="0" fill="hold" nodeType="afterEffect">
                                  <p:stCondLst>
                                    <p:cond delay="0"/>
                                  </p:stCondLst>
                                  <p:childTnLst>
                                    <p:animRot by="120000">
                                      <p:cBhvr>
                                        <p:cTn id="115" dur="100" fill="hold">
                                          <p:stCondLst>
                                            <p:cond delay="0"/>
                                          </p:stCondLst>
                                        </p:cTn>
                                        <p:tgtEl>
                                          <p:spTgt spid="17"/>
                                        </p:tgtEl>
                                        <p:attrNameLst>
                                          <p:attrName>r</p:attrName>
                                        </p:attrNameLst>
                                      </p:cBhvr>
                                    </p:animRot>
                                    <p:animRot by="-240000">
                                      <p:cBhvr>
                                        <p:cTn id="116" dur="200" fill="hold">
                                          <p:stCondLst>
                                            <p:cond delay="200"/>
                                          </p:stCondLst>
                                        </p:cTn>
                                        <p:tgtEl>
                                          <p:spTgt spid="17"/>
                                        </p:tgtEl>
                                        <p:attrNameLst>
                                          <p:attrName>r</p:attrName>
                                        </p:attrNameLst>
                                      </p:cBhvr>
                                    </p:animRot>
                                    <p:animRot by="240000">
                                      <p:cBhvr>
                                        <p:cTn id="117" dur="200" fill="hold">
                                          <p:stCondLst>
                                            <p:cond delay="400"/>
                                          </p:stCondLst>
                                        </p:cTn>
                                        <p:tgtEl>
                                          <p:spTgt spid="17"/>
                                        </p:tgtEl>
                                        <p:attrNameLst>
                                          <p:attrName>r</p:attrName>
                                        </p:attrNameLst>
                                      </p:cBhvr>
                                    </p:animRot>
                                    <p:animRot by="-240000">
                                      <p:cBhvr>
                                        <p:cTn id="118" dur="200" fill="hold">
                                          <p:stCondLst>
                                            <p:cond delay="600"/>
                                          </p:stCondLst>
                                        </p:cTn>
                                        <p:tgtEl>
                                          <p:spTgt spid="17"/>
                                        </p:tgtEl>
                                        <p:attrNameLst>
                                          <p:attrName>r</p:attrName>
                                        </p:attrNameLst>
                                      </p:cBhvr>
                                    </p:animRot>
                                    <p:animRot by="120000">
                                      <p:cBhvr>
                                        <p:cTn id="119" dur="200" fill="hold">
                                          <p:stCondLst>
                                            <p:cond delay="800"/>
                                          </p:stCondLst>
                                        </p:cTn>
                                        <p:tgtEl>
                                          <p:spTgt spid="17"/>
                                        </p:tgtEl>
                                        <p:attrNameLst>
                                          <p:attrName>r</p:attrName>
                                        </p:attrNameLst>
                                      </p:cBhvr>
                                    </p:animRot>
                                  </p:childTnLst>
                                </p:cTn>
                              </p:par>
                              <p:par>
                                <p:cTn id="120" presetID="26" presetClass="emph" presetSubtype="0" fill="hold" nodeType="withEffect">
                                  <p:stCondLst>
                                    <p:cond delay="0"/>
                                  </p:stCondLst>
                                  <p:childTnLst>
                                    <p:animEffect transition="out" filter="fade">
                                      <p:cBhvr>
                                        <p:cTn id="121" dur="500" tmFilter="0, 0; .2, .5; .8, .5; 1, 0"/>
                                        <p:tgtEl>
                                          <p:spTgt spid="17"/>
                                        </p:tgtEl>
                                      </p:cBhvr>
                                    </p:animEffect>
                                    <p:animScale>
                                      <p:cBhvr>
                                        <p:cTn id="122" dur="250" autoRev="1" fill="hold"/>
                                        <p:tgtEl>
                                          <p:spTgt spid="17"/>
                                        </p:tgtEl>
                                      </p:cBhvr>
                                      <p:by x="105000" y="105000"/>
                                    </p:animScale>
                                  </p:childTnLst>
                                </p:cTn>
                              </p:par>
                              <p:par>
                                <p:cTn id="123" presetID="1" presetClass="exit" presetSubtype="0" fill="hold" nodeType="withEffect">
                                  <p:stCondLst>
                                    <p:cond delay="0"/>
                                  </p:stCondLst>
                                  <p:childTnLst>
                                    <p:set>
                                      <p:cBhvr>
                                        <p:cTn id="124" dur="1" fill="hold">
                                          <p:stCondLst>
                                            <p:cond delay="0"/>
                                          </p:stCondLst>
                                        </p:cTn>
                                        <p:tgtEl>
                                          <p:spTgt spid="17"/>
                                        </p:tgtEl>
                                        <p:attrNameLst>
                                          <p:attrName>style.visibility</p:attrName>
                                        </p:attrNameLst>
                                      </p:cBhvr>
                                      <p:to>
                                        <p:strVal val="hidden"/>
                                      </p:to>
                                    </p:set>
                                  </p:childTnLst>
                                </p:cTn>
                              </p:par>
                              <p:par>
                                <p:cTn id="125" presetID="1" presetClass="exit" presetSubtype="0" fill="hold" nodeType="withEffect">
                                  <p:stCondLst>
                                    <p:cond delay="0"/>
                                  </p:stCondLst>
                                  <p:childTnLst>
                                    <p:set>
                                      <p:cBhvr>
                                        <p:cTn id="126" dur="1" fill="hold">
                                          <p:stCondLst>
                                            <p:cond delay="0"/>
                                          </p:stCondLst>
                                        </p:cTn>
                                        <p:tgtEl>
                                          <p:spTgt spid="19"/>
                                        </p:tgtEl>
                                        <p:attrNameLst>
                                          <p:attrName>style.visibility</p:attrName>
                                        </p:attrNameLst>
                                      </p:cBhvr>
                                      <p:to>
                                        <p:strVal val="hidden"/>
                                      </p:to>
                                    </p:set>
                                  </p:childTnLst>
                                </p:cTn>
                              </p:par>
                              <p:par>
                                <p:cTn id="127" presetID="1" presetClass="entr" presetSubtype="0" fill="hold" nodeType="withEffect">
                                  <p:stCondLst>
                                    <p:cond delay="0"/>
                                  </p:stCondLst>
                                  <p:childTnLst>
                                    <p:set>
                                      <p:cBhvr>
                                        <p:cTn id="128" dur="1" fill="hold">
                                          <p:stCondLst>
                                            <p:cond delay="0"/>
                                          </p:stCondLst>
                                        </p:cTn>
                                        <p:tgtEl>
                                          <p:spTgt spid="36"/>
                                        </p:tgtEl>
                                        <p:attrNameLst>
                                          <p:attrName>style.visibility</p:attrName>
                                        </p:attrNameLst>
                                      </p:cBhvr>
                                      <p:to>
                                        <p:strVal val="visible"/>
                                      </p:to>
                                    </p:set>
                                  </p:childTnLst>
                                </p:cTn>
                              </p:par>
                              <p:par>
                                <p:cTn id="129" presetID="8" presetClass="emph" presetSubtype="0" fill="hold" nodeType="withEffect">
                                  <p:stCondLst>
                                    <p:cond delay="0"/>
                                  </p:stCondLst>
                                  <p:childTnLst>
                                    <p:animRot by="36000000">
                                      <p:cBhvr>
                                        <p:cTn id="130" dur="1000" fill="hold"/>
                                        <p:tgtEl>
                                          <p:spTgt spid="36"/>
                                        </p:tgtEl>
                                        <p:attrNameLst>
                                          <p:attrName>r</p:attrName>
                                        </p:attrNameLst>
                                      </p:cBhvr>
                                    </p:animRot>
                                  </p:childTnLst>
                                </p:cTn>
                              </p:par>
                              <p:par>
                                <p:cTn id="131" presetID="1" presetClass="entr" presetSubtype="0" fill="hold" nodeType="withEffect">
                                  <p:stCondLst>
                                    <p:cond delay="0"/>
                                  </p:stCondLst>
                                  <p:childTnLst>
                                    <p:set>
                                      <p:cBhvr>
                                        <p:cTn id="132" dur="1" fill="hold">
                                          <p:stCondLst>
                                            <p:cond delay="0"/>
                                          </p:stCondLst>
                                        </p:cTn>
                                        <p:tgtEl>
                                          <p:spTgt spid="14"/>
                                        </p:tgtEl>
                                        <p:attrNameLst>
                                          <p:attrName>style.visibility</p:attrName>
                                        </p:attrNameLst>
                                      </p:cBhvr>
                                      <p:to>
                                        <p:strVal val="visible"/>
                                      </p:to>
                                    </p:set>
                                  </p:childTnLst>
                                </p:cTn>
                              </p:par>
                              <p:par>
                                <p:cTn id="133" presetID="0" presetClass="path" presetSubtype="0" accel="50000" decel="50000" fill="hold" nodeType="withEffect">
                                  <p:stCondLst>
                                    <p:cond delay="0"/>
                                  </p:stCondLst>
                                  <p:childTnLst>
                                    <p:animMotion origin="layout" path="M 0.000025 -0.003628 C -0.001713 -0.006942 -0.005768 -0.020638 -0.009631 -0.016883 C -0.013494 -0.013127 -0.016197 0.013382 -0.019287 0.015149 C -0.022377 0.016916 -0.023922 -0.013348 -0.025080 -0.008047 C -0.026239 -0.002745 -0.026239 0.039007 -0.025080 0.041658 C -0.023922 0.044309 -0.017936 0.013382 -0.019287 0.005208 C -0.020639 -0.002966 -0.027108 -0.004070 -0.031839 0.000790 C -0.036571 0.005650 -0.040981 0.023691 -0.042944 0.029508 " pathEditMode="relative" rAng="0" ptsTypes="">
                                      <p:cBhvr>
                                        <p:cTn id="134" dur="2000" fill="hold"/>
                                        <p:tgtEl>
                                          <p:spTgt spid="36"/>
                                        </p:tgtEl>
                                        <p:attrNameLst>
                                          <p:attrName>ppt_x</p:attrName>
                                          <p:attrName>ppt_y</p:attrName>
                                        </p:attrNameLst>
                                      </p:cBhvr>
                                      <p:rCtr x="-2100" y="1600"/>
                                    </p:animMotion>
                                  </p:childTnLst>
                                </p:cTn>
                              </p:par>
                            </p:childTnLst>
                          </p:cTn>
                        </p:par>
                      </p:childTnLst>
                    </p:cTn>
                  </p:par>
                  <p:par>
                    <p:cTn id="135" fill="hold">
                      <p:stCondLst>
                        <p:cond delay="indefinite"/>
                      </p:stCondLst>
                      <p:childTnLst>
                        <p:par>
                          <p:cTn id="136" fill="hold">
                            <p:stCondLst>
                              <p:cond delay="0"/>
                            </p:stCondLst>
                            <p:childTnLst>
                              <p:par>
                                <p:cTn id="137" presetID="26" presetClass="emph" presetSubtype="0" fill="hold" nodeType="clickEffect">
                                  <p:stCondLst>
                                    <p:cond delay="0"/>
                                  </p:stCondLst>
                                  <p:childTnLst>
                                    <p:animEffect transition="out" filter="fade">
                                      <p:cBhvr>
                                        <p:cTn id="138" dur="500" tmFilter="0, 0; .2, .5; .8, .5; 1, 0"/>
                                        <p:tgtEl>
                                          <p:spTgt spid="5"/>
                                        </p:tgtEl>
                                      </p:cBhvr>
                                    </p:animEffect>
                                    <p:animScale>
                                      <p:cBhvr>
                                        <p:cTn id="139" dur="250" autoRev="1" fill="hold"/>
                                        <p:tgtEl>
                                          <p:spTgt spid="5"/>
                                        </p:tgtEl>
                                      </p:cBhvr>
                                      <p:by x="105000" y="105000"/>
                                    </p:animScale>
                                  </p:childTnLst>
                                </p:cTn>
                              </p:par>
                              <p:par>
                                <p:cTn id="140" presetID="32" presetClass="emph" presetSubtype="0" fill="hold" nodeType="withEffect">
                                  <p:stCondLst>
                                    <p:cond delay="0"/>
                                  </p:stCondLst>
                                  <p:childTnLst>
                                    <p:animRot by="120000">
                                      <p:cBhvr>
                                        <p:cTn id="141" dur="100" fill="hold">
                                          <p:stCondLst>
                                            <p:cond delay="0"/>
                                          </p:stCondLst>
                                        </p:cTn>
                                        <p:tgtEl>
                                          <p:spTgt spid="5"/>
                                        </p:tgtEl>
                                        <p:attrNameLst>
                                          <p:attrName>r</p:attrName>
                                        </p:attrNameLst>
                                      </p:cBhvr>
                                    </p:animRot>
                                    <p:animRot by="-240000">
                                      <p:cBhvr>
                                        <p:cTn id="142" dur="200" fill="hold">
                                          <p:stCondLst>
                                            <p:cond delay="200"/>
                                          </p:stCondLst>
                                        </p:cTn>
                                        <p:tgtEl>
                                          <p:spTgt spid="5"/>
                                        </p:tgtEl>
                                        <p:attrNameLst>
                                          <p:attrName>r</p:attrName>
                                        </p:attrNameLst>
                                      </p:cBhvr>
                                    </p:animRot>
                                    <p:animRot by="240000">
                                      <p:cBhvr>
                                        <p:cTn id="143" dur="200" fill="hold">
                                          <p:stCondLst>
                                            <p:cond delay="400"/>
                                          </p:stCondLst>
                                        </p:cTn>
                                        <p:tgtEl>
                                          <p:spTgt spid="5"/>
                                        </p:tgtEl>
                                        <p:attrNameLst>
                                          <p:attrName>r</p:attrName>
                                        </p:attrNameLst>
                                      </p:cBhvr>
                                    </p:animRot>
                                    <p:animRot by="-240000">
                                      <p:cBhvr>
                                        <p:cTn id="144" dur="200" fill="hold">
                                          <p:stCondLst>
                                            <p:cond delay="600"/>
                                          </p:stCondLst>
                                        </p:cTn>
                                        <p:tgtEl>
                                          <p:spTgt spid="5"/>
                                        </p:tgtEl>
                                        <p:attrNameLst>
                                          <p:attrName>r</p:attrName>
                                        </p:attrNameLst>
                                      </p:cBhvr>
                                    </p:animRot>
                                    <p:animRot by="120000">
                                      <p:cBhvr>
                                        <p:cTn id="145" dur="200" fill="hold">
                                          <p:stCondLst>
                                            <p:cond delay="800"/>
                                          </p:stCondLst>
                                        </p:cTn>
                                        <p:tgtEl>
                                          <p:spTgt spid="5"/>
                                        </p:tgtEl>
                                        <p:attrNameLst>
                                          <p:attrName>r</p:attrName>
                                        </p:attrNameLst>
                                      </p:cBhvr>
                                    </p:animRot>
                                  </p:childTnLst>
                                </p:cTn>
                              </p:par>
                            </p:childTnLst>
                          </p:cTn>
                        </p:par>
                        <p:par>
                          <p:cTn id="146" fill="hold">
                            <p:stCondLst>
                              <p:cond delay="500"/>
                            </p:stCondLst>
                            <p:childTnLst>
                              <p:par>
                                <p:cTn id="147" presetID="1" presetClass="entr" presetSubtype="0" fill="hold" nodeType="afterEffect">
                                  <p:stCondLst>
                                    <p:cond delay="0"/>
                                  </p:stCondLst>
                                  <p:childTnLst>
                                    <p:set>
                                      <p:cBhvr>
                                        <p:cTn id="148" dur="1" fill="hold">
                                          <p:stCondLst>
                                            <p:cond delay="0"/>
                                          </p:stCondLst>
                                        </p:cTn>
                                        <p:tgtEl>
                                          <p:spTgt spid="19"/>
                                        </p:tgtEl>
                                        <p:attrNameLst>
                                          <p:attrName>style.visibility</p:attrName>
                                        </p:attrNameLst>
                                      </p:cBhvr>
                                      <p:to>
                                        <p:strVal val="visible"/>
                                      </p:to>
                                    </p:set>
                                  </p:childTnLst>
                                </p:cTn>
                              </p:par>
                            </p:childTnLst>
                          </p:cTn>
                        </p:par>
                        <p:par>
                          <p:cTn id="149" fill="hold">
                            <p:stCondLst>
                              <p:cond delay="500"/>
                            </p:stCondLst>
                            <p:childTnLst>
                              <p:par>
                                <p:cTn id="150" presetID="0" presetClass="path" presetSubtype="0" accel="50000" decel="50000" fill="hold" nodeType="afterEffect">
                                  <p:stCondLst>
                                    <p:cond delay="0"/>
                                  </p:stCondLst>
                                  <p:childTnLst>
                                    <p:animMotion origin="layout" path="M 0.000000 0.000000 C 0.003854 -0.004815 0.013333 -0.023796 0.020938 -0.020370 C 0.028542 -0.016944 0.029896 0.017963 0.038073 0.016944 C 0.046250 0.015926 0.050469 -0.026111 0.061927 -0.025463 C 0.073385 -0.024815 0.082865 0.020278 0.095260 0.020278 C 0.107656 0.020278 0.112240 -0.025093 0.123854 -0.025463 C 0.135469 -0.025833 0.142344 0.019259 0.153385 0.018611 C 0.164427 0.017963 0.165990 -0.032500 0.179115 -0.028796 C 0.192240 -0.025093 0.205781 0.035556 0.219115 0.037222 C 0.232448 0.038889 0.235313 -0.018704 0.245781 -0.020370 C 0.256250 -0.022037 0.260625 0.027407 0.271510 0.028796 C 0.282396 0.030185 0.287917 -0.014259 0.300104 -0.013611 C 0.312292 -0.012963 0.322031 0.032130 0.332500 0.032130 C 0.342969 0.032130 0.342187 -0.013981 0.352500 -0.013611 C 0.362812 -0.013241 0.372917 0.034537 0.383958 0.033889 C 0.395000 0.033241 0.398802 -0.015556 0.407760 -0.016944 C 0.416719 -0.018333 0.425000 0.017222 0.428698 0.027037 " pathEditMode="relative" ptsTypes="">
                                      <p:cBhvr>
                                        <p:cTn id="151" dur="2000" fill="hold"/>
                                        <p:tgtEl>
                                          <p:spTgt spid="19"/>
                                        </p:tgtEl>
                                        <p:attrNameLst>
                                          <p:attrName>ppt_x</p:attrName>
                                          <p:attrName>ppt_y</p:attrName>
                                        </p:attrNameLst>
                                      </p:cBhvr>
                                    </p:animMotion>
                                  </p:childTnLst>
                                </p:cTn>
                              </p:par>
                              <p:par>
                                <p:cTn id="152" presetID="0" presetClass="path" presetSubtype="0" accel="50000" decel="50000" fill="hold" nodeType="withEffect">
                                  <p:stCondLst>
                                    <p:cond delay="0"/>
                                  </p:stCondLst>
                                  <p:childTnLst>
                                    <p:animMotion origin="layout" path="M 0.000000 0.000000 C -0.003802 -0.010556 -0.012969 -0.048426 -0.020990 -0.047407 C -0.029010 -0.046389 -0.031094 0.001759 -0.040052 0.005093 C -0.049010 0.008426 -0.056771 -0.030926 -0.065729 -0.030556 C -0.074688 -0.030185 -0.078333 0.007407 -0.084792 0.006759 C -0.091250 0.006111 -0.091094 -0.033241 -0.098125 -0.033889 C -0.105156 -0.034537 -0.110729 0.003333 -0.120052 0.003333 C -0.129375 0.003333 -0.135885 -0.035278 -0.144844 -0.033889 C -0.153802 -0.032500 -0.157396 0.008704 -0.164844 0.010093 C -0.172292 0.011481 -0.178958 -0.018796 -0.181979 -0.027130 " pathEditMode="relative" ptsTypes="">
                                      <p:cBhvr>
                                        <p:cTn id="153" dur="2000" fill="hold"/>
                                        <p:tgtEl>
                                          <p:spTgt spid="14"/>
                                        </p:tgtEl>
                                        <p:attrNameLst>
                                          <p:attrName>ppt_x</p:attrName>
                                          <p:attrName>ppt_y</p:attrName>
                                        </p:attrNameLst>
                                      </p:cBhvr>
                                    </p:animMotion>
                                  </p:childTnLst>
                                </p:cTn>
                              </p:par>
                            </p:childTnLst>
                          </p:cTn>
                        </p:par>
                        <p:par>
                          <p:cTn id="154" fill="hold">
                            <p:stCondLst>
                              <p:cond delay="2500"/>
                            </p:stCondLst>
                            <p:childTnLst>
                              <p:par>
                                <p:cTn id="155" presetID="32" presetClass="emph" presetSubtype="0" fill="hold" nodeType="afterEffect">
                                  <p:stCondLst>
                                    <p:cond delay="0"/>
                                  </p:stCondLst>
                                  <p:childTnLst>
                                    <p:animRot by="120000">
                                      <p:cBhvr>
                                        <p:cTn id="156" dur="100" fill="hold">
                                          <p:stCondLst>
                                            <p:cond delay="0"/>
                                          </p:stCondLst>
                                        </p:cTn>
                                        <p:tgtEl>
                                          <p:spTgt spid="14"/>
                                        </p:tgtEl>
                                        <p:attrNameLst>
                                          <p:attrName>r</p:attrName>
                                        </p:attrNameLst>
                                      </p:cBhvr>
                                    </p:animRot>
                                    <p:animRot by="-240000">
                                      <p:cBhvr>
                                        <p:cTn id="157" dur="200" fill="hold">
                                          <p:stCondLst>
                                            <p:cond delay="200"/>
                                          </p:stCondLst>
                                        </p:cTn>
                                        <p:tgtEl>
                                          <p:spTgt spid="14"/>
                                        </p:tgtEl>
                                        <p:attrNameLst>
                                          <p:attrName>r</p:attrName>
                                        </p:attrNameLst>
                                      </p:cBhvr>
                                    </p:animRot>
                                    <p:animRot by="240000">
                                      <p:cBhvr>
                                        <p:cTn id="158" dur="200" fill="hold">
                                          <p:stCondLst>
                                            <p:cond delay="400"/>
                                          </p:stCondLst>
                                        </p:cTn>
                                        <p:tgtEl>
                                          <p:spTgt spid="14"/>
                                        </p:tgtEl>
                                        <p:attrNameLst>
                                          <p:attrName>r</p:attrName>
                                        </p:attrNameLst>
                                      </p:cBhvr>
                                    </p:animRot>
                                    <p:animRot by="-240000">
                                      <p:cBhvr>
                                        <p:cTn id="159" dur="200" fill="hold">
                                          <p:stCondLst>
                                            <p:cond delay="600"/>
                                          </p:stCondLst>
                                        </p:cTn>
                                        <p:tgtEl>
                                          <p:spTgt spid="14"/>
                                        </p:tgtEl>
                                        <p:attrNameLst>
                                          <p:attrName>r</p:attrName>
                                        </p:attrNameLst>
                                      </p:cBhvr>
                                    </p:animRot>
                                    <p:animRot by="120000">
                                      <p:cBhvr>
                                        <p:cTn id="160" dur="200" fill="hold">
                                          <p:stCondLst>
                                            <p:cond delay="800"/>
                                          </p:stCondLst>
                                        </p:cTn>
                                        <p:tgtEl>
                                          <p:spTgt spid="14"/>
                                        </p:tgtEl>
                                        <p:attrNameLst>
                                          <p:attrName>r</p:attrName>
                                        </p:attrNameLst>
                                      </p:cBhvr>
                                    </p:animRot>
                                  </p:childTnLst>
                                </p:cTn>
                              </p:par>
                              <p:par>
                                <p:cTn id="161" presetID="26" presetClass="emph" presetSubtype="0" fill="hold" nodeType="withEffect">
                                  <p:stCondLst>
                                    <p:cond delay="0"/>
                                  </p:stCondLst>
                                  <p:childTnLst>
                                    <p:animEffect transition="out" filter="fade">
                                      <p:cBhvr>
                                        <p:cTn id="162" dur="500" tmFilter="0, 0; .2, .5; .8, .5; 1, 0"/>
                                        <p:tgtEl>
                                          <p:spTgt spid="14"/>
                                        </p:tgtEl>
                                      </p:cBhvr>
                                    </p:animEffect>
                                    <p:animScale>
                                      <p:cBhvr>
                                        <p:cTn id="163" dur="250" autoRev="1" fill="hold"/>
                                        <p:tgtEl>
                                          <p:spTgt spid="14"/>
                                        </p:tgtEl>
                                      </p:cBhvr>
                                      <p:by x="105000" y="105000"/>
                                    </p:animScale>
                                  </p:childTnLst>
                                </p:cTn>
                              </p:par>
                              <p:par>
                                <p:cTn id="164" presetID="1" presetClass="exit" presetSubtype="0" fill="hold" nodeType="withEffect">
                                  <p:stCondLst>
                                    <p:cond delay="0"/>
                                  </p:stCondLst>
                                  <p:childTnLst>
                                    <p:set>
                                      <p:cBhvr>
                                        <p:cTn id="165" dur="1" fill="hold">
                                          <p:stCondLst>
                                            <p:cond delay="0"/>
                                          </p:stCondLst>
                                        </p:cTn>
                                        <p:tgtEl>
                                          <p:spTgt spid="14"/>
                                        </p:tgtEl>
                                        <p:attrNameLst>
                                          <p:attrName>style.visibility</p:attrName>
                                        </p:attrNameLst>
                                      </p:cBhvr>
                                      <p:to>
                                        <p:strVal val="hidden"/>
                                      </p:to>
                                    </p:set>
                                  </p:childTnLst>
                                </p:cTn>
                              </p:par>
                              <p:par>
                                <p:cTn id="166" presetID="1" presetClass="exit" presetSubtype="0" fill="hold" nodeType="withEffect">
                                  <p:stCondLst>
                                    <p:cond delay="0"/>
                                  </p:stCondLst>
                                  <p:childTnLst>
                                    <p:set>
                                      <p:cBhvr>
                                        <p:cTn id="167" dur="1" fill="hold">
                                          <p:stCondLst>
                                            <p:cond delay="0"/>
                                          </p:stCondLst>
                                        </p:cTn>
                                        <p:tgtEl>
                                          <p:spTgt spid="19"/>
                                        </p:tgtEl>
                                        <p:attrNameLst>
                                          <p:attrName>style.visibility</p:attrName>
                                        </p:attrNameLst>
                                      </p:cBhvr>
                                      <p:to>
                                        <p:strVal val="hidden"/>
                                      </p:to>
                                    </p:set>
                                  </p:childTnLst>
                                </p:cTn>
                              </p:par>
                              <p:par>
                                <p:cTn id="168" presetID="1" presetClass="entr" presetSubtype="0" fill="hold" nodeType="withEffect">
                                  <p:stCondLst>
                                    <p:cond delay="0"/>
                                  </p:stCondLst>
                                  <p:childTnLst>
                                    <p:set>
                                      <p:cBhvr>
                                        <p:cTn id="169" dur="1" fill="hold">
                                          <p:stCondLst>
                                            <p:cond delay="0"/>
                                          </p:stCondLst>
                                        </p:cTn>
                                        <p:tgtEl>
                                          <p:spTgt spid="15"/>
                                        </p:tgtEl>
                                        <p:attrNameLst>
                                          <p:attrName>style.visibility</p:attrName>
                                        </p:attrNameLst>
                                      </p:cBhvr>
                                      <p:to>
                                        <p:strVal val="visible"/>
                                      </p:to>
                                    </p:set>
                                  </p:childTnLst>
                                </p:cTn>
                              </p:par>
                              <p:par>
                                <p:cTn id="170" presetID="1" presetClass="entr" presetSubtype="0" fill="hold" nodeType="withEffect">
                                  <p:stCondLst>
                                    <p:cond delay="0"/>
                                  </p:stCondLst>
                                  <p:childTnLst>
                                    <p:set>
                                      <p:cBhvr>
                                        <p:cTn id="171" dur="1" fill="hold">
                                          <p:stCondLst>
                                            <p:cond delay="0"/>
                                          </p:stCondLst>
                                        </p:cTn>
                                        <p:tgtEl>
                                          <p:spTgt spid="37"/>
                                        </p:tgtEl>
                                        <p:attrNameLst>
                                          <p:attrName>style.visibility</p:attrName>
                                        </p:attrNameLst>
                                      </p:cBhvr>
                                      <p:to>
                                        <p:strVal val="visible"/>
                                      </p:to>
                                    </p:set>
                                  </p:childTnLst>
                                </p:cTn>
                              </p:par>
                              <p:par>
                                <p:cTn id="172" presetID="8" presetClass="emph" presetSubtype="0" fill="hold" nodeType="withEffect">
                                  <p:stCondLst>
                                    <p:cond delay="0"/>
                                  </p:stCondLst>
                                  <p:childTnLst>
                                    <p:animRot by="36000000">
                                      <p:cBhvr>
                                        <p:cTn id="173" dur="2000" fill="hold"/>
                                        <p:tgtEl>
                                          <p:spTgt spid="37"/>
                                        </p:tgtEl>
                                        <p:attrNameLst>
                                          <p:attrName>r</p:attrName>
                                        </p:attrNameLst>
                                      </p:cBhvr>
                                    </p:animRot>
                                  </p:childTnLst>
                                </p:cTn>
                              </p:par>
                              <p:par>
                                <p:cTn id="174" presetID="0" presetClass="path" presetSubtype="0" accel="50000" decel="50000" fill="hold" nodeType="withEffect">
                                  <p:stCondLst>
                                    <p:cond delay="0"/>
                                  </p:stCondLst>
                                  <p:childTnLst>
                                    <p:animMotion origin="layout" path="M 0.000990 0.000000 C -0.001770 -0.005463 -0.009062 -0.026759 -0.013697 -0.023241 C -0.018333 -0.019722 -0.018541 0.015926 -0.022083 0.017778 C -0.025625 0.019630 -0.029218 -0.015463 -0.031510 -0.013981 C -0.033802 -0.012500 -0.035052 0.024074 -0.033593 0.025185 C -0.032135 0.026296 -0.019635 -0.008704 -0.024166 -0.008333 C -0.028697 -0.007963 -0.049583 0.019259 -0.056145 0.027037 " pathEditMode="relative" rAng="0" ptsTypes="">
                                      <p:cBhvr>
                                        <p:cTn id="175" dur="2000" fill="hold"/>
                                        <p:tgtEl>
                                          <p:spTgt spid="37"/>
                                        </p:tgtEl>
                                        <p:attrNameLst>
                                          <p:attrName>ppt_x</p:attrName>
                                          <p:attrName>ppt_y</p:attrName>
                                        </p:attrNameLst>
                                      </p:cBhvr>
                                      <p:rCtr x="-2800" y="200"/>
                                    </p:animMotion>
                                  </p:childTnLst>
                                </p:cTn>
                              </p:par>
                            </p:childTnLst>
                          </p:cTn>
                        </p:par>
                      </p:childTnLst>
                    </p:cTn>
                  </p:par>
                  <p:par>
                    <p:cTn id="176" fill="hold">
                      <p:stCondLst>
                        <p:cond delay="indefinite"/>
                      </p:stCondLst>
                      <p:childTnLst>
                        <p:par>
                          <p:cTn id="177" fill="hold">
                            <p:stCondLst>
                              <p:cond delay="0"/>
                            </p:stCondLst>
                            <p:childTnLst>
                              <p:par>
                                <p:cTn id="178" presetID="26" presetClass="emph" presetSubtype="0" fill="hold" nodeType="clickEffect">
                                  <p:stCondLst>
                                    <p:cond delay="0"/>
                                  </p:stCondLst>
                                  <p:childTnLst>
                                    <p:animEffect transition="out" filter="fade">
                                      <p:cBhvr>
                                        <p:cTn id="179" dur="500" tmFilter="0, 0; .2, .5; .8, .5; 1, 0"/>
                                        <p:tgtEl>
                                          <p:spTgt spid="5"/>
                                        </p:tgtEl>
                                      </p:cBhvr>
                                    </p:animEffect>
                                    <p:animScale>
                                      <p:cBhvr>
                                        <p:cTn id="180" dur="250" autoRev="1" fill="hold"/>
                                        <p:tgtEl>
                                          <p:spTgt spid="5"/>
                                        </p:tgtEl>
                                      </p:cBhvr>
                                      <p:by x="105000" y="105000"/>
                                    </p:animScale>
                                  </p:childTnLst>
                                </p:cTn>
                              </p:par>
                              <p:par>
                                <p:cTn id="181" presetID="32" presetClass="emph" presetSubtype="0" fill="hold" nodeType="withEffect">
                                  <p:stCondLst>
                                    <p:cond delay="0"/>
                                  </p:stCondLst>
                                  <p:childTnLst>
                                    <p:animRot by="120000">
                                      <p:cBhvr>
                                        <p:cTn id="182" dur="100" fill="hold">
                                          <p:stCondLst>
                                            <p:cond delay="0"/>
                                          </p:stCondLst>
                                        </p:cTn>
                                        <p:tgtEl>
                                          <p:spTgt spid="5"/>
                                        </p:tgtEl>
                                        <p:attrNameLst>
                                          <p:attrName>r</p:attrName>
                                        </p:attrNameLst>
                                      </p:cBhvr>
                                    </p:animRot>
                                    <p:animRot by="-240000">
                                      <p:cBhvr>
                                        <p:cTn id="183" dur="200" fill="hold">
                                          <p:stCondLst>
                                            <p:cond delay="200"/>
                                          </p:stCondLst>
                                        </p:cTn>
                                        <p:tgtEl>
                                          <p:spTgt spid="5"/>
                                        </p:tgtEl>
                                        <p:attrNameLst>
                                          <p:attrName>r</p:attrName>
                                        </p:attrNameLst>
                                      </p:cBhvr>
                                    </p:animRot>
                                    <p:animRot by="240000">
                                      <p:cBhvr>
                                        <p:cTn id="184" dur="200" fill="hold">
                                          <p:stCondLst>
                                            <p:cond delay="400"/>
                                          </p:stCondLst>
                                        </p:cTn>
                                        <p:tgtEl>
                                          <p:spTgt spid="5"/>
                                        </p:tgtEl>
                                        <p:attrNameLst>
                                          <p:attrName>r</p:attrName>
                                        </p:attrNameLst>
                                      </p:cBhvr>
                                    </p:animRot>
                                    <p:animRot by="-240000">
                                      <p:cBhvr>
                                        <p:cTn id="185" dur="200" fill="hold">
                                          <p:stCondLst>
                                            <p:cond delay="600"/>
                                          </p:stCondLst>
                                        </p:cTn>
                                        <p:tgtEl>
                                          <p:spTgt spid="5"/>
                                        </p:tgtEl>
                                        <p:attrNameLst>
                                          <p:attrName>r</p:attrName>
                                        </p:attrNameLst>
                                      </p:cBhvr>
                                    </p:animRot>
                                    <p:animRot by="120000">
                                      <p:cBhvr>
                                        <p:cTn id="186" dur="200" fill="hold">
                                          <p:stCondLst>
                                            <p:cond delay="800"/>
                                          </p:stCondLst>
                                        </p:cTn>
                                        <p:tgtEl>
                                          <p:spTgt spid="5"/>
                                        </p:tgtEl>
                                        <p:attrNameLst>
                                          <p:attrName>r</p:attrName>
                                        </p:attrNameLst>
                                      </p:cBhvr>
                                    </p:animRot>
                                  </p:childTnLst>
                                </p:cTn>
                              </p:par>
                            </p:childTnLst>
                          </p:cTn>
                        </p:par>
                        <p:par>
                          <p:cTn id="187" fill="hold">
                            <p:stCondLst>
                              <p:cond delay="500"/>
                            </p:stCondLst>
                            <p:childTnLst>
                              <p:par>
                                <p:cTn id="188" presetID="1" presetClass="entr" presetSubtype="0" fill="hold" nodeType="afterEffect">
                                  <p:stCondLst>
                                    <p:cond delay="0"/>
                                  </p:stCondLst>
                                  <p:childTnLst>
                                    <p:set>
                                      <p:cBhvr>
                                        <p:cTn id="189" dur="1" fill="hold">
                                          <p:stCondLst>
                                            <p:cond delay="0"/>
                                          </p:stCondLst>
                                        </p:cTn>
                                        <p:tgtEl>
                                          <p:spTgt spid="19"/>
                                        </p:tgtEl>
                                        <p:attrNameLst>
                                          <p:attrName>style.visibility</p:attrName>
                                        </p:attrNameLst>
                                      </p:cBhvr>
                                      <p:to>
                                        <p:strVal val="visible"/>
                                      </p:to>
                                    </p:set>
                                  </p:childTnLst>
                                </p:cTn>
                              </p:par>
                            </p:childTnLst>
                          </p:cTn>
                        </p:par>
                        <p:par>
                          <p:cTn id="190" fill="hold">
                            <p:stCondLst>
                              <p:cond delay="500"/>
                            </p:stCondLst>
                            <p:childTnLst>
                              <p:par>
                                <p:cTn id="191" presetID="0" presetClass="path" presetSubtype="0" accel="50000" decel="50000" fill="hold" nodeType="afterEffect">
                                  <p:stCondLst>
                                    <p:cond delay="0"/>
                                  </p:stCondLst>
                                  <p:childTnLst>
                                    <p:animMotion origin="layout" path="M 0.000000 0.000000 C 0.004167 -0.007500 0.014010 -0.034907 0.023021 -0.033796 C 0.032031 -0.032685 0.037240 0.005370 0.045052 0.005370 C 0.052865 0.005370 0.050052 -0.038426 0.062083 -0.033796 C 0.074115 -0.029167 0.091510 0.025648 0.105156 0.028519 C 0.118802 0.031389 0.120000 -0.018148 0.130208 -0.019537 C 0.140417 -0.020926 0.146042 0.022778 0.156250 0.021389 C 0.166458 0.020000 0.170260 -0.025556 0.181250 -0.026667 C 0.192240 -0.027778 0.201458 0.014630 0.211302 0.016019 C 0.221146 0.017407 0.221563 -0.020926 0.230365 -0.019537 C 0.239167 -0.018148 0.247969 0.020648 0.255365 0.023148 C 0.262760 0.025648 0.265469 -0.000185 0.267396 -0.007130 " pathEditMode="relative" ptsTypes="">
                                      <p:cBhvr>
                                        <p:cTn id="192" dur="2000" fill="hold"/>
                                        <p:tgtEl>
                                          <p:spTgt spid="19"/>
                                        </p:tgtEl>
                                        <p:attrNameLst>
                                          <p:attrName>ppt_x</p:attrName>
                                          <p:attrName>ppt_y</p:attrName>
                                        </p:attrNameLst>
                                      </p:cBhvr>
                                    </p:animMotion>
                                  </p:childTnLst>
                                </p:cTn>
                              </p:par>
                              <p:par>
                                <p:cTn id="193" presetID="0" presetClass="path" presetSubtype="0" accel="50000" decel="50000" fill="hold" nodeType="withEffect">
                                  <p:stCondLst>
                                    <p:cond delay="0"/>
                                  </p:stCondLst>
                                  <p:childTnLst>
                                    <p:animMotion origin="layout" path="M 0.000000 0.000000 C -0.001458 -0.008889 -0.003802 -0.041759 -0.009010 -0.039259 C -0.014219 -0.036759 -0.020052 0.011667 -0.026042 0.012407 C -0.032031 0.013148 -0.034063 -0.037037 -0.039063 -0.035648 C -0.044062 -0.034259 -0.044479 0.018426 -0.051094 0.019537 C -0.057708 0.020648 -0.065312 -0.029907 -0.072135 -0.030278 C -0.078958 -0.030648 -0.079948 0.018148 -0.085156 0.017778 C -0.090365 0.017407 -0.091146 -0.031759 -0.098177 -0.032130 C -0.105208 -0.032500 -0.111979 0.014907 -0.120208 0.016019 C -0.128438 0.017130 -0.132031 -0.028519 -0.139219 -0.026759 C -0.146406 -0.025000 -0.150833 0.024167 -0.156250 0.024907 C -0.161667 0.025648 -0.164635 -0.012500 -0.166302 -0.023148 " pathEditMode="relative" ptsTypes="">
                                      <p:cBhvr>
                                        <p:cTn id="194" dur="2000" fill="hold"/>
                                        <p:tgtEl>
                                          <p:spTgt spid="15"/>
                                        </p:tgtEl>
                                        <p:attrNameLst>
                                          <p:attrName>ppt_x</p:attrName>
                                          <p:attrName>ppt_y</p:attrName>
                                        </p:attrNameLst>
                                      </p:cBhvr>
                                    </p:animMotion>
                                  </p:childTnLst>
                                </p:cTn>
                              </p:par>
                            </p:childTnLst>
                          </p:cTn>
                        </p:par>
                        <p:par>
                          <p:cTn id="195" fill="hold">
                            <p:stCondLst>
                              <p:cond delay="2500"/>
                            </p:stCondLst>
                            <p:childTnLst>
                              <p:par>
                                <p:cTn id="196" presetID="32" presetClass="emph" presetSubtype="0" fill="hold" nodeType="afterEffect">
                                  <p:stCondLst>
                                    <p:cond delay="0"/>
                                  </p:stCondLst>
                                  <p:childTnLst>
                                    <p:animRot by="120000">
                                      <p:cBhvr>
                                        <p:cTn id="197" dur="100" fill="hold">
                                          <p:stCondLst>
                                            <p:cond delay="0"/>
                                          </p:stCondLst>
                                        </p:cTn>
                                        <p:tgtEl>
                                          <p:spTgt spid="15"/>
                                        </p:tgtEl>
                                        <p:attrNameLst>
                                          <p:attrName>r</p:attrName>
                                        </p:attrNameLst>
                                      </p:cBhvr>
                                    </p:animRot>
                                    <p:animRot by="-240000">
                                      <p:cBhvr>
                                        <p:cTn id="198" dur="200" fill="hold">
                                          <p:stCondLst>
                                            <p:cond delay="200"/>
                                          </p:stCondLst>
                                        </p:cTn>
                                        <p:tgtEl>
                                          <p:spTgt spid="15"/>
                                        </p:tgtEl>
                                        <p:attrNameLst>
                                          <p:attrName>r</p:attrName>
                                        </p:attrNameLst>
                                      </p:cBhvr>
                                    </p:animRot>
                                    <p:animRot by="240000">
                                      <p:cBhvr>
                                        <p:cTn id="199" dur="200" fill="hold">
                                          <p:stCondLst>
                                            <p:cond delay="400"/>
                                          </p:stCondLst>
                                        </p:cTn>
                                        <p:tgtEl>
                                          <p:spTgt spid="15"/>
                                        </p:tgtEl>
                                        <p:attrNameLst>
                                          <p:attrName>r</p:attrName>
                                        </p:attrNameLst>
                                      </p:cBhvr>
                                    </p:animRot>
                                    <p:animRot by="-240000">
                                      <p:cBhvr>
                                        <p:cTn id="200" dur="200" fill="hold">
                                          <p:stCondLst>
                                            <p:cond delay="600"/>
                                          </p:stCondLst>
                                        </p:cTn>
                                        <p:tgtEl>
                                          <p:spTgt spid="15"/>
                                        </p:tgtEl>
                                        <p:attrNameLst>
                                          <p:attrName>r</p:attrName>
                                        </p:attrNameLst>
                                      </p:cBhvr>
                                    </p:animRot>
                                    <p:animRot by="120000">
                                      <p:cBhvr>
                                        <p:cTn id="201" dur="200" fill="hold">
                                          <p:stCondLst>
                                            <p:cond delay="800"/>
                                          </p:stCondLst>
                                        </p:cTn>
                                        <p:tgtEl>
                                          <p:spTgt spid="15"/>
                                        </p:tgtEl>
                                        <p:attrNameLst>
                                          <p:attrName>r</p:attrName>
                                        </p:attrNameLst>
                                      </p:cBhvr>
                                    </p:animRot>
                                  </p:childTnLst>
                                </p:cTn>
                              </p:par>
                              <p:par>
                                <p:cTn id="202" presetID="26" presetClass="emph" presetSubtype="0" fill="hold" nodeType="withEffect">
                                  <p:stCondLst>
                                    <p:cond delay="0"/>
                                  </p:stCondLst>
                                  <p:childTnLst>
                                    <p:animEffect transition="out" filter="fade">
                                      <p:cBhvr>
                                        <p:cTn id="203" dur="500" tmFilter="0, 0; .2, .5; .8, .5; 1, 0"/>
                                        <p:tgtEl>
                                          <p:spTgt spid="15"/>
                                        </p:tgtEl>
                                      </p:cBhvr>
                                    </p:animEffect>
                                    <p:animScale>
                                      <p:cBhvr>
                                        <p:cTn id="204" dur="250" autoRev="1" fill="hold"/>
                                        <p:tgtEl>
                                          <p:spTgt spid="15"/>
                                        </p:tgtEl>
                                      </p:cBhvr>
                                      <p:by x="105000" y="105000"/>
                                    </p:animScale>
                                  </p:childTnLst>
                                </p:cTn>
                              </p:par>
                              <p:par>
                                <p:cTn id="205" presetID="1" presetClass="exit" presetSubtype="0" fill="hold" nodeType="withEffect">
                                  <p:stCondLst>
                                    <p:cond delay="0"/>
                                  </p:stCondLst>
                                  <p:childTnLst>
                                    <p:set>
                                      <p:cBhvr>
                                        <p:cTn id="206" dur="1" fill="hold">
                                          <p:stCondLst>
                                            <p:cond delay="0"/>
                                          </p:stCondLst>
                                        </p:cTn>
                                        <p:tgtEl>
                                          <p:spTgt spid="15"/>
                                        </p:tgtEl>
                                        <p:attrNameLst>
                                          <p:attrName>style.visibility</p:attrName>
                                        </p:attrNameLst>
                                      </p:cBhvr>
                                      <p:to>
                                        <p:strVal val="hidden"/>
                                      </p:to>
                                    </p:set>
                                  </p:childTnLst>
                                </p:cTn>
                              </p:par>
                              <p:par>
                                <p:cTn id="207" presetID="1" presetClass="exit" presetSubtype="0" fill="hold" nodeType="withEffect">
                                  <p:stCondLst>
                                    <p:cond delay="0"/>
                                  </p:stCondLst>
                                  <p:childTnLst>
                                    <p:set>
                                      <p:cBhvr>
                                        <p:cTn id="208" dur="1" fill="hold">
                                          <p:stCondLst>
                                            <p:cond delay="0"/>
                                          </p:stCondLst>
                                        </p:cTn>
                                        <p:tgtEl>
                                          <p:spTgt spid="19"/>
                                        </p:tgtEl>
                                        <p:attrNameLst>
                                          <p:attrName>style.visibility</p:attrName>
                                        </p:attrNameLst>
                                      </p:cBhvr>
                                      <p:to>
                                        <p:strVal val="hidden"/>
                                      </p:to>
                                    </p:set>
                                  </p:childTnLst>
                                </p:cTn>
                              </p:par>
                              <p:par>
                                <p:cTn id="209" presetID="1" presetClass="entr" presetSubtype="0" fill="hold" nodeType="withEffect">
                                  <p:stCondLst>
                                    <p:cond delay="0"/>
                                  </p:stCondLst>
                                  <p:childTnLst>
                                    <p:set>
                                      <p:cBhvr>
                                        <p:cTn id="210" dur="1" fill="hold">
                                          <p:stCondLst>
                                            <p:cond delay="0"/>
                                          </p:stCondLst>
                                        </p:cTn>
                                        <p:tgtEl>
                                          <p:spTgt spid="9"/>
                                        </p:tgtEl>
                                        <p:attrNameLst>
                                          <p:attrName>style.visibility</p:attrName>
                                        </p:attrNameLst>
                                      </p:cBhvr>
                                      <p:to>
                                        <p:strVal val="visible"/>
                                      </p:to>
                                    </p:set>
                                  </p:childTnLst>
                                </p:cTn>
                              </p:par>
                              <p:par>
                                <p:cTn id="211" presetID="1" presetClass="entr" presetSubtype="0" fill="hold" nodeType="withEffect">
                                  <p:stCondLst>
                                    <p:cond delay="0"/>
                                  </p:stCondLst>
                                  <p:childTnLst>
                                    <p:set>
                                      <p:cBhvr>
                                        <p:cTn id="212" dur="1" fill="hold">
                                          <p:stCondLst>
                                            <p:cond delay="0"/>
                                          </p:stCondLst>
                                        </p:cTn>
                                        <p:tgtEl>
                                          <p:spTgt spid="38"/>
                                        </p:tgtEl>
                                        <p:attrNameLst>
                                          <p:attrName>style.visibility</p:attrName>
                                        </p:attrNameLst>
                                      </p:cBhvr>
                                      <p:to>
                                        <p:strVal val="visible"/>
                                      </p:to>
                                    </p:set>
                                  </p:childTnLst>
                                </p:cTn>
                              </p:par>
                              <p:par>
                                <p:cTn id="213" presetID="8" presetClass="emph" presetSubtype="0" fill="hold" nodeType="withEffect">
                                  <p:stCondLst>
                                    <p:cond delay="0"/>
                                  </p:stCondLst>
                                  <p:childTnLst>
                                    <p:animRot by="36000000">
                                      <p:cBhvr>
                                        <p:cTn id="214" dur="2000" fill="hold"/>
                                        <p:tgtEl>
                                          <p:spTgt spid="38"/>
                                        </p:tgtEl>
                                        <p:attrNameLst>
                                          <p:attrName>r</p:attrName>
                                        </p:attrNameLst>
                                      </p:cBhvr>
                                    </p:animRot>
                                  </p:childTnLst>
                                </p:cTn>
                              </p:par>
                              <p:par>
                                <p:cTn id="215" presetID="0" presetClass="path" presetSubtype="0" accel="50000" decel="50000" fill="hold" nodeType="withEffect">
                                  <p:stCondLst>
                                    <p:cond delay="0"/>
                                  </p:stCondLst>
                                  <p:childTnLst>
                                    <p:animMotion origin="layout" path="M 0.000000 0.000000 C -0.001563 -0.007222 -0.005573 -0.032963 -0.008385 -0.032593 C -0.011198 -0.032222 -0.009948 0.002037 -0.014167 0.001852 C -0.018385 0.001667 -0.026667 -0.035093 -0.029375 -0.033611 C -0.032083 -0.032130 -0.030469 0.008241 -0.027760 0.009352 C -0.025052 0.010463 -0.013125 -0.027407 -0.015729 -0.027963 C -0.018333 -0.028519 -0.035625 -0.001111 -0.040885 0.006481 " pathEditMode="relative" ptsTypes="">
                                      <p:cBhvr>
                                        <p:cTn id="216" dur="2000" fill="hold"/>
                                        <p:tgtEl>
                                          <p:spTgt spid="38"/>
                                        </p:tgtEl>
                                        <p:attrNameLst>
                                          <p:attrName>ppt_x</p:attrName>
                                          <p:attrName>ppt_y</p:attrName>
                                        </p:attrNameLst>
                                      </p:cBhvr>
                                    </p:animMotion>
                                  </p:childTnLst>
                                </p:cTn>
                              </p:par>
                            </p:childTnLst>
                          </p:cTn>
                        </p:par>
                      </p:childTnLst>
                    </p:cTn>
                  </p:par>
                  <p:par>
                    <p:cTn id="217" fill="hold">
                      <p:stCondLst>
                        <p:cond delay="indefinite"/>
                      </p:stCondLst>
                      <p:childTnLst>
                        <p:par>
                          <p:cTn id="218" fill="hold">
                            <p:stCondLst>
                              <p:cond delay="0"/>
                            </p:stCondLst>
                            <p:childTnLst>
                              <p:par>
                                <p:cTn id="219" presetID="26" presetClass="emph" presetSubtype="0" fill="hold" nodeType="clickEffect">
                                  <p:stCondLst>
                                    <p:cond delay="0"/>
                                  </p:stCondLst>
                                  <p:childTnLst>
                                    <p:animEffect transition="out" filter="fade">
                                      <p:cBhvr>
                                        <p:cTn id="220" dur="500" tmFilter="0, 0; .2, .5; .8, .5; 1, 0"/>
                                        <p:tgtEl>
                                          <p:spTgt spid="5"/>
                                        </p:tgtEl>
                                      </p:cBhvr>
                                    </p:animEffect>
                                    <p:animScale>
                                      <p:cBhvr>
                                        <p:cTn id="221" dur="250" autoRev="1" fill="hold"/>
                                        <p:tgtEl>
                                          <p:spTgt spid="5"/>
                                        </p:tgtEl>
                                      </p:cBhvr>
                                      <p:by x="105000" y="105000"/>
                                    </p:animScale>
                                  </p:childTnLst>
                                </p:cTn>
                              </p:par>
                              <p:par>
                                <p:cTn id="222" presetID="32" presetClass="emph" presetSubtype="0" fill="hold" nodeType="withEffect">
                                  <p:stCondLst>
                                    <p:cond delay="0"/>
                                  </p:stCondLst>
                                  <p:childTnLst>
                                    <p:animRot by="120000">
                                      <p:cBhvr>
                                        <p:cTn id="223" dur="100" fill="hold">
                                          <p:stCondLst>
                                            <p:cond delay="0"/>
                                          </p:stCondLst>
                                        </p:cTn>
                                        <p:tgtEl>
                                          <p:spTgt spid="5"/>
                                        </p:tgtEl>
                                        <p:attrNameLst>
                                          <p:attrName>r</p:attrName>
                                        </p:attrNameLst>
                                      </p:cBhvr>
                                    </p:animRot>
                                    <p:animRot by="-240000">
                                      <p:cBhvr>
                                        <p:cTn id="224" dur="200" fill="hold">
                                          <p:stCondLst>
                                            <p:cond delay="200"/>
                                          </p:stCondLst>
                                        </p:cTn>
                                        <p:tgtEl>
                                          <p:spTgt spid="5"/>
                                        </p:tgtEl>
                                        <p:attrNameLst>
                                          <p:attrName>r</p:attrName>
                                        </p:attrNameLst>
                                      </p:cBhvr>
                                    </p:animRot>
                                    <p:animRot by="240000">
                                      <p:cBhvr>
                                        <p:cTn id="225" dur="200" fill="hold">
                                          <p:stCondLst>
                                            <p:cond delay="400"/>
                                          </p:stCondLst>
                                        </p:cTn>
                                        <p:tgtEl>
                                          <p:spTgt spid="5"/>
                                        </p:tgtEl>
                                        <p:attrNameLst>
                                          <p:attrName>r</p:attrName>
                                        </p:attrNameLst>
                                      </p:cBhvr>
                                    </p:animRot>
                                    <p:animRot by="-240000">
                                      <p:cBhvr>
                                        <p:cTn id="226" dur="200" fill="hold">
                                          <p:stCondLst>
                                            <p:cond delay="600"/>
                                          </p:stCondLst>
                                        </p:cTn>
                                        <p:tgtEl>
                                          <p:spTgt spid="5"/>
                                        </p:tgtEl>
                                        <p:attrNameLst>
                                          <p:attrName>r</p:attrName>
                                        </p:attrNameLst>
                                      </p:cBhvr>
                                    </p:animRot>
                                    <p:animRot by="120000">
                                      <p:cBhvr>
                                        <p:cTn id="227" dur="200" fill="hold">
                                          <p:stCondLst>
                                            <p:cond delay="800"/>
                                          </p:stCondLst>
                                        </p:cTn>
                                        <p:tgtEl>
                                          <p:spTgt spid="5"/>
                                        </p:tgtEl>
                                        <p:attrNameLst>
                                          <p:attrName>r</p:attrName>
                                        </p:attrNameLst>
                                      </p:cBhvr>
                                    </p:animRot>
                                  </p:childTnLst>
                                </p:cTn>
                              </p:par>
                            </p:childTnLst>
                          </p:cTn>
                        </p:par>
                        <p:par>
                          <p:cTn id="228" fill="hold">
                            <p:stCondLst>
                              <p:cond delay="500"/>
                            </p:stCondLst>
                            <p:childTnLst>
                              <p:par>
                                <p:cTn id="229" presetID="1" presetClass="entr" presetSubtype="0" fill="hold" nodeType="afterEffect">
                                  <p:stCondLst>
                                    <p:cond delay="0"/>
                                  </p:stCondLst>
                                  <p:childTnLst>
                                    <p:set>
                                      <p:cBhvr>
                                        <p:cTn id="230" dur="1" fill="hold">
                                          <p:stCondLst>
                                            <p:cond delay="0"/>
                                          </p:stCondLst>
                                        </p:cTn>
                                        <p:tgtEl>
                                          <p:spTgt spid="19"/>
                                        </p:tgtEl>
                                        <p:attrNameLst>
                                          <p:attrName>style.visibility</p:attrName>
                                        </p:attrNameLst>
                                      </p:cBhvr>
                                      <p:to>
                                        <p:strVal val="visible"/>
                                      </p:to>
                                    </p:set>
                                  </p:childTnLst>
                                </p:cTn>
                              </p:par>
                            </p:childTnLst>
                          </p:cTn>
                        </p:par>
                        <p:par>
                          <p:cTn id="231" fill="hold">
                            <p:stCondLst>
                              <p:cond delay="500"/>
                            </p:stCondLst>
                            <p:childTnLst>
                              <p:par>
                                <p:cTn id="232" presetID="0" presetClass="path" presetSubtype="0" accel="50000" decel="50000" fill="hold" nodeType="afterEffect">
                                  <p:stCondLst>
                                    <p:cond delay="0"/>
                                  </p:stCondLst>
                                  <p:childTnLst>
                                    <p:animMotion origin="layout" path="M 0.000000 0.000000 C 0.004427 -0.004815 0.014896 -0.023519 0.024479 -0.020648 C 0.034063 -0.017778 0.039427 0.014537 0.047812 0.014537 C 0.056198 0.014537 0.057813 -0.023519 0.066458 -0.020648 C 0.075104 -0.017778 0.082083 0.029074 0.090938 0.029074 C 0.099792 0.029074 0.102865 -0.020648 0.110781 -0.020648 C 0.118698 -0.020648 0.122188 0.027037 0.130573 0.029074 C 0.138958 0.031111 0.148698 -0.001389 0.152760 -0.010278 " pathEditMode="relative" ptsTypes="">
                                      <p:cBhvr>
                                        <p:cTn id="233" dur="1000" fill="hold"/>
                                        <p:tgtEl>
                                          <p:spTgt spid="19"/>
                                        </p:tgtEl>
                                        <p:attrNameLst>
                                          <p:attrName>ppt_x</p:attrName>
                                          <p:attrName>ppt_y</p:attrName>
                                        </p:attrNameLst>
                                      </p:cBhvr>
                                    </p:animMotion>
                                  </p:childTnLst>
                                </p:cTn>
                              </p:par>
                              <p:par>
                                <p:cTn id="234" presetID="0" presetClass="path" presetSubtype="0" accel="50000" decel="50000" fill="hold" nodeType="withEffect">
                                  <p:stCondLst>
                                    <p:cond delay="0"/>
                                  </p:stCondLst>
                                  <p:childTnLst>
                                    <p:animMotion origin="layout" path="M 0.000000 0.000000 C -0.004167 -0.006204 -0.013698 -0.029444 -0.023281 -0.026944 C -0.032865 -0.024444 -0.039167 0.012037 -0.047812 0.012407 C -0.056458 0.012778 -0.057344 -0.026944 -0.066458 -0.024907 C -0.075573 -0.022870 -0.084635 0.021944 -0.093281 0.022778 C -0.101927 0.023611 -0.101667 -0.017870 -0.109583 -0.020741 C -0.117500 -0.023611 -0.128594 0.001574 -0.132917 0.008241 " pathEditMode="relative" ptsTypes="">
                                      <p:cBhvr>
                                        <p:cTn id="235" dur="1000" fill="hold"/>
                                        <p:tgtEl>
                                          <p:spTgt spid="9"/>
                                        </p:tgtEl>
                                        <p:attrNameLst>
                                          <p:attrName>ppt_x</p:attrName>
                                          <p:attrName>ppt_y</p:attrName>
                                        </p:attrNameLst>
                                      </p:cBhvr>
                                    </p:animMotion>
                                  </p:childTnLst>
                                </p:cTn>
                              </p:par>
                            </p:childTnLst>
                          </p:cTn>
                        </p:par>
                        <p:par>
                          <p:cTn id="236" fill="hold">
                            <p:stCondLst>
                              <p:cond delay="1500"/>
                            </p:stCondLst>
                            <p:childTnLst>
                              <p:par>
                                <p:cTn id="237" presetID="26" presetClass="emph" presetSubtype="0" fill="hold" nodeType="afterEffect">
                                  <p:stCondLst>
                                    <p:cond delay="0"/>
                                  </p:stCondLst>
                                  <p:childTnLst>
                                    <p:animEffect transition="out" filter="fade">
                                      <p:cBhvr>
                                        <p:cTn id="238" dur="500" tmFilter="0, 0; .2, .5; .8, .5; 1, 0"/>
                                        <p:tgtEl>
                                          <p:spTgt spid="9"/>
                                        </p:tgtEl>
                                      </p:cBhvr>
                                    </p:animEffect>
                                    <p:animScale>
                                      <p:cBhvr>
                                        <p:cTn id="239" dur="250" autoRev="1" fill="hold"/>
                                        <p:tgtEl>
                                          <p:spTgt spid="9"/>
                                        </p:tgtEl>
                                      </p:cBhvr>
                                      <p:by x="105000" y="105000"/>
                                    </p:animScale>
                                  </p:childTnLst>
                                </p:cTn>
                              </p:par>
                              <p:par>
                                <p:cTn id="240" presetID="32" presetClass="emph" presetSubtype="0" fill="hold" nodeType="withEffect">
                                  <p:stCondLst>
                                    <p:cond delay="0"/>
                                  </p:stCondLst>
                                  <p:childTnLst>
                                    <p:animRot by="120000">
                                      <p:cBhvr>
                                        <p:cTn id="241" dur="100" fill="hold">
                                          <p:stCondLst>
                                            <p:cond delay="0"/>
                                          </p:stCondLst>
                                        </p:cTn>
                                        <p:tgtEl>
                                          <p:spTgt spid="9"/>
                                        </p:tgtEl>
                                        <p:attrNameLst>
                                          <p:attrName>r</p:attrName>
                                        </p:attrNameLst>
                                      </p:cBhvr>
                                    </p:animRot>
                                    <p:animRot by="-240000">
                                      <p:cBhvr>
                                        <p:cTn id="242" dur="200" fill="hold">
                                          <p:stCondLst>
                                            <p:cond delay="200"/>
                                          </p:stCondLst>
                                        </p:cTn>
                                        <p:tgtEl>
                                          <p:spTgt spid="9"/>
                                        </p:tgtEl>
                                        <p:attrNameLst>
                                          <p:attrName>r</p:attrName>
                                        </p:attrNameLst>
                                      </p:cBhvr>
                                    </p:animRot>
                                    <p:animRot by="240000">
                                      <p:cBhvr>
                                        <p:cTn id="243" dur="200" fill="hold">
                                          <p:stCondLst>
                                            <p:cond delay="400"/>
                                          </p:stCondLst>
                                        </p:cTn>
                                        <p:tgtEl>
                                          <p:spTgt spid="9"/>
                                        </p:tgtEl>
                                        <p:attrNameLst>
                                          <p:attrName>r</p:attrName>
                                        </p:attrNameLst>
                                      </p:cBhvr>
                                    </p:animRot>
                                    <p:animRot by="-240000">
                                      <p:cBhvr>
                                        <p:cTn id="244" dur="200" fill="hold">
                                          <p:stCondLst>
                                            <p:cond delay="600"/>
                                          </p:stCondLst>
                                        </p:cTn>
                                        <p:tgtEl>
                                          <p:spTgt spid="9"/>
                                        </p:tgtEl>
                                        <p:attrNameLst>
                                          <p:attrName>r</p:attrName>
                                        </p:attrNameLst>
                                      </p:cBhvr>
                                    </p:animRot>
                                    <p:animRot by="120000">
                                      <p:cBhvr>
                                        <p:cTn id="245" dur="200" fill="hold">
                                          <p:stCondLst>
                                            <p:cond delay="800"/>
                                          </p:stCondLst>
                                        </p:cTn>
                                        <p:tgtEl>
                                          <p:spTgt spid="9"/>
                                        </p:tgtEl>
                                        <p:attrNameLst>
                                          <p:attrName>r</p:attrName>
                                        </p:attrNameLst>
                                      </p:cBhvr>
                                    </p:animRot>
                                  </p:childTnLst>
                                </p:cTn>
                              </p:par>
                              <p:par>
                                <p:cTn id="246" presetID="1" presetClass="exit" presetSubtype="0" fill="hold" nodeType="withEffect">
                                  <p:stCondLst>
                                    <p:cond delay="0"/>
                                  </p:stCondLst>
                                  <p:childTnLst>
                                    <p:set>
                                      <p:cBhvr>
                                        <p:cTn id="247" dur="1" fill="hold">
                                          <p:stCondLst>
                                            <p:cond delay="0"/>
                                          </p:stCondLst>
                                        </p:cTn>
                                        <p:tgtEl>
                                          <p:spTgt spid="9"/>
                                        </p:tgtEl>
                                        <p:attrNameLst>
                                          <p:attrName>style.visibility</p:attrName>
                                        </p:attrNameLst>
                                      </p:cBhvr>
                                      <p:to>
                                        <p:strVal val="hidden"/>
                                      </p:to>
                                    </p:set>
                                  </p:childTnLst>
                                </p:cTn>
                              </p:par>
                              <p:par>
                                <p:cTn id="248" presetID="1" presetClass="exit" presetSubtype="0" fill="hold" nodeType="withEffect">
                                  <p:stCondLst>
                                    <p:cond delay="0"/>
                                  </p:stCondLst>
                                  <p:childTnLst>
                                    <p:set>
                                      <p:cBhvr>
                                        <p:cTn id="249" dur="1" fill="hold">
                                          <p:stCondLst>
                                            <p:cond delay="0"/>
                                          </p:stCondLst>
                                        </p:cTn>
                                        <p:tgtEl>
                                          <p:spTgt spid="19"/>
                                        </p:tgtEl>
                                        <p:attrNameLst>
                                          <p:attrName>style.visibility</p:attrName>
                                        </p:attrNameLst>
                                      </p:cBhvr>
                                      <p:to>
                                        <p:strVal val="hidden"/>
                                      </p:to>
                                    </p:set>
                                  </p:childTnLst>
                                </p:cTn>
                              </p:par>
                              <p:par>
                                <p:cTn id="250" presetID="1" presetClass="entr" presetSubtype="0" fill="hold" nodeType="withEffect">
                                  <p:stCondLst>
                                    <p:cond delay="0"/>
                                  </p:stCondLst>
                                  <p:childTnLst>
                                    <p:set>
                                      <p:cBhvr>
                                        <p:cTn id="251" dur="1" fill="hold">
                                          <p:stCondLst>
                                            <p:cond delay="0"/>
                                          </p:stCondLst>
                                        </p:cTn>
                                        <p:tgtEl>
                                          <p:spTgt spid="10"/>
                                        </p:tgtEl>
                                        <p:attrNameLst>
                                          <p:attrName>style.visibility</p:attrName>
                                        </p:attrNameLst>
                                      </p:cBhvr>
                                      <p:to>
                                        <p:strVal val="visible"/>
                                      </p:to>
                                    </p:set>
                                  </p:childTnLst>
                                </p:cTn>
                              </p:par>
                              <p:par>
                                <p:cTn id="252" presetID="1" presetClass="entr" presetSubtype="0" fill="hold" nodeType="withEffect">
                                  <p:stCondLst>
                                    <p:cond delay="0"/>
                                  </p:stCondLst>
                                  <p:childTnLst>
                                    <p:set>
                                      <p:cBhvr>
                                        <p:cTn id="253" dur="1" fill="hold">
                                          <p:stCondLst>
                                            <p:cond delay="0"/>
                                          </p:stCondLst>
                                        </p:cTn>
                                        <p:tgtEl>
                                          <p:spTgt spid="39"/>
                                        </p:tgtEl>
                                        <p:attrNameLst>
                                          <p:attrName>style.visibility</p:attrName>
                                        </p:attrNameLst>
                                      </p:cBhvr>
                                      <p:to>
                                        <p:strVal val="visible"/>
                                      </p:to>
                                    </p:set>
                                  </p:childTnLst>
                                </p:cTn>
                              </p:par>
                              <p:par>
                                <p:cTn id="254" presetID="8" presetClass="emph" presetSubtype="0" fill="hold" nodeType="withEffect">
                                  <p:stCondLst>
                                    <p:cond delay="0"/>
                                  </p:stCondLst>
                                  <p:childTnLst>
                                    <p:animRot by="-31200000">
                                      <p:cBhvr>
                                        <p:cTn id="255" dur="2000" fill="hold"/>
                                        <p:tgtEl>
                                          <p:spTgt spid="39"/>
                                        </p:tgtEl>
                                        <p:attrNameLst>
                                          <p:attrName>r</p:attrName>
                                        </p:attrNameLst>
                                      </p:cBhvr>
                                    </p:animRot>
                                  </p:childTnLst>
                                </p:cTn>
                              </p:par>
                              <p:par>
                                <p:cTn id="256" presetID="0" presetClass="path" presetSubtype="0" accel="50000" decel="50000" fill="hold" nodeType="withEffect">
                                  <p:stCondLst>
                                    <p:cond delay="0"/>
                                  </p:stCondLst>
                                  <p:childTnLst>
                                    <p:animMotion origin="layout" path="M 0.000000 0.000000 C 0.005990 -0.002593 0.023802 -0.018241 0.030313 -0.006204 C 0.036823 0.005833 0.027083 0.047685 0.032656 0.060093 C 0.038229 0.072500 0.052708 0.040185 0.058281 0.055926 C 0.063854 0.071667 0.055260 0.129722 0.060625 0.138889 C 0.065990 0.148056 0.088385 0.106111 0.085104 0.101574 C 0.081823 0.097037 0.049427 0.098241 0.044271 0.116019 C 0.039115 0.133796 0.048021 0.179074 0.059427 0.190648 C 0.070833 0.202222 0.093333 0.178889 0.101406 0.174074 " pathEditMode="relative" ptsTypes="">
                                      <p:cBhvr>
                                        <p:cTn id="257" dur="2000" fill="hold"/>
                                        <p:tgtEl>
                                          <p:spTgt spid="39"/>
                                        </p:tgtEl>
                                        <p:attrNameLst>
                                          <p:attrName>ppt_x</p:attrName>
                                          <p:attrName>ppt_y</p:attrName>
                                        </p:attrNameLst>
                                      </p:cBhvr>
                                    </p:animMotion>
                                  </p:childTnLst>
                                </p:cTn>
                              </p:par>
                            </p:childTnLst>
                          </p:cTn>
                        </p:par>
                        <p:par>
                          <p:cTn id="258" fill="hold">
                            <p:stCondLst>
                              <p:cond delay="2000"/>
                            </p:stCondLst>
                            <p:childTnLst>
                              <p:par>
                                <p:cTn id="259" presetID="8" presetClass="emph" presetSubtype="0" fill="hold" nodeType="afterEffect">
                                  <p:stCondLst>
                                    <p:cond delay="0"/>
                                  </p:stCondLst>
                                  <p:childTnLst>
                                    <p:animRot by="-5400000">
                                      <p:cBhvr>
                                        <p:cTn id="260" dur="1000" fill="hold"/>
                                        <p:tgtEl>
                                          <p:spTgt spid="10"/>
                                        </p:tgtEl>
                                        <p:attrNameLst>
                                          <p:attrName>r</p:attrName>
                                        </p:attrNameLst>
                                      </p:cBhvr>
                                    </p:animRot>
                                  </p:childTnLst>
                                </p:cTn>
                              </p:par>
                            </p:childTnLst>
                          </p:cTn>
                        </p:par>
                      </p:childTnLst>
                    </p:cTn>
                  </p:par>
                </p:childTnLst>
              </p:cTn>
              <p:nextCondLst>
                <p:cond evt="onClick" delay="0">
                  <p:tgtEl>
                    <p:spTgt spid="5"/>
                  </p:tgtEl>
                </p:cond>
              </p:nextCondLst>
            </p:seq>
            <p:seq concurrent="1" nextAc="seek">
              <p:cTn id="261" restart="whenNotActive" fill="hold" evtFilter="cancelBubble" nodeType="interactiveSeq">
                <p:stCondLst>
                  <p:cond evt="onClick" delay="0">
                    <p:tgtEl>
                      <p:spTgt spid="6"/>
                    </p:tgtEl>
                  </p:cond>
                </p:stCondLst>
                <p:endSync evt="end" delay="0">
                  <p:rtn val="all"/>
                </p:endSync>
                <p:childTnLst>
                  <p:par>
                    <p:cTn id="262" fill="hold">
                      <p:stCondLst>
                        <p:cond delay="0"/>
                      </p:stCondLst>
                      <p:childTnLst>
                        <p:par>
                          <p:cTn id="263" fill="hold">
                            <p:stCondLst>
                              <p:cond delay="0"/>
                            </p:stCondLst>
                            <p:childTnLst>
                              <p:par>
                                <p:cTn id="264" presetID="26" presetClass="emph" presetSubtype="0" fill="hold" nodeType="clickEffect">
                                  <p:stCondLst>
                                    <p:cond delay="0"/>
                                  </p:stCondLst>
                                  <p:childTnLst>
                                    <p:animEffect transition="out" filter="fade">
                                      <p:cBhvr>
                                        <p:cTn id="265" dur="500" tmFilter="0, 0; .2, .5; .8, .5; 1, 0"/>
                                        <p:tgtEl>
                                          <p:spTgt spid="6"/>
                                        </p:tgtEl>
                                      </p:cBhvr>
                                    </p:animEffect>
                                    <p:animScale>
                                      <p:cBhvr>
                                        <p:cTn id="266" dur="250" autoRev="1" fill="hold"/>
                                        <p:tgtEl>
                                          <p:spTgt spid="6"/>
                                        </p:tgtEl>
                                      </p:cBhvr>
                                      <p:by x="105000" y="105000"/>
                                    </p:animScale>
                                  </p:childTnLst>
                                </p:cTn>
                              </p:par>
                            </p:childTnLst>
                          </p:cTn>
                        </p:par>
                        <p:par>
                          <p:cTn id="267" fill="hold">
                            <p:stCondLst>
                              <p:cond delay="500"/>
                            </p:stCondLst>
                            <p:childTnLst>
                              <p:par>
                                <p:cTn id="268" presetID="0" presetClass="path" presetSubtype="0" accel="50000" decel="50000" fill="hold" nodeType="afterEffect">
                                  <p:stCondLst>
                                    <p:cond delay="0"/>
                                  </p:stCondLst>
                                  <p:childTnLst>
                                    <p:animMotion origin="layout" path="M 0.000000 0.000000 C -0.005417 -0.009074 -0.018281 -0.041481 -0.029740 -0.041111 C -0.041198 -0.040741 -0.048229 0.001944 -0.057240 0.001944 C -0.066250 0.001944 -0.065365 -0.042315 -0.074844 -0.041111 C -0.084323 -0.039907 -0.094635 0.007778 -0.104531 0.007778 C -0.114427 0.007778 -0.116875 -0.039167 -0.124375 -0.041111 C -0.131875 -0.043056 -0.132083 -0.001574 -0.141979 -0.001944 C -0.151875 -0.002315 -0.163490 -0.042685 -0.173854 -0.043056 C -0.184219 -0.043426 -0.183802 -0.005463 -0.193698 -0.003889 C -0.203594 -0.002315 -0.213021 -0.035556 -0.223385 -0.035185 C -0.233750 -0.034815 -0.235729 0.000000 -0.245417 -0.001944 C -0.255104 -0.003889 -0.263229 -0.045000 -0.271823 -0.045000 C -0.280417 -0.045000 -0.279948 -0.002315 -0.288281 -0.001944 C -0.296615 -0.001574 -0.303490 -0.043796 -0.313594 -0.043056 C -0.323698 -0.042315 -0.328125 0.001574 -0.338906 0.001944 C -0.349687 0.002315 -0.357448 -0.039907 -0.367552 -0.041111 C -0.377656 -0.042315 -0.381615 -0.004630 -0.389531 -0.003889 C -0.397448 -0.003148 -0.399635 -0.036389 -0.407135 -0.037222 C -0.414635 -0.038056 -0.417240 -0.005185 -0.426927 -0.007870 C -0.436615 -0.010556 -0.438177 -0.052037 -0.455573 -0.050833 C -0.472969 -0.049630 -0.497813 -0.001574 -0.513854 -0.001944 C -0.529896 -0.002315 -0.526615 -0.055185 -0.535885 -0.052870 C -0.545156 -0.050556 -0.547552 0.008148 -0.560104 0.009722 C -0.572656 0.011296 -0.585833 -0.043426 -0.598594 -0.045000 C -0.611354 -0.046574 -0.614219 0.001204 -0.623906 0.001944 C -0.633594 0.002685 -0.635573 -0.046204 -0.647031 -0.041111 C -0.658490 -0.036019 -0.668594 0.025093 -0.681146 0.027407 C -0.693698 0.029722 -0.701354 -0.027778 -0.709740 -0.029352 C -0.718125 -0.030926 -0.713958 0.016759 -0.722969 0.019537 C -0.731979 0.022315 -0.748750 -0.007593 -0.754844 -0.015648 " pathEditMode="relative" ptsTypes="">
                                      <p:cBhvr>
                                        <p:cTn id="269" dur="3000" fill="hold"/>
                                        <p:tgtEl>
                                          <p:spTgt spid="17"/>
                                        </p:tgtEl>
                                        <p:attrNameLst>
                                          <p:attrName>ppt_x</p:attrName>
                                          <p:attrName>ppt_y</p:attrName>
                                        </p:attrNameLst>
                                      </p:cBhvr>
                                    </p:animMotion>
                                  </p:childTnLst>
                                </p:cTn>
                              </p:par>
                            </p:childTnLst>
                          </p:cTn>
                        </p:par>
                        <p:par>
                          <p:cTn id="270" fill="hold">
                            <p:stCondLst>
                              <p:cond delay="3500"/>
                            </p:stCondLst>
                            <p:childTnLst>
                              <p:par>
                                <p:cTn id="271" presetID="32" presetClass="emph" presetSubtype="0" fill="hold" nodeType="afterEffect">
                                  <p:stCondLst>
                                    <p:cond delay="0"/>
                                  </p:stCondLst>
                                  <p:childTnLst>
                                    <p:animRot by="120000">
                                      <p:cBhvr>
                                        <p:cTn id="272" dur="100" fill="hold">
                                          <p:stCondLst>
                                            <p:cond delay="0"/>
                                          </p:stCondLst>
                                        </p:cTn>
                                        <p:tgtEl>
                                          <p:spTgt spid="17"/>
                                        </p:tgtEl>
                                        <p:attrNameLst>
                                          <p:attrName>r</p:attrName>
                                        </p:attrNameLst>
                                      </p:cBhvr>
                                    </p:animRot>
                                    <p:animRot by="-240000">
                                      <p:cBhvr>
                                        <p:cTn id="273" dur="200" fill="hold">
                                          <p:stCondLst>
                                            <p:cond delay="200"/>
                                          </p:stCondLst>
                                        </p:cTn>
                                        <p:tgtEl>
                                          <p:spTgt spid="17"/>
                                        </p:tgtEl>
                                        <p:attrNameLst>
                                          <p:attrName>r</p:attrName>
                                        </p:attrNameLst>
                                      </p:cBhvr>
                                    </p:animRot>
                                    <p:animRot by="240000">
                                      <p:cBhvr>
                                        <p:cTn id="274" dur="200" fill="hold">
                                          <p:stCondLst>
                                            <p:cond delay="400"/>
                                          </p:stCondLst>
                                        </p:cTn>
                                        <p:tgtEl>
                                          <p:spTgt spid="17"/>
                                        </p:tgtEl>
                                        <p:attrNameLst>
                                          <p:attrName>r</p:attrName>
                                        </p:attrNameLst>
                                      </p:cBhvr>
                                    </p:animRot>
                                    <p:animRot by="-240000">
                                      <p:cBhvr>
                                        <p:cTn id="275" dur="200" fill="hold">
                                          <p:stCondLst>
                                            <p:cond delay="600"/>
                                          </p:stCondLst>
                                        </p:cTn>
                                        <p:tgtEl>
                                          <p:spTgt spid="17"/>
                                        </p:tgtEl>
                                        <p:attrNameLst>
                                          <p:attrName>r</p:attrName>
                                        </p:attrNameLst>
                                      </p:cBhvr>
                                    </p:animRot>
                                    <p:animRot by="120000">
                                      <p:cBhvr>
                                        <p:cTn id="276" dur="200" fill="hold">
                                          <p:stCondLst>
                                            <p:cond delay="800"/>
                                          </p:stCondLst>
                                        </p:cTn>
                                        <p:tgtEl>
                                          <p:spTgt spid="17"/>
                                        </p:tgtEl>
                                        <p:attrNameLst>
                                          <p:attrName>r</p:attrName>
                                        </p:attrNameLst>
                                      </p:cBhvr>
                                    </p:animRot>
                                  </p:childTnLst>
                                </p:cTn>
                              </p:par>
                              <p:par>
                                <p:cTn id="277" presetID="9" presetClass="exit" presetSubtype="0" fill="hold" nodeType="withEffect">
                                  <p:stCondLst>
                                    <p:cond delay="0"/>
                                  </p:stCondLst>
                                  <p:childTnLst>
                                    <p:animEffect transition="out" filter="dissolve">
                                      <p:cBhvr>
                                        <p:cTn id="278" dur="500"/>
                                        <p:tgtEl>
                                          <p:spTgt spid="5"/>
                                        </p:tgtEl>
                                      </p:cBhvr>
                                    </p:animEffect>
                                    <p:set>
                                      <p:cBhvr>
                                        <p:cTn id="279"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80" restart="whenNotActive" fill="hold" evtFilter="cancelBubble" nodeType="interactiveSeq">
                <p:stCondLst>
                  <p:cond evt="onClick" delay="0">
                    <p:tgtEl>
                      <p:spTgt spid="53"/>
                    </p:tgtEl>
                  </p:cond>
                </p:stCondLst>
                <p:endSync evt="end" delay="0">
                  <p:rtn val="all"/>
                </p:endSync>
                <p:childTnLst>
                  <p:par>
                    <p:cTn id="281" fill="hold">
                      <p:stCondLst>
                        <p:cond delay="0"/>
                      </p:stCondLst>
                      <p:childTnLst>
                        <p:par>
                          <p:cTn id="282" fill="hold">
                            <p:stCondLst>
                              <p:cond delay="0"/>
                            </p:stCondLst>
                            <p:childTnLst>
                              <p:par>
                                <p:cTn id="283" presetID="26" presetClass="emph" presetSubtype="0" fill="hold" nodeType="clickEffect">
                                  <p:stCondLst>
                                    <p:cond delay="0"/>
                                  </p:stCondLst>
                                  <p:childTnLst>
                                    <p:animEffect transition="out" filter="fade">
                                      <p:cBhvr>
                                        <p:cTn id="284" dur="500" tmFilter="0, 0; .2, .5; .8, .5; 1, 0"/>
                                        <p:tgtEl>
                                          <p:spTgt spid="53"/>
                                        </p:tgtEl>
                                      </p:cBhvr>
                                    </p:animEffect>
                                    <p:animScale>
                                      <p:cBhvr>
                                        <p:cTn id="285" dur="250" autoRev="1" fill="hold"/>
                                        <p:tgtEl>
                                          <p:spTgt spid="53"/>
                                        </p:tgtEl>
                                      </p:cBhvr>
                                      <p:by x="105000" y="105000"/>
                                    </p:animScale>
                                  </p:childTnLst>
                                </p:cTn>
                              </p:par>
                              <p:par>
                                <p:cTn id="286" presetID="32" presetClass="emph" presetSubtype="0" fill="hold" nodeType="withEffect">
                                  <p:stCondLst>
                                    <p:cond delay="0"/>
                                  </p:stCondLst>
                                  <p:childTnLst>
                                    <p:animRot by="120000">
                                      <p:cBhvr>
                                        <p:cTn id="287" dur="100" fill="hold">
                                          <p:stCondLst>
                                            <p:cond delay="0"/>
                                          </p:stCondLst>
                                        </p:cTn>
                                        <p:tgtEl>
                                          <p:spTgt spid="53"/>
                                        </p:tgtEl>
                                        <p:attrNameLst>
                                          <p:attrName>r</p:attrName>
                                        </p:attrNameLst>
                                      </p:cBhvr>
                                    </p:animRot>
                                    <p:animRot by="-240000">
                                      <p:cBhvr>
                                        <p:cTn id="288" dur="200" fill="hold">
                                          <p:stCondLst>
                                            <p:cond delay="200"/>
                                          </p:stCondLst>
                                        </p:cTn>
                                        <p:tgtEl>
                                          <p:spTgt spid="53"/>
                                        </p:tgtEl>
                                        <p:attrNameLst>
                                          <p:attrName>r</p:attrName>
                                        </p:attrNameLst>
                                      </p:cBhvr>
                                    </p:animRot>
                                    <p:animRot by="240000">
                                      <p:cBhvr>
                                        <p:cTn id="289" dur="200" fill="hold">
                                          <p:stCondLst>
                                            <p:cond delay="400"/>
                                          </p:stCondLst>
                                        </p:cTn>
                                        <p:tgtEl>
                                          <p:spTgt spid="53"/>
                                        </p:tgtEl>
                                        <p:attrNameLst>
                                          <p:attrName>r</p:attrName>
                                        </p:attrNameLst>
                                      </p:cBhvr>
                                    </p:animRot>
                                    <p:animRot by="-240000">
                                      <p:cBhvr>
                                        <p:cTn id="290" dur="200" fill="hold">
                                          <p:stCondLst>
                                            <p:cond delay="600"/>
                                          </p:stCondLst>
                                        </p:cTn>
                                        <p:tgtEl>
                                          <p:spTgt spid="53"/>
                                        </p:tgtEl>
                                        <p:attrNameLst>
                                          <p:attrName>r</p:attrName>
                                        </p:attrNameLst>
                                      </p:cBhvr>
                                    </p:animRot>
                                    <p:animRot by="120000">
                                      <p:cBhvr>
                                        <p:cTn id="291" dur="200" fill="hold">
                                          <p:stCondLst>
                                            <p:cond delay="800"/>
                                          </p:stCondLst>
                                        </p:cTn>
                                        <p:tgtEl>
                                          <p:spTgt spid="53"/>
                                        </p:tgtEl>
                                        <p:attrNameLst>
                                          <p:attrName>r</p:attrName>
                                        </p:attrNameLst>
                                      </p:cBhvr>
                                    </p:animRot>
                                  </p:childTnLst>
                                </p:cTn>
                              </p:par>
                            </p:childTnLst>
                          </p:cTn>
                        </p:par>
                        <p:par>
                          <p:cTn id="292" fill="hold">
                            <p:stCondLst>
                              <p:cond delay="500"/>
                            </p:stCondLst>
                            <p:childTnLst>
                              <p:par>
                                <p:cTn id="293" presetID="1" presetClass="entr" presetSubtype="0" fill="hold" nodeType="afterEffect">
                                  <p:stCondLst>
                                    <p:cond delay="0"/>
                                  </p:stCondLst>
                                  <p:childTnLst>
                                    <p:set>
                                      <p:cBhvr>
                                        <p:cTn id="294" dur="1" fill="hold">
                                          <p:stCondLst>
                                            <p:cond delay="0"/>
                                          </p:stCondLst>
                                        </p:cTn>
                                        <p:tgtEl>
                                          <p:spTgt spid="57"/>
                                        </p:tgtEl>
                                        <p:attrNameLst>
                                          <p:attrName>style.visibility</p:attrName>
                                        </p:attrNameLst>
                                      </p:cBhvr>
                                      <p:to>
                                        <p:strVal val="visible"/>
                                      </p:to>
                                    </p:set>
                                  </p:childTnLst>
                                </p:cTn>
                              </p:par>
                            </p:childTnLst>
                          </p:cTn>
                        </p:par>
                        <p:par>
                          <p:cTn id="295" fill="hold">
                            <p:stCondLst>
                              <p:cond delay="500"/>
                            </p:stCondLst>
                            <p:childTnLst>
                              <p:par>
                                <p:cTn id="296" presetID="0" presetClass="path" presetSubtype="0" accel="50000" decel="50000" fill="hold" nodeType="afterEffect">
                                  <p:stCondLst>
                                    <p:cond delay="0"/>
                                  </p:stCondLst>
                                  <p:childTnLst>
                                    <p:animMotion origin="layout" path="M -0.000062 0.000000 C 0.004636 -0.007130 0.015581 -0.035185 0.026043 -0.030370 C 0.036503 -0.025556 0.041685 0.022593 0.052146 0.023889 C 0.062607 0.025185 0.066239 -0.026019 0.078250 -0.023889 C 0.090260 -0.021759 0.099608 0.035556 0.112296 0.034722 C 0.124985 0.033889 0.130458 -0.027778 0.141790 -0.028241 C 0.153123 -0.028704 0.159952 0.031204 0.169057 0.032500 C 0.178162 0.033796 0.177919 -0.020463 0.187218 -0.021759 C 0.196517 -0.023056 0.204459 0.026852 0.215598 0.026019 C 0.226737 0.025185 0.229400 -0.026852 0.242816 -0.026019 C 0.256231 -0.025185 0.268048 0.025185 0.282576 0.030370 C 0.297106 0.035556 0.302966 -0.001296 0.315461 0.000000 C 0.327955 0.001296 0.335027 0.037685 0.345004 0.036852 C 0.354980 0.036019 0.352462 -0.005185 0.365393 -0.004352 C 0.378324 -0.003519 0.394257 0.042500 0.409706 0.041204 C 0.425156 0.039907 0.423072 -0.010833 0.442590 -0.010833 C 0.462108 -0.010833 0.487775 0.042037 0.507293 0.041204 C 0.526811 0.040370 0.525697 -0.012593 0.540226 -0.015185 C 0.554755 -0.017778 0.572673 0.018426 0.579938 0.028241 " pathEditMode="relative" rAng="0" ptsTypes="">
                                      <p:cBhvr>
                                        <p:cTn id="297" dur="2000" fill="hold"/>
                                        <p:tgtEl>
                                          <p:spTgt spid="57"/>
                                        </p:tgtEl>
                                        <p:attrNameLst>
                                          <p:attrName>ppt_x</p:attrName>
                                          <p:attrName>ppt_y</p:attrName>
                                        </p:attrNameLst>
                                      </p:cBhvr>
                                      <p:rCtr x="29000" y="500"/>
                                    </p:animMotion>
                                  </p:childTnLst>
                                </p:cTn>
                              </p:par>
                              <p:par>
                                <p:cTn id="298" presetID="0" presetClass="path" presetSubtype="0" accel="50000" decel="50000" fill="hold" nodeType="withEffect">
                                  <p:stCondLst>
                                    <p:cond delay="0"/>
                                  </p:stCondLst>
                                  <p:childTnLst>
                                    <p:animMotion origin="layout" path="M 0.000000 0.000000 C -0.002708 -0.008148 -0.008177 -0.038056 -0.015625 -0.036296 C -0.023073 -0.034537 -0.028594 0.008611 -0.037240 0.008611 C -0.045885 0.008611 -0.052187 -0.037963 -0.058906 -0.036296 C -0.065625 -0.034630 -0.066823 0.008981 -0.070885 0.017130 C -0.074948 0.025278 -0.077865 0.007870 -0.079323 0.004259 " pathEditMode="relative" ptsTypes="">
                                      <p:cBhvr>
                                        <p:cTn id="299" dur="2000" fill="hold"/>
                                        <p:tgtEl>
                                          <p:spTgt spid="56"/>
                                        </p:tgtEl>
                                        <p:attrNameLst>
                                          <p:attrName>ppt_x</p:attrName>
                                          <p:attrName>ppt_y</p:attrName>
                                        </p:attrNameLst>
                                      </p:cBhvr>
                                    </p:animMotion>
                                  </p:childTnLst>
                                </p:cTn>
                              </p:par>
                            </p:childTnLst>
                          </p:cTn>
                        </p:par>
                        <p:par>
                          <p:cTn id="300" fill="hold">
                            <p:stCondLst>
                              <p:cond delay="2500"/>
                            </p:stCondLst>
                            <p:childTnLst>
                              <p:par>
                                <p:cTn id="301" presetID="32" presetClass="emph" presetSubtype="0" fill="hold" nodeType="afterEffect">
                                  <p:stCondLst>
                                    <p:cond delay="0"/>
                                  </p:stCondLst>
                                  <p:childTnLst>
                                    <p:animRot by="120000">
                                      <p:cBhvr>
                                        <p:cTn id="302" dur="100" fill="hold">
                                          <p:stCondLst>
                                            <p:cond delay="0"/>
                                          </p:stCondLst>
                                        </p:cTn>
                                        <p:tgtEl>
                                          <p:spTgt spid="56"/>
                                        </p:tgtEl>
                                        <p:attrNameLst>
                                          <p:attrName>r</p:attrName>
                                        </p:attrNameLst>
                                      </p:cBhvr>
                                    </p:animRot>
                                    <p:animRot by="-240000">
                                      <p:cBhvr>
                                        <p:cTn id="303" dur="200" fill="hold">
                                          <p:stCondLst>
                                            <p:cond delay="200"/>
                                          </p:stCondLst>
                                        </p:cTn>
                                        <p:tgtEl>
                                          <p:spTgt spid="56"/>
                                        </p:tgtEl>
                                        <p:attrNameLst>
                                          <p:attrName>r</p:attrName>
                                        </p:attrNameLst>
                                      </p:cBhvr>
                                    </p:animRot>
                                    <p:animRot by="240000">
                                      <p:cBhvr>
                                        <p:cTn id="304" dur="200" fill="hold">
                                          <p:stCondLst>
                                            <p:cond delay="400"/>
                                          </p:stCondLst>
                                        </p:cTn>
                                        <p:tgtEl>
                                          <p:spTgt spid="56"/>
                                        </p:tgtEl>
                                        <p:attrNameLst>
                                          <p:attrName>r</p:attrName>
                                        </p:attrNameLst>
                                      </p:cBhvr>
                                    </p:animRot>
                                    <p:animRot by="-240000">
                                      <p:cBhvr>
                                        <p:cTn id="305" dur="200" fill="hold">
                                          <p:stCondLst>
                                            <p:cond delay="600"/>
                                          </p:stCondLst>
                                        </p:cTn>
                                        <p:tgtEl>
                                          <p:spTgt spid="56"/>
                                        </p:tgtEl>
                                        <p:attrNameLst>
                                          <p:attrName>r</p:attrName>
                                        </p:attrNameLst>
                                      </p:cBhvr>
                                    </p:animRot>
                                    <p:animRot by="120000">
                                      <p:cBhvr>
                                        <p:cTn id="306" dur="200" fill="hold">
                                          <p:stCondLst>
                                            <p:cond delay="800"/>
                                          </p:stCondLst>
                                        </p:cTn>
                                        <p:tgtEl>
                                          <p:spTgt spid="56"/>
                                        </p:tgtEl>
                                        <p:attrNameLst>
                                          <p:attrName>r</p:attrName>
                                        </p:attrNameLst>
                                      </p:cBhvr>
                                    </p:animRot>
                                  </p:childTnLst>
                                </p:cTn>
                              </p:par>
                              <p:par>
                                <p:cTn id="307" presetID="26" presetClass="emph" presetSubtype="0" fill="hold" nodeType="withEffect">
                                  <p:stCondLst>
                                    <p:cond delay="0"/>
                                  </p:stCondLst>
                                  <p:childTnLst>
                                    <p:animEffect transition="out" filter="fade">
                                      <p:cBhvr>
                                        <p:cTn id="308" dur="500" tmFilter="0, 0; .2, .5; .8, .5; 1, 0"/>
                                        <p:tgtEl>
                                          <p:spTgt spid="56"/>
                                        </p:tgtEl>
                                      </p:cBhvr>
                                    </p:animEffect>
                                    <p:animScale>
                                      <p:cBhvr>
                                        <p:cTn id="309" dur="250" autoRev="1" fill="hold"/>
                                        <p:tgtEl>
                                          <p:spTgt spid="56"/>
                                        </p:tgtEl>
                                      </p:cBhvr>
                                      <p:by x="105000" y="105000"/>
                                    </p:animScale>
                                  </p:childTnLst>
                                </p:cTn>
                              </p:par>
                              <p:par>
                                <p:cTn id="310" presetID="1" presetClass="exit" presetSubtype="0" fill="hold" nodeType="withEffect">
                                  <p:stCondLst>
                                    <p:cond delay="0"/>
                                  </p:stCondLst>
                                  <p:childTnLst>
                                    <p:set>
                                      <p:cBhvr>
                                        <p:cTn id="311" dur="1" fill="hold">
                                          <p:stCondLst>
                                            <p:cond delay="0"/>
                                          </p:stCondLst>
                                        </p:cTn>
                                        <p:tgtEl>
                                          <p:spTgt spid="56"/>
                                        </p:tgtEl>
                                        <p:attrNameLst>
                                          <p:attrName>style.visibility</p:attrName>
                                        </p:attrNameLst>
                                      </p:cBhvr>
                                      <p:to>
                                        <p:strVal val="hidden"/>
                                      </p:to>
                                    </p:set>
                                  </p:childTnLst>
                                </p:cTn>
                              </p:par>
                              <p:par>
                                <p:cTn id="312" presetID="1" presetClass="exit" presetSubtype="0" fill="hold" nodeType="withEffect">
                                  <p:stCondLst>
                                    <p:cond delay="0"/>
                                  </p:stCondLst>
                                  <p:childTnLst>
                                    <p:set>
                                      <p:cBhvr>
                                        <p:cTn id="313" dur="1" fill="hold">
                                          <p:stCondLst>
                                            <p:cond delay="0"/>
                                          </p:stCondLst>
                                        </p:cTn>
                                        <p:tgtEl>
                                          <p:spTgt spid="57"/>
                                        </p:tgtEl>
                                        <p:attrNameLst>
                                          <p:attrName>style.visibility</p:attrName>
                                        </p:attrNameLst>
                                      </p:cBhvr>
                                      <p:to>
                                        <p:strVal val="hidden"/>
                                      </p:to>
                                    </p:set>
                                  </p:childTnLst>
                                </p:cTn>
                              </p:par>
                              <p:par>
                                <p:cTn id="314" presetID="1" presetClass="entr" presetSubtype="0" fill="hold" nodeType="withEffect">
                                  <p:stCondLst>
                                    <p:cond delay="0"/>
                                  </p:stCondLst>
                                  <p:childTnLst>
                                    <p:set>
                                      <p:cBhvr>
                                        <p:cTn id="315" dur="1" fill="hold">
                                          <p:stCondLst>
                                            <p:cond delay="0"/>
                                          </p:stCondLst>
                                        </p:cTn>
                                        <p:tgtEl>
                                          <p:spTgt spid="59"/>
                                        </p:tgtEl>
                                        <p:attrNameLst>
                                          <p:attrName>style.visibility</p:attrName>
                                        </p:attrNameLst>
                                      </p:cBhvr>
                                      <p:to>
                                        <p:strVal val="visible"/>
                                      </p:to>
                                    </p:set>
                                  </p:childTnLst>
                                </p:cTn>
                              </p:par>
                              <p:par>
                                <p:cTn id="316" presetID="8" presetClass="emph" presetSubtype="0" fill="hold" nodeType="withEffect">
                                  <p:stCondLst>
                                    <p:cond delay="0"/>
                                  </p:stCondLst>
                                  <p:childTnLst>
                                    <p:animRot by="36000000">
                                      <p:cBhvr>
                                        <p:cTn id="317" dur="1000" fill="hold"/>
                                        <p:tgtEl>
                                          <p:spTgt spid="59"/>
                                        </p:tgtEl>
                                        <p:attrNameLst>
                                          <p:attrName>r</p:attrName>
                                        </p:attrNameLst>
                                      </p:cBhvr>
                                    </p:animRot>
                                  </p:childTnLst>
                                </p:cTn>
                              </p:par>
                              <p:par>
                                <p:cTn id="318" presetID="1" presetClass="entr" presetSubtype="0" fill="hold" nodeType="withEffect">
                                  <p:stCondLst>
                                    <p:cond delay="0"/>
                                  </p:stCondLst>
                                  <p:childTnLst>
                                    <p:set>
                                      <p:cBhvr>
                                        <p:cTn id="319" dur="1" fill="hold">
                                          <p:stCondLst>
                                            <p:cond delay="0"/>
                                          </p:stCondLst>
                                        </p:cTn>
                                        <p:tgtEl>
                                          <p:spTgt spid="58"/>
                                        </p:tgtEl>
                                        <p:attrNameLst>
                                          <p:attrName>style.visibility</p:attrName>
                                        </p:attrNameLst>
                                      </p:cBhvr>
                                      <p:to>
                                        <p:strVal val="visible"/>
                                      </p:to>
                                    </p:set>
                                  </p:childTnLst>
                                </p:cTn>
                              </p:par>
                              <p:par>
                                <p:cTn id="320" presetID="0" presetClass="path" presetSubtype="0" accel="50000" decel="50000" fill="hold" nodeType="withEffect">
                                  <p:stCondLst>
                                    <p:cond delay="0"/>
                                  </p:stCondLst>
                                  <p:childTnLst>
                                    <p:animMotion origin="layout" path="M 4.375E-6 0.00301 C -0.0017 -0.00023 -0.00573 -0.01389 -0.00964 -0.01018 C -0.01355 -0.00648 -0.01615 0.02014 -0.01928 0.02176 C -0.0224 0.02361 -0.02396 -0.00671 -0.02513 -0.00139 C -0.02631 0.00394 -0.02631 0.04583 -0.02513 0.04838 C -0.02396 0.05093 -0.01797 0.02014 -0.01928 0.01181 C -0.02071 0.0037 -0.02709 0.00255 -0.03191 0.00741 C -0.03659 0.01227 -0.04102 0.03033 -0.04297 0.03611 " pathEditMode="relative" rAng="0" ptsTypes="AAAAAAAA">
                                      <p:cBhvr>
                                        <p:cTn id="321" dur="2000" fill="hold"/>
                                        <p:tgtEl>
                                          <p:spTgt spid="59"/>
                                        </p:tgtEl>
                                        <p:attrNameLst>
                                          <p:attrName>ppt_x</p:attrName>
                                          <p:attrName>ppt_y</p:attrName>
                                        </p:attrNameLst>
                                      </p:cBhvr>
                                      <p:rCtr x="-2148" y="1574"/>
                                    </p:animMotion>
                                  </p:childTnLst>
                                </p:cTn>
                              </p:par>
                            </p:childTnLst>
                          </p:cTn>
                        </p:par>
                      </p:childTnLst>
                    </p:cTn>
                  </p:par>
                  <p:par>
                    <p:cTn id="322" fill="hold">
                      <p:stCondLst>
                        <p:cond delay="indefinite"/>
                      </p:stCondLst>
                      <p:childTnLst>
                        <p:par>
                          <p:cTn id="323" fill="hold">
                            <p:stCondLst>
                              <p:cond delay="0"/>
                            </p:stCondLst>
                            <p:childTnLst>
                              <p:par>
                                <p:cTn id="324" presetID="26" presetClass="emph" presetSubtype="0" fill="hold" nodeType="clickEffect">
                                  <p:stCondLst>
                                    <p:cond delay="0"/>
                                  </p:stCondLst>
                                  <p:childTnLst>
                                    <p:animEffect transition="out" filter="fade">
                                      <p:cBhvr>
                                        <p:cTn id="325" dur="500" tmFilter="0, 0; .2, .5; .8, .5; 1, 0"/>
                                        <p:tgtEl>
                                          <p:spTgt spid="53"/>
                                        </p:tgtEl>
                                      </p:cBhvr>
                                    </p:animEffect>
                                    <p:animScale>
                                      <p:cBhvr>
                                        <p:cTn id="326" dur="250" autoRev="1" fill="hold"/>
                                        <p:tgtEl>
                                          <p:spTgt spid="53"/>
                                        </p:tgtEl>
                                      </p:cBhvr>
                                      <p:by x="105000" y="105000"/>
                                    </p:animScale>
                                  </p:childTnLst>
                                </p:cTn>
                              </p:par>
                              <p:par>
                                <p:cTn id="327" presetID="32" presetClass="emph" presetSubtype="0" fill="hold" nodeType="withEffect">
                                  <p:stCondLst>
                                    <p:cond delay="0"/>
                                  </p:stCondLst>
                                  <p:childTnLst>
                                    <p:animRot by="120000">
                                      <p:cBhvr>
                                        <p:cTn id="328" dur="100" fill="hold">
                                          <p:stCondLst>
                                            <p:cond delay="0"/>
                                          </p:stCondLst>
                                        </p:cTn>
                                        <p:tgtEl>
                                          <p:spTgt spid="53"/>
                                        </p:tgtEl>
                                        <p:attrNameLst>
                                          <p:attrName>r</p:attrName>
                                        </p:attrNameLst>
                                      </p:cBhvr>
                                    </p:animRot>
                                    <p:animRot by="-240000">
                                      <p:cBhvr>
                                        <p:cTn id="329" dur="200" fill="hold">
                                          <p:stCondLst>
                                            <p:cond delay="200"/>
                                          </p:stCondLst>
                                        </p:cTn>
                                        <p:tgtEl>
                                          <p:spTgt spid="53"/>
                                        </p:tgtEl>
                                        <p:attrNameLst>
                                          <p:attrName>r</p:attrName>
                                        </p:attrNameLst>
                                      </p:cBhvr>
                                    </p:animRot>
                                    <p:animRot by="240000">
                                      <p:cBhvr>
                                        <p:cTn id="330" dur="200" fill="hold">
                                          <p:stCondLst>
                                            <p:cond delay="400"/>
                                          </p:stCondLst>
                                        </p:cTn>
                                        <p:tgtEl>
                                          <p:spTgt spid="53"/>
                                        </p:tgtEl>
                                        <p:attrNameLst>
                                          <p:attrName>r</p:attrName>
                                        </p:attrNameLst>
                                      </p:cBhvr>
                                    </p:animRot>
                                    <p:animRot by="-240000">
                                      <p:cBhvr>
                                        <p:cTn id="331" dur="200" fill="hold">
                                          <p:stCondLst>
                                            <p:cond delay="600"/>
                                          </p:stCondLst>
                                        </p:cTn>
                                        <p:tgtEl>
                                          <p:spTgt spid="53"/>
                                        </p:tgtEl>
                                        <p:attrNameLst>
                                          <p:attrName>r</p:attrName>
                                        </p:attrNameLst>
                                      </p:cBhvr>
                                    </p:animRot>
                                    <p:animRot by="120000">
                                      <p:cBhvr>
                                        <p:cTn id="332" dur="200" fill="hold">
                                          <p:stCondLst>
                                            <p:cond delay="800"/>
                                          </p:stCondLst>
                                        </p:cTn>
                                        <p:tgtEl>
                                          <p:spTgt spid="53"/>
                                        </p:tgtEl>
                                        <p:attrNameLst>
                                          <p:attrName>r</p:attrName>
                                        </p:attrNameLst>
                                      </p:cBhvr>
                                    </p:animRot>
                                  </p:childTnLst>
                                </p:cTn>
                              </p:par>
                            </p:childTnLst>
                          </p:cTn>
                        </p:par>
                        <p:par>
                          <p:cTn id="333" fill="hold">
                            <p:stCondLst>
                              <p:cond delay="500"/>
                            </p:stCondLst>
                            <p:childTnLst>
                              <p:par>
                                <p:cTn id="334" presetID="1" presetClass="entr" presetSubtype="0" fill="hold" nodeType="afterEffect">
                                  <p:stCondLst>
                                    <p:cond delay="0"/>
                                  </p:stCondLst>
                                  <p:childTnLst>
                                    <p:set>
                                      <p:cBhvr>
                                        <p:cTn id="335" dur="1" fill="hold">
                                          <p:stCondLst>
                                            <p:cond delay="0"/>
                                          </p:stCondLst>
                                        </p:cTn>
                                        <p:tgtEl>
                                          <p:spTgt spid="57"/>
                                        </p:tgtEl>
                                        <p:attrNameLst>
                                          <p:attrName>style.visibility</p:attrName>
                                        </p:attrNameLst>
                                      </p:cBhvr>
                                      <p:to>
                                        <p:strVal val="visible"/>
                                      </p:to>
                                    </p:set>
                                  </p:childTnLst>
                                </p:cTn>
                              </p:par>
                            </p:childTnLst>
                          </p:cTn>
                        </p:par>
                        <p:par>
                          <p:cTn id="336" fill="hold">
                            <p:stCondLst>
                              <p:cond delay="500"/>
                            </p:stCondLst>
                            <p:childTnLst>
                              <p:par>
                                <p:cTn id="337" presetID="0" presetClass="path" presetSubtype="0" accel="50000" decel="50000" fill="hold" nodeType="afterEffect">
                                  <p:stCondLst>
                                    <p:cond delay="0"/>
                                  </p:stCondLst>
                                  <p:childTnLst>
                                    <p:animMotion origin="layout" path="M 0.000000 0.000000 C 0.003854 -0.004815 0.013333 -0.023796 0.020938 -0.020370 C 0.028542 -0.016944 0.029896 0.017963 0.038073 0.016944 C 0.046250 0.015926 0.050469 -0.026111 0.061927 -0.025463 C 0.073385 -0.024815 0.082865 0.020278 0.095260 0.020278 C 0.107656 0.020278 0.112240 -0.025093 0.123854 -0.025463 C 0.135469 -0.025833 0.142344 0.019259 0.153385 0.018611 C 0.164427 0.017963 0.165990 -0.032500 0.179115 -0.028796 C 0.192240 -0.025093 0.205781 0.035556 0.219115 0.037222 C 0.232448 0.038889 0.235313 -0.018704 0.245781 -0.020370 C 0.256250 -0.022037 0.260625 0.027407 0.271510 0.028796 C 0.282396 0.030185 0.287917 -0.014259 0.300104 -0.013611 C 0.312292 -0.012963 0.322031 0.032130 0.332500 0.032130 C 0.342969 0.032130 0.342187 -0.013981 0.352500 -0.013611 C 0.362812 -0.013241 0.372917 0.034537 0.383958 0.033889 C 0.395000 0.033241 0.398802 -0.015556 0.407760 -0.016944 C 0.416719 -0.018333 0.425000 0.017222 0.428698 0.027037 " pathEditMode="relative" ptsTypes="">
                                      <p:cBhvr>
                                        <p:cTn id="338" dur="2000" fill="hold"/>
                                        <p:tgtEl>
                                          <p:spTgt spid="57"/>
                                        </p:tgtEl>
                                        <p:attrNameLst>
                                          <p:attrName>ppt_x</p:attrName>
                                          <p:attrName>ppt_y</p:attrName>
                                        </p:attrNameLst>
                                      </p:cBhvr>
                                    </p:animMotion>
                                  </p:childTnLst>
                                </p:cTn>
                              </p:par>
                              <p:par>
                                <p:cTn id="339" presetID="0" presetClass="path" presetSubtype="0" accel="50000" decel="50000" fill="hold" nodeType="withEffect">
                                  <p:stCondLst>
                                    <p:cond delay="0"/>
                                  </p:stCondLst>
                                  <p:childTnLst>
                                    <p:animMotion origin="layout" path="M 0.000000 0.000000 C -0.003802 -0.010556 -0.012969 -0.048426 -0.020990 -0.047407 C -0.029010 -0.046389 -0.031094 0.001759 -0.040052 0.005093 C -0.049010 0.008426 -0.056771 -0.030926 -0.065729 -0.030556 C -0.074688 -0.030185 -0.078333 0.007407 -0.084792 0.006759 C -0.091250 0.006111 -0.091094 -0.033241 -0.098125 -0.033889 C -0.105156 -0.034537 -0.110729 0.003333 -0.120052 0.003333 C -0.129375 0.003333 -0.135885 -0.035278 -0.144844 -0.033889 C -0.153802 -0.032500 -0.157396 0.008704 -0.164844 0.010093 C -0.172292 0.011481 -0.178958 -0.018796 -0.181979 -0.027130 " pathEditMode="relative" ptsTypes="">
                                      <p:cBhvr>
                                        <p:cTn id="340" dur="2000" fill="hold"/>
                                        <p:tgtEl>
                                          <p:spTgt spid="58"/>
                                        </p:tgtEl>
                                        <p:attrNameLst>
                                          <p:attrName>ppt_x</p:attrName>
                                          <p:attrName>ppt_y</p:attrName>
                                        </p:attrNameLst>
                                      </p:cBhvr>
                                    </p:animMotion>
                                  </p:childTnLst>
                                </p:cTn>
                              </p:par>
                            </p:childTnLst>
                          </p:cTn>
                        </p:par>
                        <p:par>
                          <p:cTn id="341" fill="hold">
                            <p:stCondLst>
                              <p:cond delay="2500"/>
                            </p:stCondLst>
                            <p:childTnLst>
                              <p:par>
                                <p:cTn id="342" presetID="32" presetClass="emph" presetSubtype="0" fill="hold" nodeType="afterEffect">
                                  <p:stCondLst>
                                    <p:cond delay="0"/>
                                  </p:stCondLst>
                                  <p:childTnLst>
                                    <p:animRot by="120000">
                                      <p:cBhvr>
                                        <p:cTn id="343" dur="100" fill="hold">
                                          <p:stCondLst>
                                            <p:cond delay="0"/>
                                          </p:stCondLst>
                                        </p:cTn>
                                        <p:tgtEl>
                                          <p:spTgt spid="58"/>
                                        </p:tgtEl>
                                        <p:attrNameLst>
                                          <p:attrName>r</p:attrName>
                                        </p:attrNameLst>
                                      </p:cBhvr>
                                    </p:animRot>
                                    <p:animRot by="-240000">
                                      <p:cBhvr>
                                        <p:cTn id="344" dur="200" fill="hold">
                                          <p:stCondLst>
                                            <p:cond delay="200"/>
                                          </p:stCondLst>
                                        </p:cTn>
                                        <p:tgtEl>
                                          <p:spTgt spid="58"/>
                                        </p:tgtEl>
                                        <p:attrNameLst>
                                          <p:attrName>r</p:attrName>
                                        </p:attrNameLst>
                                      </p:cBhvr>
                                    </p:animRot>
                                    <p:animRot by="240000">
                                      <p:cBhvr>
                                        <p:cTn id="345" dur="200" fill="hold">
                                          <p:stCondLst>
                                            <p:cond delay="400"/>
                                          </p:stCondLst>
                                        </p:cTn>
                                        <p:tgtEl>
                                          <p:spTgt spid="58"/>
                                        </p:tgtEl>
                                        <p:attrNameLst>
                                          <p:attrName>r</p:attrName>
                                        </p:attrNameLst>
                                      </p:cBhvr>
                                    </p:animRot>
                                    <p:animRot by="-240000">
                                      <p:cBhvr>
                                        <p:cTn id="346" dur="200" fill="hold">
                                          <p:stCondLst>
                                            <p:cond delay="600"/>
                                          </p:stCondLst>
                                        </p:cTn>
                                        <p:tgtEl>
                                          <p:spTgt spid="58"/>
                                        </p:tgtEl>
                                        <p:attrNameLst>
                                          <p:attrName>r</p:attrName>
                                        </p:attrNameLst>
                                      </p:cBhvr>
                                    </p:animRot>
                                    <p:animRot by="120000">
                                      <p:cBhvr>
                                        <p:cTn id="347" dur="200" fill="hold">
                                          <p:stCondLst>
                                            <p:cond delay="800"/>
                                          </p:stCondLst>
                                        </p:cTn>
                                        <p:tgtEl>
                                          <p:spTgt spid="58"/>
                                        </p:tgtEl>
                                        <p:attrNameLst>
                                          <p:attrName>r</p:attrName>
                                        </p:attrNameLst>
                                      </p:cBhvr>
                                    </p:animRot>
                                  </p:childTnLst>
                                </p:cTn>
                              </p:par>
                              <p:par>
                                <p:cTn id="348" presetID="26" presetClass="emph" presetSubtype="0" fill="hold" nodeType="withEffect">
                                  <p:stCondLst>
                                    <p:cond delay="0"/>
                                  </p:stCondLst>
                                  <p:childTnLst>
                                    <p:animEffect transition="out" filter="fade">
                                      <p:cBhvr>
                                        <p:cTn id="349" dur="500" tmFilter="0, 0; .2, .5; .8, .5; 1, 0"/>
                                        <p:tgtEl>
                                          <p:spTgt spid="58"/>
                                        </p:tgtEl>
                                      </p:cBhvr>
                                    </p:animEffect>
                                    <p:animScale>
                                      <p:cBhvr>
                                        <p:cTn id="350" dur="250" autoRev="1" fill="hold"/>
                                        <p:tgtEl>
                                          <p:spTgt spid="58"/>
                                        </p:tgtEl>
                                      </p:cBhvr>
                                      <p:by x="105000" y="105000"/>
                                    </p:animScale>
                                  </p:childTnLst>
                                </p:cTn>
                              </p:par>
                              <p:par>
                                <p:cTn id="351" presetID="1" presetClass="exit" presetSubtype="0" fill="hold" nodeType="withEffect">
                                  <p:stCondLst>
                                    <p:cond delay="0"/>
                                  </p:stCondLst>
                                  <p:childTnLst>
                                    <p:set>
                                      <p:cBhvr>
                                        <p:cTn id="352" dur="1" fill="hold">
                                          <p:stCondLst>
                                            <p:cond delay="0"/>
                                          </p:stCondLst>
                                        </p:cTn>
                                        <p:tgtEl>
                                          <p:spTgt spid="58"/>
                                        </p:tgtEl>
                                        <p:attrNameLst>
                                          <p:attrName>style.visibility</p:attrName>
                                        </p:attrNameLst>
                                      </p:cBhvr>
                                      <p:to>
                                        <p:strVal val="hidden"/>
                                      </p:to>
                                    </p:set>
                                  </p:childTnLst>
                                </p:cTn>
                              </p:par>
                              <p:par>
                                <p:cTn id="353" presetID="1" presetClass="exit" presetSubtype="0" fill="hold" nodeType="withEffect">
                                  <p:stCondLst>
                                    <p:cond delay="0"/>
                                  </p:stCondLst>
                                  <p:childTnLst>
                                    <p:set>
                                      <p:cBhvr>
                                        <p:cTn id="354" dur="1" fill="hold">
                                          <p:stCondLst>
                                            <p:cond delay="0"/>
                                          </p:stCondLst>
                                        </p:cTn>
                                        <p:tgtEl>
                                          <p:spTgt spid="57"/>
                                        </p:tgtEl>
                                        <p:attrNameLst>
                                          <p:attrName>style.visibility</p:attrName>
                                        </p:attrNameLst>
                                      </p:cBhvr>
                                      <p:to>
                                        <p:strVal val="hidden"/>
                                      </p:to>
                                    </p:set>
                                  </p:childTnLst>
                                </p:cTn>
                              </p:par>
                              <p:par>
                                <p:cTn id="355" presetID="1" presetClass="entr" presetSubtype="0" fill="hold" nodeType="withEffect">
                                  <p:stCondLst>
                                    <p:cond delay="0"/>
                                  </p:stCondLst>
                                  <p:childTnLst>
                                    <p:set>
                                      <p:cBhvr>
                                        <p:cTn id="356" dur="1" fill="hold">
                                          <p:stCondLst>
                                            <p:cond delay="0"/>
                                          </p:stCondLst>
                                        </p:cTn>
                                        <p:tgtEl>
                                          <p:spTgt spid="55"/>
                                        </p:tgtEl>
                                        <p:attrNameLst>
                                          <p:attrName>style.visibility</p:attrName>
                                        </p:attrNameLst>
                                      </p:cBhvr>
                                      <p:to>
                                        <p:strVal val="visible"/>
                                      </p:to>
                                    </p:set>
                                  </p:childTnLst>
                                </p:cTn>
                              </p:par>
                              <p:par>
                                <p:cTn id="357" presetID="1" presetClass="entr" presetSubtype="0" fill="hold" nodeType="withEffect">
                                  <p:stCondLst>
                                    <p:cond delay="0"/>
                                  </p:stCondLst>
                                  <p:childTnLst>
                                    <p:set>
                                      <p:cBhvr>
                                        <p:cTn id="358" dur="1" fill="hold">
                                          <p:stCondLst>
                                            <p:cond delay="0"/>
                                          </p:stCondLst>
                                        </p:cTn>
                                        <p:tgtEl>
                                          <p:spTgt spid="60"/>
                                        </p:tgtEl>
                                        <p:attrNameLst>
                                          <p:attrName>style.visibility</p:attrName>
                                        </p:attrNameLst>
                                      </p:cBhvr>
                                      <p:to>
                                        <p:strVal val="visible"/>
                                      </p:to>
                                    </p:set>
                                  </p:childTnLst>
                                </p:cTn>
                              </p:par>
                              <p:par>
                                <p:cTn id="359" presetID="8" presetClass="emph" presetSubtype="0" fill="hold" nodeType="withEffect">
                                  <p:stCondLst>
                                    <p:cond delay="0"/>
                                  </p:stCondLst>
                                  <p:childTnLst>
                                    <p:animRot by="36000000">
                                      <p:cBhvr>
                                        <p:cTn id="360" dur="2000" fill="hold"/>
                                        <p:tgtEl>
                                          <p:spTgt spid="60"/>
                                        </p:tgtEl>
                                        <p:attrNameLst>
                                          <p:attrName>r</p:attrName>
                                        </p:attrNameLst>
                                      </p:cBhvr>
                                    </p:animRot>
                                  </p:childTnLst>
                                </p:cTn>
                              </p:par>
                              <p:par>
                                <p:cTn id="361" presetID="0" presetClass="path" presetSubtype="0" accel="50000" decel="50000" fill="hold" nodeType="withEffect">
                                  <p:stCondLst>
                                    <p:cond delay="0"/>
                                  </p:stCondLst>
                                  <p:childTnLst>
                                    <p:animMotion origin="layout" path="M 0.00104 0.01343 C -0.00182 0.00787 -0.00912 -0.01343 -0.01367 -0.00972 C -0.01836 -0.00625 -0.01849 0.0294 -0.02214 0.03125 C -0.02565 0.0331 -0.02917 -0.00208 -0.03151 -0.00046 C -0.03386 0.00093 -0.03503 0.0375 -0.0336 0.03866 C -0.03216 0.03981 -0.01966 0.00463 -0.02422 0.00509 C -0.02865 0.00556 -0.04961 0.03264 -0.05612 0.04051 " pathEditMode="relative" rAng="0" ptsTypes="AAAAAAA">
                                      <p:cBhvr>
                                        <p:cTn id="362" dur="2000" fill="hold"/>
                                        <p:tgtEl>
                                          <p:spTgt spid="60"/>
                                        </p:tgtEl>
                                        <p:attrNameLst>
                                          <p:attrName>ppt_x</p:attrName>
                                          <p:attrName>ppt_y</p:attrName>
                                        </p:attrNameLst>
                                      </p:cBhvr>
                                      <p:rCtr x="-2865" y="162"/>
                                    </p:animMotion>
                                  </p:childTnLst>
                                </p:cTn>
                              </p:par>
                            </p:childTnLst>
                          </p:cTn>
                        </p:par>
                      </p:childTnLst>
                    </p:cTn>
                  </p:par>
                  <p:par>
                    <p:cTn id="363" fill="hold">
                      <p:stCondLst>
                        <p:cond delay="indefinite"/>
                      </p:stCondLst>
                      <p:childTnLst>
                        <p:par>
                          <p:cTn id="364" fill="hold">
                            <p:stCondLst>
                              <p:cond delay="0"/>
                            </p:stCondLst>
                            <p:childTnLst>
                              <p:par>
                                <p:cTn id="365" presetID="26" presetClass="emph" presetSubtype="0" fill="hold" nodeType="clickEffect">
                                  <p:stCondLst>
                                    <p:cond delay="0"/>
                                  </p:stCondLst>
                                  <p:childTnLst>
                                    <p:animEffect transition="out" filter="fade">
                                      <p:cBhvr>
                                        <p:cTn id="366" dur="500" tmFilter="0, 0; .2, .5; .8, .5; 1, 0"/>
                                        <p:tgtEl>
                                          <p:spTgt spid="53"/>
                                        </p:tgtEl>
                                      </p:cBhvr>
                                    </p:animEffect>
                                    <p:animScale>
                                      <p:cBhvr>
                                        <p:cTn id="367" dur="250" autoRev="1" fill="hold"/>
                                        <p:tgtEl>
                                          <p:spTgt spid="53"/>
                                        </p:tgtEl>
                                      </p:cBhvr>
                                      <p:by x="105000" y="105000"/>
                                    </p:animScale>
                                  </p:childTnLst>
                                </p:cTn>
                              </p:par>
                              <p:par>
                                <p:cTn id="368" presetID="32" presetClass="emph" presetSubtype="0" fill="hold" nodeType="withEffect">
                                  <p:stCondLst>
                                    <p:cond delay="0"/>
                                  </p:stCondLst>
                                  <p:childTnLst>
                                    <p:animRot by="120000">
                                      <p:cBhvr>
                                        <p:cTn id="369" dur="100" fill="hold">
                                          <p:stCondLst>
                                            <p:cond delay="0"/>
                                          </p:stCondLst>
                                        </p:cTn>
                                        <p:tgtEl>
                                          <p:spTgt spid="53"/>
                                        </p:tgtEl>
                                        <p:attrNameLst>
                                          <p:attrName>r</p:attrName>
                                        </p:attrNameLst>
                                      </p:cBhvr>
                                    </p:animRot>
                                    <p:animRot by="-240000">
                                      <p:cBhvr>
                                        <p:cTn id="370" dur="200" fill="hold">
                                          <p:stCondLst>
                                            <p:cond delay="200"/>
                                          </p:stCondLst>
                                        </p:cTn>
                                        <p:tgtEl>
                                          <p:spTgt spid="53"/>
                                        </p:tgtEl>
                                        <p:attrNameLst>
                                          <p:attrName>r</p:attrName>
                                        </p:attrNameLst>
                                      </p:cBhvr>
                                    </p:animRot>
                                    <p:animRot by="240000">
                                      <p:cBhvr>
                                        <p:cTn id="371" dur="200" fill="hold">
                                          <p:stCondLst>
                                            <p:cond delay="400"/>
                                          </p:stCondLst>
                                        </p:cTn>
                                        <p:tgtEl>
                                          <p:spTgt spid="53"/>
                                        </p:tgtEl>
                                        <p:attrNameLst>
                                          <p:attrName>r</p:attrName>
                                        </p:attrNameLst>
                                      </p:cBhvr>
                                    </p:animRot>
                                    <p:animRot by="-240000">
                                      <p:cBhvr>
                                        <p:cTn id="372" dur="200" fill="hold">
                                          <p:stCondLst>
                                            <p:cond delay="600"/>
                                          </p:stCondLst>
                                        </p:cTn>
                                        <p:tgtEl>
                                          <p:spTgt spid="53"/>
                                        </p:tgtEl>
                                        <p:attrNameLst>
                                          <p:attrName>r</p:attrName>
                                        </p:attrNameLst>
                                      </p:cBhvr>
                                    </p:animRot>
                                    <p:animRot by="120000">
                                      <p:cBhvr>
                                        <p:cTn id="373" dur="200" fill="hold">
                                          <p:stCondLst>
                                            <p:cond delay="800"/>
                                          </p:stCondLst>
                                        </p:cTn>
                                        <p:tgtEl>
                                          <p:spTgt spid="53"/>
                                        </p:tgtEl>
                                        <p:attrNameLst>
                                          <p:attrName>r</p:attrName>
                                        </p:attrNameLst>
                                      </p:cBhvr>
                                    </p:animRot>
                                  </p:childTnLst>
                                </p:cTn>
                              </p:par>
                            </p:childTnLst>
                          </p:cTn>
                        </p:par>
                        <p:par>
                          <p:cTn id="374" fill="hold">
                            <p:stCondLst>
                              <p:cond delay="500"/>
                            </p:stCondLst>
                            <p:childTnLst>
                              <p:par>
                                <p:cTn id="375" presetID="1" presetClass="entr" presetSubtype="0" fill="hold" nodeType="afterEffect">
                                  <p:stCondLst>
                                    <p:cond delay="0"/>
                                  </p:stCondLst>
                                  <p:childTnLst>
                                    <p:set>
                                      <p:cBhvr>
                                        <p:cTn id="376" dur="1" fill="hold">
                                          <p:stCondLst>
                                            <p:cond delay="0"/>
                                          </p:stCondLst>
                                        </p:cTn>
                                        <p:tgtEl>
                                          <p:spTgt spid="57"/>
                                        </p:tgtEl>
                                        <p:attrNameLst>
                                          <p:attrName>style.visibility</p:attrName>
                                        </p:attrNameLst>
                                      </p:cBhvr>
                                      <p:to>
                                        <p:strVal val="visible"/>
                                      </p:to>
                                    </p:set>
                                  </p:childTnLst>
                                </p:cTn>
                              </p:par>
                            </p:childTnLst>
                          </p:cTn>
                        </p:par>
                        <p:par>
                          <p:cTn id="377" fill="hold">
                            <p:stCondLst>
                              <p:cond delay="500"/>
                            </p:stCondLst>
                            <p:childTnLst>
                              <p:par>
                                <p:cTn id="378" presetID="0" presetClass="path" presetSubtype="0" accel="50000" decel="50000" fill="hold" nodeType="afterEffect">
                                  <p:stCondLst>
                                    <p:cond delay="0"/>
                                  </p:stCondLst>
                                  <p:childTnLst>
                                    <p:animMotion origin="layout" path="M 0.000000 0.000000 C 0.004167 -0.007500 0.014010 -0.034907 0.023021 -0.033796 C 0.032031 -0.032685 0.037240 0.005370 0.045052 0.005370 C 0.052865 0.005370 0.050052 -0.038426 0.062083 -0.033796 C 0.074115 -0.029167 0.091510 0.025648 0.105156 0.028519 C 0.118802 0.031389 0.120000 -0.018148 0.130208 -0.019537 C 0.140417 -0.020926 0.146042 0.022778 0.156250 0.021389 C 0.166458 0.020000 0.170260 -0.025556 0.181250 -0.026667 C 0.192240 -0.027778 0.201458 0.014630 0.211302 0.016019 C 0.221146 0.017407 0.221563 -0.020926 0.230365 -0.019537 C 0.239167 -0.018148 0.247969 0.020648 0.255365 0.023148 C 0.262760 0.025648 0.265469 -0.000185 0.267396 -0.007130 " pathEditMode="relative" ptsTypes="">
                                      <p:cBhvr>
                                        <p:cTn id="379" dur="2000" fill="hold"/>
                                        <p:tgtEl>
                                          <p:spTgt spid="57"/>
                                        </p:tgtEl>
                                        <p:attrNameLst>
                                          <p:attrName>ppt_x</p:attrName>
                                          <p:attrName>ppt_y</p:attrName>
                                        </p:attrNameLst>
                                      </p:cBhvr>
                                    </p:animMotion>
                                  </p:childTnLst>
                                </p:cTn>
                              </p:par>
                              <p:par>
                                <p:cTn id="380" presetID="0" presetClass="path" presetSubtype="0" accel="50000" decel="50000" fill="hold" nodeType="withEffect">
                                  <p:stCondLst>
                                    <p:cond delay="0"/>
                                  </p:stCondLst>
                                  <p:childTnLst>
                                    <p:animMotion origin="layout" path="M -1.45833E-6 -1.48148E-6 C -0.00143 -0.00879 -0.00377 -0.04167 -0.00898 -0.03935 C -0.01419 -0.0368 -0.02005 0.01158 -0.02604 0.0125 C -0.03203 0.0132 -0.03411 -0.03704 -0.03906 -0.03565 C -0.04401 -0.03426 -0.04453 0.01852 -0.05104 0.01945 C -0.05768 0.0206 -0.06536 -0.02986 -0.07213 -0.03032 C -0.0789 -0.03055 -0.07995 0.01806 -0.08515 0.01783 C -0.09036 0.01736 -0.09114 -0.03171 -0.09818 -0.03217 C -0.10521 -0.03241 -0.11198 0.01482 -0.12018 0.01597 C -0.12838 0.01713 -0.13203 -0.02847 -0.13919 -0.02685 C -0.14635 -0.025 -0.15078 0.02408 -0.15625 0.025 C -0.16172 0.0257 -0.16458 -0.0125 -0.16627 -0.02315 " pathEditMode="relative" rAng="0" ptsTypes="AAAAAAAAAAAA">
                                      <p:cBhvr>
                                        <p:cTn id="381" dur="2000" fill="hold"/>
                                        <p:tgtEl>
                                          <p:spTgt spid="55"/>
                                        </p:tgtEl>
                                        <p:attrNameLst>
                                          <p:attrName>ppt_x</p:attrName>
                                          <p:attrName>ppt_y</p:attrName>
                                        </p:attrNameLst>
                                      </p:cBhvr>
                                      <p:rCtr x="-8320" y="-741"/>
                                    </p:animMotion>
                                  </p:childTnLst>
                                </p:cTn>
                              </p:par>
                            </p:childTnLst>
                          </p:cTn>
                        </p:par>
                        <p:par>
                          <p:cTn id="382" fill="hold">
                            <p:stCondLst>
                              <p:cond delay="2500"/>
                            </p:stCondLst>
                            <p:childTnLst>
                              <p:par>
                                <p:cTn id="383" presetID="32" presetClass="emph" presetSubtype="0" fill="hold" nodeType="afterEffect">
                                  <p:stCondLst>
                                    <p:cond delay="0"/>
                                  </p:stCondLst>
                                  <p:childTnLst>
                                    <p:animRot by="120000">
                                      <p:cBhvr>
                                        <p:cTn id="384" dur="100" fill="hold">
                                          <p:stCondLst>
                                            <p:cond delay="0"/>
                                          </p:stCondLst>
                                        </p:cTn>
                                        <p:tgtEl>
                                          <p:spTgt spid="55"/>
                                        </p:tgtEl>
                                        <p:attrNameLst>
                                          <p:attrName>r</p:attrName>
                                        </p:attrNameLst>
                                      </p:cBhvr>
                                    </p:animRot>
                                    <p:animRot by="-240000">
                                      <p:cBhvr>
                                        <p:cTn id="385" dur="200" fill="hold">
                                          <p:stCondLst>
                                            <p:cond delay="200"/>
                                          </p:stCondLst>
                                        </p:cTn>
                                        <p:tgtEl>
                                          <p:spTgt spid="55"/>
                                        </p:tgtEl>
                                        <p:attrNameLst>
                                          <p:attrName>r</p:attrName>
                                        </p:attrNameLst>
                                      </p:cBhvr>
                                    </p:animRot>
                                    <p:animRot by="240000">
                                      <p:cBhvr>
                                        <p:cTn id="386" dur="200" fill="hold">
                                          <p:stCondLst>
                                            <p:cond delay="400"/>
                                          </p:stCondLst>
                                        </p:cTn>
                                        <p:tgtEl>
                                          <p:spTgt spid="55"/>
                                        </p:tgtEl>
                                        <p:attrNameLst>
                                          <p:attrName>r</p:attrName>
                                        </p:attrNameLst>
                                      </p:cBhvr>
                                    </p:animRot>
                                    <p:animRot by="-240000">
                                      <p:cBhvr>
                                        <p:cTn id="387" dur="200" fill="hold">
                                          <p:stCondLst>
                                            <p:cond delay="600"/>
                                          </p:stCondLst>
                                        </p:cTn>
                                        <p:tgtEl>
                                          <p:spTgt spid="55"/>
                                        </p:tgtEl>
                                        <p:attrNameLst>
                                          <p:attrName>r</p:attrName>
                                        </p:attrNameLst>
                                      </p:cBhvr>
                                    </p:animRot>
                                    <p:animRot by="120000">
                                      <p:cBhvr>
                                        <p:cTn id="388" dur="200" fill="hold">
                                          <p:stCondLst>
                                            <p:cond delay="800"/>
                                          </p:stCondLst>
                                        </p:cTn>
                                        <p:tgtEl>
                                          <p:spTgt spid="55"/>
                                        </p:tgtEl>
                                        <p:attrNameLst>
                                          <p:attrName>r</p:attrName>
                                        </p:attrNameLst>
                                      </p:cBhvr>
                                    </p:animRot>
                                  </p:childTnLst>
                                </p:cTn>
                              </p:par>
                              <p:par>
                                <p:cTn id="389" presetID="26" presetClass="emph" presetSubtype="0" fill="hold" nodeType="withEffect">
                                  <p:stCondLst>
                                    <p:cond delay="0"/>
                                  </p:stCondLst>
                                  <p:childTnLst>
                                    <p:animEffect transition="out" filter="fade">
                                      <p:cBhvr>
                                        <p:cTn id="390" dur="500" tmFilter="0, 0; .2, .5; .8, .5; 1, 0"/>
                                        <p:tgtEl>
                                          <p:spTgt spid="55"/>
                                        </p:tgtEl>
                                      </p:cBhvr>
                                    </p:animEffect>
                                    <p:animScale>
                                      <p:cBhvr>
                                        <p:cTn id="391" dur="250" autoRev="1" fill="hold"/>
                                        <p:tgtEl>
                                          <p:spTgt spid="55"/>
                                        </p:tgtEl>
                                      </p:cBhvr>
                                      <p:by x="105000" y="105000"/>
                                    </p:animScale>
                                  </p:childTnLst>
                                </p:cTn>
                              </p:par>
                              <p:par>
                                <p:cTn id="392" presetID="1" presetClass="exit" presetSubtype="0" fill="hold" nodeType="withEffect">
                                  <p:stCondLst>
                                    <p:cond delay="0"/>
                                  </p:stCondLst>
                                  <p:childTnLst>
                                    <p:set>
                                      <p:cBhvr>
                                        <p:cTn id="393" dur="1" fill="hold">
                                          <p:stCondLst>
                                            <p:cond delay="0"/>
                                          </p:stCondLst>
                                        </p:cTn>
                                        <p:tgtEl>
                                          <p:spTgt spid="55"/>
                                        </p:tgtEl>
                                        <p:attrNameLst>
                                          <p:attrName>style.visibility</p:attrName>
                                        </p:attrNameLst>
                                      </p:cBhvr>
                                      <p:to>
                                        <p:strVal val="hidden"/>
                                      </p:to>
                                    </p:set>
                                  </p:childTnLst>
                                </p:cTn>
                              </p:par>
                              <p:par>
                                <p:cTn id="394" presetID="1" presetClass="exit" presetSubtype="0" fill="hold" nodeType="withEffect">
                                  <p:stCondLst>
                                    <p:cond delay="0"/>
                                  </p:stCondLst>
                                  <p:childTnLst>
                                    <p:set>
                                      <p:cBhvr>
                                        <p:cTn id="395" dur="1" fill="hold">
                                          <p:stCondLst>
                                            <p:cond delay="0"/>
                                          </p:stCondLst>
                                        </p:cTn>
                                        <p:tgtEl>
                                          <p:spTgt spid="57"/>
                                        </p:tgtEl>
                                        <p:attrNameLst>
                                          <p:attrName>style.visibility</p:attrName>
                                        </p:attrNameLst>
                                      </p:cBhvr>
                                      <p:to>
                                        <p:strVal val="hidden"/>
                                      </p:to>
                                    </p:set>
                                  </p:childTnLst>
                                </p:cTn>
                              </p:par>
                              <p:par>
                                <p:cTn id="396" presetID="1" presetClass="entr" presetSubtype="0" fill="hold" nodeType="withEffect">
                                  <p:stCondLst>
                                    <p:cond delay="0"/>
                                  </p:stCondLst>
                                  <p:childTnLst>
                                    <p:set>
                                      <p:cBhvr>
                                        <p:cTn id="397" dur="1" fill="hold">
                                          <p:stCondLst>
                                            <p:cond delay="0"/>
                                          </p:stCondLst>
                                        </p:cTn>
                                        <p:tgtEl>
                                          <p:spTgt spid="61"/>
                                        </p:tgtEl>
                                        <p:attrNameLst>
                                          <p:attrName>style.visibility</p:attrName>
                                        </p:attrNameLst>
                                      </p:cBhvr>
                                      <p:to>
                                        <p:strVal val="visible"/>
                                      </p:to>
                                    </p:set>
                                  </p:childTnLst>
                                </p:cTn>
                              </p:par>
                              <p:par>
                                <p:cTn id="398" presetID="1" presetClass="entr" presetSubtype="0" fill="hold" nodeType="withEffect">
                                  <p:stCondLst>
                                    <p:cond delay="0"/>
                                  </p:stCondLst>
                                  <p:childTnLst>
                                    <p:set>
                                      <p:cBhvr>
                                        <p:cTn id="399" dur="1" fill="hold">
                                          <p:stCondLst>
                                            <p:cond delay="0"/>
                                          </p:stCondLst>
                                        </p:cTn>
                                        <p:tgtEl>
                                          <p:spTgt spid="62"/>
                                        </p:tgtEl>
                                        <p:attrNameLst>
                                          <p:attrName>style.visibility</p:attrName>
                                        </p:attrNameLst>
                                      </p:cBhvr>
                                      <p:to>
                                        <p:strVal val="visible"/>
                                      </p:to>
                                    </p:set>
                                  </p:childTnLst>
                                </p:cTn>
                              </p:par>
                              <p:par>
                                <p:cTn id="400" presetID="8" presetClass="emph" presetSubtype="0" fill="hold" nodeType="withEffect">
                                  <p:stCondLst>
                                    <p:cond delay="0"/>
                                  </p:stCondLst>
                                  <p:childTnLst>
                                    <p:animRot by="36000000">
                                      <p:cBhvr>
                                        <p:cTn id="401" dur="2000" fill="hold"/>
                                        <p:tgtEl>
                                          <p:spTgt spid="62"/>
                                        </p:tgtEl>
                                        <p:attrNameLst>
                                          <p:attrName>r</p:attrName>
                                        </p:attrNameLst>
                                      </p:cBhvr>
                                    </p:animRot>
                                  </p:childTnLst>
                                </p:cTn>
                              </p:par>
                              <p:par>
                                <p:cTn id="402" presetID="0" presetClass="path" presetSubtype="0" accel="50000" decel="50000" fill="hold" nodeType="withEffect">
                                  <p:stCondLst>
                                    <p:cond delay="0"/>
                                  </p:stCondLst>
                                  <p:childTnLst>
                                    <p:animMotion origin="layout" path="M 0 0.01505 C -0.00156 0.00787 -0.0056 -0.01782 -0.00833 -0.01759 C -0.0112 -0.01713 -0.0099 0.01713 -0.01419 0.0169 C -0.01836 0.01667 -0.02669 -0.02014 -0.02943 -0.01852 C -0.03203 -0.01713 -0.03047 0.02338 -0.02773 0.02431 C -0.025 0.02546 -0.01315 -0.01227 -0.01576 -0.01296 C -0.01836 -0.01342 -0.03568 0.01389 -0.04089 0.02153 " pathEditMode="relative" rAng="0" ptsTypes="AAAAAAA">
                                      <p:cBhvr>
                                        <p:cTn id="403" dur="2000" fill="hold"/>
                                        <p:tgtEl>
                                          <p:spTgt spid="62"/>
                                        </p:tgtEl>
                                        <p:attrNameLst>
                                          <p:attrName>ppt_x</p:attrName>
                                          <p:attrName>ppt_y</p:attrName>
                                        </p:attrNameLst>
                                      </p:cBhvr>
                                      <p:rCtr x="-2044" y="-1227"/>
                                    </p:animMotion>
                                  </p:childTnLst>
                                </p:cTn>
                              </p:par>
                            </p:childTnLst>
                          </p:cTn>
                        </p:par>
                      </p:childTnLst>
                    </p:cTn>
                  </p:par>
                  <p:par>
                    <p:cTn id="404" fill="hold">
                      <p:stCondLst>
                        <p:cond delay="indefinite"/>
                      </p:stCondLst>
                      <p:childTnLst>
                        <p:par>
                          <p:cTn id="405" fill="hold">
                            <p:stCondLst>
                              <p:cond delay="0"/>
                            </p:stCondLst>
                            <p:childTnLst>
                              <p:par>
                                <p:cTn id="406" presetID="26" presetClass="emph" presetSubtype="0" fill="hold" nodeType="clickEffect">
                                  <p:stCondLst>
                                    <p:cond delay="0"/>
                                  </p:stCondLst>
                                  <p:childTnLst>
                                    <p:animEffect transition="out" filter="fade">
                                      <p:cBhvr>
                                        <p:cTn id="407" dur="500" tmFilter="0, 0; .2, .5; .8, .5; 1, 0"/>
                                        <p:tgtEl>
                                          <p:spTgt spid="53"/>
                                        </p:tgtEl>
                                      </p:cBhvr>
                                    </p:animEffect>
                                    <p:animScale>
                                      <p:cBhvr>
                                        <p:cTn id="408" dur="250" autoRev="1" fill="hold"/>
                                        <p:tgtEl>
                                          <p:spTgt spid="53"/>
                                        </p:tgtEl>
                                      </p:cBhvr>
                                      <p:by x="105000" y="105000"/>
                                    </p:animScale>
                                  </p:childTnLst>
                                </p:cTn>
                              </p:par>
                              <p:par>
                                <p:cTn id="409" presetID="32" presetClass="emph" presetSubtype="0" fill="hold" nodeType="withEffect">
                                  <p:stCondLst>
                                    <p:cond delay="0"/>
                                  </p:stCondLst>
                                  <p:childTnLst>
                                    <p:animRot by="120000">
                                      <p:cBhvr>
                                        <p:cTn id="410" dur="100" fill="hold">
                                          <p:stCondLst>
                                            <p:cond delay="0"/>
                                          </p:stCondLst>
                                        </p:cTn>
                                        <p:tgtEl>
                                          <p:spTgt spid="53"/>
                                        </p:tgtEl>
                                        <p:attrNameLst>
                                          <p:attrName>r</p:attrName>
                                        </p:attrNameLst>
                                      </p:cBhvr>
                                    </p:animRot>
                                    <p:animRot by="-240000">
                                      <p:cBhvr>
                                        <p:cTn id="411" dur="200" fill="hold">
                                          <p:stCondLst>
                                            <p:cond delay="200"/>
                                          </p:stCondLst>
                                        </p:cTn>
                                        <p:tgtEl>
                                          <p:spTgt spid="53"/>
                                        </p:tgtEl>
                                        <p:attrNameLst>
                                          <p:attrName>r</p:attrName>
                                        </p:attrNameLst>
                                      </p:cBhvr>
                                    </p:animRot>
                                    <p:animRot by="240000">
                                      <p:cBhvr>
                                        <p:cTn id="412" dur="200" fill="hold">
                                          <p:stCondLst>
                                            <p:cond delay="400"/>
                                          </p:stCondLst>
                                        </p:cTn>
                                        <p:tgtEl>
                                          <p:spTgt spid="53"/>
                                        </p:tgtEl>
                                        <p:attrNameLst>
                                          <p:attrName>r</p:attrName>
                                        </p:attrNameLst>
                                      </p:cBhvr>
                                    </p:animRot>
                                    <p:animRot by="-240000">
                                      <p:cBhvr>
                                        <p:cTn id="413" dur="200" fill="hold">
                                          <p:stCondLst>
                                            <p:cond delay="600"/>
                                          </p:stCondLst>
                                        </p:cTn>
                                        <p:tgtEl>
                                          <p:spTgt spid="53"/>
                                        </p:tgtEl>
                                        <p:attrNameLst>
                                          <p:attrName>r</p:attrName>
                                        </p:attrNameLst>
                                      </p:cBhvr>
                                    </p:animRot>
                                    <p:animRot by="120000">
                                      <p:cBhvr>
                                        <p:cTn id="414" dur="200" fill="hold">
                                          <p:stCondLst>
                                            <p:cond delay="800"/>
                                          </p:stCondLst>
                                        </p:cTn>
                                        <p:tgtEl>
                                          <p:spTgt spid="53"/>
                                        </p:tgtEl>
                                        <p:attrNameLst>
                                          <p:attrName>r</p:attrName>
                                        </p:attrNameLst>
                                      </p:cBhvr>
                                    </p:animRot>
                                  </p:childTnLst>
                                </p:cTn>
                              </p:par>
                            </p:childTnLst>
                          </p:cTn>
                        </p:par>
                        <p:par>
                          <p:cTn id="415" fill="hold">
                            <p:stCondLst>
                              <p:cond delay="500"/>
                            </p:stCondLst>
                            <p:childTnLst>
                              <p:par>
                                <p:cTn id="416" presetID="1" presetClass="entr" presetSubtype="0" fill="hold" nodeType="afterEffect">
                                  <p:stCondLst>
                                    <p:cond delay="0"/>
                                  </p:stCondLst>
                                  <p:childTnLst>
                                    <p:set>
                                      <p:cBhvr>
                                        <p:cTn id="417" dur="1" fill="hold">
                                          <p:stCondLst>
                                            <p:cond delay="0"/>
                                          </p:stCondLst>
                                        </p:cTn>
                                        <p:tgtEl>
                                          <p:spTgt spid="57"/>
                                        </p:tgtEl>
                                        <p:attrNameLst>
                                          <p:attrName>style.visibility</p:attrName>
                                        </p:attrNameLst>
                                      </p:cBhvr>
                                      <p:to>
                                        <p:strVal val="visible"/>
                                      </p:to>
                                    </p:set>
                                  </p:childTnLst>
                                </p:cTn>
                              </p:par>
                            </p:childTnLst>
                          </p:cTn>
                        </p:par>
                        <p:par>
                          <p:cTn id="418" fill="hold">
                            <p:stCondLst>
                              <p:cond delay="500"/>
                            </p:stCondLst>
                            <p:childTnLst>
                              <p:par>
                                <p:cTn id="419" presetID="0" presetClass="path" presetSubtype="0" accel="50000" decel="50000" fill="hold" nodeType="afterEffect">
                                  <p:stCondLst>
                                    <p:cond delay="0"/>
                                  </p:stCondLst>
                                  <p:childTnLst>
                                    <p:animMotion origin="layout" path="M 0.000000 0.000000 C 0.004427 -0.004815 0.014896 -0.023519 0.024479 -0.020648 C 0.034063 -0.017778 0.039427 0.014537 0.047812 0.014537 C 0.056198 0.014537 0.057813 -0.023519 0.066458 -0.020648 C 0.075104 -0.017778 0.082083 0.029074 0.090938 0.029074 C 0.099792 0.029074 0.102865 -0.020648 0.110781 -0.020648 C 0.118698 -0.020648 0.122188 0.027037 0.130573 0.029074 C 0.138958 0.031111 0.148698 -0.001389 0.152760 -0.010278 " pathEditMode="relative" ptsTypes="">
                                      <p:cBhvr>
                                        <p:cTn id="420" dur="1000" fill="hold"/>
                                        <p:tgtEl>
                                          <p:spTgt spid="57"/>
                                        </p:tgtEl>
                                        <p:attrNameLst>
                                          <p:attrName>ppt_x</p:attrName>
                                          <p:attrName>ppt_y</p:attrName>
                                        </p:attrNameLst>
                                      </p:cBhvr>
                                    </p:animMotion>
                                  </p:childTnLst>
                                </p:cTn>
                              </p:par>
                              <p:par>
                                <p:cTn id="421" presetID="0" presetClass="path" presetSubtype="0" accel="50000" decel="50000" fill="hold" nodeType="withEffect">
                                  <p:stCondLst>
                                    <p:cond delay="0"/>
                                  </p:stCondLst>
                                  <p:childTnLst>
                                    <p:animMotion origin="layout" path="M 0.000000 0.000000 C -0.004167 -0.006204 -0.013698 -0.029444 -0.023281 -0.026944 C -0.032865 -0.024444 -0.039167 0.012037 -0.047812 0.012407 C -0.056458 0.012778 -0.057344 -0.026944 -0.066458 -0.024907 C -0.075573 -0.022870 -0.084635 0.021944 -0.093281 0.022778 C -0.101927 0.023611 -0.101667 -0.017870 -0.109583 -0.020741 C -0.117500 -0.023611 -0.128594 0.001574 -0.132917 0.008241 " pathEditMode="relative" ptsTypes="">
                                      <p:cBhvr>
                                        <p:cTn id="422" dur="1000" fill="hold"/>
                                        <p:tgtEl>
                                          <p:spTgt spid="61"/>
                                        </p:tgtEl>
                                        <p:attrNameLst>
                                          <p:attrName>ppt_x</p:attrName>
                                          <p:attrName>ppt_y</p:attrName>
                                        </p:attrNameLst>
                                      </p:cBhvr>
                                    </p:animMotion>
                                  </p:childTnLst>
                                </p:cTn>
                              </p:par>
                            </p:childTnLst>
                          </p:cTn>
                        </p:par>
                        <p:par>
                          <p:cTn id="423" fill="hold">
                            <p:stCondLst>
                              <p:cond delay="1500"/>
                            </p:stCondLst>
                            <p:childTnLst>
                              <p:par>
                                <p:cTn id="424" presetID="26" presetClass="emph" presetSubtype="0" fill="hold" nodeType="afterEffect">
                                  <p:stCondLst>
                                    <p:cond delay="0"/>
                                  </p:stCondLst>
                                  <p:childTnLst>
                                    <p:animEffect transition="out" filter="fade">
                                      <p:cBhvr>
                                        <p:cTn id="425" dur="500" tmFilter="0, 0; .2, .5; .8, .5; 1, 0"/>
                                        <p:tgtEl>
                                          <p:spTgt spid="61"/>
                                        </p:tgtEl>
                                      </p:cBhvr>
                                    </p:animEffect>
                                    <p:animScale>
                                      <p:cBhvr>
                                        <p:cTn id="426" dur="250" autoRev="1" fill="hold"/>
                                        <p:tgtEl>
                                          <p:spTgt spid="61"/>
                                        </p:tgtEl>
                                      </p:cBhvr>
                                      <p:by x="105000" y="105000"/>
                                    </p:animScale>
                                  </p:childTnLst>
                                </p:cTn>
                              </p:par>
                              <p:par>
                                <p:cTn id="427" presetID="32" presetClass="emph" presetSubtype="0" fill="hold" nodeType="withEffect">
                                  <p:stCondLst>
                                    <p:cond delay="0"/>
                                  </p:stCondLst>
                                  <p:childTnLst>
                                    <p:animRot by="120000">
                                      <p:cBhvr>
                                        <p:cTn id="428" dur="100" fill="hold">
                                          <p:stCondLst>
                                            <p:cond delay="0"/>
                                          </p:stCondLst>
                                        </p:cTn>
                                        <p:tgtEl>
                                          <p:spTgt spid="61"/>
                                        </p:tgtEl>
                                        <p:attrNameLst>
                                          <p:attrName>r</p:attrName>
                                        </p:attrNameLst>
                                      </p:cBhvr>
                                    </p:animRot>
                                    <p:animRot by="-240000">
                                      <p:cBhvr>
                                        <p:cTn id="429" dur="200" fill="hold">
                                          <p:stCondLst>
                                            <p:cond delay="200"/>
                                          </p:stCondLst>
                                        </p:cTn>
                                        <p:tgtEl>
                                          <p:spTgt spid="61"/>
                                        </p:tgtEl>
                                        <p:attrNameLst>
                                          <p:attrName>r</p:attrName>
                                        </p:attrNameLst>
                                      </p:cBhvr>
                                    </p:animRot>
                                    <p:animRot by="240000">
                                      <p:cBhvr>
                                        <p:cTn id="430" dur="200" fill="hold">
                                          <p:stCondLst>
                                            <p:cond delay="400"/>
                                          </p:stCondLst>
                                        </p:cTn>
                                        <p:tgtEl>
                                          <p:spTgt spid="61"/>
                                        </p:tgtEl>
                                        <p:attrNameLst>
                                          <p:attrName>r</p:attrName>
                                        </p:attrNameLst>
                                      </p:cBhvr>
                                    </p:animRot>
                                    <p:animRot by="-240000">
                                      <p:cBhvr>
                                        <p:cTn id="431" dur="200" fill="hold">
                                          <p:stCondLst>
                                            <p:cond delay="600"/>
                                          </p:stCondLst>
                                        </p:cTn>
                                        <p:tgtEl>
                                          <p:spTgt spid="61"/>
                                        </p:tgtEl>
                                        <p:attrNameLst>
                                          <p:attrName>r</p:attrName>
                                        </p:attrNameLst>
                                      </p:cBhvr>
                                    </p:animRot>
                                    <p:animRot by="120000">
                                      <p:cBhvr>
                                        <p:cTn id="432" dur="200" fill="hold">
                                          <p:stCondLst>
                                            <p:cond delay="800"/>
                                          </p:stCondLst>
                                        </p:cTn>
                                        <p:tgtEl>
                                          <p:spTgt spid="61"/>
                                        </p:tgtEl>
                                        <p:attrNameLst>
                                          <p:attrName>r</p:attrName>
                                        </p:attrNameLst>
                                      </p:cBhvr>
                                    </p:animRot>
                                  </p:childTnLst>
                                </p:cTn>
                              </p:par>
                              <p:par>
                                <p:cTn id="433" presetID="1" presetClass="exit" presetSubtype="0" fill="hold" nodeType="withEffect">
                                  <p:stCondLst>
                                    <p:cond delay="0"/>
                                  </p:stCondLst>
                                  <p:childTnLst>
                                    <p:set>
                                      <p:cBhvr>
                                        <p:cTn id="434" dur="1" fill="hold">
                                          <p:stCondLst>
                                            <p:cond delay="0"/>
                                          </p:stCondLst>
                                        </p:cTn>
                                        <p:tgtEl>
                                          <p:spTgt spid="61"/>
                                        </p:tgtEl>
                                        <p:attrNameLst>
                                          <p:attrName>style.visibility</p:attrName>
                                        </p:attrNameLst>
                                      </p:cBhvr>
                                      <p:to>
                                        <p:strVal val="hidden"/>
                                      </p:to>
                                    </p:set>
                                  </p:childTnLst>
                                </p:cTn>
                              </p:par>
                              <p:par>
                                <p:cTn id="435" presetID="1" presetClass="exit" presetSubtype="0" fill="hold" nodeType="withEffect">
                                  <p:stCondLst>
                                    <p:cond delay="0"/>
                                  </p:stCondLst>
                                  <p:childTnLst>
                                    <p:set>
                                      <p:cBhvr>
                                        <p:cTn id="436" dur="1" fill="hold">
                                          <p:stCondLst>
                                            <p:cond delay="0"/>
                                          </p:stCondLst>
                                        </p:cTn>
                                        <p:tgtEl>
                                          <p:spTgt spid="57"/>
                                        </p:tgtEl>
                                        <p:attrNameLst>
                                          <p:attrName>style.visibility</p:attrName>
                                        </p:attrNameLst>
                                      </p:cBhvr>
                                      <p:to>
                                        <p:strVal val="hidden"/>
                                      </p:to>
                                    </p:set>
                                  </p:childTnLst>
                                </p:cTn>
                              </p:par>
                              <p:par>
                                <p:cTn id="437" presetID="1" presetClass="entr" presetSubtype="0" fill="hold" nodeType="withEffect">
                                  <p:stCondLst>
                                    <p:cond delay="0"/>
                                  </p:stCondLst>
                                  <p:childTnLst>
                                    <p:set>
                                      <p:cBhvr>
                                        <p:cTn id="438" dur="1" fill="hold">
                                          <p:stCondLst>
                                            <p:cond delay="0"/>
                                          </p:stCondLst>
                                        </p:cTn>
                                        <p:tgtEl>
                                          <p:spTgt spid="63"/>
                                        </p:tgtEl>
                                        <p:attrNameLst>
                                          <p:attrName>style.visibility</p:attrName>
                                        </p:attrNameLst>
                                      </p:cBhvr>
                                      <p:to>
                                        <p:strVal val="visible"/>
                                      </p:to>
                                    </p:set>
                                  </p:childTnLst>
                                </p:cTn>
                              </p:par>
                              <p:par>
                                <p:cTn id="439" presetID="1" presetClass="entr" presetSubtype="0" fill="hold" nodeType="withEffect">
                                  <p:stCondLst>
                                    <p:cond delay="0"/>
                                  </p:stCondLst>
                                  <p:childTnLst>
                                    <p:set>
                                      <p:cBhvr>
                                        <p:cTn id="440" dur="1" fill="hold">
                                          <p:stCondLst>
                                            <p:cond delay="0"/>
                                          </p:stCondLst>
                                        </p:cTn>
                                        <p:tgtEl>
                                          <p:spTgt spid="64"/>
                                        </p:tgtEl>
                                        <p:attrNameLst>
                                          <p:attrName>style.visibility</p:attrName>
                                        </p:attrNameLst>
                                      </p:cBhvr>
                                      <p:to>
                                        <p:strVal val="visible"/>
                                      </p:to>
                                    </p:set>
                                  </p:childTnLst>
                                </p:cTn>
                              </p:par>
                              <p:par>
                                <p:cTn id="441" presetID="8" presetClass="emph" presetSubtype="0" fill="hold" nodeType="withEffect">
                                  <p:stCondLst>
                                    <p:cond delay="0"/>
                                  </p:stCondLst>
                                  <p:childTnLst>
                                    <p:animRot by="-31200000">
                                      <p:cBhvr>
                                        <p:cTn id="442" dur="2000" fill="hold"/>
                                        <p:tgtEl>
                                          <p:spTgt spid="64"/>
                                        </p:tgtEl>
                                        <p:attrNameLst>
                                          <p:attrName>r</p:attrName>
                                        </p:attrNameLst>
                                      </p:cBhvr>
                                    </p:animRot>
                                  </p:childTnLst>
                                </p:cTn>
                              </p:par>
                              <p:par>
                                <p:cTn id="443" presetID="0" presetClass="path" presetSubtype="0" accel="50000" decel="50000" fill="hold" nodeType="withEffect">
                                  <p:stCondLst>
                                    <p:cond delay="0"/>
                                  </p:stCondLst>
                                  <p:childTnLst>
                                    <p:animMotion origin="layout" path="M 0.000000 0.000000 C 0.005990 -0.002593 0.023802 -0.018241 0.030313 -0.006204 C 0.036823 0.005833 0.027083 0.047685 0.032656 0.060093 C 0.038229 0.072500 0.052708 0.040185 0.058281 0.055926 C 0.063854 0.071667 0.055260 0.129722 0.060625 0.138889 C 0.065990 0.148056 0.088385 0.106111 0.085104 0.101574 C 0.081823 0.097037 0.049427 0.098241 0.044271 0.116019 C 0.039115 0.133796 0.048021 0.179074 0.059427 0.190648 C 0.070833 0.202222 0.093333 0.178889 0.101406 0.174074 " pathEditMode="relative" ptsTypes="">
                                      <p:cBhvr>
                                        <p:cTn id="444" dur="2000" fill="hold"/>
                                        <p:tgtEl>
                                          <p:spTgt spid="64"/>
                                        </p:tgtEl>
                                        <p:attrNameLst>
                                          <p:attrName>ppt_x</p:attrName>
                                          <p:attrName>ppt_y</p:attrName>
                                        </p:attrNameLst>
                                      </p:cBhvr>
                                    </p:animMotion>
                                  </p:childTnLst>
                                </p:cTn>
                              </p:par>
                            </p:childTnLst>
                          </p:cTn>
                        </p:par>
                        <p:par>
                          <p:cTn id="445" fill="hold">
                            <p:stCondLst>
                              <p:cond delay="2000"/>
                            </p:stCondLst>
                            <p:childTnLst>
                              <p:par>
                                <p:cTn id="446" presetID="8" presetClass="emph" presetSubtype="0" fill="hold" nodeType="afterEffect">
                                  <p:stCondLst>
                                    <p:cond delay="0"/>
                                  </p:stCondLst>
                                  <p:childTnLst>
                                    <p:animRot by="-5400000">
                                      <p:cBhvr>
                                        <p:cTn id="447" dur="1000" fill="hold"/>
                                        <p:tgtEl>
                                          <p:spTgt spid="63"/>
                                        </p:tgtEl>
                                        <p:attrNameLst>
                                          <p:attrName>r</p:attrName>
                                        </p:attrNameLst>
                                      </p:cBhvr>
                                    </p:animRot>
                                  </p:childTnLst>
                                </p:cTn>
                              </p:par>
                            </p:childTnLst>
                          </p:cTn>
                        </p:par>
                      </p:childTnLst>
                    </p:cTn>
                  </p:par>
                </p:childTnLst>
              </p:cTn>
              <p:nextCondLst>
                <p:cond evt="onClick" delay="0">
                  <p:tgtEl>
                    <p:spTgt spid="53"/>
                  </p:tgtEl>
                </p:cond>
              </p:nextCondLst>
            </p:seq>
            <p:seq concurrent="1" nextAc="seek">
              <p:cTn id="448" restart="whenNotActive" fill="hold" evtFilter="cancelBubble" nodeType="interactiveSeq">
                <p:stCondLst>
                  <p:cond evt="onClick" delay="0">
                    <p:tgtEl>
                      <p:spTgt spid="54"/>
                    </p:tgtEl>
                  </p:cond>
                </p:stCondLst>
                <p:endSync evt="end" delay="0">
                  <p:rtn val="all"/>
                </p:endSync>
                <p:childTnLst>
                  <p:par>
                    <p:cTn id="449" fill="hold">
                      <p:stCondLst>
                        <p:cond delay="0"/>
                      </p:stCondLst>
                      <p:childTnLst>
                        <p:par>
                          <p:cTn id="450" fill="hold">
                            <p:stCondLst>
                              <p:cond delay="0"/>
                            </p:stCondLst>
                            <p:childTnLst>
                              <p:par>
                                <p:cTn id="451" presetID="26" presetClass="emph" presetSubtype="0" fill="hold" nodeType="clickEffect">
                                  <p:stCondLst>
                                    <p:cond delay="0"/>
                                  </p:stCondLst>
                                  <p:childTnLst>
                                    <p:animEffect transition="out" filter="fade">
                                      <p:cBhvr>
                                        <p:cTn id="452" dur="500" tmFilter="0, 0; .2, .5; .8, .5; 1, 0"/>
                                        <p:tgtEl>
                                          <p:spTgt spid="54"/>
                                        </p:tgtEl>
                                      </p:cBhvr>
                                    </p:animEffect>
                                    <p:animScale>
                                      <p:cBhvr>
                                        <p:cTn id="453" dur="250" autoRev="1" fill="hold"/>
                                        <p:tgtEl>
                                          <p:spTgt spid="54"/>
                                        </p:tgtEl>
                                      </p:cBhvr>
                                      <p:by x="105000" y="105000"/>
                                    </p:animScale>
                                  </p:childTnLst>
                                </p:cTn>
                              </p:par>
                            </p:childTnLst>
                          </p:cTn>
                        </p:par>
                        <p:par>
                          <p:cTn id="454" fill="hold">
                            <p:stCondLst>
                              <p:cond delay="500"/>
                            </p:stCondLst>
                            <p:childTnLst>
                              <p:par>
                                <p:cTn id="455" presetID="0" presetClass="path" presetSubtype="0" accel="50000" decel="50000" fill="hold" nodeType="afterEffect">
                                  <p:stCondLst>
                                    <p:cond delay="0"/>
                                  </p:stCondLst>
                                  <p:childTnLst>
                                    <p:animMotion origin="layout" path="M 0.000000 0.000000 C -0.005417 -0.009074 -0.018281 -0.041481 -0.029740 -0.041111 C -0.041198 -0.040741 -0.048229 0.001944 -0.057240 0.001944 C -0.066250 0.001944 -0.065365 -0.042315 -0.074844 -0.041111 C -0.084323 -0.039907 -0.094635 0.007778 -0.104531 0.007778 C -0.114427 0.007778 -0.116875 -0.039167 -0.124375 -0.041111 C -0.131875 -0.043056 -0.132083 -0.001574 -0.141979 -0.001944 C -0.151875 -0.002315 -0.163490 -0.042685 -0.173854 -0.043056 C -0.184219 -0.043426 -0.183802 -0.005463 -0.193698 -0.003889 C -0.203594 -0.002315 -0.213021 -0.035556 -0.223385 -0.035185 C -0.233750 -0.034815 -0.235729 0.000000 -0.245417 -0.001944 C -0.255104 -0.003889 -0.263229 -0.045000 -0.271823 -0.045000 C -0.280417 -0.045000 -0.279948 -0.002315 -0.288281 -0.001944 C -0.296615 -0.001574 -0.303490 -0.043796 -0.313594 -0.043056 C -0.323698 -0.042315 -0.328125 0.001574 -0.338906 0.001944 C -0.349687 0.002315 -0.357448 -0.039907 -0.367552 -0.041111 C -0.377656 -0.042315 -0.381615 -0.004630 -0.389531 -0.003889 C -0.397448 -0.003148 -0.399635 -0.036389 -0.407135 -0.037222 C -0.414635 -0.038056 -0.417240 -0.005185 -0.426927 -0.007870 C -0.436615 -0.010556 -0.438177 -0.052037 -0.455573 -0.050833 C -0.472969 -0.049630 -0.497813 -0.001574 -0.513854 -0.001944 C -0.529896 -0.002315 -0.526615 -0.055185 -0.535885 -0.052870 C -0.545156 -0.050556 -0.547552 0.008148 -0.560104 0.009722 C -0.572656 0.011296 -0.585833 -0.043426 -0.598594 -0.045000 C -0.611354 -0.046574 -0.614219 0.001204 -0.623906 0.001944 C -0.633594 0.002685 -0.635573 -0.046204 -0.647031 -0.041111 C -0.658490 -0.036019 -0.668594 0.025093 -0.681146 0.027407 C -0.693698 0.029722 -0.701354 -0.027778 -0.709740 -0.029352 C -0.718125 -0.030926 -0.713958 0.016759 -0.722969 0.019537 C -0.731979 0.022315 -0.748750 -0.007593 -0.754844 -0.015648 " pathEditMode="relative" ptsTypes="">
                                      <p:cBhvr>
                                        <p:cTn id="456" dur="3000" fill="hold"/>
                                        <p:tgtEl>
                                          <p:spTgt spid="56"/>
                                        </p:tgtEl>
                                        <p:attrNameLst>
                                          <p:attrName>ppt_x</p:attrName>
                                          <p:attrName>ppt_y</p:attrName>
                                        </p:attrNameLst>
                                      </p:cBhvr>
                                    </p:animMotion>
                                  </p:childTnLst>
                                </p:cTn>
                              </p:par>
                            </p:childTnLst>
                          </p:cTn>
                        </p:par>
                        <p:par>
                          <p:cTn id="457" fill="hold">
                            <p:stCondLst>
                              <p:cond delay="3500"/>
                            </p:stCondLst>
                            <p:childTnLst>
                              <p:par>
                                <p:cTn id="458" presetID="32" presetClass="emph" presetSubtype="0" fill="hold" nodeType="afterEffect">
                                  <p:stCondLst>
                                    <p:cond delay="0"/>
                                  </p:stCondLst>
                                  <p:childTnLst>
                                    <p:animRot by="120000">
                                      <p:cBhvr>
                                        <p:cTn id="459" dur="100" fill="hold">
                                          <p:stCondLst>
                                            <p:cond delay="0"/>
                                          </p:stCondLst>
                                        </p:cTn>
                                        <p:tgtEl>
                                          <p:spTgt spid="56"/>
                                        </p:tgtEl>
                                        <p:attrNameLst>
                                          <p:attrName>r</p:attrName>
                                        </p:attrNameLst>
                                      </p:cBhvr>
                                    </p:animRot>
                                    <p:animRot by="-240000">
                                      <p:cBhvr>
                                        <p:cTn id="460" dur="200" fill="hold">
                                          <p:stCondLst>
                                            <p:cond delay="200"/>
                                          </p:stCondLst>
                                        </p:cTn>
                                        <p:tgtEl>
                                          <p:spTgt spid="56"/>
                                        </p:tgtEl>
                                        <p:attrNameLst>
                                          <p:attrName>r</p:attrName>
                                        </p:attrNameLst>
                                      </p:cBhvr>
                                    </p:animRot>
                                    <p:animRot by="240000">
                                      <p:cBhvr>
                                        <p:cTn id="461" dur="200" fill="hold">
                                          <p:stCondLst>
                                            <p:cond delay="400"/>
                                          </p:stCondLst>
                                        </p:cTn>
                                        <p:tgtEl>
                                          <p:spTgt spid="56"/>
                                        </p:tgtEl>
                                        <p:attrNameLst>
                                          <p:attrName>r</p:attrName>
                                        </p:attrNameLst>
                                      </p:cBhvr>
                                    </p:animRot>
                                    <p:animRot by="-240000">
                                      <p:cBhvr>
                                        <p:cTn id="462" dur="200" fill="hold">
                                          <p:stCondLst>
                                            <p:cond delay="600"/>
                                          </p:stCondLst>
                                        </p:cTn>
                                        <p:tgtEl>
                                          <p:spTgt spid="56"/>
                                        </p:tgtEl>
                                        <p:attrNameLst>
                                          <p:attrName>r</p:attrName>
                                        </p:attrNameLst>
                                      </p:cBhvr>
                                    </p:animRot>
                                    <p:animRot by="120000">
                                      <p:cBhvr>
                                        <p:cTn id="463" dur="200" fill="hold">
                                          <p:stCondLst>
                                            <p:cond delay="800"/>
                                          </p:stCondLst>
                                        </p:cTn>
                                        <p:tgtEl>
                                          <p:spTgt spid="56"/>
                                        </p:tgtEl>
                                        <p:attrNameLst>
                                          <p:attrName>r</p:attrName>
                                        </p:attrNameLst>
                                      </p:cBhvr>
                                    </p:animRot>
                                  </p:childTnLst>
                                </p:cTn>
                              </p:par>
                              <p:par>
                                <p:cTn id="464" presetID="9" presetClass="exit" presetSubtype="0" fill="hold" nodeType="withEffect">
                                  <p:stCondLst>
                                    <p:cond delay="0"/>
                                  </p:stCondLst>
                                  <p:childTnLst>
                                    <p:animEffect transition="out" filter="dissolve">
                                      <p:cBhvr>
                                        <p:cTn id="465" dur="500"/>
                                        <p:tgtEl>
                                          <p:spTgt spid="53"/>
                                        </p:tgtEl>
                                      </p:cBhvr>
                                    </p:animEffect>
                                    <p:set>
                                      <p:cBhvr>
                                        <p:cTn id="466"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467" restart="whenNotActive" fill="hold" evtFilter="cancelBubble" nodeType="interactiveSeq">
                <p:stCondLst>
                  <p:cond evt="onClick" delay="0">
                    <p:tgtEl>
                      <p:spTgt spid="51"/>
                    </p:tgtEl>
                  </p:cond>
                </p:stCondLst>
                <p:endSync evt="end" delay="0">
                  <p:rtn val="all"/>
                </p:endSync>
                <p:childTnLst>
                  <p:par>
                    <p:cTn id="468" fill="hold">
                      <p:stCondLst>
                        <p:cond delay="0"/>
                      </p:stCondLst>
                      <p:childTnLst>
                        <p:par>
                          <p:cTn id="469" fill="hold">
                            <p:stCondLst>
                              <p:cond delay="0"/>
                            </p:stCondLst>
                            <p:childTnLst>
                              <p:par>
                                <p:cTn id="470" presetID="1" presetClass="entr" presetSubtype="0" fill="hold" nodeType="clickEffect">
                                  <p:stCondLst>
                                    <p:cond delay="0"/>
                                  </p:stCondLst>
                                  <p:childTnLst>
                                    <p:set>
                                      <p:cBhvr>
                                        <p:cTn id="471" dur="1" fill="hold">
                                          <p:stCondLst>
                                            <p:cond delay="0"/>
                                          </p:stCondLst>
                                        </p:cTn>
                                        <p:tgtEl>
                                          <p:spTgt spid="48"/>
                                        </p:tgtEl>
                                        <p:attrNameLst>
                                          <p:attrName>style.visibility</p:attrName>
                                        </p:attrNameLst>
                                      </p:cBhvr>
                                      <p:to>
                                        <p:strVal val="visible"/>
                                      </p:to>
                                    </p:set>
                                  </p:childTnLst>
                                </p:cTn>
                              </p:par>
                            </p:childTnLst>
                          </p:cTn>
                        </p:par>
                      </p:childTnLst>
                    </p:cTn>
                  </p:par>
                  <p:par>
                    <p:cTn id="472" fill="hold">
                      <p:stCondLst>
                        <p:cond delay="indefinite"/>
                      </p:stCondLst>
                      <p:childTnLst>
                        <p:par>
                          <p:cTn id="473" fill="hold">
                            <p:stCondLst>
                              <p:cond delay="0"/>
                            </p:stCondLst>
                            <p:childTnLst>
                              <p:par>
                                <p:cTn id="474" presetID="1" presetClass="exit" presetSubtype="0" fill="hold" nodeType="clickEffect">
                                  <p:stCondLst>
                                    <p:cond delay="0"/>
                                  </p:stCondLst>
                                  <p:childTnLst>
                                    <p:set>
                                      <p:cBhvr>
                                        <p:cTn id="475" dur="1" fill="hold">
                                          <p:stCondLst>
                                            <p:cond delay="0"/>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51"/>
                  </p:tgtEl>
                </p:cond>
              </p:nextCondLst>
            </p:seq>
          </p:childTnLst>
        </p:cTn>
      </p:par>
    </p:tnLst>
    <p:bldLst>
      <p:bldP spid="2" grpId="0"/>
      <p:bldP spid="2" grpId="1"/>
      <p:bldP spid="78" grpId="0"/>
      <p:bldP spid="78" grpId="1"/>
      <p:bldP spid="80" grpId="0"/>
      <p:bldP spid="80" grpId="1"/>
      <p:bldP spid="81" grpId="0"/>
      <p:bldP spid="81" grpId="1"/>
      <p:bldP spid="82" grpId="0"/>
      <p:bldP spid="8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 xmlns:a16="http://schemas.microsoft.com/office/drawing/2014/main" id="{87814577-70CA-BE40-B210-6B49FD948A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21075"/>
            <a:ext cx="12189984" cy="553091"/>
          </a:xfrm>
          <a:prstGeom prst="rect">
            <a:avLst/>
          </a:prstGeom>
        </p:spPr>
      </p:pic>
      <p:pic>
        <p:nvPicPr>
          <p:cNvPr id="17" name="图片 16">
            <a:extLst>
              <a:ext uri="{FF2B5EF4-FFF2-40B4-BE49-F238E27FC236}">
                <a16:creationId xmlns="" xmlns:a16="http://schemas.microsoft.com/office/drawing/2014/main" id="{A60F6545-0B6C-FD46-800F-1266EBAA48A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80079" y="758746"/>
            <a:ext cx="9252592" cy="6099254"/>
          </a:xfrm>
          <a:prstGeom prst="rect">
            <a:avLst/>
          </a:prstGeom>
        </p:spPr>
      </p:pic>
      <p:sp>
        <p:nvSpPr>
          <p:cNvPr id="12" name="矩形 11"/>
          <p:cNvSpPr/>
          <p:nvPr/>
        </p:nvSpPr>
        <p:spPr>
          <a:xfrm>
            <a:off x="4080601" y="1322152"/>
            <a:ext cx="7043494" cy="4524315"/>
          </a:xfrm>
          <a:prstGeom prst="rect">
            <a:avLst/>
          </a:prstGeom>
        </p:spPr>
        <p:txBody>
          <a:bodyPr wrap="square">
            <a:spAutoFit/>
          </a:bodyPr>
          <a:lstStyle/>
          <a:p>
            <a:pPr marL="355600" lvl="0" indent="-355600">
              <a:buFont typeface="Wingdings" panose="05000000000000000000" pitchFamily="2" charset="2"/>
              <a:buChar char="Ø"/>
            </a:pPr>
            <a:r>
              <a:rPr lang="en-US" altLang="zh-CN" sz="2400" b="1" dirty="0">
                <a:solidFill>
                  <a:srgbClr val="0070C0"/>
                </a:solidFill>
                <a:latin typeface="Century Gothic" panose="020B0502020202020204" pitchFamily="34" charset="0"/>
              </a:rPr>
              <a:t>Isolate and pronounce the initial, medial vowel, and final sounds in CVC words.</a:t>
            </a:r>
          </a:p>
          <a:p>
            <a:pPr marL="342900" lvl="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Learn the different words and phrases </a:t>
            </a:r>
            <a:r>
              <a:rPr lang="en-US" altLang="zh-CN" sz="2400" b="1" i="1" dirty="0">
                <a:solidFill>
                  <a:srgbClr val="0070C0"/>
                </a:solidFill>
                <a:latin typeface="Century Gothic" panose="020B0502020202020204" pitchFamily="34" charset="0"/>
              </a:rPr>
              <a:t>football, kick, fell over, luck, </a:t>
            </a:r>
            <a:r>
              <a:rPr lang="en-US" altLang="zh-CN" sz="2400" b="1" dirty="0" smtClean="0">
                <a:solidFill>
                  <a:srgbClr val="0070C0"/>
                </a:solidFill>
                <a:latin typeface="Century Gothic" panose="020B0502020202020204" pitchFamily="34" charset="0"/>
              </a:rPr>
              <a:t>and</a:t>
            </a:r>
            <a:r>
              <a:rPr lang="en-US" altLang="zh-CN" sz="2400" b="1" i="1" dirty="0" smtClean="0">
                <a:solidFill>
                  <a:srgbClr val="0070C0"/>
                </a:solidFill>
                <a:latin typeface="Century Gothic" panose="020B0502020202020204" pitchFamily="34" charset="0"/>
              </a:rPr>
              <a:t> bathroom</a:t>
            </a:r>
            <a:r>
              <a:rPr lang="en-US" altLang="zh-CN" sz="2400" b="1" i="1" dirty="0">
                <a:solidFill>
                  <a:srgbClr val="0070C0"/>
                </a:solidFill>
                <a:latin typeface="Century Gothic" panose="020B0502020202020204" pitchFamily="34" charset="0"/>
              </a:rPr>
              <a:t>,</a:t>
            </a:r>
            <a:r>
              <a:rPr lang="en-US" altLang="zh-CN" sz="2400" b="1" dirty="0">
                <a:solidFill>
                  <a:srgbClr val="0070C0"/>
                </a:solidFill>
                <a:latin typeface="Century Gothic" panose="020B0502020202020204" pitchFamily="34" charset="0"/>
              </a:rPr>
              <a:t> </a:t>
            </a:r>
            <a:r>
              <a:rPr lang="en-US" altLang="zh-CN" sz="2400" b="1" dirty="0" smtClean="0">
                <a:solidFill>
                  <a:srgbClr val="0070C0"/>
                </a:solidFill>
                <a:latin typeface="Century Gothic" panose="020B0502020202020204" pitchFamily="34" charset="0"/>
              </a:rPr>
              <a:t>and make </a:t>
            </a:r>
            <a:r>
              <a:rPr lang="en-US" altLang="zh-CN" sz="2400" b="1" dirty="0">
                <a:solidFill>
                  <a:srgbClr val="0070C0"/>
                </a:solidFill>
                <a:latin typeface="Century Gothic" panose="020B0502020202020204" pitchFamily="34" charset="0"/>
              </a:rPr>
              <a:t>sentences with</a:t>
            </a:r>
            <a:r>
              <a:rPr lang="zh-CN" altLang="en-US" sz="2400" b="1" dirty="0">
                <a:solidFill>
                  <a:srgbClr val="0070C0"/>
                </a:solidFill>
                <a:latin typeface="Century Gothic" panose="020B0502020202020204" pitchFamily="34" charset="0"/>
              </a:rPr>
              <a:t> </a:t>
            </a:r>
            <a:r>
              <a:rPr lang="en-US" altLang="zh-CN" sz="2400" b="1" dirty="0">
                <a:solidFill>
                  <a:srgbClr val="0070C0"/>
                </a:solidFill>
                <a:latin typeface="Century Gothic" panose="020B0502020202020204" pitchFamily="34" charset="0"/>
              </a:rPr>
              <a:t>them.</a:t>
            </a:r>
          </a:p>
          <a:p>
            <a:pPr marL="34290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Read the story</a:t>
            </a:r>
            <a:r>
              <a:rPr lang="zh-CN" altLang="en-US" sz="2400" b="1" dirty="0">
                <a:solidFill>
                  <a:srgbClr val="0070C0"/>
                </a:solidFill>
                <a:latin typeface="Century Gothic" panose="020B0502020202020204" pitchFamily="34" charset="0"/>
              </a:rPr>
              <a:t> </a:t>
            </a:r>
            <a:r>
              <a:rPr lang="en-US" altLang="zh-CN" sz="2400" b="1" i="1" dirty="0">
                <a:solidFill>
                  <a:srgbClr val="0070C0"/>
                </a:solidFill>
                <a:latin typeface="Century Gothic" panose="020B0502020202020204" pitchFamily="34" charset="0"/>
              </a:rPr>
              <a:t>The Mud Bath, </a:t>
            </a:r>
            <a:r>
              <a:rPr lang="en-US" altLang="zh-CN" sz="2400" b="1" dirty="0">
                <a:solidFill>
                  <a:srgbClr val="0070C0"/>
                </a:solidFill>
                <a:latin typeface="Century Gothic" panose="020B0502020202020204" pitchFamily="34" charset="0"/>
              </a:rPr>
              <a:t>and identify the setting of the story by using the pictures.</a:t>
            </a:r>
          </a:p>
          <a:p>
            <a:pPr marL="342900" lvl="0" indent="-342900">
              <a:buFont typeface="Wingdings" panose="05000000000000000000" pitchFamily="2" charset="2"/>
              <a:buChar char="Ø"/>
            </a:pPr>
            <a:endParaRPr lang="en-US" altLang="zh-CN" sz="2400" b="1" dirty="0">
              <a:solidFill>
                <a:srgbClr val="0070C0"/>
              </a:solidFill>
              <a:latin typeface="Century Gothic" panose="020B0502020202020204" pitchFamily="34" charset="0"/>
            </a:endParaRPr>
          </a:p>
          <a:p>
            <a:pPr marL="342900" lvl="0" indent="-342900">
              <a:buFont typeface="Wingdings" panose="05000000000000000000" pitchFamily="2" charset="2"/>
              <a:buChar char="Ø"/>
            </a:pPr>
            <a:r>
              <a:rPr lang="en-US" altLang="zh-CN" sz="2400" b="1" dirty="0">
                <a:solidFill>
                  <a:srgbClr val="0070C0"/>
                </a:solidFill>
                <a:latin typeface="Century Gothic" panose="020B0502020202020204" pitchFamily="34" charset="0"/>
              </a:rPr>
              <a:t>Practice using the sentence structure</a:t>
            </a:r>
          </a:p>
          <a:p>
            <a:pPr lvl="0"/>
            <a:r>
              <a:rPr lang="en-US" altLang="zh-CN" sz="2400" b="1" dirty="0">
                <a:solidFill>
                  <a:srgbClr val="0070C0"/>
                </a:solidFill>
                <a:latin typeface="Century Gothic" panose="020B0502020202020204" pitchFamily="34" charset="0"/>
              </a:rPr>
              <a:t>    _______ kicked/fell over _____. </a:t>
            </a:r>
          </a:p>
        </p:txBody>
      </p:sp>
      <p:grpSp>
        <p:nvGrpSpPr>
          <p:cNvPr id="2" name="组合 1"/>
          <p:cNvGrpSpPr/>
          <p:nvPr/>
        </p:nvGrpSpPr>
        <p:grpSpPr>
          <a:xfrm>
            <a:off x="8699631" y="-9163"/>
            <a:ext cx="2796579" cy="964367"/>
            <a:chOff x="9238157" y="41014"/>
            <a:chExt cx="2796579" cy="964367"/>
          </a:xfrm>
        </p:grpSpPr>
        <p:pic>
          <p:nvPicPr>
            <p:cNvPr id="19" name="图片 18">
              <a:extLst>
                <a:ext uri="{FF2B5EF4-FFF2-40B4-BE49-F238E27FC236}">
                  <a16:creationId xmlns="" xmlns:a16="http://schemas.microsoft.com/office/drawing/2014/main" id="{83C6C948-3C3A-2D45-86B0-9246BD8ECEF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395421" y="110256"/>
              <a:ext cx="2639315" cy="859312"/>
            </a:xfrm>
            <a:prstGeom prst="rect">
              <a:avLst/>
            </a:prstGeom>
          </p:spPr>
        </p:pic>
        <p:sp>
          <p:nvSpPr>
            <p:cNvPr id="21" name="文本框 20"/>
            <p:cNvSpPr txBox="1"/>
            <p:nvPr/>
          </p:nvSpPr>
          <p:spPr>
            <a:xfrm>
              <a:off x="9238157" y="41014"/>
              <a:ext cx="266977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Learning</a:t>
              </a:r>
            </a:p>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 Goals</a:t>
              </a:r>
              <a:endParaRPr lang="zh-CN" altLang="en-US" sz="2800" b="1" dirty="0">
                <a:solidFill>
                  <a:schemeClr val="bg1"/>
                </a:solidFill>
                <a:latin typeface="Century Gothic" panose="020B0502020202020204" pitchFamily="34" charset="0"/>
                <a:sym typeface="Helvetica Light"/>
              </a:endParaRPr>
            </a:p>
          </p:txBody>
        </p:sp>
      </p:grpSp>
      <p:grpSp>
        <p:nvGrpSpPr>
          <p:cNvPr id="4" name="组合 3"/>
          <p:cNvGrpSpPr/>
          <p:nvPr/>
        </p:nvGrpSpPr>
        <p:grpSpPr>
          <a:xfrm>
            <a:off x="154713" y="879831"/>
            <a:ext cx="2523767" cy="2523767"/>
            <a:chOff x="561113" y="737591"/>
            <a:chExt cx="2523767" cy="2523767"/>
          </a:xfrm>
        </p:grpSpPr>
        <p:pic>
          <p:nvPicPr>
            <p:cNvPr id="22" name="图片 21">
              <a:extLst>
                <a:ext uri="{FF2B5EF4-FFF2-40B4-BE49-F238E27FC236}">
                  <a16:creationId xmlns="" xmlns:a16="http://schemas.microsoft.com/office/drawing/2014/main" id="{7430EC95-0947-5C42-9619-8C955F82127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61113" y="737591"/>
              <a:ext cx="2523767" cy="2523767"/>
            </a:xfrm>
            <a:prstGeom prst="rect">
              <a:avLst/>
            </a:prstGeom>
          </p:spPr>
        </p:pic>
        <p:sp>
          <p:nvSpPr>
            <p:cNvPr id="24" name="矩形 23"/>
            <p:cNvSpPr/>
            <p:nvPr/>
          </p:nvSpPr>
          <p:spPr>
            <a:xfrm>
              <a:off x="629602" y="1141334"/>
              <a:ext cx="2412551" cy="1754326"/>
            </a:xfrm>
            <a:prstGeom prst="rect">
              <a:avLst/>
            </a:prstGeom>
          </p:spPr>
          <p:txBody>
            <a:bodyPr wrap="square">
              <a:spAutoFit/>
            </a:bodyPr>
            <a:lstStyle/>
            <a:p>
              <a:pPr algn="ctr"/>
              <a:r>
                <a:rPr lang="en-US" altLang="zh-CN" sz="3600" b="1" dirty="0">
                  <a:solidFill>
                    <a:srgbClr val="0070C0"/>
                  </a:solidFill>
                  <a:latin typeface="Century Gothic" panose="020B0502020202020204" pitchFamily="34" charset="0"/>
                </a:rPr>
                <a:t>We are </a:t>
              </a:r>
            </a:p>
            <a:p>
              <a:pPr algn="ctr"/>
              <a:r>
                <a:rPr lang="en-US" altLang="zh-CN" sz="3600" b="1" dirty="0">
                  <a:solidFill>
                    <a:srgbClr val="0070C0"/>
                  </a:solidFill>
                  <a:latin typeface="Century Gothic" panose="020B0502020202020204" pitchFamily="34" charset="0"/>
                </a:rPr>
                <a:t>going to . . .</a:t>
              </a:r>
            </a:p>
          </p:txBody>
        </p:sp>
      </p:grpSp>
      <p:grpSp>
        <p:nvGrpSpPr>
          <p:cNvPr id="33" name="组合 32"/>
          <p:cNvGrpSpPr/>
          <p:nvPr/>
        </p:nvGrpSpPr>
        <p:grpSpPr>
          <a:xfrm>
            <a:off x="11255730" y="6496511"/>
            <a:ext cx="998007" cy="312687"/>
            <a:chOff x="7707356" y="6408789"/>
            <a:chExt cx="998007" cy="312687"/>
          </a:xfrm>
        </p:grpSpPr>
        <p:pic>
          <p:nvPicPr>
            <p:cNvPr id="34" name="图片 3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5" name="文本框 34"/>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2/26</a:t>
              </a:r>
              <a:endParaRPr lang="zh-CN" altLang="en-US" sz="110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85751" y="6514774"/>
            <a:ext cx="953172" cy="294424"/>
            <a:chOff x="10997567" y="6474446"/>
            <a:chExt cx="953172" cy="294424"/>
          </a:xfrm>
        </p:grpSpPr>
        <p:pic>
          <p:nvPicPr>
            <p:cNvPr id="26" name="图片 25">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01295" y="6474446"/>
              <a:ext cx="749444" cy="294424"/>
            </a:xfrm>
            <a:prstGeom prst="rect">
              <a:avLst/>
            </a:prstGeom>
          </p:spPr>
        </p:pic>
        <p:sp>
          <p:nvSpPr>
            <p:cNvPr id="36" name="文本框 35">
              <a:extLst>
                <a:ext uri="{FF2B5EF4-FFF2-40B4-BE49-F238E27FC236}">
                  <a16:creationId xmlns="" xmlns:a16="http://schemas.microsoft.com/office/drawing/2014/main" id="{68BCB880-31DC-7346-B6D5-01DAA156375E}"/>
                </a:ext>
              </a:extLst>
            </p:cNvPr>
            <p:cNvSpPr txBox="1"/>
            <p:nvPr/>
          </p:nvSpPr>
          <p:spPr>
            <a:xfrm>
              <a:off x="10997567" y="6479718"/>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0:30</a:t>
              </a:r>
              <a:endParaRPr lang="zh-CN" altLang="en-US" sz="1100" b="1" dirty="0">
                <a:latin typeface="Century Gothic" panose="020B0502020202020204" pitchFamily="34" charset="0"/>
              </a:endParaRPr>
            </a:p>
          </p:txBody>
        </p:sp>
      </p:grpSp>
      <p:grpSp>
        <p:nvGrpSpPr>
          <p:cNvPr id="18" name="组合 17"/>
          <p:cNvGrpSpPr/>
          <p:nvPr/>
        </p:nvGrpSpPr>
        <p:grpSpPr>
          <a:xfrm>
            <a:off x="6851176" y="-36193"/>
            <a:ext cx="5348507" cy="1309543"/>
            <a:chOff x="8567" y="-23"/>
            <a:chExt cx="8445" cy="2007"/>
          </a:xfrm>
        </p:grpSpPr>
        <p:sp>
          <p:nvSpPr>
            <p:cNvPr id="20" name="矩形 19"/>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7" name="文本框 26"/>
            <p:cNvSpPr txBox="1"/>
            <p:nvPr/>
          </p:nvSpPr>
          <p:spPr>
            <a:xfrm>
              <a:off x="8600" y="412"/>
              <a:ext cx="8268" cy="121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Get to know and understand what will be learned in this lesson. </a:t>
              </a:r>
            </a:p>
            <a:p>
              <a:r>
                <a:rPr lang="en-US" altLang="zh-CN" sz="1100" b="1" dirty="0">
                  <a:latin typeface="Century Gothic" panose="020B0502020202020204" pitchFamily="34" charset="0"/>
                </a:rPr>
                <a:t>Go through the learning goals with Ss.</a:t>
              </a:r>
              <a:endParaRPr lang="zh-CN" altLang="zh-CN" sz="1100" dirty="0">
                <a:latin typeface="Century Gothic" panose="020B0502020202020204" pitchFamily="34" charset="0"/>
              </a:endParaRPr>
            </a:p>
          </p:txBody>
        </p:sp>
      </p:grpSp>
      <p:grpSp>
        <p:nvGrpSpPr>
          <p:cNvPr id="28" name="组合 27"/>
          <p:cNvGrpSpPr/>
          <p:nvPr/>
        </p:nvGrpSpPr>
        <p:grpSpPr>
          <a:xfrm>
            <a:off x="11354435" y="-58065"/>
            <a:ext cx="1116983" cy="845465"/>
            <a:chOff x="18031" y="-28"/>
            <a:chExt cx="1710" cy="1195"/>
          </a:xfrm>
        </p:grpSpPr>
        <p:sp>
          <p:nvSpPr>
            <p:cNvPr id="29" name="直角三角形 28"/>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0" name="文本框 29"/>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07838530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 xmlns:a16="http://schemas.microsoft.com/office/drawing/2014/main" id="{361CE799-9285-4746-A69A-BBA7D74F90E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10553"/>
            <a:ext cx="11911262" cy="6713589"/>
          </a:xfrm>
          <a:prstGeom prst="rect">
            <a:avLst/>
          </a:prstGeom>
        </p:spPr>
      </p:pic>
      <p:sp>
        <p:nvSpPr>
          <p:cNvPr id="9" name="矩形 8"/>
          <p:cNvSpPr/>
          <p:nvPr/>
        </p:nvSpPr>
        <p:spPr>
          <a:xfrm>
            <a:off x="896582" y="1519877"/>
            <a:ext cx="8071572" cy="1592487"/>
          </a:xfrm>
          <a:prstGeom prst="rect">
            <a:avLst/>
          </a:prstGeom>
        </p:spPr>
        <p:txBody>
          <a:bodyPr wrap="square">
            <a:spAutoFit/>
          </a:bodyPr>
          <a:lstStyle/>
          <a:p>
            <a:pPr>
              <a:lnSpc>
                <a:spcPct val="120000"/>
              </a:lnSpc>
            </a:pPr>
            <a:r>
              <a:rPr lang="en-US" altLang="zh-CN" sz="2800" b="1" dirty="0">
                <a:latin typeface="Century Gothic" panose="020B0502020202020204" pitchFamily="34" charset="0"/>
              </a:rPr>
              <a:t>—What did Dad do?</a:t>
            </a:r>
          </a:p>
          <a:p>
            <a:pPr>
              <a:lnSpc>
                <a:spcPct val="120000"/>
              </a:lnSpc>
            </a:pPr>
            <a:endParaRPr lang="en-US" altLang="zh-CN" sz="2800" b="1" dirty="0">
              <a:latin typeface="Century Gothic" panose="020B0502020202020204" pitchFamily="34" charset="0"/>
            </a:endParaRPr>
          </a:p>
          <a:p>
            <a:pPr>
              <a:lnSpc>
                <a:spcPct val="120000"/>
              </a:lnSpc>
            </a:pPr>
            <a:r>
              <a:rPr lang="en-US" altLang="zh-CN" sz="2800" b="1" dirty="0">
                <a:latin typeface="Century Gothic" panose="020B0502020202020204" pitchFamily="34" charset="0"/>
              </a:rPr>
              <a:t>—Dad </a:t>
            </a:r>
            <a:endParaRPr lang="zh-CN" altLang="en-US" sz="2800" b="1" dirty="0">
              <a:solidFill>
                <a:srgbClr val="0070C0"/>
              </a:solidFill>
              <a:latin typeface="Century Gothic" panose="020B0502020202020204" pitchFamily="34" charset="0"/>
            </a:endParaRPr>
          </a:p>
        </p:txBody>
      </p:sp>
      <p:sp>
        <p:nvSpPr>
          <p:cNvPr id="28" name="文本框 27"/>
          <p:cNvSpPr txBox="1"/>
          <p:nvPr/>
        </p:nvSpPr>
        <p:spPr>
          <a:xfrm>
            <a:off x="1046680" y="3655643"/>
            <a:ext cx="2087006" cy="1384995"/>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Biff</a:t>
            </a: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Chip</a:t>
            </a:r>
          </a:p>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Kipper</a:t>
            </a:r>
          </a:p>
        </p:txBody>
      </p:sp>
      <p:grpSp>
        <p:nvGrpSpPr>
          <p:cNvPr id="2" name="组合 1"/>
          <p:cNvGrpSpPr/>
          <p:nvPr/>
        </p:nvGrpSpPr>
        <p:grpSpPr>
          <a:xfrm>
            <a:off x="8457912" y="-110553"/>
            <a:ext cx="3260604" cy="964367"/>
            <a:chOff x="8303845" y="-66996"/>
            <a:chExt cx="3260604" cy="964367"/>
          </a:xfrm>
        </p:grpSpPr>
        <p:pic>
          <p:nvPicPr>
            <p:cNvPr id="16" name="图片 15">
              <a:extLst>
                <a:ext uri="{FF2B5EF4-FFF2-40B4-BE49-F238E27FC236}">
                  <a16:creationId xmlns="" xmlns:a16="http://schemas.microsoft.com/office/drawing/2014/main" id="{53EB2CB1-CADB-1B4F-8DA2-93E4092780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84141" y="22262"/>
              <a:ext cx="2639315" cy="859312"/>
            </a:xfrm>
            <a:prstGeom prst="rect">
              <a:avLst/>
            </a:prstGeom>
          </p:spPr>
        </p:pic>
        <p:sp>
          <p:nvSpPr>
            <p:cNvPr id="17" name="文本框 34"/>
            <p:cNvSpPr txBox="1"/>
            <p:nvPr/>
          </p:nvSpPr>
          <p:spPr>
            <a:xfrm>
              <a:off x="8303845" y="-66996"/>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Listening &amp;</a:t>
              </a:r>
            </a:p>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 Speaking</a:t>
              </a:r>
              <a:endParaRPr lang="zh-CN" altLang="en-US" sz="2800" b="1" dirty="0">
                <a:solidFill>
                  <a:schemeClr val="bg1"/>
                </a:solidFill>
                <a:latin typeface="Century Gothic" panose="020B0502020202020204" pitchFamily="34" charset="0"/>
                <a:sym typeface="Helvetica Light"/>
              </a:endParaRPr>
            </a:p>
          </p:txBody>
        </p:sp>
      </p:grpSp>
      <p:grpSp>
        <p:nvGrpSpPr>
          <p:cNvPr id="3" name="组合 2"/>
          <p:cNvGrpSpPr/>
          <p:nvPr/>
        </p:nvGrpSpPr>
        <p:grpSpPr>
          <a:xfrm>
            <a:off x="407988" y="6215701"/>
            <a:ext cx="1000031" cy="294424"/>
            <a:chOff x="10813044" y="6234543"/>
            <a:chExt cx="1000031" cy="294424"/>
          </a:xfrm>
        </p:grpSpPr>
        <p:pic>
          <p:nvPicPr>
            <p:cNvPr id="21" name="图片 20">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63631" y="6234543"/>
              <a:ext cx="749444" cy="294424"/>
            </a:xfrm>
            <a:prstGeom prst="rect">
              <a:avLst/>
            </a:prstGeom>
          </p:spPr>
        </p:pic>
        <p:sp>
          <p:nvSpPr>
            <p:cNvPr id="22" name="文本框 21">
              <a:extLst>
                <a:ext uri="{FF2B5EF4-FFF2-40B4-BE49-F238E27FC236}">
                  <a16:creationId xmlns="" xmlns:a16="http://schemas.microsoft.com/office/drawing/2014/main" id="{68BCB880-31DC-7346-B6D5-01DAA156375E}"/>
                </a:ext>
              </a:extLst>
            </p:cNvPr>
            <p:cNvSpPr txBox="1"/>
            <p:nvPr/>
          </p:nvSpPr>
          <p:spPr>
            <a:xfrm>
              <a:off x="10813044" y="6250950"/>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4" name="组合 23"/>
          <p:cNvGrpSpPr/>
          <p:nvPr/>
        </p:nvGrpSpPr>
        <p:grpSpPr>
          <a:xfrm>
            <a:off x="10832833" y="6193847"/>
            <a:ext cx="998007" cy="312687"/>
            <a:chOff x="7707356" y="6408789"/>
            <a:chExt cx="998007" cy="312687"/>
          </a:xfrm>
        </p:grpSpPr>
        <p:pic>
          <p:nvPicPr>
            <p:cNvPr id="25" name="图片 2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6" name="文本框 25"/>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20/26</a:t>
              </a:r>
              <a:endParaRPr lang="zh-CN" altLang="en-US" sz="1100" b="1" kern="0" dirty="0">
                <a:solidFill>
                  <a:srgbClr val="000000"/>
                </a:solidFill>
                <a:latin typeface="Century Gothic" panose="020B0502020202020204" pitchFamily="34" charset="0"/>
                <a:sym typeface="Helvetica Light"/>
              </a:endParaRPr>
            </a:p>
          </p:txBody>
        </p:sp>
      </p:grpSp>
      <p:sp>
        <p:nvSpPr>
          <p:cNvPr id="27" name="文本框 26"/>
          <p:cNvSpPr txBox="1"/>
          <p:nvPr/>
        </p:nvSpPr>
        <p:spPr>
          <a:xfrm>
            <a:off x="4942170" y="615669"/>
            <a:ext cx="216921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sp>
        <p:nvSpPr>
          <p:cNvPr id="30" name="文本框 29"/>
          <p:cNvSpPr txBox="1"/>
          <p:nvPr/>
        </p:nvSpPr>
        <p:spPr>
          <a:xfrm>
            <a:off x="2737833" y="3639236"/>
            <a:ext cx="1129280" cy="523220"/>
          </a:xfrm>
          <a:prstGeom prst="rect">
            <a:avLst/>
          </a:prstGeom>
          <a:noFill/>
        </p:spPr>
        <p:txBody>
          <a:bodyPr wrap="square" rtlCol="0">
            <a:spAutoFit/>
          </a:bodyPr>
          <a:lstStyle/>
          <a:p>
            <a:pPr marL="457200" indent="-457200">
              <a:buFont typeface="Arial" panose="020B0604020202020204" pitchFamily="34" charset="0"/>
              <a:buChar char="•"/>
            </a:pPr>
            <a:r>
              <a:rPr lang="en-US" altLang="zh-CN" sz="2800" b="1" dirty="0">
                <a:solidFill>
                  <a:schemeClr val="bg1"/>
                </a:solidFill>
                <a:latin typeface="Century Gothic" panose="020B0502020202020204" pitchFamily="34" charset="0"/>
              </a:rPr>
              <a:t>TV</a:t>
            </a:r>
          </a:p>
        </p:txBody>
      </p:sp>
      <p:graphicFrame>
        <p:nvGraphicFramePr>
          <p:cNvPr id="23" name="表格 22"/>
          <p:cNvGraphicFramePr>
            <a:graphicFrameLocks noGrp="1"/>
          </p:cNvGraphicFramePr>
          <p:nvPr>
            <p:extLst>
              <p:ext uri="{D42A27DB-BD31-4B8C-83A1-F6EECF244321}">
                <p14:modId xmlns:p14="http://schemas.microsoft.com/office/powerpoint/2010/main" val="2278662333"/>
              </p:ext>
            </p:extLst>
          </p:nvPr>
        </p:nvGraphicFramePr>
        <p:xfrm>
          <a:off x="896582" y="3484037"/>
          <a:ext cx="4035786" cy="1664402"/>
        </p:xfrm>
        <a:graphic>
          <a:graphicData uri="http://schemas.openxmlformats.org/drawingml/2006/table">
            <a:tbl>
              <a:tblPr firstRow="1" bandRow="1">
                <a:tableStyleId>{91EBBBCC-DAD2-459C-BE2E-F6DE35CF9A28}</a:tableStyleId>
              </a:tblPr>
              <a:tblGrid>
                <a:gridCol w="4035786">
                  <a:extLst>
                    <a:ext uri="{9D8B030D-6E8A-4147-A177-3AD203B41FA5}">
                      <a16:colId xmlns="" xmlns:a16="http://schemas.microsoft.com/office/drawing/2014/main" val="20000"/>
                    </a:ext>
                  </a:extLst>
                </a:gridCol>
              </a:tblGrid>
              <a:tr h="459127">
                <a:tc>
                  <a:txBody>
                    <a:bodyPr/>
                    <a:lstStyle/>
                    <a:p>
                      <a:pPr algn="ctr">
                        <a:lnSpc>
                          <a:spcPct val="130000"/>
                        </a:lnSpc>
                      </a:pPr>
                      <a:r>
                        <a:rPr lang="en-US" altLang="zh-CN" sz="2400" dirty="0">
                          <a:latin typeface="Century Gothic" panose="020B0502020202020204" pitchFamily="34" charset="0"/>
                        </a:rPr>
                        <a:t>Helping</a:t>
                      </a:r>
                      <a:r>
                        <a:rPr lang="en-US" altLang="zh-CN" sz="2400" baseline="0" dirty="0">
                          <a:latin typeface="Century Gothic" panose="020B0502020202020204" pitchFamily="34" charset="0"/>
                        </a:rPr>
                        <a:t> Words</a:t>
                      </a:r>
                      <a:endParaRPr lang="zh-CN" altLang="en-US" sz="2400" dirty="0">
                        <a:solidFill>
                          <a:srgbClr val="002060"/>
                        </a:solidFill>
                        <a:latin typeface="Century Gothic" panose="020B0502020202020204" pitchFamily="34" charset="0"/>
                      </a:endParaRPr>
                    </a:p>
                  </a:txBody>
                  <a:tcPr>
                    <a:lnB w="12700" cap="flat" cmpd="sng" algn="ctr">
                      <a:solidFill>
                        <a:srgbClr val="FFC000"/>
                      </a:solidFill>
                      <a:prstDash val="solid"/>
                      <a:round/>
                      <a:headEnd type="none" w="med" len="med"/>
                      <a:tailEnd type="none" w="med" len="med"/>
                    </a:lnB>
                    <a:solidFill>
                      <a:srgbClr val="FFA904"/>
                    </a:solidFill>
                  </a:tcPr>
                </a:tc>
                <a:extLst>
                  <a:ext uri="{0D108BD9-81ED-4DB2-BD59-A6C34878D82A}">
                    <a16:rowId xmlns="" xmlns:a16="http://schemas.microsoft.com/office/drawing/2014/main" val="10000"/>
                  </a:ext>
                </a:extLst>
              </a:tr>
              <a:tr h="1097474">
                <a:tc>
                  <a:txBody>
                    <a:bodyPr/>
                    <a:lstStyle/>
                    <a:p>
                      <a:pPr marL="342900" indent="-342900" algn="l" defTabSz="914400" rtl="0" eaLnBrk="1" latinLnBrk="0" hangingPunct="1">
                        <a:lnSpc>
                          <a:spcPct val="130000"/>
                        </a:lnSpc>
                        <a:buFont typeface="Arial" panose="020B0604020202020204" pitchFamily="34" charset="0"/>
                        <a:buChar char="•"/>
                      </a:pPr>
                      <a:r>
                        <a:rPr lang="en-US" altLang="zh-CN" sz="2400" b="1" kern="1200" baseline="0" dirty="0">
                          <a:solidFill>
                            <a:schemeClr val="dk1"/>
                          </a:solidFill>
                          <a:latin typeface="Century Gothic" panose="020B0502020202020204" pitchFamily="34" charset="0"/>
                          <a:ea typeface="+mn-ea"/>
                          <a:cs typeface="+mn-cs"/>
                        </a:rPr>
                        <a:t>the ball</a:t>
                      </a:r>
                    </a:p>
                    <a:p>
                      <a:pPr marL="342900" indent="-342900" algn="l" defTabSz="914400" rtl="0" eaLnBrk="1" latinLnBrk="0" hangingPunct="1">
                        <a:lnSpc>
                          <a:spcPct val="130000"/>
                        </a:lnSpc>
                        <a:buFont typeface="Arial" panose="020B0604020202020204" pitchFamily="34" charset="0"/>
                        <a:buChar char="•"/>
                      </a:pPr>
                      <a:r>
                        <a:rPr lang="en-US" altLang="zh-CN" sz="2400" b="1" kern="1200" baseline="0" dirty="0">
                          <a:solidFill>
                            <a:schemeClr val="dk1"/>
                          </a:solidFill>
                          <a:latin typeface="Century Gothic" panose="020B0502020202020204" pitchFamily="34" charset="0"/>
                          <a:ea typeface="+mn-ea"/>
                          <a:cs typeface="+mn-cs"/>
                        </a:rPr>
                        <a:t>the cap</a:t>
                      </a:r>
                    </a:p>
                  </a:txBody>
                  <a:tcPr>
                    <a:lnL w="12700" cap="flat" cmpd="sng" algn="ctr">
                      <a:solidFill>
                        <a:srgbClr val="FFC000"/>
                      </a:solidFill>
                      <a:prstDash val="solid"/>
                      <a:round/>
                      <a:headEnd type="none" w="med" len="med"/>
                      <a:tailEnd type="none" w="med" len="med"/>
                    </a:lnL>
                    <a:lnR w="12700" cap="flat" cmpd="sng" algn="ctr">
                      <a:solidFill>
                        <a:srgbClr val="FFC000"/>
                      </a:solidFill>
                      <a:prstDash val="solid"/>
                      <a:round/>
                      <a:headEnd type="none" w="med" len="med"/>
                      <a:tailEnd type="none" w="med" len="med"/>
                    </a:lnR>
                    <a:lnT w="12700" cap="flat" cmpd="sng" algn="ctr">
                      <a:solidFill>
                        <a:srgbClr val="FFC000"/>
                      </a:solidFill>
                      <a:prstDash val="solid"/>
                      <a:round/>
                      <a:headEnd type="none" w="med" len="med"/>
                      <a:tailEnd type="none" w="med" len="med"/>
                    </a:lnT>
                    <a:lnB w="12700" cap="flat" cmpd="sng" algn="ctr">
                      <a:solidFill>
                        <a:srgbClr val="FFC000"/>
                      </a:solidFill>
                      <a:prstDash val="solid"/>
                      <a:round/>
                      <a:headEnd type="none" w="med" len="med"/>
                      <a:tailEnd type="none" w="med" len="med"/>
                    </a:lnB>
                    <a:solidFill>
                      <a:schemeClr val="bg1"/>
                    </a:solidFill>
                  </a:tcPr>
                </a:tc>
                <a:extLst>
                  <a:ext uri="{0D108BD9-81ED-4DB2-BD59-A6C34878D82A}">
                    <a16:rowId xmlns="" xmlns:a16="http://schemas.microsoft.com/office/drawing/2014/main" val="10001"/>
                  </a:ext>
                </a:extLst>
              </a:tr>
            </a:tbl>
          </a:graphicData>
        </a:graphic>
      </p:graphicFrame>
      <p:pic>
        <p:nvPicPr>
          <p:cNvPr id="31" name="图片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063418" y="639495"/>
            <a:ext cx="887432" cy="591621"/>
          </a:xfrm>
          <a:prstGeom prst="rect">
            <a:avLst/>
          </a:prstGeom>
        </p:spPr>
      </p:pic>
      <p:sp>
        <p:nvSpPr>
          <p:cNvPr id="6" name="文本框 5"/>
          <p:cNvSpPr txBox="1"/>
          <p:nvPr/>
        </p:nvSpPr>
        <p:spPr>
          <a:xfrm>
            <a:off x="2273299" y="2263212"/>
            <a:ext cx="3410092" cy="523220"/>
          </a:xfrm>
          <a:prstGeom prst="rect">
            <a:avLst/>
          </a:prstGeom>
          <a:noFill/>
        </p:spPr>
        <p:txBody>
          <a:bodyPr wrap="square" rtlCol="0">
            <a:spAutoFit/>
          </a:bodyPr>
          <a:lstStyle/>
          <a:p>
            <a:r>
              <a:rPr lang="en-US" altLang="zh-CN" sz="2800" b="1" dirty="0">
                <a:latin typeface="Century Gothic" panose="020B0502020202020204" pitchFamily="34" charset="0"/>
              </a:rPr>
              <a:t>kicked _________.</a:t>
            </a:r>
            <a:endParaRPr lang="zh-CN" altLang="en-US" sz="2800" b="1" dirty="0">
              <a:latin typeface="Century Gothic" panose="020B0502020202020204" pitchFamily="34" charset="0"/>
            </a:endParaRPr>
          </a:p>
        </p:txBody>
      </p:sp>
      <p:pic>
        <p:nvPicPr>
          <p:cNvPr id="32" name="图片 3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616188" y="2173909"/>
            <a:ext cx="3659475" cy="1595241"/>
          </a:xfrm>
          <a:prstGeom prst="rect">
            <a:avLst/>
          </a:prstGeom>
        </p:spPr>
      </p:pic>
      <p:pic>
        <p:nvPicPr>
          <p:cNvPr id="33" name="图片 3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6616189" y="3866626"/>
            <a:ext cx="3629074" cy="1589477"/>
          </a:xfrm>
          <a:prstGeom prst="rect">
            <a:avLst/>
          </a:prstGeom>
        </p:spPr>
      </p:pic>
      <p:sp>
        <p:nvSpPr>
          <p:cNvPr id="35" name="文本框 34"/>
          <p:cNvSpPr txBox="1"/>
          <p:nvPr/>
        </p:nvSpPr>
        <p:spPr>
          <a:xfrm>
            <a:off x="2273299" y="2850743"/>
            <a:ext cx="3705136" cy="523220"/>
          </a:xfrm>
          <a:prstGeom prst="rect">
            <a:avLst/>
          </a:prstGeom>
          <a:noFill/>
        </p:spPr>
        <p:txBody>
          <a:bodyPr wrap="square" rtlCol="0">
            <a:spAutoFit/>
          </a:bodyPr>
          <a:lstStyle/>
          <a:p>
            <a:r>
              <a:rPr lang="en-US" altLang="zh-CN" sz="2800" b="1" dirty="0">
                <a:latin typeface="Century Gothic" panose="020B0502020202020204" pitchFamily="34" charset="0"/>
              </a:rPr>
              <a:t>fell over in _________.</a:t>
            </a:r>
            <a:endParaRPr lang="zh-CN" altLang="en-US" sz="2800" b="1" dirty="0">
              <a:latin typeface="Century Gothic" panose="020B0502020202020204" pitchFamily="34" charset="0"/>
            </a:endParaRPr>
          </a:p>
        </p:txBody>
      </p:sp>
      <p:sp>
        <p:nvSpPr>
          <p:cNvPr id="4" name="左大括号 3"/>
          <p:cNvSpPr/>
          <p:nvPr/>
        </p:nvSpPr>
        <p:spPr>
          <a:xfrm>
            <a:off x="2198781" y="2365156"/>
            <a:ext cx="45719" cy="85496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7" name="文本框 6"/>
          <p:cNvSpPr txBox="1"/>
          <p:nvPr/>
        </p:nvSpPr>
        <p:spPr>
          <a:xfrm>
            <a:off x="2712900" y="3907146"/>
            <a:ext cx="2007220" cy="112889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zh-CN" sz="2400" b="1" dirty="0">
                <a:solidFill>
                  <a:schemeClr val="dk1"/>
                </a:solidFill>
                <a:latin typeface="Century Gothic" panose="020B0502020202020204" pitchFamily="34" charset="0"/>
              </a:rPr>
              <a:t>the mud</a:t>
            </a:r>
          </a:p>
          <a:p>
            <a:pPr marL="342900" indent="-342900">
              <a:lnSpc>
                <a:spcPct val="150000"/>
              </a:lnSpc>
              <a:buFont typeface="Arial" panose="020B0604020202020204" pitchFamily="34" charset="0"/>
              <a:buChar char="•"/>
            </a:pPr>
            <a:r>
              <a:rPr lang="en-US" altLang="zh-CN" sz="2400" b="1" dirty="0">
                <a:solidFill>
                  <a:schemeClr val="dk1"/>
                </a:solidFill>
                <a:latin typeface="Century Gothic" panose="020B0502020202020204" pitchFamily="34" charset="0"/>
              </a:rPr>
              <a:t>the water</a:t>
            </a:r>
            <a:endParaRPr lang="zh-CN" altLang="en-US" sz="2400" b="1" dirty="0">
              <a:solidFill>
                <a:schemeClr val="dk1"/>
              </a:solidFill>
              <a:latin typeface="Century Gothic" panose="020B0502020202020204" pitchFamily="34" charset="0"/>
            </a:endParaRPr>
          </a:p>
        </p:txBody>
      </p:sp>
      <p:grpSp>
        <p:nvGrpSpPr>
          <p:cNvPr id="29" name="组合 28"/>
          <p:cNvGrpSpPr/>
          <p:nvPr/>
        </p:nvGrpSpPr>
        <p:grpSpPr>
          <a:xfrm>
            <a:off x="4573592" y="-14903"/>
            <a:ext cx="7626092" cy="1434550"/>
            <a:chOff x="8567" y="-23"/>
            <a:chExt cx="8445" cy="2007"/>
          </a:xfrm>
        </p:grpSpPr>
        <p:sp>
          <p:nvSpPr>
            <p:cNvPr id="34" name="矩形 33"/>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6" name="文本框 35"/>
            <p:cNvSpPr txBox="1"/>
            <p:nvPr/>
          </p:nvSpPr>
          <p:spPr>
            <a:xfrm>
              <a:off x="8600" y="470"/>
              <a:ext cx="8268" cy="109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Talk about the given question by utilizing the sentence structures.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work in pairs to talk about the given illustration by using the sentence structures and helping words; model first.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Assist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if necessary.</a:t>
              </a:r>
              <a:endParaRPr lang="zh-CN" altLang="zh-CN" sz="1100" dirty="0">
                <a:latin typeface="Century Gothic" panose="020B0502020202020204" pitchFamily="34" charset="0"/>
              </a:endParaRPr>
            </a:p>
          </p:txBody>
        </p:sp>
      </p:grpSp>
      <p:grpSp>
        <p:nvGrpSpPr>
          <p:cNvPr id="37" name="组合 36"/>
          <p:cNvGrpSpPr/>
          <p:nvPr/>
        </p:nvGrpSpPr>
        <p:grpSpPr>
          <a:xfrm>
            <a:off x="11354435" y="-58065"/>
            <a:ext cx="1116983" cy="845465"/>
            <a:chOff x="18031" y="-28"/>
            <a:chExt cx="1710" cy="1195"/>
          </a:xfrm>
        </p:grpSpPr>
        <p:sp>
          <p:nvSpPr>
            <p:cNvPr id="38" name="直角三角形 37"/>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9" name="文本框 38"/>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267836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2" name="图片 61">
            <a:extLst>
              <a:ext uri="{FF2B5EF4-FFF2-40B4-BE49-F238E27FC236}">
                <a16:creationId xmlns="" xmlns:a16="http://schemas.microsoft.com/office/drawing/2014/main" id="{361CE799-9285-4746-A69A-BBA7D74F90E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1574"/>
            <a:ext cx="12214865" cy="6901148"/>
          </a:xfrm>
          <a:prstGeom prst="rect">
            <a:avLst/>
          </a:prstGeom>
        </p:spPr>
      </p:pic>
      <p:sp>
        <p:nvSpPr>
          <p:cNvPr id="8" name="AutoShape 2" descr="âpandaâçå¾çæç´¢ç»æ"/>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
        <p:nvSpPr>
          <p:cNvPr id="10" name="AutoShape 4" descr="âpandaâçå¾çæç´¢ç»æ"/>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grpSp>
        <p:nvGrpSpPr>
          <p:cNvPr id="5" name="组合 4"/>
          <p:cNvGrpSpPr/>
          <p:nvPr/>
        </p:nvGrpSpPr>
        <p:grpSpPr>
          <a:xfrm>
            <a:off x="268825" y="6268939"/>
            <a:ext cx="996019" cy="294424"/>
            <a:chOff x="10777108" y="6154075"/>
            <a:chExt cx="996019" cy="294424"/>
          </a:xfrm>
        </p:grpSpPr>
        <p:pic>
          <p:nvPicPr>
            <p:cNvPr id="72" name="图片 71">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23683" y="6154075"/>
              <a:ext cx="749444" cy="294424"/>
            </a:xfrm>
            <a:prstGeom prst="rect">
              <a:avLst/>
            </a:prstGeom>
          </p:spPr>
        </p:pic>
        <p:sp>
          <p:nvSpPr>
            <p:cNvPr id="73" name="文本框 72">
              <a:extLst>
                <a:ext uri="{FF2B5EF4-FFF2-40B4-BE49-F238E27FC236}">
                  <a16:creationId xmlns="" xmlns:a16="http://schemas.microsoft.com/office/drawing/2014/main" id="{68BCB880-31DC-7346-B6D5-01DAA156375E}"/>
                </a:ext>
              </a:extLst>
            </p:cNvPr>
            <p:cNvSpPr txBox="1"/>
            <p:nvPr/>
          </p:nvSpPr>
          <p:spPr>
            <a:xfrm>
              <a:off x="10777108" y="6170482"/>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     2:30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64" name="AutoShape 2" descr="data:image/jpeg;base64,/9j/4AAQSkZJRgABAQEASABIAAD/2wBDAAgGBgcGBQgHBwcJCQgKDBQNDAsLDBkSEw8UHRofHh0aHBwgJC4nICIsIxwcKDcpLDAxNDQ0Hyc5PTgyPC4zNDL/2wBDAQkJCQwLDBgNDRgyIRwhMjIyMjIyMjIyMjIyMjIyMjIyMjIyMjIyMjIyMjIyMjIyMjIyMjIyMjIyMjIyMjIyMjL/wAARCAEsAlgDASIAAhEBAxEB/8QAHAABAAICAwEAAAAAAAAAAAAAAAUGAwcBAgQI/8QATRAAAQMDAgQBBwcGCwcFAQAAAAECAwQFEQYSEyExQVEUIjJSYXGRBxUWM4Gx0SMkNEKhwSVDU1RicnOSk7LhFzZEY4KDoyY1dZSi8P/EABoBAQACAwEAAAAAAAAAAAAAAAADBQECBAb/xAA0EQEAAgECBAIIBQQDAQAAAAAAAQIDBBEFEiExMkETFSIzUVJxsRRhgZHBIzRCoQYkgvD/2gAMAwEAAhEDEQA/AN7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EVW6ht1DKsUs2ZE6tYm7HvNb3rSN7Ts2pS152rG6VBA/S61r+vJ/hqdk1Za/5V32sUj/ABGL5oS/hs3yynAQ0ep7XI5GpUIir03IqEpHPHKmWuRU9im9clbeGd0d8d6eKNmUAG7QAAAAAAAAAAAAAAAAAAAAAAAAAAAAAADpK7bGqgdcvkVUZyROqqFgmX+Nan2Kd6Vc0zHeKKqkJQ61s9wslxu0DqhaW3uc2dXRKjst64TuBLeTzp/Gt+BifUPp5UZMmN3ouTopF1WuLNSaZpNQSuqEoat6MiVIl35VVTm3t0PffJGrZ+M31mOavvA97XI9uUOx4LZKslO1V8D3gAAAAAAAAAAAAAAAAAAAAAAAAAAAAAAAAAAAAAAAAAAAAOksrIYXyyuRsbEVznL0RAO4I22X63XbiJR1CPVnpIqYXHj7iSAAADw3ipdSWuomYuHtYu1fBTV6qquVXLlVXKr4qbG1KuLLUf1TXHcpuJTPPEL3hMRyTLo2aJ8jo2ysdI3qxHJlPehy2WN7layRjnN6o1yKqEDaaWePVVxqJIHsifna9W4R3NOh30rbayS83RUpns3vyjnt2oqbl7nHbFWImd+2zt9PMbbxt3TbXsei7HtdjrtdksenbpJE9IHOVWovm5XoVmwaMr7Uyq489M5Zno5Niry69SfpLVUU1U2Rzo1RPBSXS5aYs/i6OTV5K5tP+bYUT98aKnc7kbRV0axtYq4cnLCki1yOTKF9S9bxvWd4UMxMTtLkAGzAAAAAAAAAAAAAAAAAAAAAAAAAAABhqfqVMxiqPqlA5ov0GPn+qa9sVns8OhdTUkOooailnlkWeqSLCU6r1RU74NhUaZoY08W/ia+sWlpqPQ2pbe6522R9ZLI5s0c2Y4s+uvbAGK7WeyzfJZZ6KTUkUNBFM1Yq9YlVsq5dyx2/0LrfkRNPYRyOanDw5O/TmUu6aUmqPkus9nbdLax9PK1y1D5sQvw5Vw13deZdL63bp7ZlFxw0ynRegHazrmmb7iTIyzJimb7iTAAxTzsgic97ka1qZVV7FTqdZIkqpDTq9iLycrsZIsuamLxymw6fJm8EbriCkfTKX+ap/fOE1lNn9GT++Q/jcHxT+r9R8q8Arls1NFWv2Oasb/VVc59xYI5EkblDopet681Z6OW+O2O3LaNpdwAbtAAAAAAAAAAAAAAAAAAAAAAAAAAAAAAAAAitTORum7hzRPyK454PVdK5tttlTWOTckTFdjxU0jctQz193ZDWTzPnqGq5qZ8xqJ2NbW2bVjdNaVqH091XYuNzcLz9ptyFVdE1V64Pndt7pWUktYjpmxwycNyo3nu9hs7Rmp5qhvkVW9Xq1qLG93XHgprSfJm0ea+g4Rcoip3OSRohdULiy1HuT7zXfdPebC1UuLLP7dv3mvU5qnvKTiXvI+j0HCvdTP5oCzVtTU6guME07pIYl8xiryb52C46MfLPYOPNI6R8lRLzXwR2ET9hVLPWw1V1roo6KKB8TsOlZ1f52OZcdJzRz6dppYoGwsc+TzGrnnvVFX7Tk1Paem3b7MZZ/px7W/WUlDX0tRLPFFO176f61ERfM9/wOrLlRSUbqtlVGtMxcOl7IpHWy3SU9ZdpVngelSq7UY/Ks6+l4Hlp7PUR6SqKDi07pZHKqPbJ5nVO/wBhB6Onx+Di5pT6zsdSeUQyI5mze17e6E5Za1aqnaqr2KzFC6l0+yB6tV8dPtXauUz7FJfS+fJmlxwvw2j83LqO8LKAC1c4AAAAAAAAAAAAAAAAAAAAAAAAAABiqecKmUw1PKFQO1Gn5hH/AFVNdWHSF5otCantc9ExlVXSyOp40kRUei9OfY2LRL+Yxr/QX95rHT14vMvyd6rqp62tfVwSypBI/O9idtvIDLdtHXqq+SizWSKhY64U0rXyQ8RqI1Ec5evTuXi/NVmndrkw5vDRU9vI19ebveovkgsdbFXVza+SdiSzNzxHJl2c8smwb6qrp3LlVV/Jqqr9gHazLmmb7iTIq0OalM3n2JPiM8UAgtUyObapmouM4Rfia9kfw43vxna1XY8cJkvmqnotukRFTt95QptvAl3527HbsdcY5lLxHrlhf8L6YZRTL+x9gkuvkz0ax23hbkyvPHUyVd6ZSU9BMtO5yVioiIjsbM/eR8aWn6Iyo1avyDeu5VxxM5QzXH5t8jtPlC1PD3N8n2dc4TG45+Sm/bzl0ekvt38oWSmesVUxyLzR2DY9olWSnaq+BraP9Ibn1jYtk/Rm+4seG+7n6qzivvY+iWABYqsAAAAAAAAAAAAAAAAAAAAAAAAAAAAAAABAazqIodM1bJJGtdI1GsRV5uXPY0vJQNkusFesiosLFYjMclz3yWnV1xkuOoKhNyrFA5Yo29kx1/aQOF8CC07ymrG0IhbE1bZPRJUuxLNxVft6ezBbNNqsd0iRF6NwRRlp5301QyaNVRzFygierMx06N2rVR0tBx5n7WNTmpBv1czeqR0r1b2VXIikdcrklbZqVWryc7Kp9hWbncY7XROqpY3vY1yJtZjPP3nXSsTG8qHW6vLTL6PGs12vyXOifTpCrN2Oe7PQrvAciou5DzVV4go0ouJHKvleEZtx5ucdfiZHXOBl4bbFbIs7mb0ciebjr+4iy6PDlne8MYeMa/BXak9Po8FDZmWutqahsr3uqFyqORMJzzy+JbNMU0dFp+khjl4rG7lR/Lnlyr2Iqo+qVT36NifDpS2skYrHIxVc1yYVPPXsUPEcXorzG/wem0WsnV6St7RtO8sVqtlZSvvTpqdWLUq5Yuaef6X4nljtNdHomWgWlf5U5+Ui743Id7OyqZS3x0rJ0crncPei8+TvRMGaxmg8/nCVPE/pb8bvic/XfvHeG3ROsidBp+OKRqteynRrmr1RcE5plMUrSEduSwM3qu7ydmd3XOE6k7ptPzVvuLPhfht9XPqO8J8AFo5wAAAAAAAAAAAAAAAAAAAAAAAADocbk8UA5MVR9Spk3J4oYalU4K8wO9FyoY/Y1Sj2bXFwuGjtQ3iWlpWzW6SRsTGIu1+1P1i70S/mESrz8z8TX1jutjn0Lqaen08ynpIZZEqKVJlVKhe657ZAz3LXlxpPk4tWoWUlK6qq5WsfG5F2Nyqpy79i23r8vYVV6ekjHKiePJSj3W72KL5LbPWzacZNbpJWpFQ8dUSJcrz3d/8AUvN4VHWLLU2tVGKieHTkc+qmYw2mPgkwxE5KxPxVqKolhTEciohk8uqV/jlKNfKfWr7vM61StSiXHCRqtTCY55ynXJH+SfKKvWZyf9bPwPOUrntWLemj91va+Ks7ej/02FUPWqYrJnK5q9UyeNbbSParHRZRyKipuXopSfJflG/ll/vs/AndMQ6oiqZlv0jXQK1OGiq1Xbs+ztgjzYskV57ZYnb80mLNG/LWkwrq0dvZpepp216pScZ2Z9noLu9HHs6He401DJR2hstdwmRuasLtmeLyTHu6GR9kn+Yam3caLiSTOej+e1Muzg5rrNNVUtsibNE1aRUVyu6OwidDui0fN5p+SdvD5R907H9e1O+42JZP0ZvuNdxr+cNX+mbDs0jWUrVVcYQsOG+7n6q3ivvY+iYGSOnvNFCx6+UReYiq5EeiqiFEqvlCrHVKrTU8SQIvJH5yqfuLSuO1uyizavFh8UtmAr1h1DHdqZsiJsd0c1V6KWBFymTWY2naU9LResWr2lycK5E6rg4e5GNVVNZaj1lVz1klNb5VhgYqtV7fSev7kNqUm87Qh1GppgrzWbErbjT0NNJPPIjI2JlVUq8Xyg0EtSkaxzRsVcI9yJg1/UXWvqoFhnqpZI1VF2vXPNDx9ieuCIjqqMvFbzaPRx0b3pqtlQxHNciovPKHoKLpG6MdTRQLMjnMaiKmeZeGORzUVDmmNp2XmO8XrFodgAYbgAAAAAAAAAAAAAAAAAA+etcPn3V7qdZUkWqXnHndjcvgRVykqmz2hsTpkR2OJtz7PS/1JXV1wnt76qogc1H+VOb5yZTGVPDW3Oop622wsVm2pRFky3Ph0IUzhslQur3xK6XydI87eezODrYp6iapuCTvlc1smGI/OETK9DPFcJ36klt67OA1m5OXPJxZ7lPcXVaTIxEhk2t2J259TAvsDl+bKZue/wC4jNRMo5LQ5ldPJBAr25fG3cue3IkoP0CnT/8AuhGaipWVlq4MlXFTN4jV4kvTvyO2ngeZ1v8AdsFzgoHzWhs9W+JzFTgIjM8Tp18OxldDRu1a2ZapfLGw48n2csY65OlyoWz11pctZBFwFRUY9ecnT0fgd0oc6sdXeUwr+R2cHd+UTl1wbOfeNu/lKSqV2wOXw5/sJfTVRJWacttTMiI+WJHO2p7VIesVEpnq7O1EXOPDCk1p1IE05bvJkc2Dydqxo/0kbz6nnOL+9/Z6vg28aGvXzl4bZequqtt0qJXMV9K5yR4b4J38TpJfqyPSUd0xGtS5+1fN83GcdDPQ19umtVwqIaDhQRuVJo8J+U5czpNW2lumYaiSgVaB7kRsCImUXK+04do38Pm7v1SNVI6SzLI70nxNcvhlcKTmnP0VpB16t+aHKxNrdjdqeCcsfsJ3Tv6K33Frwv3dvq5tR4oToALRzgB4bpd6Kz03HrZUY1eTW9XOXwRBETM7Q1taKxvadnuOjpomORr5GNcvRFciKpTJvlHoljlbFSVCP2rw3OxhV7ZNeVFXUVdS6oqJXySuXKucuVyTUw2nurs/E8ePbk6t8gpWh9QTVdMtDVyLI+JcMe5cqrfBVLqRWjlnZ34ckZaRePMABhIAAAAAAAAAAAYaqpjpYHyyORrGplV8EMxXtWPVLRMiL4feYnszCBrNZVckzvJY2Mj7b0yqnk+lVzz6Uf8AcKLfdRyWerjgZRcXczfvc5URfYmDxW/WE9ZcIKZ1uRGyvRuWOVVT2+4i9qeqX2Y6Nj/Su5+tF/cOzNVV+cSpG9q9URMKa8u+q5bbcpaRlAj0jx573Km7l1THY7WXVEt1uKUr6HhorVXiMcqo3Hjke1tuez2b+s87amy00yLlro8r+8otifpVdC6ldRw3NLaksnljZHJxFXvsLNopVdpxEVeSSyInsQhbPpqyUuj7/b6e/snpKuR61FUitXgKvVF7cvaSxO8IpjaUddX6UT5LbOtTDdFsyzMSnYxycZFyuN3s6l5vG35iXZlG4ZjPhywVS46ZslT8nlrtcuoY4qCCRroq7LcSqiry8O69PAtd5ajbGrUXciIxEXxTkc+s9xf6JMHva/VqDUGm7tXXmapp9QMp4X4VkMkrmKxMdMJ2Iz6H3xU87U0H/wBl/wCJL33RNDdLvNXS3Z1PJNhVjcrVxyxyyvJCO/2c23vfU+DPxKTDnrGOIm/l8qxyY7TafZ/2wppC+dtTwf8A2X/iWHSdjuNqqaiWsvDayN7UakbHq9EXxXPRexCf7Obd2vyfBn4k9pfStJYaqeenuD6p0jUYqctqJnPNE7mmozVtjmItv/52Zw45i8TMf7VqSirF0nW0/AlWodUPc2P9ZU3na6UVVLQ2VkUErnROasu3q3knU5kutZ9F6yt4/wCcR1D2NftTkiOxg5uV0q6ehs8kU+19S5qSrtTzsoh0Rz9O3efs7fY27z2j7rI1USVF7bjHe75UPRKGCRzIWp5+1cK5fwOzuSqieJFXGF8VUrlRcP8AORS04PETWd/i87/yi161jkePIBxlFVURU5LhfYXrxHdYNNXeG3TIyVVaj3Z3dkNrUdS2aJqoqLyNFGzNIVMrqKFkiqqo3HM5c9Ij2o819wvUWvE4p7Qs1zV3kciMXDlaqIv2Gj3sdG9zHphzVVFT2m+Jo+LFj2Gs9WWinpplqVfwnPXHL9ZfcYw35Z2ScS085aRaJ7KiDMkG6GV7H5VjFXknTkY7RQVlVa4JnI1dzGqxd2VcmOq+0nnLWJ2lU10Ga2P0kRuy0VTJS1kU0Tla5rk6G4rPVLPA1V8DWNvsVQ+pasreSLnCGzrNSrBA3Kc8HPmtEz0W/DcGTFSefzSwAIVkAAAAAAAAAAAAAAAAABeigaIucUVRXVLZY2SNWZy4cmUzlTyvp4JHsc+FjnR+gqt5t9xg1RcZrcsk0KMVzqlWrvTKYyp56u5TU91oKVrI9lQiK9VTmnuINpT7wkEp4UqFnSJiTKmFkROanENNBTq9YYWRq9cu2pjKnhp7jLLfqmgcxiRRM3I5PSXp+JzZrlLco6h0rGM4cm1NndDG0nReof0KmT2L+4i9R26oultZBSta56So5UcuOSIpKx/otN/VX9xB6rmqIbdAtM+Vj1nRFWLOcY9h3U8Ly+q3nWdHe5Wypqbtap4mNdFTfWLuRFTp0Q5jt9Smrp7g6NEp3Q7GvymVXCcsdTHdJ6mPUlphjklbE9F4jWr5q+85pqmofrGtp1lkWnZDlsf6qLyNkHt8nfy/lKVzd9JIxFRFc1zcryRMopPWKDyXT9ugV7X8OmY1XM6LhO3sK7dUVbbUNaiq5Y3oiImcrtUsNjYsWm7cxyKxW0bEVHJ08083xaf6u2/w+z1nCIj8DT6z90bb4bW3T1xbBWTOpXudxpXR4cxcJnCdzrV01sdpSkgfXvZR7kWOfh5Vy8+3Y5obbFHpmupmXGmkbM52Z0VdjenUV1rSbTNFRpXUrUY5FSZzsMf16L9px7xzd/P+HZ5Ja4oiWpzUXKbWoi+PQsGn24pG+4gLkmLeqe1qFhsKfmjfcWvC/dT9XPqPFCYABZucNR63rJarUs8b1XZBiNjeyJjKm3DXWvbDL5b86U7FcyRESVqdUVO5NgmIt1V/Esd74fZUUDCmNszHTSxL5ro3Nau5equTKY+B1zaI7y87XDkvEzEdnvt1zqrXVNqKWTa9q5wqZRfYpuCxXmK926OoYiNeqYez1V7oaUwqrjubB+T9kreJ12cyDPEbfmtuE2yTaaz4V+AByrwAAAAAAAAAAArerV/guX7PvLIVvVv/ALXKvu+8xPZmO7T1/uV5o6uOO30aSQKzKv4XEy7PT2Hjtt31HNcYI56BEhc7EirBsw3xye6+w6ikq41tMjkp9mFSN6NXd3zk8dvptXNr4HVUz/J0ciypI9rk29yKOySe7teLrfqe5yw0lCjqduEjfwN+5Mdc/uMljud8qrikVdRJHTq1Vc/g8Pbjp7/cdbvBqmS5Sut8r0pOXDSN6JhPai9zvZoNTR3BFucr1pNq7kkejufbGO4/xPNunRSf+nMeM0hV7FpG6UOg9TW2ZtL5TXSyOiRsyK1UXpuXsWfRSKunF8eNIU/T2nrzS/J/qqhqLdUR1VVNI6nid6UiKnLHMkr2R27st20ddan5K7NZI20vldNMx8iOnRGYRVXk7ovUvN4asdi2L1ajE+417d9OXqf5IbHa4rdUPr4JmOlgT02Jucq55+02Fd2q2wbXJhUaxFRfsINZ7i/0SYPe1+rS+pbBp+qv1RUVuoEpKiTCvhdh23l+z3EV9GdLY56qZ/hoSuo00Wt9qfnF1WlblONwN2N2O/txgi9ugE/Wua/3ipwWyejr1t2+EO3JFeeekfu6/RnSvbVbP7iFn0bZ7Pbqupltt4SuldGjXtbhEameuE6+8rW3QHr3P/8ARZdGt0wlfUfMjqhanhpv4+cozPbPtNNVa84p3m36xDfBFfSR0j90U+6yppuqrfJ6beyd7Uj4fmKiPxzTxO1xuclPSWmRsFO5ahWo5Hsyjcono+B0kraT6NVdStuj4DZ3tWn3Lhy7sZydrjWU0VHaXSW+OVsrm8NquVOFyTp4m0RHw8/4WG87eLyj7rCxMzInbcS9zpKaOzunqGI5rURUTuq+wiY/r2/1kLXLb23GzOp352uanNOqKWHDOlJ3+Kq41E2naOs7NcQpDLOjditz0TOTpaLU+qrLiqSO2Nqnt4aImM4TmTUmlqhm9vHka79V8aYVq+P+hn0RTyJU3RlQrXyNrXI9zUwirhOeOxa5L+1vWVBo9PMYprmrHVxS6XkdI1X7nJ4dC+2a3JSxpnkp4dQ3iGxUDHMjR88i4javT3qVei13Xx1CeUxxPhVeaMbtVPcOW945mJzabS29HHSZbS7FG1vap65sUkHN0Sr5meqL4EzT6rtrpGRPq42vdjCKpKuZFVt7KaRvSd3TeMeek033hpqSiuFHBLK2nSRqsckkecOxjq1en2Fr0RSRz6et25M/m7Cw3q1RR2yqcjUReC//ACqRWhW7dO2xfGmYv7DFrTad5b4cNcNIpXyWuK2RRqio1D2tYjEwiHKeihyYSAAAAAAAAAAAAAAAAAAAHC+ivuOTrJyjd/VUD541FU0tMivq6byhjp1RG+C56mGqqKNl2ooZaXfUPaixSeoeu726G5uWOZz2tbKr02LjmY5rbFPcKetc96PgTDWpjC+85+ifqw089G++VUMdMrapjfPm9ZBZpqKaKd1FTuhakmHov6y+JmhtsUFynrmveskyYc1cYQWy2x2yOSOOR70kfvVXY5KZ6MdV1Z+j039VSMvt0ntcFO+BjHLLLw1R6L0JJvKGn/qL95E6hqKSBlGlXRpUo+baxFft2Ly5ndXwvL6radXO8bslZdJqe/0dvYxixzt3OcudydenwFNdJJ7/AFlvWGNI4Go5Hp6S9OvxOlXNSJqijgkpFfVLGqsn342Jz5YOKCaik1FcGRUr2VTE/KzK/KPTKdE7djKDljl7eX8vZdZnU1unmZjdHG56Z6ZRCz0D3z2ameqIkklM1VROiKrP9SrXhYUtlQtRuWFI3cRG9duOeC0w7WWaPg7kalKmxO+NnL7TzXFffft9nr+E7/gMf6/dDUtkrYNKVludGzymZ6q1qO5LlU7/AGHFys1bUadt1FFC100DmrI3cmE5HmpqisboapmdLUeUJIuHKq7085PtMt1q6uGxWd0U8zZZHNR7mquXcu5yxzc3eO/8OronLpyosf02ljsSfmbfcVu78qRP7RpKLXvtemKmsjRFkjj83PivJPvLbhUb4v1cmqtFZm0+ULIr2o5Gq5EVeiKvNSsar1YljVtLSsbJWPTcu7pGnZV9prCorampqHVE1RI+VVyrlcuTrU1M9XLxaiV0smEbucuVwhd1wbTvLzmbis2rNaRtKxQa9vcUyPklimZnnG6NERftToXb5/guul6mvp4kdLHE5XQu57XInf2dzURbNDTyR3B8Kc45EwqdlM5aViN2ug1Ga+Scdp3if9K5FVp5U2WpVqxbsyZwiY7+4sVBaaGTWNxSGJjk4FM+J7kyrUc1yLj4E1cNBxzVrnwIxsT1yrcciMtNpbYNcVdDCruEtJTyIiuVUb5zkw3PRPYQZLxaei10eDJhrMXtun10LSOkR27CdVRCxW+3QW6BIoWoid1PWnRDkjdUREdgABkAAAAAAAAOFciJlTkh9SLUfM1U2mVUmWNUbjr9hmI3lra3LWZetl0pJJXRR1ET3t6ta5FVCF1XK19rl2r1x95quKoloahkzXOjka5ERV658CXivVdWNkhqZVka5OWU6LkkyYtq7xLg03EIyXilqzEzKt6itFZXVkc0Nyip40Zt4ckqs556pz5nitdgroLnBM68QOax25zI5lc5yeGD0amttsqq6KasuraSXh4Rjm7spnrjseC1WeysulM+K9tllY9HMjazarlTtk5I8K2mOr2XuyV1VdJZ2XaGKN+FbHJMrFYmOmPAyWCzVlFcuPJdYZ42sVHRRSq/d78nlvtqtE94mlqby2nmfhXxOZu28v2e4yadtVpp7s2aku7aqZrFxE1u3kvVfaZ/xNureWiv93P+7IUzT015X5OtWOnfcFq0ml4Cyb+Iidtnf3YLnopcacVc8+NIVHT+qLzVfJ/qm5VFxfJU0c0rYJVamY0Tp2N69oR27vNepb0nyP2KSJ9xSuWZnFVm/iqm53pd8dDYt3z8xc85wzOevY1/eNU3qn+SWyXeK4yMr6iZjZZ0a3L0Vy8sYx2NgXdznWHc5cuVrFVfFeRBrPcX+iTB72v1aX1LfdOU19qIK6weVVDMI+ZVRu5cft95E/SPSKejpdF/7iFkvmtbdbLxPRT2p1RJDhHSORqZ78spnBG/7Q7P2sSf+P8AApcNbejr/Tnt8ywyTHPPtR+yN+kekV66W/8AIn4ln0ZdrJX1dTDa7QtFI1iOe5MORyZ6ZT29iLX5RLP3sKf+P8Ce0tqihvlTPBS291K6NqPVURu13PHVO5rqa29FO9Jj/wBbtsMxzx7UfshXts62Gpbvl+b+M7iLz3bt3P29TmuS0rS23yl0iRoqeS4zzXCYz+wwSUEH0aq6X5wg4bp3uWowu1q7ui/cdrjQwzUdpY+vhiSFzVa5yLiXknQkjb4z/wDQ7/a27R2j7rFF9e3PXchsOzNR9I1F8DXkfOdvL9Y2JZP0ZvuLDhvu5+qt4r72Po9NTRxcJV2oUfTLUbdb6idrlIn/AOUNg1P1Kmv9NJ/C19Xxub/8qFiq2XWlumq6eCeJFc6HOW+KKa+qX+SQPmla5GMTny9uDdF1ictskcxm6RGKrU8VxyNMX2omda6llXlr3KiN3txldyZRCemS0Un8lVqtJjyZ6779Xba7dt2rnwNpaVnnWhhZKqq5rURVUibVY2VDWuVqKvuLhQW5tK3CIa5MvPCfSaKNPaZ333db6v8ABNV/YP8A8qla0N/u5a/ZTMT9hZb/AP8AtFUn/If/AJVK1ob/AHdtXtpWL+widy8J6Ke45OE6J7jkAAAAAAAAAAAAAAAAAAAB1l5RPX+ip2Mc/Knl/qL9wHz7dLlFbla+Vj3JJIrE2dlOJbjDDcoaFzX8WVu5qpjCJ7TBe4KOp4CVdTwESXcz+k7wE9NSvv8AT1D6rbUsZhkHrJ4/eQdE3VmguUM9bUUjGvSSBMvVUwi+47W+4Q3KJ0sCPRrXbV3phcnlo6WljuVdNFVpJLIipIzl+TO9kpKejpHMpqpKljpNyvTHXwB1Xpv1cH9n+8iL/wCQK+gbXcfKzfkuF63Lr7OhLp0iTwjI2726KvnonSVTYFhk3tauPPXKcufuO6vheW1MxGrmZY6hKB2qqbiPn8uSPzGtTzMc+vtOLc2g+frk+nlmdVLyma9vmt59lM0tuY/UkVx8pYj2R7eB3VOfM4t9sSkutfV+UskWoX0GpzZz7mUE2ry9/JkvUC1NrqIGvYxZI3NRz1wiZ8S15dTWjzXedFTJhyeKM6lO1Gx8ljq42NV73RKiNamVXmhcpXrBa3PRqOWOnztcnJcNTkp5nifv5+v8Q9jwz+xx/r95QDLzXfQt9ydUZqkfhJFanTdjp0M1zu1ZS0FokjlaklS5qSKrUXdlE/E6LdnfQ5K91HSq5X44Oz8n6XgZrncEgitGaKnl8oc3k9vKPOPR8Opy7e14fOXTv0SN4/Rmon8qhPUdFHXWWWkmTMcsatUgLt9TGn/NQtVnT80b7i44X0w/q5dTETbaWp7np+sttU6Jzd7UXzXp3QiH0NSmobbB5zWVEMuUXo7bhTfc1LDP9bGjvehrv5QXU1r1JpqpcqRRNbUNVUTxamERO6lpOW09FZTh+CkzO2+6vpY5lqkp2yRulX9RHJn4F80rpt1uXjzph69E8DW6w1dPUxyvjljlykiK7k5F6/E3JZKySutsc0qYcqG2Xfp13R6CI9r2OVIlIuKbPlId/Ttka/CZU/eXcpN7835RaR3rWtyfCZF/eQrFdW+gnuOTrH9W33HYAAAAAAAAADHLNHCxXyORrU5qqr0Id+q7SyTZ5bFn7cBpfLSnimITh5q2JJIVTqdILlT1DEfHI17V6K1cocPuFLnYs0efDemQzzV27tR6hoK2Ouh8pRHRuro0a5vREzyJWa2JT0bpkRExjsTGsGwq23ubjnXw/eeS73OkZRPpUk3SLjk1M45i07wj3xYIibz0/NTLnp6gu1Q2oqOK2RG7MxvxlPaYKXSdrpKqKoYk73xu3NR8mUz8CYbNG5cIuF9pkOfeY6OnFlxZY3xzEoat0vbrhWSVUqTNkkXL9j8Iq+J2t+m7dbKtKqBJnStRUasj8omepLgc0peWGxtE8tOZ8JpCGs+tFr9I3+6/NFNCtvke3gNXLZcd15EzolP/AE7he8zzLR6OstDZ6+1QU70pK9znVDVlVVcq9cL2Jq9oQW7q7ctbupPk7teoEs9NJ5VI1nkrl8yPKqnLl7C13l3EsivxjcjFx4ZPJUaMslVp2lsUtPI6gpXI6JnFXKKi5TK9e57L21GWZzG9G7UT3IQaz3F/okwe9r9VRfBDK7dJDE9emXMRVOvkdL/NoP8ADb+BmB4mL2jzek5Kz5MK0dKv/Cwf4bTJFFHEv5OJjEVeexqJ9x2CclQzz2nvLHLWO0NdSWio+jdVQo+DiPne9q8RNmFdnmp2uNrnqKO0xsfAjqZzVfueiIuET0fEwyWys+itXR+Tu8ofUPckeUyqK/KL4dDtdbfUy0VmY2HK07mrLlfRwiF/TeZiInz/AIQZLUx45veNoiI+6yxriZq/0s/tL/ZaqJtO1FcicvE1bLUySOVUXa3PJEMaSSIuUe5PtUs9HithptZ4/iX/ACLDly/0qzMR5t1TzMdCuFKHpp2bvff/AJOT/KhAUl7r6Tk2oe5ndj1yh1tl3mt81xl4aK+pq3TNyuUwqIde6PFxbBeszbps24rWyQI1VToUD5QLZHHpusmTCqmzHv3oRz9WXdy+bUNYnZGsQ8d2vNdeLXNQ1EjFSTb5+3mmFRf3DdrXjGnm207tj2NmxiITj5WRtVznIiJ1VV6FPs99pUpXTK9GtYmXIvVCrXvUVXd5nJudHTIvmxov7V8VG6bU8QxYaRaOu/ZdL7f7c6iqIG1UbpHRvajWrnmqKQejLhBT2e3U0sjGTRwMY5irhUVE6FOCdTG6qjjeTfwxs3hFOyRqYVDKaqsWpKihmZDPIr4F5ZdzVn+hsqiq21MaKi5yhldaXV01Near1gAy6gAAAAAAAAAAAAAAAAxVK4pJl8GO+4ymCtXFDUL/AMp33KYHzvebbNcFpuE5icGXc7f39wmt00mooLgis4MbNqpnzs4X8STBBun2RNFbJ6e4XGoeseyoRdm1ef2mSw0E1uouBPs38RXeYuUxyJI5Z6bfeNzZaP5P+zQhr5b6qtuFskgh3xwS7pFyibUyn4EynpM/s0IO9x1El5tCxMldG2TMisRcIme+Dvr4XlM8/wDat+v2ZHUFSusm1/BXyVIdnF5YzjodbLQVNNd7rPPA6Nk8mY3L+smV6HDWzrrd7lSXyfgcl57M4+B10+tQtwuyzcbbxvyfEzjGV6ZMo7b8k9fKExP1YWOueyO3VD5Y+JG2JVczONyY5oVyfnIwslc2B1BO2perIFjVJHJ2aeV4j/dS9pw/pw/F+v3QUtXbk0dHO62/mbnpimbJ0Xd1z+09FzmoGPs7J6N8iyObwMPxwl5dfHsdZqW0O0xBTvrHst+5Nk2earlfZ7z0V9Jb5qm2eUVaxyRKi07c/WdDn3rv5+aXq9F2+ri/tC12n9Eb7ijaouUdspqaWRjn7psIjfce61a9oGQtZLS1DE8Uw4uuG+4hW6zVYcWTlvbZezX/AMorU+fNKvx/xUrfiwuFuvdvuqfmlS17uqsXk5PsUqXykpip0vJ6tywv2sU72KXreN6zunqKxUdTRwyTMR7sdVJuGFkESRxtw1OiHmtS5tsXuPaZbBStRpt15aXevQVDfg5ilze9sbHPe5GtamVVVwiIa71HfKCp1JbaymlWWOkinjlVreu9G4xnrzaEWXPjxe8ts2HCuYWL7DuRFmv9vusbY6ebEzU5xvTDvs8SXDamSuSOas7wAANwAAAABrXWdwqqi4rSNSRKeJE5Ii4cvivjjoVXY7wX4G2660pVLz7kcumY/Axsp9Rwr02Sb2v3a7iqKmBj2RSSMa/0kaqpkxK16rlUXPibJ+jMfgPozH4DZHPBt+nPPRruSeplp44XySKyOVsrfFFTwMO1y9UX4GyvozH4D6Mx+qNm1+ETeIi2SZ2a12r4L8D1QK5WKiovLpyNgLpiP1TlmmYs+iYmu6fR8O/C5Oett1EwowvgX5dNReqcppqLHooa+jhb+kNH1dPT2FGTzxRu4r12veiLjPUn/nKh/nlP/iIV1dMxZ9FPgPozF6qfA3iNmkzusXzlQ/zyn/xEI+919HJa5EZVQuXc3kj0XuRn0Zi9VPgc/RmL1TTLjjJSaT5s0ty2i3wRHlMH8qz4jymD+WZ8SZTTUSJ6KfALpqLPop8Cn9R4/nlY+sr/ACobymD+VZ8R5VBn65nxJr6NRY9FPgdU0zFn0U+A9R4/mlj1lb5VIdhXOXKdVPJWI57mtaiqic+XibDXTUXqoE01F6p24dBXFaLRO+zm4hqba3TzgnpE/BrPhv8AVX4Dhv8AVX4Gy/o1F6pz9Goseih3bPNeo8fzS1nw3+qvwHDf6q/A2Wmmos+icrpqL1Rseo8fzy1lwn+ovwHDf6i/A2ammok/VC6aiX9VBseo8fzy1ojZWoqIjkReS+068N/qr8DZv0aiRPRQ4+jUWfRGxPBKT/nLWnCf6i/AcN/qr8DZq6aix6KHCaai9VBseo6fPLWfCf6q/A2BpOolWljbJnKJjmexdNRZ9EkqG2NpeiDZ2aPh9dLabVtvuk06IcgGVgAAAAAAAAAAAAAAAAHnuHK21S+EL/uU9B5bmuLVVr/yX/cpgaNABzugOzPTb7zqdo/rG+9DMErP+u3+zaQt2rKmHUFqp4ZnsilVeIxvR3PuTX8Yn9Rv3HKtRVRdqKqdORYV8LyGovFdRaZjdCwVtS/WVRRLO5aZkSOSLsi4TmcaeuFTXT3FKidZGwzbI0XHmpzJvY1HbtqI7xxzOGsYzOxjWblyu1ETJnZDOSsxtt5Qxy/XR+9PvLFcqd9XbqmmjVqPlYrUV3Qrrv0mL3p95a16qeS4jMxqZmHutDH/AEMMfkr1VYqqbTFLbGPh40TkVzlVdq4z0+J6LjaqiquVqnjWPh0qosmVwvbp4kyDk9NZNywp3yhL+Y29PGdf8pAUv1Ke4sOvIJaiK3MiYrlSVyr8Dw0dhuD4UxTu6eBf8Oj+hDyvGNFmz55mkdHmilkhlbJE9zHtXKOauFQlb1fJb5a7bFUKiVVDVtn37eUjURU+Jw3Tdyd/EKhk+it0cnKPH2ZO7Zw6fRa/BM8nTf8AN1+lN4RqMjrHRMTo1jURCQt2urlTSNSr21UXfKbX/YqHmbpG5u/izK3RlxXqiIOqSmj4hW3Nz/7Z9V6obdY4qWieqUytR8nZVd4L7iplqbomuVMKqGRuhKxer0M7MZ+GarPfnyWjdVYZZIJmSxPcyRi5a5q4VFNq6aviXigasmEqGcpE8V8UKy3QU69ZEJqw6ams9SsnFy1eqCIdmg0ObTWne28StAAMrYAAAAAAAAAAD7AAAAAAAAAAAAAAAAAAAAAAAAAAAAAAAAAAAAAAAAAAAAAAAAAAAAAAAADHPE2aCSJ7dzXtVqp4opkAFCrtFRumVaeJGM7IiqeNdESeBskGNoZ3lrVdEy+BwzRczXouF5KbLwMIOWDeVMlsD1pkajUR+MZ7kaunapF5Pd8TYm1F7HGxnqoZ3lHOOk9ZhrlbBWp0e/4nX5jrvXf8TY/CZ6qDhM9VDO8sehx/LDW/zHXI5HbnbkXKZPQ6O8tX65f7qGwODH6qHXyeJf1UIbYcd53tWJTRe1YisT0hr/8AhlP4zP8A0Ico68eLf7iF+8li9VPgPJYvVQ0/C4flhn0l/iosdJXVk8XlLWqjFymG4LtRQpHTtRWp08DKlPG1co1DIiInQmpStI5axtDWZmZ3k2p4Ic4TwANmAAAAAAAAAAAAAAAAAAAABkADjdyON6A3dgcI5FGU8QOQcbk8RlAOQYpp46eJ0ssjY42plXOXCIV+p1vZ4Hq1kks2O8TOX7QiyZ8WLx2iFlBWqbW1oqHo10ssKr/KswnxQn4aiOaNskb2vY7mjmrlF+0GPPjy+C27MAi5ASgAAAAAAAAAAAAAAAAAAAAAAAAAAAAAAAAAAAAAAAAAAAAAAACrg4z7F+BUdXammtr20NEu2dzdz5MZ2IvRE9pQ5LjWyyLI+rqHPXusjjG6q1PFceC80iN5hunchzuTxNXWzWNwoWOZPmqZt8zeuFavv7ocSa2vL5NzJoo2+q2JMDdj1zp+WJnfdtLKeIymcFHs2t+PIkFyayJV6TM5N+1OxB3nVldcZnsp5X09LnDWMXCuTxco3b5OK4K44vE77+Tam72BHIvc0pDca2CRJIqudrk7pIpe9LankuSrSVaotS1u5r05b0Tr9o3Y0vFcee/JMbTK4g6MdlDuZWgAAAAAAAAAAAAAAAAAAAAAKuCoam1d83SuoqFGvqW+m93NGL4e1S1VL3RwSPY1XOa1VRqd1RORp6S13WWR0klDUq96q5yrGvNVMSq+J6jLjpFMUTvLrU3a4Vj1fPWzvVe29UT4JyOKa7XCkejoKydip23qqfBeR2Sz3Ff+Dm/undLFc3dKOT4GHneXUzPNtO/6rJR68cyiclXT76lvJqs5Nf7/AAImq1leal6qyoSBvZsTUTH2qeRNOXb+ZP8Aihymm7r3pFT3uQOq+bX3rFerPBq69QPRVrFlT1ZWoqFus2r6e4McyoRKedjVcqZy1yJ1VF/cUxNM3NesDU970MrdKXR36sTffKgSafLrsU9pmPzYr9fqi9Vauc5W0zV/JRZ5InivipEE79Ern34H+Kh2TSVw7vgT/r/0DmyaXV5bTa1ZmZQBMafv01nqmorldSvXEkfh7U9p6U0hXL1mgT7V/AyN0ZVuXnVQJ9jvwDbDo9ZivF6VmJbHgmSRqOaqKiplF8UPSnQirVBJTUNPBI5HvjjRiuTvglE6Gz1tJmaxMuQAGwAAAAAAAAAAAAAAAAAAAAAAAAAAAAAAAAAAAAAAAAAABwvQ5AELcLDbq6d09RSMkld1eqrlSMfpS1qv6In2PUtitRTqsaeAQW02G07zWP2VL6JWv+au/wAVTo7SNtXpBIn/AHFLfwk8BwkDX8Hg+SP2U5dHW5f1Zk9zzG7RdvXo6pT/AK0/AunBTwHBTwGzWdDp5/whSF0XRdpKj4oeu2aWgt9fHVRzTK5mcI7GFymC2cFAkSINiuh09Zi0V6w4iyiGY4RMHIdYAAAAAAAAAAAAAAAAAAAAA6uTKHmkgV/j8T1jCAR3kaL2HkTfAkMIc4QCP8ib6v7DnyNvgh78IMAeHyNvgc+SJ4HtAHj8lTwOfJU8D1gDyeSp4HZKZE7HpAGNkaNM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Z">
            <a:hlinkClick r:id="rId6"/>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grpSp>
        <p:nvGrpSpPr>
          <p:cNvPr id="63" name="组合 62"/>
          <p:cNvGrpSpPr/>
          <p:nvPr/>
        </p:nvGrpSpPr>
        <p:grpSpPr>
          <a:xfrm>
            <a:off x="11018779" y="6286320"/>
            <a:ext cx="998007" cy="312687"/>
            <a:chOff x="7707356" y="6408789"/>
            <a:chExt cx="998007" cy="312687"/>
          </a:xfrm>
        </p:grpSpPr>
        <p:pic>
          <p:nvPicPr>
            <p:cNvPr id="65" name="图片 6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21/26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sp>
        <p:nvSpPr>
          <p:cNvPr id="41" name="文本框 40"/>
          <p:cNvSpPr txBox="1"/>
          <p:nvPr/>
        </p:nvSpPr>
        <p:spPr>
          <a:xfrm>
            <a:off x="4933145" y="251735"/>
            <a:ext cx="2180469" cy="656590"/>
          </a:xfrm>
          <a:prstGeom prst="rect">
            <a:avLst/>
          </a:prstGeom>
          <a:solidFill>
            <a:srgbClr val="FFC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r>
              <a:rPr lang="en-US" altLang="zh-CN" sz="3600" b="1" dirty="0">
                <a:solidFill>
                  <a:srgbClr val="0070C0"/>
                </a:solidFill>
                <a:latin typeface="Century Gothic" panose="020B0502020202020204" pitchFamily="34" charset="0"/>
                <a:sym typeface="Helvetica Light"/>
              </a:rPr>
              <a:t>Let’s talk!</a:t>
            </a:r>
            <a:endParaRPr lang="zh-CN" altLang="en-US" sz="3600" b="1" dirty="0">
              <a:solidFill>
                <a:srgbClr val="0070C0"/>
              </a:solidFill>
              <a:latin typeface="Century Gothic" panose="020B0502020202020204" pitchFamily="34" charset="0"/>
              <a:sym typeface="Helvetica Light"/>
            </a:endParaRPr>
          </a:p>
        </p:txBody>
      </p:sp>
      <p:pic>
        <p:nvPicPr>
          <p:cNvPr id="40" name="图片 3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45042" y="193221"/>
            <a:ext cx="1149097" cy="766064"/>
          </a:xfrm>
          <a:prstGeom prst="rect">
            <a:avLst/>
          </a:prstGeom>
        </p:spPr>
      </p:pic>
      <p:grpSp>
        <p:nvGrpSpPr>
          <p:cNvPr id="20" name="组合 19"/>
          <p:cNvGrpSpPr/>
          <p:nvPr/>
        </p:nvGrpSpPr>
        <p:grpSpPr>
          <a:xfrm>
            <a:off x="8289206" y="-43149"/>
            <a:ext cx="3413005" cy="1067479"/>
            <a:chOff x="8239045" y="-19269"/>
            <a:chExt cx="3260604" cy="964367"/>
          </a:xfrm>
        </p:grpSpPr>
        <p:pic>
          <p:nvPicPr>
            <p:cNvPr id="23" name="图片 22">
              <a:extLst>
                <a:ext uri="{FF2B5EF4-FFF2-40B4-BE49-F238E27FC236}">
                  <a16:creationId xmlns="" xmlns:a16="http://schemas.microsoft.com/office/drawing/2014/main" id="{53EB2CB1-CADB-1B4F-8DA2-93E4092780F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8684141" y="22262"/>
              <a:ext cx="2639315" cy="859312"/>
            </a:xfrm>
            <a:prstGeom prst="rect">
              <a:avLst/>
            </a:prstGeom>
          </p:spPr>
        </p:pic>
        <p:sp>
          <p:nvSpPr>
            <p:cNvPr id="25" name="文本框 34"/>
            <p:cNvSpPr txBox="1"/>
            <p:nvPr/>
          </p:nvSpPr>
          <p:spPr>
            <a:xfrm>
              <a:off x="8239045" y="-19269"/>
              <a:ext cx="3260604"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Listening &amp;</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rPr>
                <a:t> Speaking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21" name="组合 20"/>
          <p:cNvGrpSpPr/>
          <p:nvPr/>
        </p:nvGrpSpPr>
        <p:grpSpPr>
          <a:xfrm>
            <a:off x="3675547" y="2590818"/>
            <a:ext cx="4901759" cy="1898369"/>
            <a:chOff x="5323921" y="3579155"/>
            <a:chExt cx="6817184" cy="2640182"/>
          </a:xfrm>
        </p:grpSpPr>
        <p:pic>
          <p:nvPicPr>
            <p:cNvPr id="22" name="图片 21">
              <a:extLst>
                <a:ext uri="{FF2B5EF4-FFF2-40B4-BE49-F238E27FC236}">
                  <a16:creationId xmlns="" xmlns:a16="http://schemas.microsoft.com/office/drawing/2014/main" id="{4D12DD39-57DA-4917-B9A0-C3053BFBAAA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323921" y="4565770"/>
              <a:ext cx="568596" cy="505158"/>
            </a:xfrm>
            <a:prstGeom prst="rect">
              <a:avLst/>
            </a:prstGeom>
          </p:spPr>
        </p:pic>
        <p:pic>
          <p:nvPicPr>
            <p:cNvPr id="24" name="图片 23">
              <a:extLst>
                <a:ext uri="{FF2B5EF4-FFF2-40B4-BE49-F238E27FC236}">
                  <a16:creationId xmlns="" xmlns:a16="http://schemas.microsoft.com/office/drawing/2014/main" id="{3A5027F8-5827-4180-A732-AA9E54F82EEF}"/>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9098" y="3813686"/>
              <a:ext cx="1395390" cy="2237133"/>
            </a:xfrm>
            <a:prstGeom prst="rect">
              <a:avLst/>
            </a:prstGeom>
          </p:spPr>
        </p:pic>
        <p:pic>
          <p:nvPicPr>
            <p:cNvPr id="26" name="图片 25">
              <a:extLst>
                <a:ext uri="{FF2B5EF4-FFF2-40B4-BE49-F238E27FC236}">
                  <a16:creationId xmlns="" xmlns:a16="http://schemas.microsoft.com/office/drawing/2014/main" id="{3D3C707D-0BC3-45C2-B78C-F316B373CCC3}"/>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0274563" y="3579155"/>
              <a:ext cx="1610718" cy="2471664"/>
            </a:xfrm>
            <a:prstGeom prst="rect">
              <a:avLst/>
            </a:prstGeom>
          </p:spPr>
        </p:pic>
        <p:pic>
          <p:nvPicPr>
            <p:cNvPr id="27" name="图片 26">
              <a:extLst>
                <a:ext uri="{FF2B5EF4-FFF2-40B4-BE49-F238E27FC236}">
                  <a16:creationId xmlns="" xmlns:a16="http://schemas.microsoft.com/office/drawing/2014/main" id="{742FA048-D402-41B9-BCEA-E3FEA8FB7946}"/>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11667849" y="3875463"/>
              <a:ext cx="473256" cy="674263"/>
            </a:xfrm>
            <a:prstGeom prst="rect">
              <a:avLst/>
            </a:prstGeom>
          </p:spPr>
        </p:pic>
        <p:pic>
          <p:nvPicPr>
            <p:cNvPr id="28" name="图片 27">
              <a:extLst>
                <a:ext uri="{FF2B5EF4-FFF2-40B4-BE49-F238E27FC236}">
                  <a16:creationId xmlns="" xmlns:a16="http://schemas.microsoft.com/office/drawing/2014/main" id="{52BAE1FF-3FD9-4FE9-99D0-844DD8F4D26A}"/>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6687245" y="3897852"/>
              <a:ext cx="4245224" cy="2321485"/>
            </a:xfrm>
            <a:prstGeom prst="rect">
              <a:avLst/>
            </a:prstGeom>
          </p:spPr>
        </p:pic>
      </p:grpSp>
      <p:grpSp>
        <p:nvGrpSpPr>
          <p:cNvPr id="29" name="组合 28"/>
          <p:cNvGrpSpPr/>
          <p:nvPr/>
        </p:nvGrpSpPr>
        <p:grpSpPr>
          <a:xfrm>
            <a:off x="619247" y="2644020"/>
            <a:ext cx="3155027" cy="2897242"/>
            <a:chOff x="8110386" y="177587"/>
            <a:chExt cx="3163326" cy="2904863"/>
          </a:xfrm>
        </p:grpSpPr>
        <p:pic>
          <p:nvPicPr>
            <p:cNvPr id="30" name="图片 29">
              <a:extLst>
                <a:ext uri="{FF2B5EF4-FFF2-40B4-BE49-F238E27FC236}">
                  <a16:creationId xmlns="" xmlns:a16="http://schemas.microsoft.com/office/drawing/2014/main" id="{C0D2378E-FCFF-410E-81D3-6FC32351FC7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8110386" y="177587"/>
              <a:ext cx="2996616" cy="2904863"/>
            </a:xfrm>
            <a:prstGeom prst="rect">
              <a:avLst/>
            </a:prstGeom>
          </p:spPr>
        </p:pic>
        <p:pic>
          <p:nvPicPr>
            <p:cNvPr id="31" name="图片 30">
              <a:extLst>
                <a:ext uri="{FF2B5EF4-FFF2-40B4-BE49-F238E27FC236}">
                  <a16:creationId xmlns="" xmlns:a16="http://schemas.microsoft.com/office/drawing/2014/main" id="{6B3C6B82-F632-4517-9B0C-AFE0D70DE335}"/>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02050" y="502484"/>
              <a:ext cx="542850" cy="541762"/>
            </a:xfrm>
            <a:prstGeom prst="rect">
              <a:avLst/>
            </a:prstGeom>
          </p:spPr>
        </p:pic>
        <p:pic>
          <p:nvPicPr>
            <p:cNvPr id="32" name="图片 31">
              <a:extLst>
                <a:ext uri="{FF2B5EF4-FFF2-40B4-BE49-F238E27FC236}">
                  <a16:creationId xmlns="" xmlns:a16="http://schemas.microsoft.com/office/drawing/2014/main" id="{20424BFF-F87C-4128-AF5F-FC3E5A20AE2C}"/>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118523" y="944971"/>
              <a:ext cx="1155189" cy="1679075"/>
            </a:xfrm>
            <a:prstGeom prst="rect">
              <a:avLst/>
            </a:prstGeom>
          </p:spPr>
        </p:pic>
      </p:grpSp>
      <p:pic>
        <p:nvPicPr>
          <p:cNvPr id="33" name="图片 32">
            <a:extLst>
              <a:ext uri="{FF2B5EF4-FFF2-40B4-BE49-F238E27FC236}">
                <a16:creationId xmlns="" xmlns:a16="http://schemas.microsoft.com/office/drawing/2014/main" id="{ABC983A7-D421-4213-9FB5-F7C8C2017EB2}"/>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flipH="1">
            <a:off x="3689480" y="4338076"/>
            <a:ext cx="1802639" cy="2091833"/>
          </a:xfrm>
          <a:prstGeom prst="rect">
            <a:avLst/>
          </a:prstGeom>
        </p:spPr>
      </p:pic>
      <p:pic>
        <p:nvPicPr>
          <p:cNvPr id="34" name="图片 33">
            <a:extLst>
              <a:ext uri="{FF2B5EF4-FFF2-40B4-BE49-F238E27FC236}">
                <a16:creationId xmlns="" xmlns:a16="http://schemas.microsoft.com/office/drawing/2014/main" id="{E0CDD2E7-A477-48B8-B8CD-9485C63E793F}"/>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6260043" y="5769932"/>
            <a:ext cx="659977" cy="659977"/>
          </a:xfrm>
          <a:prstGeom prst="rect">
            <a:avLst/>
          </a:prstGeom>
        </p:spPr>
      </p:pic>
      <p:grpSp>
        <p:nvGrpSpPr>
          <p:cNvPr id="35" name="组合 34"/>
          <p:cNvGrpSpPr/>
          <p:nvPr/>
        </p:nvGrpSpPr>
        <p:grpSpPr>
          <a:xfrm>
            <a:off x="8812457" y="2472193"/>
            <a:ext cx="1622039" cy="2309062"/>
            <a:chOff x="8546659" y="74650"/>
            <a:chExt cx="2056257" cy="2927195"/>
          </a:xfrm>
        </p:grpSpPr>
        <p:pic>
          <p:nvPicPr>
            <p:cNvPr id="36" name="图片 35">
              <a:extLst>
                <a:ext uri="{FF2B5EF4-FFF2-40B4-BE49-F238E27FC236}">
                  <a16:creationId xmlns="" xmlns:a16="http://schemas.microsoft.com/office/drawing/2014/main" id="{1B7BDA68-22B2-49E2-92FD-18AC9469BD8D}"/>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8546659" y="74650"/>
              <a:ext cx="1482007" cy="2927195"/>
            </a:xfrm>
            <a:prstGeom prst="rect">
              <a:avLst/>
            </a:prstGeom>
          </p:spPr>
        </p:pic>
        <p:pic>
          <p:nvPicPr>
            <p:cNvPr id="37" name="图片 36">
              <a:extLst>
                <a:ext uri="{FF2B5EF4-FFF2-40B4-BE49-F238E27FC236}">
                  <a16:creationId xmlns="" xmlns:a16="http://schemas.microsoft.com/office/drawing/2014/main" id="{22C3376A-28A6-41B1-8EEB-D9BC1D3848FA}"/>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rot="20128738">
              <a:off x="9768086" y="948652"/>
              <a:ext cx="834830" cy="505098"/>
            </a:xfrm>
            <a:prstGeom prst="rect">
              <a:avLst/>
            </a:prstGeom>
          </p:spPr>
        </p:pic>
      </p:grpSp>
      <p:pic>
        <p:nvPicPr>
          <p:cNvPr id="38" name="图片 37">
            <a:extLst>
              <a:ext uri="{FF2B5EF4-FFF2-40B4-BE49-F238E27FC236}">
                <a16:creationId xmlns="" xmlns:a16="http://schemas.microsoft.com/office/drawing/2014/main" id="{36D48200-44C5-4224-B4CB-074D930CFE83}"/>
              </a:ext>
            </a:extLst>
          </p:cNvPr>
          <p:cNvPicPr>
            <a:picLocks noChangeAspect="1"/>
          </p:cNvPicPr>
          <p:nvPr/>
        </p:nvPicPr>
        <p:blipFill rotWithShape="1">
          <a:blip r:embed="rId22" cstate="email">
            <a:extLst>
              <a:ext uri="{BEBA8EAE-BF5A-486C-A8C5-ECC9F3942E4B}">
                <a14:imgProps xmlns:a14="http://schemas.microsoft.com/office/drawing/2010/main">
                  <a14:imgLayer r:embed="rId23">
                    <a14:imgEffect>
                      <a14:backgroundRemoval t="0" b="100000" l="0" r="100000"/>
                    </a14:imgEffect>
                  </a14:imgLayer>
                </a14:imgProps>
              </a:ext>
              <a:ext uri="{28A0092B-C50C-407E-A947-70E740481C1C}">
                <a14:useLocalDpi xmlns:a14="http://schemas.microsoft.com/office/drawing/2010/main"/>
              </a:ext>
            </a:extLst>
          </a:blip>
          <a:srcRect/>
          <a:stretch/>
        </p:blipFill>
        <p:spPr>
          <a:xfrm rot="236263">
            <a:off x="7894564" y="4992598"/>
            <a:ext cx="2426277" cy="1129564"/>
          </a:xfrm>
          <a:prstGeom prst="rect">
            <a:avLst/>
          </a:prstGeom>
        </p:spPr>
      </p:pic>
      <p:grpSp>
        <p:nvGrpSpPr>
          <p:cNvPr id="4" name="组合 3"/>
          <p:cNvGrpSpPr/>
          <p:nvPr/>
        </p:nvGrpSpPr>
        <p:grpSpPr>
          <a:xfrm>
            <a:off x="3237830" y="970489"/>
            <a:ext cx="5551762" cy="3512042"/>
            <a:chOff x="3237830" y="970489"/>
            <a:chExt cx="5551762" cy="3512042"/>
          </a:xfrm>
        </p:grpSpPr>
        <p:grpSp>
          <p:nvGrpSpPr>
            <p:cNvPr id="42" name="组合 41"/>
            <p:cNvGrpSpPr/>
            <p:nvPr/>
          </p:nvGrpSpPr>
          <p:grpSpPr>
            <a:xfrm>
              <a:off x="3237830" y="970489"/>
              <a:ext cx="5551762" cy="3512042"/>
              <a:chOff x="2934899" y="967385"/>
              <a:chExt cx="5485826" cy="5296481"/>
            </a:xfrm>
            <a:solidFill>
              <a:schemeClr val="bg1"/>
            </a:solidFill>
          </p:grpSpPr>
          <p:sp>
            <p:nvSpPr>
              <p:cNvPr id="44" name="圆角矩形 43"/>
              <p:cNvSpPr/>
              <p:nvPr/>
            </p:nvSpPr>
            <p:spPr>
              <a:xfrm>
                <a:off x="2934899" y="967385"/>
                <a:ext cx="5485826" cy="5296481"/>
              </a:xfrm>
              <a:prstGeom prst="roundRect">
                <a:avLst/>
              </a:prstGeom>
              <a:grpFill/>
              <a:ln>
                <a:solidFill>
                  <a:srgbClr val="FFFFFF"/>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5" name="矩形 44"/>
              <p:cNvSpPr/>
              <p:nvPr/>
            </p:nvSpPr>
            <p:spPr>
              <a:xfrm>
                <a:off x="3155014" y="1391794"/>
                <a:ext cx="5065471" cy="1253220"/>
              </a:xfrm>
              <a:prstGeom prst="rect">
                <a:avLst/>
              </a:prstGeom>
              <a:grp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Century Gothic" panose="020B0502020202020204" pitchFamily="34" charset="0"/>
                    <a:ea typeface="宋体" panose="02010600030101010101" pitchFamily="2" charset="-122"/>
                  </a:rPr>
                  <a:t>—What sports do you like to play?</a:t>
                </a:r>
                <a:endParaRPr kumimoji="0" lang="en-US" altLang="zh-CN" sz="24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2400" b="1" dirty="0">
                    <a:solidFill>
                      <a:prstClr val="black"/>
                    </a:solidFill>
                    <a:latin typeface="Century Gothic" panose="020B0502020202020204" pitchFamily="34" charset="0"/>
                    <a:ea typeface="宋体" panose="02010600030101010101" pitchFamily="2" charset="-122"/>
                  </a:rPr>
                  <a:t>—I like to play </a:t>
                </a:r>
                <a:r>
                  <a:rPr kumimoji="0" lang="en-US" altLang="zh-CN" sz="24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____.</a:t>
                </a:r>
                <a:endParaRPr kumimoji="0" lang="zh-CN" altLang="en-US" sz="24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39" name="文本框 38"/>
            <p:cNvSpPr txBox="1"/>
            <p:nvPr/>
          </p:nvSpPr>
          <p:spPr>
            <a:xfrm>
              <a:off x="3483840" y="2219232"/>
              <a:ext cx="4646217" cy="1938992"/>
            </a:xfrm>
            <a:prstGeom prst="rect">
              <a:avLst/>
            </a:prstGeom>
            <a:solidFill>
              <a:schemeClr val="bg1"/>
            </a:solid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basketball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football</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2400" b="1" dirty="0">
                  <a:solidFill>
                    <a:srgbClr val="4472C4"/>
                  </a:solidFill>
                  <a:latin typeface="Century Gothic" panose="020B0502020202020204" pitchFamily="34" charset="0"/>
                  <a:ea typeface="宋体" panose="02010600030101010101" pitchFamily="2" charset="-122"/>
                </a:rPr>
                <a:t>Ping-Pong</a:t>
              </a:r>
            </a:p>
            <a:p>
              <a:pPr marL="342900" indent="-342900">
                <a:buFont typeface="Arial" panose="020B0604020202020204" pitchFamily="34" charset="0"/>
                <a:buChar char="•"/>
                <a:defRPr/>
              </a:pPr>
              <a:r>
                <a:rPr lang="en-US" altLang="zh-CN" sz="2400" b="1" dirty="0">
                  <a:solidFill>
                    <a:srgbClr val="4472C4"/>
                  </a:solidFill>
                  <a:latin typeface="Century Gothic" panose="020B0502020202020204" pitchFamily="34" charset="0"/>
                </a:rPr>
                <a:t>rugby</a:t>
              </a:r>
              <a:endParaRPr lang="en-US" altLang="zh-CN" sz="2400" b="1" i="1" dirty="0">
                <a:solidFill>
                  <a:srgbClr val="4472C4"/>
                </a:solidFill>
                <a:latin typeface="Century Gothic" panose="020B0502020202020204" pitchFamily="34" charset="0"/>
              </a:endParaRPr>
            </a:p>
            <a:p>
              <a:pPr marR="0" lvl="0" algn="l" defTabSz="914400" rtl="0" eaLnBrk="1" fontAlgn="auto" latinLnBrk="0" hangingPunct="1">
                <a:lnSpc>
                  <a:spcPct val="100000"/>
                </a:lnSpc>
                <a:spcBef>
                  <a:spcPts val="0"/>
                </a:spcBef>
                <a:spcAft>
                  <a:spcPts val="0"/>
                </a:spcAft>
                <a:buClrTx/>
                <a:buSzTx/>
                <a:tabLst/>
                <a:defRPr/>
              </a:pPr>
              <a:r>
                <a:rPr lang="en-US" altLang="zh-CN" sz="2400" b="1" dirty="0">
                  <a:solidFill>
                    <a:srgbClr val="4472C4"/>
                  </a:solidFill>
                  <a:latin typeface="Century Gothic" panose="020B0502020202020204" pitchFamily="34" charset="0"/>
                  <a:ea typeface="宋体" panose="02010600030101010101" pitchFamily="2" charset="-122"/>
                </a:rPr>
                <a:t>. . .</a:t>
              </a:r>
            </a:p>
          </p:txBody>
        </p:sp>
      </p:grpSp>
      <p:grpSp>
        <p:nvGrpSpPr>
          <p:cNvPr id="43" name="组合 42"/>
          <p:cNvGrpSpPr/>
          <p:nvPr/>
        </p:nvGrpSpPr>
        <p:grpSpPr>
          <a:xfrm>
            <a:off x="4573592" y="-14903"/>
            <a:ext cx="7626092" cy="1434550"/>
            <a:chOff x="8567" y="-23"/>
            <a:chExt cx="8445" cy="2007"/>
          </a:xfrm>
        </p:grpSpPr>
        <p:sp>
          <p:nvSpPr>
            <p:cNvPr id="46" name="矩形 45"/>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7" name="文本框 46"/>
            <p:cNvSpPr txBox="1"/>
            <p:nvPr/>
          </p:nvSpPr>
          <p:spPr>
            <a:xfrm>
              <a:off x="8600" y="232"/>
              <a:ext cx="8268" cy="156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Talk about what sports you like to play.</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Tell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observe the picture carefully and to talk about what sports they like to play.</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take turns discussing at least three activities they like to do; model first.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work in pairs to ask and answer questions about the given picture by using the given language structures; assist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if necessary. </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      Notes: T can click </a:t>
              </a:r>
              <a:r>
                <a:rPr lang="en-US" altLang="zh-CN" sz="1100" b="1" i="1" dirty="0">
                  <a:latin typeface="Century Gothic" panose="020B0502020202020204" pitchFamily="34" charset="0"/>
                </a:rPr>
                <a:t>Let’s Talk</a:t>
              </a:r>
              <a:r>
                <a:rPr lang="en-US" altLang="zh-CN" sz="1100" b="1" dirty="0">
                  <a:latin typeface="Century Gothic" panose="020B0502020202020204" pitchFamily="34" charset="0"/>
                </a:rPr>
                <a:t> to present the sentence structure, and then click again to make it disappear.</a:t>
              </a:r>
              <a:endParaRPr lang="zh-CN" altLang="zh-CN" sz="1100" dirty="0">
                <a:latin typeface="Century Gothic" panose="020B0502020202020204" pitchFamily="34" charset="0"/>
              </a:endParaRPr>
            </a:p>
          </p:txBody>
        </p:sp>
      </p:grpSp>
      <p:grpSp>
        <p:nvGrpSpPr>
          <p:cNvPr id="48" name="组合 47"/>
          <p:cNvGrpSpPr/>
          <p:nvPr/>
        </p:nvGrpSpPr>
        <p:grpSpPr>
          <a:xfrm>
            <a:off x="11354435" y="-58065"/>
            <a:ext cx="1116983" cy="845465"/>
            <a:chOff x="18031" y="-28"/>
            <a:chExt cx="1710" cy="1195"/>
          </a:xfrm>
        </p:grpSpPr>
        <p:sp>
          <p:nvSpPr>
            <p:cNvPr id="49" name="直角三角形 48"/>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50" name="文本框 49"/>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6030044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withEffect">
                                  <p:stCondLst>
                                    <p:cond delay="0"/>
                                  </p:stCondLst>
                                  <p:childTnLst>
                                    <p:animClr clrSpc="rgb" dir="cw">
                                      <p:cBhvr override="childStyle">
                                        <p:cTn id="6" dur="500" autoRev="1" fill="remove"/>
                                        <p:tgtEl>
                                          <p:spTgt spid="41"/>
                                        </p:tgtEl>
                                        <p:attrNameLst>
                                          <p:attrName>style.color</p:attrName>
                                        </p:attrNameLst>
                                      </p:cBhvr>
                                      <p:to>
                                        <a:schemeClr val="bg1"/>
                                      </p:to>
                                    </p:animClr>
                                    <p:animClr clrSpc="rgb" dir="cw">
                                      <p:cBhvr>
                                        <p:cTn id="7" dur="500" autoRev="1" fill="remove"/>
                                        <p:tgtEl>
                                          <p:spTgt spid="41"/>
                                        </p:tgtEl>
                                        <p:attrNameLst>
                                          <p:attrName>fillcolor</p:attrName>
                                        </p:attrNameLst>
                                      </p:cBhvr>
                                      <p:to>
                                        <a:schemeClr val="bg1"/>
                                      </p:to>
                                    </p:animClr>
                                    <p:set>
                                      <p:cBhvr>
                                        <p:cTn id="8" dur="500" autoRev="1" fill="remove"/>
                                        <p:tgtEl>
                                          <p:spTgt spid="41"/>
                                        </p:tgtEl>
                                        <p:attrNameLst>
                                          <p:attrName>fill.type</p:attrName>
                                        </p:attrNameLst>
                                      </p:cBhvr>
                                      <p:to>
                                        <p:strVal val="solid"/>
                                      </p:to>
                                    </p:set>
                                    <p:set>
                                      <p:cBhvr>
                                        <p:cTn id="9" dur="500" autoRev="1" fill="remove"/>
                                        <p:tgtEl>
                                          <p:spTgt spid="4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41"/>
                    </p:tgtEl>
                  </p:cond>
                </p:stCondLst>
                <p:endSync evt="end" delay="0">
                  <p:rtn val="all"/>
                </p:endSync>
                <p:childTnLst>
                  <p:par>
                    <p:cTn id="11" fill="hold">
                      <p:stCondLst>
                        <p:cond delay="0"/>
                      </p:stCondLst>
                      <p:childTnLst>
                        <p:par>
                          <p:cTn id="12" fill="hold">
                            <p:stCondLst>
                              <p:cond delay="0"/>
                            </p:stCondLst>
                            <p:childTnLst>
                              <p:par>
                                <p:cTn id="13" presetID="1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p:tgtEl>
                                          <p:spTgt spid="4"/>
                                        </p:tgtEl>
                                        <p:attrNameLst>
                                          <p:attrName>ppt_y</p:attrName>
                                        </p:attrNameLst>
                                      </p:cBhvr>
                                      <p:tavLst>
                                        <p:tav tm="0">
                                          <p:val>
                                            <p:strVal val="#ppt_y+#ppt_h*1.125000"/>
                                          </p:val>
                                        </p:tav>
                                        <p:tav tm="100000">
                                          <p:val>
                                            <p:strVal val="#ppt_y"/>
                                          </p:val>
                                        </p:tav>
                                      </p:tavLst>
                                    </p:anim>
                                    <p:animEffect transition="in" filter="wipe(up)">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21" restart="whenNotActive" fill="hold" evtFilter="cancelBubble" nodeType="interactiveSeq">
                <p:stCondLst>
                  <p:cond evt="onClick" delay="0">
                    <p:tgtEl>
                      <p:spTgt spid="48"/>
                    </p:tgtEl>
                  </p:cond>
                </p:stCondLst>
                <p:endSync evt="end" delay="0">
                  <p:rtn val="all"/>
                </p:endSync>
                <p:childTnLst>
                  <p:par>
                    <p:cTn id="22" fill="hold">
                      <p:stCondLst>
                        <p:cond delay="0"/>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4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a:extLst>
              <a:ext uri="{FF2B5EF4-FFF2-40B4-BE49-F238E27FC236}">
                <a16:creationId xmlns="" xmlns:a16="http://schemas.microsoft.com/office/drawing/2014/main" id="{4A417091-13EB-DC44-91A0-D1B4D0D04F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88" y="50515"/>
            <a:ext cx="11998559" cy="6620022"/>
          </a:xfrm>
          <a:prstGeom prst="rect">
            <a:avLst/>
          </a:prstGeom>
        </p:spPr>
      </p:pic>
      <p:sp>
        <p:nvSpPr>
          <p:cNvPr id="37" name="Freeform 5"/>
          <p:cNvSpPr>
            <a:spLocks/>
          </p:cNvSpPr>
          <p:nvPr/>
        </p:nvSpPr>
        <p:spPr bwMode="auto">
          <a:xfrm>
            <a:off x="1350386" y="612544"/>
            <a:ext cx="9533732" cy="618372"/>
          </a:xfrm>
          <a:custGeom>
            <a:avLst/>
            <a:gdLst>
              <a:gd name="T0" fmla="*/ 7636 w 7678"/>
              <a:gd name="T1" fmla="*/ 141 h 445"/>
              <a:gd name="T2" fmla="*/ 7556 w 7678"/>
              <a:gd name="T3" fmla="*/ 190 h 445"/>
              <a:gd name="T4" fmla="*/ 7412 w 7678"/>
              <a:gd name="T5" fmla="*/ 243 h 445"/>
              <a:gd name="T6" fmla="*/ 7231 w 7678"/>
              <a:gd name="T7" fmla="*/ 281 h 445"/>
              <a:gd name="T8" fmla="*/ 6923 w 7678"/>
              <a:gd name="T9" fmla="*/ 302 h 445"/>
              <a:gd name="T10" fmla="*/ 6493 w 7678"/>
              <a:gd name="T11" fmla="*/ 283 h 445"/>
              <a:gd name="T12" fmla="*/ 6004 w 7678"/>
              <a:gd name="T13" fmla="*/ 221 h 445"/>
              <a:gd name="T14" fmla="*/ 5520 w 7678"/>
              <a:gd name="T15" fmla="*/ 135 h 445"/>
              <a:gd name="T16" fmla="*/ 5035 w 7678"/>
              <a:gd name="T17" fmla="*/ 67 h 445"/>
              <a:gd name="T18" fmla="*/ 4548 w 7678"/>
              <a:gd name="T19" fmla="*/ 30 h 445"/>
              <a:gd name="T20" fmla="*/ 3935 w 7678"/>
              <a:gd name="T21" fmla="*/ 49 h 445"/>
              <a:gd name="T22" fmla="*/ 3448 w 7678"/>
              <a:gd name="T23" fmla="*/ 105 h 445"/>
              <a:gd name="T24" fmla="*/ 2358 w 7678"/>
              <a:gd name="T25" fmla="*/ 276 h 445"/>
              <a:gd name="T26" fmla="*/ 1507 w 7678"/>
              <a:gd name="T27" fmla="*/ 401 h 445"/>
              <a:gd name="T28" fmla="*/ 1016 w 7678"/>
              <a:gd name="T29" fmla="*/ 441 h 445"/>
              <a:gd name="T30" fmla="*/ 645 w 7678"/>
              <a:gd name="T31" fmla="*/ 441 h 445"/>
              <a:gd name="T32" fmla="*/ 400 w 7678"/>
              <a:gd name="T33" fmla="*/ 416 h 445"/>
              <a:gd name="T34" fmla="*/ 217 w 7678"/>
              <a:gd name="T35" fmla="*/ 371 h 445"/>
              <a:gd name="T36" fmla="*/ 105 w 7678"/>
              <a:gd name="T37" fmla="*/ 316 h 445"/>
              <a:gd name="T38" fmla="*/ 42 w 7678"/>
              <a:gd name="T39" fmla="*/ 264 h 445"/>
              <a:gd name="T40" fmla="*/ 8 w 7678"/>
              <a:gd name="T41" fmla="*/ 207 h 445"/>
              <a:gd name="T42" fmla="*/ 2 w 7678"/>
              <a:gd name="T43" fmla="*/ 164 h 445"/>
              <a:gd name="T44" fmla="*/ 0 w 7678"/>
              <a:gd name="T45" fmla="*/ 150 h 445"/>
              <a:gd name="T46" fmla="*/ 2 w 7678"/>
              <a:gd name="T47" fmla="*/ 120 h 445"/>
              <a:gd name="T48" fmla="*/ 42 w 7678"/>
              <a:gd name="T49" fmla="*/ 57 h 445"/>
              <a:gd name="T50" fmla="*/ 107 w 7678"/>
              <a:gd name="T51" fmla="*/ 23 h 445"/>
              <a:gd name="T52" fmla="*/ 211 w 7678"/>
              <a:gd name="T53" fmla="*/ 4 h 445"/>
              <a:gd name="T54" fmla="*/ 419 w 7678"/>
              <a:gd name="T55" fmla="*/ 10 h 445"/>
              <a:gd name="T56" fmla="*/ 489 w 7678"/>
              <a:gd name="T57" fmla="*/ 21 h 445"/>
              <a:gd name="T58" fmla="*/ 350 w 7678"/>
              <a:gd name="T59" fmla="*/ 15 h 445"/>
              <a:gd name="T60" fmla="*/ 213 w 7678"/>
              <a:gd name="T61" fmla="*/ 19 h 445"/>
              <a:gd name="T62" fmla="*/ 99 w 7678"/>
              <a:gd name="T63" fmla="*/ 49 h 445"/>
              <a:gd name="T64" fmla="*/ 48 w 7678"/>
              <a:gd name="T65" fmla="*/ 86 h 445"/>
              <a:gd name="T66" fmla="*/ 27 w 7678"/>
              <a:gd name="T67" fmla="*/ 126 h 445"/>
              <a:gd name="T68" fmla="*/ 29 w 7678"/>
              <a:gd name="T69" fmla="*/ 154 h 445"/>
              <a:gd name="T70" fmla="*/ 29 w 7678"/>
              <a:gd name="T71" fmla="*/ 165 h 445"/>
              <a:gd name="T72" fmla="*/ 34 w 7678"/>
              <a:gd name="T73" fmla="*/ 198 h 445"/>
              <a:gd name="T74" fmla="*/ 74 w 7678"/>
              <a:gd name="T75" fmla="*/ 255 h 445"/>
              <a:gd name="T76" fmla="*/ 173 w 7678"/>
              <a:gd name="T77" fmla="*/ 316 h 445"/>
              <a:gd name="T78" fmla="*/ 346 w 7678"/>
              <a:gd name="T79" fmla="*/ 365 h 445"/>
              <a:gd name="T80" fmla="*/ 586 w 7678"/>
              <a:gd name="T81" fmla="*/ 394 h 445"/>
              <a:gd name="T82" fmla="*/ 891 w 7678"/>
              <a:gd name="T83" fmla="*/ 396 h 445"/>
              <a:gd name="T84" fmla="*/ 1380 w 7678"/>
              <a:gd name="T85" fmla="*/ 358 h 445"/>
              <a:gd name="T86" fmla="*/ 2350 w 7678"/>
              <a:gd name="T87" fmla="*/ 224 h 445"/>
              <a:gd name="T88" fmla="*/ 3322 w 7678"/>
              <a:gd name="T89" fmla="*/ 87 h 445"/>
              <a:gd name="T90" fmla="*/ 3933 w 7678"/>
              <a:gd name="T91" fmla="*/ 29 h 445"/>
              <a:gd name="T92" fmla="*/ 4302 w 7678"/>
              <a:gd name="T93" fmla="*/ 13 h 445"/>
              <a:gd name="T94" fmla="*/ 4609 w 7678"/>
              <a:gd name="T95" fmla="*/ 15 h 445"/>
              <a:gd name="T96" fmla="*/ 4793 w 7678"/>
              <a:gd name="T97" fmla="*/ 23 h 445"/>
              <a:gd name="T98" fmla="*/ 5282 w 7678"/>
              <a:gd name="T99" fmla="*/ 63 h 445"/>
              <a:gd name="T100" fmla="*/ 6011 w 7678"/>
              <a:gd name="T101" fmla="*/ 173 h 445"/>
              <a:gd name="T102" fmla="*/ 6375 w 7678"/>
              <a:gd name="T103" fmla="*/ 226 h 445"/>
              <a:gd name="T104" fmla="*/ 6862 w 7678"/>
              <a:gd name="T105" fmla="*/ 264 h 445"/>
              <a:gd name="T106" fmla="*/ 7227 w 7678"/>
              <a:gd name="T107" fmla="*/ 255 h 445"/>
              <a:gd name="T108" fmla="*/ 7465 w 7678"/>
              <a:gd name="T109" fmla="*/ 209 h 445"/>
              <a:gd name="T110" fmla="*/ 7579 w 7678"/>
              <a:gd name="T111" fmla="*/ 165 h 445"/>
              <a:gd name="T112" fmla="*/ 7653 w 7678"/>
              <a:gd name="T113" fmla="*/ 116 h 445"/>
              <a:gd name="T114" fmla="*/ 7676 w 7678"/>
              <a:gd name="T115" fmla="*/ 91 h 445"/>
              <a:gd name="T116" fmla="*/ 7678 w 7678"/>
              <a:gd name="T117" fmla="*/ 95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678" h="445">
                <a:moveTo>
                  <a:pt x="7678" y="95"/>
                </a:moveTo>
                <a:lnTo>
                  <a:pt x="7678" y="95"/>
                </a:lnTo>
                <a:lnTo>
                  <a:pt x="7670" y="108"/>
                </a:lnTo>
                <a:lnTo>
                  <a:pt x="7659" y="120"/>
                </a:lnTo>
                <a:lnTo>
                  <a:pt x="7636" y="141"/>
                </a:lnTo>
                <a:lnTo>
                  <a:pt x="7636" y="141"/>
                </a:lnTo>
                <a:lnTo>
                  <a:pt x="7611" y="160"/>
                </a:lnTo>
                <a:lnTo>
                  <a:pt x="7585" y="177"/>
                </a:lnTo>
                <a:lnTo>
                  <a:pt x="7585" y="177"/>
                </a:lnTo>
                <a:lnTo>
                  <a:pt x="7556" y="190"/>
                </a:lnTo>
                <a:lnTo>
                  <a:pt x="7530" y="203"/>
                </a:lnTo>
                <a:lnTo>
                  <a:pt x="7501" y="215"/>
                </a:lnTo>
                <a:lnTo>
                  <a:pt x="7471" y="226"/>
                </a:lnTo>
                <a:lnTo>
                  <a:pt x="7471" y="226"/>
                </a:lnTo>
                <a:lnTo>
                  <a:pt x="7412" y="243"/>
                </a:lnTo>
                <a:lnTo>
                  <a:pt x="7353" y="259"/>
                </a:lnTo>
                <a:lnTo>
                  <a:pt x="7353" y="259"/>
                </a:lnTo>
                <a:lnTo>
                  <a:pt x="7292" y="272"/>
                </a:lnTo>
                <a:lnTo>
                  <a:pt x="7231" y="281"/>
                </a:lnTo>
                <a:lnTo>
                  <a:pt x="7231" y="281"/>
                </a:lnTo>
                <a:lnTo>
                  <a:pt x="7168" y="289"/>
                </a:lnTo>
                <a:lnTo>
                  <a:pt x="7107" y="295"/>
                </a:lnTo>
                <a:lnTo>
                  <a:pt x="7046" y="299"/>
                </a:lnTo>
                <a:lnTo>
                  <a:pt x="6984" y="300"/>
                </a:lnTo>
                <a:lnTo>
                  <a:pt x="6923" y="302"/>
                </a:lnTo>
                <a:lnTo>
                  <a:pt x="6862" y="302"/>
                </a:lnTo>
                <a:lnTo>
                  <a:pt x="6738" y="300"/>
                </a:lnTo>
                <a:lnTo>
                  <a:pt x="6738" y="300"/>
                </a:lnTo>
                <a:lnTo>
                  <a:pt x="6614" y="293"/>
                </a:lnTo>
                <a:lnTo>
                  <a:pt x="6493" y="283"/>
                </a:lnTo>
                <a:lnTo>
                  <a:pt x="6369" y="272"/>
                </a:lnTo>
                <a:lnTo>
                  <a:pt x="6247" y="257"/>
                </a:lnTo>
                <a:lnTo>
                  <a:pt x="6247" y="257"/>
                </a:lnTo>
                <a:lnTo>
                  <a:pt x="6125" y="240"/>
                </a:lnTo>
                <a:lnTo>
                  <a:pt x="6004" y="221"/>
                </a:lnTo>
                <a:lnTo>
                  <a:pt x="6004" y="221"/>
                </a:lnTo>
                <a:lnTo>
                  <a:pt x="5882" y="198"/>
                </a:lnTo>
                <a:lnTo>
                  <a:pt x="5762" y="177"/>
                </a:lnTo>
                <a:lnTo>
                  <a:pt x="5762" y="177"/>
                </a:lnTo>
                <a:lnTo>
                  <a:pt x="5520" y="135"/>
                </a:lnTo>
                <a:lnTo>
                  <a:pt x="5400" y="114"/>
                </a:lnTo>
                <a:lnTo>
                  <a:pt x="5279" y="97"/>
                </a:lnTo>
                <a:lnTo>
                  <a:pt x="5279" y="97"/>
                </a:lnTo>
                <a:lnTo>
                  <a:pt x="5157" y="80"/>
                </a:lnTo>
                <a:lnTo>
                  <a:pt x="5035" y="67"/>
                </a:lnTo>
                <a:lnTo>
                  <a:pt x="4913" y="53"/>
                </a:lnTo>
                <a:lnTo>
                  <a:pt x="4791" y="44"/>
                </a:lnTo>
                <a:lnTo>
                  <a:pt x="4791" y="44"/>
                </a:lnTo>
                <a:lnTo>
                  <a:pt x="4670" y="36"/>
                </a:lnTo>
                <a:lnTo>
                  <a:pt x="4548" y="30"/>
                </a:lnTo>
                <a:lnTo>
                  <a:pt x="4424" y="29"/>
                </a:lnTo>
                <a:lnTo>
                  <a:pt x="4302" y="30"/>
                </a:lnTo>
                <a:lnTo>
                  <a:pt x="4179" y="34"/>
                </a:lnTo>
                <a:lnTo>
                  <a:pt x="4057" y="40"/>
                </a:lnTo>
                <a:lnTo>
                  <a:pt x="3935" y="49"/>
                </a:lnTo>
                <a:lnTo>
                  <a:pt x="3813" y="61"/>
                </a:lnTo>
                <a:lnTo>
                  <a:pt x="3813" y="61"/>
                </a:lnTo>
                <a:lnTo>
                  <a:pt x="3692" y="74"/>
                </a:lnTo>
                <a:lnTo>
                  <a:pt x="3570" y="89"/>
                </a:lnTo>
                <a:lnTo>
                  <a:pt x="3448" y="105"/>
                </a:lnTo>
                <a:lnTo>
                  <a:pt x="3326" y="124"/>
                </a:lnTo>
                <a:lnTo>
                  <a:pt x="3085" y="160"/>
                </a:lnTo>
                <a:lnTo>
                  <a:pt x="2843" y="198"/>
                </a:lnTo>
                <a:lnTo>
                  <a:pt x="2843" y="198"/>
                </a:lnTo>
                <a:lnTo>
                  <a:pt x="2358" y="276"/>
                </a:lnTo>
                <a:lnTo>
                  <a:pt x="1872" y="352"/>
                </a:lnTo>
                <a:lnTo>
                  <a:pt x="1872" y="352"/>
                </a:lnTo>
                <a:lnTo>
                  <a:pt x="1751" y="369"/>
                </a:lnTo>
                <a:lnTo>
                  <a:pt x="1629" y="386"/>
                </a:lnTo>
                <a:lnTo>
                  <a:pt x="1507" y="401"/>
                </a:lnTo>
                <a:lnTo>
                  <a:pt x="1385" y="415"/>
                </a:lnTo>
                <a:lnTo>
                  <a:pt x="1385" y="415"/>
                </a:lnTo>
                <a:lnTo>
                  <a:pt x="1262" y="426"/>
                </a:lnTo>
                <a:lnTo>
                  <a:pt x="1140" y="435"/>
                </a:lnTo>
                <a:lnTo>
                  <a:pt x="1016" y="441"/>
                </a:lnTo>
                <a:lnTo>
                  <a:pt x="892" y="445"/>
                </a:lnTo>
                <a:lnTo>
                  <a:pt x="892" y="445"/>
                </a:lnTo>
                <a:lnTo>
                  <a:pt x="769" y="445"/>
                </a:lnTo>
                <a:lnTo>
                  <a:pt x="708" y="445"/>
                </a:lnTo>
                <a:lnTo>
                  <a:pt x="645" y="441"/>
                </a:lnTo>
                <a:lnTo>
                  <a:pt x="584" y="437"/>
                </a:lnTo>
                <a:lnTo>
                  <a:pt x="523" y="432"/>
                </a:lnTo>
                <a:lnTo>
                  <a:pt x="460" y="426"/>
                </a:lnTo>
                <a:lnTo>
                  <a:pt x="400" y="416"/>
                </a:lnTo>
                <a:lnTo>
                  <a:pt x="400" y="416"/>
                </a:lnTo>
                <a:lnTo>
                  <a:pt x="339" y="405"/>
                </a:lnTo>
                <a:lnTo>
                  <a:pt x="278" y="390"/>
                </a:lnTo>
                <a:lnTo>
                  <a:pt x="278" y="390"/>
                </a:lnTo>
                <a:lnTo>
                  <a:pt x="247" y="380"/>
                </a:lnTo>
                <a:lnTo>
                  <a:pt x="217" y="371"/>
                </a:lnTo>
                <a:lnTo>
                  <a:pt x="188" y="359"/>
                </a:lnTo>
                <a:lnTo>
                  <a:pt x="160" y="346"/>
                </a:lnTo>
                <a:lnTo>
                  <a:pt x="160" y="346"/>
                </a:lnTo>
                <a:lnTo>
                  <a:pt x="131" y="333"/>
                </a:lnTo>
                <a:lnTo>
                  <a:pt x="105" y="316"/>
                </a:lnTo>
                <a:lnTo>
                  <a:pt x="105" y="316"/>
                </a:lnTo>
                <a:lnTo>
                  <a:pt x="78" y="297"/>
                </a:lnTo>
                <a:lnTo>
                  <a:pt x="53" y="276"/>
                </a:lnTo>
                <a:lnTo>
                  <a:pt x="53" y="276"/>
                </a:lnTo>
                <a:lnTo>
                  <a:pt x="42" y="264"/>
                </a:lnTo>
                <a:lnTo>
                  <a:pt x="32" y="251"/>
                </a:lnTo>
                <a:lnTo>
                  <a:pt x="23" y="238"/>
                </a:lnTo>
                <a:lnTo>
                  <a:pt x="15" y="223"/>
                </a:lnTo>
                <a:lnTo>
                  <a:pt x="15" y="223"/>
                </a:lnTo>
                <a:lnTo>
                  <a:pt x="8" y="207"/>
                </a:lnTo>
                <a:lnTo>
                  <a:pt x="4" y="190"/>
                </a:lnTo>
                <a:lnTo>
                  <a:pt x="4" y="190"/>
                </a:lnTo>
                <a:lnTo>
                  <a:pt x="2" y="173"/>
                </a:lnTo>
                <a:lnTo>
                  <a:pt x="2" y="173"/>
                </a:lnTo>
                <a:lnTo>
                  <a:pt x="2" y="164"/>
                </a:lnTo>
                <a:lnTo>
                  <a:pt x="2" y="164"/>
                </a:lnTo>
                <a:lnTo>
                  <a:pt x="2" y="154"/>
                </a:lnTo>
                <a:lnTo>
                  <a:pt x="2" y="162"/>
                </a:lnTo>
                <a:lnTo>
                  <a:pt x="2" y="162"/>
                </a:lnTo>
                <a:lnTo>
                  <a:pt x="0" y="150"/>
                </a:lnTo>
                <a:lnTo>
                  <a:pt x="0" y="150"/>
                </a:lnTo>
                <a:lnTo>
                  <a:pt x="0" y="141"/>
                </a:lnTo>
                <a:lnTo>
                  <a:pt x="0" y="141"/>
                </a:lnTo>
                <a:lnTo>
                  <a:pt x="2" y="120"/>
                </a:lnTo>
                <a:lnTo>
                  <a:pt x="2" y="120"/>
                </a:lnTo>
                <a:lnTo>
                  <a:pt x="8" y="101"/>
                </a:lnTo>
                <a:lnTo>
                  <a:pt x="17" y="84"/>
                </a:lnTo>
                <a:lnTo>
                  <a:pt x="17" y="84"/>
                </a:lnTo>
                <a:lnTo>
                  <a:pt x="29" y="68"/>
                </a:lnTo>
                <a:lnTo>
                  <a:pt x="42" y="57"/>
                </a:lnTo>
                <a:lnTo>
                  <a:pt x="57" y="46"/>
                </a:lnTo>
                <a:lnTo>
                  <a:pt x="74" y="36"/>
                </a:lnTo>
                <a:lnTo>
                  <a:pt x="74" y="36"/>
                </a:lnTo>
                <a:lnTo>
                  <a:pt x="89" y="29"/>
                </a:lnTo>
                <a:lnTo>
                  <a:pt x="107" y="23"/>
                </a:lnTo>
                <a:lnTo>
                  <a:pt x="141" y="13"/>
                </a:lnTo>
                <a:lnTo>
                  <a:pt x="141" y="13"/>
                </a:lnTo>
                <a:lnTo>
                  <a:pt x="177" y="8"/>
                </a:lnTo>
                <a:lnTo>
                  <a:pt x="211" y="4"/>
                </a:lnTo>
                <a:lnTo>
                  <a:pt x="211" y="4"/>
                </a:lnTo>
                <a:lnTo>
                  <a:pt x="245" y="2"/>
                </a:lnTo>
                <a:lnTo>
                  <a:pt x="280" y="0"/>
                </a:lnTo>
                <a:lnTo>
                  <a:pt x="350" y="4"/>
                </a:lnTo>
                <a:lnTo>
                  <a:pt x="350" y="4"/>
                </a:lnTo>
                <a:lnTo>
                  <a:pt x="419" y="10"/>
                </a:lnTo>
                <a:lnTo>
                  <a:pt x="487" y="19"/>
                </a:lnTo>
                <a:lnTo>
                  <a:pt x="487" y="19"/>
                </a:lnTo>
                <a:lnTo>
                  <a:pt x="489" y="19"/>
                </a:lnTo>
                <a:lnTo>
                  <a:pt x="489" y="21"/>
                </a:lnTo>
                <a:lnTo>
                  <a:pt x="489" y="21"/>
                </a:lnTo>
                <a:lnTo>
                  <a:pt x="489" y="23"/>
                </a:lnTo>
                <a:lnTo>
                  <a:pt x="487" y="23"/>
                </a:lnTo>
                <a:lnTo>
                  <a:pt x="487" y="23"/>
                </a:lnTo>
                <a:lnTo>
                  <a:pt x="419" y="17"/>
                </a:lnTo>
                <a:lnTo>
                  <a:pt x="350" y="15"/>
                </a:lnTo>
                <a:lnTo>
                  <a:pt x="350" y="15"/>
                </a:lnTo>
                <a:lnTo>
                  <a:pt x="282" y="15"/>
                </a:lnTo>
                <a:lnTo>
                  <a:pt x="247" y="17"/>
                </a:lnTo>
                <a:lnTo>
                  <a:pt x="213" y="19"/>
                </a:lnTo>
                <a:lnTo>
                  <a:pt x="213" y="19"/>
                </a:lnTo>
                <a:lnTo>
                  <a:pt x="179" y="25"/>
                </a:lnTo>
                <a:lnTo>
                  <a:pt x="147" y="32"/>
                </a:lnTo>
                <a:lnTo>
                  <a:pt x="147" y="32"/>
                </a:lnTo>
                <a:lnTo>
                  <a:pt x="114" y="42"/>
                </a:lnTo>
                <a:lnTo>
                  <a:pt x="99" y="49"/>
                </a:lnTo>
                <a:lnTo>
                  <a:pt x="84" y="55"/>
                </a:lnTo>
                <a:lnTo>
                  <a:pt x="84" y="55"/>
                </a:lnTo>
                <a:lnTo>
                  <a:pt x="70" y="65"/>
                </a:lnTo>
                <a:lnTo>
                  <a:pt x="57" y="74"/>
                </a:lnTo>
                <a:lnTo>
                  <a:pt x="48" y="86"/>
                </a:lnTo>
                <a:lnTo>
                  <a:pt x="38" y="97"/>
                </a:lnTo>
                <a:lnTo>
                  <a:pt x="38" y="97"/>
                </a:lnTo>
                <a:lnTo>
                  <a:pt x="30" y="110"/>
                </a:lnTo>
                <a:lnTo>
                  <a:pt x="27" y="126"/>
                </a:lnTo>
                <a:lnTo>
                  <a:pt x="27" y="126"/>
                </a:lnTo>
                <a:lnTo>
                  <a:pt x="27" y="141"/>
                </a:lnTo>
                <a:lnTo>
                  <a:pt x="27" y="141"/>
                </a:lnTo>
                <a:lnTo>
                  <a:pt x="27" y="146"/>
                </a:lnTo>
                <a:lnTo>
                  <a:pt x="27" y="146"/>
                </a:lnTo>
                <a:lnTo>
                  <a:pt x="29" y="154"/>
                </a:lnTo>
                <a:lnTo>
                  <a:pt x="29" y="156"/>
                </a:lnTo>
                <a:lnTo>
                  <a:pt x="29" y="160"/>
                </a:lnTo>
                <a:lnTo>
                  <a:pt x="29" y="160"/>
                </a:lnTo>
                <a:lnTo>
                  <a:pt x="29" y="165"/>
                </a:lnTo>
                <a:lnTo>
                  <a:pt x="29" y="165"/>
                </a:lnTo>
                <a:lnTo>
                  <a:pt x="29" y="171"/>
                </a:lnTo>
                <a:lnTo>
                  <a:pt x="29" y="171"/>
                </a:lnTo>
                <a:lnTo>
                  <a:pt x="30" y="184"/>
                </a:lnTo>
                <a:lnTo>
                  <a:pt x="30" y="184"/>
                </a:lnTo>
                <a:lnTo>
                  <a:pt x="34" y="198"/>
                </a:lnTo>
                <a:lnTo>
                  <a:pt x="40" y="209"/>
                </a:lnTo>
                <a:lnTo>
                  <a:pt x="40" y="209"/>
                </a:lnTo>
                <a:lnTo>
                  <a:pt x="48" y="223"/>
                </a:lnTo>
                <a:lnTo>
                  <a:pt x="55" y="234"/>
                </a:lnTo>
                <a:lnTo>
                  <a:pt x="74" y="255"/>
                </a:lnTo>
                <a:lnTo>
                  <a:pt x="74" y="255"/>
                </a:lnTo>
                <a:lnTo>
                  <a:pt x="97" y="274"/>
                </a:lnTo>
                <a:lnTo>
                  <a:pt x="120" y="289"/>
                </a:lnTo>
                <a:lnTo>
                  <a:pt x="147" y="304"/>
                </a:lnTo>
                <a:lnTo>
                  <a:pt x="173" y="316"/>
                </a:lnTo>
                <a:lnTo>
                  <a:pt x="173" y="316"/>
                </a:lnTo>
                <a:lnTo>
                  <a:pt x="202" y="327"/>
                </a:lnTo>
                <a:lnTo>
                  <a:pt x="230" y="337"/>
                </a:lnTo>
                <a:lnTo>
                  <a:pt x="287" y="354"/>
                </a:lnTo>
                <a:lnTo>
                  <a:pt x="346" y="365"/>
                </a:lnTo>
                <a:lnTo>
                  <a:pt x="405" y="375"/>
                </a:lnTo>
                <a:lnTo>
                  <a:pt x="405" y="375"/>
                </a:lnTo>
                <a:lnTo>
                  <a:pt x="466" y="384"/>
                </a:lnTo>
                <a:lnTo>
                  <a:pt x="527" y="390"/>
                </a:lnTo>
                <a:lnTo>
                  <a:pt x="586" y="394"/>
                </a:lnTo>
                <a:lnTo>
                  <a:pt x="647" y="396"/>
                </a:lnTo>
                <a:lnTo>
                  <a:pt x="647" y="396"/>
                </a:lnTo>
                <a:lnTo>
                  <a:pt x="769" y="397"/>
                </a:lnTo>
                <a:lnTo>
                  <a:pt x="891" y="396"/>
                </a:lnTo>
                <a:lnTo>
                  <a:pt x="891" y="396"/>
                </a:lnTo>
                <a:lnTo>
                  <a:pt x="1014" y="390"/>
                </a:lnTo>
                <a:lnTo>
                  <a:pt x="1136" y="380"/>
                </a:lnTo>
                <a:lnTo>
                  <a:pt x="1258" y="371"/>
                </a:lnTo>
                <a:lnTo>
                  <a:pt x="1380" y="358"/>
                </a:lnTo>
                <a:lnTo>
                  <a:pt x="1380" y="358"/>
                </a:lnTo>
                <a:lnTo>
                  <a:pt x="1499" y="344"/>
                </a:lnTo>
                <a:lnTo>
                  <a:pt x="1621" y="329"/>
                </a:lnTo>
                <a:lnTo>
                  <a:pt x="1743" y="314"/>
                </a:lnTo>
                <a:lnTo>
                  <a:pt x="1865" y="295"/>
                </a:lnTo>
                <a:lnTo>
                  <a:pt x="2350" y="224"/>
                </a:lnTo>
                <a:lnTo>
                  <a:pt x="2350" y="224"/>
                </a:lnTo>
                <a:lnTo>
                  <a:pt x="2835" y="152"/>
                </a:lnTo>
                <a:lnTo>
                  <a:pt x="2835" y="152"/>
                </a:lnTo>
                <a:lnTo>
                  <a:pt x="3079" y="118"/>
                </a:lnTo>
                <a:lnTo>
                  <a:pt x="3322" y="87"/>
                </a:lnTo>
                <a:lnTo>
                  <a:pt x="3566" y="61"/>
                </a:lnTo>
                <a:lnTo>
                  <a:pt x="3688" y="48"/>
                </a:lnTo>
                <a:lnTo>
                  <a:pt x="3811" y="38"/>
                </a:lnTo>
                <a:lnTo>
                  <a:pt x="3811" y="38"/>
                </a:lnTo>
                <a:lnTo>
                  <a:pt x="3933" y="29"/>
                </a:lnTo>
                <a:lnTo>
                  <a:pt x="4057" y="21"/>
                </a:lnTo>
                <a:lnTo>
                  <a:pt x="4057" y="21"/>
                </a:lnTo>
                <a:lnTo>
                  <a:pt x="4179" y="17"/>
                </a:lnTo>
                <a:lnTo>
                  <a:pt x="4302" y="13"/>
                </a:lnTo>
                <a:lnTo>
                  <a:pt x="4302" y="13"/>
                </a:lnTo>
                <a:lnTo>
                  <a:pt x="4424" y="13"/>
                </a:lnTo>
                <a:lnTo>
                  <a:pt x="4485" y="13"/>
                </a:lnTo>
                <a:lnTo>
                  <a:pt x="4548" y="13"/>
                </a:lnTo>
                <a:lnTo>
                  <a:pt x="4548" y="13"/>
                </a:lnTo>
                <a:lnTo>
                  <a:pt x="4609" y="15"/>
                </a:lnTo>
                <a:lnTo>
                  <a:pt x="4670" y="17"/>
                </a:lnTo>
                <a:lnTo>
                  <a:pt x="4670" y="17"/>
                </a:lnTo>
                <a:lnTo>
                  <a:pt x="4732" y="19"/>
                </a:lnTo>
                <a:lnTo>
                  <a:pt x="4793" y="23"/>
                </a:lnTo>
                <a:lnTo>
                  <a:pt x="4793" y="23"/>
                </a:lnTo>
                <a:lnTo>
                  <a:pt x="4915" y="30"/>
                </a:lnTo>
                <a:lnTo>
                  <a:pt x="5039" y="38"/>
                </a:lnTo>
                <a:lnTo>
                  <a:pt x="5161" y="49"/>
                </a:lnTo>
                <a:lnTo>
                  <a:pt x="5282" y="63"/>
                </a:lnTo>
                <a:lnTo>
                  <a:pt x="5282" y="63"/>
                </a:lnTo>
                <a:lnTo>
                  <a:pt x="5404" y="78"/>
                </a:lnTo>
                <a:lnTo>
                  <a:pt x="5528" y="93"/>
                </a:lnTo>
                <a:lnTo>
                  <a:pt x="5648" y="112"/>
                </a:lnTo>
                <a:lnTo>
                  <a:pt x="5770" y="131"/>
                </a:lnTo>
                <a:lnTo>
                  <a:pt x="6011" y="173"/>
                </a:lnTo>
                <a:lnTo>
                  <a:pt x="6133" y="192"/>
                </a:lnTo>
                <a:lnTo>
                  <a:pt x="6133" y="192"/>
                </a:lnTo>
                <a:lnTo>
                  <a:pt x="6253" y="209"/>
                </a:lnTo>
                <a:lnTo>
                  <a:pt x="6253" y="209"/>
                </a:lnTo>
                <a:lnTo>
                  <a:pt x="6375" y="226"/>
                </a:lnTo>
                <a:lnTo>
                  <a:pt x="6496" y="240"/>
                </a:lnTo>
                <a:lnTo>
                  <a:pt x="6618" y="251"/>
                </a:lnTo>
                <a:lnTo>
                  <a:pt x="6740" y="261"/>
                </a:lnTo>
                <a:lnTo>
                  <a:pt x="6740" y="261"/>
                </a:lnTo>
                <a:lnTo>
                  <a:pt x="6862" y="264"/>
                </a:lnTo>
                <a:lnTo>
                  <a:pt x="6984" y="266"/>
                </a:lnTo>
                <a:lnTo>
                  <a:pt x="7044" y="266"/>
                </a:lnTo>
                <a:lnTo>
                  <a:pt x="7105" y="262"/>
                </a:lnTo>
                <a:lnTo>
                  <a:pt x="7166" y="259"/>
                </a:lnTo>
                <a:lnTo>
                  <a:pt x="7227" y="255"/>
                </a:lnTo>
                <a:lnTo>
                  <a:pt x="7227" y="255"/>
                </a:lnTo>
                <a:lnTo>
                  <a:pt x="7288" y="247"/>
                </a:lnTo>
                <a:lnTo>
                  <a:pt x="7347" y="238"/>
                </a:lnTo>
                <a:lnTo>
                  <a:pt x="7408" y="224"/>
                </a:lnTo>
                <a:lnTo>
                  <a:pt x="7465" y="209"/>
                </a:lnTo>
                <a:lnTo>
                  <a:pt x="7465" y="209"/>
                </a:lnTo>
                <a:lnTo>
                  <a:pt x="7495" y="200"/>
                </a:lnTo>
                <a:lnTo>
                  <a:pt x="7524" y="190"/>
                </a:lnTo>
                <a:lnTo>
                  <a:pt x="7551" y="179"/>
                </a:lnTo>
                <a:lnTo>
                  <a:pt x="7579" y="165"/>
                </a:lnTo>
                <a:lnTo>
                  <a:pt x="7579" y="165"/>
                </a:lnTo>
                <a:lnTo>
                  <a:pt x="7606" y="150"/>
                </a:lnTo>
                <a:lnTo>
                  <a:pt x="7631" y="135"/>
                </a:lnTo>
                <a:lnTo>
                  <a:pt x="7631" y="135"/>
                </a:lnTo>
                <a:lnTo>
                  <a:pt x="7653" y="116"/>
                </a:lnTo>
                <a:lnTo>
                  <a:pt x="7665" y="105"/>
                </a:lnTo>
                <a:lnTo>
                  <a:pt x="7674" y="93"/>
                </a:lnTo>
                <a:lnTo>
                  <a:pt x="7674" y="93"/>
                </a:lnTo>
                <a:lnTo>
                  <a:pt x="7674" y="93"/>
                </a:lnTo>
                <a:lnTo>
                  <a:pt x="7676" y="91"/>
                </a:lnTo>
                <a:lnTo>
                  <a:pt x="7678" y="91"/>
                </a:lnTo>
                <a:lnTo>
                  <a:pt x="7678" y="91"/>
                </a:lnTo>
                <a:lnTo>
                  <a:pt x="7678" y="93"/>
                </a:lnTo>
                <a:lnTo>
                  <a:pt x="7678" y="95"/>
                </a:lnTo>
                <a:lnTo>
                  <a:pt x="7678" y="95"/>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9" name="图片 8">
            <a:extLst>
              <a:ext uri="{FF2B5EF4-FFF2-40B4-BE49-F238E27FC236}">
                <a16:creationId xmlns="" xmlns:a16="http://schemas.microsoft.com/office/drawing/2014/main" id="{8155CD99-EE5D-F044-8990-936F720DDDA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027715" y="50515"/>
            <a:ext cx="2374889" cy="773220"/>
          </a:xfrm>
          <a:prstGeom prst="rect">
            <a:avLst/>
          </a:prstGeom>
        </p:spPr>
      </p:pic>
      <p:sp>
        <p:nvSpPr>
          <p:cNvPr id="10" name="文本框 9"/>
          <p:cNvSpPr txBox="1"/>
          <p:nvPr/>
        </p:nvSpPr>
        <p:spPr>
          <a:xfrm>
            <a:off x="9136282" y="11779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rPr>
              <a:t>Value</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endParaRPr>
          </a:p>
        </p:txBody>
      </p:sp>
      <p:grpSp>
        <p:nvGrpSpPr>
          <p:cNvPr id="2" name="组合 1"/>
          <p:cNvGrpSpPr/>
          <p:nvPr/>
        </p:nvGrpSpPr>
        <p:grpSpPr>
          <a:xfrm>
            <a:off x="-18731" y="6273004"/>
            <a:ext cx="996019" cy="294424"/>
            <a:chOff x="10088580" y="5941580"/>
            <a:chExt cx="996019" cy="294424"/>
          </a:xfrm>
        </p:grpSpPr>
        <p:pic>
          <p:nvPicPr>
            <p:cNvPr id="22" name="图片 21">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0335155" y="5941580"/>
              <a:ext cx="749444" cy="294424"/>
            </a:xfrm>
            <a:prstGeom prst="rect">
              <a:avLst/>
            </a:prstGeom>
          </p:spPr>
        </p:pic>
        <p:sp>
          <p:nvSpPr>
            <p:cNvPr id="23" name="文本框 26">
              <a:extLst>
                <a:ext uri="{FF2B5EF4-FFF2-40B4-BE49-F238E27FC236}">
                  <a16:creationId xmlns="" xmlns:a16="http://schemas.microsoft.com/office/drawing/2014/main" id="{68BCB880-31DC-7346-B6D5-01DAA156375E}"/>
                </a:ext>
              </a:extLst>
            </p:cNvPr>
            <p:cNvSpPr txBox="1"/>
            <p:nvPr/>
          </p:nvSpPr>
          <p:spPr>
            <a:xfrm>
              <a:off x="10088580" y="5957987"/>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2:00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27" name="组合 26"/>
          <p:cNvGrpSpPr/>
          <p:nvPr/>
        </p:nvGrpSpPr>
        <p:grpSpPr>
          <a:xfrm>
            <a:off x="10755318" y="6426932"/>
            <a:ext cx="998007" cy="312687"/>
            <a:chOff x="7707356" y="6408789"/>
            <a:chExt cx="998007" cy="312687"/>
          </a:xfrm>
        </p:grpSpPr>
        <p:pic>
          <p:nvPicPr>
            <p:cNvPr id="28" name="图片 27"/>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9" name="文本框 2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22/26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sp>
        <p:nvSpPr>
          <p:cNvPr id="4" name="AutoShape 2" descr="https://image.shutterstock.com/image-photo/woman-feeding-hungry-pet-cat-260nw-119879638.jpg">
            <a:hlinkClick r:id="rId7"/>
          </p:cNvPr>
          <p:cNvSpPr>
            <a:spLocks noChangeAspect="1" noChangeArrowheads="1"/>
          </p:cNvSpPr>
          <p:nvPr/>
        </p:nvSpPr>
        <p:spPr bwMode="auto">
          <a:xfrm>
            <a:off x="42863"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pic>
        <p:nvPicPr>
          <p:cNvPr id="38" name="图片 3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133201" y="344988"/>
            <a:ext cx="930736" cy="1050222"/>
          </a:xfrm>
          <a:prstGeom prst="rect">
            <a:avLst/>
          </a:prstGeom>
        </p:spPr>
      </p:pic>
      <p:pic>
        <p:nvPicPr>
          <p:cNvPr id="7" name="图片 6"/>
          <p:cNvPicPr>
            <a:picLocks noChangeAspect="1"/>
          </p:cNvPicPr>
          <p:nvPr/>
        </p:nvPicPr>
        <p:blipFill>
          <a:blip r:embed="rId9"/>
          <a:stretch>
            <a:fillRect/>
          </a:stretch>
        </p:blipFill>
        <p:spPr>
          <a:xfrm>
            <a:off x="4275639" y="1020191"/>
            <a:ext cx="4053273" cy="2702181"/>
          </a:xfrm>
          <a:prstGeom prst="roundRect">
            <a:avLst/>
          </a:prstGeom>
          <a:ln w="76200">
            <a:solidFill>
              <a:srgbClr val="FFA904"/>
            </a:solidFill>
          </a:ln>
        </p:spPr>
      </p:pic>
      <p:pic>
        <p:nvPicPr>
          <p:cNvPr id="8" name="图片 7"/>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12977" y="2325690"/>
            <a:ext cx="2229731" cy="1505453"/>
          </a:xfrm>
          <a:prstGeom prst="roundRect">
            <a:avLst/>
          </a:prstGeom>
          <a:ln w="76200">
            <a:solidFill>
              <a:srgbClr val="FFA904"/>
            </a:solidFill>
          </a:ln>
        </p:spPr>
      </p:pic>
      <p:sp>
        <p:nvSpPr>
          <p:cNvPr id="33" name="流程图: 可选过程 32"/>
          <p:cNvSpPr/>
          <p:nvPr/>
        </p:nvSpPr>
        <p:spPr>
          <a:xfrm flipH="1">
            <a:off x="977288" y="4900118"/>
            <a:ext cx="4215722" cy="1328023"/>
          </a:xfrm>
          <a:prstGeom prst="flowChartAlternateProcess">
            <a:avLst/>
          </a:prstGeom>
          <a:noFill/>
          <a:ln w="12700">
            <a:solidFill>
              <a:srgbClr val="0070C0"/>
            </a:solidFill>
            <a:prstDash val="dash"/>
          </a:ln>
        </p:spPr>
        <p:txBody>
          <a:bodyPr wrap="square">
            <a:spAutoFit/>
          </a:bodyPr>
          <a:lstStyle/>
          <a:p>
            <a:pPr algn="just"/>
            <a:r>
              <a:rPr lang="en-US" altLang="zh-CN" sz="2400" b="1" kern="0" dirty="0">
                <a:solidFill>
                  <a:srgbClr val="002060"/>
                </a:solidFill>
                <a:latin typeface="Century Gothic" panose="020B0502020202020204" pitchFamily="34" charset="0"/>
              </a:rPr>
              <a:t>What should you do when your friend wants you to play your favorite sport?</a:t>
            </a:r>
          </a:p>
        </p:txBody>
      </p:sp>
      <p:sp>
        <p:nvSpPr>
          <p:cNvPr id="35" name="流程图: 可选过程 34"/>
          <p:cNvSpPr/>
          <p:nvPr/>
        </p:nvSpPr>
        <p:spPr>
          <a:xfrm flipH="1">
            <a:off x="6311900" y="4900118"/>
            <a:ext cx="4916596" cy="919401"/>
          </a:xfrm>
          <a:prstGeom prst="flowChartAlternateProcess">
            <a:avLst/>
          </a:prstGeom>
          <a:noFill/>
          <a:ln w="12700">
            <a:solidFill>
              <a:srgbClr val="0070C0"/>
            </a:solidFill>
            <a:prstDash val="dash"/>
          </a:ln>
        </p:spPr>
        <p:txBody>
          <a:bodyPr wrap="square">
            <a:spAutoFit/>
          </a:bodyPr>
          <a:lstStyle/>
          <a:p>
            <a:pPr algn="just"/>
            <a:r>
              <a:rPr lang="en-US" altLang="zh-CN" sz="2400" b="1" kern="0" dirty="0">
                <a:solidFill>
                  <a:srgbClr val="002060"/>
                </a:solidFill>
                <a:latin typeface="Century Gothic" panose="020B0502020202020204" pitchFamily="34" charset="0"/>
              </a:rPr>
              <a:t>What should you do when your favorite cartoon is on TV?</a:t>
            </a:r>
          </a:p>
        </p:txBody>
      </p:sp>
      <p:sp>
        <p:nvSpPr>
          <p:cNvPr id="5" name="圆角矩形 4"/>
          <p:cNvSpPr/>
          <p:nvPr/>
        </p:nvSpPr>
        <p:spPr>
          <a:xfrm>
            <a:off x="3801309" y="3987017"/>
            <a:ext cx="5216164" cy="697644"/>
          </a:xfrm>
          <a:prstGeom prst="round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bg1"/>
                </a:solidFill>
                <a:latin typeface="Century Gothic" panose="020B0502020202020204" pitchFamily="34" charset="0"/>
              </a:rPr>
              <a:t>You are doing your homework.</a:t>
            </a:r>
            <a:endParaRPr lang="zh-CN" altLang="en-US" sz="2400" b="1" dirty="0">
              <a:solidFill>
                <a:schemeClr val="bg1"/>
              </a:solidFill>
              <a:latin typeface="Century Gothic" panose="020B0502020202020204" pitchFamily="34" charset="0"/>
            </a:endParaRPr>
          </a:p>
        </p:txBody>
      </p:sp>
      <p:pic>
        <p:nvPicPr>
          <p:cNvPr id="3" name="图片 2"/>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310183" y="2325690"/>
            <a:ext cx="2212457" cy="1478763"/>
          </a:xfrm>
          <a:prstGeom prst="roundRect">
            <a:avLst/>
          </a:prstGeom>
          <a:ln w="76200">
            <a:solidFill>
              <a:srgbClr val="FFA904"/>
            </a:solidFill>
          </a:ln>
        </p:spPr>
      </p:pic>
      <p:sp>
        <p:nvSpPr>
          <p:cNvPr id="24" name="圆角矩形 23"/>
          <p:cNvSpPr/>
          <p:nvPr/>
        </p:nvSpPr>
        <p:spPr>
          <a:xfrm>
            <a:off x="3714185" y="3830369"/>
            <a:ext cx="5216164" cy="947232"/>
          </a:xfrm>
          <a:prstGeom prst="roundRect">
            <a:avLst/>
          </a:prstGeom>
          <a:solidFill>
            <a:srgbClr val="FFC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zh-CN" sz="2400" b="1" dirty="0">
                <a:solidFill>
                  <a:schemeClr val="bg1"/>
                </a:solidFill>
                <a:latin typeface="Century Gothic" panose="020B0502020202020204" pitchFamily="34" charset="0"/>
              </a:rPr>
              <a:t>Good children always finish their homework first. </a:t>
            </a:r>
          </a:p>
        </p:txBody>
      </p:sp>
      <p:cxnSp>
        <p:nvCxnSpPr>
          <p:cNvPr id="13" name="直接连接符 12"/>
          <p:cNvCxnSpPr/>
          <p:nvPr/>
        </p:nvCxnSpPr>
        <p:spPr>
          <a:xfrm flipH="1">
            <a:off x="3656740" y="2002490"/>
            <a:ext cx="975210" cy="771271"/>
          </a:xfrm>
          <a:prstGeom prst="line">
            <a:avLst/>
          </a:prstGeom>
          <a:ln w="38100">
            <a:solidFill>
              <a:srgbClr val="FFA904"/>
            </a:solidFill>
            <a:prstDash val="sysDash"/>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7803667" y="2033903"/>
            <a:ext cx="760305" cy="743224"/>
          </a:xfrm>
          <a:prstGeom prst="line">
            <a:avLst/>
          </a:prstGeom>
          <a:ln w="38100">
            <a:solidFill>
              <a:srgbClr val="FFA904"/>
            </a:solidFill>
            <a:prstDash val="sysDash"/>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4573592" y="-14903"/>
            <a:ext cx="7626092" cy="1434551"/>
            <a:chOff x="8567" y="-23"/>
            <a:chExt cx="8445" cy="2007"/>
          </a:xfrm>
        </p:grpSpPr>
        <p:sp>
          <p:nvSpPr>
            <p:cNvPr id="26" name="矩形 25"/>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0" name="文本框 29"/>
            <p:cNvSpPr txBox="1"/>
            <p:nvPr/>
          </p:nvSpPr>
          <p:spPr>
            <a:xfrm>
              <a:off x="8600" y="351"/>
              <a:ext cx="8268" cy="13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Talk about the values presented in the lesson: Good children always finish their homework first. </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1.  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the given question; model first.  </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2.  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question by using the given pictures. </a:t>
              </a:r>
              <a:endParaRPr lang="zh-CN" altLang="zh-CN" sz="1100" dirty="0">
                <a:latin typeface="Century Gothic" panose="020B0502020202020204" pitchFamily="34" charset="0"/>
              </a:endParaRPr>
            </a:p>
            <a:p>
              <a:pPr marL="228600" indent="-228600">
                <a:buAutoNum type="arabicPeriod" startAt="3"/>
              </a:pPr>
              <a:r>
                <a:rPr lang="en-US" altLang="zh-CN" sz="1100" b="1" dirty="0">
                  <a:latin typeface="Century Gothic" panose="020B0502020202020204" pitchFamily="34" charset="0"/>
                </a:rPr>
                <a:t>Encourage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more about what they should do when they have homework but their friends want to        </a:t>
              </a:r>
            </a:p>
            <a:p>
              <a:r>
                <a:rPr lang="en-US" altLang="zh-CN" sz="1100" b="1" dirty="0">
                  <a:latin typeface="Century Gothic" panose="020B0502020202020204" pitchFamily="34" charset="0"/>
                </a:rPr>
                <a:t>     play.</a:t>
              </a:r>
              <a:endParaRPr lang="zh-CN" altLang="zh-CN" sz="1100" dirty="0">
                <a:latin typeface="Century Gothic" panose="020B0502020202020204" pitchFamily="34" charset="0"/>
              </a:endParaRPr>
            </a:p>
          </p:txBody>
        </p:sp>
      </p:grpSp>
      <p:grpSp>
        <p:nvGrpSpPr>
          <p:cNvPr id="32" name="组合 31"/>
          <p:cNvGrpSpPr/>
          <p:nvPr/>
        </p:nvGrpSpPr>
        <p:grpSpPr>
          <a:xfrm>
            <a:off x="11354435" y="-58065"/>
            <a:ext cx="1116983" cy="845465"/>
            <a:chOff x="18031" y="-28"/>
            <a:chExt cx="1710" cy="1195"/>
          </a:xfrm>
        </p:grpSpPr>
        <p:sp>
          <p:nvSpPr>
            <p:cNvPr id="34" name="直角三角形 33"/>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6" name="文本框 35"/>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62238508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91667E-6 -3.33333E-6 L 0.00234 -0.10671 " pathEditMode="relative" rAng="0" ptsTypes="AA">
                                      <p:cBhvr>
                                        <p:cTn id="6" dur="1000" fill="hold"/>
                                        <p:tgtEl>
                                          <p:spTgt spid="7"/>
                                        </p:tgtEl>
                                        <p:attrNameLst>
                                          <p:attrName>ppt_x</p:attrName>
                                          <p:attrName>ppt_y</p:attrName>
                                        </p:attrNameLst>
                                      </p:cBhvr>
                                      <p:rCtr x="117" y="-5347"/>
                                    </p:animMotion>
                                  </p:childTnLst>
                                </p:cTn>
                              </p:par>
                              <p:par>
                                <p:cTn id="7" presetID="6" presetClass="emph" presetSubtype="0" fill="hold" nodeType="withEffect">
                                  <p:stCondLst>
                                    <p:cond delay="250"/>
                                  </p:stCondLst>
                                  <p:childTnLst>
                                    <p:animScale>
                                      <p:cBhvr>
                                        <p:cTn id="8" dur="750" fill="hold"/>
                                        <p:tgtEl>
                                          <p:spTgt spid="7"/>
                                        </p:tgtEl>
                                      </p:cBhvr>
                                      <p:by x="50000" y="50000"/>
                                    </p:animScale>
                                  </p:childTnLst>
                                </p:cTn>
                              </p:par>
                            </p:childTnLst>
                          </p:cTn>
                        </p:par>
                        <p:par>
                          <p:cTn id="9" fill="hold">
                            <p:stCondLst>
                              <p:cond delay="1000"/>
                            </p:stCondLst>
                            <p:childTnLst>
                              <p:par>
                                <p:cTn id="10" presetID="1" presetClass="exit"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right)">
                                      <p:cBhvr>
                                        <p:cTn id="16" dur="500"/>
                                        <p:tgtEl>
                                          <p:spTgt spid="13"/>
                                        </p:tgtEl>
                                      </p:cBhvr>
                                    </p:animEffect>
                                  </p:childTnLst>
                                </p:cTn>
                              </p:par>
                            </p:childTnLst>
                          </p:cTn>
                        </p:par>
                        <p:par>
                          <p:cTn id="17" fill="hold">
                            <p:stCondLst>
                              <p:cond delay="500"/>
                            </p:stCondLst>
                            <p:childTnLst>
                              <p:par>
                                <p:cTn id="18" presetID="12" presetClass="entr" presetSubtype="4"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p:tgtEl>
                                          <p:spTgt spid="3"/>
                                        </p:tgtEl>
                                        <p:attrNameLst>
                                          <p:attrName>ppt_y</p:attrName>
                                        </p:attrNameLst>
                                      </p:cBhvr>
                                      <p:tavLst>
                                        <p:tav tm="0">
                                          <p:val>
                                            <p:strVal val="#ppt_y+#ppt_h*1.125000"/>
                                          </p:val>
                                        </p:tav>
                                        <p:tav tm="100000">
                                          <p:val>
                                            <p:strVal val="#ppt_y"/>
                                          </p:val>
                                        </p:tav>
                                      </p:tavLst>
                                    </p:anim>
                                    <p:animEffect transition="in" filter="wipe(up)">
                                      <p:cBhvr>
                                        <p:cTn id="21" dur="500"/>
                                        <p:tgtEl>
                                          <p:spTgt spid="3"/>
                                        </p:tgtEl>
                                      </p:cBhvr>
                                    </p:animEffect>
                                  </p:childTnLst>
                                </p:cTn>
                              </p:par>
                            </p:childTnLst>
                          </p:cTn>
                        </p:par>
                        <p:par>
                          <p:cTn id="22" fill="hold">
                            <p:stCondLst>
                              <p:cond delay="1000"/>
                            </p:stCondLst>
                            <p:childTnLst>
                              <p:par>
                                <p:cTn id="23" presetID="12" presetClass="entr" presetSubtype="4"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p:tgtEl>
                                          <p:spTgt spid="33"/>
                                        </p:tgtEl>
                                        <p:attrNameLst>
                                          <p:attrName>ppt_y</p:attrName>
                                        </p:attrNameLst>
                                      </p:cBhvr>
                                      <p:tavLst>
                                        <p:tav tm="0">
                                          <p:val>
                                            <p:strVal val="#ppt_y+#ppt_h*1.125000"/>
                                          </p:val>
                                        </p:tav>
                                        <p:tav tm="100000">
                                          <p:val>
                                            <p:strVal val="#ppt_y"/>
                                          </p:val>
                                        </p:tav>
                                      </p:tavLst>
                                    </p:anim>
                                    <p:animEffect transition="in" filter="wipe(up)">
                                      <p:cBhvr>
                                        <p:cTn id="26" dur="500"/>
                                        <p:tgtEl>
                                          <p:spTgt spid="3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p:stCondLst>
                              <p:cond delay="500"/>
                            </p:stCondLst>
                            <p:childTnLst>
                              <p:par>
                                <p:cTn id="33" presetID="12" presetClass="entr" presetSubtype="4" fill="hold"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p:tgtEl>
                                          <p:spTgt spid="8"/>
                                        </p:tgtEl>
                                        <p:attrNameLst>
                                          <p:attrName>ppt_y</p:attrName>
                                        </p:attrNameLst>
                                      </p:cBhvr>
                                      <p:tavLst>
                                        <p:tav tm="0">
                                          <p:val>
                                            <p:strVal val="#ppt_y+#ppt_h*1.125000"/>
                                          </p:val>
                                        </p:tav>
                                        <p:tav tm="100000">
                                          <p:val>
                                            <p:strVal val="#ppt_y"/>
                                          </p:val>
                                        </p:tav>
                                      </p:tavLst>
                                    </p:anim>
                                    <p:animEffect transition="in" filter="wipe(up)">
                                      <p:cBhvr>
                                        <p:cTn id="36" dur="500"/>
                                        <p:tgtEl>
                                          <p:spTgt spid="8"/>
                                        </p:tgtEl>
                                      </p:cBhvr>
                                    </p:animEffect>
                                  </p:childTnLst>
                                </p:cTn>
                              </p:par>
                            </p:childTnLst>
                          </p:cTn>
                        </p:par>
                        <p:par>
                          <p:cTn id="37" fill="hold">
                            <p:stCondLst>
                              <p:cond delay="1000"/>
                            </p:stCondLst>
                            <p:childTnLst>
                              <p:par>
                                <p:cTn id="38" presetID="12" presetClass="entr" presetSubtype="4" fill="hold" grpId="0" nodeType="afterEffect">
                                  <p:stCondLst>
                                    <p:cond delay="0"/>
                                  </p:stCondLst>
                                  <p:childTnLst>
                                    <p:set>
                                      <p:cBhvr>
                                        <p:cTn id="39" dur="1" fill="hold">
                                          <p:stCondLst>
                                            <p:cond delay="0"/>
                                          </p:stCondLst>
                                        </p:cTn>
                                        <p:tgtEl>
                                          <p:spTgt spid="35"/>
                                        </p:tgtEl>
                                        <p:attrNameLst>
                                          <p:attrName>style.visibility</p:attrName>
                                        </p:attrNameLst>
                                      </p:cBhvr>
                                      <p:to>
                                        <p:strVal val="visible"/>
                                      </p:to>
                                    </p:set>
                                    <p:anim calcmode="lin" valueType="num">
                                      <p:cBhvr additive="base">
                                        <p:cTn id="40" dur="500"/>
                                        <p:tgtEl>
                                          <p:spTgt spid="35"/>
                                        </p:tgtEl>
                                        <p:attrNameLst>
                                          <p:attrName>ppt_y</p:attrName>
                                        </p:attrNameLst>
                                      </p:cBhvr>
                                      <p:tavLst>
                                        <p:tav tm="0">
                                          <p:val>
                                            <p:strVal val="#ppt_y+#ppt_h*1.125000"/>
                                          </p:val>
                                        </p:tav>
                                        <p:tav tm="100000">
                                          <p:val>
                                            <p:strVal val="#ppt_y"/>
                                          </p:val>
                                        </p:tav>
                                      </p:tavLst>
                                    </p:anim>
                                    <p:animEffect transition="in" filter="wipe(up)">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childTnLst>
                                </p:cTn>
                              </p:par>
                            </p:childTnLst>
                          </p:cTn>
                        </p:par>
                        <p:par>
                          <p:cTn id="46" fill="hold">
                            <p:stCondLst>
                              <p:cond delay="0"/>
                            </p:stCondLst>
                            <p:childTnLst>
                              <p:par>
                                <p:cTn id="47" presetID="26" presetClass="emph" presetSubtype="0" fill="hold" grpId="1" nodeType="after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32"/>
                    </p:tgtEl>
                  </p:cond>
                </p:stCondLst>
                <p:endSync evt="end" delay="0">
                  <p:rtn val="all"/>
                </p:endSync>
                <p:childTnLst>
                  <p:par>
                    <p:cTn id="51" fill="hold">
                      <p:stCondLst>
                        <p:cond delay="0"/>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childTnLst>
        </p:cTn>
      </p:par>
    </p:tnLst>
    <p:bldLst>
      <p:bldP spid="33" grpId="0" animBg="1"/>
      <p:bldP spid="35" grpId="0" animBg="1"/>
      <p:bldP spid="5" grpId="0" animBg="1"/>
      <p:bldP spid="24" grpId="0" animBg="1"/>
      <p:bldP spid="2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图片 40">
            <a:extLst>
              <a:ext uri="{FF2B5EF4-FFF2-40B4-BE49-F238E27FC236}">
                <a16:creationId xmlns="" xmlns:a16="http://schemas.microsoft.com/office/drawing/2014/main" id="{780EE267-0BA5-9444-A0C7-1655D47E17A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747" y="-255951"/>
            <a:ext cx="12044128" cy="6773500"/>
          </a:xfrm>
          <a:prstGeom prst="rect">
            <a:avLst/>
          </a:prstGeom>
        </p:spPr>
      </p:pic>
      <p:sp>
        <p:nvSpPr>
          <p:cNvPr id="53" name="文本框 52">
            <a:extLst>
              <a:ext uri="{FF2B5EF4-FFF2-40B4-BE49-F238E27FC236}">
                <a16:creationId xmlns="" xmlns:a16="http://schemas.microsoft.com/office/drawing/2014/main" id="{180AC6A1-8867-4D96-BD5D-D2699480133E}"/>
              </a:ext>
            </a:extLst>
          </p:cNvPr>
          <p:cNvSpPr txBox="1"/>
          <p:nvPr/>
        </p:nvSpPr>
        <p:spPr>
          <a:xfrm>
            <a:off x="3548321" y="557398"/>
            <a:ext cx="611516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rPr>
              <a:t>Get ready to present!</a:t>
            </a:r>
            <a:endParaRPr kumimoji="0" lang="zh-CN" altLang="en-US" sz="3600" b="1" i="0" u="none" strike="noStrike" kern="1200" cap="none" spc="0" normalizeH="0" baseline="0" noProof="0" dirty="0">
              <a:ln>
                <a:noFill/>
              </a:ln>
              <a:solidFill>
                <a:srgbClr val="0070C0"/>
              </a:solidFill>
              <a:effectLst/>
              <a:uLnTx/>
              <a:uFillTx/>
              <a:latin typeface="Century Gothic" panose="020B0502020202020204" pitchFamily="34" charset="0"/>
              <a:ea typeface="宋体" panose="02010600030101010101" pitchFamily="2" charset="-122"/>
            </a:endParaRPr>
          </a:p>
        </p:txBody>
      </p:sp>
      <p:grpSp>
        <p:nvGrpSpPr>
          <p:cNvPr id="59" name="组合 58"/>
          <p:cNvGrpSpPr/>
          <p:nvPr/>
        </p:nvGrpSpPr>
        <p:grpSpPr>
          <a:xfrm>
            <a:off x="9312946" y="54923"/>
            <a:ext cx="2374889" cy="773220"/>
            <a:chOff x="9336672" y="106701"/>
            <a:chExt cx="2374889" cy="773220"/>
          </a:xfrm>
        </p:grpSpPr>
        <p:pic>
          <p:nvPicPr>
            <p:cNvPr id="60" name="图片 59">
              <a:extLst>
                <a:ext uri="{FF2B5EF4-FFF2-40B4-BE49-F238E27FC236}">
                  <a16:creationId xmlns="" xmlns:a16="http://schemas.microsoft.com/office/drawing/2014/main" id="{53EB2CB1-CADB-1B4F-8DA2-93E4092780F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36672" y="106701"/>
              <a:ext cx="2374889" cy="773220"/>
            </a:xfrm>
            <a:prstGeom prst="rect">
              <a:avLst/>
            </a:prstGeom>
          </p:spPr>
        </p:pic>
        <p:sp>
          <p:nvSpPr>
            <p:cNvPr id="61" name="文本框 34"/>
            <p:cNvSpPr txBox="1"/>
            <p:nvPr/>
          </p:nvSpPr>
          <p:spPr>
            <a:xfrm>
              <a:off x="9336672" y="208939"/>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rPr>
                <a:t>Oral Writing</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sym typeface="Helvetica Light"/>
              </a:endParaRPr>
            </a:p>
          </p:txBody>
        </p:sp>
      </p:grpSp>
      <p:grpSp>
        <p:nvGrpSpPr>
          <p:cNvPr id="3" name="组合 2"/>
          <p:cNvGrpSpPr/>
          <p:nvPr/>
        </p:nvGrpSpPr>
        <p:grpSpPr>
          <a:xfrm>
            <a:off x="404591" y="6358349"/>
            <a:ext cx="957107" cy="294424"/>
            <a:chOff x="10869256" y="6156713"/>
            <a:chExt cx="957107" cy="294424"/>
          </a:xfrm>
        </p:grpSpPr>
        <p:pic>
          <p:nvPicPr>
            <p:cNvPr id="58" name="图片 57">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76919" y="6156713"/>
              <a:ext cx="749444" cy="294424"/>
            </a:xfrm>
            <a:prstGeom prst="rect">
              <a:avLst/>
            </a:prstGeom>
          </p:spPr>
        </p:pic>
        <p:sp>
          <p:nvSpPr>
            <p:cNvPr id="62" name="文本框 26">
              <a:extLst>
                <a:ext uri="{FF2B5EF4-FFF2-40B4-BE49-F238E27FC236}">
                  <a16:creationId xmlns="" xmlns:a16="http://schemas.microsoft.com/office/drawing/2014/main" id="{68BCB880-31DC-7346-B6D5-01DAA156375E}"/>
                </a:ext>
              </a:extLst>
            </p:cNvPr>
            <p:cNvSpPr txBox="1"/>
            <p:nvPr/>
          </p:nvSpPr>
          <p:spPr>
            <a:xfrm>
              <a:off x="10869256" y="6173120"/>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srgbClr val="000000"/>
                  </a:solidFill>
                  <a:effectLst/>
                  <a:uLnTx/>
                  <a:uFillTx/>
                  <a:latin typeface="Century Gothic" panose="020B0502020202020204" pitchFamily="34" charset="0"/>
                </a:rPr>
                <a:t>2:00</a:t>
              </a:r>
              <a:endParaRPr kumimoji="0" lang="zh-CN" altLang="en-US" sz="11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grpSp>
        <p:nvGrpSpPr>
          <p:cNvPr id="64" name="组合 63"/>
          <p:cNvGrpSpPr/>
          <p:nvPr/>
        </p:nvGrpSpPr>
        <p:grpSpPr>
          <a:xfrm>
            <a:off x="10895459" y="6361206"/>
            <a:ext cx="998007" cy="312687"/>
            <a:chOff x="7707356" y="6408789"/>
            <a:chExt cx="998007" cy="312687"/>
          </a:xfrm>
        </p:grpSpPr>
        <p:pic>
          <p:nvPicPr>
            <p:cNvPr id="66" name="图片 6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67" name="文本框 66"/>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rPr>
                <a:t>23/26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sym typeface="Helvetica Light"/>
              </a:endParaRPr>
            </a:p>
          </p:txBody>
        </p:sp>
      </p:grpSp>
      <p:sp>
        <p:nvSpPr>
          <p:cNvPr id="16" name="任意多边形 15"/>
          <p:cNvSpPr/>
          <p:nvPr/>
        </p:nvSpPr>
        <p:spPr>
          <a:xfrm>
            <a:off x="2286000" y="1402129"/>
            <a:ext cx="3314526" cy="3349981"/>
          </a:xfrm>
          <a:custGeom>
            <a:avLst/>
            <a:gdLst>
              <a:gd name="connsiteX0" fmla="*/ 0 w 263679"/>
              <a:gd name="connsiteY0" fmla="*/ 443345 h 443345"/>
              <a:gd name="connsiteX1" fmla="*/ 27709 w 263679"/>
              <a:gd name="connsiteY1" fmla="*/ 374072 h 443345"/>
              <a:gd name="connsiteX2" fmla="*/ 124691 w 263679"/>
              <a:gd name="connsiteY2" fmla="*/ 235527 h 443345"/>
              <a:gd name="connsiteX3" fmla="*/ 166255 w 263679"/>
              <a:gd name="connsiteY3" fmla="*/ 193963 h 443345"/>
              <a:gd name="connsiteX4" fmla="*/ 193964 w 263679"/>
              <a:gd name="connsiteY4" fmla="*/ 138545 h 443345"/>
              <a:gd name="connsiteX5" fmla="*/ 235527 w 263679"/>
              <a:gd name="connsiteY5" fmla="*/ 96981 h 443345"/>
              <a:gd name="connsiteX6" fmla="*/ 263236 w 263679"/>
              <a:gd name="connsiteY6" fmla="*/ 0 h 443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679" h="443345">
                <a:moveTo>
                  <a:pt x="0" y="443345"/>
                </a:moveTo>
                <a:cubicBezTo>
                  <a:pt x="9236" y="420254"/>
                  <a:pt x="15800" y="395905"/>
                  <a:pt x="27709" y="374072"/>
                </a:cubicBezTo>
                <a:cubicBezTo>
                  <a:pt x="39633" y="352210"/>
                  <a:pt x="102184" y="261785"/>
                  <a:pt x="124691" y="235527"/>
                </a:cubicBezTo>
                <a:cubicBezTo>
                  <a:pt x="137442" y="220651"/>
                  <a:pt x="154867" y="209907"/>
                  <a:pt x="166255" y="193963"/>
                </a:cubicBezTo>
                <a:cubicBezTo>
                  <a:pt x="178259" y="177157"/>
                  <a:pt x="181960" y="155351"/>
                  <a:pt x="193964" y="138545"/>
                </a:cubicBezTo>
                <a:cubicBezTo>
                  <a:pt x="205352" y="122601"/>
                  <a:pt x="224139" y="112925"/>
                  <a:pt x="235527" y="96981"/>
                </a:cubicBezTo>
                <a:cubicBezTo>
                  <a:pt x="269432" y="49514"/>
                  <a:pt x="263236" y="48570"/>
                  <a:pt x="263236" y="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7" name="任意多边形 16"/>
          <p:cNvSpPr/>
          <p:nvPr/>
        </p:nvSpPr>
        <p:spPr>
          <a:xfrm>
            <a:off x="2257081" y="1801091"/>
            <a:ext cx="8133827" cy="2828215"/>
          </a:xfrm>
          <a:custGeom>
            <a:avLst/>
            <a:gdLst>
              <a:gd name="connsiteX0" fmla="*/ 0 w 7883236"/>
              <a:gd name="connsiteY0" fmla="*/ 2466109 h 2521527"/>
              <a:gd name="connsiteX1" fmla="*/ 13854 w 7883236"/>
              <a:gd name="connsiteY1" fmla="*/ 1842655 h 2521527"/>
              <a:gd name="connsiteX2" fmla="*/ 55418 w 7883236"/>
              <a:gd name="connsiteY2" fmla="*/ 1690255 h 2521527"/>
              <a:gd name="connsiteX3" fmla="*/ 69273 w 7883236"/>
              <a:gd name="connsiteY3" fmla="*/ 1648691 h 2521527"/>
              <a:gd name="connsiteX4" fmla="*/ 124691 w 7883236"/>
              <a:gd name="connsiteY4" fmla="*/ 1565564 h 2521527"/>
              <a:gd name="connsiteX5" fmla="*/ 152400 w 7883236"/>
              <a:gd name="connsiteY5" fmla="*/ 1524000 h 2521527"/>
              <a:gd name="connsiteX6" fmla="*/ 166254 w 7883236"/>
              <a:gd name="connsiteY6" fmla="*/ 1482437 h 2521527"/>
              <a:gd name="connsiteX7" fmla="*/ 193964 w 7883236"/>
              <a:gd name="connsiteY7" fmla="*/ 1454727 h 2521527"/>
              <a:gd name="connsiteX8" fmla="*/ 207818 w 7883236"/>
              <a:gd name="connsiteY8" fmla="*/ 1399309 h 2521527"/>
              <a:gd name="connsiteX9" fmla="*/ 249382 w 7883236"/>
              <a:gd name="connsiteY9" fmla="*/ 1357746 h 2521527"/>
              <a:gd name="connsiteX10" fmla="*/ 277091 w 7883236"/>
              <a:gd name="connsiteY10" fmla="*/ 1316182 h 2521527"/>
              <a:gd name="connsiteX11" fmla="*/ 318654 w 7883236"/>
              <a:gd name="connsiteY11" fmla="*/ 1260764 h 2521527"/>
              <a:gd name="connsiteX12" fmla="*/ 346364 w 7883236"/>
              <a:gd name="connsiteY12" fmla="*/ 1219200 h 2521527"/>
              <a:gd name="connsiteX13" fmla="*/ 429491 w 7883236"/>
              <a:gd name="connsiteY13" fmla="*/ 1149927 h 2521527"/>
              <a:gd name="connsiteX14" fmla="*/ 471054 w 7883236"/>
              <a:gd name="connsiteY14" fmla="*/ 1108364 h 2521527"/>
              <a:gd name="connsiteX15" fmla="*/ 568036 w 7883236"/>
              <a:gd name="connsiteY15" fmla="*/ 983673 h 2521527"/>
              <a:gd name="connsiteX16" fmla="*/ 623454 w 7883236"/>
              <a:gd name="connsiteY16" fmla="*/ 928255 h 2521527"/>
              <a:gd name="connsiteX17" fmla="*/ 651164 w 7883236"/>
              <a:gd name="connsiteY17" fmla="*/ 900546 h 2521527"/>
              <a:gd name="connsiteX18" fmla="*/ 706582 w 7883236"/>
              <a:gd name="connsiteY18" fmla="*/ 858982 h 2521527"/>
              <a:gd name="connsiteX19" fmla="*/ 789709 w 7883236"/>
              <a:gd name="connsiteY19" fmla="*/ 803564 h 2521527"/>
              <a:gd name="connsiteX20" fmla="*/ 845127 w 7883236"/>
              <a:gd name="connsiteY20" fmla="*/ 762000 h 2521527"/>
              <a:gd name="connsiteX21" fmla="*/ 914400 w 7883236"/>
              <a:gd name="connsiteY21" fmla="*/ 720437 h 2521527"/>
              <a:gd name="connsiteX22" fmla="*/ 955964 w 7883236"/>
              <a:gd name="connsiteY22" fmla="*/ 678873 h 2521527"/>
              <a:gd name="connsiteX23" fmla="*/ 1052945 w 7883236"/>
              <a:gd name="connsiteY23" fmla="*/ 623455 h 2521527"/>
              <a:gd name="connsiteX24" fmla="*/ 1136073 w 7883236"/>
              <a:gd name="connsiteY24" fmla="*/ 568037 h 2521527"/>
              <a:gd name="connsiteX25" fmla="*/ 1219200 w 7883236"/>
              <a:gd name="connsiteY25" fmla="*/ 526473 h 2521527"/>
              <a:gd name="connsiteX26" fmla="*/ 1260764 w 7883236"/>
              <a:gd name="connsiteY26" fmla="*/ 512618 h 2521527"/>
              <a:gd name="connsiteX27" fmla="*/ 1385454 w 7883236"/>
              <a:gd name="connsiteY27" fmla="*/ 429491 h 2521527"/>
              <a:gd name="connsiteX28" fmla="*/ 1427018 w 7883236"/>
              <a:gd name="connsiteY28" fmla="*/ 401782 h 2521527"/>
              <a:gd name="connsiteX29" fmla="*/ 1510145 w 7883236"/>
              <a:gd name="connsiteY29" fmla="*/ 374073 h 2521527"/>
              <a:gd name="connsiteX30" fmla="*/ 1607127 w 7883236"/>
              <a:gd name="connsiteY30" fmla="*/ 346364 h 2521527"/>
              <a:gd name="connsiteX31" fmla="*/ 1676400 w 7883236"/>
              <a:gd name="connsiteY31" fmla="*/ 318655 h 2521527"/>
              <a:gd name="connsiteX32" fmla="*/ 1814945 w 7883236"/>
              <a:gd name="connsiteY32" fmla="*/ 277091 h 2521527"/>
              <a:gd name="connsiteX33" fmla="*/ 1911927 w 7883236"/>
              <a:gd name="connsiteY33" fmla="*/ 263237 h 2521527"/>
              <a:gd name="connsiteX34" fmla="*/ 1953491 w 7883236"/>
              <a:gd name="connsiteY34" fmla="*/ 249382 h 2521527"/>
              <a:gd name="connsiteX35" fmla="*/ 2022764 w 7883236"/>
              <a:gd name="connsiteY35" fmla="*/ 221673 h 2521527"/>
              <a:gd name="connsiteX36" fmla="*/ 2133600 w 7883236"/>
              <a:gd name="connsiteY36" fmla="*/ 193964 h 2521527"/>
              <a:gd name="connsiteX37" fmla="*/ 2175164 w 7883236"/>
              <a:gd name="connsiteY37" fmla="*/ 180109 h 2521527"/>
              <a:gd name="connsiteX38" fmla="*/ 2244436 w 7883236"/>
              <a:gd name="connsiteY38" fmla="*/ 152400 h 2521527"/>
              <a:gd name="connsiteX39" fmla="*/ 2369127 w 7883236"/>
              <a:gd name="connsiteY39" fmla="*/ 138546 h 2521527"/>
              <a:gd name="connsiteX40" fmla="*/ 2521527 w 7883236"/>
              <a:gd name="connsiteY40" fmla="*/ 96982 h 2521527"/>
              <a:gd name="connsiteX41" fmla="*/ 2715491 w 7883236"/>
              <a:gd name="connsiteY41" fmla="*/ 69273 h 2521527"/>
              <a:gd name="connsiteX42" fmla="*/ 2812473 w 7883236"/>
              <a:gd name="connsiteY42" fmla="*/ 41564 h 2521527"/>
              <a:gd name="connsiteX43" fmla="*/ 2964873 w 7883236"/>
              <a:gd name="connsiteY43" fmla="*/ 27709 h 2521527"/>
              <a:gd name="connsiteX44" fmla="*/ 3255818 w 7883236"/>
              <a:gd name="connsiteY44" fmla="*/ 0 h 2521527"/>
              <a:gd name="connsiteX45" fmla="*/ 4530436 w 7883236"/>
              <a:gd name="connsiteY45" fmla="*/ 13855 h 2521527"/>
              <a:gd name="connsiteX46" fmla="*/ 4655127 w 7883236"/>
              <a:gd name="connsiteY46" fmla="*/ 41564 h 2521527"/>
              <a:gd name="connsiteX47" fmla="*/ 4738254 w 7883236"/>
              <a:gd name="connsiteY47" fmla="*/ 55418 h 2521527"/>
              <a:gd name="connsiteX48" fmla="*/ 4946073 w 7883236"/>
              <a:gd name="connsiteY48" fmla="*/ 110837 h 2521527"/>
              <a:gd name="connsiteX49" fmla="*/ 5029200 w 7883236"/>
              <a:gd name="connsiteY49" fmla="*/ 138546 h 2521527"/>
              <a:gd name="connsiteX50" fmla="*/ 5167745 w 7883236"/>
              <a:gd name="connsiteY50" fmla="*/ 180109 h 2521527"/>
              <a:gd name="connsiteX51" fmla="*/ 5223164 w 7883236"/>
              <a:gd name="connsiteY51" fmla="*/ 193964 h 2521527"/>
              <a:gd name="connsiteX52" fmla="*/ 5320145 w 7883236"/>
              <a:gd name="connsiteY52" fmla="*/ 221673 h 2521527"/>
              <a:gd name="connsiteX53" fmla="*/ 5389418 w 7883236"/>
              <a:gd name="connsiteY53" fmla="*/ 235527 h 2521527"/>
              <a:gd name="connsiteX54" fmla="*/ 5486400 w 7883236"/>
              <a:gd name="connsiteY54" fmla="*/ 263237 h 2521527"/>
              <a:gd name="connsiteX55" fmla="*/ 5527964 w 7883236"/>
              <a:gd name="connsiteY55" fmla="*/ 304800 h 2521527"/>
              <a:gd name="connsiteX56" fmla="*/ 5749636 w 7883236"/>
              <a:gd name="connsiteY56" fmla="*/ 387927 h 2521527"/>
              <a:gd name="connsiteX57" fmla="*/ 5874327 w 7883236"/>
              <a:gd name="connsiteY57" fmla="*/ 471055 h 2521527"/>
              <a:gd name="connsiteX58" fmla="*/ 5929745 w 7883236"/>
              <a:gd name="connsiteY58" fmla="*/ 498764 h 2521527"/>
              <a:gd name="connsiteX59" fmla="*/ 6165273 w 7883236"/>
              <a:gd name="connsiteY59" fmla="*/ 665018 h 2521527"/>
              <a:gd name="connsiteX60" fmla="*/ 6220691 w 7883236"/>
              <a:gd name="connsiteY60" fmla="*/ 706582 h 2521527"/>
              <a:gd name="connsiteX61" fmla="*/ 6317673 w 7883236"/>
              <a:gd name="connsiteY61" fmla="*/ 817418 h 2521527"/>
              <a:gd name="connsiteX62" fmla="*/ 6414654 w 7883236"/>
              <a:gd name="connsiteY62" fmla="*/ 914400 h 2521527"/>
              <a:gd name="connsiteX63" fmla="*/ 6483927 w 7883236"/>
              <a:gd name="connsiteY63" fmla="*/ 983673 h 2521527"/>
              <a:gd name="connsiteX64" fmla="*/ 6525491 w 7883236"/>
              <a:gd name="connsiteY64" fmla="*/ 1039091 h 2521527"/>
              <a:gd name="connsiteX65" fmla="*/ 6664036 w 7883236"/>
              <a:gd name="connsiteY65" fmla="*/ 1177637 h 2521527"/>
              <a:gd name="connsiteX66" fmla="*/ 6705600 w 7883236"/>
              <a:gd name="connsiteY66" fmla="*/ 1233055 h 2521527"/>
              <a:gd name="connsiteX67" fmla="*/ 6774873 w 7883236"/>
              <a:gd name="connsiteY67" fmla="*/ 1330037 h 2521527"/>
              <a:gd name="connsiteX68" fmla="*/ 6816436 w 7883236"/>
              <a:gd name="connsiteY68" fmla="*/ 1371600 h 2521527"/>
              <a:gd name="connsiteX69" fmla="*/ 6858000 w 7883236"/>
              <a:gd name="connsiteY69" fmla="*/ 1440873 h 2521527"/>
              <a:gd name="connsiteX70" fmla="*/ 6899564 w 7883236"/>
              <a:gd name="connsiteY70" fmla="*/ 1482437 h 2521527"/>
              <a:gd name="connsiteX71" fmla="*/ 6927273 w 7883236"/>
              <a:gd name="connsiteY71" fmla="*/ 1524000 h 2521527"/>
              <a:gd name="connsiteX72" fmla="*/ 6982691 w 7883236"/>
              <a:gd name="connsiteY72" fmla="*/ 1565564 h 2521527"/>
              <a:gd name="connsiteX73" fmla="*/ 7051964 w 7883236"/>
              <a:gd name="connsiteY73" fmla="*/ 1648691 h 2521527"/>
              <a:gd name="connsiteX74" fmla="*/ 7107382 w 7883236"/>
              <a:gd name="connsiteY74" fmla="*/ 1676400 h 2521527"/>
              <a:gd name="connsiteX75" fmla="*/ 7245927 w 7883236"/>
              <a:gd name="connsiteY75" fmla="*/ 1814946 h 2521527"/>
              <a:gd name="connsiteX76" fmla="*/ 7370618 w 7883236"/>
              <a:gd name="connsiteY76" fmla="*/ 1911927 h 2521527"/>
              <a:gd name="connsiteX77" fmla="*/ 7412182 w 7883236"/>
              <a:gd name="connsiteY77" fmla="*/ 1953491 h 2521527"/>
              <a:gd name="connsiteX78" fmla="*/ 7495309 w 7883236"/>
              <a:gd name="connsiteY78" fmla="*/ 2022764 h 2521527"/>
              <a:gd name="connsiteX79" fmla="*/ 7633854 w 7883236"/>
              <a:gd name="connsiteY79" fmla="*/ 2202873 h 2521527"/>
              <a:gd name="connsiteX80" fmla="*/ 7675418 w 7883236"/>
              <a:gd name="connsiteY80" fmla="*/ 2244437 h 2521527"/>
              <a:gd name="connsiteX81" fmla="*/ 7786254 w 7883236"/>
              <a:gd name="connsiteY81" fmla="*/ 2396837 h 2521527"/>
              <a:gd name="connsiteX82" fmla="*/ 7813964 w 7883236"/>
              <a:gd name="connsiteY82" fmla="*/ 2424546 h 2521527"/>
              <a:gd name="connsiteX83" fmla="*/ 7883236 w 7883236"/>
              <a:gd name="connsiteY83" fmla="*/ 2521527 h 2521527"/>
              <a:gd name="connsiteX0" fmla="*/ 0 w 7883236"/>
              <a:gd name="connsiteY0" fmla="*/ 2866952 h 2922370"/>
              <a:gd name="connsiteX1" fmla="*/ 13854 w 7883236"/>
              <a:gd name="connsiteY1" fmla="*/ 2243498 h 2922370"/>
              <a:gd name="connsiteX2" fmla="*/ 55418 w 7883236"/>
              <a:gd name="connsiteY2" fmla="*/ 2091098 h 2922370"/>
              <a:gd name="connsiteX3" fmla="*/ 69273 w 7883236"/>
              <a:gd name="connsiteY3" fmla="*/ 2049534 h 2922370"/>
              <a:gd name="connsiteX4" fmla="*/ 124691 w 7883236"/>
              <a:gd name="connsiteY4" fmla="*/ 1966407 h 2922370"/>
              <a:gd name="connsiteX5" fmla="*/ 152400 w 7883236"/>
              <a:gd name="connsiteY5" fmla="*/ 1924843 h 2922370"/>
              <a:gd name="connsiteX6" fmla="*/ 166254 w 7883236"/>
              <a:gd name="connsiteY6" fmla="*/ 1883280 h 2922370"/>
              <a:gd name="connsiteX7" fmla="*/ 193964 w 7883236"/>
              <a:gd name="connsiteY7" fmla="*/ 1855570 h 2922370"/>
              <a:gd name="connsiteX8" fmla="*/ 207818 w 7883236"/>
              <a:gd name="connsiteY8" fmla="*/ 1800152 h 2922370"/>
              <a:gd name="connsiteX9" fmla="*/ 249382 w 7883236"/>
              <a:gd name="connsiteY9" fmla="*/ 1758589 h 2922370"/>
              <a:gd name="connsiteX10" fmla="*/ 277091 w 7883236"/>
              <a:gd name="connsiteY10" fmla="*/ 1717025 h 2922370"/>
              <a:gd name="connsiteX11" fmla="*/ 318654 w 7883236"/>
              <a:gd name="connsiteY11" fmla="*/ 1661607 h 2922370"/>
              <a:gd name="connsiteX12" fmla="*/ 346364 w 7883236"/>
              <a:gd name="connsiteY12" fmla="*/ 1620043 h 2922370"/>
              <a:gd name="connsiteX13" fmla="*/ 429491 w 7883236"/>
              <a:gd name="connsiteY13" fmla="*/ 1550770 h 2922370"/>
              <a:gd name="connsiteX14" fmla="*/ 471054 w 7883236"/>
              <a:gd name="connsiteY14" fmla="*/ 1509207 h 2922370"/>
              <a:gd name="connsiteX15" fmla="*/ 568036 w 7883236"/>
              <a:gd name="connsiteY15" fmla="*/ 1384516 h 2922370"/>
              <a:gd name="connsiteX16" fmla="*/ 623454 w 7883236"/>
              <a:gd name="connsiteY16" fmla="*/ 1329098 h 2922370"/>
              <a:gd name="connsiteX17" fmla="*/ 651164 w 7883236"/>
              <a:gd name="connsiteY17" fmla="*/ 1301389 h 2922370"/>
              <a:gd name="connsiteX18" fmla="*/ 706582 w 7883236"/>
              <a:gd name="connsiteY18" fmla="*/ 1259825 h 2922370"/>
              <a:gd name="connsiteX19" fmla="*/ 789709 w 7883236"/>
              <a:gd name="connsiteY19" fmla="*/ 1204407 h 2922370"/>
              <a:gd name="connsiteX20" fmla="*/ 845127 w 7883236"/>
              <a:gd name="connsiteY20" fmla="*/ 1162843 h 2922370"/>
              <a:gd name="connsiteX21" fmla="*/ 914400 w 7883236"/>
              <a:gd name="connsiteY21" fmla="*/ 1121280 h 2922370"/>
              <a:gd name="connsiteX22" fmla="*/ 955964 w 7883236"/>
              <a:gd name="connsiteY22" fmla="*/ 1079716 h 2922370"/>
              <a:gd name="connsiteX23" fmla="*/ 1052945 w 7883236"/>
              <a:gd name="connsiteY23" fmla="*/ 1024298 h 2922370"/>
              <a:gd name="connsiteX24" fmla="*/ 1136073 w 7883236"/>
              <a:gd name="connsiteY24" fmla="*/ 968880 h 2922370"/>
              <a:gd name="connsiteX25" fmla="*/ 1219200 w 7883236"/>
              <a:gd name="connsiteY25" fmla="*/ 927316 h 2922370"/>
              <a:gd name="connsiteX26" fmla="*/ 1260764 w 7883236"/>
              <a:gd name="connsiteY26" fmla="*/ 913461 h 2922370"/>
              <a:gd name="connsiteX27" fmla="*/ 1385454 w 7883236"/>
              <a:gd name="connsiteY27" fmla="*/ 830334 h 2922370"/>
              <a:gd name="connsiteX28" fmla="*/ 1427018 w 7883236"/>
              <a:gd name="connsiteY28" fmla="*/ 802625 h 2922370"/>
              <a:gd name="connsiteX29" fmla="*/ 1510145 w 7883236"/>
              <a:gd name="connsiteY29" fmla="*/ 774916 h 2922370"/>
              <a:gd name="connsiteX30" fmla="*/ 1607127 w 7883236"/>
              <a:gd name="connsiteY30" fmla="*/ 747207 h 2922370"/>
              <a:gd name="connsiteX31" fmla="*/ 1676400 w 7883236"/>
              <a:gd name="connsiteY31" fmla="*/ 719498 h 2922370"/>
              <a:gd name="connsiteX32" fmla="*/ 1814945 w 7883236"/>
              <a:gd name="connsiteY32" fmla="*/ 677934 h 2922370"/>
              <a:gd name="connsiteX33" fmla="*/ 1911927 w 7883236"/>
              <a:gd name="connsiteY33" fmla="*/ 664080 h 2922370"/>
              <a:gd name="connsiteX34" fmla="*/ 1953491 w 7883236"/>
              <a:gd name="connsiteY34" fmla="*/ 650225 h 2922370"/>
              <a:gd name="connsiteX35" fmla="*/ 2022764 w 7883236"/>
              <a:gd name="connsiteY35" fmla="*/ 622516 h 2922370"/>
              <a:gd name="connsiteX36" fmla="*/ 2133600 w 7883236"/>
              <a:gd name="connsiteY36" fmla="*/ 594807 h 2922370"/>
              <a:gd name="connsiteX37" fmla="*/ 2175164 w 7883236"/>
              <a:gd name="connsiteY37" fmla="*/ 580952 h 2922370"/>
              <a:gd name="connsiteX38" fmla="*/ 2244436 w 7883236"/>
              <a:gd name="connsiteY38" fmla="*/ 553243 h 2922370"/>
              <a:gd name="connsiteX39" fmla="*/ 2369127 w 7883236"/>
              <a:gd name="connsiteY39" fmla="*/ 539389 h 2922370"/>
              <a:gd name="connsiteX40" fmla="*/ 2521527 w 7883236"/>
              <a:gd name="connsiteY40" fmla="*/ 497825 h 2922370"/>
              <a:gd name="connsiteX41" fmla="*/ 2715491 w 7883236"/>
              <a:gd name="connsiteY41" fmla="*/ 470116 h 2922370"/>
              <a:gd name="connsiteX42" fmla="*/ 2812473 w 7883236"/>
              <a:gd name="connsiteY42" fmla="*/ 442407 h 2922370"/>
              <a:gd name="connsiteX43" fmla="*/ 2964873 w 7883236"/>
              <a:gd name="connsiteY43" fmla="*/ 428552 h 2922370"/>
              <a:gd name="connsiteX44" fmla="*/ 3658709 w 7883236"/>
              <a:gd name="connsiteY44" fmla="*/ 0 h 2922370"/>
              <a:gd name="connsiteX45" fmla="*/ 4530436 w 7883236"/>
              <a:gd name="connsiteY45" fmla="*/ 414698 h 2922370"/>
              <a:gd name="connsiteX46" fmla="*/ 4655127 w 7883236"/>
              <a:gd name="connsiteY46" fmla="*/ 442407 h 2922370"/>
              <a:gd name="connsiteX47" fmla="*/ 4738254 w 7883236"/>
              <a:gd name="connsiteY47" fmla="*/ 456261 h 2922370"/>
              <a:gd name="connsiteX48" fmla="*/ 4946073 w 7883236"/>
              <a:gd name="connsiteY48" fmla="*/ 511680 h 2922370"/>
              <a:gd name="connsiteX49" fmla="*/ 5029200 w 7883236"/>
              <a:gd name="connsiteY49" fmla="*/ 539389 h 2922370"/>
              <a:gd name="connsiteX50" fmla="*/ 5167745 w 7883236"/>
              <a:gd name="connsiteY50" fmla="*/ 580952 h 2922370"/>
              <a:gd name="connsiteX51" fmla="*/ 5223164 w 7883236"/>
              <a:gd name="connsiteY51" fmla="*/ 594807 h 2922370"/>
              <a:gd name="connsiteX52" fmla="*/ 5320145 w 7883236"/>
              <a:gd name="connsiteY52" fmla="*/ 622516 h 2922370"/>
              <a:gd name="connsiteX53" fmla="*/ 5389418 w 7883236"/>
              <a:gd name="connsiteY53" fmla="*/ 636370 h 2922370"/>
              <a:gd name="connsiteX54" fmla="*/ 5486400 w 7883236"/>
              <a:gd name="connsiteY54" fmla="*/ 664080 h 2922370"/>
              <a:gd name="connsiteX55" fmla="*/ 5527964 w 7883236"/>
              <a:gd name="connsiteY55" fmla="*/ 705643 h 2922370"/>
              <a:gd name="connsiteX56" fmla="*/ 5749636 w 7883236"/>
              <a:gd name="connsiteY56" fmla="*/ 788770 h 2922370"/>
              <a:gd name="connsiteX57" fmla="*/ 5874327 w 7883236"/>
              <a:gd name="connsiteY57" fmla="*/ 871898 h 2922370"/>
              <a:gd name="connsiteX58" fmla="*/ 5929745 w 7883236"/>
              <a:gd name="connsiteY58" fmla="*/ 899607 h 2922370"/>
              <a:gd name="connsiteX59" fmla="*/ 6165273 w 7883236"/>
              <a:gd name="connsiteY59" fmla="*/ 1065861 h 2922370"/>
              <a:gd name="connsiteX60" fmla="*/ 6220691 w 7883236"/>
              <a:gd name="connsiteY60" fmla="*/ 1107425 h 2922370"/>
              <a:gd name="connsiteX61" fmla="*/ 6317673 w 7883236"/>
              <a:gd name="connsiteY61" fmla="*/ 1218261 h 2922370"/>
              <a:gd name="connsiteX62" fmla="*/ 6414654 w 7883236"/>
              <a:gd name="connsiteY62" fmla="*/ 1315243 h 2922370"/>
              <a:gd name="connsiteX63" fmla="*/ 6483927 w 7883236"/>
              <a:gd name="connsiteY63" fmla="*/ 1384516 h 2922370"/>
              <a:gd name="connsiteX64" fmla="*/ 6525491 w 7883236"/>
              <a:gd name="connsiteY64" fmla="*/ 1439934 h 2922370"/>
              <a:gd name="connsiteX65" fmla="*/ 6664036 w 7883236"/>
              <a:gd name="connsiteY65" fmla="*/ 1578480 h 2922370"/>
              <a:gd name="connsiteX66" fmla="*/ 6705600 w 7883236"/>
              <a:gd name="connsiteY66" fmla="*/ 1633898 h 2922370"/>
              <a:gd name="connsiteX67" fmla="*/ 6774873 w 7883236"/>
              <a:gd name="connsiteY67" fmla="*/ 1730880 h 2922370"/>
              <a:gd name="connsiteX68" fmla="*/ 6816436 w 7883236"/>
              <a:gd name="connsiteY68" fmla="*/ 1772443 h 2922370"/>
              <a:gd name="connsiteX69" fmla="*/ 6858000 w 7883236"/>
              <a:gd name="connsiteY69" fmla="*/ 1841716 h 2922370"/>
              <a:gd name="connsiteX70" fmla="*/ 6899564 w 7883236"/>
              <a:gd name="connsiteY70" fmla="*/ 1883280 h 2922370"/>
              <a:gd name="connsiteX71" fmla="*/ 6927273 w 7883236"/>
              <a:gd name="connsiteY71" fmla="*/ 1924843 h 2922370"/>
              <a:gd name="connsiteX72" fmla="*/ 6982691 w 7883236"/>
              <a:gd name="connsiteY72" fmla="*/ 1966407 h 2922370"/>
              <a:gd name="connsiteX73" fmla="*/ 7051964 w 7883236"/>
              <a:gd name="connsiteY73" fmla="*/ 2049534 h 2922370"/>
              <a:gd name="connsiteX74" fmla="*/ 7107382 w 7883236"/>
              <a:gd name="connsiteY74" fmla="*/ 2077243 h 2922370"/>
              <a:gd name="connsiteX75" fmla="*/ 7245927 w 7883236"/>
              <a:gd name="connsiteY75" fmla="*/ 2215789 h 2922370"/>
              <a:gd name="connsiteX76" fmla="*/ 7370618 w 7883236"/>
              <a:gd name="connsiteY76" fmla="*/ 2312770 h 2922370"/>
              <a:gd name="connsiteX77" fmla="*/ 7412182 w 7883236"/>
              <a:gd name="connsiteY77" fmla="*/ 2354334 h 2922370"/>
              <a:gd name="connsiteX78" fmla="*/ 7495309 w 7883236"/>
              <a:gd name="connsiteY78" fmla="*/ 2423607 h 2922370"/>
              <a:gd name="connsiteX79" fmla="*/ 7633854 w 7883236"/>
              <a:gd name="connsiteY79" fmla="*/ 2603716 h 2922370"/>
              <a:gd name="connsiteX80" fmla="*/ 7675418 w 7883236"/>
              <a:gd name="connsiteY80" fmla="*/ 2645280 h 2922370"/>
              <a:gd name="connsiteX81" fmla="*/ 7786254 w 7883236"/>
              <a:gd name="connsiteY81" fmla="*/ 2797680 h 2922370"/>
              <a:gd name="connsiteX82" fmla="*/ 7813964 w 7883236"/>
              <a:gd name="connsiteY82" fmla="*/ 2825389 h 2922370"/>
              <a:gd name="connsiteX83" fmla="*/ 7883236 w 7883236"/>
              <a:gd name="connsiteY83" fmla="*/ 2922370 h 2922370"/>
              <a:gd name="connsiteX0" fmla="*/ 1172 w 7884408"/>
              <a:gd name="connsiteY0" fmla="*/ 2866952 h 2922370"/>
              <a:gd name="connsiteX1" fmla="*/ 15026 w 7884408"/>
              <a:gd name="connsiteY1" fmla="*/ 2243498 h 2922370"/>
              <a:gd name="connsiteX2" fmla="*/ 56590 w 7884408"/>
              <a:gd name="connsiteY2" fmla="*/ 2091098 h 2922370"/>
              <a:gd name="connsiteX3" fmla="*/ 607633 w 7884408"/>
              <a:gd name="connsiteY3" fmla="*/ 2235639 h 2922370"/>
              <a:gd name="connsiteX4" fmla="*/ 125863 w 7884408"/>
              <a:gd name="connsiteY4" fmla="*/ 1966407 h 2922370"/>
              <a:gd name="connsiteX5" fmla="*/ 153572 w 7884408"/>
              <a:gd name="connsiteY5" fmla="*/ 1924843 h 2922370"/>
              <a:gd name="connsiteX6" fmla="*/ 167426 w 7884408"/>
              <a:gd name="connsiteY6" fmla="*/ 1883280 h 2922370"/>
              <a:gd name="connsiteX7" fmla="*/ 195136 w 7884408"/>
              <a:gd name="connsiteY7" fmla="*/ 1855570 h 2922370"/>
              <a:gd name="connsiteX8" fmla="*/ 208990 w 7884408"/>
              <a:gd name="connsiteY8" fmla="*/ 1800152 h 2922370"/>
              <a:gd name="connsiteX9" fmla="*/ 250554 w 7884408"/>
              <a:gd name="connsiteY9" fmla="*/ 1758589 h 2922370"/>
              <a:gd name="connsiteX10" fmla="*/ 278263 w 7884408"/>
              <a:gd name="connsiteY10" fmla="*/ 1717025 h 2922370"/>
              <a:gd name="connsiteX11" fmla="*/ 319826 w 7884408"/>
              <a:gd name="connsiteY11" fmla="*/ 1661607 h 2922370"/>
              <a:gd name="connsiteX12" fmla="*/ 347536 w 7884408"/>
              <a:gd name="connsiteY12" fmla="*/ 1620043 h 2922370"/>
              <a:gd name="connsiteX13" fmla="*/ 430663 w 7884408"/>
              <a:gd name="connsiteY13" fmla="*/ 1550770 h 2922370"/>
              <a:gd name="connsiteX14" fmla="*/ 472226 w 7884408"/>
              <a:gd name="connsiteY14" fmla="*/ 1509207 h 2922370"/>
              <a:gd name="connsiteX15" fmla="*/ 569208 w 7884408"/>
              <a:gd name="connsiteY15" fmla="*/ 1384516 h 2922370"/>
              <a:gd name="connsiteX16" fmla="*/ 624626 w 7884408"/>
              <a:gd name="connsiteY16" fmla="*/ 1329098 h 2922370"/>
              <a:gd name="connsiteX17" fmla="*/ 652336 w 7884408"/>
              <a:gd name="connsiteY17" fmla="*/ 1301389 h 2922370"/>
              <a:gd name="connsiteX18" fmla="*/ 707754 w 7884408"/>
              <a:gd name="connsiteY18" fmla="*/ 1259825 h 2922370"/>
              <a:gd name="connsiteX19" fmla="*/ 790881 w 7884408"/>
              <a:gd name="connsiteY19" fmla="*/ 1204407 h 2922370"/>
              <a:gd name="connsiteX20" fmla="*/ 846299 w 7884408"/>
              <a:gd name="connsiteY20" fmla="*/ 1162843 h 2922370"/>
              <a:gd name="connsiteX21" fmla="*/ 915572 w 7884408"/>
              <a:gd name="connsiteY21" fmla="*/ 1121280 h 2922370"/>
              <a:gd name="connsiteX22" fmla="*/ 957136 w 7884408"/>
              <a:gd name="connsiteY22" fmla="*/ 1079716 h 2922370"/>
              <a:gd name="connsiteX23" fmla="*/ 1054117 w 7884408"/>
              <a:gd name="connsiteY23" fmla="*/ 1024298 h 2922370"/>
              <a:gd name="connsiteX24" fmla="*/ 1137245 w 7884408"/>
              <a:gd name="connsiteY24" fmla="*/ 968880 h 2922370"/>
              <a:gd name="connsiteX25" fmla="*/ 1220372 w 7884408"/>
              <a:gd name="connsiteY25" fmla="*/ 927316 h 2922370"/>
              <a:gd name="connsiteX26" fmla="*/ 1261936 w 7884408"/>
              <a:gd name="connsiteY26" fmla="*/ 913461 h 2922370"/>
              <a:gd name="connsiteX27" fmla="*/ 1386626 w 7884408"/>
              <a:gd name="connsiteY27" fmla="*/ 830334 h 2922370"/>
              <a:gd name="connsiteX28" fmla="*/ 1428190 w 7884408"/>
              <a:gd name="connsiteY28" fmla="*/ 802625 h 2922370"/>
              <a:gd name="connsiteX29" fmla="*/ 1511317 w 7884408"/>
              <a:gd name="connsiteY29" fmla="*/ 774916 h 2922370"/>
              <a:gd name="connsiteX30" fmla="*/ 1608299 w 7884408"/>
              <a:gd name="connsiteY30" fmla="*/ 747207 h 2922370"/>
              <a:gd name="connsiteX31" fmla="*/ 1677572 w 7884408"/>
              <a:gd name="connsiteY31" fmla="*/ 719498 h 2922370"/>
              <a:gd name="connsiteX32" fmla="*/ 1816117 w 7884408"/>
              <a:gd name="connsiteY32" fmla="*/ 677934 h 2922370"/>
              <a:gd name="connsiteX33" fmla="*/ 1913099 w 7884408"/>
              <a:gd name="connsiteY33" fmla="*/ 664080 h 2922370"/>
              <a:gd name="connsiteX34" fmla="*/ 1954663 w 7884408"/>
              <a:gd name="connsiteY34" fmla="*/ 650225 h 2922370"/>
              <a:gd name="connsiteX35" fmla="*/ 2023936 w 7884408"/>
              <a:gd name="connsiteY35" fmla="*/ 622516 h 2922370"/>
              <a:gd name="connsiteX36" fmla="*/ 2134772 w 7884408"/>
              <a:gd name="connsiteY36" fmla="*/ 594807 h 2922370"/>
              <a:gd name="connsiteX37" fmla="*/ 2176336 w 7884408"/>
              <a:gd name="connsiteY37" fmla="*/ 580952 h 2922370"/>
              <a:gd name="connsiteX38" fmla="*/ 2245608 w 7884408"/>
              <a:gd name="connsiteY38" fmla="*/ 553243 h 2922370"/>
              <a:gd name="connsiteX39" fmla="*/ 2370299 w 7884408"/>
              <a:gd name="connsiteY39" fmla="*/ 539389 h 2922370"/>
              <a:gd name="connsiteX40" fmla="*/ 2522699 w 7884408"/>
              <a:gd name="connsiteY40" fmla="*/ 497825 h 2922370"/>
              <a:gd name="connsiteX41" fmla="*/ 2716663 w 7884408"/>
              <a:gd name="connsiteY41" fmla="*/ 470116 h 2922370"/>
              <a:gd name="connsiteX42" fmla="*/ 2813645 w 7884408"/>
              <a:gd name="connsiteY42" fmla="*/ 442407 h 2922370"/>
              <a:gd name="connsiteX43" fmla="*/ 2966045 w 7884408"/>
              <a:gd name="connsiteY43" fmla="*/ 428552 h 2922370"/>
              <a:gd name="connsiteX44" fmla="*/ 3659881 w 7884408"/>
              <a:gd name="connsiteY44" fmla="*/ 0 h 2922370"/>
              <a:gd name="connsiteX45" fmla="*/ 4531608 w 7884408"/>
              <a:gd name="connsiteY45" fmla="*/ 414698 h 2922370"/>
              <a:gd name="connsiteX46" fmla="*/ 4656299 w 7884408"/>
              <a:gd name="connsiteY46" fmla="*/ 442407 h 2922370"/>
              <a:gd name="connsiteX47" fmla="*/ 4739426 w 7884408"/>
              <a:gd name="connsiteY47" fmla="*/ 456261 h 2922370"/>
              <a:gd name="connsiteX48" fmla="*/ 4947245 w 7884408"/>
              <a:gd name="connsiteY48" fmla="*/ 511680 h 2922370"/>
              <a:gd name="connsiteX49" fmla="*/ 5030372 w 7884408"/>
              <a:gd name="connsiteY49" fmla="*/ 539389 h 2922370"/>
              <a:gd name="connsiteX50" fmla="*/ 5168917 w 7884408"/>
              <a:gd name="connsiteY50" fmla="*/ 580952 h 2922370"/>
              <a:gd name="connsiteX51" fmla="*/ 5224336 w 7884408"/>
              <a:gd name="connsiteY51" fmla="*/ 594807 h 2922370"/>
              <a:gd name="connsiteX52" fmla="*/ 5321317 w 7884408"/>
              <a:gd name="connsiteY52" fmla="*/ 622516 h 2922370"/>
              <a:gd name="connsiteX53" fmla="*/ 5390590 w 7884408"/>
              <a:gd name="connsiteY53" fmla="*/ 636370 h 2922370"/>
              <a:gd name="connsiteX54" fmla="*/ 5487572 w 7884408"/>
              <a:gd name="connsiteY54" fmla="*/ 664080 h 2922370"/>
              <a:gd name="connsiteX55" fmla="*/ 5529136 w 7884408"/>
              <a:gd name="connsiteY55" fmla="*/ 705643 h 2922370"/>
              <a:gd name="connsiteX56" fmla="*/ 5750808 w 7884408"/>
              <a:gd name="connsiteY56" fmla="*/ 788770 h 2922370"/>
              <a:gd name="connsiteX57" fmla="*/ 5875499 w 7884408"/>
              <a:gd name="connsiteY57" fmla="*/ 871898 h 2922370"/>
              <a:gd name="connsiteX58" fmla="*/ 5930917 w 7884408"/>
              <a:gd name="connsiteY58" fmla="*/ 899607 h 2922370"/>
              <a:gd name="connsiteX59" fmla="*/ 6166445 w 7884408"/>
              <a:gd name="connsiteY59" fmla="*/ 1065861 h 2922370"/>
              <a:gd name="connsiteX60" fmla="*/ 6221863 w 7884408"/>
              <a:gd name="connsiteY60" fmla="*/ 1107425 h 2922370"/>
              <a:gd name="connsiteX61" fmla="*/ 6318845 w 7884408"/>
              <a:gd name="connsiteY61" fmla="*/ 1218261 h 2922370"/>
              <a:gd name="connsiteX62" fmla="*/ 6415826 w 7884408"/>
              <a:gd name="connsiteY62" fmla="*/ 1315243 h 2922370"/>
              <a:gd name="connsiteX63" fmla="*/ 6485099 w 7884408"/>
              <a:gd name="connsiteY63" fmla="*/ 1384516 h 2922370"/>
              <a:gd name="connsiteX64" fmla="*/ 6526663 w 7884408"/>
              <a:gd name="connsiteY64" fmla="*/ 1439934 h 2922370"/>
              <a:gd name="connsiteX65" fmla="*/ 6665208 w 7884408"/>
              <a:gd name="connsiteY65" fmla="*/ 1578480 h 2922370"/>
              <a:gd name="connsiteX66" fmla="*/ 6706772 w 7884408"/>
              <a:gd name="connsiteY66" fmla="*/ 1633898 h 2922370"/>
              <a:gd name="connsiteX67" fmla="*/ 6776045 w 7884408"/>
              <a:gd name="connsiteY67" fmla="*/ 1730880 h 2922370"/>
              <a:gd name="connsiteX68" fmla="*/ 6817608 w 7884408"/>
              <a:gd name="connsiteY68" fmla="*/ 1772443 h 2922370"/>
              <a:gd name="connsiteX69" fmla="*/ 6859172 w 7884408"/>
              <a:gd name="connsiteY69" fmla="*/ 1841716 h 2922370"/>
              <a:gd name="connsiteX70" fmla="*/ 6900736 w 7884408"/>
              <a:gd name="connsiteY70" fmla="*/ 1883280 h 2922370"/>
              <a:gd name="connsiteX71" fmla="*/ 6928445 w 7884408"/>
              <a:gd name="connsiteY71" fmla="*/ 1924843 h 2922370"/>
              <a:gd name="connsiteX72" fmla="*/ 6983863 w 7884408"/>
              <a:gd name="connsiteY72" fmla="*/ 1966407 h 2922370"/>
              <a:gd name="connsiteX73" fmla="*/ 7053136 w 7884408"/>
              <a:gd name="connsiteY73" fmla="*/ 2049534 h 2922370"/>
              <a:gd name="connsiteX74" fmla="*/ 7108554 w 7884408"/>
              <a:gd name="connsiteY74" fmla="*/ 2077243 h 2922370"/>
              <a:gd name="connsiteX75" fmla="*/ 7247099 w 7884408"/>
              <a:gd name="connsiteY75" fmla="*/ 2215789 h 2922370"/>
              <a:gd name="connsiteX76" fmla="*/ 7371790 w 7884408"/>
              <a:gd name="connsiteY76" fmla="*/ 2312770 h 2922370"/>
              <a:gd name="connsiteX77" fmla="*/ 7413354 w 7884408"/>
              <a:gd name="connsiteY77" fmla="*/ 2354334 h 2922370"/>
              <a:gd name="connsiteX78" fmla="*/ 7496481 w 7884408"/>
              <a:gd name="connsiteY78" fmla="*/ 2423607 h 2922370"/>
              <a:gd name="connsiteX79" fmla="*/ 7635026 w 7884408"/>
              <a:gd name="connsiteY79" fmla="*/ 2603716 h 2922370"/>
              <a:gd name="connsiteX80" fmla="*/ 7676590 w 7884408"/>
              <a:gd name="connsiteY80" fmla="*/ 2645280 h 2922370"/>
              <a:gd name="connsiteX81" fmla="*/ 7787426 w 7884408"/>
              <a:gd name="connsiteY81" fmla="*/ 2797680 h 2922370"/>
              <a:gd name="connsiteX82" fmla="*/ 7815136 w 7884408"/>
              <a:gd name="connsiteY82" fmla="*/ 2825389 h 2922370"/>
              <a:gd name="connsiteX83" fmla="*/ 7884408 w 7884408"/>
              <a:gd name="connsiteY83" fmla="*/ 2922370 h 2922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7884408" h="2922370">
                <a:moveTo>
                  <a:pt x="1172" y="2866952"/>
                </a:moveTo>
                <a:cubicBezTo>
                  <a:pt x="5790" y="2659134"/>
                  <a:pt x="7037" y="2451214"/>
                  <a:pt x="15026" y="2243498"/>
                </a:cubicBezTo>
                <a:cubicBezTo>
                  <a:pt x="19276" y="2132997"/>
                  <a:pt x="-42178" y="2092408"/>
                  <a:pt x="56590" y="2091098"/>
                </a:cubicBezTo>
                <a:cubicBezTo>
                  <a:pt x="155358" y="2089788"/>
                  <a:pt x="600541" y="2248405"/>
                  <a:pt x="607633" y="2235639"/>
                </a:cubicBezTo>
                <a:cubicBezTo>
                  <a:pt x="623806" y="2206528"/>
                  <a:pt x="201540" y="2018206"/>
                  <a:pt x="125863" y="1966407"/>
                </a:cubicBezTo>
                <a:cubicBezTo>
                  <a:pt x="50186" y="1914608"/>
                  <a:pt x="144336" y="1938698"/>
                  <a:pt x="153572" y="1924843"/>
                </a:cubicBezTo>
                <a:cubicBezTo>
                  <a:pt x="158190" y="1910989"/>
                  <a:pt x="159912" y="1895803"/>
                  <a:pt x="167426" y="1883280"/>
                </a:cubicBezTo>
                <a:cubicBezTo>
                  <a:pt x="174147" y="1872079"/>
                  <a:pt x="189294" y="1867254"/>
                  <a:pt x="195136" y="1855570"/>
                </a:cubicBezTo>
                <a:cubicBezTo>
                  <a:pt x="203651" y="1838539"/>
                  <a:pt x="199543" y="1816684"/>
                  <a:pt x="208990" y="1800152"/>
                </a:cubicBezTo>
                <a:cubicBezTo>
                  <a:pt x="218711" y="1783140"/>
                  <a:pt x="238011" y="1773641"/>
                  <a:pt x="250554" y="1758589"/>
                </a:cubicBezTo>
                <a:cubicBezTo>
                  <a:pt x="261214" y="1745797"/>
                  <a:pt x="268585" y="1730575"/>
                  <a:pt x="278263" y="1717025"/>
                </a:cubicBezTo>
                <a:cubicBezTo>
                  <a:pt x="291684" y="1698235"/>
                  <a:pt x="306405" y="1680397"/>
                  <a:pt x="319826" y="1661607"/>
                </a:cubicBezTo>
                <a:cubicBezTo>
                  <a:pt x="329504" y="1648057"/>
                  <a:pt x="336876" y="1632835"/>
                  <a:pt x="347536" y="1620043"/>
                </a:cubicBezTo>
                <a:cubicBezTo>
                  <a:pt x="402729" y="1553812"/>
                  <a:pt x="371220" y="1600307"/>
                  <a:pt x="430663" y="1550770"/>
                </a:cubicBezTo>
                <a:cubicBezTo>
                  <a:pt x="445715" y="1538227"/>
                  <a:pt x="458372" y="1523061"/>
                  <a:pt x="472226" y="1509207"/>
                </a:cubicBezTo>
                <a:cubicBezTo>
                  <a:pt x="498473" y="1430468"/>
                  <a:pt x="475754" y="1477970"/>
                  <a:pt x="569208" y="1384516"/>
                </a:cubicBezTo>
                <a:lnTo>
                  <a:pt x="624626" y="1329098"/>
                </a:lnTo>
                <a:cubicBezTo>
                  <a:pt x="633863" y="1319862"/>
                  <a:pt x="641886" y="1309226"/>
                  <a:pt x="652336" y="1301389"/>
                </a:cubicBezTo>
                <a:cubicBezTo>
                  <a:pt x="670809" y="1287534"/>
                  <a:pt x="688837" y="1273067"/>
                  <a:pt x="707754" y="1259825"/>
                </a:cubicBezTo>
                <a:cubicBezTo>
                  <a:pt x="735036" y="1240727"/>
                  <a:pt x="764239" y="1224388"/>
                  <a:pt x="790881" y="1204407"/>
                </a:cubicBezTo>
                <a:cubicBezTo>
                  <a:pt x="809354" y="1190552"/>
                  <a:pt x="827086" y="1175652"/>
                  <a:pt x="846299" y="1162843"/>
                </a:cubicBezTo>
                <a:cubicBezTo>
                  <a:pt x="868705" y="1147906"/>
                  <a:pt x="894029" y="1137437"/>
                  <a:pt x="915572" y="1121280"/>
                </a:cubicBezTo>
                <a:cubicBezTo>
                  <a:pt x="931247" y="1109524"/>
                  <a:pt x="942084" y="1092259"/>
                  <a:pt x="957136" y="1079716"/>
                </a:cubicBezTo>
                <a:cubicBezTo>
                  <a:pt x="998215" y="1045483"/>
                  <a:pt x="1005721" y="1053336"/>
                  <a:pt x="1054117" y="1024298"/>
                </a:cubicBezTo>
                <a:cubicBezTo>
                  <a:pt x="1082674" y="1007164"/>
                  <a:pt x="1105652" y="979412"/>
                  <a:pt x="1137245" y="968880"/>
                </a:cubicBezTo>
                <a:cubicBezTo>
                  <a:pt x="1241717" y="934054"/>
                  <a:pt x="1112939" y="981032"/>
                  <a:pt x="1220372" y="927316"/>
                </a:cubicBezTo>
                <a:cubicBezTo>
                  <a:pt x="1233434" y="920785"/>
                  <a:pt x="1249170" y="920553"/>
                  <a:pt x="1261936" y="913461"/>
                </a:cubicBezTo>
                <a:cubicBezTo>
                  <a:pt x="1261946" y="913455"/>
                  <a:pt x="1365839" y="844192"/>
                  <a:pt x="1386626" y="830334"/>
                </a:cubicBezTo>
                <a:cubicBezTo>
                  <a:pt x="1400481" y="821098"/>
                  <a:pt x="1412393" y="807891"/>
                  <a:pt x="1428190" y="802625"/>
                </a:cubicBezTo>
                <a:cubicBezTo>
                  <a:pt x="1455899" y="793389"/>
                  <a:pt x="1482981" y="782000"/>
                  <a:pt x="1511317" y="774916"/>
                </a:cubicBezTo>
                <a:cubicBezTo>
                  <a:pt x="1554984" y="763999"/>
                  <a:pt x="1568550" y="762113"/>
                  <a:pt x="1608299" y="747207"/>
                </a:cubicBezTo>
                <a:cubicBezTo>
                  <a:pt x="1631585" y="738475"/>
                  <a:pt x="1654200" y="727997"/>
                  <a:pt x="1677572" y="719498"/>
                </a:cubicBezTo>
                <a:cubicBezTo>
                  <a:pt x="1713715" y="706355"/>
                  <a:pt x="1774770" y="685452"/>
                  <a:pt x="1816117" y="677934"/>
                </a:cubicBezTo>
                <a:cubicBezTo>
                  <a:pt x="1848246" y="672092"/>
                  <a:pt x="1880772" y="668698"/>
                  <a:pt x="1913099" y="664080"/>
                </a:cubicBezTo>
                <a:cubicBezTo>
                  <a:pt x="1926954" y="659462"/>
                  <a:pt x="1940989" y="655353"/>
                  <a:pt x="1954663" y="650225"/>
                </a:cubicBezTo>
                <a:cubicBezTo>
                  <a:pt x="1977949" y="641493"/>
                  <a:pt x="2000166" y="629830"/>
                  <a:pt x="2023936" y="622516"/>
                </a:cubicBezTo>
                <a:cubicBezTo>
                  <a:pt x="2060334" y="611317"/>
                  <a:pt x="2098644" y="606850"/>
                  <a:pt x="2134772" y="594807"/>
                </a:cubicBezTo>
                <a:cubicBezTo>
                  <a:pt x="2148627" y="590189"/>
                  <a:pt x="2162662" y="586080"/>
                  <a:pt x="2176336" y="580952"/>
                </a:cubicBezTo>
                <a:cubicBezTo>
                  <a:pt x="2199622" y="572220"/>
                  <a:pt x="2221291" y="558454"/>
                  <a:pt x="2245608" y="553243"/>
                </a:cubicBezTo>
                <a:cubicBezTo>
                  <a:pt x="2286499" y="544481"/>
                  <a:pt x="2328900" y="545303"/>
                  <a:pt x="2370299" y="539389"/>
                </a:cubicBezTo>
                <a:cubicBezTo>
                  <a:pt x="2531587" y="516348"/>
                  <a:pt x="2338626" y="537269"/>
                  <a:pt x="2522699" y="497825"/>
                </a:cubicBezTo>
                <a:cubicBezTo>
                  <a:pt x="2794977" y="439479"/>
                  <a:pt x="2496038" y="521029"/>
                  <a:pt x="2716663" y="470116"/>
                </a:cubicBezTo>
                <a:cubicBezTo>
                  <a:pt x="2749423" y="462556"/>
                  <a:pt x="2780482" y="447934"/>
                  <a:pt x="2813645" y="442407"/>
                </a:cubicBezTo>
                <a:cubicBezTo>
                  <a:pt x="2863960" y="434021"/>
                  <a:pt x="2825006" y="502287"/>
                  <a:pt x="2966045" y="428552"/>
                </a:cubicBezTo>
                <a:cubicBezTo>
                  <a:pt x="3107084" y="354817"/>
                  <a:pt x="3250546" y="31488"/>
                  <a:pt x="3659881" y="0"/>
                </a:cubicBezTo>
                <a:lnTo>
                  <a:pt x="4531608" y="414698"/>
                </a:lnTo>
                <a:cubicBezTo>
                  <a:pt x="4697678" y="488433"/>
                  <a:pt x="4614548" y="434057"/>
                  <a:pt x="4656299" y="442407"/>
                </a:cubicBezTo>
                <a:cubicBezTo>
                  <a:pt x="4683845" y="447916"/>
                  <a:pt x="4711717" y="451643"/>
                  <a:pt x="4739426" y="456261"/>
                </a:cubicBezTo>
                <a:cubicBezTo>
                  <a:pt x="4858242" y="495867"/>
                  <a:pt x="4676624" y="436507"/>
                  <a:pt x="4947245" y="511680"/>
                </a:cubicBezTo>
                <a:cubicBezTo>
                  <a:pt x="4975387" y="519497"/>
                  <a:pt x="5002494" y="530677"/>
                  <a:pt x="5030372" y="539389"/>
                </a:cubicBezTo>
                <a:cubicBezTo>
                  <a:pt x="5076392" y="553770"/>
                  <a:pt x="5122557" y="567706"/>
                  <a:pt x="5168917" y="580952"/>
                </a:cubicBezTo>
                <a:cubicBezTo>
                  <a:pt x="5187226" y="586183"/>
                  <a:pt x="5205965" y="589797"/>
                  <a:pt x="5224336" y="594807"/>
                </a:cubicBezTo>
                <a:cubicBezTo>
                  <a:pt x="5256772" y="603653"/>
                  <a:pt x="5288700" y="614362"/>
                  <a:pt x="5321317" y="622516"/>
                </a:cubicBezTo>
                <a:cubicBezTo>
                  <a:pt x="5344162" y="628227"/>
                  <a:pt x="5367745" y="630659"/>
                  <a:pt x="5390590" y="636370"/>
                </a:cubicBezTo>
                <a:cubicBezTo>
                  <a:pt x="5423207" y="644524"/>
                  <a:pt x="5455245" y="654843"/>
                  <a:pt x="5487572" y="664080"/>
                </a:cubicBezTo>
                <a:cubicBezTo>
                  <a:pt x="5501427" y="677934"/>
                  <a:pt x="5511885" y="696354"/>
                  <a:pt x="5529136" y="705643"/>
                </a:cubicBezTo>
                <a:cubicBezTo>
                  <a:pt x="5635996" y="763183"/>
                  <a:pt x="5655025" y="750456"/>
                  <a:pt x="5750808" y="788770"/>
                </a:cubicBezTo>
                <a:cubicBezTo>
                  <a:pt x="5831794" y="821165"/>
                  <a:pt x="5791360" y="815805"/>
                  <a:pt x="5875499" y="871898"/>
                </a:cubicBezTo>
                <a:cubicBezTo>
                  <a:pt x="5892683" y="883354"/>
                  <a:pt x="5913733" y="888151"/>
                  <a:pt x="5930917" y="899607"/>
                </a:cubicBezTo>
                <a:cubicBezTo>
                  <a:pt x="6010876" y="952913"/>
                  <a:pt x="6088247" y="1010005"/>
                  <a:pt x="6166445" y="1065861"/>
                </a:cubicBezTo>
                <a:cubicBezTo>
                  <a:pt x="6185235" y="1079282"/>
                  <a:pt x="6205535" y="1091097"/>
                  <a:pt x="6221863" y="1107425"/>
                </a:cubicBezTo>
                <a:cubicBezTo>
                  <a:pt x="6444692" y="1330254"/>
                  <a:pt x="6128065" y="1008403"/>
                  <a:pt x="6318845" y="1218261"/>
                </a:cubicBezTo>
                <a:cubicBezTo>
                  <a:pt x="6349598" y="1252089"/>
                  <a:pt x="6383499" y="1282916"/>
                  <a:pt x="6415826" y="1315243"/>
                </a:cubicBezTo>
                <a:cubicBezTo>
                  <a:pt x="6438917" y="1338334"/>
                  <a:pt x="6465505" y="1358392"/>
                  <a:pt x="6485099" y="1384516"/>
                </a:cubicBezTo>
                <a:cubicBezTo>
                  <a:pt x="6498954" y="1402989"/>
                  <a:pt x="6510951" y="1423013"/>
                  <a:pt x="6526663" y="1439934"/>
                </a:cubicBezTo>
                <a:cubicBezTo>
                  <a:pt x="6571104" y="1487794"/>
                  <a:pt x="6626021" y="1526231"/>
                  <a:pt x="6665208" y="1578480"/>
                </a:cubicBezTo>
                <a:cubicBezTo>
                  <a:pt x="6679063" y="1596953"/>
                  <a:pt x="6693351" y="1615108"/>
                  <a:pt x="6706772" y="1633898"/>
                </a:cubicBezTo>
                <a:cubicBezTo>
                  <a:pt x="6738099" y="1677756"/>
                  <a:pt x="6737236" y="1685602"/>
                  <a:pt x="6776045" y="1730880"/>
                </a:cubicBezTo>
                <a:cubicBezTo>
                  <a:pt x="6788796" y="1745756"/>
                  <a:pt x="6805852" y="1756769"/>
                  <a:pt x="6817608" y="1772443"/>
                </a:cubicBezTo>
                <a:cubicBezTo>
                  <a:pt x="6833765" y="1793986"/>
                  <a:pt x="6843015" y="1820173"/>
                  <a:pt x="6859172" y="1841716"/>
                </a:cubicBezTo>
                <a:cubicBezTo>
                  <a:pt x="6870928" y="1857391"/>
                  <a:pt x="6888193" y="1868228"/>
                  <a:pt x="6900736" y="1883280"/>
                </a:cubicBezTo>
                <a:cubicBezTo>
                  <a:pt x="6911396" y="1896072"/>
                  <a:pt x="6916671" y="1913069"/>
                  <a:pt x="6928445" y="1924843"/>
                </a:cubicBezTo>
                <a:cubicBezTo>
                  <a:pt x="6944773" y="1941171"/>
                  <a:pt x="6967535" y="1950079"/>
                  <a:pt x="6983863" y="1966407"/>
                </a:cubicBezTo>
                <a:cubicBezTo>
                  <a:pt x="7009368" y="1991912"/>
                  <a:pt x="7026178" y="2025571"/>
                  <a:pt x="7053136" y="2049534"/>
                </a:cubicBezTo>
                <a:cubicBezTo>
                  <a:pt x="7068572" y="2063255"/>
                  <a:pt x="7092873" y="2063802"/>
                  <a:pt x="7108554" y="2077243"/>
                </a:cubicBezTo>
                <a:cubicBezTo>
                  <a:pt x="7158142" y="2119747"/>
                  <a:pt x="7195545" y="2175692"/>
                  <a:pt x="7247099" y="2215789"/>
                </a:cubicBezTo>
                <a:cubicBezTo>
                  <a:pt x="7288663" y="2248116"/>
                  <a:pt x="7334557" y="2275537"/>
                  <a:pt x="7371790" y="2312770"/>
                </a:cubicBezTo>
                <a:cubicBezTo>
                  <a:pt x="7385645" y="2326625"/>
                  <a:pt x="7398302" y="2341791"/>
                  <a:pt x="7413354" y="2354334"/>
                </a:cubicBezTo>
                <a:cubicBezTo>
                  <a:pt x="7470118" y="2401637"/>
                  <a:pt x="7444440" y="2360001"/>
                  <a:pt x="7496481" y="2423607"/>
                </a:cubicBezTo>
                <a:cubicBezTo>
                  <a:pt x="7499727" y="2427574"/>
                  <a:pt x="7613269" y="2581959"/>
                  <a:pt x="7635026" y="2603716"/>
                </a:cubicBezTo>
                <a:cubicBezTo>
                  <a:pt x="7648881" y="2617571"/>
                  <a:pt x="7664047" y="2630228"/>
                  <a:pt x="7676590" y="2645280"/>
                </a:cubicBezTo>
                <a:cubicBezTo>
                  <a:pt x="7753936" y="2738095"/>
                  <a:pt x="7627689" y="2637948"/>
                  <a:pt x="7787426" y="2797680"/>
                </a:cubicBezTo>
                <a:cubicBezTo>
                  <a:pt x="7796663" y="2806916"/>
                  <a:pt x="7807299" y="2814939"/>
                  <a:pt x="7815136" y="2825389"/>
                </a:cubicBezTo>
                <a:cubicBezTo>
                  <a:pt x="7903701" y="2943475"/>
                  <a:pt x="7841216" y="2879178"/>
                  <a:pt x="7884408" y="2922370"/>
                </a:cubicBezTo>
              </a:path>
            </a:pathLst>
          </a:custGeom>
          <a:no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pic>
        <p:nvPicPr>
          <p:cNvPr id="98" name="图片 9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104605" y="659489"/>
            <a:ext cx="887432" cy="591621"/>
          </a:xfrm>
          <a:prstGeom prst="rect">
            <a:avLst/>
          </a:prstGeom>
        </p:spPr>
      </p:pic>
      <p:grpSp>
        <p:nvGrpSpPr>
          <p:cNvPr id="13" name="组合 12"/>
          <p:cNvGrpSpPr/>
          <p:nvPr/>
        </p:nvGrpSpPr>
        <p:grpSpPr>
          <a:xfrm>
            <a:off x="653484" y="2590378"/>
            <a:ext cx="2467558" cy="1673725"/>
            <a:chOff x="799773" y="3022915"/>
            <a:chExt cx="2748548" cy="1864318"/>
          </a:xfrm>
        </p:grpSpPr>
        <p:sp>
          <p:nvSpPr>
            <p:cNvPr id="77" name="流程图: 可选过程 76"/>
            <p:cNvSpPr/>
            <p:nvPr/>
          </p:nvSpPr>
          <p:spPr>
            <a:xfrm>
              <a:off x="799773" y="3022915"/>
              <a:ext cx="2748548" cy="1864318"/>
            </a:xfrm>
            <a:prstGeom prst="flowChartAlternateProcess">
              <a:avLst/>
            </a:prstGeom>
            <a:solidFill>
              <a:schemeClr val="bg1"/>
            </a:solidFill>
            <a:ln w="28575" cap="flat">
              <a:solidFill>
                <a:schemeClr val="accent1"/>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5" name="组合 4"/>
            <p:cNvGrpSpPr/>
            <p:nvPr/>
          </p:nvGrpSpPr>
          <p:grpSpPr>
            <a:xfrm>
              <a:off x="986976" y="3066115"/>
              <a:ext cx="2497584" cy="1520429"/>
              <a:chOff x="723745" y="3216437"/>
              <a:chExt cx="3095591" cy="1884472"/>
            </a:xfrm>
          </p:grpSpPr>
          <p:pic>
            <p:nvPicPr>
              <p:cNvPr id="81" name="图片 8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23745" y="3618320"/>
                <a:ext cx="3095591" cy="1482589"/>
              </a:xfrm>
              <a:prstGeom prst="rect">
                <a:avLst/>
              </a:prstGeom>
            </p:spPr>
          </p:pic>
          <p:pic>
            <p:nvPicPr>
              <p:cNvPr id="4" name="图片 3"/>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742138" y="3216437"/>
                <a:ext cx="1393752" cy="1526985"/>
              </a:xfrm>
              <a:prstGeom prst="rect">
                <a:avLst/>
              </a:prstGeom>
            </p:spPr>
          </p:pic>
          <p:pic>
            <p:nvPicPr>
              <p:cNvPr id="82" name="图片 81"/>
              <p:cNvPicPr>
                <a:picLocks noChangeAspect="1"/>
              </p:cNvPicPr>
              <p:nvPr/>
            </p:nvPicPr>
            <p:blipFill rotWithShape="1">
              <a:blip r:embed="rId10" cstate="email">
                <a:extLst>
                  <a:ext uri="{BEBA8EAE-BF5A-486C-A8C5-ECC9F3942E4B}">
                    <a14:imgProps xmlns:a14="http://schemas.microsoft.com/office/drawing/2010/main">
                      <a14:imgLayer r:embed="rId11">
                        <a14:imgEffect>
                          <a14:backgroundRemoval t="0" b="99225" l="763" r="98473">
                            <a14:foregroundMark x1="19847" y1="17054" x2="83969" y2="27907"/>
                          </a14:backgroundRemoval>
                        </a14:imgEffect>
                      </a14:imgLayer>
                    </a14:imgProps>
                  </a:ext>
                  <a:ext uri="{28A0092B-C50C-407E-A947-70E740481C1C}">
                    <a14:useLocalDpi xmlns:a14="http://schemas.microsoft.com/office/drawing/2010/main"/>
                  </a:ext>
                </a:extLst>
              </a:blip>
              <a:srcRect/>
              <a:stretch/>
            </p:blipFill>
            <p:spPr>
              <a:xfrm>
                <a:off x="2286000" y="4325751"/>
                <a:ext cx="338894" cy="334968"/>
              </a:xfrm>
              <a:prstGeom prst="rect">
                <a:avLst/>
              </a:prstGeom>
            </p:spPr>
          </p:pic>
          <p:pic>
            <p:nvPicPr>
              <p:cNvPr id="83" name="图片 82"/>
              <p:cNvPicPr>
                <a:picLocks noChangeAspect="1"/>
              </p:cNvPicPr>
              <p:nvPr/>
            </p:nvPicPr>
            <p:blipFill rotWithShape="1">
              <a:blip r:embed="rId12" cstate="email">
                <a:extLst>
                  <a:ext uri="{BEBA8EAE-BF5A-486C-A8C5-ECC9F3942E4B}">
                    <a14:imgProps xmlns:a14="http://schemas.microsoft.com/office/drawing/2010/main">
                      <a14:imgLayer r:embed="rId13">
                        <a14:imgEffect>
                          <a14:backgroundRemoval t="6323" b="97504" l="0" r="100000"/>
                        </a14:imgEffect>
                      </a14:imgLayer>
                    </a14:imgProps>
                  </a:ext>
                  <a:ext uri="{28A0092B-C50C-407E-A947-70E740481C1C}">
                    <a14:useLocalDpi xmlns:a14="http://schemas.microsoft.com/office/drawing/2010/main"/>
                  </a:ext>
                </a:extLst>
              </a:blip>
              <a:srcRect/>
              <a:stretch/>
            </p:blipFill>
            <p:spPr>
              <a:xfrm>
                <a:off x="1696281" y="4561365"/>
                <a:ext cx="589719" cy="429203"/>
              </a:xfrm>
              <a:prstGeom prst="rect">
                <a:avLst/>
              </a:prstGeom>
            </p:spPr>
          </p:pic>
          <p:pic>
            <p:nvPicPr>
              <p:cNvPr id="84" name="图片 83"/>
              <p:cNvPicPr>
                <a:picLocks noChangeAspect="1"/>
              </p:cNvPicPr>
              <p:nvPr/>
            </p:nvPicPr>
            <p:blipFill rotWithShape="1">
              <a:blip r:embed="rId14" cstate="email">
                <a:extLst>
                  <a:ext uri="{BEBA8EAE-BF5A-486C-A8C5-ECC9F3942E4B}">
                    <a14:imgProps xmlns:a14="http://schemas.microsoft.com/office/drawing/2010/main">
                      <a14:imgLayer r:embed="rId15">
                        <a14:imgEffect>
                          <a14:backgroundRemoval t="0" b="100000" l="1610" r="99799">
                            <a14:foregroundMark x1="81489" y1="22840" x2="88129" y2="13580"/>
                            <a14:foregroundMark x1="92153" y1="53086" x2="97787" y2="56790"/>
                            <a14:foregroundMark x1="75654" y1="80247" x2="90543" y2="72222"/>
                            <a14:foregroundMark x1="70020" y1="89506" x2="45272" y2="82716"/>
                            <a14:foregroundMark x1="35211" y1="87654" x2="32797" y2="87037"/>
                            <a14:foregroundMark x1="27163" y1="72840" x2="11871" y2="75926"/>
                            <a14:foregroundMark x1="7646" y1="8025" x2="13280" y2="16667"/>
                            <a14:foregroundMark x1="9859" y1="40741" x2="14085" y2="38889"/>
                            <a14:foregroundMark x1="7445" y1="61728" x2="2817" y2="68519"/>
                            <a14:backgroundMark x1="60161" y1="0" x2="48893" y2="32099"/>
                            <a14:backgroundMark x1="52515" y1="8025" x2="33602" y2="16667"/>
                            <a14:backgroundMark x1="37626" y1="0" x2="51107" y2="48148"/>
                            <a14:backgroundMark x1="32193" y1="20370" x2="45674" y2="51235"/>
                            <a14:backgroundMark x1="28773" y1="37037" x2="41046" y2="37037"/>
                            <a14:backgroundMark x1="28974" y1="43210" x2="48290" y2="58025"/>
                            <a14:backgroundMark x1="25151" y1="33951" x2="39437" y2="44444"/>
                            <a14:backgroundMark x1="28571" y1="41358" x2="74648" y2="11728"/>
                            <a14:backgroundMark x1="74849" y1="0" x2="86519" y2="7407"/>
                            <a14:backgroundMark x1="60966" y1="7407" x2="73642" y2="12346"/>
                            <a14:backgroundMark x1="70020" y1="19753" x2="79074" y2="41975"/>
                            <a14:backgroundMark x1="72032" y1="17901" x2="76459" y2="43210"/>
                            <a14:backgroundMark x1="45473" y1="43210" x2="68410" y2="22840"/>
                            <a14:backgroundMark x1="48089" y1="48148" x2="67404" y2="35185"/>
                            <a14:backgroundMark x1="51107" y1="52469" x2="61972" y2="39506"/>
                            <a14:backgroundMark x1="37626" y1="45679" x2="58551" y2="16049"/>
                            <a14:backgroundMark x1="28370" y1="38889" x2="55533" y2="25926"/>
                            <a14:backgroundMark x1="32193" y1="55556" x2="42455" y2="40741"/>
                            <a14:backgroundMark x1="17304" y1="51852" x2="41449" y2="66049"/>
                            <a14:backgroundMark x1="32193" y1="75309" x2="83300" y2="51852"/>
                          </a14:backgroundRemoval>
                        </a14:imgEffect>
                      </a14:imgLayer>
                    </a14:imgProps>
                  </a:ext>
                  <a:ext uri="{28A0092B-C50C-407E-A947-70E740481C1C}">
                    <a14:useLocalDpi xmlns:a14="http://schemas.microsoft.com/office/drawing/2010/main"/>
                  </a:ext>
                </a:extLst>
              </a:blip>
              <a:srcRect/>
              <a:stretch/>
            </p:blipFill>
            <p:spPr>
              <a:xfrm>
                <a:off x="1361698" y="4451295"/>
                <a:ext cx="1278737" cy="618304"/>
              </a:xfrm>
              <a:prstGeom prst="rect">
                <a:avLst/>
              </a:prstGeom>
            </p:spPr>
          </p:pic>
        </p:grpSp>
      </p:grpSp>
      <p:sp>
        <p:nvSpPr>
          <p:cNvPr id="44" name="流程图: 可选过程 43"/>
          <p:cNvSpPr/>
          <p:nvPr/>
        </p:nvSpPr>
        <p:spPr>
          <a:xfrm>
            <a:off x="3668611" y="2396455"/>
            <a:ext cx="8079991" cy="2147078"/>
          </a:xfrm>
          <a:prstGeom prst="flowChartAlternateProcess">
            <a:avLst/>
          </a:prstGeom>
          <a:solidFill>
            <a:schemeClr val="bg1"/>
          </a:solidFill>
          <a:ln w="28575" cap="flat">
            <a:solidFill>
              <a:schemeClr val="accent1"/>
            </a:solidFill>
            <a:prstDash val="dash"/>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grpSp>
        <p:nvGrpSpPr>
          <p:cNvPr id="12" name="组合 11"/>
          <p:cNvGrpSpPr/>
          <p:nvPr/>
        </p:nvGrpSpPr>
        <p:grpSpPr>
          <a:xfrm>
            <a:off x="3624842" y="2162678"/>
            <a:ext cx="1428389" cy="2314768"/>
            <a:chOff x="5468980" y="2810402"/>
            <a:chExt cx="1496759" cy="2724869"/>
          </a:xfrm>
        </p:grpSpPr>
        <p:pic>
          <p:nvPicPr>
            <p:cNvPr id="11" name="图片 10"/>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468980" y="2810402"/>
              <a:ext cx="1496759" cy="2724869"/>
            </a:xfrm>
            <a:prstGeom prst="rect">
              <a:avLst/>
            </a:prstGeom>
          </p:spPr>
        </p:pic>
        <p:pic>
          <p:nvPicPr>
            <p:cNvPr id="37" name="图片 36"/>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100000" l="1610" r="99799">
                          <a14:foregroundMark x1="81489" y1="22840" x2="88129" y2="13580"/>
                          <a14:foregroundMark x1="92153" y1="53086" x2="97787" y2="56790"/>
                          <a14:foregroundMark x1="75654" y1="80247" x2="90543" y2="72222"/>
                          <a14:foregroundMark x1="70020" y1="89506" x2="45272" y2="82716"/>
                          <a14:foregroundMark x1="35211" y1="87654" x2="32797" y2="87037"/>
                          <a14:foregroundMark x1="27163" y1="72840" x2="11871" y2="75926"/>
                          <a14:foregroundMark x1="7646" y1="8025" x2="13280" y2="16667"/>
                          <a14:foregroundMark x1="9859" y1="40741" x2="14085" y2="38889"/>
                          <a14:foregroundMark x1="7445" y1="61728" x2="2817" y2="68519"/>
                          <a14:backgroundMark x1="60161" y1="0" x2="48893" y2="32099"/>
                          <a14:backgroundMark x1="52515" y1="8025" x2="33602" y2="16667"/>
                          <a14:backgroundMark x1="37626" y1="0" x2="51107" y2="48148"/>
                          <a14:backgroundMark x1="32193" y1="20370" x2="45674" y2="51235"/>
                          <a14:backgroundMark x1="28773" y1="37037" x2="41046" y2="37037"/>
                          <a14:backgroundMark x1="28974" y1="43210" x2="48290" y2="58025"/>
                          <a14:backgroundMark x1="25151" y1="33951" x2="39437" y2="44444"/>
                          <a14:backgroundMark x1="28571" y1="41358" x2="74648" y2="11728"/>
                          <a14:backgroundMark x1="74849" y1="0" x2="86519" y2="7407"/>
                          <a14:backgroundMark x1="60966" y1="7407" x2="73642" y2="12346"/>
                          <a14:backgroundMark x1="70020" y1="19753" x2="79074" y2="41975"/>
                          <a14:backgroundMark x1="72032" y1="17901" x2="76459" y2="43210"/>
                          <a14:backgroundMark x1="45473" y1="43210" x2="68410" y2="22840"/>
                          <a14:backgroundMark x1="48089" y1="48148" x2="67404" y2="35185"/>
                          <a14:backgroundMark x1="51107" y1="52469" x2="61972" y2="39506"/>
                          <a14:backgroundMark x1="37626" y1="45679" x2="58551" y2="16049"/>
                          <a14:backgroundMark x1="28370" y1="38889" x2="55533" y2="25926"/>
                          <a14:backgroundMark x1="32193" y1="55556" x2="42455" y2="40741"/>
                          <a14:backgroundMark x1="17304" y1="51852" x2="41449" y2="66049"/>
                          <a14:backgroundMark x1="32193" y1="75309" x2="83300" y2="51852"/>
                        </a14:backgroundRemoval>
                      </a14:imgEffect>
                    </a14:imgLayer>
                  </a14:imgProps>
                </a:ext>
                <a:ext uri="{28A0092B-C50C-407E-A947-70E740481C1C}">
                  <a14:useLocalDpi xmlns:a14="http://schemas.microsoft.com/office/drawing/2010/main"/>
                </a:ext>
              </a:extLst>
            </a:blip>
            <a:srcRect/>
            <a:stretch/>
          </p:blipFill>
          <p:spPr>
            <a:xfrm rot="6067838">
              <a:off x="5893319" y="3520640"/>
              <a:ext cx="1031710" cy="498860"/>
            </a:xfrm>
            <a:prstGeom prst="rect">
              <a:avLst/>
            </a:prstGeom>
          </p:spPr>
        </p:pic>
        <p:pic>
          <p:nvPicPr>
            <p:cNvPr id="38" name="图片 37"/>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14504" y1="70833" x2="70992" y2="43750"/>
                        </a14:backgroundRemoval>
                      </a14:imgEffect>
                    </a14:imgLayer>
                  </a14:imgProps>
                </a:ext>
                <a:ext uri="{28A0092B-C50C-407E-A947-70E740481C1C}">
                  <a14:useLocalDpi xmlns:a14="http://schemas.microsoft.com/office/drawing/2010/main"/>
                </a:ext>
              </a:extLst>
            </a:blip>
            <a:srcRect/>
            <a:stretch/>
          </p:blipFill>
          <p:spPr>
            <a:xfrm rot="2711020">
              <a:off x="5423477" y="3889471"/>
              <a:ext cx="452633" cy="245034"/>
            </a:xfrm>
            <a:prstGeom prst="rect">
              <a:avLst/>
            </a:prstGeom>
          </p:spPr>
        </p:pic>
        <p:pic>
          <p:nvPicPr>
            <p:cNvPr id="39" name="图片 38"/>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14504" y1="70833" x2="70992" y2="43750"/>
                        </a14:backgroundRemoval>
                      </a14:imgEffect>
                    </a14:imgLayer>
                  </a14:imgProps>
                </a:ext>
                <a:ext uri="{28A0092B-C50C-407E-A947-70E740481C1C}">
                  <a14:useLocalDpi xmlns:a14="http://schemas.microsoft.com/office/drawing/2010/main"/>
                </a:ext>
              </a:extLst>
            </a:blip>
            <a:srcRect/>
            <a:stretch/>
          </p:blipFill>
          <p:spPr>
            <a:xfrm rot="6067838">
              <a:off x="5737468" y="3465925"/>
              <a:ext cx="452633" cy="245034"/>
            </a:xfrm>
            <a:prstGeom prst="rect">
              <a:avLst/>
            </a:prstGeom>
          </p:spPr>
        </p:pic>
        <p:pic>
          <p:nvPicPr>
            <p:cNvPr id="40" name="图片 39"/>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14504" y1="70833" x2="70992" y2="43750"/>
                        </a14:backgroundRemoval>
                      </a14:imgEffect>
                    </a14:imgLayer>
                  </a14:imgProps>
                </a:ext>
                <a:ext uri="{28A0092B-C50C-407E-A947-70E740481C1C}">
                  <a14:useLocalDpi xmlns:a14="http://schemas.microsoft.com/office/drawing/2010/main"/>
                </a:ext>
              </a:extLst>
            </a:blip>
            <a:srcRect/>
            <a:stretch/>
          </p:blipFill>
          <p:spPr>
            <a:xfrm rot="5056000">
              <a:off x="5761529" y="4712872"/>
              <a:ext cx="452633" cy="245034"/>
            </a:xfrm>
            <a:prstGeom prst="rect">
              <a:avLst/>
            </a:prstGeom>
          </p:spPr>
        </p:pic>
        <p:pic>
          <p:nvPicPr>
            <p:cNvPr id="42" name="图片 41"/>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14504" y1="70833" x2="70992" y2="43750"/>
                        </a14:backgroundRemoval>
                      </a14:imgEffect>
                    </a14:imgLayer>
                  </a14:imgProps>
                </a:ext>
                <a:ext uri="{28A0092B-C50C-407E-A947-70E740481C1C}">
                  <a14:useLocalDpi xmlns:a14="http://schemas.microsoft.com/office/drawing/2010/main"/>
                </a:ext>
              </a:extLst>
            </a:blip>
            <a:srcRect/>
            <a:stretch/>
          </p:blipFill>
          <p:spPr>
            <a:xfrm rot="5056000">
              <a:off x="6135380" y="4744213"/>
              <a:ext cx="452633" cy="245034"/>
            </a:xfrm>
            <a:prstGeom prst="rect">
              <a:avLst/>
            </a:prstGeom>
          </p:spPr>
        </p:pic>
        <p:pic>
          <p:nvPicPr>
            <p:cNvPr id="43" name="图片 42"/>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14504" y1="70833" x2="70992" y2="43750"/>
                        </a14:backgroundRemoval>
                      </a14:imgEffect>
                    </a14:imgLayer>
                  </a14:imgProps>
                </a:ext>
                <a:ext uri="{28A0092B-C50C-407E-A947-70E740481C1C}">
                  <a14:useLocalDpi xmlns:a14="http://schemas.microsoft.com/office/drawing/2010/main"/>
                </a:ext>
              </a:extLst>
            </a:blip>
            <a:srcRect/>
            <a:stretch/>
          </p:blipFill>
          <p:spPr>
            <a:xfrm rot="5056000">
              <a:off x="5855238" y="5104151"/>
              <a:ext cx="452633" cy="245034"/>
            </a:xfrm>
            <a:prstGeom prst="rect">
              <a:avLst/>
            </a:prstGeom>
          </p:spPr>
        </p:pic>
      </p:grpSp>
      <p:sp>
        <p:nvSpPr>
          <p:cNvPr id="7" name="右箭头 6"/>
          <p:cNvSpPr/>
          <p:nvPr/>
        </p:nvSpPr>
        <p:spPr>
          <a:xfrm>
            <a:off x="4872709" y="3385600"/>
            <a:ext cx="284813" cy="300108"/>
          </a:xfrm>
          <a:prstGeom prst="rightArrow">
            <a:avLst/>
          </a:prstGeom>
          <a:solidFill>
            <a:srgbClr val="FFA90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14" name="图片 13"/>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176500" y="2410898"/>
            <a:ext cx="1843307" cy="1843307"/>
          </a:xfrm>
          <a:prstGeom prst="rect">
            <a:avLst/>
          </a:prstGeom>
        </p:spPr>
      </p:pic>
      <p:grpSp>
        <p:nvGrpSpPr>
          <p:cNvPr id="26" name="组合 25"/>
          <p:cNvGrpSpPr/>
          <p:nvPr/>
        </p:nvGrpSpPr>
        <p:grpSpPr>
          <a:xfrm>
            <a:off x="7375725" y="2481695"/>
            <a:ext cx="2463727" cy="2030494"/>
            <a:chOff x="8752416" y="2721616"/>
            <a:chExt cx="2463727" cy="2030494"/>
          </a:xfrm>
        </p:grpSpPr>
        <p:grpSp>
          <p:nvGrpSpPr>
            <p:cNvPr id="21" name="组合 20"/>
            <p:cNvGrpSpPr/>
            <p:nvPr/>
          </p:nvGrpSpPr>
          <p:grpSpPr>
            <a:xfrm>
              <a:off x="9024892" y="2721616"/>
              <a:ext cx="2191251" cy="1443699"/>
              <a:chOff x="9024892" y="2721616"/>
              <a:chExt cx="2191251" cy="1443699"/>
            </a:xfrm>
          </p:grpSpPr>
          <p:pic>
            <p:nvPicPr>
              <p:cNvPr id="18" name="图片 1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9024892" y="2964222"/>
                <a:ext cx="2191251" cy="1010835"/>
              </a:xfrm>
              <a:prstGeom prst="rect">
                <a:avLst/>
              </a:prstGeom>
            </p:spPr>
          </p:pic>
          <p:pic>
            <p:nvPicPr>
              <p:cNvPr id="15" name="图片 14"/>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9834276" y="2721616"/>
                <a:ext cx="700237" cy="1443699"/>
              </a:xfrm>
              <a:prstGeom prst="rect">
                <a:avLst/>
              </a:prstGeom>
            </p:spPr>
          </p:pic>
          <p:pic>
            <p:nvPicPr>
              <p:cNvPr id="19" name="图片 18"/>
              <p:cNvPicPr>
                <a:picLocks noChangeAspect="1"/>
              </p:cNvPicPr>
              <p:nvPr/>
            </p:nvPicPr>
            <p:blipFill rotWithShape="1">
              <a:blip r:embed="rId24" cstate="email">
                <a:extLst>
                  <a:ext uri="{BEBA8EAE-BF5A-486C-A8C5-ECC9F3942E4B}">
                    <a14:imgProps xmlns:a14="http://schemas.microsoft.com/office/drawing/2010/main">
                      <a14:imgLayer r:embed="rId25">
                        <a14:imgEffect>
                          <a14:backgroundRemoval t="0" b="100000" l="1099" r="98901">
                            <a14:backgroundMark x1="3846" y1="43925" x2="9890" y2="48131"/>
                            <a14:backgroundMark x1="29670" y1="51402" x2="32418" y2="45794"/>
                          </a14:backgroundRemoval>
                        </a14:imgEffect>
                      </a14:imgLayer>
                    </a14:imgProps>
                  </a:ext>
                  <a:ext uri="{28A0092B-C50C-407E-A947-70E740481C1C}">
                    <a14:useLocalDpi xmlns:a14="http://schemas.microsoft.com/office/drawing/2010/main"/>
                  </a:ext>
                </a:extLst>
              </a:blip>
              <a:srcRect r="-1149"/>
              <a:stretch/>
            </p:blipFill>
            <p:spPr>
              <a:xfrm>
                <a:off x="9024893" y="2887791"/>
                <a:ext cx="765922" cy="889513"/>
              </a:xfrm>
              <a:prstGeom prst="rect">
                <a:avLst/>
              </a:prstGeom>
            </p:spPr>
          </p:pic>
          <p:pic>
            <p:nvPicPr>
              <p:cNvPr id="20" name="图片 19"/>
              <p:cNvPicPr>
                <a:picLocks noChangeAspect="1"/>
              </p:cNvPicPr>
              <p:nvPr/>
            </p:nvPicPr>
            <p:blipFill rotWithShape="1">
              <a:blip r:embed="rId26" cstate="email">
                <a:extLst>
                  <a:ext uri="{BEBA8EAE-BF5A-486C-A8C5-ECC9F3942E4B}">
                    <a14:imgProps xmlns:a14="http://schemas.microsoft.com/office/drawing/2010/main">
                      <a14:imgLayer r:embed="rId27">
                        <a14:imgEffect>
                          <a14:backgroundRemoval t="0" b="100000" l="0" r="100000">
                            <a14:foregroundMark x1="57895" y1="68132" x2="63158" y2="77473"/>
                            <a14:foregroundMark x1="16541" y1="48901" x2="39098" y2="55495"/>
                            <a14:foregroundMark x1="18797" y1="44505" x2="96992" y2="56593"/>
                            <a14:foregroundMark x1="20301" y1="54396" x2="28571" y2="56593"/>
                            <a14:foregroundMark x1="15038" y1="48352" x2="21805" y2="53846"/>
                            <a14:backgroundMark x1="1504" y1="48901" x2="8271" y2="55495"/>
                            <a14:backgroundMark x1="14286" y1="68132" x2="16541" y2="70330"/>
                          </a14:backgroundRemoval>
                        </a14:imgEffect>
                      </a14:imgLayer>
                    </a14:imgProps>
                  </a:ext>
                  <a:ext uri="{28A0092B-C50C-407E-A947-70E740481C1C}">
                    <a14:useLocalDpi xmlns:a14="http://schemas.microsoft.com/office/drawing/2010/main"/>
                  </a:ext>
                </a:extLst>
              </a:blip>
              <a:srcRect t="-1630"/>
              <a:stretch/>
            </p:blipFill>
            <p:spPr>
              <a:xfrm>
                <a:off x="10507054" y="3012589"/>
                <a:ext cx="551050" cy="769002"/>
              </a:xfrm>
              <a:prstGeom prst="rect">
                <a:avLst/>
              </a:prstGeom>
            </p:spPr>
          </p:pic>
        </p:grpSp>
        <p:pic>
          <p:nvPicPr>
            <p:cNvPr id="25" name="图片 24"/>
            <p:cNvPicPr>
              <a:picLocks noChangeAspect="1"/>
            </p:cNvPicPr>
            <p:nvPr/>
          </p:nvPicPr>
          <p:blipFill rotWithShape="1">
            <a:blip r:embed="rId28" cstate="email">
              <a:extLst>
                <a:ext uri="{BEBA8EAE-BF5A-486C-A8C5-ECC9F3942E4B}">
                  <a14:imgProps xmlns:a14="http://schemas.microsoft.com/office/drawing/2010/main">
                    <a14:imgLayer r:embed="rId29">
                      <a14:imgEffect>
                        <a14:backgroundRemoval t="0" b="98868" l="0" r="100000">
                          <a14:foregroundMark x1="1485" y1="84906" x2="95297" y2="95849"/>
                          <a14:backgroundMark x1="57673" y1="4906" x2="90099" y2="39245"/>
                          <a14:backgroundMark x1="71287" y1="40755" x2="84158" y2="65283"/>
                        </a14:backgroundRemoval>
                      </a14:imgEffect>
                    </a14:imgLayer>
                  </a14:imgProps>
                </a:ext>
                <a:ext uri="{28A0092B-C50C-407E-A947-70E740481C1C}">
                  <a14:useLocalDpi xmlns:a14="http://schemas.microsoft.com/office/drawing/2010/main"/>
                </a:ext>
              </a:extLst>
            </a:blip>
            <a:srcRect t="15898" r="229"/>
            <a:stretch/>
          </p:blipFill>
          <p:spPr>
            <a:xfrm>
              <a:off x="8752416" y="3621057"/>
              <a:ext cx="2045562" cy="1131053"/>
            </a:xfrm>
            <a:prstGeom prst="rect">
              <a:avLst/>
            </a:prstGeom>
          </p:spPr>
        </p:pic>
      </p:grpSp>
      <p:sp>
        <p:nvSpPr>
          <p:cNvPr id="57" name="右箭头 56"/>
          <p:cNvSpPr/>
          <p:nvPr/>
        </p:nvSpPr>
        <p:spPr>
          <a:xfrm>
            <a:off x="7078267" y="3409898"/>
            <a:ext cx="284813" cy="300108"/>
          </a:xfrm>
          <a:prstGeom prst="rightArrow">
            <a:avLst/>
          </a:prstGeom>
          <a:solidFill>
            <a:srgbClr val="FFA90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8" name="圆角矩形 67"/>
          <p:cNvSpPr/>
          <p:nvPr/>
        </p:nvSpPr>
        <p:spPr>
          <a:xfrm>
            <a:off x="3240717" y="1369995"/>
            <a:ext cx="6559672" cy="557164"/>
          </a:xfrm>
          <a:prstGeom prst="roundRect">
            <a:avLst/>
          </a:prstGeom>
          <a:pattFill prst="pct5">
            <a:fgClr>
              <a:srgbClr val="ECE6F6"/>
            </a:fgClr>
            <a:bgClr>
              <a:srgbClr val="FFFFFF"/>
            </a:bgClr>
          </a:pattFill>
          <a:ln w="25400" cap="flat" cmpd="sng" algn="ctr">
            <a:solidFill>
              <a:srgbClr val="FFC000"/>
            </a:solidFill>
            <a:prstDash val="solid"/>
          </a:ln>
          <a:effectLst>
            <a:outerShdw blurRad="63500" dir="1680000" algn="ctr" rotWithShape="0">
              <a:srgbClr val="BE44FE">
                <a:alpha val="51000"/>
              </a:srgbClr>
            </a:outerShdw>
          </a:effectLst>
        </p:spPr>
        <p:txBody>
          <a:bodyPr spcFirstLastPara="1" wrap="square" lIns="72000" tIns="0" rIns="50800" bIns="72000" spcCol="38100" anchor="ctr">
            <a:spAutoFit/>
          </a:bodyPr>
          <a:lstStyle/>
          <a:p>
            <a:pPr lvl="0" algn="ctr">
              <a:defRPr/>
            </a:pPr>
            <a:r>
              <a:rPr kumimoji="1" lang="en-US" altLang="zh-CN" sz="2800" b="1" dirty="0">
                <a:solidFill>
                  <a:srgbClr val="ED7D31"/>
                </a:solidFill>
                <a:latin typeface="Century Gothic" panose="020B0502020202020204" pitchFamily="34" charset="0"/>
                <a:ea typeface="宋体" panose="02010600030101010101" pitchFamily="2" charset="-122"/>
              </a:rPr>
              <a:t>What did Dad do in the story?</a:t>
            </a:r>
          </a:p>
        </p:txBody>
      </p:sp>
      <p:sp>
        <p:nvSpPr>
          <p:cNvPr id="29" name="圆角矩形 28"/>
          <p:cNvSpPr/>
          <p:nvPr/>
        </p:nvSpPr>
        <p:spPr>
          <a:xfrm>
            <a:off x="895724" y="4583157"/>
            <a:ext cx="1586356" cy="522129"/>
          </a:xfrm>
          <a:prstGeom prst="roundRect">
            <a:avLst/>
          </a:prstGeom>
          <a:solidFill>
            <a:srgbClr val="FFA904"/>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outside</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69" name="圆角矩形 68"/>
          <p:cNvSpPr/>
          <p:nvPr/>
        </p:nvSpPr>
        <p:spPr>
          <a:xfrm>
            <a:off x="7116657" y="4922452"/>
            <a:ext cx="1586356" cy="522129"/>
          </a:xfrm>
          <a:prstGeom prst="roundRect">
            <a:avLst/>
          </a:prstGeom>
          <a:solidFill>
            <a:srgbClr val="FFA904"/>
          </a:solidFill>
          <a:ln>
            <a:no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chemeClr val="bg1"/>
                </a:solidFill>
                <a:latin typeface="Century Gothic" panose="020B0502020202020204" pitchFamily="34" charset="0"/>
                <a:sym typeface="Helvetica Light"/>
              </a:rPr>
              <a:t>a</a:t>
            </a:r>
            <a:r>
              <a:rPr kumimoji="0" lang="en-US" altLang="zh-CN" sz="2400" b="1" i="0" u="none" strike="noStrike" cap="none" spc="0" normalizeH="0" baseline="0" dirty="0">
                <a:ln>
                  <a:noFill/>
                </a:ln>
                <a:solidFill>
                  <a:schemeClr val="bg1"/>
                </a:solidFill>
                <a:effectLst/>
                <a:uFillTx/>
                <a:latin typeface="Century Gothic" panose="020B0502020202020204" pitchFamily="34" charset="0"/>
                <a:sym typeface="Helvetica Light"/>
              </a:rPr>
              <a:t>t home</a:t>
            </a:r>
            <a:endParaRPr kumimoji="0" lang="zh-CN" altLang="en-US" sz="24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sp>
        <p:nvSpPr>
          <p:cNvPr id="70" name="右箭头 69"/>
          <p:cNvSpPr/>
          <p:nvPr/>
        </p:nvSpPr>
        <p:spPr>
          <a:xfrm>
            <a:off x="9973178" y="3585082"/>
            <a:ext cx="284813" cy="300108"/>
          </a:xfrm>
          <a:prstGeom prst="rightArrow">
            <a:avLst/>
          </a:prstGeom>
          <a:solidFill>
            <a:srgbClr val="FFA904"/>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pic>
        <p:nvPicPr>
          <p:cNvPr id="30" name="图片 29"/>
          <p:cNvPicPr>
            <a:picLocks noChangeAspect="1"/>
          </p:cNvPicPr>
          <p:nvPr/>
        </p:nvPicPr>
        <p:blipFill rotWithShape="1">
          <a:blip r:embed="rId30" cstate="email">
            <a:extLst>
              <a:ext uri="{28A0092B-C50C-407E-A947-70E740481C1C}">
                <a14:useLocalDpi xmlns:a14="http://schemas.microsoft.com/office/drawing/2010/main"/>
              </a:ext>
            </a:extLst>
          </a:blip>
          <a:srcRect/>
          <a:stretch/>
        </p:blipFill>
        <p:spPr>
          <a:xfrm>
            <a:off x="10594537" y="2822921"/>
            <a:ext cx="938297" cy="1440484"/>
          </a:xfrm>
          <a:prstGeom prst="rect">
            <a:avLst/>
          </a:prstGeom>
        </p:spPr>
      </p:pic>
      <p:grpSp>
        <p:nvGrpSpPr>
          <p:cNvPr id="31" name="组合 30"/>
          <p:cNvGrpSpPr/>
          <p:nvPr/>
        </p:nvGrpSpPr>
        <p:grpSpPr>
          <a:xfrm>
            <a:off x="308542" y="5067675"/>
            <a:ext cx="4564554" cy="1104886"/>
            <a:chOff x="277683" y="4806914"/>
            <a:chExt cx="4208051" cy="1104886"/>
          </a:xfrm>
        </p:grpSpPr>
        <p:sp>
          <p:nvSpPr>
            <p:cNvPr id="63" name="流程图: 可选过程 62"/>
            <p:cNvSpPr/>
            <p:nvPr/>
          </p:nvSpPr>
          <p:spPr>
            <a:xfrm flipH="1">
              <a:off x="448034" y="5401022"/>
              <a:ext cx="4037700" cy="510778"/>
            </a:xfrm>
            <a:prstGeom prst="flowChartAlternateProcess">
              <a:avLst/>
            </a:prstGeom>
            <a:noFill/>
            <a:ln w="12700">
              <a:solidFill>
                <a:srgbClr val="ED7D31"/>
              </a:solidFill>
              <a:prstDash val="dash"/>
            </a:ln>
          </p:spPr>
          <p:txBody>
            <a:bodyPr wrap="square">
              <a:spAutoFit/>
            </a:bodyPr>
            <a:lstStyle/>
            <a:p>
              <a:pPr lvl="0" algn="ctr">
                <a:defRPr/>
              </a:pPr>
              <a:r>
                <a:rPr kumimoji="1" lang="en-US" altLang="zh-CN" sz="2400" b="1" dirty="0">
                  <a:solidFill>
                    <a:srgbClr val="ED7D31"/>
                  </a:solidFill>
                  <a:latin typeface="Century Gothic" panose="020B0502020202020204" pitchFamily="34" charset="0"/>
                  <a:ea typeface="宋体" panose="02010600030101010101" pitchFamily="2" charset="-122"/>
                </a:rPr>
                <a:t>Why did Dad need a </a:t>
              </a:r>
              <a:r>
                <a:rPr kumimoji="1" lang="en-US" altLang="zh-CN" sz="2400" b="1" dirty="0" smtClean="0">
                  <a:solidFill>
                    <a:srgbClr val="ED7D31"/>
                  </a:solidFill>
                  <a:latin typeface="Century Gothic" panose="020B0502020202020204" pitchFamily="34" charset="0"/>
                  <a:ea typeface="宋体" panose="02010600030101010101" pitchFamily="2" charset="-122"/>
                </a:rPr>
                <a:t>bath</a:t>
              </a:r>
              <a:r>
                <a:rPr kumimoji="1" lang="en-US" altLang="zh-CN" sz="2400" b="1" dirty="0">
                  <a:solidFill>
                    <a:srgbClr val="ED7D31"/>
                  </a:solidFill>
                  <a:latin typeface="Century Gothic" panose="020B0502020202020204" pitchFamily="34" charset="0"/>
                  <a:ea typeface="宋体" panose="02010600030101010101" pitchFamily="2" charset="-122"/>
                </a:rPr>
                <a:t>?</a:t>
              </a:r>
            </a:p>
          </p:txBody>
        </p:sp>
        <p:pic>
          <p:nvPicPr>
            <p:cNvPr id="71" name="图片 70"/>
            <p:cNvPicPr>
              <a:picLocks noChangeAspect="1"/>
            </p:cNvPicPr>
            <p:nvPr/>
          </p:nvPicPr>
          <p:blipFill>
            <a:blip r:embed="rId31">
              <a:clrChange>
                <a:clrFrom>
                  <a:srgbClr val="FFFFFF"/>
                </a:clrFrom>
                <a:clrTo>
                  <a:srgbClr val="FFFFFF">
                    <a:alpha val="0"/>
                  </a:srgbClr>
                </a:clrTo>
              </a:clrChange>
            </a:blip>
            <a:stretch>
              <a:fillRect/>
            </a:stretch>
          </p:blipFill>
          <p:spPr>
            <a:xfrm>
              <a:off x="277683" y="4806914"/>
              <a:ext cx="725170" cy="709295"/>
            </a:xfrm>
            <a:prstGeom prst="rect">
              <a:avLst/>
            </a:prstGeom>
          </p:spPr>
        </p:pic>
      </p:grpSp>
      <p:grpSp>
        <p:nvGrpSpPr>
          <p:cNvPr id="72" name="组合 71"/>
          <p:cNvGrpSpPr/>
          <p:nvPr/>
        </p:nvGrpSpPr>
        <p:grpSpPr>
          <a:xfrm>
            <a:off x="4573592" y="-14902"/>
            <a:ext cx="7626092" cy="1434549"/>
            <a:chOff x="8567" y="-23"/>
            <a:chExt cx="8445" cy="2007"/>
          </a:xfrm>
        </p:grpSpPr>
        <p:sp>
          <p:nvSpPr>
            <p:cNvPr id="73" name="矩形 72"/>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74" name="文本框 73"/>
            <p:cNvSpPr txBox="1"/>
            <p:nvPr/>
          </p:nvSpPr>
          <p:spPr>
            <a:xfrm>
              <a:off x="8600" y="352"/>
              <a:ext cx="8268" cy="13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Talk about what they’ve learned from the story by using the language support. </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Ss to talk about what Dad did in the rink.</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Help Ss organize their ideas about the story with the given visual support and tell them, “This is the practice before your homework.”</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Model the questions; ask Ss to work together to present their answers.</a:t>
              </a:r>
              <a:endParaRPr lang="zh-CN" altLang="zh-CN" sz="1100" dirty="0">
                <a:latin typeface="Century Gothic" panose="020B0502020202020204" pitchFamily="34" charset="0"/>
              </a:endParaRPr>
            </a:p>
          </p:txBody>
        </p:sp>
      </p:grpSp>
      <p:grpSp>
        <p:nvGrpSpPr>
          <p:cNvPr id="75" name="组合 74"/>
          <p:cNvGrpSpPr/>
          <p:nvPr/>
        </p:nvGrpSpPr>
        <p:grpSpPr>
          <a:xfrm>
            <a:off x="11354435" y="-58065"/>
            <a:ext cx="1116983" cy="845465"/>
            <a:chOff x="18031" y="-28"/>
            <a:chExt cx="1710" cy="1195"/>
          </a:xfrm>
        </p:grpSpPr>
        <p:sp>
          <p:nvSpPr>
            <p:cNvPr id="76" name="直角三角形 75"/>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78" name="文本框 77"/>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8884700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文本框 27">
            <a:extLst>
              <a:ext uri="{FF2B5EF4-FFF2-40B4-BE49-F238E27FC236}">
                <a16:creationId xmlns="" xmlns:a16="http://schemas.microsoft.com/office/drawing/2014/main" id="{81D153DE-314F-45B3-94A3-AA9C0FC40801}"/>
              </a:ext>
            </a:extLst>
          </p:cNvPr>
          <p:cNvSpPr txBox="1"/>
          <p:nvPr/>
        </p:nvSpPr>
        <p:spPr>
          <a:xfrm>
            <a:off x="1222548" y="5826327"/>
            <a:ext cx="8429896" cy="937458"/>
          </a:xfrm>
          <a:prstGeom prst="notchedRightArrow">
            <a:avLst/>
          </a:prstGeom>
          <a:solidFill>
            <a:srgbClr val="F5C94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rPr>
              <a:t>Watch the post-class video about the writing task. </a:t>
            </a:r>
            <a:endParaRPr kumimoji="0" lang="zh-CN" altLang="en-US" sz="2400" b="1" i="0" u="none" strike="noStrike" kern="120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nvGrpSpPr>
          <p:cNvPr id="11" name="组合 10"/>
          <p:cNvGrpSpPr/>
          <p:nvPr/>
        </p:nvGrpSpPr>
        <p:grpSpPr>
          <a:xfrm>
            <a:off x="9245797" y="104796"/>
            <a:ext cx="2374889" cy="773220"/>
            <a:chOff x="9336223" y="63814"/>
            <a:chExt cx="2374889" cy="773220"/>
          </a:xfrm>
        </p:grpSpPr>
        <p:pic>
          <p:nvPicPr>
            <p:cNvPr id="15" name="图片 14">
              <a:extLst>
                <a:ext uri="{FF2B5EF4-FFF2-40B4-BE49-F238E27FC236}">
                  <a16:creationId xmlns="" xmlns:a16="http://schemas.microsoft.com/office/drawing/2014/main" id="{53EB2CB1-CADB-1B4F-8DA2-93E4092780F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336223" y="63814"/>
              <a:ext cx="2374889" cy="773220"/>
            </a:xfrm>
            <a:prstGeom prst="rect">
              <a:avLst/>
            </a:prstGeom>
          </p:spPr>
        </p:pic>
        <p:sp>
          <p:nvSpPr>
            <p:cNvPr id="16"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rPr>
                <a:t>Writing</a:t>
              </a:r>
              <a:endParaRPr kumimoji="0" lang="zh-CN" altLang="en-US" sz="2800" b="1" i="0" u="none" strike="noStrike" kern="1200" cap="none" spc="0" normalizeH="0" baseline="0" noProof="0" dirty="0">
                <a:ln>
                  <a:noFill/>
                </a:ln>
                <a:solidFill>
                  <a:prstClr val="white"/>
                </a:solidFill>
                <a:effectLst/>
                <a:uLnTx/>
                <a:uFillTx/>
                <a:latin typeface="Century Gothic" panose="020B0502020202020204" pitchFamily="34" charset="0"/>
                <a:cs typeface="+mn-cs"/>
                <a:sym typeface="Helvetica Light"/>
              </a:endParaRPr>
            </a:p>
          </p:txBody>
        </p:sp>
      </p:grpSp>
      <p:grpSp>
        <p:nvGrpSpPr>
          <p:cNvPr id="2" name="组合 1"/>
          <p:cNvGrpSpPr/>
          <p:nvPr/>
        </p:nvGrpSpPr>
        <p:grpSpPr>
          <a:xfrm>
            <a:off x="339052" y="6147844"/>
            <a:ext cx="996019" cy="294424"/>
            <a:chOff x="10856740" y="6277239"/>
            <a:chExt cx="996019" cy="294424"/>
          </a:xfrm>
        </p:grpSpPr>
        <p:pic>
          <p:nvPicPr>
            <p:cNvPr id="20" name="图片 19">
              <a:extLst>
                <a:ext uri="{FF2B5EF4-FFF2-40B4-BE49-F238E27FC236}">
                  <a16:creationId xmlns="" xmlns:a16="http://schemas.microsoft.com/office/drawing/2014/main" id="{AD5EA7F3-ABAB-2E48-AE5C-40EA9ED125B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21" name="文本框 26">
              <a:extLst>
                <a:ext uri="{FF2B5EF4-FFF2-40B4-BE49-F238E27FC236}">
                  <a16:creationId xmlns="" xmlns:a16="http://schemas.microsoft.com/office/drawing/2014/main" id="{68BCB880-31DC-7346-B6D5-01DAA156375E}"/>
                </a:ext>
              </a:extLst>
            </p:cNvPr>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cs typeface="+mn-cs"/>
                </a:rPr>
                <a:t>    0:30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cs typeface="+mn-cs"/>
              </a:endParaRPr>
            </a:p>
          </p:txBody>
        </p:sp>
      </p:grpSp>
      <p:grpSp>
        <p:nvGrpSpPr>
          <p:cNvPr id="22" name="组合 21"/>
          <p:cNvGrpSpPr/>
          <p:nvPr/>
        </p:nvGrpSpPr>
        <p:grpSpPr>
          <a:xfrm>
            <a:off x="10977188" y="6147844"/>
            <a:ext cx="998007" cy="312687"/>
            <a:chOff x="7707356" y="6408789"/>
            <a:chExt cx="998007" cy="312687"/>
          </a:xfrm>
        </p:grpSpPr>
        <p:pic>
          <p:nvPicPr>
            <p:cNvPr id="23" name="图片 2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24" name="文本框 23"/>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rPr>
                <a:t>24/26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cs typeface="+mn-cs"/>
                <a:sym typeface="Helvetica Light"/>
              </a:endParaRPr>
            </a:p>
          </p:txBody>
        </p:sp>
      </p:grpSp>
      <p:pic>
        <p:nvPicPr>
          <p:cNvPr id="9" name="图片 8">
            <a:extLst>
              <a:ext uri="{FF2B5EF4-FFF2-40B4-BE49-F238E27FC236}">
                <a16:creationId xmlns="" xmlns:a16="http://schemas.microsoft.com/office/drawing/2014/main" id="{6DA608FF-7C5B-4C70-9886-ABA4806939FE}"/>
              </a:ext>
            </a:extLst>
          </p:cNvPr>
          <p:cNvPicPr>
            <a:picLocks noChangeAspect="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9646076" y="5854140"/>
            <a:ext cx="1331112" cy="712207"/>
          </a:xfrm>
          <a:prstGeom prst="rect">
            <a:avLst/>
          </a:prstGeom>
        </p:spPr>
      </p:pic>
      <p:sp>
        <p:nvSpPr>
          <p:cNvPr id="30" name="矩形 29"/>
          <p:cNvSpPr/>
          <p:nvPr/>
        </p:nvSpPr>
        <p:spPr>
          <a:xfrm>
            <a:off x="960349" y="1807557"/>
            <a:ext cx="4518104" cy="461665"/>
          </a:xfrm>
          <a:prstGeom prst="rect">
            <a:avLst/>
          </a:prstGeom>
        </p:spPr>
        <p:txBody>
          <a:bodyPr wrap="square">
            <a:spAutoFit/>
          </a:bodyPr>
          <a:lstStyle/>
          <a:p>
            <a:pPr algn="ctr">
              <a:defRPr/>
            </a:pPr>
            <a:r>
              <a:rPr lang="en-US" altLang="zh-CN" sz="2400" b="1" kern="0" dirty="0">
                <a:solidFill>
                  <a:srgbClr val="ED7D31"/>
                </a:solidFill>
                <a:latin typeface="Century Gothic" panose="020B0502020202020204" pitchFamily="34" charset="0"/>
                <a:ea typeface="宋体" panose="02010600030101010101" pitchFamily="2" charset="-122"/>
              </a:rPr>
              <a:t>Retell the story </a:t>
            </a:r>
            <a:r>
              <a:rPr lang="en-US" altLang="zh-CN" sz="2400" b="1" i="1" kern="0" dirty="0">
                <a:solidFill>
                  <a:srgbClr val="ED7D31"/>
                </a:solidFill>
                <a:latin typeface="Century Gothic" panose="020B0502020202020204" pitchFamily="34" charset="0"/>
                <a:ea typeface="宋体" panose="02010600030101010101" pitchFamily="2" charset="-122"/>
              </a:rPr>
              <a:t>The Mud Bath</a:t>
            </a:r>
            <a:r>
              <a:rPr lang="en-US" altLang="zh-CN" sz="2400" b="1" kern="0" dirty="0">
                <a:solidFill>
                  <a:srgbClr val="ED7D31"/>
                </a:solidFill>
                <a:latin typeface="Century Gothic" panose="020B0502020202020204" pitchFamily="34" charset="0"/>
                <a:ea typeface="宋体" panose="02010600030101010101" pitchFamily="2" charset="-122"/>
              </a:rPr>
              <a:t>.</a:t>
            </a:r>
            <a:endParaRPr lang="zh-CN" altLang="zh-CN" sz="2400" b="1" kern="0" dirty="0">
              <a:solidFill>
                <a:srgbClr val="ED7D31"/>
              </a:solidFill>
              <a:latin typeface="Century Gothic" panose="020B0502020202020204" pitchFamily="34" charset="0"/>
              <a:ea typeface="宋体" panose="02010600030101010101" pitchFamily="2" charset="-122"/>
            </a:endParaRPr>
          </a:p>
        </p:txBody>
      </p:sp>
      <p:sp>
        <p:nvSpPr>
          <p:cNvPr id="38" name="圆角矩形 37"/>
          <p:cNvSpPr/>
          <p:nvPr/>
        </p:nvSpPr>
        <p:spPr>
          <a:xfrm>
            <a:off x="6130454" y="1447953"/>
            <a:ext cx="5695416" cy="4378373"/>
          </a:xfrm>
          <a:prstGeom prst="roundRect">
            <a:avLst>
              <a:gd name="adj" fmla="val 3929"/>
            </a:avLst>
          </a:prstGeom>
          <a:noFill/>
          <a:ln w="317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39" name="圆角矩形 32"/>
          <p:cNvSpPr/>
          <p:nvPr/>
        </p:nvSpPr>
        <p:spPr>
          <a:xfrm>
            <a:off x="6130454" y="1454817"/>
            <a:ext cx="5695416" cy="1058596"/>
          </a:xfrm>
          <a:custGeom>
            <a:avLst/>
            <a:gdLst>
              <a:gd name="connsiteX0" fmla="*/ 0 w 5202326"/>
              <a:gd name="connsiteY0" fmla="*/ 176436 h 1058596"/>
              <a:gd name="connsiteX1" fmla="*/ 176436 w 5202326"/>
              <a:gd name="connsiteY1" fmla="*/ 0 h 1058596"/>
              <a:gd name="connsiteX2" fmla="*/ 5025890 w 5202326"/>
              <a:gd name="connsiteY2" fmla="*/ 0 h 1058596"/>
              <a:gd name="connsiteX3" fmla="*/ 5202326 w 5202326"/>
              <a:gd name="connsiteY3" fmla="*/ 176436 h 1058596"/>
              <a:gd name="connsiteX4" fmla="*/ 5202326 w 5202326"/>
              <a:gd name="connsiteY4" fmla="*/ 882160 h 1058596"/>
              <a:gd name="connsiteX5" fmla="*/ 5025890 w 5202326"/>
              <a:gd name="connsiteY5" fmla="*/ 1058596 h 1058596"/>
              <a:gd name="connsiteX6" fmla="*/ 176436 w 5202326"/>
              <a:gd name="connsiteY6" fmla="*/ 1058596 h 1058596"/>
              <a:gd name="connsiteX7" fmla="*/ 0 w 5202326"/>
              <a:gd name="connsiteY7" fmla="*/ 882160 h 1058596"/>
              <a:gd name="connsiteX8" fmla="*/ 0 w 5202326"/>
              <a:gd name="connsiteY8" fmla="*/ 176436 h 1058596"/>
              <a:gd name="connsiteX0" fmla="*/ 0 w 5202326"/>
              <a:gd name="connsiteY0" fmla="*/ 176436 h 1058596"/>
              <a:gd name="connsiteX1" fmla="*/ 176436 w 5202326"/>
              <a:gd name="connsiteY1" fmla="*/ 0 h 1058596"/>
              <a:gd name="connsiteX2" fmla="*/ 5025890 w 5202326"/>
              <a:gd name="connsiteY2" fmla="*/ 0 h 1058596"/>
              <a:gd name="connsiteX3" fmla="*/ 5202326 w 5202326"/>
              <a:gd name="connsiteY3" fmla="*/ 176436 h 1058596"/>
              <a:gd name="connsiteX4" fmla="*/ 5202326 w 5202326"/>
              <a:gd name="connsiteY4" fmla="*/ 882160 h 1058596"/>
              <a:gd name="connsiteX5" fmla="*/ 5025890 w 5202326"/>
              <a:gd name="connsiteY5" fmla="*/ 1058596 h 1058596"/>
              <a:gd name="connsiteX6" fmla="*/ 176436 w 5202326"/>
              <a:gd name="connsiteY6" fmla="*/ 1058596 h 1058596"/>
              <a:gd name="connsiteX7" fmla="*/ 0 w 5202326"/>
              <a:gd name="connsiteY7" fmla="*/ 882160 h 1058596"/>
              <a:gd name="connsiteX8" fmla="*/ 0 w 5202326"/>
              <a:gd name="connsiteY8" fmla="*/ 176436 h 105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02326" h="1058596">
                <a:moveTo>
                  <a:pt x="0" y="176436"/>
                </a:moveTo>
                <a:cubicBezTo>
                  <a:pt x="0" y="78993"/>
                  <a:pt x="78993" y="0"/>
                  <a:pt x="176436" y="0"/>
                </a:cubicBezTo>
                <a:lnTo>
                  <a:pt x="5025890" y="0"/>
                </a:lnTo>
                <a:cubicBezTo>
                  <a:pt x="5123333" y="0"/>
                  <a:pt x="5202326" y="78993"/>
                  <a:pt x="5202326" y="176436"/>
                </a:cubicBezTo>
                <a:lnTo>
                  <a:pt x="5202326" y="882160"/>
                </a:lnTo>
                <a:cubicBezTo>
                  <a:pt x="5202326" y="979603"/>
                  <a:pt x="5123333" y="1058596"/>
                  <a:pt x="5025890" y="1058596"/>
                </a:cubicBezTo>
                <a:cubicBezTo>
                  <a:pt x="3409405" y="1058596"/>
                  <a:pt x="2745421" y="201346"/>
                  <a:pt x="176436" y="1058596"/>
                </a:cubicBezTo>
                <a:cubicBezTo>
                  <a:pt x="78993" y="1058596"/>
                  <a:pt x="0" y="979603"/>
                  <a:pt x="0" y="882160"/>
                </a:cubicBezTo>
                <a:lnTo>
                  <a:pt x="0" y="176436"/>
                </a:lnTo>
                <a:close/>
              </a:path>
            </a:pathLst>
          </a:custGeom>
          <a:solidFill>
            <a:schemeClr val="bg1"/>
          </a:solidFill>
          <a:ln w="63500" cmpd="thinThick">
            <a:solidFill>
              <a:srgbClr val="FFA904"/>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pic>
        <p:nvPicPr>
          <p:cNvPr id="40" name="图片 3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5853066" y="818729"/>
            <a:ext cx="1064418" cy="1260540"/>
          </a:xfrm>
          <a:prstGeom prst="rect">
            <a:avLst/>
          </a:prstGeom>
        </p:spPr>
      </p:pic>
      <p:sp>
        <p:nvSpPr>
          <p:cNvPr id="41" name="矩形 40"/>
          <p:cNvSpPr/>
          <p:nvPr/>
        </p:nvSpPr>
        <p:spPr>
          <a:xfrm>
            <a:off x="6556161" y="1513484"/>
            <a:ext cx="5379273" cy="67710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800" b="1" i="0" u="none" strike="noStrike" kern="1200" cap="none" spc="0" normalizeH="0" baseline="0" noProof="0" dirty="0">
                <a:ln>
                  <a:noFill/>
                </a:ln>
                <a:solidFill>
                  <a:srgbClr val="0472C1"/>
                </a:solidFill>
                <a:effectLst/>
                <a:uLnTx/>
                <a:uFillTx/>
                <a:latin typeface="Century Gothic" panose="020B0502020202020204" pitchFamily="34" charset="0"/>
                <a:ea typeface="宋体" panose="02010600030101010101" pitchFamily="2" charset="-122"/>
                <a:cs typeface="+mn-cs"/>
              </a:rPr>
              <a:t>Let’s draw and write!</a:t>
            </a:r>
            <a:endParaRPr kumimoji="0" lang="zh-CN" altLang="en-US" sz="3800" b="1" i="0" u="none" strike="noStrike" kern="1200" cap="none" spc="0" normalizeH="0" baseline="0" noProof="0" dirty="0">
              <a:ln>
                <a:noFill/>
              </a:ln>
              <a:solidFill>
                <a:srgbClr val="0472C1"/>
              </a:solidFill>
              <a:effectLst/>
              <a:uLnTx/>
              <a:uFillTx/>
              <a:latin typeface="Century Gothic" panose="020B0502020202020204" pitchFamily="34" charset="0"/>
              <a:ea typeface="宋体" panose="02010600030101010101" pitchFamily="2" charset="-122"/>
              <a:cs typeface="+mn-cs"/>
            </a:endParaRPr>
          </a:p>
        </p:txBody>
      </p:sp>
      <p:sp>
        <p:nvSpPr>
          <p:cNvPr id="42" name="圆角矩形 41"/>
          <p:cNvSpPr/>
          <p:nvPr/>
        </p:nvSpPr>
        <p:spPr>
          <a:xfrm>
            <a:off x="6300958" y="2618698"/>
            <a:ext cx="5622135" cy="3102615"/>
          </a:xfrm>
          <a:prstGeom prst="roundRect">
            <a:avLst/>
          </a:prstGeom>
          <a:noFill/>
          <a:ln w="57150" cap="flat" cmpd="sng" algn="ctr">
            <a:noFill/>
            <a:prstDash val="solid"/>
            <a:miter lim="800000"/>
          </a:ln>
          <a:effectLst/>
        </p:spPr>
        <p:txBody>
          <a:bodyPr lIns="0" tIns="0" rIns="0" bIns="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2600" b="1" i="0" u="none" strike="noStrike" kern="0" cap="none" spc="0" normalizeH="0" baseline="0" noProof="0" dirty="0">
                <a:ln>
                  <a:noFill/>
                </a:ln>
                <a:solidFill>
                  <a:srgbClr val="C54611"/>
                </a:solidFill>
                <a:effectLst/>
                <a:uLnTx/>
                <a:uFillTx/>
                <a:latin typeface="Century Gothic" panose="020B0502020202020204" pitchFamily="34" charset="0"/>
                <a:ea typeface="宋体" panose="02010600030101010101" pitchFamily="2" charset="-122"/>
                <a:cs typeface="+mn-cs"/>
              </a:rPr>
              <a:t>Now, please follow the steps to finish your homework, and then present it in the next class:</a:t>
            </a:r>
          </a:p>
          <a:p>
            <a:pPr>
              <a:defRPr/>
            </a:pP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1. Retell the story </a:t>
            </a:r>
            <a:r>
              <a:rPr lang="en-US" altLang="zh-CN" sz="2600" b="1" i="1" kern="0" dirty="0">
                <a:solidFill>
                  <a:prstClr val="black">
                    <a:lumMod val="75000"/>
                    <a:lumOff val="25000"/>
                  </a:prstClr>
                </a:solidFill>
                <a:latin typeface="Century Gothic" panose="020B0502020202020204" pitchFamily="34" charset="0"/>
                <a:ea typeface="宋体" panose="02010600030101010101" pitchFamily="2" charset="-122"/>
              </a:rPr>
              <a:t>The Mud Bath </a:t>
            </a: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in      </a:t>
            </a:r>
          </a:p>
          <a:p>
            <a:pPr>
              <a:defRPr/>
            </a:pP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    your own words.</a:t>
            </a:r>
            <a:endParaRPr lang="zh-CN" altLang="zh-CN" sz="2600" b="1" kern="0" dirty="0">
              <a:solidFill>
                <a:prstClr val="black">
                  <a:lumMod val="75000"/>
                  <a:lumOff val="25000"/>
                </a:prstClr>
              </a:solidFill>
              <a:latin typeface="Century Gothic" panose="020B0502020202020204" pitchFamily="34" charset="0"/>
              <a:ea typeface="宋体" panose="02010600030101010101" pitchFamily="2" charset="-122"/>
            </a:endParaRPr>
          </a:p>
          <a:p>
            <a:pPr marR="0" lvl="0" algn="l" defTabSz="914400" rtl="0" eaLnBrk="1" fontAlgn="auto" latinLnBrk="0" hangingPunct="1">
              <a:spcBef>
                <a:spcPts val="300"/>
              </a:spcBef>
              <a:spcAft>
                <a:spcPts val="0"/>
              </a:spcAft>
              <a:buClrTx/>
              <a:buSzTx/>
              <a:tabLst/>
              <a:defRPr/>
            </a:pPr>
            <a:r>
              <a:rPr kumimoji="0" lang="en-US" altLang="zh-CN" sz="2600" b="1" i="0" u="none" strike="noStrike" kern="0" cap="none" spc="0" normalizeH="0" baseline="0" noProof="0" dirty="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2. Write at least </a:t>
            </a:r>
            <a:r>
              <a:rPr lang="en-US" altLang="zh-CN" sz="2600" b="1" kern="0" noProof="0" dirty="0">
                <a:solidFill>
                  <a:prstClr val="black">
                    <a:lumMod val="75000"/>
                    <a:lumOff val="25000"/>
                  </a:prstClr>
                </a:solidFill>
                <a:latin typeface="Century Gothic" panose="020B0502020202020204" pitchFamily="34" charset="0"/>
                <a:ea typeface="宋体" panose="02010600030101010101" pitchFamily="2" charset="-122"/>
              </a:rPr>
              <a:t>two</a:t>
            </a: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 complete     </a:t>
            </a:r>
          </a:p>
          <a:p>
            <a:pPr marR="0" lvl="0" algn="l" defTabSz="914400" rtl="0" eaLnBrk="1" fontAlgn="auto" latinLnBrk="0" hangingPunct="1">
              <a:spcBef>
                <a:spcPts val="300"/>
              </a:spcBef>
              <a:spcAft>
                <a:spcPts val="0"/>
              </a:spcAft>
              <a:buClrTx/>
              <a:buSzTx/>
              <a:tabLst/>
              <a:defRPr/>
            </a:pP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    sentences to fill in the retelling       </a:t>
            </a:r>
          </a:p>
          <a:p>
            <a:pPr marR="0" lvl="0" algn="l" defTabSz="914400" rtl="0" eaLnBrk="1" fontAlgn="auto" latinLnBrk="0" hangingPunct="1">
              <a:spcBef>
                <a:spcPts val="300"/>
              </a:spcBef>
              <a:spcAft>
                <a:spcPts val="0"/>
              </a:spcAft>
              <a:buClrTx/>
              <a:buSzTx/>
              <a:tabLst/>
              <a:defRPr/>
            </a:pPr>
            <a:r>
              <a:rPr lang="en-US" altLang="zh-CN" sz="2600" b="1" kern="0" dirty="0">
                <a:solidFill>
                  <a:prstClr val="black">
                    <a:lumMod val="75000"/>
                    <a:lumOff val="25000"/>
                  </a:prstClr>
                </a:solidFill>
                <a:latin typeface="Century Gothic" panose="020B0502020202020204" pitchFamily="34" charset="0"/>
                <a:ea typeface="宋体" panose="02010600030101010101" pitchFamily="2" charset="-122"/>
              </a:rPr>
              <a:t>    sheet</a:t>
            </a:r>
            <a:r>
              <a:rPr kumimoji="0" lang="en-US" altLang="zh-CN" sz="2600" b="1" i="0" u="none" strike="noStrike" kern="0" cap="none" spc="0" normalizeH="0" baseline="0" noProof="0" dirty="0">
                <a:ln>
                  <a:noFill/>
                </a:ln>
                <a:solidFill>
                  <a:prstClr val="black">
                    <a:lumMod val="75000"/>
                    <a:lumOff val="25000"/>
                  </a:prstClr>
                </a:solidFill>
                <a:effectLst/>
                <a:uLnTx/>
                <a:uFillTx/>
                <a:latin typeface="Century Gothic" panose="020B0502020202020204" pitchFamily="34" charset="0"/>
                <a:ea typeface="宋体" panose="02010600030101010101" pitchFamily="2" charset="-122"/>
                <a:cs typeface="+mn-cs"/>
              </a:rPr>
              <a:t>.</a:t>
            </a:r>
          </a:p>
        </p:txBody>
      </p:sp>
      <p:sp>
        <p:nvSpPr>
          <p:cNvPr id="43" name="圆角矩形 42"/>
          <p:cNvSpPr/>
          <p:nvPr/>
        </p:nvSpPr>
        <p:spPr>
          <a:xfrm>
            <a:off x="672881" y="1447954"/>
            <a:ext cx="5066182" cy="4214948"/>
          </a:xfrm>
          <a:prstGeom prst="roundRect">
            <a:avLst>
              <a:gd name="adj" fmla="val 3929"/>
            </a:avLst>
          </a:prstGeom>
          <a:noFill/>
          <a:ln w="19050">
            <a:solidFill>
              <a:srgbClr val="FFC000"/>
            </a:solid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entury Gothic"/>
              <a:cs typeface="+mn-cs"/>
            </a:endParaRPr>
          </a:p>
        </p:txBody>
      </p:sp>
      <p:sp>
        <p:nvSpPr>
          <p:cNvPr id="44" name="同侧圆角矩形 43"/>
          <p:cNvSpPr/>
          <p:nvPr/>
        </p:nvSpPr>
        <p:spPr>
          <a:xfrm>
            <a:off x="813603" y="948473"/>
            <a:ext cx="3134034" cy="537567"/>
          </a:xfrm>
          <a:prstGeom prst="round2SameRect">
            <a:avLst>
              <a:gd name="adj1" fmla="val 50000"/>
              <a:gd name="adj2" fmla="val 0"/>
            </a:avLst>
          </a:prstGeom>
          <a:solidFill>
            <a:srgbClr val="FFBF00"/>
          </a:solidFill>
          <a:effectLst>
            <a:outerShdw blurRad="50800" dist="38100" dir="2700000" algn="tl" rotWithShape="0">
              <a:prstClr val="black">
                <a:alpha val="40000"/>
              </a:prstClr>
            </a:outerShdw>
          </a:effectLst>
        </p:spPr>
        <p:txBody>
          <a:bodyPr wrap="square" anchor="ctr">
            <a:spAutoFit/>
          </a:bodyPr>
          <a:lstStyle/>
          <a:p>
            <a:pPr lvl="0" algn="ctr">
              <a:defRPr/>
            </a:pPr>
            <a:r>
              <a:rPr lang="en-US" altLang="zh-CN" sz="2400" b="1" kern="0" dirty="0">
                <a:solidFill>
                  <a:srgbClr val="000000"/>
                </a:solidFill>
                <a:latin typeface="Century Gothic" panose="020B0502020202020204" pitchFamily="34" charset="0"/>
                <a:ea typeface="宋体" panose="02010600030101010101" pitchFamily="2" charset="-122"/>
              </a:rPr>
              <a:t>A Retelling</a:t>
            </a:r>
          </a:p>
        </p:txBody>
      </p:sp>
      <p:pic>
        <p:nvPicPr>
          <p:cNvPr id="3" name="图片 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048170" y="2432647"/>
            <a:ext cx="2315603" cy="3009554"/>
          </a:xfrm>
          <a:prstGeom prst="rect">
            <a:avLst/>
          </a:prstGeom>
        </p:spPr>
      </p:pic>
      <p:grpSp>
        <p:nvGrpSpPr>
          <p:cNvPr id="25" name="组合 24"/>
          <p:cNvGrpSpPr/>
          <p:nvPr/>
        </p:nvGrpSpPr>
        <p:grpSpPr>
          <a:xfrm>
            <a:off x="4573592" y="-14901"/>
            <a:ext cx="7626092" cy="1434549"/>
            <a:chOff x="8567" y="-23"/>
            <a:chExt cx="8445" cy="2007"/>
          </a:xfrm>
        </p:grpSpPr>
        <p:sp>
          <p:nvSpPr>
            <p:cNvPr id="26" name="矩形 25"/>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7" name="文本框 26"/>
            <p:cNvSpPr txBox="1"/>
            <p:nvPr/>
          </p:nvSpPr>
          <p:spPr>
            <a:xfrm>
              <a:off x="8871" y="352"/>
              <a:ext cx="7997" cy="132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what the homework is. </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1.  Explain the writing task to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and check their understanding. </a:t>
              </a:r>
              <a:endParaRPr lang="zh-CN" altLang="zh-CN" sz="1100" dirty="0">
                <a:latin typeface="Century Gothic" panose="020B0502020202020204" pitchFamily="34" charset="0"/>
              </a:endParaRPr>
            </a:p>
            <a:p>
              <a:pPr marL="228600" indent="-228600">
                <a:buAutoNum type="arabicPeriod" startAt="2"/>
              </a:pPr>
              <a:r>
                <a:rPr lang="en-US" altLang="zh-CN" sz="1100" b="1" dirty="0">
                  <a:latin typeface="Century Gothic" panose="020B0502020202020204" pitchFamily="34" charset="0"/>
                </a:rPr>
                <a:t>Tell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that they should finish their writing before next class. Make sure that they know to upload their        homework to the platform. They will present their work next class. </a:t>
              </a:r>
              <a:endParaRPr lang="zh-CN" altLang="zh-CN" sz="1100" dirty="0">
                <a:latin typeface="Century Gothic" panose="020B0502020202020204" pitchFamily="34" charset="0"/>
              </a:endParaRPr>
            </a:p>
            <a:p>
              <a:r>
                <a:rPr lang="en-US" altLang="zh-CN" sz="1100" b="1" dirty="0">
                  <a:latin typeface="Century Gothic" panose="020B0502020202020204" pitchFamily="34" charset="0"/>
                </a:rPr>
                <a:t>3.  Remind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watch the post-class video and to finish the writing task.</a:t>
              </a:r>
              <a:endParaRPr lang="zh-CN" altLang="zh-CN" sz="1100" dirty="0">
                <a:latin typeface="Century Gothic" panose="020B0502020202020204" pitchFamily="34" charset="0"/>
              </a:endParaRPr>
            </a:p>
          </p:txBody>
        </p:sp>
      </p:grpSp>
      <p:grpSp>
        <p:nvGrpSpPr>
          <p:cNvPr id="29" name="组合 28"/>
          <p:cNvGrpSpPr/>
          <p:nvPr/>
        </p:nvGrpSpPr>
        <p:grpSpPr>
          <a:xfrm>
            <a:off x="11354435" y="-58065"/>
            <a:ext cx="1116983" cy="845465"/>
            <a:chOff x="18031" y="-28"/>
            <a:chExt cx="1710" cy="1195"/>
          </a:xfrm>
        </p:grpSpPr>
        <p:sp>
          <p:nvSpPr>
            <p:cNvPr id="31" name="直角三角形 30"/>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文本框 31"/>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985387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a:extLst>
              <a:ext uri="{FF2B5EF4-FFF2-40B4-BE49-F238E27FC236}">
                <a16:creationId xmlns="" xmlns:a16="http://schemas.microsoft.com/office/drawing/2014/main" id="{DBFE96E5-F463-9B47-8C80-2963C4515E0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478" y="90217"/>
            <a:ext cx="12192001" cy="6677565"/>
          </a:xfrm>
          <a:prstGeom prst="rect">
            <a:avLst/>
          </a:prstGeom>
        </p:spPr>
      </p:pic>
      <p:pic>
        <p:nvPicPr>
          <p:cNvPr id="29" name="图片 28">
            <a:extLst>
              <a:ext uri="{FF2B5EF4-FFF2-40B4-BE49-F238E27FC236}">
                <a16:creationId xmlns="" xmlns:a16="http://schemas.microsoft.com/office/drawing/2014/main" id="{EE3EED84-DEAE-3840-92E6-61A4AEB7BB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925016" y="1557831"/>
            <a:ext cx="4663056" cy="2469865"/>
          </a:xfrm>
          <a:prstGeom prst="rect">
            <a:avLst/>
          </a:prstGeom>
        </p:spPr>
      </p:pic>
      <p:pic>
        <p:nvPicPr>
          <p:cNvPr id="28" name="图片 27">
            <a:extLst>
              <a:ext uri="{FF2B5EF4-FFF2-40B4-BE49-F238E27FC236}">
                <a16:creationId xmlns="" xmlns:a16="http://schemas.microsoft.com/office/drawing/2014/main" id="{EE3EED84-DEAE-3840-92E6-61A4AEB7BBD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6402" y="1451190"/>
            <a:ext cx="4171863" cy="2968410"/>
          </a:xfrm>
          <a:prstGeom prst="rect">
            <a:avLst/>
          </a:prstGeom>
        </p:spPr>
      </p:pic>
      <p:pic>
        <p:nvPicPr>
          <p:cNvPr id="6" name="图片 5">
            <a:extLst>
              <a:ext uri="{FF2B5EF4-FFF2-40B4-BE49-F238E27FC236}">
                <a16:creationId xmlns="" xmlns:a16="http://schemas.microsoft.com/office/drawing/2014/main" id="{A60F6545-0B6C-FD46-800F-1266EBAA48A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31127" y="3843137"/>
            <a:ext cx="4255092" cy="2548675"/>
          </a:xfrm>
          <a:prstGeom prst="rect">
            <a:avLst/>
          </a:prstGeom>
        </p:spPr>
      </p:pic>
      <p:sp>
        <p:nvSpPr>
          <p:cNvPr id="7" name="文本框 6"/>
          <p:cNvSpPr txBox="1"/>
          <p:nvPr/>
        </p:nvSpPr>
        <p:spPr>
          <a:xfrm>
            <a:off x="864690" y="2005906"/>
            <a:ext cx="3229103" cy="1687385"/>
          </a:xfrm>
          <a:prstGeom prst="rect">
            <a:avLst/>
          </a:prstGeom>
          <a:noFill/>
        </p:spPr>
        <p:txBody>
          <a:bodyPr wrap="square" rtlCol="0">
            <a:spAutoFit/>
          </a:bodyPr>
          <a:lstStyle/>
          <a:p>
            <a:pPr defTabSz="410648" hangingPunct="0">
              <a:lnSpc>
                <a:spcPct val="120000"/>
              </a:lnSpc>
            </a:pPr>
            <a:r>
              <a:rPr lang="en-US" altLang="zh-CN" sz="2879" b="1" kern="0" dirty="0">
                <a:solidFill>
                  <a:srgbClr val="FFC929"/>
                </a:solidFill>
                <a:latin typeface="Century Gothic" panose="020B0502020202020204" pitchFamily="34" charset="0"/>
                <a:ea typeface="Futura Medium" charset="0"/>
                <a:cs typeface="Futura Medium" charset="0"/>
                <a:sym typeface="Helvetica Light"/>
              </a:rPr>
              <a:t>Phonics:</a:t>
            </a:r>
            <a:r>
              <a:rPr lang="en-US" altLang="zh-CN" sz="2879" b="1" kern="0" dirty="0">
                <a:solidFill>
                  <a:srgbClr val="3CBCFF"/>
                </a:solidFill>
                <a:latin typeface="Century Gothic" panose="020B0502020202020204" pitchFamily="34" charset="0"/>
                <a:ea typeface="Futura Medium" charset="0"/>
                <a:cs typeface="Futura Medium" charset="0"/>
                <a:sym typeface="Helvetica Light"/>
              </a:rPr>
              <a:t>   </a:t>
            </a:r>
          </a:p>
          <a:p>
            <a:pPr defTabSz="410648" hangingPunct="0">
              <a:lnSpc>
                <a:spcPct val="120000"/>
              </a:lnSpc>
            </a:pPr>
            <a:r>
              <a:rPr lang="en-US" altLang="zh-CN" sz="2800" b="1" kern="0" dirty="0">
                <a:latin typeface="Century Gothic" panose="020B0502020202020204" pitchFamily="34" charset="0"/>
                <a:ea typeface="Futura Medium" charset="0"/>
                <a:cs typeface="Futura Medium" charset="0"/>
                <a:sym typeface="Helvetica Light"/>
              </a:rPr>
              <a:t>mom/had/bed/</a:t>
            </a:r>
          </a:p>
          <a:p>
            <a:pPr defTabSz="410648" hangingPunct="0">
              <a:lnSpc>
                <a:spcPct val="120000"/>
              </a:lnSpc>
            </a:pPr>
            <a:r>
              <a:rPr lang="en-US" altLang="zh-CN" sz="2800" b="1" kern="0" dirty="0">
                <a:latin typeface="Century Gothic" panose="020B0502020202020204" pitchFamily="34" charset="0"/>
                <a:ea typeface="Futura Medium" charset="0"/>
                <a:cs typeface="Futura Medium" charset="0"/>
                <a:sym typeface="Helvetica Light"/>
              </a:rPr>
              <a:t>vet/jam/fed</a:t>
            </a:r>
          </a:p>
        </p:txBody>
      </p:sp>
      <p:sp>
        <p:nvSpPr>
          <p:cNvPr id="9" name="文本框 8"/>
          <p:cNvSpPr txBox="1"/>
          <p:nvPr/>
        </p:nvSpPr>
        <p:spPr>
          <a:xfrm>
            <a:off x="3848430" y="4107714"/>
            <a:ext cx="4663056" cy="1607107"/>
          </a:xfrm>
          <a:prstGeom prst="rect">
            <a:avLst/>
          </a:prstGeom>
          <a:noFill/>
        </p:spPr>
        <p:txBody>
          <a:bodyPr wrap="square" rtlCol="0">
            <a:spAutoFit/>
          </a:bodyPr>
          <a:lstStyle/>
          <a:p>
            <a:pPr defTabSz="410648" hangingPunct="0">
              <a:lnSpc>
                <a:spcPct val="120000"/>
              </a:lnSpc>
            </a:pPr>
            <a:r>
              <a:rPr lang="en-US" altLang="zh-CN" sz="2879" b="1" kern="0" dirty="0">
                <a:solidFill>
                  <a:srgbClr val="5AD892"/>
                </a:solidFill>
                <a:latin typeface="Century Gothic" panose="020B0502020202020204" pitchFamily="34" charset="0"/>
                <a:ea typeface="Futura Medium" charset="0"/>
                <a:cs typeface="Futura Medium" charset="0"/>
                <a:sym typeface="Helvetica Light"/>
              </a:rPr>
              <a:t>Vocabulary: </a:t>
            </a:r>
          </a:p>
          <a:p>
            <a:pPr defTabSz="410648" hangingPunct="0">
              <a:lnSpc>
                <a:spcPct val="120000"/>
              </a:lnSpc>
            </a:pPr>
            <a:r>
              <a:rPr lang="sv-SE" altLang="zh-CN" sz="2800" b="1" kern="0" dirty="0">
                <a:solidFill>
                  <a:srgbClr val="000000"/>
                </a:solidFill>
                <a:latin typeface="Century Gothic" panose="020B0502020202020204" pitchFamily="34" charset="0"/>
                <a:ea typeface="Futura Medium" charset="0"/>
                <a:cs typeface="Futura Medium" charset="0"/>
                <a:sym typeface="Helvetica Light"/>
              </a:rPr>
              <a:t>football/fell over/</a:t>
            </a:r>
          </a:p>
          <a:p>
            <a:pPr defTabSz="410648" hangingPunct="0">
              <a:lnSpc>
                <a:spcPct val="120000"/>
              </a:lnSpc>
            </a:pPr>
            <a:r>
              <a:rPr lang="sv-SE" altLang="zh-CN" sz="2800" b="1" kern="0" dirty="0">
                <a:solidFill>
                  <a:srgbClr val="000000"/>
                </a:solidFill>
                <a:latin typeface="Century Gothic" panose="020B0502020202020204" pitchFamily="34" charset="0"/>
                <a:ea typeface="Futura Medium" charset="0"/>
                <a:cs typeface="Futura Medium" charset="0"/>
                <a:sym typeface="Helvetica Light"/>
              </a:rPr>
              <a:t>luck/kick/bathroom</a:t>
            </a:r>
            <a:endParaRPr lang="en-US" altLang="zh-CN" sz="2800" b="1" kern="0" dirty="0">
              <a:solidFill>
                <a:srgbClr val="000000"/>
              </a:solidFill>
              <a:latin typeface="Century Gothic" panose="020B0502020202020204" pitchFamily="34" charset="0"/>
              <a:ea typeface="Futura Medium" charset="0"/>
              <a:cs typeface="Futura Medium" charset="0"/>
              <a:sym typeface="Helvetica Light"/>
            </a:endParaRPr>
          </a:p>
        </p:txBody>
      </p:sp>
      <p:sp>
        <p:nvSpPr>
          <p:cNvPr id="10" name="Shape 1161">
            <a:extLst>
              <a:ext uri="{FF2B5EF4-FFF2-40B4-BE49-F238E27FC236}">
                <a16:creationId xmlns="" xmlns:a16="http://schemas.microsoft.com/office/drawing/2014/main" id="{3F18E389-3CAB-2840-AC4E-5421742F1F2E}"/>
              </a:ext>
            </a:extLst>
          </p:cNvPr>
          <p:cNvSpPr/>
          <p:nvPr/>
        </p:nvSpPr>
        <p:spPr>
          <a:xfrm>
            <a:off x="9070190" y="453506"/>
            <a:ext cx="2127829" cy="470750"/>
          </a:xfrm>
          <a:prstGeom prst="rect">
            <a:avLst/>
          </a:prstGeom>
          <a:ln w="12700">
            <a:miter lim="400000"/>
          </a:ln>
        </p:spPr>
        <p:txBody>
          <a:bodyPr wrap="square" lIns="41138" tIns="41138" rIns="41138" bIns="41138">
            <a:spAutoFit/>
          </a:bodyPr>
          <a:lstStyle>
            <a:lvl1pPr algn="ctr">
              <a:defRPr b="1" spc="-168">
                <a:solidFill>
                  <a:srgbClr val="FFFFFF"/>
                </a:solidFill>
              </a:defRPr>
            </a:lvl1pPr>
          </a:lstStyle>
          <a:p>
            <a:pPr defTabSz="410648" hangingPunct="0"/>
            <a:r>
              <a:rPr lang="en-US" altLang="zh-CN" sz="2519" kern="0" spc="0" dirty="0">
                <a:latin typeface="Century Gothic" panose="020B0502020202020204" pitchFamily="34" charset="0"/>
                <a:cs typeface="Calibri"/>
                <a:sym typeface="Calibri"/>
              </a:rPr>
              <a:t>Review</a:t>
            </a:r>
          </a:p>
        </p:txBody>
      </p:sp>
      <p:sp>
        <p:nvSpPr>
          <p:cNvPr id="20" name="文本框 19"/>
          <p:cNvSpPr txBox="1"/>
          <p:nvPr/>
        </p:nvSpPr>
        <p:spPr>
          <a:xfrm>
            <a:off x="7106021" y="2120392"/>
            <a:ext cx="4989895" cy="1090042"/>
          </a:xfrm>
          <a:prstGeom prst="rect">
            <a:avLst/>
          </a:prstGeom>
          <a:noFill/>
        </p:spPr>
        <p:txBody>
          <a:bodyPr wrap="square" rtlCol="0">
            <a:spAutoFit/>
          </a:bodyPr>
          <a:lstStyle/>
          <a:p>
            <a:pPr lvl="0" defTabSz="410648" hangingPunct="0">
              <a:lnSpc>
                <a:spcPct val="120000"/>
              </a:lnSpc>
            </a:pPr>
            <a:r>
              <a:rPr lang="en-US" altLang="zh-CN" sz="2879" b="1" kern="0" dirty="0">
                <a:solidFill>
                  <a:srgbClr val="FFC003"/>
                </a:solidFill>
                <a:latin typeface="Century Gothic" panose="020B0502020202020204" pitchFamily="34" charset="0"/>
                <a:ea typeface="Futura Medium" charset="0"/>
                <a:cs typeface="Futura Medium" charset="0"/>
                <a:sym typeface="Helvetica Light"/>
              </a:rPr>
              <a:t>Sentence Structure: </a:t>
            </a:r>
          </a:p>
          <a:p>
            <a:pPr defTabSz="410648" hangingPunct="0">
              <a:lnSpc>
                <a:spcPct val="120000"/>
              </a:lnSpc>
            </a:pPr>
            <a:r>
              <a:rPr lang="en-US" altLang="zh-CN" sz="2800" b="1" kern="0" dirty="0">
                <a:solidFill>
                  <a:srgbClr val="000000"/>
                </a:solidFill>
                <a:latin typeface="Century Gothic" panose="020B0502020202020204" pitchFamily="34" charset="0"/>
                <a:ea typeface="Futura Medium" charset="0"/>
                <a:cs typeface="Futura Medium" charset="0"/>
              </a:rPr>
              <a:t>___ kicked/fell over ___.</a:t>
            </a:r>
            <a:endParaRPr lang="en-US" altLang="zh-CN" sz="2800" b="1" kern="0" dirty="0">
              <a:solidFill>
                <a:srgbClr val="000000"/>
              </a:solidFill>
              <a:latin typeface="Century Gothic" panose="020B0502020202020204" pitchFamily="34" charset="0"/>
              <a:ea typeface="Futura Medium" charset="0"/>
              <a:cs typeface="Futura Medium" charset="0"/>
              <a:sym typeface="Helvetica Light"/>
            </a:endParaRPr>
          </a:p>
        </p:txBody>
      </p:sp>
      <p:grpSp>
        <p:nvGrpSpPr>
          <p:cNvPr id="21" name="组合 20"/>
          <p:cNvGrpSpPr/>
          <p:nvPr/>
        </p:nvGrpSpPr>
        <p:grpSpPr>
          <a:xfrm>
            <a:off x="10913261" y="6091183"/>
            <a:ext cx="1059864" cy="316569"/>
            <a:chOff x="12533126" y="7275289"/>
            <a:chExt cx="1177872" cy="351816"/>
          </a:xfrm>
        </p:grpSpPr>
        <p:pic>
          <p:nvPicPr>
            <p:cNvPr id="22" name="图片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60632" y="7279603"/>
              <a:ext cx="835224" cy="347502"/>
            </a:xfrm>
            <a:prstGeom prst="rect">
              <a:avLst/>
            </a:prstGeom>
          </p:spPr>
        </p:pic>
        <p:sp>
          <p:nvSpPr>
            <p:cNvPr id="23" name="文本框 22"/>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990" b="1" kern="0" dirty="0">
                  <a:solidFill>
                    <a:srgbClr val="000000"/>
                  </a:solidFill>
                  <a:latin typeface="Century Gothic" panose="020B0502020202020204" pitchFamily="34" charset="0"/>
                  <a:sym typeface="Helvetica Light"/>
                </a:rPr>
                <a:t>25/26</a:t>
              </a:r>
              <a:endParaRPr lang="zh-CN" altLang="en-US" sz="990" b="1" kern="0" dirty="0">
                <a:solidFill>
                  <a:srgbClr val="000000"/>
                </a:solidFill>
                <a:latin typeface="Century Gothic" panose="020B0502020202020204" pitchFamily="34" charset="0"/>
                <a:sym typeface="Helvetica Light"/>
              </a:endParaRPr>
            </a:p>
          </p:txBody>
        </p:sp>
      </p:grpSp>
      <p:grpSp>
        <p:nvGrpSpPr>
          <p:cNvPr id="25" name="组合 24"/>
          <p:cNvGrpSpPr/>
          <p:nvPr/>
        </p:nvGrpSpPr>
        <p:grpSpPr>
          <a:xfrm>
            <a:off x="9151526" y="10199"/>
            <a:ext cx="2374889" cy="773220"/>
            <a:chOff x="9336223" y="63814"/>
            <a:chExt cx="2374889" cy="773220"/>
          </a:xfrm>
        </p:grpSpPr>
        <p:pic>
          <p:nvPicPr>
            <p:cNvPr id="26" name="图片 25">
              <a:extLst>
                <a:ext uri="{FF2B5EF4-FFF2-40B4-BE49-F238E27FC236}">
                  <a16:creationId xmlns="" xmlns:a16="http://schemas.microsoft.com/office/drawing/2014/main" id="{53EB2CB1-CADB-1B4F-8DA2-93E4092780F5}"/>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336223" y="63814"/>
              <a:ext cx="2374889" cy="773220"/>
            </a:xfrm>
            <a:prstGeom prst="rect">
              <a:avLst/>
            </a:prstGeom>
          </p:spPr>
        </p:pic>
        <p:sp>
          <p:nvSpPr>
            <p:cNvPr id="27" name="文本框 34"/>
            <p:cNvSpPr txBox="1"/>
            <p:nvPr/>
          </p:nvSpPr>
          <p:spPr>
            <a:xfrm>
              <a:off x="9336223" y="166052"/>
              <a:ext cx="213897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Review</a:t>
              </a:r>
              <a:endParaRPr lang="zh-CN" altLang="en-US" sz="2800" b="1" dirty="0">
                <a:solidFill>
                  <a:schemeClr val="bg1"/>
                </a:solidFill>
                <a:latin typeface="Century Gothic" panose="020B0502020202020204" pitchFamily="34" charset="0"/>
                <a:sym typeface="Helvetica Light"/>
              </a:endParaRPr>
            </a:p>
          </p:txBody>
        </p:sp>
      </p:grpSp>
      <p:grpSp>
        <p:nvGrpSpPr>
          <p:cNvPr id="30" name="组合 29"/>
          <p:cNvGrpSpPr/>
          <p:nvPr/>
        </p:nvGrpSpPr>
        <p:grpSpPr>
          <a:xfrm>
            <a:off x="283758" y="6098447"/>
            <a:ext cx="996019" cy="294424"/>
            <a:chOff x="10856740" y="6277239"/>
            <a:chExt cx="996019" cy="294424"/>
          </a:xfrm>
        </p:grpSpPr>
        <p:pic>
          <p:nvPicPr>
            <p:cNvPr id="31" name="图片 30">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32" name="文本框 26">
              <a:extLst>
                <a:ext uri="{FF2B5EF4-FFF2-40B4-BE49-F238E27FC236}">
                  <a16:creationId xmlns="" xmlns:a16="http://schemas.microsoft.com/office/drawing/2014/main" id="{68BCB880-31DC-7346-B6D5-01DAA156375E}"/>
                </a:ext>
              </a:extLst>
            </p:cNvPr>
            <p:cNvSpPr txBox="1"/>
            <p:nvPr/>
          </p:nvSpPr>
          <p:spPr>
            <a:xfrm>
              <a:off x="10856740" y="6293646"/>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1:00</a:t>
              </a:r>
              <a:endParaRPr lang="zh-CN" altLang="en-US" sz="1100" b="1" dirty="0">
                <a:latin typeface="Century Gothic" panose="020B0502020202020204" pitchFamily="34" charset="0"/>
              </a:endParaRPr>
            </a:p>
          </p:txBody>
        </p:sp>
      </p:grpSp>
      <p:grpSp>
        <p:nvGrpSpPr>
          <p:cNvPr id="37" name="组合 36"/>
          <p:cNvGrpSpPr/>
          <p:nvPr/>
        </p:nvGrpSpPr>
        <p:grpSpPr>
          <a:xfrm>
            <a:off x="3319859" y="378918"/>
            <a:ext cx="5184559" cy="1109708"/>
            <a:chOff x="3319860" y="479713"/>
            <a:chExt cx="5184559" cy="1109708"/>
          </a:xfrm>
        </p:grpSpPr>
        <p:pic>
          <p:nvPicPr>
            <p:cNvPr id="38" name="图片 37"/>
            <p:cNvPicPr>
              <a:picLocks noChangeAspect="1"/>
            </p:cNvPicPr>
            <p:nvPr/>
          </p:nvPicPr>
          <p:blipFill rotWithShape="1">
            <a:blip r:embed="rId9" cstate="email">
              <a:extLst>
                <a:ext uri="{28A0092B-C50C-407E-A947-70E740481C1C}">
                  <a14:useLocalDpi xmlns:a14="http://schemas.microsoft.com/office/drawing/2010/main"/>
                </a:ext>
              </a:extLst>
            </a:blip>
            <a:srcRect l="3322" t="37846" r="4578" b="42441"/>
            <a:stretch/>
          </p:blipFill>
          <p:spPr>
            <a:xfrm>
              <a:off x="3319860" y="479713"/>
              <a:ext cx="5184559" cy="1109708"/>
            </a:xfrm>
            <a:prstGeom prst="rect">
              <a:avLst/>
            </a:prstGeom>
          </p:spPr>
        </p:pic>
        <p:sp>
          <p:nvSpPr>
            <p:cNvPr id="39" name="矩形 38"/>
            <p:cNvSpPr/>
            <p:nvPr/>
          </p:nvSpPr>
          <p:spPr>
            <a:xfrm>
              <a:off x="4312184" y="743074"/>
              <a:ext cx="3099060" cy="590803"/>
            </a:xfrm>
            <a:prstGeom prst="rect">
              <a:avLst/>
            </a:prstGeom>
            <a:noFill/>
          </p:spPr>
          <p:txBody>
            <a:bodyPr wrap="square">
              <a:spAutoFit/>
            </a:bodyPr>
            <a:lstStyle/>
            <a:p>
              <a:pPr algn="ctr" defTabSz="410648" hangingPunct="0"/>
              <a:r>
                <a:rPr lang="en-US" altLang="zh-CN" sz="3239" b="1" kern="0" dirty="0">
                  <a:solidFill>
                    <a:schemeClr val="bg1"/>
                  </a:solidFill>
                  <a:latin typeface="Century Gothic" panose="020B0502020202020204" pitchFamily="34" charset="0"/>
                  <a:ea typeface="Futura Std Book" charset="0"/>
                  <a:cs typeface="Futura Std Book" charset="0"/>
                  <a:sym typeface="Helvetica Light"/>
                </a:rPr>
                <a:t>Let’s review!</a:t>
              </a:r>
            </a:p>
          </p:txBody>
        </p:sp>
      </p:grpSp>
      <p:pic>
        <p:nvPicPr>
          <p:cNvPr id="33" name="图片 32" descr="花"/>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8928789" y="4520702"/>
            <a:ext cx="1292225" cy="1353185"/>
          </a:xfrm>
          <a:prstGeom prst="rect">
            <a:avLst/>
          </a:prstGeom>
        </p:spPr>
      </p:pic>
      <p:grpSp>
        <p:nvGrpSpPr>
          <p:cNvPr id="34" name="组合 33"/>
          <p:cNvGrpSpPr/>
          <p:nvPr/>
        </p:nvGrpSpPr>
        <p:grpSpPr>
          <a:xfrm>
            <a:off x="6114196" y="-14902"/>
            <a:ext cx="6085487" cy="1500826"/>
            <a:chOff x="8567" y="-23"/>
            <a:chExt cx="8445" cy="2007"/>
          </a:xfrm>
        </p:grpSpPr>
        <p:sp>
          <p:nvSpPr>
            <p:cNvPr id="35" name="矩形 34"/>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6" name="文本框 35"/>
            <p:cNvSpPr txBox="1"/>
            <p:nvPr/>
          </p:nvSpPr>
          <p:spPr>
            <a:xfrm>
              <a:off x="8600" y="468"/>
              <a:ext cx="8268" cy="109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Review today’s lesson.</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review the phonics by asking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read the words. </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review the words by asking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make sentences with them. </a:t>
              </a:r>
              <a:endParaRPr lang="en-US" altLang="zh-CN" sz="1100" dirty="0">
                <a:latin typeface="Century Gothic" panose="020B0502020202020204" pitchFamily="34" charset="0"/>
              </a:endParaRPr>
            </a:p>
            <a:p>
              <a:pPr marL="228600" indent="-228600">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review the sentence patterns by asking each S to make sentences with them.</a:t>
              </a:r>
              <a:endParaRPr lang="zh-CN" altLang="zh-CN" sz="1100" dirty="0">
                <a:latin typeface="Century Gothic" panose="020B0502020202020204" pitchFamily="34" charset="0"/>
              </a:endParaRPr>
            </a:p>
          </p:txBody>
        </p:sp>
      </p:grpSp>
      <p:grpSp>
        <p:nvGrpSpPr>
          <p:cNvPr id="40" name="组合 39"/>
          <p:cNvGrpSpPr/>
          <p:nvPr/>
        </p:nvGrpSpPr>
        <p:grpSpPr>
          <a:xfrm>
            <a:off x="11354435" y="-58065"/>
            <a:ext cx="1116983" cy="845465"/>
            <a:chOff x="18031" y="-28"/>
            <a:chExt cx="1710" cy="1195"/>
          </a:xfrm>
        </p:grpSpPr>
        <p:sp>
          <p:nvSpPr>
            <p:cNvPr id="41" name="直角三角形 40"/>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190775198"/>
      </p:ext>
    </p:extLst>
  </p:cSld>
  <p:clrMapOvr>
    <a:masterClrMapping/>
  </p:clrMapOvr>
  <p:transition spd="med">
    <p:cover/>
  </p:transition>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2A334724-80B4-C141-B149-D662D50CE0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54" y="4866"/>
            <a:ext cx="12189567" cy="6861677"/>
          </a:xfrm>
          <a:prstGeom prst="rect">
            <a:avLst/>
          </a:prstGeom>
        </p:spPr>
      </p:pic>
      <p:pic>
        <p:nvPicPr>
          <p:cNvPr id="6" name="图片 5">
            <a:extLst>
              <a:ext uri="{FF2B5EF4-FFF2-40B4-BE49-F238E27FC236}">
                <a16:creationId xmlns="" xmlns:a16="http://schemas.microsoft.com/office/drawing/2014/main" id="{CC3234B6-CDB3-6342-B35D-9DFDF85BC71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5429" y="2818481"/>
            <a:ext cx="3569371" cy="3071147"/>
          </a:xfrm>
          <a:prstGeom prst="rect">
            <a:avLst/>
          </a:prstGeom>
        </p:spPr>
      </p:pic>
      <p:pic>
        <p:nvPicPr>
          <p:cNvPr id="7" name="图片 6">
            <a:extLst>
              <a:ext uri="{FF2B5EF4-FFF2-40B4-BE49-F238E27FC236}">
                <a16:creationId xmlns="" xmlns:a16="http://schemas.microsoft.com/office/drawing/2014/main" id="{27A7EEAD-FEB5-6947-ACBA-7E11500F80A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1324952">
            <a:off x="6747792" y="3009452"/>
            <a:ext cx="3752913" cy="3510581"/>
          </a:xfrm>
          <a:prstGeom prst="rect">
            <a:avLst/>
          </a:prstGeom>
        </p:spPr>
      </p:pic>
      <p:grpSp>
        <p:nvGrpSpPr>
          <p:cNvPr id="14" name="组合 13"/>
          <p:cNvGrpSpPr/>
          <p:nvPr/>
        </p:nvGrpSpPr>
        <p:grpSpPr>
          <a:xfrm>
            <a:off x="11187573" y="6472177"/>
            <a:ext cx="1059864" cy="316569"/>
            <a:chOff x="12533126" y="7275289"/>
            <a:chExt cx="1177872" cy="351816"/>
          </a:xfrm>
        </p:grpSpPr>
        <p:pic>
          <p:nvPicPr>
            <p:cNvPr id="15" name="图片 1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660632" y="7279603"/>
              <a:ext cx="835224" cy="347502"/>
            </a:xfrm>
            <a:prstGeom prst="rect">
              <a:avLst/>
            </a:prstGeom>
          </p:spPr>
        </p:pic>
        <p:sp>
          <p:nvSpPr>
            <p:cNvPr id="16" name="文本框 15"/>
            <p:cNvSpPr txBox="1"/>
            <p:nvPr/>
          </p:nvSpPr>
          <p:spPr>
            <a:xfrm>
              <a:off x="12533126" y="7275289"/>
              <a:ext cx="1177872" cy="27190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990" b="1" kern="0" dirty="0">
                  <a:solidFill>
                    <a:srgbClr val="000000"/>
                  </a:solidFill>
                  <a:latin typeface="Century Gothic" panose="020B0502020202020204" pitchFamily="34" charset="0"/>
                  <a:sym typeface="Helvetica Light"/>
                </a:rPr>
                <a:t>26/26</a:t>
              </a:r>
              <a:endParaRPr lang="zh-CN" altLang="en-US" sz="990" b="1" kern="0" dirty="0">
                <a:solidFill>
                  <a:srgbClr val="000000"/>
                </a:solidFill>
                <a:latin typeface="Century Gothic" panose="020B0502020202020204" pitchFamily="34" charset="0"/>
                <a:sym typeface="Helvetica Light"/>
              </a:endParaRPr>
            </a:p>
          </p:txBody>
        </p:sp>
      </p:grpSp>
      <p:grpSp>
        <p:nvGrpSpPr>
          <p:cNvPr id="19" name="组合 18"/>
          <p:cNvGrpSpPr/>
          <p:nvPr/>
        </p:nvGrpSpPr>
        <p:grpSpPr>
          <a:xfrm>
            <a:off x="18235" y="6422415"/>
            <a:ext cx="1025203" cy="294424"/>
            <a:chOff x="10827556" y="6277239"/>
            <a:chExt cx="1025203" cy="294424"/>
          </a:xfrm>
        </p:grpSpPr>
        <p:pic>
          <p:nvPicPr>
            <p:cNvPr id="20" name="图片 19">
              <a:extLst>
                <a:ext uri="{FF2B5EF4-FFF2-40B4-BE49-F238E27FC236}">
                  <a16:creationId xmlns="" xmlns:a16="http://schemas.microsoft.com/office/drawing/2014/main" id="{AD5EA7F3-ABAB-2E48-AE5C-40EA9ED125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103315" y="6277239"/>
              <a:ext cx="749444" cy="294424"/>
            </a:xfrm>
            <a:prstGeom prst="rect">
              <a:avLst/>
            </a:prstGeom>
          </p:spPr>
        </p:pic>
        <p:sp>
          <p:nvSpPr>
            <p:cNvPr id="21" name="文本框 26">
              <a:extLst>
                <a:ext uri="{FF2B5EF4-FFF2-40B4-BE49-F238E27FC236}">
                  <a16:creationId xmlns="" xmlns:a16="http://schemas.microsoft.com/office/drawing/2014/main" id="{68BCB880-31DC-7346-B6D5-01DAA156375E}"/>
                </a:ext>
              </a:extLst>
            </p:cNvPr>
            <p:cNvSpPr txBox="1"/>
            <p:nvPr/>
          </p:nvSpPr>
          <p:spPr>
            <a:xfrm>
              <a:off x="10827556" y="6283918"/>
              <a:ext cx="790364" cy="2616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zh-CN" sz="1100" b="1" dirty="0">
                  <a:latin typeface="Century Gothic" panose="020B0502020202020204" pitchFamily="34" charset="0"/>
                </a:rPr>
                <a:t>    0:30</a:t>
              </a:r>
              <a:endParaRPr lang="zh-CN" altLang="en-US" sz="1100" b="1" dirty="0">
                <a:latin typeface="Century Gothic" panose="020B0502020202020204" pitchFamily="34" charset="0"/>
              </a:endParaRPr>
            </a:p>
          </p:txBody>
        </p:sp>
      </p:grpSp>
      <p:pic>
        <p:nvPicPr>
          <p:cNvPr id="2" name="图片 1"/>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08114" y="3047794"/>
            <a:ext cx="3044000" cy="2612520"/>
          </a:xfrm>
          <a:prstGeom prst="rect">
            <a:avLst/>
          </a:prstGeom>
        </p:spPr>
      </p:pic>
      <p:pic>
        <p:nvPicPr>
          <p:cNvPr id="3" name="图片 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406459">
            <a:off x="7027942" y="3371008"/>
            <a:ext cx="3266210" cy="2812220"/>
          </a:xfrm>
          <a:prstGeom prst="rect">
            <a:avLst/>
          </a:prstGeom>
        </p:spPr>
      </p:pic>
      <p:grpSp>
        <p:nvGrpSpPr>
          <p:cNvPr id="13" name="组合 12"/>
          <p:cNvGrpSpPr/>
          <p:nvPr/>
        </p:nvGrpSpPr>
        <p:grpSpPr>
          <a:xfrm>
            <a:off x="6114196" y="-14902"/>
            <a:ext cx="6085487" cy="1500826"/>
            <a:chOff x="8567" y="-23"/>
            <a:chExt cx="8445" cy="2007"/>
          </a:xfrm>
        </p:grpSpPr>
        <p:sp>
          <p:nvSpPr>
            <p:cNvPr id="17" name="矩形 16"/>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18" name="文本框 17"/>
            <p:cNvSpPr txBox="1"/>
            <p:nvPr/>
          </p:nvSpPr>
          <p:spPr>
            <a:xfrm>
              <a:off x="8600" y="492"/>
              <a:ext cx="8268" cy="104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t>LO: End the lesson and encourage </a:t>
              </a:r>
              <a:r>
                <a:rPr lang="en-US" altLang="zh-CN" sz="1100" b="1" dirty="0" err="1"/>
                <a:t>Ss</a:t>
              </a:r>
              <a:r>
                <a:rPr lang="en-US" altLang="zh-CN" sz="1100" b="1" dirty="0"/>
                <a:t> to prepare well for the next class. </a:t>
              </a:r>
              <a:endParaRPr lang="zh-CN" altLang="zh-CN" sz="1100" dirty="0"/>
            </a:p>
            <a:p>
              <a:r>
                <a:rPr lang="en-US" altLang="zh-CN" sz="1100" b="1" dirty="0"/>
                <a:t>1.  Briefly comment on Ss. </a:t>
              </a:r>
              <a:endParaRPr lang="zh-CN" altLang="zh-CN" sz="1100" dirty="0"/>
            </a:p>
            <a:p>
              <a:r>
                <a:rPr lang="en-US" altLang="zh-CN" sz="1100" b="1" dirty="0"/>
                <a:t>2.  Say goodbye to students.</a:t>
              </a:r>
              <a:endParaRPr lang="zh-CN" altLang="zh-CN" sz="1100" dirty="0"/>
            </a:p>
            <a:p>
              <a:r>
                <a:rPr lang="en-US" altLang="zh-CN" sz="1100" b="1" dirty="0"/>
                <a:t>3.  Ask </a:t>
              </a:r>
              <a:r>
                <a:rPr lang="en-US" altLang="zh-CN" sz="1100" b="1" dirty="0" err="1"/>
                <a:t>Ss</a:t>
              </a:r>
              <a:r>
                <a:rPr lang="en-US" altLang="zh-CN" sz="1100" b="1" dirty="0"/>
                <a:t> to preview the next lesson.</a:t>
              </a:r>
              <a:endParaRPr lang="zh-CN" altLang="zh-CN" sz="1100" dirty="0"/>
            </a:p>
          </p:txBody>
        </p:sp>
      </p:grpSp>
      <p:grpSp>
        <p:nvGrpSpPr>
          <p:cNvPr id="22" name="组合 21"/>
          <p:cNvGrpSpPr/>
          <p:nvPr/>
        </p:nvGrpSpPr>
        <p:grpSpPr>
          <a:xfrm>
            <a:off x="11354435" y="-58065"/>
            <a:ext cx="1116983" cy="845465"/>
            <a:chOff x="18031" y="-28"/>
            <a:chExt cx="1710" cy="1195"/>
          </a:xfrm>
        </p:grpSpPr>
        <p:sp>
          <p:nvSpPr>
            <p:cNvPr id="23" name="直角三角形 22"/>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4" name="文本框 23"/>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8096620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图片 50" descr="C:\Users\HP\Desktop\新画风\11月份\11.20\h.pngh"/>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8451669" y="3994833"/>
            <a:ext cx="3740331" cy="2945568"/>
          </a:xfrm>
          <a:prstGeom prst="rect">
            <a:avLst/>
          </a:prstGeom>
        </p:spPr>
      </p:pic>
      <p:pic>
        <p:nvPicPr>
          <p:cNvPr id="39" name="图片 38" descr="C:\Users\HP\Desktop\新画风\11月份\11.20\h.pngh"/>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91557" y="3939790"/>
            <a:ext cx="3517408" cy="2770013"/>
          </a:xfrm>
          <a:prstGeom prst="rect">
            <a:avLst/>
          </a:prstGeom>
        </p:spPr>
      </p:pic>
      <p:pic>
        <p:nvPicPr>
          <p:cNvPr id="33" name="图片 32" descr="C:\Users\HP\Desktop\新画风\11月份\11.20\y.pngy"/>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2973039" y="1117644"/>
            <a:ext cx="6359803" cy="3492698"/>
          </a:xfrm>
          <a:prstGeom prst="rect">
            <a:avLst/>
          </a:prstGeom>
        </p:spPr>
      </p:pic>
      <p:sp>
        <p:nvSpPr>
          <p:cNvPr id="48" name="矩形 47"/>
          <p:cNvSpPr/>
          <p:nvPr/>
        </p:nvSpPr>
        <p:spPr>
          <a:xfrm>
            <a:off x="3756421" y="1955742"/>
            <a:ext cx="4473664" cy="954107"/>
          </a:xfrm>
          <a:prstGeom prst="rect">
            <a:avLst/>
          </a:prstGeom>
        </p:spPr>
        <p:txBody>
          <a:bodyPr wrap="square">
            <a:spAutoFit/>
          </a:bodyPr>
          <a:lstStyle/>
          <a:p>
            <a:pPr algn="ctr">
              <a:defRPr/>
            </a:pPr>
            <a:r>
              <a:rPr lang="en-US" altLang="zh-CN" sz="2800" b="1" dirty="0">
                <a:solidFill>
                  <a:prstClr val="white"/>
                </a:solidFill>
                <a:latin typeface="Century Gothic" panose="020B0502020202020204" pitchFamily="34" charset="0"/>
                <a:ea typeface="宋体" panose="02010600030101010101" pitchFamily="2" charset="-122"/>
              </a:rPr>
              <a:t>This is a retelling of the book</a:t>
            </a:r>
            <a:r>
              <a:rPr lang="en-US" altLang="zh-CN" sz="2800" b="1" i="1" dirty="0">
                <a:solidFill>
                  <a:prstClr val="white"/>
                </a:solidFill>
                <a:latin typeface="Century Gothic" panose="020B0502020202020204" pitchFamily="34" charset="0"/>
                <a:ea typeface="宋体" panose="02010600030101010101" pitchFamily="2" charset="-122"/>
              </a:rPr>
              <a:t> The Ice Rink</a:t>
            </a:r>
            <a:r>
              <a:rPr lang="en-US" altLang="zh-CN" sz="2800" b="1" dirty="0">
                <a:solidFill>
                  <a:prstClr val="white"/>
                </a:solidFill>
                <a:latin typeface="Century Gothic" panose="020B0502020202020204" pitchFamily="34" charset="0"/>
                <a:ea typeface="宋体" panose="02010600030101010101" pitchFamily="2" charset="-122"/>
              </a:rPr>
              <a:t>.</a:t>
            </a:r>
            <a:endParaRPr lang="zh-CN" altLang="zh-CN" sz="2800" b="1" dirty="0">
              <a:solidFill>
                <a:prstClr val="white"/>
              </a:solidFill>
              <a:latin typeface="Century Gothic" panose="020B0502020202020204" pitchFamily="34" charset="0"/>
              <a:ea typeface="宋体" panose="02010600030101010101" pitchFamily="2" charset="-122"/>
            </a:endParaRPr>
          </a:p>
        </p:txBody>
      </p:sp>
      <p:pic>
        <p:nvPicPr>
          <p:cNvPr id="2" name="图片 1">
            <a:extLst>
              <a:ext uri="{FF2B5EF4-FFF2-40B4-BE49-F238E27FC236}">
                <a16:creationId xmlns="" xmlns:a16="http://schemas.microsoft.com/office/drawing/2014/main" id="{87814577-70CA-BE40-B210-6B49FD948AF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146625"/>
            <a:ext cx="12189984" cy="553091"/>
          </a:xfrm>
          <a:prstGeom prst="rect">
            <a:avLst/>
          </a:prstGeom>
        </p:spPr>
      </p:pic>
      <p:grpSp>
        <p:nvGrpSpPr>
          <p:cNvPr id="30" name="组合 29"/>
          <p:cNvGrpSpPr/>
          <p:nvPr/>
        </p:nvGrpSpPr>
        <p:grpSpPr>
          <a:xfrm>
            <a:off x="8993462" y="-915"/>
            <a:ext cx="2549675" cy="773220"/>
            <a:chOff x="9514965" y="230021"/>
            <a:chExt cx="2549675" cy="773220"/>
          </a:xfrm>
        </p:grpSpPr>
        <p:pic>
          <p:nvPicPr>
            <p:cNvPr id="31" name="图片 30">
              <a:extLst>
                <a:ext uri="{FF2B5EF4-FFF2-40B4-BE49-F238E27FC236}">
                  <a16:creationId xmlns="" xmlns:a16="http://schemas.microsoft.com/office/drawing/2014/main" id="{C4FD6B17-819E-964A-AA6E-8AE0C264EADD}"/>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9689751" y="230021"/>
              <a:ext cx="2374889" cy="773220"/>
            </a:xfrm>
            <a:prstGeom prst="rect">
              <a:avLst/>
            </a:prstGeom>
          </p:spPr>
        </p:pic>
        <p:sp>
          <p:nvSpPr>
            <p:cNvPr id="32" name="文本框 31"/>
            <p:cNvSpPr txBox="1"/>
            <p:nvPr/>
          </p:nvSpPr>
          <p:spPr>
            <a:xfrm>
              <a:off x="9514965" y="329767"/>
              <a:ext cx="254967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rPr>
                <a:t>Presentation</a:t>
              </a:r>
              <a:endParaRPr kumimoji="0" lang="zh-CN" altLang="en-US" sz="2800" b="1" i="0" u="none" strike="noStrike" kern="1200" cap="none" spc="0" normalizeH="0" baseline="0" noProof="0" dirty="0">
                <a:ln>
                  <a:noFill/>
                </a:ln>
                <a:solidFill>
                  <a:srgbClr val="FFFFFF"/>
                </a:solidFill>
                <a:effectLst/>
                <a:uLnTx/>
                <a:uFillTx/>
                <a:latin typeface="Century Gothic" panose="020B0502020202020204" pitchFamily="34" charset="0"/>
                <a:ea typeface="宋体" panose="02010600030101010101" pitchFamily="2" charset="-122"/>
                <a:cs typeface="+mn-cs"/>
                <a:sym typeface="Helvetica Light"/>
              </a:endParaRPr>
            </a:p>
          </p:txBody>
        </p:sp>
      </p:grpSp>
      <p:grpSp>
        <p:nvGrpSpPr>
          <p:cNvPr id="3" name="组合 2"/>
          <p:cNvGrpSpPr/>
          <p:nvPr/>
        </p:nvGrpSpPr>
        <p:grpSpPr>
          <a:xfrm>
            <a:off x="-67004" y="6513789"/>
            <a:ext cx="942691" cy="294424"/>
            <a:chOff x="11008048" y="6528234"/>
            <a:chExt cx="942691" cy="294424"/>
          </a:xfrm>
        </p:grpSpPr>
        <p:pic>
          <p:nvPicPr>
            <p:cNvPr id="22" name="图片 21">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23" name="文本框 22">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100" b="1" dirty="0">
                  <a:solidFill>
                    <a:prstClr val="black"/>
                  </a:solidFill>
                  <a:latin typeface="Century Gothic" panose="020B0502020202020204" pitchFamily="34" charset="0"/>
                  <a:ea typeface="宋体" panose="02010600030101010101" pitchFamily="2" charset="-122"/>
                </a:rPr>
                <a:t>2</a:t>
              </a:r>
              <a:r>
                <a:rPr kumimoji="0" lang="en-US" altLang="zh-CN"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rPr>
                <a:t>:00</a:t>
              </a:r>
              <a:endParaRPr kumimoji="0" lang="zh-CN" altLang="en-US" sz="11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34" name="组合 33"/>
          <p:cNvGrpSpPr/>
          <p:nvPr/>
        </p:nvGrpSpPr>
        <p:grpSpPr>
          <a:xfrm>
            <a:off x="11251246" y="6498237"/>
            <a:ext cx="998007" cy="312687"/>
            <a:chOff x="7707356" y="6408789"/>
            <a:chExt cx="998007" cy="312687"/>
          </a:xfrm>
        </p:grpSpPr>
        <p:pic>
          <p:nvPicPr>
            <p:cNvPr id="35" name="图片 34"/>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6" name="文本框 35"/>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marL="0" marR="0" lvl="0" indent="0" algn="ctr" defTabSz="525663" rtl="0" eaLnBrk="1" fontAlgn="auto" latinLnBrk="0" hangingPunct="0">
                <a:lnSpc>
                  <a:spcPct val="100000"/>
                </a:lnSpc>
                <a:spcBef>
                  <a:spcPts val="0"/>
                </a:spcBef>
                <a:spcAft>
                  <a:spcPts val="0"/>
                </a:spcAft>
                <a:buClrTx/>
                <a:buSzTx/>
                <a:buFontTx/>
                <a:buNone/>
                <a:tabLst/>
                <a:defRPr/>
              </a:pPr>
              <a:r>
                <a:rPr kumimoji="0" lang="en-US" altLang="zh-CN"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rPr>
                <a:t>3/26</a:t>
              </a:r>
              <a:endParaRPr kumimoji="0" lang="zh-CN" altLang="en-US" sz="1100" b="1" i="0" u="none" strike="noStrike" kern="0" cap="none" spc="0" normalizeH="0" baseline="0" noProof="0" dirty="0">
                <a:ln>
                  <a:noFill/>
                </a:ln>
                <a:solidFill>
                  <a:srgbClr val="000000"/>
                </a:solidFill>
                <a:effectLst/>
                <a:uLnTx/>
                <a:uFillTx/>
                <a:latin typeface="Century Gothic" panose="020B0502020202020204" pitchFamily="34" charset="0"/>
                <a:ea typeface="宋体" panose="02010600030101010101" pitchFamily="2" charset="-122"/>
                <a:cs typeface="+mn-cs"/>
                <a:sym typeface="Helvetica Light"/>
              </a:endParaRPr>
            </a:p>
          </p:txBody>
        </p:sp>
      </p:grpSp>
      <p:pic>
        <p:nvPicPr>
          <p:cNvPr id="46" name="图片 45"/>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2273913">
            <a:off x="7357141" y="2764154"/>
            <a:ext cx="966851" cy="1542879"/>
          </a:xfrm>
          <a:prstGeom prst="rect">
            <a:avLst/>
          </a:prstGeom>
        </p:spPr>
      </p:pic>
      <p:pic>
        <p:nvPicPr>
          <p:cNvPr id="49" name="图片 48"/>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447952" y="5772063"/>
            <a:ext cx="610825" cy="614970"/>
          </a:xfrm>
          <a:prstGeom prst="rect">
            <a:avLst/>
          </a:prstGeom>
        </p:spPr>
      </p:pic>
      <p:pic>
        <p:nvPicPr>
          <p:cNvPr id="50" name="图片 49"/>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8852935" y="5861033"/>
            <a:ext cx="610825" cy="614970"/>
          </a:xfrm>
          <a:prstGeom prst="rect">
            <a:avLst/>
          </a:prstGeom>
        </p:spPr>
      </p:pic>
      <p:pic>
        <p:nvPicPr>
          <p:cNvPr id="37" name="图片 36" descr="C:\Users\HP\Desktop\新画风\11月份\11.20\u.pngu"/>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flipH="1">
            <a:off x="3857692" y="4337652"/>
            <a:ext cx="1839926" cy="2419759"/>
          </a:xfrm>
          <a:prstGeom prst="rect">
            <a:avLst/>
          </a:prstGeom>
        </p:spPr>
      </p:pic>
      <p:pic>
        <p:nvPicPr>
          <p:cNvPr id="38" name="图片 37" descr="C:\Users\HP\Desktop\新画风\11月份\11.20\p.pngp"/>
          <p:cNvPicPr>
            <a:picLocks noChangeAspect="1"/>
          </p:cNvPicPr>
          <p:nvPr/>
        </p:nvPicPr>
        <p:blipFill>
          <a:blip r:embed="rId13" cstate="email">
            <a:extLst>
              <a:ext uri="{28A0092B-C50C-407E-A947-70E740481C1C}">
                <a14:useLocalDpi xmlns:a14="http://schemas.microsoft.com/office/drawing/2010/main"/>
              </a:ext>
            </a:extLst>
          </a:blip>
          <a:srcRect/>
          <a:stretch>
            <a:fillRect/>
          </a:stretch>
        </p:blipFill>
        <p:spPr>
          <a:xfrm>
            <a:off x="6051271" y="4433500"/>
            <a:ext cx="1488323" cy="2356392"/>
          </a:xfrm>
          <a:prstGeom prst="rect">
            <a:avLst/>
          </a:prstGeom>
        </p:spPr>
      </p:pic>
      <p:pic>
        <p:nvPicPr>
          <p:cNvPr id="52" name="图片 51" descr="C:\Users\HP\Desktop\新画风\11月份\11.20\o.pngo"/>
          <p:cNvPicPr>
            <a:picLocks noChangeAspect="1"/>
          </p:cNvPicPr>
          <p:nvPr/>
        </p:nvPicPr>
        <p:blipFill rotWithShape="1">
          <a:blip r:embed="rId14" cstate="email">
            <a:extLst>
              <a:ext uri="{28A0092B-C50C-407E-A947-70E740481C1C}">
                <a14:useLocalDpi xmlns:a14="http://schemas.microsoft.com/office/drawing/2010/main"/>
              </a:ext>
            </a:extLst>
          </a:blip>
          <a:srcRect/>
          <a:stretch>
            <a:fillRect/>
          </a:stretch>
        </p:blipFill>
        <p:spPr>
          <a:xfrm>
            <a:off x="689138" y="1642800"/>
            <a:ext cx="1486535" cy="1786255"/>
          </a:xfrm>
          <a:prstGeom prst="rect">
            <a:avLst/>
          </a:prstGeom>
        </p:spPr>
      </p:pic>
      <p:pic>
        <p:nvPicPr>
          <p:cNvPr id="53" name="图片 52" descr="C:\Users\HP\Desktop\新画风\11月份\11.20\b.pngb"/>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863530" y="4713243"/>
            <a:ext cx="836930" cy="736050"/>
          </a:xfrm>
          <a:prstGeom prst="rect">
            <a:avLst/>
          </a:prstGeom>
        </p:spPr>
      </p:pic>
      <p:pic>
        <p:nvPicPr>
          <p:cNvPr id="54" name="图片 53" descr="C:\Users\HP\Desktop\新画风\11月份\11.20\k.pngk"/>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1931547" y="4590035"/>
            <a:ext cx="834390" cy="859258"/>
          </a:xfrm>
          <a:prstGeom prst="rect">
            <a:avLst/>
          </a:prstGeom>
        </p:spPr>
      </p:pic>
      <p:pic>
        <p:nvPicPr>
          <p:cNvPr id="55" name="图片 54" descr="C:\Users\HP\Desktop\新画风\11月份\11.20\糖果.png糖果"/>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1364058" y="5324796"/>
            <a:ext cx="1010285" cy="712062"/>
          </a:xfrm>
          <a:prstGeom prst="rect">
            <a:avLst/>
          </a:prstGeom>
        </p:spPr>
      </p:pic>
      <p:pic>
        <p:nvPicPr>
          <p:cNvPr id="56" name="图片 55" descr="C:\Users\HP\Desktop\新画风\11月份\11.20\b.pngb"/>
          <p:cNvPicPr>
            <a:picLocks noChangeAspect="1"/>
          </p:cNvPicPr>
          <p:nvPr/>
        </p:nvPicPr>
        <p:blipFill>
          <a:blip r:embed="rId15" cstate="email">
            <a:extLst>
              <a:ext uri="{28A0092B-C50C-407E-A947-70E740481C1C}">
                <a14:useLocalDpi xmlns:a14="http://schemas.microsoft.com/office/drawing/2010/main"/>
              </a:ext>
            </a:extLst>
          </a:blip>
          <a:srcRect/>
          <a:stretch>
            <a:fillRect/>
          </a:stretch>
        </p:blipFill>
        <p:spPr>
          <a:xfrm>
            <a:off x="9543424" y="4875646"/>
            <a:ext cx="836930" cy="736050"/>
          </a:xfrm>
          <a:prstGeom prst="rect">
            <a:avLst/>
          </a:prstGeom>
        </p:spPr>
      </p:pic>
      <p:pic>
        <p:nvPicPr>
          <p:cNvPr id="57" name="图片 56" descr="C:\Users\HP\Desktop\新画风\11月份\11.20\o.pngo"/>
          <p:cNvPicPr>
            <a:picLocks noChangeAspect="1"/>
          </p:cNvPicPr>
          <p:nvPr/>
        </p:nvPicPr>
        <p:blipFill rotWithShape="1">
          <a:blip r:embed="rId14" cstate="email">
            <a:extLst>
              <a:ext uri="{28A0092B-C50C-407E-A947-70E740481C1C}">
                <a14:useLocalDpi xmlns:a14="http://schemas.microsoft.com/office/drawing/2010/main"/>
              </a:ext>
            </a:extLst>
          </a:blip>
          <a:srcRect/>
          <a:stretch>
            <a:fillRect/>
          </a:stretch>
        </p:blipFill>
        <p:spPr>
          <a:xfrm>
            <a:off x="9742355" y="1573268"/>
            <a:ext cx="1486535" cy="1786255"/>
          </a:xfrm>
          <a:prstGeom prst="rect">
            <a:avLst/>
          </a:prstGeom>
        </p:spPr>
      </p:pic>
      <p:pic>
        <p:nvPicPr>
          <p:cNvPr id="58" name="图片 57" descr="C:\Users\HP\Desktop\新画风\11月份\11.20\k.pngk"/>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10394500" y="4745159"/>
            <a:ext cx="834390" cy="859258"/>
          </a:xfrm>
          <a:prstGeom prst="rect">
            <a:avLst/>
          </a:prstGeom>
        </p:spPr>
      </p:pic>
      <p:pic>
        <p:nvPicPr>
          <p:cNvPr id="59" name="图片 58" descr="C:\Users\HP\Desktop\新画风\11月份\11.20\糖果.png糖果"/>
          <p:cNvPicPr>
            <a:picLocks noChangeAspect="1"/>
          </p:cNvPicPr>
          <p:nvPr/>
        </p:nvPicPr>
        <p:blipFill>
          <a:blip r:embed="rId17" cstate="email">
            <a:extLst>
              <a:ext uri="{28A0092B-C50C-407E-A947-70E740481C1C}">
                <a14:useLocalDpi xmlns:a14="http://schemas.microsoft.com/office/drawing/2010/main"/>
              </a:ext>
            </a:extLst>
          </a:blip>
          <a:srcRect/>
          <a:stretch>
            <a:fillRect/>
          </a:stretch>
        </p:blipFill>
        <p:spPr>
          <a:xfrm>
            <a:off x="9923726" y="5566512"/>
            <a:ext cx="1010285" cy="712062"/>
          </a:xfrm>
          <a:prstGeom prst="rect">
            <a:avLst/>
          </a:prstGeom>
        </p:spPr>
      </p:pic>
      <p:sp>
        <p:nvSpPr>
          <p:cNvPr id="47" name="矩形 46"/>
          <p:cNvSpPr/>
          <p:nvPr/>
        </p:nvSpPr>
        <p:spPr>
          <a:xfrm>
            <a:off x="1201854" y="779779"/>
            <a:ext cx="2667155" cy="584775"/>
          </a:xfrm>
          <a:prstGeom prst="rect">
            <a:avLst/>
          </a:prstGeom>
        </p:spPr>
        <p:txBody>
          <a:bodyPr wrap="square" lIns="0" tIns="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A904"/>
                </a:solidFill>
                <a:effectLst/>
                <a:uLnTx/>
                <a:uFillTx/>
                <a:latin typeface="Century Gothic" panose="020B0502020202020204" pitchFamily="34" charset="0"/>
                <a:cs typeface="+mn-cs"/>
              </a:rPr>
              <a:t>Let’s show!</a:t>
            </a:r>
          </a:p>
        </p:txBody>
      </p:sp>
      <p:pic>
        <p:nvPicPr>
          <p:cNvPr id="44" name="图片 43"/>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64095" y="759424"/>
            <a:ext cx="887432" cy="591621"/>
          </a:xfrm>
          <a:prstGeom prst="rect">
            <a:avLst/>
          </a:prstGeom>
        </p:spPr>
      </p:pic>
      <p:grpSp>
        <p:nvGrpSpPr>
          <p:cNvPr id="45" name="组合 44"/>
          <p:cNvGrpSpPr/>
          <p:nvPr/>
        </p:nvGrpSpPr>
        <p:grpSpPr>
          <a:xfrm>
            <a:off x="5864268" y="-36193"/>
            <a:ext cx="6335415" cy="1438589"/>
            <a:chOff x="8567" y="-23"/>
            <a:chExt cx="8445" cy="2007"/>
          </a:xfrm>
        </p:grpSpPr>
        <p:sp>
          <p:nvSpPr>
            <p:cNvPr id="60" name="矩形 59"/>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61" name="文本框 60"/>
            <p:cNvSpPr txBox="1"/>
            <p:nvPr/>
          </p:nvSpPr>
          <p:spPr>
            <a:xfrm>
              <a:off x="8600" y="119"/>
              <a:ext cx="8268" cy="179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t>LO: Present and share the writing that was assigned last lesson.</a:t>
              </a:r>
              <a:endParaRPr lang="zh-CN" altLang="zh-CN" sz="1100" dirty="0"/>
            </a:p>
            <a:p>
              <a:pPr lvl="0"/>
              <a:r>
                <a:rPr lang="en-US" altLang="zh-CN" sz="1100" b="1" dirty="0"/>
                <a:t>1. Let </a:t>
              </a:r>
              <a:r>
                <a:rPr lang="en-US" altLang="zh-CN" sz="1100" b="1" dirty="0" err="1"/>
                <a:t>Ss</a:t>
              </a:r>
              <a:r>
                <a:rPr lang="en-US" altLang="zh-CN" sz="1100" b="1" dirty="0"/>
                <a:t> present in turns. </a:t>
              </a:r>
              <a:endParaRPr lang="zh-CN" altLang="zh-CN" sz="1100" dirty="0"/>
            </a:p>
            <a:p>
              <a:pPr lvl="0"/>
              <a:r>
                <a:rPr lang="en-US" altLang="zh-CN" sz="1100" b="1" dirty="0"/>
                <a:t>2. Encourage </a:t>
              </a:r>
              <a:r>
                <a:rPr lang="en-US" altLang="zh-CN" sz="1100" b="1" dirty="0" err="1"/>
                <a:t>Ss</a:t>
              </a:r>
              <a:r>
                <a:rPr lang="en-US" altLang="zh-CN" sz="1100" b="1" dirty="0"/>
                <a:t> to listen carefully and to ask questions.</a:t>
              </a:r>
              <a:endParaRPr lang="zh-CN" altLang="zh-CN" sz="1100" dirty="0"/>
            </a:p>
            <a:p>
              <a:pPr lvl="0"/>
              <a:r>
                <a:rPr lang="en-US" altLang="zh-CN" sz="1100" b="1" dirty="0"/>
                <a:t>3. After both of the </a:t>
              </a:r>
              <a:r>
                <a:rPr lang="en-US" altLang="zh-CN" sz="1100" b="1" dirty="0" err="1"/>
                <a:t>Ss</a:t>
              </a:r>
              <a:r>
                <a:rPr lang="en-US" altLang="zh-CN" sz="1100" b="1" dirty="0"/>
                <a:t> have finished, give them feedback and awards (Click the picture of</a:t>
              </a:r>
            </a:p>
            <a:p>
              <a:pPr lvl="0"/>
              <a:r>
                <a:rPr lang="en-US" altLang="zh-CN" sz="1100" b="1" dirty="0"/>
                <a:t>    the book beside the boy or girl so that they can get some awards). Click and give each</a:t>
              </a:r>
            </a:p>
            <a:p>
              <a:pPr lvl="0"/>
              <a:r>
                <a:rPr lang="en-US" altLang="zh-CN" sz="1100" b="1" dirty="0"/>
                <a:t>    S a trophy to mark their good performance.</a:t>
              </a:r>
              <a:endParaRPr lang="zh-CN" altLang="zh-CN" sz="1100" dirty="0"/>
            </a:p>
            <a:p>
              <a:r>
                <a:rPr lang="en-US" altLang="zh-CN" sz="1100" b="1" dirty="0"/>
                <a:t>    Note: You can click the picture of the boy or the girl to give </a:t>
              </a:r>
              <a:r>
                <a:rPr lang="en-US" altLang="zh-CN" sz="1100" b="1" dirty="0" err="1"/>
                <a:t>Ss</a:t>
              </a:r>
              <a:r>
                <a:rPr lang="en-US" altLang="zh-CN" sz="1100" b="1" dirty="0"/>
                <a:t> the trophy.</a:t>
              </a:r>
              <a:endParaRPr lang="zh-CN" altLang="zh-CN" sz="1100" dirty="0"/>
            </a:p>
          </p:txBody>
        </p:sp>
      </p:grpSp>
      <p:grpSp>
        <p:nvGrpSpPr>
          <p:cNvPr id="62" name="组合 61"/>
          <p:cNvGrpSpPr/>
          <p:nvPr/>
        </p:nvGrpSpPr>
        <p:grpSpPr>
          <a:xfrm>
            <a:off x="11354435" y="-58065"/>
            <a:ext cx="1116983" cy="845465"/>
            <a:chOff x="18031" y="-28"/>
            <a:chExt cx="1710" cy="1195"/>
          </a:xfrm>
        </p:grpSpPr>
        <p:sp>
          <p:nvSpPr>
            <p:cNvPr id="63" name="直角三角形 62"/>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4" name="文本框 63"/>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17823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5" restart="whenNotActive" fill="hold" evtFilter="cancelBubble" nodeType="interactiveSeq">
                <p:stCondLst>
                  <p:cond evt="onClick" delay="0">
                    <p:tgtEl>
                      <p:spTgt spid="51"/>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5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51"/>
                  </p:tgtEl>
                </p:cond>
              </p:nextCondLst>
            </p:seq>
            <p:seq concurrent="1" nextAc="seek">
              <p:cTn id="28" restart="whenNotActive" fill="hold" evtFilter="cancelBubble" nodeType="interactiveSeq">
                <p:stCondLst>
                  <p:cond evt="onClick" delay="0">
                    <p:tgtEl>
                      <p:spTgt spid="37"/>
                    </p:tgtEl>
                  </p:cond>
                </p:stCondLst>
                <p:endSync evt="end" delay="0">
                  <p:rtn val="all"/>
                </p:endSync>
                <p:childTnLst>
                  <p:par>
                    <p:cTn id="29" fill="hold">
                      <p:stCondLst>
                        <p:cond delay="0"/>
                      </p:stCondLst>
                      <p:childTnLst>
                        <p:par>
                          <p:cTn id="30" fill="hold">
                            <p:stCondLst>
                              <p:cond delay="0"/>
                            </p:stCondLst>
                            <p:childTnLst>
                              <p:par>
                                <p:cTn id="31" presetID="26" presetClass="entr" presetSubtype="0" fill="hold" nodeType="clickEffect">
                                  <p:stCondLst>
                                    <p:cond delay="0"/>
                                  </p:stCondLst>
                                  <p:childTnLst>
                                    <p:set>
                                      <p:cBhvr>
                                        <p:cTn id="32" dur="1" fill="hold">
                                          <p:stCondLst>
                                            <p:cond delay="0"/>
                                          </p:stCondLst>
                                        </p:cTn>
                                        <p:tgtEl>
                                          <p:spTgt spid="52"/>
                                        </p:tgtEl>
                                        <p:attrNameLst>
                                          <p:attrName>style.visibility</p:attrName>
                                        </p:attrNameLst>
                                      </p:cBhvr>
                                      <p:to>
                                        <p:strVal val="visible"/>
                                      </p:to>
                                    </p:set>
                                    <p:animEffect transition="in" filter="wipe(down)">
                                      <p:cBhvr>
                                        <p:cTn id="33" dur="580">
                                          <p:stCondLst>
                                            <p:cond delay="0"/>
                                          </p:stCondLst>
                                        </p:cTn>
                                        <p:tgtEl>
                                          <p:spTgt spid="52"/>
                                        </p:tgtEl>
                                      </p:cBhvr>
                                    </p:animEffect>
                                    <p:anim calcmode="lin" valueType="num">
                                      <p:cBhvr>
                                        <p:cTn id="34"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39" dur="26">
                                          <p:stCondLst>
                                            <p:cond delay="650"/>
                                          </p:stCondLst>
                                        </p:cTn>
                                        <p:tgtEl>
                                          <p:spTgt spid="52"/>
                                        </p:tgtEl>
                                      </p:cBhvr>
                                      <p:to x="100000" y="60000"/>
                                    </p:animScale>
                                    <p:animScale>
                                      <p:cBhvr>
                                        <p:cTn id="40" dur="166" decel="50000">
                                          <p:stCondLst>
                                            <p:cond delay="676"/>
                                          </p:stCondLst>
                                        </p:cTn>
                                        <p:tgtEl>
                                          <p:spTgt spid="52"/>
                                        </p:tgtEl>
                                      </p:cBhvr>
                                      <p:to x="100000" y="100000"/>
                                    </p:animScale>
                                    <p:animScale>
                                      <p:cBhvr>
                                        <p:cTn id="41" dur="26">
                                          <p:stCondLst>
                                            <p:cond delay="1312"/>
                                          </p:stCondLst>
                                        </p:cTn>
                                        <p:tgtEl>
                                          <p:spTgt spid="52"/>
                                        </p:tgtEl>
                                      </p:cBhvr>
                                      <p:to x="100000" y="80000"/>
                                    </p:animScale>
                                    <p:animScale>
                                      <p:cBhvr>
                                        <p:cTn id="42" dur="166" decel="50000">
                                          <p:stCondLst>
                                            <p:cond delay="1338"/>
                                          </p:stCondLst>
                                        </p:cTn>
                                        <p:tgtEl>
                                          <p:spTgt spid="52"/>
                                        </p:tgtEl>
                                      </p:cBhvr>
                                      <p:to x="100000" y="100000"/>
                                    </p:animScale>
                                    <p:animScale>
                                      <p:cBhvr>
                                        <p:cTn id="43" dur="26">
                                          <p:stCondLst>
                                            <p:cond delay="1642"/>
                                          </p:stCondLst>
                                        </p:cTn>
                                        <p:tgtEl>
                                          <p:spTgt spid="52"/>
                                        </p:tgtEl>
                                      </p:cBhvr>
                                      <p:to x="100000" y="90000"/>
                                    </p:animScale>
                                    <p:animScale>
                                      <p:cBhvr>
                                        <p:cTn id="44" dur="166" decel="50000">
                                          <p:stCondLst>
                                            <p:cond delay="1668"/>
                                          </p:stCondLst>
                                        </p:cTn>
                                        <p:tgtEl>
                                          <p:spTgt spid="52"/>
                                        </p:tgtEl>
                                      </p:cBhvr>
                                      <p:to x="100000" y="100000"/>
                                    </p:animScale>
                                    <p:animScale>
                                      <p:cBhvr>
                                        <p:cTn id="45" dur="26">
                                          <p:stCondLst>
                                            <p:cond delay="1808"/>
                                          </p:stCondLst>
                                        </p:cTn>
                                        <p:tgtEl>
                                          <p:spTgt spid="52"/>
                                        </p:tgtEl>
                                      </p:cBhvr>
                                      <p:to x="100000" y="95000"/>
                                    </p:animScale>
                                    <p:animScale>
                                      <p:cBhvr>
                                        <p:cTn id="46" dur="166" decel="50000">
                                          <p:stCondLst>
                                            <p:cond delay="1834"/>
                                          </p:stCondLst>
                                        </p:cTn>
                                        <p:tgtEl>
                                          <p:spTgt spid="52"/>
                                        </p:tgtEl>
                                      </p:cBhvr>
                                      <p:to x="100000" y="100000"/>
                                    </p:animScale>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38"/>
                    </p:tgtEl>
                  </p:cond>
                </p:stCondLst>
                <p:endSync evt="end" delay="0">
                  <p:rtn val="all"/>
                </p:endSync>
                <p:childTnLst>
                  <p:par>
                    <p:cTn id="48" fill="hold">
                      <p:stCondLst>
                        <p:cond delay="0"/>
                      </p:stCondLst>
                      <p:childTnLst>
                        <p:par>
                          <p:cTn id="49" fill="hold">
                            <p:stCondLst>
                              <p:cond delay="0"/>
                            </p:stCondLst>
                            <p:childTnLst>
                              <p:par>
                                <p:cTn id="50" presetID="26" presetClass="entr" presetSubtype="0" fill="hold"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wipe(down)">
                                      <p:cBhvr>
                                        <p:cTn id="52" dur="580">
                                          <p:stCondLst>
                                            <p:cond delay="0"/>
                                          </p:stCondLst>
                                        </p:cTn>
                                        <p:tgtEl>
                                          <p:spTgt spid="57"/>
                                        </p:tgtEl>
                                      </p:cBhvr>
                                    </p:animEffect>
                                    <p:anim calcmode="lin" valueType="num">
                                      <p:cBhvr>
                                        <p:cTn id="53" dur="1822" tmFilter="0,0; 0.14,0.36; 0.43,0.73; 0.71,0.91; 1.0,1.0">
                                          <p:stCondLst>
                                            <p:cond delay="0"/>
                                          </p:stCondLst>
                                        </p:cTn>
                                        <p:tgtEl>
                                          <p:spTgt spid="57"/>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57"/>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57"/>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57"/>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57"/>
                                        </p:tgtEl>
                                        <p:attrNameLst>
                                          <p:attrName>ppt_y</p:attrName>
                                        </p:attrNameLst>
                                      </p:cBhvr>
                                      <p:tavLst>
                                        <p:tav tm="0" fmla="#ppt_y-sin(pi*$)/81">
                                          <p:val>
                                            <p:fltVal val="0"/>
                                          </p:val>
                                        </p:tav>
                                        <p:tav tm="100000">
                                          <p:val>
                                            <p:fltVal val="1"/>
                                          </p:val>
                                        </p:tav>
                                      </p:tavLst>
                                    </p:anim>
                                    <p:animScale>
                                      <p:cBhvr>
                                        <p:cTn id="58" dur="26">
                                          <p:stCondLst>
                                            <p:cond delay="650"/>
                                          </p:stCondLst>
                                        </p:cTn>
                                        <p:tgtEl>
                                          <p:spTgt spid="57"/>
                                        </p:tgtEl>
                                      </p:cBhvr>
                                      <p:to x="100000" y="60000"/>
                                    </p:animScale>
                                    <p:animScale>
                                      <p:cBhvr>
                                        <p:cTn id="59" dur="166" decel="50000">
                                          <p:stCondLst>
                                            <p:cond delay="676"/>
                                          </p:stCondLst>
                                        </p:cTn>
                                        <p:tgtEl>
                                          <p:spTgt spid="57"/>
                                        </p:tgtEl>
                                      </p:cBhvr>
                                      <p:to x="100000" y="100000"/>
                                    </p:animScale>
                                    <p:animScale>
                                      <p:cBhvr>
                                        <p:cTn id="60" dur="26">
                                          <p:stCondLst>
                                            <p:cond delay="1312"/>
                                          </p:stCondLst>
                                        </p:cTn>
                                        <p:tgtEl>
                                          <p:spTgt spid="57"/>
                                        </p:tgtEl>
                                      </p:cBhvr>
                                      <p:to x="100000" y="80000"/>
                                    </p:animScale>
                                    <p:animScale>
                                      <p:cBhvr>
                                        <p:cTn id="61" dur="166" decel="50000">
                                          <p:stCondLst>
                                            <p:cond delay="1338"/>
                                          </p:stCondLst>
                                        </p:cTn>
                                        <p:tgtEl>
                                          <p:spTgt spid="57"/>
                                        </p:tgtEl>
                                      </p:cBhvr>
                                      <p:to x="100000" y="100000"/>
                                    </p:animScale>
                                    <p:animScale>
                                      <p:cBhvr>
                                        <p:cTn id="62" dur="26">
                                          <p:stCondLst>
                                            <p:cond delay="1642"/>
                                          </p:stCondLst>
                                        </p:cTn>
                                        <p:tgtEl>
                                          <p:spTgt spid="57"/>
                                        </p:tgtEl>
                                      </p:cBhvr>
                                      <p:to x="100000" y="90000"/>
                                    </p:animScale>
                                    <p:animScale>
                                      <p:cBhvr>
                                        <p:cTn id="63" dur="166" decel="50000">
                                          <p:stCondLst>
                                            <p:cond delay="1668"/>
                                          </p:stCondLst>
                                        </p:cTn>
                                        <p:tgtEl>
                                          <p:spTgt spid="57"/>
                                        </p:tgtEl>
                                      </p:cBhvr>
                                      <p:to x="100000" y="100000"/>
                                    </p:animScale>
                                    <p:animScale>
                                      <p:cBhvr>
                                        <p:cTn id="64" dur="26">
                                          <p:stCondLst>
                                            <p:cond delay="1808"/>
                                          </p:stCondLst>
                                        </p:cTn>
                                        <p:tgtEl>
                                          <p:spTgt spid="57"/>
                                        </p:tgtEl>
                                      </p:cBhvr>
                                      <p:to x="100000" y="95000"/>
                                    </p:animScale>
                                    <p:animScale>
                                      <p:cBhvr>
                                        <p:cTn id="65" dur="166" decel="50000">
                                          <p:stCondLst>
                                            <p:cond delay="1834"/>
                                          </p:stCondLst>
                                        </p:cTn>
                                        <p:tgtEl>
                                          <p:spTgt spid="57"/>
                                        </p:tgtEl>
                                      </p:cBhvr>
                                      <p:to x="100000" y="100000"/>
                                    </p:animScale>
                                  </p:childTnLst>
                                </p:cTn>
                              </p:par>
                            </p:childTnLst>
                          </p:cTn>
                        </p:par>
                      </p:childTnLst>
                    </p:cTn>
                  </p:par>
                </p:childTnLst>
              </p:cTn>
              <p:nextCondLst>
                <p:cond evt="onClick" delay="0">
                  <p:tgtEl>
                    <p:spTgt spid="38"/>
                  </p:tgtEl>
                </p:cond>
              </p:nextCondLst>
            </p:seq>
            <p:seq concurrent="1" nextAc="seek">
              <p:cTn id="66" restart="whenNotActive" fill="hold" evtFilter="cancelBubble" nodeType="interactiveSeq">
                <p:stCondLst>
                  <p:cond evt="onClick" delay="0">
                    <p:tgtEl>
                      <p:spTgt spid="62"/>
                    </p:tgtEl>
                  </p:cond>
                </p:stCondLst>
                <p:endSync evt="end" delay="0">
                  <p:rtn val="all"/>
                </p:endSync>
                <p:childTnLst>
                  <p:par>
                    <p:cTn id="67" fill="hold">
                      <p:stCondLst>
                        <p:cond delay="0"/>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nodeType="clickEffect">
                                  <p:stCondLst>
                                    <p:cond delay="0"/>
                                  </p:stCondLst>
                                  <p:childTnLst>
                                    <p:set>
                                      <p:cBhvr>
                                        <p:cTn id="74" dur="1" fill="hold">
                                          <p:stCondLst>
                                            <p:cond delay="0"/>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 name="图片 140">
            <a:extLst>
              <a:ext uri="{FF2B5EF4-FFF2-40B4-BE49-F238E27FC236}">
                <a16:creationId xmlns="" xmlns:a16="http://schemas.microsoft.com/office/drawing/2014/main" id="{DBFE96E5-F463-9B47-8C80-2963C4515E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1" y="-59734"/>
            <a:ext cx="12285064" cy="6842558"/>
          </a:xfrm>
          <a:prstGeom prst="rect">
            <a:avLst/>
          </a:prstGeom>
        </p:spPr>
      </p:pic>
      <p:pic>
        <p:nvPicPr>
          <p:cNvPr id="2" name="图片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080" y="933797"/>
            <a:ext cx="11811992" cy="5657185"/>
          </a:xfrm>
          <a:prstGeom prst="rect">
            <a:avLst/>
          </a:prstGeom>
        </p:spPr>
      </p:pic>
      <p:pic>
        <p:nvPicPr>
          <p:cNvPr id="126" name="图片 125">
            <a:extLst>
              <a:ext uri="{FF2B5EF4-FFF2-40B4-BE49-F238E27FC236}">
                <a16:creationId xmlns="" xmlns:a16="http://schemas.microsoft.com/office/drawing/2014/main" id="{D74C01DB-F213-644D-A50D-A50A4B97F18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076736" y="-24664"/>
            <a:ext cx="2463142" cy="784113"/>
          </a:xfrm>
          <a:prstGeom prst="rect">
            <a:avLst/>
          </a:prstGeom>
        </p:spPr>
      </p:pic>
      <p:sp>
        <p:nvSpPr>
          <p:cNvPr id="127" name="文本框 126"/>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sp>
        <p:nvSpPr>
          <p:cNvPr id="53" name="文本框 52"/>
          <p:cNvSpPr txBox="1"/>
          <p:nvPr/>
        </p:nvSpPr>
        <p:spPr>
          <a:xfrm>
            <a:off x="1458875" y="399947"/>
            <a:ext cx="507002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srgbClr val="0070C0"/>
                </a:solidFill>
                <a:latin typeface="Century Gothic" panose="020B0502020202020204" pitchFamily="34" charset="0"/>
                <a:sym typeface="Helvetica Light"/>
              </a:rPr>
              <a:t>Let’s listen and speak!</a:t>
            </a:r>
            <a:endParaRPr lang="zh-CN" altLang="en-US" sz="3600" b="1" dirty="0">
              <a:solidFill>
                <a:srgbClr val="0070C0"/>
              </a:solidFill>
              <a:latin typeface="Century Gothic" panose="020B0502020202020204" pitchFamily="34" charset="0"/>
              <a:sym typeface="Helvetica Light"/>
            </a:endParaRPr>
          </a:p>
        </p:txBody>
      </p:sp>
      <p:pic>
        <p:nvPicPr>
          <p:cNvPr id="56" name="图片 5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71443" y="418816"/>
            <a:ext cx="887432" cy="591621"/>
          </a:xfrm>
          <a:prstGeom prst="rect">
            <a:avLst/>
          </a:prstGeom>
        </p:spPr>
      </p:pic>
      <p:grpSp>
        <p:nvGrpSpPr>
          <p:cNvPr id="72" name="组合 71"/>
          <p:cNvGrpSpPr/>
          <p:nvPr/>
        </p:nvGrpSpPr>
        <p:grpSpPr>
          <a:xfrm>
            <a:off x="270080" y="6224203"/>
            <a:ext cx="942691" cy="294424"/>
            <a:chOff x="11008048" y="6528234"/>
            <a:chExt cx="942691" cy="294424"/>
          </a:xfrm>
        </p:grpSpPr>
        <p:pic>
          <p:nvPicPr>
            <p:cNvPr id="84" name="图片 83">
              <a:extLst>
                <a:ext uri="{FF2B5EF4-FFF2-40B4-BE49-F238E27FC236}">
                  <a16:creationId xmlns="" xmlns:a16="http://schemas.microsoft.com/office/drawing/2014/main" id="{AD5EA7F3-ABAB-2E48-AE5C-40EA9ED125B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85" name="文本框 84">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2:30</a:t>
              </a:r>
              <a:endParaRPr lang="zh-CN" altLang="en-US" sz="1100" b="1" dirty="0">
                <a:solidFill>
                  <a:prstClr val="black"/>
                </a:solidFill>
                <a:latin typeface="Century Gothic" panose="020B0502020202020204" pitchFamily="34" charset="0"/>
              </a:endParaRPr>
            </a:p>
          </p:txBody>
        </p:sp>
      </p:grpSp>
      <p:grpSp>
        <p:nvGrpSpPr>
          <p:cNvPr id="58" name="组合 57"/>
          <p:cNvGrpSpPr/>
          <p:nvPr/>
        </p:nvGrpSpPr>
        <p:grpSpPr>
          <a:xfrm>
            <a:off x="10854238" y="6246496"/>
            <a:ext cx="998007" cy="312687"/>
            <a:chOff x="7707356" y="6408789"/>
            <a:chExt cx="998007" cy="312687"/>
          </a:xfrm>
        </p:grpSpPr>
        <p:pic>
          <p:nvPicPr>
            <p:cNvPr id="73" name="图片 7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74" name="文本框 73"/>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defRPr/>
              </a:pPr>
              <a:r>
                <a:rPr lang="en-US" altLang="zh-CN" sz="1100" b="1" kern="0" dirty="0">
                  <a:solidFill>
                    <a:srgbClr val="000000"/>
                  </a:solidFill>
                  <a:latin typeface="Century Gothic" panose="020B0502020202020204" pitchFamily="34" charset="0"/>
                  <a:sym typeface="Helvetica Light"/>
                </a:rPr>
                <a:t>5/26</a:t>
              </a:r>
              <a:endParaRPr lang="zh-CN" altLang="en-US" sz="1100" b="1" kern="0" dirty="0">
                <a:solidFill>
                  <a:srgbClr val="000000"/>
                </a:solidFill>
                <a:latin typeface="Century Gothic" panose="020B0502020202020204" pitchFamily="34" charset="0"/>
                <a:sym typeface="Helvetica Light"/>
              </a:endParaRPr>
            </a:p>
          </p:txBody>
        </p:sp>
      </p:grpSp>
      <p:sp>
        <p:nvSpPr>
          <p:cNvPr id="67" name="圆角矩形 66"/>
          <p:cNvSpPr/>
          <p:nvPr/>
        </p:nvSpPr>
        <p:spPr>
          <a:xfrm>
            <a:off x="6365264" y="1109283"/>
            <a:ext cx="1009874" cy="42484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a:latin typeface="Century Gothic" panose="020B0502020202020204" pitchFamily="34" charset="0"/>
              </a:rPr>
              <a:t>mom</a:t>
            </a:r>
            <a:endParaRPr lang="zh-CN" altLang="en-US" sz="2400" b="1" dirty="0">
              <a:latin typeface="Century Gothic" panose="020B0502020202020204" pitchFamily="34" charset="0"/>
            </a:endParaRPr>
          </a:p>
        </p:txBody>
      </p:sp>
      <p:grpSp>
        <p:nvGrpSpPr>
          <p:cNvPr id="68" name="组合 67"/>
          <p:cNvGrpSpPr/>
          <p:nvPr/>
        </p:nvGrpSpPr>
        <p:grpSpPr>
          <a:xfrm>
            <a:off x="6511624" y="1522502"/>
            <a:ext cx="815423" cy="309479"/>
            <a:chOff x="3499294" y="1567476"/>
            <a:chExt cx="815423" cy="309479"/>
          </a:xfrm>
        </p:grpSpPr>
        <p:cxnSp>
          <p:nvCxnSpPr>
            <p:cNvPr id="69" name="直接连接符 68"/>
            <p:cNvCxnSpPr/>
            <p:nvPr/>
          </p:nvCxnSpPr>
          <p:spPr>
            <a:xfrm flipH="1">
              <a:off x="3499294" y="1582706"/>
              <a:ext cx="413763" cy="2561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3906193" y="1567476"/>
              <a:ext cx="6864" cy="309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1" name="直接连接符 70"/>
            <p:cNvCxnSpPr/>
            <p:nvPr/>
          </p:nvCxnSpPr>
          <p:spPr>
            <a:xfrm>
              <a:off x="3894355" y="1567476"/>
              <a:ext cx="420362" cy="26450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75" name="圆角矩形 74"/>
          <p:cNvSpPr/>
          <p:nvPr/>
        </p:nvSpPr>
        <p:spPr>
          <a:xfrm>
            <a:off x="6220898" y="1962525"/>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m</a:t>
            </a:r>
            <a:endParaRPr lang="zh-CN" altLang="en-US" sz="2800" b="1" dirty="0">
              <a:latin typeface="Century Gothic" panose="020B0502020202020204" pitchFamily="34" charset="0"/>
            </a:endParaRPr>
          </a:p>
        </p:txBody>
      </p:sp>
      <p:sp>
        <p:nvSpPr>
          <p:cNvPr id="76" name="圆角矩形 75"/>
          <p:cNvSpPr/>
          <p:nvPr/>
        </p:nvSpPr>
        <p:spPr>
          <a:xfrm>
            <a:off x="6777094" y="1965590"/>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o</a:t>
            </a:r>
            <a:endParaRPr lang="zh-CN" altLang="en-US" sz="2800" b="1" dirty="0">
              <a:latin typeface="Century Gothic" panose="020B0502020202020204" pitchFamily="34" charset="0"/>
            </a:endParaRPr>
          </a:p>
        </p:txBody>
      </p:sp>
      <p:sp>
        <p:nvSpPr>
          <p:cNvPr id="77" name="圆角矩形 76"/>
          <p:cNvSpPr/>
          <p:nvPr/>
        </p:nvSpPr>
        <p:spPr>
          <a:xfrm>
            <a:off x="7340392" y="1970711"/>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m</a:t>
            </a:r>
            <a:endParaRPr lang="zh-CN" altLang="en-US" sz="2800" b="1" dirty="0">
              <a:latin typeface="Century Gothic" panose="020B0502020202020204" pitchFamily="34" charset="0"/>
            </a:endParaRPr>
          </a:p>
        </p:txBody>
      </p:sp>
      <p:sp>
        <p:nvSpPr>
          <p:cNvPr id="78" name="圆角矩形 77"/>
          <p:cNvSpPr/>
          <p:nvPr/>
        </p:nvSpPr>
        <p:spPr>
          <a:xfrm>
            <a:off x="8291108" y="1122511"/>
            <a:ext cx="829185" cy="42484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a:latin typeface="Century Gothic" panose="020B0502020202020204" pitchFamily="34" charset="0"/>
              </a:rPr>
              <a:t>had</a:t>
            </a:r>
            <a:endParaRPr lang="zh-CN" altLang="en-US" sz="2400" b="1" dirty="0">
              <a:latin typeface="Century Gothic" panose="020B0502020202020204" pitchFamily="34" charset="0"/>
            </a:endParaRPr>
          </a:p>
        </p:txBody>
      </p:sp>
      <p:grpSp>
        <p:nvGrpSpPr>
          <p:cNvPr id="79" name="组合 78"/>
          <p:cNvGrpSpPr/>
          <p:nvPr/>
        </p:nvGrpSpPr>
        <p:grpSpPr>
          <a:xfrm>
            <a:off x="8239016" y="1535730"/>
            <a:ext cx="815423" cy="309479"/>
            <a:chOff x="3499294" y="1567476"/>
            <a:chExt cx="815423" cy="309479"/>
          </a:xfrm>
        </p:grpSpPr>
        <p:cxnSp>
          <p:nvCxnSpPr>
            <p:cNvPr id="80" name="直接连接符 79"/>
            <p:cNvCxnSpPr/>
            <p:nvPr/>
          </p:nvCxnSpPr>
          <p:spPr>
            <a:xfrm flipH="1">
              <a:off x="3499294" y="1582706"/>
              <a:ext cx="413763" cy="2561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1" name="直接连接符 80"/>
            <p:cNvCxnSpPr/>
            <p:nvPr/>
          </p:nvCxnSpPr>
          <p:spPr>
            <a:xfrm>
              <a:off x="3906193" y="1567476"/>
              <a:ext cx="6864" cy="309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2" name="直接连接符 81"/>
            <p:cNvCxnSpPr/>
            <p:nvPr/>
          </p:nvCxnSpPr>
          <p:spPr>
            <a:xfrm>
              <a:off x="3894355" y="1567476"/>
              <a:ext cx="420362" cy="26450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83" name="圆角矩形 82"/>
          <p:cNvSpPr/>
          <p:nvPr/>
        </p:nvSpPr>
        <p:spPr>
          <a:xfrm>
            <a:off x="7948290" y="1975753"/>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h</a:t>
            </a:r>
            <a:endParaRPr lang="zh-CN" altLang="en-US" sz="2800" b="1" dirty="0">
              <a:latin typeface="Century Gothic" panose="020B0502020202020204" pitchFamily="34" charset="0"/>
            </a:endParaRPr>
          </a:p>
        </p:txBody>
      </p:sp>
      <p:sp>
        <p:nvSpPr>
          <p:cNvPr id="86" name="圆角矩形 85"/>
          <p:cNvSpPr/>
          <p:nvPr/>
        </p:nvSpPr>
        <p:spPr>
          <a:xfrm>
            <a:off x="8504486" y="1978818"/>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a</a:t>
            </a:r>
            <a:endParaRPr lang="zh-CN" altLang="en-US" sz="2800" b="1" dirty="0">
              <a:latin typeface="Century Gothic" panose="020B0502020202020204" pitchFamily="34" charset="0"/>
            </a:endParaRPr>
          </a:p>
        </p:txBody>
      </p:sp>
      <p:sp>
        <p:nvSpPr>
          <p:cNvPr id="87" name="圆角矩形 86"/>
          <p:cNvSpPr/>
          <p:nvPr/>
        </p:nvSpPr>
        <p:spPr>
          <a:xfrm>
            <a:off x="9067784" y="1983939"/>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d</a:t>
            </a:r>
            <a:endParaRPr lang="zh-CN" altLang="en-US" sz="2800" b="1" dirty="0">
              <a:latin typeface="Century Gothic" panose="020B0502020202020204" pitchFamily="34" charset="0"/>
            </a:endParaRPr>
          </a:p>
        </p:txBody>
      </p:sp>
      <p:sp>
        <p:nvSpPr>
          <p:cNvPr id="88" name="圆角矩形 87"/>
          <p:cNvSpPr/>
          <p:nvPr/>
        </p:nvSpPr>
        <p:spPr>
          <a:xfrm>
            <a:off x="9975271" y="1094085"/>
            <a:ext cx="1001292" cy="424848"/>
          </a:xfrm>
          <a:prstGeom prst="roundRect">
            <a:avLst/>
          </a:prstGeom>
          <a:solidFill>
            <a:srgbClr val="00B0F0"/>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400" b="1" dirty="0">
                <a:latin typeface="Century Gothic" panose="020B0502020202020204" pitchFamily="34" charset="0"/>
              </a:rPr>
              <a:t>bed</a:t>
            </a:r>
            <a:endParaRPr lang="zh-CN" altLang="en-US" sz="2400" b="1" dirty="0">
              <a:latin typeface="Century Gothic" panose="020B0502020202020204" pitchFamily="34" charset="0"/>
            </a:endParaRPr>
          </a:p>
        </p:txBody>
      </p:sp>
      <p:grpSp>
        <p:nvGrpSpPr>
          <p:cNvPr id="89" name="组合 88"/>
          <p:cNvGrpSpPr/>
          <p:nvPr/>
        </p:nvGrpSpPr>
        <p:grpSpPr>
          <a:xfrm>
            <a:off x="9991035" y="1507304"/>
            <a:ext cx="815423" cy="309479"/>
            <a:chOff x="3499294" y="1567476"/>
            <a:chExt cx="815423" cy="309479"/>
          </a:xfrm>
        </p:grpSpPr>
        <p:cxnSp>
          <p:nvCxnSpPr>
            <p:cNvPr id="90" name="直接连接符 89"/>
            <p:cNvCxnSpPr/>
            <p:nvPr/>
          </p:nvCxnSpPr>
          <p:spPr>
            <a:xfrm flipH="1">
              <a:off x="3499294" y="1582706"/>
              <a:ext cx="413763" cy="25619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a:off x="3906193" y="1567476"/>
              <a:ext cx="6864" cy="309479"/>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3894355" y="1567476"/>
              <a:ext cx="420362" cy="264505"/>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3" name="圆角矩形 92"/>
          <p:cNvSpPr/>
          <p:nvPr/>
        </p:nvSpPr>
        <p:spPr>
          <a:xfrm>
            <a:off x="9700309" y="1947327"/>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b</a:t>
            </a:r>
            <a:endParaRPr lang="zh-CN" altLang="en-US" sz="2800" b="1" dirty="0">
              <a:latin typeface="Century Gothic" panose="020B0502020202020204" pitchFamily="34" charset="0"/>
            </a:endParaRPr>
          </a:p>
        </p:txBody>
      </p:sp>
      <p:sp>
        <p:nvSpPr>
          <p:cNvPr id="94" name="圆角矩形 93"/>
          <p:cNvSpPr/>
          <p:nvPr/>
        </p:nvSpPr>
        <p:spPr>
          <a:xfrm>
            <a:off x="10256505" y="1950392"/>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e</a:t>
            </a:r>
            <a:endParaRPr lang="zh-CN" altLang="en-US" sz="2800" b="1" dirty="0">
              <a:latin typeface="Century Gothic" panose="020B0502020202020204" pitchFamily="34" charset="0"/>
            </a:endParaRPr>
          </a:p>
        </p:txBody>
      </p:sp>
      <p:sp>
        <p:nvSpPr>
          <p:cNvPr id="95" name="圆角矩形 94"/>
          <p:cNvSpPr/>
          <p:nvPr/>
        </p:nvSpPr>
        <p:spPr>
          <a:xfrm>
            <a:off x="10819803" y="1955513"/>
            <a:ext cx="342818" cy="345960"/>
          </a:xfrm>
          <a:prstGeom prst="round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altLang="zh-CN" sz="2800" b="1" dirty="0">
                <a:latin typeface="Century Gothic" panose="020B0502020202020204" pitchFamily="34" charset="0"/>
              </a:rPr>
              <a:t>d</a:t>
            </a:r>
            <a:endParaRPr lang="zh-CN" altLang="en-US" sz="2800" b="1" dirty="0">
              <a:latin typeface="Century Gothic" panose="020B0502020202020204" pitchFamily="34" charset="0"/>
            </a:endParaRPr>
          </a:p>
        </p:txBody>
      </p:sp>
      <p:grpSp>
        <p:nvGrpSpPr>
          <p:cNvPr id="132" name="组合 131"/>
          <p:cNvGrpSpPr/>
          <p:nvPr/>
        </p:nvGrpSpPr>
        <p:grpSpPr>
          <a:xfrm>
            <a:off x="8285833" y="1556953"/>
            <a:ext cx="3450029" cy="1308724"/>
            <a:chOff x="816844" y="2581500"/>
            <a:chExt cx="2323131" cy="2671886"/>
          </a:xfrm>
        </p:grpSpPr>
        <p:sp>
          <p:nvSpPr>
            <p:cNvPr id="133" name="圆角矩形标注 132"/>
            <p:cNvSpPr/>
            <p:nvPr/>
          </p:nvSpPr>
          <p:spPr>
            <a:xfrm>
              <a:off x="823258" y="2581500"/>
              <a:ext cx="2316717" cy="2671886"/>
            </a:xfrm>
            <a:prstGeom prst="wedgeRoundRectCallout">
              <a:avLst>
                <a:gd name="adj1" fmla="val 6797"/>
                <a:gd name="adj2" fmla="val 68995"/>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37" name="矩形 136"/>
            <p:cNvSpPr/>
            <p:nvPr/>
          </p:nvSpPr>
          <p:spPr>
            <a:xfrm>
              <a:off x="816844" y="2636454"/>
              <a:ext cx="2170516" cy="2450587"/>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You need isolate each sound, and then you can play.</a:t>
              </a:r>
              <a:endParaRPr lang="zh-CN" altLang="en-US" sz="2400" b="1" dirty="0">
                <a:solidFill>
                  <a:prstClr val="black"/>
                </a:solidFill>
                <a:latin typeface="Century Gothic" panose="020B0502020202020204" pitchFamily="34" charset="0"/>
              </a:endParaRPr>
            </a:p>
          </p:txBody>
        </p:sp>
      </p:grpSp>
      <p:pic>
        <p:nvPicPr>
          <p:cNvPr id="114" name="图片 113"/>
          <p:cNvPicPr>
            <a:picLocks noChangeAspect="1"/>
          </p:cNvPicPr>
          <p:nvPr/>
        </p:nvPicPr>
        <p:blipFill rotWithShape="1">
          <a:blip r:embed="rId9" cstate="email">
            <a:extLst>
              <a:ext uri="{BEBA8EAE-BF5A-486C-A8C5-ECC9F3942E4B}">
                <a14:imgProps xmlns:a14="http://schemas.microsoft.com/office/drawing/2010/main">
                  <a14:imgLayer r:embed="rId10">
                    <a14:imgEffect>
                      <a14:backgroundRemoval t="6323" b="97504" l="0" r="100000"/>
                    </a14:imgEffect>
                  </a14:imgLayer>
                </a14:imgProps>
              </a:ext>
              <a:ext uri="{28A0092B-C50C-407E-A947-70E740481C1C}">
                <a14:useLocalDpi xmlns:a14="http://schemas.microsoft.com/office/drawing/2010/main"/>
              </a:ext>
            </a:extLst>
          </a:blip>
          <a:srcRect/>
          <a:stretch/>
        </p:blipFill>
        <p:spPr>
          <a:xfrm>
            <a:off x="5152225" y="3858693"/>
            <a:ext cx="1420034" cy="1033515"/>
          </a:xfrm>
          <a:prstGeom prst="rect">
            <a:avLst/>
          </a:prstGeom>
        </p:spPr>
      </p:pic>
      <p:pic>
        <p:nvPicPr>
          <p:cNvPr id="3" name="图片 2"/>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776293" y="2308485"/>
            <a:ext cx="4257207" cy="2023672"/>
          </a:xfrm>
          <a:prstGeom prst="rect">
            <a:avLst/>
          </a:prstGeom>
        </p:spPr>
      </p:pic>
      <p:pic>
        <p:nvPicPr>
          <p:cNvPr id="115" name="图片 114">
            <a:extLst>
              <a:ext uri="{FF2B5EF4-FFF2-40B4-BE49-F238E27FC236}">
                <a16:creationId xmlns="" xmlns:a16="http://schemas.microsoft.com/office/drawing/2014/main" id="{500D5529-CE66-46AC-A445-364848E18D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6471908" y="3598900"/>
            <a:ext cx="1736967" cy="2039258"/>
          </a:xfrm>
          <a:prstGeom prst="rect">
            <a:avLst/>
          </a:prstGeom>
        </p:spPr>
      </p:pic>
      <p:pic>
        <p:nvPicPr>
          <p:cNvPr id="4" name="图片 3"/>
          <p:cNvPicPr>
            <a:picLocks noChangeAspect="1"/>
          </p:cNvPicPr>
          <p:nvPr/>
        </p:nvPicPr>
        <p:blipFill rotWithShape="1">
          <a:blip r:embed="rId13" cstate="email">
            <a:extLst>
              <a:ext uri="{BEBA8EAE-BF5A-486C-A8C5-ECC9F3942E4B}">
                <a14:imgProps xmlns:a14="http://schemas.microsoft.com/office/drawing/2010/main">
                  <a14:imgLayer r:embed="rId14">
                    <a14:imgEffect>
                      <a14:backgroundRemoval t="7583" b="95735" l="54091" r="98182">
                        <a14:foregroundMark x1="77273" y1="30806" x2="65455" y2="42180"/>
                        <a14:foregroundMark x1="84091" y1="37441" x2="80909" y2="68246"/>
                        <a14:foregroundMark x1="75909" y1="45498" x2="70909" y2="66351"/>
                        <a14:foregroundMark x1="74091" y1="37915" x2="69091" y2="55450"/>
                        <a14:foregroundMark x1="80909" y1="22275" x2="79091" y2="69668"/>
                        <a14:foregroundMark x1="79091" y1="14692" x2="79091" y2="90047"/>
                        <a14:foregroundMark x1="75909" y1="31754" x2="72727" y2="53081"/>
                        <a14:foregroundMark x1="68636" y1="41706" x2="86818" y2="54028"/>
                        <a14:foregroundMark x1="83182" y1="46919" x2="92727" y2="74408"/>
                        <a14:foregroundMark x1="92727" y1="74408" x2="92727" y2="74408"/>
                        <a14:backgroundMark x1="78636" y1="70616" x2="80909" y2="88152"/>
                        <a14:backgroundMark x1="80455" y1="83886" x2="77727" y2="86730"/>
                        <a14:backgroundMark x1="80000" y1="86730" x2="79091" y2="89573"/>
                        <a14:backgroundMark x1="89091" y1="63981" x2="92727" y2="75355"/>
                      </a14:backgroundRemoval>
                    </a14:imgEffect>
                  </a14:imgLayer>
                </a14:imgProps>
              </a:ext>
              <a:ext uri="{28A0092B-C50C-407E-A947-70E740481C1C}">
                <a14:useLocalDpi xmlns:a14="http://schemas.microsoft.com/office/drawing/2010/main"/>
              </a:ext>
            </a:extLst>
          </a:blip>
          <a:srcRect l="55892" t="6601" r="1173" b="6401"/>
          <a:stretch/>
        </p:blipFill>
        <p:spPr>
          <a:xfrm>
            <a:off x="8431136" y="2767578"/>
            <a:ext cx="1611991" cy="3129158"/>
          </a:xfrm>
          <a:prstGeom prst="rect">
            <a:avLst/>
          </a:prstGeom>
        </p:spPr>
      </p:pic>
      <p:pic>
        <p:nvPicPr>
          <p:cNvPr id="5" name="图片 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flipH="1">
            <a:off x="838049" y="3230390"/>
            <a:ext cx="1740259" cy="1238036"/>
          </a:xfrm>
          <a:prstGeom prst="rect">
            <a:avLst/>
          </a:prstGeom>
        </p:spPr>
      </p:pic>
      <p:pic>
        <p:nvPicPr>
          <p:cNvPr id="6" name="图片 5"/>
          <p:cNvPicPr>
            <a:picLocks noChangeAspect="1"/>
          </p:cNvPicPr>
          <p:nvPr/>
        </p:nvPicPr>
        <p:blipFill rotWithShape="1">
          <a:blip r:embed="rId16" cstate="email">
            <a:extLst>
              <a:ext uri="{28A0092B-C50C-407E-A947-70E740481C1C}">
                <a14:useLocalDpi xmlns:a14="http://schemas.microsoft.com/office/drawing/2010/main"/>
              </a:ext>
            </a:extLst>
          </a:blip>
          <a:srcRect r="-971"/>
          <a:stretch/>
        </p:blipFill>
        <p:spPr>
          <a:xfrm>
            <a:off x="930589" y="3279467"/>
            <a:ext cx="1555178" cy="1320642"/>
          </a:xfrm>
          <a:prstGeom prst="rect">
            <a:avLst/>
          </a:prstGeom>
        </p:spPr>
      </p:pic>
      <p:grpSp>
        <p:nvGrpSpPr>
          <p:cNvPr id="129" name="组合 128"/>
          <p:cNvGrpSpPr/>
          <p:nvPr/>
        </p:nvGrpSpPr>
        <p:grpSpPr>
          <a:xfrm>
            <a:off x="8310522" y="1668548"/>
            <a:ext cx="3324008" cy="904649"/>
            <a:chOff x="816844" y="2486086"/>
            <a:chExt cx="2238273" cy="1846928"/>
          </a:xfrm>
        </p:grpSpPr>
        <p:sp>
          <p:nvSpPr>
            <p:cNvPr id="130" name="圆角矩形标注 129"/>
            <p:cNvSpPr/>
            <p:nvPr/>
          </p:nvSpPr>
          <p:spPr>
            <a:xfrm>
              <a:off x="876299" y="2486086"/>
              <a:ext cx="2178818" cy="1737392"/>
            </a:xfrm>
            <a:prstGeom prst="wedgeRoundRectCallout">
              <a:avLst>
                <a:gd name="adj1" fmla="val -18368"/>
                <a:gd name="adj2" fmla="val 91903"/>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31" name="矩形 130"/>
            <p:cNvSpPr/>
            <p:nvPr/>
          </p:nvSpPr>
          <p:spPr>
            <a:xfrm>
              <a:off x="816844" y="2636454"/>
              <a:ext cx="2170516" cy="169656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read the </a:t>
              </a:r>
              <a:r>
                <a:rPr lang="en-US" altLang="zh-CN" sz="2400" b="1" dirty="0" smtClean="0">
                  <a:solidFill>
                    <a:prstClr val="black"/>
                  </a:solidFill>
                  <a:latin typeface="Century Gothic" panose="020B0502020202020204" pitchFamily="34" charset="0"/>
                </a:rPr>
                <a:t>words?</a:t>
              </a:r>
              <a:endParaRPr lang="zh-CN" altLang="en-US" sz="2400" b="1" dirty="0">
                <a:solidFill>
                  <a:prstClr val="black"/>
                </a:solidFill>
                <a:latin typeface="Century Gothic" panose="020B0502020202020204" pitchFamily="34" charset="0"/>
              </a:endParaRPr>
            </a:p>
          </p:txBody>
        </p:sp>
      </p:grpSp>
      <p:pic>
        <p:nvPicPr>
          <p:cNvPr id="116" name="图片 115"/>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98780" l="0" r="99213"/>
                    </a14:imgEffect>
                  </a14:imgLayer>
                </a14:imgProps>
              </a:ext>
              <a:ext uri="{28A0092B-C50C-407E-A947-70E740481C1C}">
                <a14:useLocalDpi xmlns:a14="http://schemas.microsoft.com/office/drawing/2010/main"/>
              </a:ext>
            </a:extLst>
          </a:blip>
          <a:srcRect r="-971"/>
          <a:stretch/>
        </p:blipFill>
        <p:spPr>
          <a:xfrm flipH="1">
            <a:off x="6519831" y="4917241"/>
            <a:ext cx="1600995" cy="1359549"/>
          </a:xfrm>
          <a:prstGeom prst="rect">
            <a:avLst/>
          </a:prstGeom>
        </p:spPr>
      </p:pic>
      <p:pic>
        <p:nvPicPr>
          <p:cNvPr id="119" name="图片 118">
            <a:extLst>
              <a:ext uri="{FF2B5EF4-FFF2-40B4-BE49-F238E27FC236}">
                <a16:creationId xmlns="" xmlns:a16="http://schemas.microsoft.com/office/drawing/2014/main" id="{500D5529-CE66-46AC-A445-364848E18D7E}"/>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838097" y="3219176"/>
            <a:ext cx="1536151" cy="1803493"/>
          </a:xfrm>
          <a:prstGeom prst="rect">
            <a:avLst/>
          </a:prstGeom>
        </p:spPr>
      </p:pic>
      <p:pic>
        <p:nvPicPr>
          <p:cNvPr id="120" name="图片 119">
            <a:extLst>
              <a:ext uri="{FF2B5EF4-FFF2-40B4-BE49-F238E27FC236}">
                <a16:creationId xmlns="" xmlns:a16="http://schemas.microsoft.com/office/drawing/2014/main" id="{500D5529-CE66-46AC-A445-364848E18D7E}"/>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7470727" y="2490314"/>
            <a:ext cx="1736967" cy="2039258"/>
          </a:xfrm>
          <a:prstGeom prst="rect">
            <a:avLst/>
          </a:prstGeom>
        </p:spPr>
      </p:pic>
      <p:pic>
        <p:nvPicPr>
          <p:cNvPr id="125" name="图片 124"/>
          <p:cNvPicPr>
            <a:picLocks noChangeAspect="1"/>
          </p:cNvPicPr>
          <p:nvPr/>
        </p:nvPicPr>
        <p:blipFill rotWithShape="1">
          <a:blip r:embed="rId20" cstate="email">
            <a:extLst>
              <a:ext uri="{BEBA8EAE-BF5A-486C-A8C5-ECC9F3942E4B}">
                <a14:imgProps xmlns:a14="http://schemas.microsoft.com/office/drawing/2010/main">
                  <a14:imgLayer r:embed="rId21">
                    <a14:imgEffect>
                      <a14:backgroundRemoval t="0" b="98820" l="0" r="99242"/>
                    </a14:imgEffect>
                  </a14:imgLayer>
                </a14:imgProps>
              </a:ext>
              <a:ext uri="{28A0092B-C50C-407E-A947-70E740481C1C}">
                <a14:useLocalDpi xmlns:a14="http://schemas.microsoft.com/office/drawing/2010/main"/>
              </a:ext>
            </a:extLst>
          </a:blip>
          <a:srcRect r="-971"/>
          <a:stretch/>
        </p:blipFill>
        <p:spPr>
          <a:xfrm>
            <a:off x="1221653" y="3279822"/>
            <a:ext cx="1659316" cy="1409075"/>
          </a:xfrm>
          <a:prstGeom prst="rect">
            <a:avLst/>
          </a:prstGeom>
        </p:spPr>
      </p:pic>
      <p:pic>
        <p:nvPicPr>
          <p:cNvPr id="128" name="图片 127"/>
          <p:cNvPicPr>
            <a:picLocks noChangeAspect="1"/>
          </p:cNvPicPr>
          <p:nvPr/>
        </p:nvPicPr>
        <p:blipFill rotWithShape="1">
          <a:blip r:embed="rId22" cstate="email">
            <a:extLst>
              <a:ext uri="{28A0092B-C50C-407E-A947-70E740481C1C}">
                <a14:useLocalDpi xmlns:a14="http://schemas.microsoft.com/office/drawing/2010/main"/>
              </a:ext>
            </a:extLst>
          </a:blip>
          <a:srcRect/>
          <a:stretch/>
        </p:blipFill>
        <p:spPr>
          <a:xfrm rot="4686426">
            <a:off x="5204648" y="5676458"/>
            <a:ext cx="459421" cy="228573"/>
          </a:xfrm>
          <a:prstGeom prst="rect">
            <a:avLst/>
          </a:prstGeom>
        </p:spPr>
      </p:pic>
      <p:pic>
        <p:nvPicPr>
          <p:cNvPr id="134" name="图片 133"/>
          <p:cNvPicPr>
            <a:picLocks noChangeAspect="1"/>
          </p:cNvPicPr>
          <p:nvPr/>
        </p:nvPicPr>
        <p:blipFill rotWithShape="1">
          <a:blip r:embed="rId23" cstate="email">
            <a:extLst>
              <a:ext uri="{BEBA8EAE-BF5A-486C-A8C5-ECC9F3942E4B}">
                <a14:imgProps xmlns:a14="http://schemas.microsoft.com/office/drawing/2010/main">
                  <a14:imgLayer r:embed="rId24">
                    <a14:imgEffect>
                      <a14:backgroundRemoval t="47309" b="100000" l="1600" r="99200">
                        <a14:foregroundMark x1="81000" y1="64589" x2="87600" y2="60340"/>
                        <a14:foregroundMark x1="91600" y1="78470" x2="97200" y2="80170"/>
                        <a14:foregroundMark x1="75200" y1="90935" x2="90000" y2="87252"/>
                        <a14:foregroundMark x1="69600" y1="95184" x2="45000" y2="92068"/>
                        <a14:foregroundMark x1="35000" y1="94334" x2="32600" y2="94051"/>
                        <a14:foregroundMark x1="27000" y1="87535" x2="11800" y2="88952"/>
                        <a14:foregroundMark x1="7600" y1="57790" x2="13200" y2="61756"/>
                        <a14:foregroundMark x1="9800" y1="72805" x2="14000" y2="71955"/>
                        <a14:foregroundMark x1="7400" y1="82436" x2="2800" y2="85552"/>
                        <a14:backgroundMark x1="63200" y1="49575" x2="48600" y2="69122"/>
                        <a14:backgroundMark x1="52200" y1="57790" x2="33400" y2="61756"/>
                        <a14:backgroundMark x1="36400" y1="52408" x2="51000" y2="76487"/>
                        <a14:backgroundMark x1="32000" y1="63456" x2="45400" y2="77620"/>
                        <a14:backgroundMark x1="28600" y1="71105" x2="40800" y2="71105"/>
                        <a14:backgroundMark x1="28800" y1="73938" x2="48000" y2="80737"/>
                        <a14:backgroundMark x1="25000" y1="69688" x2="39200" y2="74504"/>
                        <a14:backgroundMark x1="28400" y1="73088" x2="74200" y2="59490"/>
                        <a14:backgroundMark x1="63400" y1="50708" x2="86200" y2="57790"/>
                        <a14:backgroundMark x1="60600" y1="57507" x2="73200" y2="59773"/>
                        <a14:backgroundMark x1="69600" y1="63173" x2="78600" y2="73371"/>
                        <a14:backgroundMark x1="71600" y1="62323" x2="76000" y2="73938"/>
                        <a14:backgroundMark x1="45200" y1="73938" x2="68000" y2="64589"/>
                        <a14:backgroundMark x1="47800" y1="76204" x2="67000" y2="70255"/>
                        <a14:backgroundMark x1="50800" y1="78187" x2="61600" y2="72238"/>
                        <a14:backgroundMark x1="37400" y1="75071" x2="58200" y2="61473"/>
                        <a14:backgroundMark x1="28200" y1="71955" x2="55200" y2="66006"/>
                        <a14:backgroundMark x1="32000" y1="79603" x2="42200" y2="72805"/>
                        <a14:backgroundMark x1="17200" y1="77904" x2="41200" y2="84419"/>
                        <a14:backgroundMark x1="32000" y1="88669" x2="82800" y2="77904"/>
                      </a14:backgroundRemoval>
                    </a14:imgEffect>
                  </a14:imgLayer>
                </a14:imgProps>
              </a:ext>
              <a:ext uri="{28A0092B-C50C-407E-A947-70E740481C1C}">
                <a14:useLocalDpi xmlns:a14="http://schemas.microsoft.com/office/drawing/2010/main"/>
              </a:ext>
            </a:extLst>
          </a:blip>
          <a:srcRect t="54023" r="559"/>
          <a:stretch/>
        </p:blipFill>
        <p:spPr>
          <a:xfrm>
            <a:off x="4702777" y="4037898"/>
            <a:ext cx="2218579" cy="1072743"/>
          </a:xfrm>
          <a:prstGeom prst="rect">
            <a:avLst/>
          </a:prstGeom>
        </p:spPr>
      </p:pic>
      <p:grpSp>
        <p:nvGrpSpPr>
          <p:cNvPr id="135" name="组合 134"/>
          <p:cNvGrpSpPr/>
          <p:nvPr/>
        </p:nvGrpSpPr>
        <p:grpSpPr>
          <a:xfrm>
            <a:off x="9125167" y="2464006"/>
            <a:ext cx="3223384" cy="850997"/>
            <a:chOff x="800160" y="2581500"/>
            <a:chExt cx="2170516" cy="1737392"/>
          </a:xfrm>
        </p:grpSpPr>
        <p:sp>
          <p:nvSpPr>
            <p:cNvPr id="136" name="圆角矩形标注 135"/>
            <p:cNvSpPr/>
            <p:nvPr/>
          </p:nvSpPr>
          <p:spPr>
            <a:xfrm>
              <a:off x="1405793" y="2581500"/>
              <a:ext cx="948823" cy="1737392"/>
            </a:xfrm>
            <a:prstGeom prst="wedgeRoundRectCallout">
              <a:avLst>
                <a:gd name="adj1" fmla="val -76536"/>
                <a:gd name="adj2" fmla="val 24966"/>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2" name="矩形 141"/>
            <p:cNvSpPr/>
            <p:nvPr/>
          </p:nvSpPr>
          <p:spPr>
            <a:xfrm>
              <a:off x="800160" y="2916581"/>
              <a:ext cx="2170516" cy="942533"/>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Oh, no!</a:t>
              </a:r>
              <a:endParaRPr lang="zh-CN" altLang="en-US" sz="2400" b="1" dirty="0">
                <a:solidFill>
                  <a:prstClr val="black"/>
                </a:solidFill>
                <a:latin typeface="Century Gothic" panose="020B0502020202020204" pitchFamily="34" charset="0"/>
              </a:endParaRPr>
            </a:p>
          </p:txBody>
        </p:sp>
      </p:grpSp>
      <p:pic>
        <p:nvPicPr>
          <p:cNvPr id="7" name="图片 6"/>
          <p:cNvPicPr>
            <a:picLocks noChangeAspect="1"/>
          </p:cNvPicPr>
          <p:nvPr/>
        </p:nvPicPr>
        <p:blipFill rotWithShape="1">
          <a:blip r:embed="rId25" cstate="email">
            <a:extLst>
              <a:ext uri="{BEBA8EAE-BF5A-486C-A8C5-ECC9F3942E4B}">
                <a14:imgProps xmlns:a14="http://schemas.microsoft.com/office/drawing/2010/main">
                  <a14:imgLayer r:embed="rId26">
                    <a14:imgEffect>
                      <a14:backgroundRemoval t="0" b="99225" l="763" r="98473">
                        <a14:foregroundMark x1="19847" y1="17054" x2="83969" y2="27907"/>
                      </a14:backgroundRemoval>
                    </a14:imgEffect>
                  </a14:imgLayer>
                </a14:imgProps>
              </a:ext>
              <a:ext uri="{28A0092B-C50C-407E-A947-70E740481C1C}">
                <a14:useLocalDpi xmlns:a14="http://schemas.microsoft.com/office/drawing/2010/main"/>
              </a:ext>
            </a:extLst>
          </a:blip>
          <a:srcRect/>
          <a:stretch/>
        </p:blipFill>
        <p:spPr>
          <a:xfrm>
            <a:off x="4537652" y="5090558"/>
            <a:ext cx="545972" cy="539647"/>
          </a:xfrm>
          <a:prstGeom prst="rect">
            <a:avLst/>
          </a:prstGeom>
        </p:spPr>
      </p:pic>
      <p:grpSp>
        <p:nvGrpSpPr>
          <p:cNvPr id="60" name="组合 59"/>
          <p:cNvGrpSpPr/>
          <p:nvPr/>
        </p:nvGrpSpPr>
        <p:grpSpPr>
          <a:xfrm>
            <a:off x="3807726" y="-14903"/>
            <a:ext cx="8391958" cy="1883680"/>
            <a:chOff x="8567" y="-23"/>
            <a:chExt cx="8445" cy="2007"/>
          </a:xfrm>
        </p:grpSpPr>
        <p:sp>
          <p:nvSpPr>
            <p:cNvPr id="61" name="矩形 60"/>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62" name="文本框 61"/>
            <p:cNvSpPr txBox="1"/>
            <p:nvPr/>
          </p:nvSpPr>
          <p:spPr>
            <a:xfrm>
              <a:off x="8600" y="240"/>
              <a:ext cx="8268" cy="155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t>LO: Isolate and pronounce the initial, medial vowel, and final sounds (phonemes) in three-phoneme (CVC) words</a:t>
              </a:r>
              <a:endParaRPr lang="zh-CN" altLang="zh-CN" sz="1100" dirty="0"/>
            </a:p>
            <a:p>
              <a:pPr marL="228600" lvl="0" indent="-228600" fontAlgn="base">
                <a:buFont typeface="+mj-lt"/>
                <a:buAutoNum type="arabicPeriod"/>
              </a:pPr>
              <a:r>
                <a:rPr lang="en-US" altLang="zh-CN" sz="1100" b="1" dirty="0"/>
                <a:t>Ask Ss to talk about what they can see in the picture; click and tell them to help the child and the dog in the picture kick and catch the ball by isolating and pronouncing the initial, medial vowel, and final sounds in three-phoneme words. </a:t>
              </a:r>
              <a:endParaRPr lang="zh-CN" altLang="zh-CN" sz="1100" dirty="0"/>
            </a:p>
            <a:p>
              <a:pPr marL="228600" lvl="0" indent="-228600" fontAlgn="base">
                <a:buFont typeface="+mj-lt"/>
                <a:buAutoNum type="arabicPeriod"/>
              </a:pPr>
              <a:r>
                <a:rPr lang="en-US" altLang="zh-CN" sz="1100" b="1" dirty="0"/>
                <a:t>First click and guide </a:t>
              </a:r>
              <a:r>
                <a:rPr lang="en-US" altLang="zh-CN" sz="1100" b="1" dirty="0" err="1"/>
                <a:t>Ss</a:t>
              </a:r>
              <a:r>
                <a:rPr lang="en-US" altLang="zh-CN" sz="1100" b="1" dirty="0"/>
                <a:t> to read the word </a:t>
              </a:r>
              <a:r>
                <a:rPr lang="en-US" altLang="zh-CN" sz="1100" b="1" i="1" dirty="0"/>
                <a:t>mom</a:t>
              </a:r>
              <a:r>
                <a:rPr lang="en-US" altLang="zh-CN" sz="1100" b="1" dirty="0"/>
                <a:t>; next guide </a:t>
              </a:r>
              <a:r>
                <a:rPr lang="en-US" altLang="zh-CN" sz="1100" b="1" dirty="0" err="1"/>
                <a:t>Ss</a:t>
              </a:r>
              <a:r>
                <a:rPr lang="en-US" altLang="zh-CN" sz="1100" b="1" dirty="0"/>
                <a:t> to read the initial, medial vowel and final sounds in the word </a:t>
              </a:r>
              <a:r>
                <a:rPr lang="en-US" altLang="zh-CN" sz="1100" b="1" i="1" dirty="0"/>
                <a:t>mom</a:t>
              </a:r>
              <a:r>
                <a:rPr lang="en-US" altLang="zh-CN" sz="1100" b="1" dirty="0"/>
                <a:t>; give feedback and click to show the initial, medial vowel and final sounds in the word </a:t>
              </a:r>
              <a:r>
                <a:rPr lang="en-US" altLang="zh-CN" sz="1100" b="1" i="1" dirty="0"/>
                <a:t>mom</a:t>
              </a:r>
              <a:r>
                <a:rPr lang="en-US" altLang="zh-CN" sz="1100" b="1" dirty="0"/>
                <a:t>; guide </a:t>
              </a:r>
              <a:r>
                <a:rPr lang="en-US" altLang="zh-CN" sz="1100" b="1" dirty="0" err="1"/>
                <a:t>Ss</a:t>
              </a:r>
              <a:r>
                <a:rPr lang="en-US" altLang="zh-CN" sz="1100" b="1" dirty="0"/>
                <a:t> to read the word in this way: </a:t>
              </a:r>
              <a:r>
                <a:rPr lang="en-US" altLang="zh-CN" sz="1100" b="1" i="1" dirty="0"/>
                <a:t>m-o-m, mom</a:t>
              </a:r>
              <a:r>
                <a:rPr lang="en-US" altLang="zh-CN" sz="1100" b="1" dirty="0"/>
                <a:t>; last click and help the child and the dog in the picture kick and catch the ball.</a:t>
              </a:r>
              <a:endParaRPr lang="zh-CN" altLang="zh-CN" sz="1100" dirty="0"/>
            </a:p>
            <a:p>
              <a:pPr marL="228600" lvl="0" indent="-228600" fontAlgn="base">
                <a:buFont typeface="+mj-lt"/>
                <a:buAutoNum type="arabicPeriod"/>
              </a:pPr>
              <a:r>
                <a:rPr lang="en-US" altLang="zh-CN" sz="1100" b="1" dirty="0"/>
                <a:t>Repeat this practice for the rest of the words; </a:t>
              </a:r>
              <a:r>
                <a:rPr lang="en-US" altLang="zh-CN" sz="1100" b="1" dirty="0" err="1"/>
                <a:t>Ss</a:t>
              </a:r>
              <a:r>
                <a:rPr lang="en-US" altLang="zh-CN" sz="1100" b="1" dirty="0"/>
                <a:t> will learn three words on this slide.</a:t>
              </a:r>
              <a:endParaRPr lang="zh-CN" altLang="zh-CN" sz="1100" dirty="0"/>
            </a:p>
            <a:p>
              <a:pPr marL="228600" lvl="0" indent="-228600" fontAlgn="base">
                <a:buFont typeface="+mj-lt"/>
                <a:buAutoNum type="arabicPeriod"/>
              </a:pPr>
              <a:r>
                <a:rPr lang="en-US" altLang="zh-CN" sz="1100" b="1" dirty="0"/>
                <a:t>Click and tell </a:t>
              </a:r>
              <a:r>
                <a:rPr lang="en-US" altLang="zh-CN" sz="1100" b="1" dirty="0" err="1"/>
                <a:t>Ss</a:t>
              </a:r>
              <a:r>
                <a:rPr lang="en-US" altLang="zh-CN" sz="1100" b="1" dirty="0"/>
                <a:t> the dog got muddy.</a:t>
              </a:r>
              <a:endParaRPr lang="zh-CN" altLang="zh-CN" sz="1100" dirty="0"/>
            </a:p>
          </p:txBody>
        </p:sp>
      </p:grpSp>
      <p:grpSp>
        <p:nvGrpSpPr>
          <p:cNvPr id="63" name="组合 62"/>
          <p:cNvGrpSpPr/>
          <p:nvPr/>
        </p:nvGrpSpPr>
        <p:grpSpPr>
          <a:xfrm>
            <a:off x="11354435" y="-58065"/>
            <a:ext cx="1116983" cy="845465"/>
            <a:chOff x="18031" y="-28"/>
            <a:chExt cx="1710" cy="1195"/>
          </a:xfrm>
        </p:grpSpPr>
        <p:sp>
          <p:nvSpPr>
            <p:cNvPr id="64" name="直角三角形 63"/>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65" name="文本框 64"/>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2616717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9"/>
                                        </p:tgtEl>
                                        <p:attrNameLst>
                                          <p:attrName>style.visibility</p:attrName>
                                        </p:attrNameLst>
                                      </p:cBhvr>
                                      <p:to>
                                        <p:strVal val="visible"/>
                                      </p:to>
                                    </p:set>
                                    <p:anim calcmode="lin" valueType="num">
                                      <p:cBhvr additive="base">
                                        <p:cTn id="7" dur="500"/>
                                        <p:tgtEl>
                                          <p:spTgt spid="129"/>
                                        </p:tgtEl>
                                        <p:attrNameLst>
                                          <p:attrName>ppt_y</p:attrName>
                                        </p:attrNameLst>
                                      </p:cBhvr>
                                      <p:tavLst>
                                        <p:tav tm="0">
                                          <p:val>
                                            <p:strVal val="#ppt_y+#ppt_h*1.125000"/>
                                          </p:val>
                                        </p:tav>
                                        <p:tav tm="100000">
                                          <p:val>
                                            <p:strVal val="#ppt_y"/>
                                          </p:val>
                                        </p:tav>
                                      </p:tavLst>
                                    </p:anim>
                                    <p:animEffect transition="in" filter="wipe(up)">
                                      <p:cBhvr>
                                        <p:cTn id="8" dur="500"/>
                                        <p:tgtEl>
                                          <p:spTgt spid="129"/>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29"/>
                                        </p:tgtEl>
                                        <p:attrNameLst>
                                          <p:attrName>style.visibility</p:attrName>
                                        </p:attrNameLst>
                                      </p:cBhvr>
                                      <p:to>
                                        <p:strVal val="hidden"/>
                                      </p:to>
                                    </p:set>
                                  </p:childTnLst>
                                </p:cTn>
                              </p:par>
                              <p:par>
                                <p:cTn id="13" presetID="26" presetClass="emph" presetSubtype="0" fill="hold" grpId="0" nodeType="withEffect">
                                  <p:stCondLst>
                                    <p:cond delay="0"/>
                                  </p:stCondLst>
                                  <p:childTnLst>
                                    <p:animEffect transition="out" filter="fade">
                                      <p:cBhvr>
                                        <p:cTn id="14" dur="500" tmFilter="0, 0; .2, .5; .8, .5; 1, 0"/>
                                        <p:tgtEl>
                                          <p:spTgt spid="67"/>
                                        </p:tgtEl>
                                      </p:cBhvr>
                                    </p:animEffect>
                                    <p:animScale>
                                      <p:cBhvr>
                                        <p:cTn id="15" dur="250" autoRev="1" fill="hold"/>
                                        <p:tgtEl>
                                          <p:spTgt spid="67"/>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grpId="0" nodeType="clickEffect">
                                  <p:stCondLst>
                                    <p:cond delay="0"/>
                                  </p:stCondLst>
                                  <p:childTnLst>
                                    <p:animEffect transition="out" filter="fade">
                                      <p:cBhvr>
                                        <p:cTn id="19" dur="500" tmFilter="0, 0; .2, .5; .8, .5; 1, 0"/>
                                        <p:tgtEl>
                                          <p:spTgt spid="78"/>
                                        </p:tgtEl>
                                      </p:cBhvr>
                                    </p:animEffect>
                                    <p:animScale>
                                      <p:cBhvr>
                                        <p:cTn id="20" dur="250" autoRev="1" fill="hold"/>
                                        <p:tgtEl>
                                          <p:spTgt spid="78"/>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26" presetClass="emph" presetSubtype="0" fill="hold" grpId="0" nodeType="clickEffect">
                                  <p:stCondLst>
                                    <p:cond delay="0"/>
                                  </p:stCondLst>
                                  <p:childTnLst>
                                    <p:animEffect transition="out" filter="fade">
                                      <p:cBhvr>
                                        <p:cTn id="24" dur="500" tmFilter="0, 0; .2, .5; .8, .5; 1, 0"/>
                                        <p:tgtEl>
                                          <p:spTgt spid="88"/>
                                        </p:tgtEl>
                                      </p:cBhvr>
                                    </p:animEffect>
                                    <p:animScale>
                                      <p:cBhvr>
                                        <p:cTn id="25" dur="250" autoRev="1" fill="hold"/>
                                        <p:tgtEl>
                                          <p:spTgt spid="88"/>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132"/>
                                        </p:tgtEl>
                                        <p:attrNameLst>
                                          <p:attrName>style.visibility</p:attrName>
                                        </p:attrNameLst>
                                      </p:cBhvr>
                                      <p:to>
                                        <p:strVal val="visible"/>
                                      </p:to>
                                    </p:set>
                                    <p:anim calcmode="lin" valueType="num">
                                      <p:cBhvr additive="base">
                                        <p:cTn id="30" dur="500"/>
                                        <p:tgtEl>
                                          <p:spTgt spid="132"/>
                                        </p:tgtEl>
                                        <p:attrNameLst>
                                          <p:attrName>ppt_y</p:attrName>
                                        </p:attrNameLst>
                                      </p:cBhvr>
                                      <p:tavLst>
                                        <p:tav tm="0">
                                          <p:val>
                                            <p:strVal val="#ppt_y+#ppt_h*1.125000"/>
                                          </p:val>
                                        </p:tav>
                                        <p:tav tm="100000">
                                          <p:val>
                                            <p:strVal val="#ppt_y"/>
                                          </p:val>
                                        </p:tav>
                                      </p:tavLst>
                                    </p:anim>
                                    <p:animEffect transition="in" filter="wipe(up)">
                                      <p:cBhvr>
                                        <p:cTn id="31" dur="500"/>
                                        <p:tgtEl>
                                          <p:spTgt spid="13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xit" presetSubtype="0" fill="hold" nodeType="clickEffect">
                                  <p:stCondLst>
                                    <p:cond delay="0"/>
                                  </p:stCondLst>
                                  <p:childTnLst>
                                    <p:set>
                                      <p:cBhvr>
                                        <p:cTn id="35" dur="1" fill="hold">
                                          <p:stCondLst>
                                            <p:cond delay="0"/>
                                          </p:stCondLst>
                                        </p:cTn>
                                        <p:tgtEl>
                                          <p:spTgt spid="132"/>
                                        </p:tgtEl>
                                        <p:attrNameLst>
                                          <p:attrName>style.visibility</p:attrName>
                                        </p:attrNameLst>
                                      </p:cBhvr>
                                      <p:to>
                                        <p:strVal val="hidden"/>
                                      </p:to>
                                    </p:set>
                                  </p:childTnLst>
                                </p:cTn>
                              </p:par>
                              <p:par>
                                <p:cTn id="36" presetID="12" presetClass="entr" presetSubtype="4" fill="hold" nodeType="withEffect">
                                  <p:stCondLst>
                                    <p:cond delay="0"/>
                                  </p:stCondLst>
                                  <p:childTnLst>
                                    <p:set>
                                      <p:cBhvr>
                                        <p:cTn id="37" dur="1" fill="hold">
                                          <p:stCondLst>
                                            <p:cond delay="0"/>
                                          </p:stCondLst>
                                        </p:cTn>
                                        <p:tgtEl>
                                          <p:spTgt spid="68"/>
                                        </p:tgtEl>
                                        <p:attrNameLst>
                                          <p:attrName>style.visibility</p:attrName>
                                        </p:attrNameLst>
                                      </p:cBhvr>
                                      <p:to>
                                        <p:strVal val="visible"/>
                                      </p:to>
                                    </p:set>
                                    <p:anim calcmode="lin" valueType="num">
                                      <p:cBhvr additive="base">
                                        <p:cTn id="38" dur="500"/>
                                        <p:tgtEl>
                                          <p:spTgt spid="68"/>
                                        </p:tgtEl>
                                        <p:attrNameLst>
                                          <p:attrName>ppt_y</p:attrName>
                                        </p:attrNameLst>
                                      </p:cBhvr>
                                      <p:tavLst>
                                        <p:tav tm="0">
                                          <p:val>
                                            <p:strVal val="#ppt_y+#ppt_h*1.125000"/>
                                          </p:val>
                                        </p:tav>
                                        <p:tav tm="100000">
                                          <p:val>
                                            <p:strVal val="#ppt_y"/>
                                          </p:val>
                                        </p:tav>
                                      </p:tavLst>
                                    </p:anim>
                                    <p:animEffect transition="in" filter="wipe(up)">
                                      <p:cBhvr>
                                        <p:cTn id="39" dur="500"/>
                                        <p:tgtEl>
                                          <p:spTgt spid="68"/>
                                        </p:tgtEl>
                                      </p:cBhvr>
                                    </p:animEffect>
                                  </p:childTnLst>
                                </p:cTn>
                              </p:par>
                              <p:par>
                                <p:cTn id="40" presetID="12" presetClass="entr" presetSubtype="4" fill="hold" grpId="0" nodeType="withEffect">
                                  <p:stCondLst>
                                    <p:cond delay="0"/>
                                  </p:stCondLst>
                                  <p:childTnLst>
                                    <p:set>
                                      <p:cBhvr>
                                        <p:cTn id="41" dur="1" fill="hold">
                                          <p:stCondLst>
                                            <p:cond delay="0"/>
                                          </p:stCondLst>
                                        </p:cTn>
                                        <p:tgtEl>
                                          <p:spTgt spid="75"/>
                                        </p:tgtEl>
                                        <p:attrNameLst>
                                          <p:attrName>style.visibility</p:attrName>
                                        </p:attrNameLst>
                                      </p:cBhvr>
                                      <p:to>
                                        <p:strVal val="visible"/>
                                      </p:to>
                                    </p:set>
                                    <p:anim calcmode="lin" valueType="num">
                                      <p:cBhvr additive="base">
                                        <p:cTn id="42" dur="500"/>
                                        <p:tgtEl>
                                          <p:spTgt spid="75"/>
                                        </p:tgtEl>
                                        <p:attrNameLst>
                                          <p:attrName>ppt_y</p:attrName>
                                        </p:attrNameLst>
                                      </p:cBhvr>
                                      <p:tavLst>
                                        <p:tav tm="0">
                                          <p:val>
                                            <p:strVal val="#ppt_y+#ppt_h*1.125000"/>
                                          </p:val>
                                        </p:tav>
                                        <p:tav tm="100000">
                                          <p:val>
                                            <p:strVal val="#ppt_y"/>
                                          </p:val>
                                        </p:tav>
                                      </p:tavLst>
                                    </p:anim>
                                    <p:animEffect transition="in" filter="wipe(up)">
                                      <p:cBhvr>
                                        <p:cTn id="43" dur="500"/>
                                        <p:tgtEl>
                                          <p:spTgt spid="75"/>
                                        </p:tgtEl>
                                      </p:cBhvr>
                                    </p:animEffect>
                                  </p:childTnLst>
                                </p:cTn>
                              </p:par>
                              <p:par>
                                <p:cTn id="44" presetID="12" presetClass="entr" presetSubtype="4"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 calcmode="lin" valueType="num">
                                      <p:cBhvr additive="base">
                                        <p:cTn id="46" dur="500"/>
                                        <p:tgtEl>
                                          <p:spTgt spid="76"/>
                                        </p:tgtEl>
                                        <p:attrNameLst>
                                          <p:attrName>ppt_y</p:attrName>
                                        </p:attrNameLst>
                                      </p:cBhvr>
                                      <p:tavLst>
                                        <p:tav tm="0">
                                          <p:val>
                                            <p:strVal val="#ppt_y+#ppt_h*1.125000"/>
                                          </p:val>
                                        </p:tav>
                                        <p:tav tm="100000">
                                          <p:val>
                                            <p:strVal val="#ppt_y"/>
                                          </p:val>
                                        </p:tav>
                                      </p:tavLst>
                                    </p:anim>
                                    <p:animEffect transition="in" filter="wipe(up)">
                                      <p:cBhvr>
                                        <p:cTn id="47" dur="500"/>
                                        <p:tgtEl>
                                          <p:spTgt spid="76"/>
                                        </p:tgtEl>
                                      </p:cBhvr>
                                    </p:animEffect>
                                  </p:childTnLst>
                                </p:cTn>
                              </p:par>
                              <p:par>
                                <p:cTn id="48" presetID="12" presetClass="entr" presetSubtype="4" fill="hold" grpId="0" nodeType="withEffect">
                                  <p:stCondLst>
                                    <p:cond delay="0"/>
                                  </p:stCondLst>
                                  <p:childTnLst>
                                    <p:set>
                                      <p:cBhvr>
                                        <p:cTn id="49" dur="1" fill="hold">
                                          <p:stCondLst>
                                            <p:cond delay="0"/>
                                          </p:stCondLst>
                                        </p:cTn>
                                        <p:tgtEl>
                                          <p:spTgt spid="77"/>
                                        </p:tgtEl>
                                        <p:attrNameLst>
                                          <p:attrName>style.visibility</p:attrName>
                                        </p:attrNameLst>
                                      </p:cBhvr>
                                      <p:to>
                                        <p:strVal val="visible"/>
                                      </p:to>
                                    </p:set>
                                    <p:anim calcmode="lin" valueType="num">
                                      <p:cBhvr additive="base">
                                        <p:cTn id="50" dur="500"/>
                                        <p:tgtEl>
                                          <p:spTgt spid="77"/>
                                        </p:tgtEl>
                                        <p:attrNameLst>
                                          <p:attrName>ppt_y</p:attrName>
                                        </p:attrNameLst>
                                      </p:cBhvr>
                                      <p:tavLst>
                                        <p:tav tm="0">
                                          <p:val>
                                            <p:strVal val="#ppt_y+#ppt_h*1.125000"/>
                                          </p:val>
                                        </p:tav>
                                        <p:tav tm="100000">
                                          <p:val>
                                            <p:strVal val="#ppt_y"/>
                                          </p:val>
                                        </p:tav>
                                      </p:tavLst>
                                    </p:anim>
                                    <p:animEffect transition="in" filter="wipe(up)">
                                      <p:cBhvr>
                                        <p:cTn id="51" dur="500"/>
                                        <p:tgtEl>
                                          <p:spTgt spid="77"/>
                                        </p:tgtEl>
                                      </p:cBhvr>
                                    </p:animEffect>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15"/>
                                        </p:tgtEl>
                                      </p:cBhvr>
                                    </p:animEffect>
                                    <p:animScale>
                                      <p:cBhvr>
                                        <p:cTn id="56" dur="250" autoRev="1" fill="hold"/>
                                        <p:tgtEl>
                                          <p:spTgt spid="115"/>
                                        </p:tgtEl>
                                      </p:cBhvr>
                                      <p:by x="105000" y="105000"/>
                                    </p:animScale>
                                  </p:childTnLst>
                                </p:cTn>
                              </p:par>
                              <p:par>
                                <p:cTn id="57" presetID="0" presetClass="path" presetSubtype="0" accel="50000" decel="50000" fill="hold" nodeType="withEffect">
                                  <p:stCondLst>
                                    <p:cond delay="0"/>
                                  </p:stCondLst>
                                  <p:childTnLst>
                                    <p:animMotion origin="layout" path="M -3.33333E-6 -0.02176 L -3.33333E-6 -0.02153 C -0.00442 -0.0125 -0.00742 -0.00139 -0.01276 0.00694 C -0.0138 0.0088 -0.01484 0.01111 -0.01614 0.01273 C -0.01784 0.01412 -0.01966 0.01458 -0.02161 0.01551 C -0.02382 0.01829 -0.02656 0.02106 -0.02877 0.02407 C -0.02994 0.02593 -0.03086 0.02824 -0.03216 0.02986 C -0.03463 0.03264 -0.04349 0.04028 -0.04648 0.04421 C -0.04843 0.04699 -0.04987 0.05023 -0.05182 0.05278 C -0.05351 0.05532 -0.0556 0.05648 -0.05729 0.05856 C -0.05859 0.06042 -0.05937 0.06319 -0.06093 0.06435 C -0.06237 0.06597 -0.06432 0.0662 -0.06614 0.06759 C -0.08528 0.0662 -0.10429 0.06713 -0.12317 0.06435 C -0.12604 0.06412 -0.1302 0.04792 -0.13034 0.04722 C -0.13268 0.0412 -0.13619 0.03657 -0.13763 0.02986 C -0.14062 0.01458 -0.13828 0.02361 -0.14648 0.00393 C -0.14752 0.00116 -0.14856 -0.00232 -0.15 -0.00463 C -0.15117 -0.00648 -0.15247 -0.00833 -0.15364 -0.01065 C -0.15494 -0.01319 -0.15547 -0.0169 -0.15716 -0.01921 C -0.1582 -0.02037 -0.1595 -0.01921 -0.16054 -0.01921 " pathEditMode="relative" rAng="0" ptsTypes="AAAAAAAAAAAAAAAAAAAA">
                                      <p:cBhvr>
                                        <p:cTn id="58" dur="1000" fill="hold"/>
                                        <p:tgtEl>
                                          <p:spTgt spid="115"/>
                                        </p:tgtEl>
                                        <p:attrNameLst>
                                          <p:attrName>ppt_x</p:attrName>
                                          <p:attrName>ppt_y</p:attrName>
                                        </p:attrNameLst>
                                      </p:cBhvr>
                                      <p:rCtr x="-8034" y="4468"/>
                                    </p:animMotion>
                                  </p:childTnLst>
                                </p:cTn>
                              </p:par>
                            </p:childTnLst>
                          </p:cTn>
                        </p:par>
                        <p:par>
                          <p:cTn id="59" fill="hold">
                            <p:stCondLst>
                              <p:cond delay="1000"/>
                            </p:stCondLst>
                            <p:childTnLst>
                              <p:par>
                                <p:cTn id="60" presetID="26" presetClass="emph" presetSubtype="0" fill="hold" nodeType="afterEffect">
                                  <p:stCondLst>
                                    <p:cond delay="0"/>
                                  </p:stCondLst>
                                  <p:childTnLst>
                                    <p:animEffect transition="out" filter="fade">
                                      <p:cBhvr>
                                        <p:cTn id="61" dur="500" tmFilter="0, 0; .2, .5; .8, .5; 1, 0"/>
                                        <p:tgtEl>
                                          <p:spTgt spid="7"/>
                                        </p:tgtEl>
                                      </p:cBhvr>
                                    </p:animEffect>
                                    <p:animScale>
                                      <p:cBhvr>
                                        <p:cTn id="62" dur="250" autoRev="1" fill="hold"/>
                                        <p:tgtEl>
                                          <p:spTgt spid="7"/>
                                        </p:tgtEl>
                                      </p:cBhvr>
                                      <p:by x="105000" y="105000"/>
                                    </p:animScale>
                                  </p:childTnLst>
                                </p:cTn>
                              </p:par>
                              <p:par>
                                <p:cTn id="63" presetID="0" presetClass="path" presetSubtype="0" accel="50000" decel="50000" fill="hold" nodeType="withEffect">
                                  <p:stCondLst>
                                    <p:cond delay="0"/>
                                  </p:stCondLst>
                                  <p:childTnLst>
                                    <p:animMotion origin="layout" path="M 0.003 -0.00023 L 0.003 0.00023 C 0.00521 -0.00856 0.00755 -0.01551 0.00951 -0.02453 C 0.01003 -0.02685 0.01016 -0.03102 0.01042 -0.03449 C 0.01276 -0.06458 0.01003 -0.03379 0.01237 -0.05833 C 0.01185 -0.07639 0.01185 -0.0949 0.01133 -0.11296 C 0.0112 -0.11875 0.01094 -0.12453 0.01042 -0.12986 C 0.01003 -0.13379 0.00912 -0.1368 0.0086 -0.14004 C 0.00612 -0.17615 0.00951 -0.13379 0.00573 -0.16412 C 0.00495 -0.1706 0.00482 -0.17777 0.00391 -0.18426 C 0.00326 -0.18912 0.00261 -0.19328 0.00208 -0.19815 C 0.00169 -0.20139 0.00169 -0.20532 0.00117 -0.2081 C 0.00078 -0.21111 -0.00013 -0.2125 -0.00065 -0.21504 C -0.00195 -0.22152 -0.00312 -0.2287 -0.00443 -0.23565 C -0.00495 -0.23889 -0.00534 -0.24352 -0.00612 -0.24583 C -0.00716 -0.24791 -0.00807 -0.24977 -0.00898 -0.25254 C -0.01055 -0.2581 -0.01172 -0.26527 -0.01354 -0.26967 C -0.01549 -0.2743 -0.01758 -0.27754 -0.01914 -0.28333 C -0.02005 -0.28657 -0.02083 -0.29097 -0.02187 -0.29328 C -0.02265 -0.2956 -0.02786 -0.29953 -0.02838 -0.30023 C -0.03476 -0.30717 -0.02669 -0.30092 -0.03672 -0.30717 C -0.03789 -0.30926 -0.03906 -0.31296 -0.04036 -0.31389 C -0.0513 -0.32268 -0.08398 -0.31389 -0.08463 -0.31389 C -0.08802 -0.30972 -0.08659 -0.31227 -0.08919 -0.30717 " pathEditMode="relative" rAng="0" ptsTypes="AAAAAAAAAAAAAAAAAAAAAAAA">
                                      <p:cBhvr>
                                        <p:cTn id="64" dur="1000" fill="hold"/>
                                        <p:tgtEl>
                                          <p:spTgt spid="7"/>
                                        </p:tgtEl>
                                        <p:attrNameLst>
                                          <p:attrName>ppt_x</p:attrName>
                                          <p:attrName>ppt_y</p:attrName>
                                        </p:attrNameLst>
                                      </p:cBhvr>
                                      <p:rCtr x="-4141" y="-15856"/>
                                    </p:animMotion>
                                  </p:childTnLst>
                                </p:cTn>
                              </p:par>
                            </p:childTnLst>
                          </p:cTn>
                        </p:par>
                        <p:par>
                          <p:cTn id="65" fill="hold">
                            <p:stCondLst>
                              <p:cond delay="2000"/>
                            </p:stCondLst>
                            <p:childTnLst>
                              <p:par>
                                <p:cTn id="66" presetID="1" presetClass="exit" presetSubtype="0" fill="hold" nodeType="afterEffect">
                                  <p:stCondLst>
                                    <p:cond delay="0"/>
                                  </p:stCondLst>
                                  <p:childTnLst>
                                    <p:set>
                                      <p:cBhvr>
                                        <p:cTn id="67" dur="1" fill="hold">
                                          <p:stCondLst>
                                            <p:cond delay="0"/>
                                          </p:stCondLst>
                                        </p:cTn>
                                        <p:tgtEl>
                                          <p:spTgt spid="5"/>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6"/>
                                        </p:tgtEl>
                                        <p:attrNameLst>
                                          <p:attrName>style.visibility</p:attrName>
                                        </p:attrNameLst>
                                      </p:cBhvr>
                                      <p:to>
                                        <p:strVal val="visible"/>
                                      </p:to>
                                    </p:set>
                                  </p:childTnLst>
                                </p:cTn>
                              </p:par>
                              <p:par>
                                <p:cTn id="70" presetID="26" presetClass="emph" presetSubtype="0" fill="hold" nodeType="with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par>
                                <p:cTn id="73" presetID="0" presetClass="path" presetSubtype="0" accel="50000" decel="50000" fill="hold" nodeType="withEffect">
                                  <p:stCondLst>
                                    <p:cond delay="0"/>
                                  </p:stCondLst>
                                  <p:childTnLst>
                                    <p:animMotion origin="layout" path="M 8.54167E-6 -6.66667E-6 L 8.54167E-6 -6.66667E-6 C 0.00326 -0.00232 0.00665 -0.00417 0.00977 -0.00672 C 0.01576 -0.01158 0.01185 -0.01204 0.01837 -0.01968 C 0.0211 -0.02292 0.02253 -0.02408 0.02448 -0.02848 C 0.0254 -0.03056 0.02605 -0.03311 0.02696 -0.03519 C 0.0349 -0.05186 0.02709 -0.03195 0.03308 -0.04815 C 0.0336 -0.05047 0.03347 -0.05302 0.03438 -0.05464 C 0.03646 -0.05857 0.03933 -0.06065 0.0418 -0.06343 C 0.04297 -0.06505 0.04415 -0.06667 0.04545 -0.06783 L 0.05521 -0.07663 C 0.05613 -0.07802 0.05678 -0.07987 0.05769 -0.08102 C 0.05886 -0.08218 0.06016 -0.08241 0.06146 -0.08311 C 0.07071 -0.08936 0.0642 -0.08612 0.07253 -0.08982 C 0.0737 -0.09121 0.07488 -0.09283 0.07618 -0.09399 C 0.07735 -0.09515 0.07865 -0.09561 0.07982 -0.0963 C 0.08152 -0.097 0.08308 -0.09769 0.08477 -0.09839 C 0.08685 -0.09931 0.08894 -0.09977 0.09089 -0.1007 C 0.09337 -0.10186 0.09584 -0.10348 0.09831 -0.1051 L 0.1056 -0.10927 C 0.11094 -0.10857 0.11654 -0.10973 0.12162 -0.10718 C 0.12292 -0.10649 0.12253 -0.10278 0.12292 -0.1007 C 0.12331 -0.09769 0.12357 -0.09468 0.12409 -0.0919 C 0.12448 -0.08959 0.1254 -0.08542 0.1254 -0.08542 " pathEditMode="relative" ptsTypes="AAAAAAAAAAAAAAAAAAAAAAAA">
                                      <p:cBhvr>
                                        <p:cTn id="74" dur="1000" fill="hold"/>
                                        <p:tgtEl>
                                          <p:spTgt spid="6"/>
                                        </p:tgtEl>
                                        <p:attrNameLst>
                                          <p:attrName>ppt_x</p:attrName>
                                          <p:attrName>ppt_y</p:attrName>
                                        </p:attrNameLst>
                                      </p:cBhvr>
                                    </p:animMotion>
                                  </p:childTnLst>
                                </p:cTn>
                              </p:par>
                            </p:childTnLst>
                          </p:cTn>
                        </p:par>
                        <p:par>
                          <p:cTn id="75" fill="hold">
                            <p:stCondLst>
                              <p:cond delay="3000"/>
                            </p:stCondLst>
                            <p:childTnLst>
                              <p:par>
                                <p:cTn id="76" presetID="0" presetClass="path" presetSubtype="0" accel="50000" decel="50000" fill="hold" nodeType="afterEffect">
                                  <p:stCondLst>
                                    <p:cond delay="0"/>
                                  </p:stCondLst>
                                  <p:childTnLst>
                                    <p:animMotion origin="layout" path="M -0.00443 -0.27708 L -0.00443 -0.27708 C -0.01432 -0.27199 -0.02161 -0.26643 -0.03151 -0.26134 C -0.03607 -0.25879 -0.04245 -0.25717 -0.04505 -0.25486 C -0.05065 -0.25092 -0.05325 -0.24652 -0.05781 -0.24259 C -0.06146 -0.2405 -0.06406 -0.23819 -0.06497 -0.23634 C -0.06771 -0.23287 -0.06953 -0.22963 -0.07226 -0.22592 C -0.075 -0.22175 -0.075 -0.21782 -0.07864 -0.21388 C -0.08034 -0.21134 -0.0832 -0.20949 -0.08581 -0.2074 C -0.08763 -0.20185 -0.09219 -0.19652 -0.09219 -0.19074 C -0.09219 -0.15416 -0.09297 -0.12708 -0.07864 -0.09375 C -0.06862 -0.07199 -0.07864 -0.08981 -0.05781 -0.07291 C -0.04062 -0.05833 -0.06497 -0.07129 -0.03867 -0.05671 C -0.03424 -0.05463 -0.02786 -0.05254 -0.02526 -0.05046 C -0.01888 -0.04652 -0.01068 -0.03796 -0.01068 -0.03773 C 0.003 -0.00625 0.003 -0.01898 0.003 -0.00023 " pathEditMode="relative" rAng="0" ptsTypes="AAAAAAAAAAAAAAAA">
                                      <p:cBhvr>
                                        <p:cTn id="77" dur="1000" fill="hold"/>
                                        <p:tgtEl>
                                          <p:spTgt spid="7"/>
                                        </p:tgtEl>
                                        <p:attrNameLst>
                                          <p:attrName>ppt_x</p:attrName>
                                          <p:attrName>ppt_y</p:attrName>
                                        </p:attrNameLst>
                                      </p:cBhvr>
                                      <p:rCtr x="-4023" y="13843"/>
                                    </p:animMotion>
                                  </p:childTnLst>
                                </p:cTn>
                              </p:par>
                            </p:childTnLst>
                          </p:cTn>
                        </p:par>
                        <p:par>
                          <p:cTn id="78" fill="hold">
                            <p:stCondLst>
                              <p:cond delay="4000"/>
                            </p:stCondLst>
                            <p:childTnLst>
                              <p:par>
                                <p:cTn id="79" presetID="0" presetClass="path" presetSubtype="0" accel="50000" decel="50000" fill="hold" nodeType="afterEffect">
                                  <p:stCondLst>
                                    <p:cond delay="0"/>
                                  </p:stCondLst>
                                  <p:childTnLst>
                                    <p:animMotion origin="layout" path="M 0.16576 -0.09283 L 0.16576 -0.09283 C 0.17188 -0.08982 0.17852 -0.08704 0.18438 -0.08287 C 0.1875 -0.08079 0.18972 -0.07732 0.19258 -0.07477 C 0.19454 -0.07338 0.19701 -0.07246 0.19896 -0.07107 C 0.20248 -0.06783 0.20573 -0.06412 0.20925 -0.06065 C 0.21198 -0.0581 0.2155 -0.05579 0.21771 -0.05278 C 0.21901 -0.0507 0.21993 -0.04838 0.22188 -0.04676 C 0.225 -0.04375 0.22865 -0.04144 0.23217 -0.03866 C 0.2349 -0.0338 0.23711 -0.02894 0.24063 -0.02454 C 0.24896 -0.01366 0.25118 -0.01736 0.25717 -0.00648 C 0.26967 0.01551 0.25638 2.96296E-6 0.27162 0.01967 C 0.275 0.02384 0.27852 0.02801 0.28204 0.03171 C 0.28594 0.03611 0.29076 0.03958 0.29454 0.04398 C 0.29649 0.04629 0.29701 0.04953 0.2987 0.05208 C 0.29987 0.05347 0.30157 0.05463 0.30287 0.05578 C 0.30508 0.05856 0.30691 0.06134 0.30912 0.06389 C 0.31042 0.06551 0.31211 0.06643 0.31329 0.06805 C 0.31498 0.0706 0.3155 0.07384 0.31745 0.07615 C 0.32123 0.08055 0.32696 0.08333 0.32995 0.08819 C 0.33204 0.09143 0.33425 0.0949 0.3362 0.09838 C 0.33776 0.10092 0.33855 0.10393 0.34037 0.10648 C 0.34206 0.10879 0.3448 0.10995 0.34649 0.1125 C 0.34896 0.11551 0.35053 0.11921 0.35287 0.12245 C 0.35469 0.12523 0.3573 0.12754 0.35912 0.13055 C 0.36081 0.13379 0.36146 0.13727 0.36329 0.14051 C 0.37605 0.16342 0.36836 0.14213 0.3862 0.17083 C 0.38907 0.17546 0.39428 0.18472 0.39857 0.18889 C 0.40026 0.19074 0.40274 0.19166 0.40495 0.19305 C 0.40625 0.1949 0.4073 0.19699 0.40912 0.19884 C 0.41016 0.20046 0.41211 0.20139 0.41303 0.20301 C 0.42214 0.21759 0.4056 0.19977 0.42136 0.21504 C 0.42409 0.22268 0.42162 0.22037 0.42787 0.22338 " pathEditMode="relative" rAng="0" ptsTypes="AAAAAAAAAAAAAAAAAAAAAAAAAAAAAAAAA">
                                      <p:cBhvr>
                                        <p:cTn id="80" dur="1000" fill="hold"/>
                                        <p:tgtEl>
                                          <p:spTgt spid="6"/>
                                        </p:tgtEl>
                                        <p:attrNameLst>
                                          <p:attrName>ppt_x</p:attrName>
                                          <p:attrName>ppt_y</p:attrName>
                                        </p:attrNameLst>
                                      </p:cBhvr>
                                      <p:rCtr x="13099" y="15810"/>
                                    </p:animMotion>
                                  </p:childTnLst>
                                </p:cTn>
                              </p:par>
                            </p:childTnLst>
                          </p:cTn>
                        </p:par>
                        <p:par>
                          <p:cTn id="81" fill="hold">
                            <p:stCondLst>
                              <p:cond delay="5000"/>
                            </p:stCondLst>
                            <p:childTnLst>
                              <p:par>
                                <p:cTn id="82" presetID="1" presetClass="exit" presetSubtype="0" fill="hold" nodeType="afterEffect">
                                  <p:stCondLst>
                                    <p:cond delay="0"/>
                                  </p:stCondLst>
                                  <p:childTnLst>
                                    <p:set>
                                      <p:cBhvr>
                                        <p:cTn id="83" dur="1" fill="hold">
                                          <p:stCondLst>
                                            <p:cond delay="0"/>
                                          </p:stCondLst>
                                        </p:cTn>
                                        <p:tgtEl>
                                          <p:spTgt spid="6"/>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16"/>
                                        </p:tgtEl>
                                        <p:attrNameLst>
                                          <p:attrName>style.visibility</p:attrName>
                                        </p:attrNameLst>
                                      </p:cBhvr>
                                      <p:to>
                                        <p:strVal val="visible"/>
                                      </p:to>
                                    </p:set>
                                  </p:childTnLst>
                                </p:cTn>
                              </p:par>
                              <p:par>
                                <p:cTn id="86" presetID="1" presetClass="exit" presetSubtype="0" fill="hold" nodeType="withEffect">
                                  <p:stCondLst>
                                    <p:cond delay="0"/>
                                  </p:stCondLst>
                                  <p:childTnLst>
                                    <p:set>
                                      <p:cBhvr>
                                        <p:cTn id="87" dur="1" fill="hold">
                                          <p:stCondLst>
                                            <p:cond delay="0"/>
                                          </p:stCondLst>
                                        </p:cTn>
                                        <p:tgtEl>
                                          <p:spTgt spid="115"/>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119"/>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2" presetClass="entr" presetSubtype="4" fill="hold" nodeType="clickEffect">
                                  <p:stCondLst>
                                    <p:cond delay="0"/>
                                  </p:stCondLst>
                                  <p:childTnLst>
                                    <p:set>
                                      <p:cBhvr>
                                        <p:cTn id="93" dur="1" fill="hold">
                                          <p:stCondLst>
                                            <p:cond delay="0"/>
                                          </p:stCondLst>
                                        </p:cTn>
                                        <p:tgtEl>
                                          <p:spTgt spid="79"/>
                                        </p:tgtEl>
                                        <p:attrNameLst>
                                          <p:attrName>style.visibility</p:attrName>
                                        </p:attrNameLst>
                                      </p:cBhvr>
                                      <p:to>
                                        <p:strVal val="visible"/>
                                      </p:to>
                                    </p:set>
                                    <p:anim calcmode="lin" valueType="num">
                                      <p:cBhvr additive="base">
                                        <p:cTn id="94" dur="500"/>
                                        <p:tgtEl>
                                          <p:spTgt spid="79"/>
                                        </p:tgtEl>
                                        <p:attrNameLst>
                                          <p:attrName>ppt_y</p:attrName>
                                        </p:attrNameLst>
                                      </p:cBhvr>
                                      <p:tavLst>
                                        <p:tav tm="0">
                                          <p:val>
                                            <p:strVal val="#ppt_y+#ppt_h*1.125000"/>
                                          </p:val>
                                        </p:tav>
                                        <p:tav tm="100000">
                                          <p:val>
                                            <p:strVal val="#ppt_y"/>
                                          </p:val>
                                        </p:tav>
                                      </p:tavLst>
                                    </p:anim>
                                    <p:animEffect transition="in" filter="wipe(up)">
                                      <p:cBhvr>
                                        <p:cTn id="95" dur="500"/>
                                        <p:tgtEl>
                                          <p:spTgt spid="79"/>
                                        </p:tgtEl>
                                      </p:cBhvr>
                                    </p:animEffect>
                                  </p:childTnLst>
                                </p:cTn>
                              </p:par>
                            </p:childTnLst>
                          </p:cTn>
                        </p:par>
                        <p:par>
                          <p:cTn id="96" fill="hold">
                            <p:stCondLst>
                              <p:cond delay="500"/>
                            </p:stCondLst>
                            <p:childTnLst>
                              <p:par>
                                <p:cTn id="97" presetID="12" presetClass="entr" presetSubtype="4" fill="hold" grpId="0" nodeType="afterEffect">
                                  <p:stCondLst>
                                    <p:cond delay="0"/>
                                  </p:stCondLst>
                                  <p:childTnLst>
                                    <p:set>
                                      <p:cBhvr>
                                        <p:cTn id="98" dur="1" fill="hold">
                                          <p:stCondLst>
                                            <p:cond delay="0"/>
                                          </p:stCondLst>
                                        </p:cTn>
                                        <p:tgtEl>
                                          <p:spTgt spid="83"/>
                                        </p:tgtEl>
                                        <p:attrNameLst>
                                          <p:attrName>style.visibility</p:attrName>
                                        </p:attrNameLst>
                                      </p:cBhvr>
                                      <p:to>
                                        <p:strVal val="visible"/>
                                      </p:to>
                                    </p:set>
                                    <p:anim calcmode="lin" valueType="num">
                                      <p:cBhvr additive="base">
                                        <p:cTn id="99" dur="500"/>
                                        <p:tgtEl>
                                          <p:spTgt spid="83"/>
                                        </p:tgtEl>
                                        <p:attrNameLst>
                                          <p:attrName>ppt_y</p:attrName>
                                        </p:attrNameLst>
                                      </p:cBhvr>
                                      <p:tavLst>
                                        <p:tav tm="0">
                                          <p:val>
                                            <p:strVal val="#ppt_y+#ppt_h*1.125000"/>
                                          </p:val>
                                        </p:tav>
                                        <p:tav tm="100000">
                                          <p:val>
                                            <p:strVal val="#ppt_y"/>
                                          </p:val>
                                        </p:tav>
                                      </p:tavLst>
                                    </p:anim>
                                    <p:animEffect transition="in" filter="wipe(up)">
                                      <p:cBhvr>
                                        <p:cTn id="100" dur="500"/>
                                        <p:tgtEl>
                                          <p:spTgt spid="83"/>
                                        </p:tgtEl>
                                      </p:cBhvr>
                                    </p:animEffect>
                                  </p:childTnLst>
                                </p:cTn>
                              </p:par>
                              <p:par>
                                <p:cTn id="101" presetID="12" presetClass="entr" presetSubtype="4" fill="hold" grpId="0" nodeType="withEffect">
                                  <p:stCondLst>
                                    <p:cond delay="0"/>
                                  </p:stCondLst>
                                  <p:childTnLst>
                                    <p:set>
                                      <p:cBhvr>
                                        <p:cTn id="102" dur="1" fill="hold">
                                          <p:stCondLst>
                                            <p:cond delay="0"/>
                                          </p:stCondLst>
                                        </p:cTn>
                                        <p:tgtEl>
                                          <p:spTgt spid="86"/>
                                        </p:tgtEl>
                                        <p:attrNameLst>
                                          <p:attrName>style.visibility</p:attrName>
                                        </p:attrNameLst>
                                      </p:cBhvr>
                                      <p:to>
                                        <p:strVal val="visible"/>
                                      </p:to>
                                    </p:set>
                                    <p:anim calcmode="lin" valueType="num">
                                      <p:cBhvr additive="base">
                                        <p:cTn id="103" dur="500"/>
                                        <p:tgtEl>
                                          <p:spTgt spid="86"/>
                                        </p:tgtEl>
                                        <p:attrNameLst>
                                          <p:attrName>ppt_y</p:attrName>
                                        </p:attrNameLst>
                                      </p:cBhvr>
                                      <p:tavLst>
                                        <p:tav tm="0">
                                          <p:val>
                                            <p:strVal val="#ppt_y+#ppt_h*1.125000"/>
                                          </p:val>
                                        </p:tav>
                                        <p:tav tm="100000">
                                          <p:val>
                                            <p:strVal val="#ppt_y"/>
                                          </p:val>
                                        </p:tav>
                                      </p:tavLst>
                                    </p:anim>
                                    <p:animEffect transition="in" filter="wipe(up)">
                                      <p:cBhvr>
                                        <p:cTn id="104" dur="500"/>
                                        <p:tgtEl>
                                          <p:spTgt spid="86"/>
                                        </p:tgtEl>
                                      </p:cBhvr>
                                    </p:animEffect>
                                  </p:childTnLst>
                                </p:cTn>
                              </p:par>
                              <p:par>
                                <p:cTn id="105" presetID="12" presetClass="entr" presetSubtype="4" fill="hold" grpId="0" nodeType="withEffect">
                                  <p:stCondLst>
                                    <p:cond delay="0"/>
                                  </p:stCondLst>
                                  <p:childTnLst>
                                    <p:set>
                                      <p:cBhvr>
                                        <p:cTn id="106" dur="1" fill="hold">
                                          <p:stCondLst>
                                            <p:cond delay="0"/>
                                          </p:stCondLst>
                                        </p:cTn>
                                        <p:tgtEl>
                                          <p:spTgt spid="87"/>
                                        </p:tgtEl>
                                        <p:attrNameLst>
                                          <p:attrName>style.visibility</p:attrName>
                                        </p:attrNameLst>
                                      </p:cBhvr>
                                      <p:to>
                                        <p:strVal val="visible"/>
                                      </p:to>
                                    </p:set>
                                    <p:anim calcmode="lin" valueType="num">
                                      <p:cBhvr additive="base">
                                        <p:cTn id="107" dur="500"/>
                                        <p:tgtEl>
                                          <p:spTgt spid="87"/>
                                        </p:tgtEl>
                                        <p:attrNameLst>
                                          <p:attrName>ppt_y</p:attrName>
                                        </p:attrNameLst>
                                      </p:cBhvr>
                                      <p:tavLst>
                                        <p:tav tm="0">
                                          <p:val>
                                            <p:strVal val="#ppt_y+#ppt_h*1.125000"/>
                                          </p:val>
                                        </p:tav>
                                        <p:tav tm="100000">
                                          <p:val>
                                            <p:strVal val="#ppt_y"/>
                                          </p:val>
                                        </p:tav>
                                      </p:tavLst>
                                    </p:anim>
                                    <p:animEffect transition="in" filter="wipe(up)">
                                      <p:cBhvr>
                                        <p:cTn id="108" dur="500"/>
                                        <p:tgtEl>
                                          <p:spTgt spid="87"/>
                                        </p:tgtEl>
                                      </p:cBhvr>
                                    </p:animEffect>
                                  </p:childTnLst>
                                </p:cTn>
                              </p:par>
                            </p:childTnLst>
                          </p:cTn>
                        </p:par>
                      </p:childTnLst>
                    </p:cTn>
                  </p:par>
                  <p:par>
                    <p:cTn id="109" fill="hold">
                      <p:stCondLst>
                        <p:cond delay="indefinite"/>
                      </p:stCondLst>
                      <p:childTnLst>
                        <p:par>
                          <p:cTn id="110" fill="hold">
                            <p:stCondLst>
                              <p:cond delay="0"/>
                            </p:stCondLst>
                            <p:childTnLst>
                              <p:par>
                                <p:cTn id="111" presetID="26" presetClass="emph" presetSubtype="0" fill="hold" nodeType="clickEffect">
                                  <p:stCondLst>
                                    <p:cond delay="0"/>
                                  </p:stCondLst>
                                  <p:childTnLst>
                                    <p:animEffect transition="out" filter="fade">
                                      <p:cBhvr>
                                        <p:cTn id="112" dur="500" tmFilter="0, 0; .2, .5; .8, .5; 1, 0"/>
                                        <p:tgtEl>
                                          <p:spTgt spid="116"/>
                                        </p:tgtEl>
                                      </p:cBhvr>
                                    </p:animEffect>
                                    <p:animScale>
                                      <p:cBhvr>
                                        <p:cTn id="113" dur="250" autoRev="1" fill="hold"/>
                                        <p:tgtEl>
                                          <p:spTgt spid="116"/>
                                        </p:tgtEl>
                                      </p:cBhvr>
                                      <p:by x="105000" y="105000"/>
                                    </p:animScale>
                                  </p:childTnLst>
                                </p:cTn>
                              </p:par>
                              <p:par>
                                <p:cTn id="114" presetID="0" presetClass="path" presetSubtype="0" accel="50000" decel="50000" fill="hold" nodeType="withEffect">
                                  <p:stCondLst>
                                    <p:cond delay="0"/>
                                  </p:stCondLst>
                                  <p:childTnLst>
                                    <p:animMotion origin="layout" path="M 3.33333E-6 4.81481E-6 L 3.33333E-6 4.81481E-6 C -0.00339 -0.00301 -0.00638 -0.00695 -0.0099 -0.0088 C -0.01341 -0.01065 -0.01732 -0.01019 -0.02097 -0.01111 C -0.02683 -0.01227 -0.0336 -0.01459 -0.03946 -0.01551 C -0.04597 -0.01644 -0.05248 -0.0169 -0.05912 -0.0176 C -0.06159 -0.01898 -0.06393 -0.0213 -0.06641 -0.02199 C -0.0767 -0.025 -0.07136 -0.02361 -0.08242 -0.02639 C -0.1 -0.02477 -0.10326 -0.02222 -0.1181 -0.02639 C -0.1194 -0.02662 -0.12058 -0.02755 -0.12175 -0.02847 C -0.12657 -0.03218 -0.12565 -0.03102 -0.12787 -0.03496 " pathEditMode="relative" ptsTypes="AAAAAAAAAAA">
                                      <p:cBhvr>
                                        <p:cTn id="115" dur="1000" fill="hold"/>
                                        <p:tgtEl>
                                          <p:spTgt spid="116"/>
                                        </p:tgtEl>
                                        <p:attrNameLst>
                                          <p:attrName>ppt_x</p:attrName>
                                          <p:attrName>ppt_y</p:attrName>
                                        </p:attrNameLst>
                                      </p:cBhvr>
                                    </p:animMotion>
                                  </p:childTnLst>
                                </p:cTn>
                              </p:par>
                            </p:childTnLst>
                          </p:cTn>
                        </p:par>
                        <p:par>
                          <p:cTn id="116" fill="hold">
                            <p:stCondLst>
                              <p:cond delay="1000"/>
                            </p:stCondLst>
                            <p:childTnLst>
                              <p:par>
                                <p:cTn id="117" presetID="26" presetClass="emph" presetSubtype="0" fill="hold" nodeType="afterEffect">
                                  <p:stCondLst>
                                    <p:cond delay="0"/>
                                  </p:stCondLst>
                                  <p:childTnLst>
                                    <p:animEffect transition="out" filter="fade">
                                      <p:cBhvr>
                                        <p:cTn id="118" dur="500" tmFilter="0, 0; .2, .5; .8, .5; 1, 0"/>
                                        <p:tgtEl>
                                          <p:spTgt spid="7"/>
                                        </p:tgtEl>
                                      </p:cBhvr>
                                    </p:animEffect>
                                    <p:animScale>
                                      <p:cBhvr>
                                        <p:cTn id="119" dur="250" autoRev="1" fill="hold"/>
                                        <p:tgtEl>
                                          <p:spTgt spid="7"/>
                                        </p:tgtEl>
                                      </p:cBhvr>
                                      <p:by x="105000" y="105000"/>
                                    </p:animScale>
                                  </p:childTnLst>
                                </p:cTn>
                              </p:par>
                              <p:par>
                                <p:cTn id="120" presetID="0" presetClass="path" presetSubtype="0" accel="50000" decel="50000" fill="hold" nodeType="withEffect">
                                  <p:stCondLst>
                                    <p:cond delay="0"/>
                                  </p:stCondLst>
                                  <p:childTnLst>
                                    <p:animMotion origin="layout" path="M -1.25E-6 -2.96296E-6 L -1.25E-6 0.00023 C -0.0013 -0.00602 -0.00221 -0.01203 -0.00377 -0.01759 C -0.00469 -0.02083 -0.00651 -0.02315 -0.00742 -0.02639 C -0.00846 -0.02986 -0.00885 -0.03379 -0.00989 -0.03727 C -0.01042 -0.03912 -0.01159 -0.04004 -0.01237 -0.04166 C -0.01328 -0.04375 -0.01406 -0.04606 -0.01484 -0.04815 C -0.01758 -0.06782 -0.01367 -0.04398 -0.02096 -0.0699 C -0.02174 -0.07291 -0.02265 -0.07569 -0.02344 -0.0787 C -0.02396 -0.08078 -0.02383 -0.08356 -0.02461 -0.08518 C -0.02682 -0.09004 -0.03203 -0.09838 -0.03203 -0.09815 C -0.03359 -0.10671 -0.03398 -0.11041 -0.03815 -0.11805 C -0.03906 -0.11944 -0.03997 -0.12083 -0.04062 -0.12245 C -0.04154 -0.12453 -0.04193 -0.12731 -0.0431 -0.12893 C -0.04414 -0.13032 -0.04557 -0.13032 -0.04674 -0.13125 C -0.04805 -0.13264 -0.04935 -0.13379 -0.05052 -0.13541 C -0.05182 -0.1375 -0.05273 -0.14027 -0.05417 -0.14213 C -0.0582 -0.14722 -0.05872 -0.1456 -0.06276 -0.14861 C -0.06445 -0.15 -0.06601 -0.15162 -0.06771 -0.15301 C -0.0707 -0.15532 -0.07318 -0.15578 -0.0763 -0.1574 C -0.08138 -0.15995 -0.07982 -0.16041 -0.0862 -0.1618 C -0.09101 -0.16273 -0.09596 -0.16319 -0.10091 -0.16389 C -0.10963 -0.1669 -0.10898 -0.16713 -0.12057 -0.16828 C -0.12383 -0.16852 -0.12708 -0.16828 -0.13034 -0.16828 " pathEditMode="relative" rAng="0" ptsTypes="AAAAAAAAAAAAAAAAAAAAAAAA">
                                      <p:cBhvr>
                                        <p:cTn id="121" dur="1000" fill="hold"/>
                                        <p:tgtEl>
                                          <p:spTgt spid="7"/>
                                        </p:tgtEl>
                                        <p:attrNameLst>
                                          <p:attrName>ppt_x</p:attrName>
                                          <p:attrName>ppt_y</p:attrName>
                                        </p:attrNameLst>
                                      </p:cBhvr>
                                      <p:rCtr x="-6523" y="-8426"/>
                                    </p:animMotion>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119"/>
                                        </p:tgtEl>
                                      </p:cBhvr>
                                    </p:animEffect>
                                    <p:animScale>
                                      <p:cBhvr>
                                        <p:cTn id="125" dur="250" autoRev="1" fill="hold"/>
                                        <p:tgtEl>
                                          <p:spTgt spid="119"/>
                                        </p:tgtEl>
                                      </p:cBhvr>
                                      <p:by x="105000" y="105000"/>
                                    </p:animScale>
                                  </p:childTnLst>
                                </p:cTn>
                              </p:par>
                              <p:par>
                                <p:cTn id="126" presetID="0" presetClass="path" presetSubtype="0" accel="50000" decel="50000" fill="hold" nodeType="withEffect">
                                  <p:stCondLst>
                                    <p:cond delay="0"/>
                                  </p:stCondLst>
                                  <p:childTnLst>
                                    <p:animMotion origin="layout" path="M -8.33333E-7 4.07407E-6 L -8.33333E-7 0.00023 L 0.01966 -0.00672 C 0.03503 -0.01135 0.03425 -0.0088 0.04792 -0.0176 C 0.04961 -0.01875 0.05117 -0.02084 0.05287 -0.02199 C 0.05521 -0.02362 0.05781 -0.02431 0.06016 -0.02639 C 0.06315 -0.02871 0.06589 -0.03241 0.06875 -0.03496 C 0.07083 -0.03681 0.07305 -0.03774 0.075 -0.03936 C 0.08555 -0.04885 0.07669 -0.04399 0.08607 -0.04815 C 0.08763 -0.04954 0.08919 -0.05139 0.09089 -0.05255 C 0.09297 -0.05371 0.09505 -0.05371 0.09714 -0.05463 C 0.09831 -0.0551 0.09961 -0.05602 0.10078 -0.05672 C 0.10208 -0.05672 0.11719 -0.0544 0.12044 -0.05255 C 0.12188 -0.05162 0.12422 -0.04815 0.12422 -0.04792 " pathEditMode="relative" rAng="0" ptsTypes="AAAAAAAAAAAAAA">
                                      <p:cBhvr>
                                        <p:cTn id="127" dur="1000" fill="hold"/>
                                        <p:tgtEl>
                                          <p:spTgt spid="119"/>
                                        </p:tgtEl>
                                        <p:attrNameLst>
                                          <p:attrName>ppt_x</p:attrName>
                                          <p:attrName>ppt_y</p:attrName>
                                        </p:attrNameLst>
                                      </p:cBhvr>
                                      <p:rCtr x="6211" y="-2824"/>
                                    </p:animMotion>
                                  </p:childTnLst>
                                </p:cTn>
                              </p:par>
                            </p:childTnLst>
                          </p:cTn>
                        </p:par>
                        <p:par>
                          <p:cTn id="128" fill="hold">
                            <p:stCondLst>
                              <p:cond delay="3000"/>
                            </p:stCondLst>
                            <p:childTnLst>
                              <p:par>
                                <p:cTn id="129" presetID="0" presetClass="path" presetSubtype="0" accel="50000" decel="50000" fill="hold" nodeType="afterEffect">
                                  <p:stCondLst>
                                    <p:cond delay="0"/>
                                  </p:stCondLst>
                                  <p:childTnLst>
                                    <p:animMotion origin="layout" path="M -0.13034 -0.16828 L -0.13034 -0.16805 C -0.12669 -0.17176 -0.12318 -0.17592 -0.1194 -0.17916 C -0.11562 -0.18217 -0.11198 -0.1831 -0.10833 -0.18565 C -0.10625 -0.18703 -0.10417 -0.18842 -0.10208 -0.19004 C -0.09297 -0.19722 -0.10104 -0.19213 -0.09349 -0.19652 C -0.09232 -0.19815 -0.09114 -0.2 -0.08984 -0.20092 C -0.08828 -0.20208 -0.08659 -0.20231 -0.08489 -0.20324 C -0.08372 -0.2037 -0.08242 -0.20463 -0.08125 -0.20532 C -0.0737 -0.21412 -0.08164 -0.20578 -0.07265 -0.2118 C -0.07096 -0.21296 -0.06927 -0.21458 -0.06771 -0.2162 C -0.0664 -0.21759 -0.06536 -0.21967 -0.06406 -0.2206 C -0.0625 -0.22176 -0.06081 -0.22199 -0.05911 -0.22291 C -0.05742 -0.2243 -0.05573 -0.22569 -0.05417 -0.22731 C -0.05208 -0.22916 -0.05013 -0.23194 -0.04805 -0.23379 C -0.04687 -0.23472 -0.04557 -0.23518 -0.0444 -0.23588 C -0.0431 -0.2375 -0.04206 -0.23935 -0.04062 -0.24027 C -0.03867 -0.24166 -0.03659 -0.24166 -0.0345 -0.24259 C -0.0332 -0.24305 -0.03203 -0.24398 -0.03086 -0.24467 C -0.02773 -0.24838 -0.02578 -0.25115 -0.02226 -0.25347 C -0.0207 -0.2544 -0.01888 -0.25463 -0.01732 -0.25555 C -0.01523 -0.25694 -0.01328 -0.25902 -0.0112 -0.25995 C -0.00833 -0.26134 -0.00547 -0.26134 -0.0026 -0.26227 C 0.00586 -0.26713 -0.00443 -0.26088 0.00729 -0.26875 C 0.00846 -0.26944 0.00977 -0.27014 0.01094 -0.27083 C 0.01302 -0.27222 0.01498 -0.2743 0.01706 -0.27523 C 0.01953 -0.27639 0.02201 -0.27662 0.02448 -0.27754 C 0.02774 -0.2787 0.03112 -0.27986 0.03438 -0.28194 C 0.03841 -0.28426 0.03828 -0.28449 0.04297 -0.28634 C 0.05104 -0.28935 0.04987 -0.28842 0.06016 -0.29051 L 0.06992 -0.29282 C 0.07995 -0.29884 0.06836 -0.29236 0.09089 -0.29722 C 0.09219 -0.29745 0.09336 -0.29884 0.09453 -0.2993 C 0.09818 -0.30092 0.10182 -0.30277 0.1056 -0.3037 C 0.11055 -0.30486 0.1155 -0.30509 0.12031 -0.30578 C 0.12774 -0.3044 0.13516 -0.30324 0.14245 -0.30162 C 0.14414 -0.30115 0.14583 -0.30046 0.1474 -0.2993 C 0.15039 -0.29745 0.15313 -0.2949 0.15599 -0.29282 C 0.16419 -0.28703 0.15482 -0.29606 0.16836 -0.28402 C 0.18789 -0.26666 0.17487 -0.27453 0.1905 -0.26666 C 0.19167 -0.26504 0.19284 -0.26365 0.19414 -0.26227 C 0.19818 -0.25764 0.20248 -0.2537 0.20638 -0.24907 C 0.20886 -0.24606 0.21133 -0.24328 0.2138 -0.24027 C 0.2155 -0.23819 0.21732 -0.23634 0.21875 -0.23379 C 0.22018 -0.23125 0.2211 -0.22777 0.2224 -0.225 C 0.22396 -0.22199 0.22578 -0.21944 0.22735 -0.2162 C 0.22982 -0.21111 0.23555 -0.19815 0.23711 -0.19213 C 0.23867 -0.18657 0.23932 -0.18032 0.24089 -0.17477 C 0.2418 -0.17083 0.24349 -0.16759 0.24453 -0.16389 C 0.24505 -0.1618 0.24518 -0.15926 0.2457 -0.15717 C 0.24636 -0.15486 0.24753 -0.15301 0.24818 -0.15069 C 0.25287 -0.13541 0.25221 -0.13796 0.25443 -0.12662 C 0.25391 -0.11504 0.25417 -0.10324 0.25313 -0.09166 C 0.25287 -0.08842 0.25182 -0.08541 0.25065 -0.08287 C 0.24649 -0.07384 0.24362 -0.06597 0.23711 -0.06551 C 0.22852 -0.06481 0.21992 -0.06551 0.21133 -0.06551 " pathEditMode="relative" rAng="0" ptsTypes="AAAAAAAAAAAAAAAAAAAAAAAAAAAAAAAAAAAAAAAAAAAAAAAAAAAAAAAA">
                                      <p:cBhvr>
                                        <p:cTn id="130" dur="1000" fill="hold"/>
                                        <p:tgtEl>
                                          <p:spTgt spid="7"/>
                                        </p:tgtEl>
                                        <p:attrNameLst>
                                          <p:attrName>ppt_x</p:attrName>
                                          <p:attrName>ppt_y</p:attrName>
                                        </p:attrNameLst>
                                      </p:cBhvr>
                                      <p:rCtr x="19232" y="-1736"/>
                                    </p:animMotion>
                                  </p:childTnLst>
                                </p:cTn>
                              </p:par>
                            </p:childTnLst>
                          </p:cTn>
                        </p:par>
                        <p:par>
                          <p:cTn id="131" fill="hold">
                            <p:stCondLst>
                              <p:cond delay="4000"/>
                            </p:stCondLst>
                            <p:childTnLst>
                              <p:par>
                                <p:cTn id="132" presetID="1" presetClass="exit" presetSubtype="0" fill="hold" nodeType="afterEffect">
                                  <p:stCondLst>
                                    <p:cond delay="0"/>
                                  </p:stCondLst>
                                  <p:childTnLst>
                                    <p:set>
                                      <p:cBhvr>
                                        <p:cTn id="133" dur="1" fill="hold">
                                          <p:stCondLst>
                                            <p:cond delay="0"/>
                                          </p:stCondLst>
                                        </p:cTn>
                                        <p:tgtEl>
                                          <p:spTgt spid="119"/>
                                        </p:tgtEl>
                                        <p:attrNameLst>
                                          <p:attrName>style.visibility</p:attrName>
                                        </p:attrNameLst>
                                      </p:cBhvr>
                                      <p:to>
                                        <p:strVal val="hidden"/>
                                      </p:to>
                                    </p:set>
                                  </p:childTnLst>
                                </p:cTn>
                              </p:par>
                              <p:par>
                                <p:cTn id="134" presetID="1" presetClass="exit" presetSubtype="0" fill="hold" nodeType="withEffect">
                                  <p:stCondLst>
                                    <p:cond delay="0"/>
                                  </p:stCondLst>
                                  <p:childTnLst>
                                    <p:set>
                                      <p:cBhvr>
                                        <p:cTn id="135" dur="1" fill="hold">
                                          <p:stCondLst>
                                            <p:cond delay="0"/>
                                          </p:stCondLst>
                                        </p:cTn>
                                        <p:tgtEl>
                                          <p:spTgt spid="116"/>
                                        </p:tgtEl>
                                        <p:attrNameLst>
                                          <p:attrName>style.visibility</p:attrName>
                                        </p:attrNameLst>
                                      </p:cBhvr>
                                      <p:to>
                                        <p:strVal val="hidden"/>
                                      </p:to>
                                    </p:set>
                                  </p:childTnLst>
                                </p:cTn>
                              </p:par>
                              <p:par>
                                <p:cTn id="136" presetID="0" presetClass="path" presetSubtype="0" accel="50000" decel="50000" fill="hold" nodeType="withEffect">
                                  <p:stCondLst>
                                    <p:cond delay="0"/>
                                  </p:stCondLst>
                                  <p:childTnLst>
                                    <p:animMotion origin="layout" path="M -1.45833E-6 -7.40741E-7 L -1.45833E-6 -7.40741E-7 C 0.00365 0.00417 0.00756 0.0081 0.01094 0.01297 C 0.01328 0.01621 0.01472 0.0213 0.01719 0.02384 C 0.01914 0.02616 0.02136 0.02801 0.02331 0.03056 C 0.02539 0.0331 0.02722 0.03658 0.02943 0.03935 C 0.03243 0.04283 0.03477 0.04398 0.03802 0.04584 C 0.05078 0.06088 0.03099 0.03797 0.04662 0.05463 C 0.05717 0.06574 0.05026 0.06111 0.05769 0.06551 C 0.06055 0.0706 0.06328 0.07616 0.06745 0.07871 C 0.07344 0.08218 0.07006 0.07963 0.07735 0.0875 C 0.08633 0.08658 0.09532 0.08634 0.1043 0.08519 C 0.10599 0.08496 0.10756 0.08357 0.10925 0.0831 C 0.11133 0.08218 0.11342 0.08172 0.11537 0.08079 C 0.12136 0.07824 0.1168 0.07871 0.12162 0.07871 " pathEditMode="relative" ptsTypes="AAAAAAAAAAAAAAA">
                                      <p:cBhvr>
                                        <p:cTn id="137" dur="1000" fill="hold"/>
                                        <p:tgtEl>
                                          <p:spTgt spid="4"/>
                                        </p:tgtEl>
                                        <p:attrNameLst>
                                          <p:attrName>ppt_x</p:attrName>
                                          <p:attrName>ppt_y</p:attrName>
                                        </p:attrNameLst>
                                      </p:cBhvr>
                                    </p:animMotion>
                                  </p:childTnLst>
                                </p:cTn>
                              </p:par>
                              <p:par>
                                <p:cTn id="138" presetID="1" presetClass="entr" presetSubtype="0" fill="hold" nodeType="withEffect">
                                  <p:stCondLst>
                                    <p:cond delay="0"/>
                                  </p:stCondLst>
                                  <p:childTnLst>
                                    <p:set>
                                      <p:cBhvr>
                                        <p:cTn id="139" dur="1" fill="hold">
                                          <p:stCondLst>
                                            <p:cond delay="0"/>
                                          </p:stCondLst>
                                        </p:cTn>
                                        <p:tgtEl>
                                          <p:spTgt spid="120"/>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25"/>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2" presetClass="entr" presetSubtype="4" fill="hold" nodeType="clickEffect">
                                  <p:stCondLst>
                                    <p:cond delay="0"/>
                                  </p:stCondLst>
                                  <p:childTnLst>
                                    <p:set>
                                      <p:cBhvr>
                                        <p:cTn id="145" dur="1" fill="hold">
                                          <p:stCondLst>
                                            <p:cond delay="0"/>
                                          </p:stCondLst>
                                        </p:cTn>
                                        <p:tgtEl>
                                          <p:spTgt spid="89"/>
                                        </p:tgtEl>
                                        <p:attrNameLst>
                                          <p:attrName>style.visibility</p:attrName>
                                        </p:attrNameLst>
                                      </p:cBhvr>
                                      <p:to>
                                        <p:strVal val="visible"/>
                                      </p:to>
                                    </p:set>
                                    <p:anim calcmode="lin" valueType="num">
                                      <p:cBhvr additive="base">
                                        <p:cTn id="146" dur="500"/>
                                        <p:tgtEl>
                                          <p:spTgt spid="89"/>
                                        </p:tgtEl>
                                        <p:attrNameLst>
                                          <p:attrName>ppt_y</p:attrName>
                                        </p:attrNameLst>
                                      </p:cBhvr>
                                      <p:tavLst>
                                        <p:tav tm="0">
                                          <p:val>
                                            <p:strVal val="#ppt_y+#ppt_h*1.125000"/>
                                          </p:val>
                                        </p:tav>
                                        <p:tav tm="100000">
                                          <p:val>
                                            <p:strVal val="#ppt_y"/>
                                          </p:val>
                                        </p:tav>
                                      </p:tavLst>
                                    </p:anim>
                                    <p:animEffect transition="in" filter="wipe(up)">
                                      <p:cBhvr>
                                        <p:cTn id="147" dur="500"/>
                                        <p:tgtEl>
                                          <p:spTgt spid="89"/>
                                        </p:tgtEl>
                                      </p:cBhvr>
                                    </p:animEffect>
                                  </p:childTnLst>
                                </p:cTn>
                              </p:par>
                            </p:childTnLst>
                          </p:cTn>
                        </p:par>
                        <p:par>
                          <p:cTn id="148" fill="hold">
                            <p:stCondLst>
                              <p:cond delay="500"/>
                            </p:stCondLst>
                            <p:childTnLst>
                              <p:par>
                                <p:cTn id="149" presetID="12" presetClass="entr" presetSubtype="4" fill="hold" grpId="0" nodeType="afterEffect">
                                  <p:stCondLst>
                                    <p:cond delay="0"/>
                                  </p:stCondLst>
                                  <p:childTnLst>
                                    <p:set>
                                      <p:cBhvr>
                                        <p:cTn id="150" dur="1" fill="hold">
                                          <p:stCondLst>
                                            <p:cond delay="0"/>
                                          </p:stCondLst>
                                        </p:cTn>
                                        <p:tgtEl>
                                          <p:spTgt spid="93"/>
                                        </p:tgtEl>
                                        <p:attrNameLst>
                                          <p:attrName>style.visibility</p:attrName>
                                        </p:attrNameLst>
                                      </p:cBhvr>
                                      <p:to>
                                        <p:strVal val="visible"/>
                                      </p:to>
                                    </p:set>
                                    <p:anim calcmode="lin" valueType="num">
                                      <p:cBhvr additive="base">
                                        <p:cTn id="151" dur="500"/>
                                        <p:tgtEl>
                                          <p:spTgt spid="93"/>
                                        </p:tgtEl>
                                        <p:attrNameLst>
                                          <p:attrName>ppt_y</p:attrName>
                                        </p:attrNameLst>
                                      </p:cBhvr>
                                      <p:tavLst>
                                        <p:tav tm="0">
                                          <p:val>
                                            <p:strVal val="#ppt_y+#ppt_h*1.125000"/>
                                          </p:val>
                                        </p:tav>
                                        <p:tav tm="100000">
                                          <p:val>
                                            <p:strVal val="#ppt_y"/>
                                          </p:val>
                                        </p:tav>
                                      </p:tavLst>
                                    </p:anim>
                                    <p:animEffect transition="in" filter="wipe(up)">
                                      <p:cBhvr>
                                        <p:cTn id="152" dur="500"/>
                                        <p:tgtEl>
                                          <p:spTgt spid="93"/>
                                        </p:tgtEl>
                                      </p:cBhvr>
                                    </p:animEffect>
                                  </p:childTnLst>
                                </p:cTn>
                              </p:par>
                              <p:par>
                                <p:cTn id="153" presetID="12" presetClass="entr" presetSubtype="4" fill="hold" grpId="0" nodeType="withEffect">
                                  <p:stCondLst>
                                    <p:cond delay="0"/>
                                  </p:stCondLst>
                                  <p:childTnLst>
                                    <p:set>
                                      <p:cBhvr>
                                        <p:cTn id="154" dur="1" fill="hold">
                                          <p:stCondLst>
                                            <p:cond delay="0"/>
                                          </p:stCondLst>
                                        </p:cTn>
                                        <p:tgtEl>
                                          <p:spTgt spid="94"/>
                                        </p:tgtEl>
                                        <p:attrNameLst>
                                          <p:attrName>style.visibility</p:attrName>
                                        </p:attrNameLst>
                                      </p:cBhvr>
                                      <p:to>
                                        <p:strVal val="visible"/>
                                      </p:to>
                                    </p:set>
                                    <p:anim calcmode="lin" valueType="num">
                                      <p:cBhvr additive="base">
                                        <p:cTn id="155" dur="500"/>
                                        <p:tgtEl>
                                          <p:spTgt spid="94"/>
                                        </p:tgtEl>
                                        <p:attrNameLst>
                                          <p:attrName>ppt_y</p:attrName>
                                        </p:attrNameLst>
                                      </p:cBhvr>
                                      <p:tavLst>
                                        <p:tav tm="0">
                                          <p:val>
                                            <p:strVal val="#ppt_y+#ppt_h*1.125000"/>
                                          </p:val>
                                        </p:tav>
                                        <p:tav tm="100000">
                                          <p:val>
                                            <p:strVal val="#ppt_y"/>
                                          </p:val>
                                        </p:tav>
                                      </p:tavLst>
                                    </p:anim>
                                    <p:animEffect transition="in" filter="wipe(up)">
                                      <p:cBhvr>
                                        <p:cTn id="156" dur="500"/>
                                        <p:tgtEl>
                                          <p:spTgt spid="94"/>
                                        </p:tgtEl>
                                      </p:cBhvr>
                                    </p:animEffect>
                                  </p:childTnLst>
                                </p:cTn>
                              </p:par>
                              <p:par>
                                <p:cTn id="157" presetID="12" presetClass="entr" presetSubtype="4" fill="hold" grpId="0" nodeType="withEffect">
                                  <p:stCondLst>
                                    <p:cond delay="0"/>
                                  </p:stCondLst>
                                  <p:childTnLst>
                                    <p:set>
                                      <p:cBhvr>
                                        <p:cTn id="158" dur="1" fill="hold">
                                          <p:stCondLst>
                                            <p:cond delay="0"/>
                                          </p:stCondLst>
                                        </p:cTn>
                                        <p:tgtEl>
                                          <p:spTgt spid="95"/>
                                        </p:tgtEl>
                                        <p:attrNameLst>
                                          <p:attrName>style.visibility</p:attrName>
                                        </p:attrNameLst>
                                      </p:cBhvr>
                                      <p:to>
                                        <p:strVal val="visible"/>
                                      </p:to>
                                    </p:set>
                                    <p:anim calcmode="lin" valueType="num">
                                      <p:cBhvr additive="base">
                                        <p:cTn id="159" dur="500"/>
                                        <p:tgtEl>
                                          <p:spTgt spid="95"/>
                                        </p:tgtEl>
                                        <p:attrNameLst>
                                          <p:attrName>ppt_y</p:attrName>
                                        </p:attrNameLst>
                                      </p:cBhvr>
                                      <p:tavLst>
                                        <p:tav tm="0">
                                          <p:val>
                                            <p:strVal val="#ppt_y+#ppt_h*1.125000"/>
                                          </p:val>
                                        </p:tav>
                                        <p:tav tm="100000">
                                          <p:val>
                                            <p:strVal val="#ppt_y"/>
                                          </p:val>
                                        </p:tav>
                                      </p:tavLst>
                                    </p:anim>
                                    <p:animEffect transition="in" filter="wipe(up)">
                                      <p:cBhvr>
                                        <p:cTn id="160" dur="500"/>
                                        <p:tgtEl>
                                          <p:spTgt spid="95"/>
                                        </p:tgtEl>
                                      </p:cBhvr>
                                    </p:animEffect>
                                  </p:childTnLst>
                                </p:cTn>
                              </p:par>
                            </p:childTnLst>
                          </p:cTn>
                        </p:par>
                      </p:childTnLst>
                    </p:cTn>
                  </p:par>
                  <p:par>
                    <p:cTn id="161" fill="hold">
                      <p:stCondLst>
                        <p:cond delay="indefinite"/>
                      </p:stCondLst>
                      <p:childTnLst>
                        <p:par>
                          <p:cTn id="162" fill="hold">
                            <p:stCondLst>
                              <p:cond delay="0"/>
                            </p:stCondLst>
                            <p:childTnLst>
                              <p:par>
                                <p:cTn id="163" presetID="26" presetClass="emph" presetSubtype="0" fill="hold" nodeType="clickEffect">
                                  <p:stCondLst>
                                    <p:cond delay="0"/>
                                  </p:stCondLst>
                                  <p:childTnLst>
                                    <p:animEffect transition="out" filter="fade">
                                      <p:cBhvr>
                                        <p:cTn id="164" dur="500" tmFilter="0, 0; .2, .5; .8, .5; 1, 0"/>
                                        <p:tgtEl>
                                          <p:spTgt spid="120"/>
                                        </p:tgtEl>
                                      </p:cBhvr>
                                    </p:animEffect>
                                    <p:animScale>
                                      <p:cBhvr>
                                        <p:cTn id="165" dur="250" autoRev="1" fill="hold"/>
                                        <p:tgtEl>
                                          <p:spTgt spid="120"/>
                                        </p:tgtEl>
                                      </p:cBhvr>
                                      <p:by x="105000" y="105000"/>
                                    </p:animScale>
                                  </p:childTnLst>
                                </p:cTn>
                              </p:par>
                              <p:par>
                                <p:cTn id="166" presetID="0" presetClass="path" presetSubtype="0" accel="50000" decel="50000" fill="hold" nodeType="withEffect">
                                  <p:stCondLst>
                                    <p:cond delay="0"/>
                                  </p:stCondLst>
                                  <p:childTnLst>
                                    <p:animMotion origin="layout" path="M 2.29167E-6 -8.88889E-6 L 2.29167E-6 -8.88889E-6 C -0.01875 0.00347 -0.00495 -0.00139 -0.01601 0.00648 C -0.01836 0.0081 -0.02109 0.00879 -0.02344 0.01087 C -0.025 0.01226 -0.02682 0.01342 -0.02825 0.01527 C -0.03502 0.02314 -0.02591 0.01666 -0.03437 0.02175 C -0.03997 0.03171 -0.0375 0.02546 -0.04062 0.04143 L -0.04179 0.04814 C -0.04219 0.05324 -0.04206 0.05856 -0.04297 0.06342 C -0.04336 0.06527 -0.04479 0.0662 -0.04544 0.06782 C -0.05104 0.08009 -0.04583 0.0706 -0.04909 0.07661 " pathEditMode="relative" ptsTypes="AAAAAAAAAAA">
                                      <p:cBhvr>
                                        <p:cTn id="167" dur="1000" fill="hold"/>
                                        <p:tgtEl>
                                          <p:spTgt spid="120"/>
                                        </p:tgtEl>
                                        <p:attrNameLst>
                                          <p:attrName>ppt_x</p:attrName>
                                          <p:attrName>ppt_y</p:attrName>
                                        </p:attrNameLst>
                                      </p:cBhvr>
                                    </p:animMotion>
                                  </p:childTnLst>
                                </p:cTn>
                              </p:par>
                            </p:childTnLst>
                          </p:cTn>
                        </p:par>
                        <p:par>
                          <p:cTn id="168" fill="hold">
                            <p:stCondLst>
                              <p:cond delay="1000"/>
                            </p:stCondLst>
                            <p:childTnLst>
                              <p:par>
                                <p:cTn id="169" presetID="26" presetClass="emph" presetSubtype="0" fill="hold" nodeType="afterEffect">
                                  <p:stCondLst>
                                    <p:cond delay="0"/>
                                  </p:stCondLst>
                                  <p:childTnLst>
                                    <p:animEffect transition="out" filter="fade">
                                      <p:cBhvr>
                                        <p:cTn id="170" dur="500" tmFilter="0, 0; .2, .5; .8, .5; 1, 0"/>
                                        <p:tgtEl>
                                          <p:spTgt spid="7"/>
                                        </p:tgtEl>
                                      </p:cBhvr>
                                    </p:animEffect>
                                    <p:animScale>
                                      <p:cBhvr>
                                        <p:cTn id="171" dur="250" autoRev="1" fill="hold"/>
                                        <p:tgtEl>
                                          <p:spTgt spid="7"/>
                                        </p:tgtEl>
                                      </p:cBhvr>
                                      <p:by x="105000" y="105000"/>
                                    </p:animScale>
                                  </p:childTnLst>
                                </p:cTn>
                              </p:par>
                              <p:par>
                                <p:cTn id="172" presetID="0" presetClass="path" presetSubtype="0" accel="50000" decel="50000" fill="hold" nodeType="withEffect">
                                  <p:stCondLst>
                                    <p:cond delay="0"/>
                                  </p:stCondLst>
                                  <p:childTnLst>
                                    <p:animMotion origin="layout" path="M 0.21133 -0.0655 L 0.21133 -0.0655 C 0.20834 -0.0699 0.20587 -0.07499 0.20261 -0.0787 C 0.20079 -0.08101 0.19857 -0.08147 0.19649 -0.08309 C 0.19402 -0.08518 0.19154 -0.08726 0.1892 -0.08958 C 0.18204 -0.09698 0.17475 -0.10902 0.16706 -0.11365 C 0.15873 -0.11851 0.16016 -0.11712 0.15222 -0.12453 C 0.14935 -0.12731 0.14662 -0.13078 0.14363 -0.13333 C 0.1405 -0.1361 0.13712 -0.13772 0.13386 -0.14004 C 0.12891 -0.14351 0.12396 -0.14721 0.11902 -0.15092 C 0.11706 -0.15231 0.11485 -0.15346 0.1129 -0.15532 C 0.10938 -0.15833 0.10573 -0.16203 0.10183 -0.16388 C 0.081 -0.17499 0.09232 -0.16596 0.06993 -0.17916 C 0.06498 -0.18217 0.0599 -0.18448 0.05508 -0.18796 C 0.05222 -0.19027 0.04935 -0.19235 0.04649 -0.19467 C 0.04493 -0.19583 0.04337 -0.19791 0.04167 -0.19884 C 0.0392 -0.20022 0.03672 -0.20046 0.03425 -0.20115 C 0.03178 -0.20254 0.02943 -0.20439 0.02683 -0.20555 C 0.02448 -0.20647 0.02188 -0.20647 0.01954 -0.20763 C 0.01771 -0.20856 0.01628 -0.21087 0.01459 -0.21203 C 0.00417 -0.21944 0.0099 -0.21365 -0.00143 -0.22083 C -0.0164 -0.23032 -0.00338 -0.22569 -0.01861 -0.22962 C -0.02525 -0.23541 -0.03007 -0.24027 -0.03828 -0.24259 C -0.04075 -0.24328 -0.04322 -0.24397 -0.0457 -0.2449 C -0.04687 -0.24536 -0.04804 -0.24629 -0.04934 -0.24698 C -0.05091 -0.24791 -0.0526 -0.24837 -0.05429 -0.2493 C -0.05546 -0.24976 -0.05663 -0.25115 -0.05794 -0.25138 C -0.06288 -0.25254 -0.06783 -0.25277 -0.07265 -0.25346 C -0.07968 -0.25277 -0.08671 -0.25254 -0.09361 -0.25138 C -0.09492 -0.25115 -0.09609 -0.25022 -0.09726 -0.2493 C -0.09895 -0.24791 -0.10038 -0.2449 -0.10221 -0.2449 C -0.1194 -0.24351 -0.13658 -0.2449 -0.15377 -0.2449 " pathEditMode="relative" ptsTypes="AAAAAAAAAAAAAAAAAAAAAAAAAAAAAAAA">
                                      <p:cBhvr>
                                        <p:cTn id="173" dur="1000" fill="hold"/>
                                        <p:tgtEl>
                                          <p:spTgt spid="7"/>
                                        </p:tgtEl>
                                        <p:attrNameLst>
                                          <p:attrName>ppt_x</p:attrName>
                                          <p:attrName>ppt_y</p:attrName>
                                        </p:attrNameLst>
                                      </p:cBhvr>
                                    </p:animMotion>
                                  </p:childTnLst>
                                </p:cTn>
                              </p:par>
                            </p:childTnLst>
                          </p:cTn>
                        </p:par>
                        <p:par>
                          <p:cTn id="174" fill="hold">
                            <p:stCondLst>
                              <p:cond delay="2000"/>
                            </p:stCondLst>
                            <p:childTnLst>
                              <p:par>
                                <p:cTn id="175" presetID="0" presetClass="path" presetSubtype="0" accel="50000" decel="50000" fill="hold" nodeType="afterEffect">
                                  <p:stCondLst>
                                    <p:cond delay="0"/>
                                  </p:stCondLst>
                                  <p:childTnLst>
                                    <p:animMotion origin="layout" path="M -2.5E-6 -1.11111E-6 L -2.5E-6 -1.11111E-6 C 0.00287 -0.0044 0.00547 -0.00926 0.0086 -0.01319 C 0.00964 -0.01435 0.01107 -0.01412 0.01224 -0.01528 C 0.01485 -0.01782 0.01758 -0.02037 0.01966 -0.02407 C 0.02044 -0.02546 0.0211 -0.02732 0.02201 -0.02847 C 0.02318 -0.02963 0.02448 -0.02986 0.02578 -0.03056 C 0.02656 -0.03194 0.02748 -0.03333 0.02826 -0.03495 C 0.02917 -0.03704 0.02969 -0.03958 0.03073 -0.04144 C 0.03711 -0.05301 0.03255 -0.03542 0.0405 -0.05671 C 0.04128 -0.05903 0.0418 -0.06157 0.04297 -0.06343 C 0.04518 -0.06667 0.04753 -0.07037 0.05039 -0.07199 L 0.06146 -0.0787 C 0.06263 -0.0794 0.0638 -0.08032 0.06511 -0.08079 C 0.06667 -0.08148 0.06849 -0.08194 0.07005 -0.08287 C 0.07175 -0.08403 0.07318 -0.08634 0.07487 -0.08727 C 0.07735 -0.08866 0.07982 -0.08866 0.08229 -0.08958 C 0.08399 -0.09005 0.08555 -0.09097 0.08724 -0.09167 C 0.09584 -0.09931 0.08854 -0.09352 0.09584 -0.09815 C 0.09805 -0.09977 0.10287 -0.10347 0.1056 -0.10486 C 0.10768 -0.10579 0.10977 -0.10625 0.11185 -0.10694 C 0.11302 -0.10833 0.11406 -0.11042 0.1155 -0.11134 C 0.11784 -0.11273 0.12044 -0.1125 0.12292 -0.11343 C 0.12617 -0.11482 0.12956 -0.11597 0.13268 -0.11782 C 0.14857 -0.12732 0.13229 -0.11829 0.14623 -0.12454 C 0.14753 -0.125 0.1487 -0.12616 0.14987 -0.12662 C 0.15313 -0.12778 0.15651 -0.12801 0.15977 -0.1287 C 0.17656 -0.12801 0.19336 -0.12801 0.21016 -0.12662 C 0.2181 -0.12593 0.2125 -0.12431 0.21875 -0.11782 C 0.22018 -0.11644 0.22201 -0.11644 0.2237 -0.11574 C 0.22487 -0.11505 0.22617 -0.11435 0.22735 -0.11343 C 0.22943 -0.11227 0.23151 -0.11065 0.23347 -0.10926 C 0.23724 -0.10625 0.23828 -0.10417 0.24206 -0.10255 C 0.24453 -0.10162 0.24701 -0.10116 0.24948 -0.10046 C 0.25078 -0.09907 0.25182 -0.09722 0.25313 -0.09607 C 0.2543 -0.09514 0.25573 -0.09514 0.2569 -0.09398 C 0.25834 -0.09213 0.25925 -0.08935 0.26055 -0.08727 C 0.26172 -0.08565 0.26302 -0.08449 0.26419 -0.08287 C 0.26511 -0.08009 0.26563 -0.07685 0.26667 -0.07431 C 0.26732 -0.07245 0.26836 -0.07153 0.26914 -0.06991 C 0.27643 -0.0544 0.26979 -0.06667 0.27526 -0.05671 C 0.27761 -0.04421 0.27487 -0.05602 0.28021 -0.04375 C 0.28203 -0.03958 0.28516 -0.03056 0.28516 -0.03056 C 0.28646 -0.02361 0.28607 -0.02361 0.2888 -0.01736 C 0.28959 -0.01574 0.29063 -0.01482 0.29128 -0.01319 C 0.29219 -0.01111 0.29284 -0.00857 0.29375 -0.00648 C 0.29453 -0.00486 0.29557 -0.00394 0.29623 -0.00208 C 0.29727 0.00046 0.29779 0.0037 0.2987 0.00648 C 0.30078 0.01296 0.30091 0.01273 0.30365 0.01759 " pathEditMode="relative" ptsTypes="AAAAAAAAAAAAAAAAAAAAAAAAAAAAAAAAAAAAAAAAAAAAAAAAA">
                                      <p:cBhvr>
                                        <p:cTn id="176" dur="1000" fill="hold"/>
                                        <p:tgtEl>
                                          <p:spTgt spid="125"/>
                                        </p:tgtEl>
                                        <p:attrNameLst>
                                          <p:attrName>ppt_x</p:attrName>
                                          <p:attrName>ppt_y</p:attrName>
                                        </p:attrNameLst>
                                      </p:cBhvr>
                                    </p:animMotion>
                                  </p:childTnLst>
                                </p:cTn>
                              </p:par>
                            </p:childTnLst>
                          </p:cTn>
                        </p:par>
                        <p:par>
                          <p:cTn id="177" fill="hold">
                            <p:stCondLst>
                              <p:cond delay="3000"/>
                            </p:stCondLst>
                            <p:childTnLst>
                              <p:par>
                                <p:cTn id="178" presetID="1" presetClass="entr" presetSubtype="0" fill="hold" nodeType="afterEffect">
                                  <p:stCondLst>
                                    <p:cond delay="0"/>
                                  </p:stCondLst>
                                  <p:childTnLst>
                                    <p:set>
                                      <p:cBhvr>
                                        <p:cTn id="179" dur="1" fill="hold">
                                          <p:stCondLst>
                                            <p:cond delay="0"/>
                                          </p:stCondLst>
                                        </p:cTn>
                                        <p:tgtEl>
                                          <p:spTgt spid="134"/>
                                        </p:tgtEl>
                                        <p:attrNameLst>
                                          <p:attrName>style.visibility</p:attrName>
                                        </p:attrNameLst>
                                      </p:cBhvr>
                                      <p:to>
                                        <p:strVal val="visible"/>
                                      </p:to>
                                    </p:set>
                                  </p:childTnLst>
                                </p:cTn>
                              </p:par>
                              <p:par>
                                <p:cTn id="180" presetID="26" presetClass="emph" presetSubtype="0" fill="hold" nodeType="withEffect">
                                  <p:stCondLst>
                                    <p:cond delay="0"/>
                                  </p:stCondLst>
                                  <p:childTnLst>
                                    <p:animEffect transition="out" filter="fade">
                                      <p:cBhvr>
                                        <p:cTn id="181" dur="500" tmFilter="0, 0; .2, .5; .8, .5; 1, 0"/>
                                        <p:tgtEl>
                                          <p:spTgt spid="134"/>
                                        </p:tgtEl>
                                      </p:cBhvr>
                                    </p:animEffect>
                                    <p:animScale>
                                      <p:cBhvr>
                                        <p:cTn id="182" dur="250" autoRev="1" fill="hold"/>
                                        <p:tgtEl>
                                          <p:spTgt spid="134"/>
                                        </p:tgtEl>
                                      </p:cBhvr>
                                      <p:by x="105000" y="105000"/>
                                    </p:animScale>
                                  </p:childTnLst>
                                </p:cTn>
                              </p:par>
                            </p:childTnLst>
                          </p:cTn>
                        </p:par>
                        <p:par>
                          <p:cTn id="183" fill="hold">
                            <p:stCondLst>
                              <p:cond delay="3500"/>
                            </p:stCondLst>
                            <p:childTnLst>
                              <p:par>
                                <p:cTn id="184" presetID="12" presetClass="entr" presetSubtype="4" fill="hold" nodeType="afterEffect">
                                  <p:stCondLst>
                                    <p:cond delay="0"/>
                                  </p:stCondLst>
                                  <p:childTnLst>
                                    <p:set>
                                      <p:cBhvr>
                                        <p:cTn id="185" dur="1" fill="hold">
                                          <p:stCondLst>
                                            <p:cond delay="0"/>
                                          </p:stCondLst>
                                        </p:cTn>
                                        <p:tgtEl>
                                          <p:spTgt spid="135"/>
                                        </p:tgtEl>
                                        <p:attrNameLst>
                                          <p:attrName>style.visibility</p:attrName>
                                        </p:attrNameLst>
                                      </p:cBhvr>
                                      <p:to>
                                        <p:strVal val="visible"/>
                                      </p:to>
                                    </p:set>
                                    <p:anim calcmode="lin" valueType="num">
                                      <p:cBhvr additive="base">
                                        <p:cTn id="186" dur="500"/>
                                        <p:tgtEl>
                                          <p:spTgt spid="135"/>
                                        </p:tgtEl>
                                        <p:attrNameLst>
                                          <p:attrName>ppt_y</p:attrName>
                                        </p:attrNameLst>
                                      </p:cBhvr>
                                      <p:tavLst>
                                        <p:tav tm="0">
                                          <p:val>
                                            <p:strVal val="#ppt_y+#ppt_h*1.125000"/>
                                          </p:val>
                                        </p:tav>
                                        <p:tav tm="100000">
                                          <p:val>
                                            <p:strVal val="#ppt_y"/>
                                          </p:val>
                                        </p:tav>
                                      </p:tavLst>
                                    </p:anim>
                                    <p:animEffect transition="in" filter="wipe(up)">
                                      <p:cBhvr>
                                        <p:cTn id="187" dur="5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8" restart="whenNotActive" fill="hold" evtFilter="cancelBubble" nodeType="interactiveSeq">
                <p:stCondLst>
                  <p:cond evt="onClick" delay="0">
                    <p:tgtEl>
                      <p:spTgt spid="63"/>
                    </p:tgtEl>
                  </p:cond>
                </p:stCondLst>
                <p:endSync evt="end" delay="0">
                  <p:rtn val="all"/>
                </p:endSync>
                <p:childTnLst>
                  <p:par>
                    <p:cTn id="189" fill="hold">
                      <p:stCondLst>
                        <p:cond delay="0"/>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60"/>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xit" presetSubtype="0" fill="hold" nodeType="clickEffect">
                                  <p:stCondLst>
                                    <p:cond delay="0"/>
                                  </p:stCondLst>
                                  <p:childTnLst>
                                    <p:set>
                                      <p:cBhvr>
                                        <p:cTn id="196" dur="1" fill="hold">
                                          <p:stCondLst>
                                            <p:cond delay="0"/>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67" grpId="0" animBg="1"/>
      <p:bldP spid="75" grpId="0" animBg="1"/>
      <p:bldP spid="76" grpId="0" animBg="1"/>
      <p:bldP spid="77" grpId="0" animBg="1"/>
      <p:bldP spid="78" grpId="0" animBg="1"/>
      <p:bldP spid="83" grpId="0" animBg="1"/>
      <p:bldP spid="86" grpId="0" animBg="1"/>
      <p:bldP spid="87" grpId="0" animBg="1"/>
      <p:bldP spid="88" grpId="0" animBg="1"/>
      <p:bldP spid="93" grpId="0" animBg="1"/>
      <p:bldP spid="94" grpId="0" animBg="1"/>
      <p:bldP spid="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图片 150">
            <a:extLst>
              <a:ext uri="{FF2B5EF4-FFF2-40B4-BE49-F238E27FC236}">
                <a16:creationId xmlns="" xmlns:a16="http://schemas.microsoft.com/office/drawing/2014/main" id="{DBFE96E5-F463-9B47-8C80-2963C4515E0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31" y="0"/>
            <a:ext cx="12285064" cy="6782824"/>
          </a:xfrm>
          <a:prstGeom prst="rect">
            <a:avLst/>
          </a:prstGeom>
        </p:spPr>
      </p:pic>
      <p:pic>
        <p:nvPicPr>
          <p:cNvPr id="67" name="图片 6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477" y="1614728"/>
            <a:ext cx="12074384" cy="5120905"/>
          </a:xfrm>
          <a:prstGeom prst="rect">
            <a:avLst/>
          </a:prstGeom>
        </p:spPr>
      </p:pic>
      <p:sp>
        <p:nvSpPr>
          <p:cNvPr id="53" name="文本框 52"/>
          <p:cNvSpPr txBox="1"/>
          <p:nvPr/>
        </p:nvSpPr>
        <p:spPr>
          <a:xfrm>
            <a:off x="2834871" y="315118"/>
            <a:ext cx="512215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srgbClr val="0070C0"/>
                </a:solidFill>
                <a:latin typeface="Century Gothic" panose="020B0502020202020204" pitchFamily="34" charset="0"/>
                <a:sym typeface="Helvetica Light"/>
              </a:rPr>
              <a:t>Let’s listen and speak!</a:t>
            </a:r>
            <a:endParaRPr lang="zh-CN" altLang="en-US" sz="3600" b="1" dirty="0">
              <a:solidFill>
                <a:srgbClr val="0070C0"/>
              </a:solidFill>
              <a:latin typeface="Century Gothic" panose="020B0502020202020204" pitchFamily="34" charset="0"/>
              <a:sym typeface="Helvetica Light"/>
            </a:endParaRPr>
          </a:p>
        </p:txBody>
      </p:sp>
      <p:sp>
        <p:nvSpPr>
          <p:cNvPr id="7" name="AutoShape 2"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5"/>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sp>
        <p:nvSpPr>
          <p:cNvPr id="13" name="AutoShape 6" descr="data:image/jpeg;base64,/9j/4AAQSkZJRgABAQEASABIAAD/2wBDAAgGBgcGBQgHBwcJCQgKDBQNDAsLDBkSEw8UHRofHh0aHBwgJC4nICIsIxwcKDcpLDAxNDQ0Hyc5PTgyPC4zNDL/2wBDAQkJCQwLDBgNDRgyIRwhMjIyMjIyMjIyMjIyMjIyMjIyMjIyMjIyMjIyMjIyMjIyMjIyMjIyMjIyMjIyMjIyMjL/wAARCAH0AfQDAREAAhEBAxEB/8QAHAABAAMAAwEBAAAAAAAAAAAAAAQFBgIDBwEI/8QAQxAAAgECAgYGBwUIAgICAwAAAAECAwQFEQYSEyExcSJBUWGBkQcUMlKhscEjQmJy0TM0Q1N0grLhFTY1cyTwRGPS/8QAGwEBAAMBAQEBAAAAAAAAAAAAAAIDBAUBBgf/xAA0EQEAAgEDAgQCCgEFAQEAAAAAAQIDBBEhEjEFIkFRMmEGEzNxgZGhscHR4SNCUnLwFPH/2gAMAwEAAhEDEQA/APdgAAAAAAAAAAAAAAAAAAAAAAAAAAAAAAAAAAAAAAAAAAAAAAAAAAAAAAAAAAAAAAAAAAAAAAAAAAAAAAAAAAAAAAAAAAAAAAAAAAAAAAAAAAAAAAAAAAAAAAAAAAAAAAAAAAAAAAAAAAAAAAAAAAAAAAAAAAAAAAAAAAAAAAAAAAAAAAAAAAAAAAAAAAAAAAAAAAAVGJ6RWeHa1OL29dfw4Pcub6iq+WtfvbdPoMubmeI91LZ6YV43D9cowlRk92zWTh+pVXPO/Lfl8KpNf9Oefn6tVaXtvfUdrbVY1IdeXFc11GitotG8OPlxXxW6bxs7ySsAAAAAAAAAAAAAAAAAAAAAAAAAAAAAAAAAAAAAAAAAAAAAAAAAAAAAAAAAAAAAAAAAAIeIYpaYbT1riqlJ+zTjvlLwI2vFe6/BpsmadqR+Pox+J6S3d9rU6OdvQe7Vi+lLm/0Mt8024h3NP4fjxea3MqQqbwDttrqvaVlWt6sqdRdcX/8Acz2JmJ3hDJjpkr03jeGtwvSylWypX6VKfDax9l811fI00zRPFnF1Phlq+bFzHt6/5aSMozipRkpRazTTzTL3LmJidpfQ8AAAAAAAAAAAAAAAAAAAAAAAAAAAAAAAAAAAAAAAAAAAAAAAAAAAAAAAAAAAAAA6ri5o2lF1birGnTX3pM8mYjmU6Y7ZLdNI3llcT0tnPWpYfF048NrNdJ8l1Ge+ee1XY0/hkR5s3PyZmdSdWcp1JynOW9yk82zP3daIisbR2cQ9AAAABYYbjN5hkvsZ61LPfSnvi/08CdMlq9mbUaTHnjzRz7tlheP2eJyVGMtldOLlsZPe0uLXajVTJFnC1OiyYPNPNfdaljGAAAAAAAAAAAAAAAAAAAAAAAAAAAAAAAAAAAAAAAAAAAAAAAAAAAAAAAAAAPjajFyk0kt7beSQIjfiGexPSuhb507JKvU4a79hfqUXzRHFXU0/hl7+bLxH6/4ZK7vbm+rbW5qyqS6s+C5LqM1rTad5dnFhpir00jZHPFoAAAAAHCrVp0acqlWcYQjxlJ5JB7ETM7QzWJaVpZ0sPjm/501u8F+pCbezZj0vrdz9HuIVV6QLCrXqynKvr0pSk829aLy+KRZgn/UhR4viidFeI9Np/V74dB8OAAAAAAAAAAAAAAAAAAAAAAAAAAAAAAAAAAAAAAAAAAAAAAAAAAAAAAAAAVWJ6QWeG5w1ttXX8OD4c31Fd8tatmn0OXNz2j3Y3EsavMTk1WqatLqpQ3R8e3xMt8lrd3c0+kxYPhjn3V5BqAAAAAAAUmJaS2tnrU7fK4rLdufRi+99fgRm2zTj01rc24hkb7EbrEamvc1XJL2YrdGPJEJndupjrSNqwihNZaP3XqWkeGXWeSpXVOT5ayT+ZKk7WiVGrp9ZgvT3iX6Ye5td51H50AAAAAAAAAAAAAAAAAAAAAAAAAAAAAAAAAAAAAAAAAAAAAAAAAAAAAABEv8AErTDqevc1VFv2YLfKXJEbXivddh0+TNO1IZDE9J7u91qdvnb0Huyi+lLm/0M18027cO3p/DseLzX5n9FEUuiAAAAAAAgYjjFphsXtZ61TqpQ3y8ezxPJnZbjw2ydmQxLHrzEc4a2yoP+HB8eb6yEzu348Fac95VR4vA8ACk4PXXGPSXhvBtvw/UdlXV1YW1wnmqtKE/OKZ1YneN35tkr0XmvtMu89QAAAAAAAAAAAAAAAAAAAAAAAAAAAAAAAAAAAAAAAAAAAAAAAAAAAHXXr0rai6tepGnTXGUnkjyZiOZSpS156axvLLYnpbKWtSw6OquG2mt/gv1M98/pV2NP4XEebN+TMVatStUlUqzlOcuMpPNszzO/MutWsVjasbQ4BIAAAAADou7y3saLq3NWNOHe975LrG6Vazbso6mM1sQpqVrJ0LeXCS/aS/8A5+ZXa8xw14sFNuqeVXiFGKsJ6sctVqXe+faVxPLXCjJpAAAAA/RWg9165oThFVvNq3VN84tx+h0sU70h8D4nTo1mSPn+/LQFjCAAAAAAAAAAAAAAAAAAAAAAAAAAAAAAAAAAAAAAAAAAAAAAAAANpJttJLe2wM/ielVta61OzSuKq3a33F49fgU3zRHEOnp/Db35ycR+rI3l/c39baXNWU31LqjyXUZrWm07y7WLDjw16aRsjEVoAAAAAHGc404Oc5KMI73KTySBETPEMxi2mNGhrUrCKq1OG0kuiuS6xG89lk1rT4+/t/bGXd7c31Z1bmrKpN9bfAlEbK7ZJtG3aPZf4DU18O1fcm19SjJHmbtLO+Pb2WFaG0ozh70WiDSzJNYB4AAAevcvRRc7fQtUs99vc1Ick8pL5m/TTvR8X47Tp1e/vEf03Be4wAAAAAAAAAAAAAAAAAAAAAAAAAAAAAAAAAAAAAAAAAAAAAAAFXiePWeG5wlLa1/5UHvXN9RXfJWrXp9Flz8xxHux2JY5eYm3GpPUo9VKG6Pj2ma+S1nc0+jxYOYjefdWlbWAAAAAAAp8S0itLDWp03t66+7F7o82Rm2zRj09r8zxDGYvit5iMdatVeonupx3RXgKzvPK7NjjFj3opi1zgC80dqdK4pdykvkU5Y7S26Se8L4pbWbuIbO5qw7JMnCbqPQAAAPWfQ3c522L2je+M6dVLmmn8ka9LPEw+Y+kVPNjv98PUTW+aAAAAAAAAAAAAAAAAAAAAAAAAAAAAAAAAAAAAAAAAAAAAACLe4ja4dS2lzVUM+EeMpckRtaK912HBkzTtSGRxPSi6u9ana529F7s0+nLx6vAzXzTPEcO1p/DsePzX5n9FBxeZS6QAAAAAACFiGK2mGwzr1On1U475PwPJnZZjxWv2ZDEtIru/wA6cG6FB/cg975shNpb8enrTmeZVB4vcKq1qUl3Hte6vNXqxzCCXuMAWWB1NTE4x6pxcfr9CvJHlaNNO2RqDO6SjxSGreuXvRT+hOOyUdkI9egAAB6B6IrnZaUXVu3ur2j84yT+rNGmnzTDh/SCm+mrb2n93tRufHgAAAAAAAAAAAAAAAAAAAAAAAAAAAAAAAAAAAAAAAAAAHCtWpW9KVWtUjTpx4yk8kjyZiOZSrS156axvLL4npdxpYdHu2018l+pnvn9Kuvp/C/92b8v7ZatWq3FWVWtUlUqS4yk82yiZmeZdetK0jprG0OB4kAAAAAB1XNzQtKLq3FWNOC65Pjy7RulWs2naIZjEtJbirSl6hSlSo56u2kuk+S6iE29m3HpYjm7MznKc3OcnKT3uUnm2Ra4jbiHwAAAr5LKTXYy+HEtHTMw+HqLvs6myvaFT3ZojaN4lPHPTeJbMyuuq8YhupVOcSVUqqok9AAADUeju59V07wxt5KpKVF/3Rf1yLcE7ZIc7xenXo7/AC2n8pfoI6L4QAAAAAAAAAAAAAAAAAAAAAAAAAAAAAAAAAAAAAAAABwWYFBielNraa1O1SuKy3Zp9CPj1+BTfNEcRy6On8OyZPNfiP1ZG9xG6xGrtLmq55cI8Ix5IzWtNu7t4cGPDG1IRSK4AAAAAD5KSjFyk0ore23kkCOWcxTSy3tk6dnlVnw2j9lcu08337NEYIrHVlnaP1VVtnicY3t3VnXnLPJS4R39hVaZidpbMU1mm9I2h3X8NexqJLgs14EY7rI7s+TSAAACFXWVaXfvLqzw5Oprtll1klBw3riBt6NTa0KdT3op/AyTG0uxWd6xKNikNayk/daYhOO6iJpAAABOwS69Sx7DrrPLZXNOb5ayzJUna0Sp1NPrMN6e8T+z9OPi+Z1H5yAAAAAAAAAAAAAAAAAAAAAAAAAAAAAAAAAAAAAAACtxLHLPDE41J69bqpQ3vx7Cu+StWrT6PLn5iNo92OxPHrzEm4SlsqH8qD3eL6zNfJazu6fRYsPMcz7qsrawAAAAAAFTiekFlhqlHWVWsvuQfDm+o8mV1MNrR1TxDE4ppBd4lJqc8qfVTjuivDr8T2KzPdKc1MfGKOfdUOTk8222S2ZrWm07zLR6P1NayqQ9yfzRTljlu0k70mFrOOvCUX1poqamXaybT4rcWJgAABFul0ovtWRZjc/W15iXQWMQBrMHqbTC6PbHOPkzNkjzOpp53xwlXENpb1IdsWiMLoZomsA8AADNpZrit6D1+oMNuFd4XaXKee2oQnnzimdWs7xEvzbNToyWp7TKUeqwAAAAAAAAAAAAAAAAAAAAAAAAAAAAAAAAAAACNeX9tYUtpc1YwXUuuXJdZG1or3W4sOTLbppG7I4npVc3WtSs07elw1vvy8erwM180zxDtafw2lPNk5n9Gfbbbbebe9tlLpgAAAAAAIl9iVrh1PWuKqi37MFvlLkjyZ2TpjtefKyWJaS3V7rU6GdvRe7KL6Uub/QhNt2/Hpq05nmVDVWtSku4VnlZmr1Y5hBL3GALnR2plcVqfvRUvJ/7KsscbteknzTDQlDezt5DZ3lWPVrZrx3k4Th0HoAAOm5WdLPsZOndl1ld8e/siFrmAGi0eqZ2tan7s8/Nf6KMsc7t+knyzC4Kmtmq8NnXqQ92TRNN1noAAHWB+h9A7n1vQfCajebjR2b5xbX0OjhnekPg/FKdGsyR89/zaMtc8AAAAAAAAAAAAAAAAAAAAAAAAAAAAAAAAADhVq06NOVSrOMIR4yk8kjyZ27va1m07VjeWYxPS2Mc6WHR1n/Omt3guvxKL5/Srr6fwuZ82b8mWr16tzVdWvUlUqPjKTzZnmZnmXXpStI6axtDrPEwAAAAAOuvXpW1J1a1SNOmuMpPJB7Ws2naGXxLSuUs6WHx1V/Omt/gv1ITb2bcel9bs1UqTrVHUqTlOcuMpPNsi2RERG0OIDjuAr5LKTXYy+HDtHTMw+HrxPwaps8Updks4+aIZI8q/TztkhqzM6alxaGrdRl70fkThKEA9egADhVWtSku49r3V5q9WOYQS9xgC30eqat5Up+/DPyZVljhq0k7XmGjKHQUWJw1L6T95KROOycdkM9AAAA9v9EtzttD50W99C6qRy7mlJfNm7TT5Hxvj1OnVRb3iP6bs0OKAAAAAAAAAAAAAAAAAAAAAAAAAAAAAAAACixPSe0stanb5XFdbui+jHm+vwKb5orxHLoafw7Jl5vxH6shfYld4jU17mq5JezBbox5IzWvNu7uYdPjwxtSEQiuAAAAAANpJtvJLi2BTXWPQ1nSsIK4qLc6j3U4+PX4EJvENOPTTPNuGYxmVxUq06lxXlVlJPjuSfcuohvu3Y6VrG1YVh6mAAAEKusq0u/eXV7OTqa7ZZdZJQ7KFTZXFKp7s0/ieTG8JUna0S2xkdhW4xDOlTn2Sa8yVUqqgk9AAACvktWTXYy+HEtHTaYfD1FNwmps8UoPqb1X4ohePLK7BO2SGtMzqKrGIdKlU7nElVKqrJPQAAA9W9DVz0MXtG+DpVUvOL+hr0s94fM/SKnOO/3x/L1Q1vmQAAAAAAAAAAAAAAAAAAAAAAAAAAAAABX4ljVnhkWq1TWq9VKG+Xj2eJC+Ste7Tp9Jlzz5Y492OxPSC8xHOGtsaD/hwfHm+sy3y2s7un0OLDz3n3VJW2AAAAAAAKzE8dssMi1UntKy/hwe9c31Hm62mKbRvPEe7EYrpHeYm3DW2dHqpw3Lx7fE9iu/d7OWtOMcc+61wyptMNoS69XJ80UXjazbhtNqRMuvFoa1rGXuy+YhbVSkkgAAAi3S6UX2rIso5+tr5ol0FjEAbS0qbazo1PegmZLRtLr47dVIl14jDXsanbHKXkI7rI7qAmkAAAEKusq0u/eXV7OVqa7ZZdZJncqc3TqwmuMZJ+TPJjd7WdpiW4TzWa4PeZHZQcVhrWet7sk/oex3ewpCaQAAAb30SXWx0trUG91e0kvGLT/U0aadr7OJ4/Tq00W9p/d7abnxwAAAAAAAAAAAAAAAAAAAAAAAAAAACPd3ttY0drc1Y049WfF8l1nlrRWN5WYsN8tumkbsnieldxca1KyToU+Gu/bf6Ga+aZ4q7Wn8MpTzZeZ/T/LOuTlJyk2297be9lDpxG3EPgegAAAAARry/trCltLmqoJ8FxcuSPJnZOmO152rDH4xpZc1ounaxdCk92efTfN9XgeR5mi2OuCsWtG8/oy06kqks5PNlkREdmS+S153tLieoNLgFTWsJQ64Tfx3mfLHLo6Wd6bJ15DaWdWPXq5rwIQ1R3Z0mmB4AAOm5WdLPsZOndl1ld8e/siFrmAGpwSpr4ZBdcJOPx/2Z8keZ09NO+OE+pDXpzg/vJorXsxllufFFiYAAARrpdKMu1ZFlJc/W15iUcsYgDZWFTa4fQn1uCz8NxltG0y62Kd6RLndQ2lrVh2xZ5CyGbJpgAABpdALr1XTrCpN5KdR0n/dFr55FuGdskOf4rTr0eSPaN/yl+hTovgwAAAAAAAAAAAAAAAAAAAAAAAAAAAHjfpAxmutM6kbes4q1pQo5cU37TzXiczU3n6zj0fceCaSn/wxN4+KZn+ESxx+hcZQuEqNTt+6/wBCNckT3X5tFenNOY/VccVmWMQAAAAOFWrTo05VKs4whHjKTySD2ImZ2hmsS0rSzpYfHP8A/dNfJfqQm3s2Y9L63ZetWq3FV1a1SVSpLjKTzZFsiIrG0I9ws6TfY8yVO7Pq6749/ZDLnLALvR2plVr0+2KkvkU5Y7S2aSeZhftZrJ9e4pbmYnHUqSg/utosTcQAADhVWtSku49rO0q81erHMIJe4wBf6O1M4XFLsakvkU5Y7S3aOeJhdlLYzl3DZ3dWPZJk4Th0noAAOm5WdLPsZOndl1ld8e/siFrmAGnwKpr4ao9cJtfUz5I8zo6Wd8e3ssytpZmrDZ1Zw92TRYm4AAAEzCbl2WM2N0nlsbinPykj2s7WiVWenXitT3if2fp58WdV+cAAAAAAAAAAAAAAAAAAAAAAAAAAAfG1FOUnlFb2+4G2/EPzlil48Rxa8vZPN1606ng3u+GRxb26rTL9R02KMOGmOPSIhEIrk6xxa5sGoxlr0v5cuHh2Eq3mGfNpqZeZ4n3aaxxW2vklCWpV66cuPh2l9bxZys2mvi5nt7pxJnAKPEtJrWz1qdvlcVlu3PoR5vr8CM2acemtbm3EMle4jdYjU17mq5ZcIrdGPJEJndupjrSNqooTAOM1rU5LtR7HEoZK9VJhAL3FALHBKmpikF1Ti4/D/RXkjyr9NO2SGpM7pqDEIal9U7HlLzJx2TjsinoAAAFfJZSa7GXw4lo6bTD4eorTAKmpiDh1Tg15byvLHladLO19mmM7oqTFYat4pe9FP6E4ShBPXoAA41FrUpLuPaztKvNXqxzCAXuMAXmjtTfcUuUl8inLHaW3Rz3hfFLaocShqX1T8WUicdk47Ih6AAD488nlxyD2H6fwm59cwaxus89tb05+cUdSs71iX5vqKdGW1PaZ/dMJKgAAAAAAAAAAAAAAAAAAAAAAAAAUult9/wAdopiVwnlNUXCH5pdFfMqzW6ccy3eGYfrtXjp89/y5eAZZLLsOO/SQ9AAm001ua4AXFnpDXtoatxF14JbnnlJePWWVyTHEsObRUtzTif0VWJY9eYjnBy2VB/w4PjzfWTmd0MeCtOe8qs8XAAAAD1AmtWcl2MvjmHEyV6bTDieoO60qbK8o1Pdmn8Ty0bwnjna8S2hkddUYxDKtTn2xy8iUJVVpJ6AAAEKusq0u/eXU7OTqa7ZZdZJQlYdU2WI28+rXSfjuI3jesrMM7ZIlsDK6ysxiHQpVOxuJKqVVSSegAABXyWrJrsZfDiWjptMPh6issCqamJRj1Ti4/X6FeSPK0aWdsmzUGd0lRjEMqlKp2pxJVSqrST0AAAP0J6Prn1rQXCpN5uFN0n/bJr9Do4Z3xw+E8Wp0ay8e/P5tMWucAAAAAAAAAAAAAAAAAAAAAAAAADA+lW+2OB2lknvuK+s1+GCz+bRj1ltqxHu+j+jeHqz2yf8AGP3eSHPfaAAAA47gK5rJtFzKB4AAAACHcLKq32rMtp2cvVV2yz83UTZgDbUKm1t6VT3oJ/AyTG0uxWd6xKJi0Na1jPrjL5iE4UpNIAAAI10ulF92RZjYNbXmLI5Ywvqk4yUlxTzD2J25beElOEZrhJJmSXYid43RsShr2M+2OUhCUd1CTSAAACFXWVZ9+8up2crU12yy6yTO77Kpsb6hU7JojaN4lPFPTeJbMyuugYtDWtFL3ZJkoewpSSQAAAe2eiO52uideg3voXc1l3SSl+pu00+TZ8f4/Tp1MW94j9G+NDhgAAAAAAAAAAAAAAAAAAAAAAAAA8d9KN96xpPTtU+ja0Ipr8UnrP4ZHN1dt77ez7j6OYejSzf/AJT+3H9sQZXfAAAABBqrKrJd5bHZmt3lwPUQAAAARrpezLwLMcsOtr2sjljAAazB6m0wuj2xzj5MzZI8zqaed8cO+8htLOrHr1c14byML47s6TTA8AAHTcrOln2MlTuy6uu+Pf2RC5zADX4XU2uGUJZ71HVfhuM142tLq4J3xwkVYbSjOHvRaILWZLFgHgAAjXS6UX3ZFlHP1teYsjljEZ5b1xQG3oz2tGnUX3op/AyTxLs1neIl13kNpZ1Y/hbEJR3Z0mkAAAHqfoauftMXtG+KpVUvOL+hr0s94fNfSKnGO/3x/L1c1vmAAAAAAAAAAAAAAAAAAAAAAAAAcQPzxpDff8lpFiN5nnGpXlq/lTyXwRxstuq8y/TNDh+p02PH7RCtINYAAAAIdwsqz7yyvZRk+J1ElYAAAAOq4WdFvsZKndn1dd8e/shlzlAGi0eqZ21an7s8/Nf6KMsct+knyzC4aTWT4PcVNbMTjqVJQ91tFibiAAAcai1qcl3HscSry16scwgF7jAGk0fqa1jOHuVH8SjLHLoaSd6bLYqambuYbO6qw7JMnCbqPQAAdNys6WfYydO7LrK749/ZELXMANbhFTaYXR7YpxfgzNePM6mnnfHCbkmsnwZBczE46lSUH91tFibiAAAbr0TXWw0xnRz3XFrOPimpfRl+mna7i+PU6tL1e0x/T3A3vjQAAAAAAAAAAAAAAAAAAAAAAAArsfvlhuj+IXmeTpUJuP5ssl8WiGS3TSZatFh+u1NMfvMPzuty3vNnGfpoAAAAAEW6XTi+4nRTl7ugmqAAAABxmtaEl2o9idpRyV6qTCAXuIAW+j1TVvKtP34Z+T/2VZY4atJO1phoyh0FBiENS+qdkul5k47Jx2RT0AAACvktWTXYy+OziXjptMPh6iutHamVevT96KkvB/7KsscbtmknmYaAoblHikNW9b96KZOEo7IR69AAHGotalJdx7XurzV6scwgF7jAGi0eqa1pVp+7PPzX+ijLHLfpJ8swuCprZ/EIal9V7G9bzJx2TjsjHoAANFoJc+qacYTUzyUq2zfKSa+pZhna8MHilOvR5I+W/wCT9ELgdJ8EAAAAAAAAAAAAAAAAAAAAAAAAGJ9KF96vovC2TyldV4xy/DHpP6GXV22x7e7v/R3D16ubz/tj9+HjhzX3AAAAAAHRdLoxfeSory9kUsUAAAAAB6gTWrOS7GXxzDiZK9N5hxPUE3CKmzxSg+qTcX4oheN6yu087ZIa0zOoqMYhlWpz7YteRKEoVpJ6AAAEKusqz795dTs5Wqrtll1kmdPwaps8Updks4+aIZI8q/TztkhqzM6arxiG6lPvcSVUqqok9AAACvktWTXYy+HEtHTaYfD1Fb6PVNW7q08/ahn5Mqyxw16SfNMNGUN6nxiGVanP3o5eRKEqq4k9AAEnDrh2mJ2lynk6NenU8pJntZ2mJV5qdeO1PeJ/Z+oc0964PedV+bgAAAAAAAAAAAAAAAAAAAAAAAB5L6Vr7a41ZWSe63oOcl+Kb/RHO1lt7RD7P6NYenBfLPrO35f/AKwBkfSAAAAAAdVws6L7me17oZPhQy1nAAAAAAh3CyrPvWZbSeHL1ddsu/u6ibM50p7OtTmvuyT+J5Mbw9rO0xLb5571we8yOygYtDWtYz92XzJQ9hSkkgAAAjXS3xfgWY2DW15iyOWMLtt6myuaVT3Zp/E8mN4SpO1oltTI7CHicNeyk/dakex3ex3URNIAAAIVdZVn37y6nZydTXbLLrJKE3CamzxSg+qTcX4ohePLK7BO2SGtMzqK/F4a1tGfuy+ZKHtVMSSAAHx74tLsD2H6cwS69dwDDrrPPa21Obfe4rM6lJ3rEvznU0+rzXp7TP7p5JQAAAAAAAAAAAAAAAAAAAAAAAPAdL77/kdLcSuE84bZ04flj0V8jkZ7dWSZfpHheH6nR46eu2/58qQqbwAAAAAOFVZ0pLuPY7o27SglrMAAAAABHul7MvAsxsOtr2sjFjAAbOyqbWxoVO2CMto2mXXxTvSJLyG0s6sevVzXhvPIWQzpNIAAAOm5WdLPsZKndm1dd8e/siFzlgG0tam2tKNT3oJ/AyWjaXXpO9Ylyrw2lCpD3otBOGaJrAPAABGul0ovuyLKMGtrzFkcsYXOlPZ1oVFxjJP4nkxvD2s7TEtvnnvXB7zI7KPew2llVj+HPyPYex3Z4mkAAAH6B9HVz6zoJhjzzdKMqT/tk18sjo4J3xw+F8Xp0ay/z5/OGpLXNAAAAAAAAAAAAAAAAAAAAAAIuJ3kcPwu7vJPJUKM6nktxG9umsyu0+Kc2WuOPWYh+cXKU5OUnnKTzb73xOK/UYiI4h8AAAAAAAazTQFcXMoHgAAAAOq4WdF9zzJUnln1dd8X3IZc5QBqMDqa+GRj1wk4/X6mfJHmdLTTvjWTWayfB7itoZicdSpKPutosTcQAADjUWtTku49jiUMteqkwgF7igGqwSpr4XTXXBuPx/2Z8keZ09NO+OFgVr2arw2dxUh2SaJpus9AAB03KzpZ9jJ07susrvj39kQtcwA2VjU21hQn2wWfyMto2mXWxTvSJd7WtFxfBrIisZiUdWTi+p5Fib4AAAe0+iG62ujF1b576F2/KUU/ozbpp8uz5D6QU21Fbe8fs9BNLhAAAAAAAAAAAAAAAAAAAAAAGR9JN96pofWpJ5SuqkKK5Z6z+CM2qttj+92vAMP1mti3/GJn+IeKHMfegAAAAAAAECosqkl3lsdma3dxPUQAAAAcZrWhJdqEcSjkr1UmEA0OIAX2jtTo3FPsakvkU5Y7NujnvC8KW1n8QhqX1T8T1vMnHZOOyMegAAB6r5LVk12Mvjs4d69Nph8PUV/o7UzpV6XZJSXjuKcsdpbtJPEwuylsUWJw1L2T95KROOycdkM9AABxqLWpSXcex3V5q9WOYQC9xgDUYFU18NUfcm19fqZ8keZ0tLO+NZFbQz19DUvaq6m8/MnHZOOyOegAA9Q9DVzldYvaN+1Tp1UuTcX80atLPMw+b+kVPLjv98PWjY+XAAAAAAAAAAAAAAAAAAAAAAPLfSzfa13h1gn7EJV5LvbyXwTMGstzFX130Zw7UyZffaPy5ecGJ9SAAAAAAAAQq6yrS795ZXsz3+J1kkAAAAAA9QJrVnJdjL45hxMlem8w4nqC0wGpqYjqe/Bry3leWPK06WdsmzTGd0VRjEMq1OfbFryJQlCtJPQAAD1DuFlWffvLqdnJ1Vdss/N1Emda4BU1cQlD34NeW8ryxw06Wdr7e7Smd0VVjEN9Kpzj9SVUqqsk9AAACvktWTXYy+OziWjptMPh6ivdHan7xS5SXyKcsdpbdJPeF6UtqmxeGVzCfvR+RKEoV5J6AANx6KbnYaaKlnuuLapDxWUl8mX6edruP47Tq0m/tMf09yN74sAAAAAAAAAAAAAAAAAAAAAA8J07vvXtMsQknnCjJUI/2rJ/HM5Oot1ZJfofg2H6rRUj1nn8/wDDOFLqAAAAAAAAEW6WVRPtROnZTk7ugmqAAAAAAh3Cyqt9qzLadnL1ddsm/u6ibMk4dU2WI28+rXSfjuI2jesrMM7ZIlsTK6yBi0Na1jP3ZfMlD2qlJJAAABGulvi/AsxsGtrzFkcsYUrDamyxK3l1a6T8dxG8b1lbhnbJEtgZXVQsUhrWTfuyTPYex3UZNIAAAIVdZVn37y6nZytTXbLLrJM6zwKpqYko9U4OP1K8keVo0s7ZNmnM7pK7F4Z28J+7LLzJVe1U5JIAAX+hF16ppthFXPJO4VN8pJx+pZina8MXiVOvSZI+X7cv0WdJ8AAAAAAAAAAAAAAAAAAAAAA6rm4ha2ta4qexShKpLkln9DyZ2jdPHScl4pHeZ2/N+bq1aVzXqV5vOdWbnJ97ef1OJM7zu/UqUilYrHaOHAJAAAAAAAAEe6W6L8CVFWWEYsUgAAAAAR7pbovwLMbDra9rIxYwPqk4yUlxTzBvty28JKcIzXCST8zI7MTvG7qvIbSzqx/DmvAQlDOk0wPAAB1XCzpZ9jJU7s2rrvj39kMuct9jJwkpLinmCJ25biMlOEZrhJJ+ZkdmJ3jd13MNpbVYdsWIewzZNMAAAI10ulF92RZjYNbXmLI5YwpFjU2V/Qn2TWfyI2jeJWYp2vEtkZXWRr+G0saq60tbyPYex3Z8mkAAO+zru1vre4W50qsKnlJM9idp3QyU66TX3iX6iUlNKS4S3rx3nVfm0xtw+gAAAAAAAAAAAAAAAAAAAAzOn196jobfZSynXUaEf7nv+GZRqbdOOXV8Ew/W62ntHP5PDDlP0IAAAAAAAAAdNys6XJkq90MnZELGcAAAAADquFnRfdvJU7s+qrvin5IZc5QBr8MqbXDbeXWo6r8NxlvG1pdXDO+OEtpNZPgyK1mJx1KkoP7raLE3EAAA41FrU5LuPYnaUMteqkwgF7igGvwyptcNt5dahqvw3GW8bWl1cM744lLIrWZrQ2dapD3ZNFibgAAAdNys6WfYyVO7Lq6749/ZELnMM8t64reBt6U9rRhUX3oqXmjJPEuzWd4iXKUdeEovrTR49ZdpptPitxYsA8APkvZe/qYJtFeZfpvAa8rrR7DK8vaqWtKT56qOpTmsPzrUxFc14j3n91gSUAAAAAAAAAAAAAAAAAAAAea+lm+yo4bh8X7Up15rl0V82YdbbiKvqvozh82TLPyj+ZeYGF9aAAAAAAAAAOFZZ0Zcj2vdG/wyglrMAAAAAB8mtaEl2o9jiUcleqswry9xADS4BU1rCUPcqP47yjLHLoaSd6bLUqamfxCGpfVO963mThOEY9AAAD1XyWrOS7GXxzDiXr02mHw9QaXR+prWM4e5Ufx3mfLHLoaSd6bLUralDiUNS+m+qSUicdk47Ih6AADjUWtTku49rO0q81erHMIBe4yVYYdeYpcq3sredeq+KiuHe3wS5h5NorG8vQKWiuKWWHUIzjTrTjDKSpSza8+JVfFbfeGvBrsU1itp2QZwnTm4zjKMlxjJZMpb4mJjeGbvYbO8qx6tbNeJKFkOg9HFzy4byUVUXzxHFeXCTzTz7CUQzWtNp3l+mdF/+p4P/RUv8UdCnww+K1X29/vlbElAAAAAAAAAAAAAAAAAAAAHiPpFvvXNMbmCecbaEKC5pZv4s5eqtvkn5PvvAcP1eirP/LeWUM7sgAAAAAAAAD5JZxa7UCeyvLmUDwAAAAAPUCa1akl2Mvjs4mSvTeYcT1BdaO1Mqtel2xUvJ/7KsscRLZpJ5mGgKG5UYxDKtTn2xy8iVUqq0k9AAACHcLKs+/eXU7OXqq7ZZ+bqJMy60dqZVq9LtipeT/2VZY4iWzSTzMNAUNypxiGU6VTtTiSqlVWEnoAAAanRz0fSv6NK9xKvqW1RKcKVGWcprqzl9358jTWN43fO5snRaax6PRrHD7TDLZW1lb06FJfdguPe31vmTZJmZneUkPGdx3SDALeEqV24XdVfwqS1pL+7gvMrvanq3abT6mZ3pxDzLErujd3s61Cg6NN5JQc9drxKNvZ2ov8AV12vO8oTk2SiNme+W1nw9Vj4PkB+mdF/+p4P/RUv8UdCnww+M1X29/vlbElAAAAAAAAAAAAAAAAAAAPk5xpwlUm8oxTk33LeHsRMztD83393K/xG5vJe1Xqyqebz+RxLW6rTL9RwYoxYq449IiEc8WgGqwXQ6d9aO4vqlS3U4/ZRiul+Z59XcX0wdUby5Gr8UjFfoxRvt3/pAxPRbEcN1qih6xQX8Sks2uceKI3w2q0afxHDm432n2n+1IVN4AAAAAFfNZTkuxlsdmWe74evAAAAAAIdwsqvNZltOzl6uu2Tf3dRNmWGCVNTFKa99OPwIZI8q/TTtkhqjM6aBi0Na1jP3ZfMlD2qlJJAAABGul7MvAsxsOtr2sjljAsMFqbPFKa6ppx+BDJHlX6adskNUZnTQcVhrWet7sk/oew9hSE0gAAA9O0KxOi9F0ritCnG0qSpuU5JJRe9fN+Roxz5XB1+Gfr/ACx3deJ6fYfa5wsKcryp73s0148X4CcsR2Sw+G5Lc5OI/VjMU0nxXFc417lwov8Ag0ejHx634lU2tZ0semwYI32595Url1LchFXl88z2cT1QAAD4PkB+mdF/+p4P/RUv8UdCnww+M1X29/vlbElAAAAAAAAAAAAAAAAAAAKLTK+/4/RHEqyeU5UtlHnPo/VlWe3TjmXR8Jw/XazHX033/Ll4Hw3HHfowejb6NaK7PUvsSp9P2qVCS9nvl39xpxYf91nB1/iO++LDPHrP9f22BpcQAp8U0aw7FM5yp7Gu/wCLS3N81wZXfFWzbp9fmwcRO8e0sZimiuI4brVIw9ZoL+JSW9LvjxRlvhtV3dP4jhzcTO0+0/2oypvD0AAEKusq0vMsr2Z7/E6ySAAAAAAEe6W6MvAsxsOtr2sjFjA7rWpsrujU92afxPLRvCeOem0S2hkdd0XkNpZ1Y9ermvA9h7DOk0gAAA6rhZ0s+x5kqd2bV13x7+yGXOW7bapsrqlU92afxPJjeEqTtaJbUyOw6bqG0tKsO2LPYIZwmsA8AADPdlnuzzyB25cXPsJRX3Z754jirhxJM0zMzvIHgAAAHwfID9M6L/8AU8H/AKKl/ijoU+GHxmq+3v8AfK2JKAAAAAAAAAAAAAAAAAAAee+le+2eE2Ninvr1nUku6K/VmPWW2rFX0v0aw9Wa+X2jb8//AMeUHPfZOdL9tT/OvmI7o2+GXo9viVag9Wf2kOx8VyZti0w+YvgrbmOJW9vdUblfZy39cXuaLImJYr47U7u49QAKLGdLMNwfWpup6xdL+DSfB/ifBfMha8Va8GiyZue0e8vPL3FamMXlS5qUaNFvco0o5eb633mTJO87vpNJi+qp0RMz97oK2oAARLlfaJ9qJ07KMnd0k1YAAAAAHVcLOi+7eSp3Z9VXfFPyQy5ygDbW9Ta21Kp70E/gZJ4l2KTvWJdjWayfB7jxJmJx1Jyg/utosTcQAADjNa1OS7UexxKGSvVSYQC9xQDa21TbWtGp70E/gZJjaXYpPVWJdvHc+B4kzFSGzqzh7smixNxAAfHJI9iFd8ta8erg22TiNmS+Sbd3wIAAAAAAHwfID9M6L/8AU8H/AKKl/ijoU+GHxmq+3v8AfK2JKAAAAAAAAAAAAAAAAAAAeM+k6+9Z0r9XT6NrQjD+59J/NHM1dt8m3s+6+j2Ho0nX/wApmfy4YwzO650v21P86+Yjujb4Zbp8TW+efU3FpptNcGgd06njUrajOVzF1IQi5Nx9rcviTi+3dntpYtPk4YfGdNcQxNSpW7dpbP7sH05Lvl9EV2yTPZ0sGgx4ubcyzRW3pNr7MuZXdbiSCK0AAR7pey/AnRVl9EYmpAAAAAA+TWtBrtQjiUbx1VmFeaHEANXg9TaYXS/DnHyZmyR5nU08744TyC5n8QhqX1Tvet5k47Jx2Rj0AAAPVfNas2uxl8cw4mSvTeYaHBtCsXxhRqKj6rbP+NXTWa7o8WSiJUWy1q3VPQlWtjSo297Kc4RybqwyUvLh8SFsO/MSuw+IdEdNq8Ky6wXELPN1LeUoL79PpL4FE47R3h0Merw5O0sjiMNS+qfiykI7NcdkRtI9iN0bXiscuLk2TiNmW+abcRw4nqkAAAAAABNwvCMQxq8Vrh1rUuKz4qC3RXbJ8EuZKtZtO0K8uamKvVknaHrOjPons7PUucdnG8r8VbQb2Ueb4y+C5mmmCI5s4Op8Wvby4eI9/X/D0eEIUqcadOEYQikoxiskkupIvciZmZ3lyDwAAAAAAAAAAAAAAAAAG7r4dYH51xu9eJY7f3rearV5yXLPJfBI4uS3VeZfp2jw/U6emP2iEAi0udL9tT/OvmI7o2+GW6fE1vngDovf3G4/9UvkwnT4oebrguRU6z6HiTa+zLmV3XYkgitAAHTcrOln2MlTurydkQsUAAAAAAA9QKi1akl2Mvid4cTLXpvMOJ6g0OjtTO2rU/dmn5r/AEUZY53b9JPlmFyVNaoxiGVanP3o5eRKqVVaSegAAB6HoJhGGVcMWIytIVL1VZQlUqdLVy4ZJ7luZox/C4PiPVXNMektrvb7WWOercRx/C8KTV3dwVT+VDpTfgvqRm0R3X4tNly/BDIYl6RK89aGG20aK/m1ulLwity+JXOWfR0sfhlaxvlljLy/uL+4lcXNWVWrLjKWX0Ibb8y1fWVpXpxxtCMeqJmZ5kAAAAAABzo0atxWhRo051Ks3lGEIuUpPuS4nryZisbz2ek6M+ia6utS5x+pK1pcVa039pL8z4R5LN8i+mCZ5s4+q8WrXy4eZ9/R6vhuF2OD2cbTD7Wnb0F92mss32t8W+9mmKxEbQ4WTLfLbqvO8ph6rAAAAAAAAAAAAAAAAAAAAqtJb7/jdGcRu08pQoSUfzPcviyvLbppMtnh+H67VY8fvMfl3fntLJJdhxn6WHoJtNNPJregLe20guKeSrxjWj28JFkZZ9WLJoaW+Hhd2eJW97Fum3GS4xksi6tot2c7NinDMRb1dl7+43H/AKpfJnso0+KHnC4IqdZxcku89iFN81a9uUqzecZ80QyRtst0t5vvMpJW1gADrrrOjLzPa90b/ChFrOB4AAAAABDuVlVz7UW07OXq67ZN/d1E2Zb6PVNW8qU/fhn5Mqyxw1aSdrzDRlDoIGLQ1rWM/dl8yUPYUpJIAAANNo3pVDAMOuqErededSop00pasVuyeb8iyl+mGHV6Oc94tvtsjYlpfjGJa0Hcer0X/DodHzfFnk5LSni0WHHztvPzUMp72+LfFkYqtvmivEODbfEnsy2vNp5fAiAAAAAAA2WjPo3xjH9S4uIuwsZb9rVj05r8MPq8lzLaYrWc7U+JYsPlr5rf+9XsWj2ieEaM0dXD7ZbZrKdxU6VSfj1LuWSNVKVr2fP6jV5dRPnnj29F2TZgAAAAAAAAAAAAAAAAAAAAADC+lO+2GjlC0T6V1cLNfhis38cjJq7bU2930P0cw9WpnJ/xj9+HkBzn2wAAAWmEezW5ovwerjeLd6fitXUnKjOk5NxnFxefVmsi+Y3cymW1J3QaWH21pRls6a1tV9OW98DyKxCeTUZMs+aeGNXBEGxNsvZnzRVl9HQ0XayUVNoAA+SWcGu4Q8nmFeXMoAAAAAACPdLdGXgWY2HW14iyMWMCbhNTZ4pQfU3qvxRC8b1XYJ2yQ1pmdR0XkNpZ1Y9ermvA9h7HdnSaQAAAfG0j2I3QvkrTu4OTZKI2Zb5bW+58PVQAAAAAAC80e0SxfSatlYW32CeU7mp0acfHrfcsydaTbszajV4tPHnnn29XsOjPo4wfANS4rxV/fR37atHowf4Y8FzebNVMVavn9V4llzeWPLX/AN3bItc4AAAAAAAAAAAAAAAAAAAAAAAAPKPSzVm8Ww2k30I28pJd7ll9Dn6yfNEPsfozWPqclvXeP2eemN9MAAAFphHs1uaL8Hq43i3en4rM0OO4Vf2U/wAr+R49juwi4IrdNNsvZnzRVl9HQ0XayUVNoAAHgr5LKTXYy5lnu+HrwAAAAADquFnRfdvJU7s+qrvin5IZc5TnSns6sKnuyT+J5PMPaztMS2+eZkdkazTT69wGYnHUnKD+62ixNxAAmdnCUuwlFfdmyZvSriSZgAAAAAAEzDcKv8YvI2mHWtS5rv7sFwXa3wS72Sis2naFeXLTFXqvO0PV9GfRNa2upc49UjdVuKtab+yj+Z8ZfBczRTBEc2cLU+LWt5cPEe/r/h6TSpU6FGFGjThTpwWUYQilGK7kuBoceZm07y5h4AAAAAAAAAAAAAAAAAAAAAAAAADyX0sf+cw/+lf+ZztZ8Ufc+z+jP2F/+38MAZH0gAAAT8JuIRuZ27eU5Q149+TyZowdpcXxafNSPvXBe5CLiF1C0s6lST3tOMV2tnkynjrNrbMYuBW6KZZezPmirL6Ohou1koqbQAAAg1llWlzLa9me/wAUuB6gAAAAAB8ktaDXahHdG9eqswn4JohiuOatSnS2Fs+NesmovkuMjTEbuBfJWr0jA9C8KwXVq7P1q6X8ask8n+GPBfMlEbM18trLm5w6zvF/8i3pzfvZZPzR5NK27w9x58mP4bKDEtG7K2oyrq+VrBfz2tXz4/MqthjvEuhh8QyWnpmu/wBzzi/2fr9bY1Y1Ya26cM8nyzKuzsVmZjeY2RXJLvPYjdXfNWvHq4Ntk4jZlvktbu+BAAAAAADlSp1K1WFKlCVSpN5RhBNuT7ElxPXkzERvL0jRn0TXl5qXOPVJWlDiraDW1l+Z8I/F8i+mCZ5s5Gp8WpTy4eZ9/T/L1jC8IsMGs1aYda07eiuMYLfJ9rfFvvZpisVjaHBy5r5bdV53lNPVYAAAAAAAAAAAAAAAAAAAAAAAAAAADyX0sf8AnMP/AKV/5nO1nxR9z7P6M/YX/wC38MAZH0gAAAU+KVZ0r6lOnOUJwjmpReTTzNOD4XE8Tn/ViPk5x0lxWMdX1iL73TWZc5m0Pivbm+W0uasqkk2lnwXJELd2vBG1QiuTLL2Z80VZfR0NF2slFTaAAAES5WVXPtRZXsoyd3SSVgAAAAAGs00Hr2rBbn1zBbG44udCGfNLJ/I11neIfK569GW1fm6sS0gwvCU1dXUVU/lQ6U34Lh4nk2iO6WLTZcvwxwx2J+kK6rZww23jbx/mVelPwXBfEqnLPo6eLwysc5J3ZG8vrm9rba7uKlep21JZ+XYV8y3xGPDG0RsjOTZKI2UXzTbiOHE9UgAAAAAANhoz6OsY0g1LirF2Ni9+2rR6U1+CPF83ki2mK1nP1PiOLB5Y5t7f29i0d0QwfRmllY2+dw1lO5q9KpLx6l3I1Vx1r2fP6jWZdRPnnj29F6TZQAAAAAAAAAAAAAAAAAAAAAAAAAAAAAB5L6WP/OYf/Sv/ADOdrPij7n2f0Z+wv/2/hgDI+kAAACixZ53zXZBGrD8LgeIzvn/CEEuYU20/Y/3Fdu7Vh+FIIrkyy9mfNFWX0dDRdrJRU2gAABGulvi/AnRTl9EcmqAAAAAAAWUcfxSnhlPDqV3OlbU00o0+i3m89749ZLqnbZTOmxTeckxvKtb4t8XxZFdMxEcuDn2EoqzXz+lXEkzTMzzIAAAAAAC60f0VxfSWvqYfbN0k8p3FTo04c5db7lmydaTbszajVYtPG9559vV7Doz6NcIwHUuLpK/vo79pVj0IP8MPq83yNVMNa93z+q8Sy5vLXy1/96toWucAAAAAAAAAAAAAAAAAAAAAAAAAAAAAAAADyX0sf+cw/wDpX/mc7WfFH3Ps/oz9hf8A7fwwBkfSAAABn8TeeIVO7JfA2Yvgh87r531FkQsZE20/Y/3Fdu7Vh+FIIrkyy9mfNFWX0dDRdrJRU2gAAB0XS+zT7GSp3V5OyKWKAAAAAAAHFySPYqqvmivEcuLbfEntsyWvNp5fAiAAAAABLw7DL3FryNph9rVua8vuU1nl3t8Eu9nsRMztCvJlpir1XnaHq2jPolt7fUudIKiuKvFWtJ/Zr80uMuSyXM00wRHNnD1Xi1reXDx8/V6VQoUrahCjQpQpUoLKMIRUYxXckaOzjWtNp3md5dgeAAAAAAAAAAAAAAAAAAAAAAAAAAAAAAAAAAZPTLQxaTKlc0LrY3lCDhBTWcJrPPJ9afeZ8+D6zmJ5dnwrxb/4t6WrvWZ3+byDFMHxDBbr1bELadGf3W98Zrti+DObelqTtaH22m1WHU068Vt4/wDd4QSLQAAM5fPWvqz/ABG3H8MPmtXO+e/3o5NnTbT9j/cV27tWH4UgiuTLL2Z80VZfR0NF2slFTaAAAHXXWdGXce17oX+FCLVAHgAAAfG0j2I3QvkrTu4OTZKI2Zb5bWfD1UAAAAAByhCdWpGnThKc5vKMYrNyfYkuIeTMRG8vRdGfRPfX2pc45OVlbvereOTqy59UPi+RopgmebORqfFqU8uHmff0/wAvWsKwbD8Es1a4baU7el1qK3yfbJ8W+ZprWKxtDhZc2TNbqvO8px6qAAAAAAAAAAAAAAAAAAAAAAAAAAAAAAAAAAAAAEa+sLTErWVte29OvRlxhNZrmux96I2rFo2stw58mG/XittLzLSL0Y17fXucDm69Li7ao+nH8r+9ye/mYcukmOaPrNB9IaX2pqo2n3jt+Ps8/q0qlGrKlVhKnUg8pQmsnF96McxtxL6WtotEWrO8S4dZ49Zm5etdVX2zfzN9fhh8vnnfLafnLqJKk20/Yv8AMV27tWH4UgiuTLL2Z80VZfR0NF2slFTaAAAHGazpyXcI7vLcwgFzKAADeQeTMRG8uDn2Eor7s1889quJJn3AAAAAAAa3Rn0eYxpFqV5Q9SsXv29aO+S/BHi+e5FtMVrMGp8RxYOO9vaP5ex6OaHYPozTTsrfXuWspXVXpVJcn91dyNVMda9nz2p1mXUT5549vRfk2UAAAAAAAAAAAAAAAAAAAAAAAAAAAAAAAAAAAAAAAAABS49othekVLK8oZV0soXFPdUj49a7mVZMNcndv0XiOo0c/wCnPHtPb/33PJ9ItBsUwByrqPrdkt+3pLfFfijxXPgc/Lp7057w+y0HjGn1e1fht7T/ABPr+7CYZo1jePVn/wAZhd1cpyfTjDKC3+88l8TTWszHDi5s+Olpm87N1hHoSxa41Z4tiFvZQfGnRW2n57or4lsYp9WHJ4jSPgjdo7z0L4dCwjDDMSuadzFZuVylOE33pJOPhmLYIntLzB4tek7XrvHyee47ofjmj0m7+ylsFwuKXTpvxXDxyM9sdq93ZwazDn+Cefb1V1l7E+aM+X0dnRdrJRU2gAAAAr2sm0XMsvgeOLllwPYqpvniOKuDeZNltabTvIEQAAAAALjAdF8W0kr7PDrVzpp5Trz6NOHOX0WbJ1pNuzPqNViwRvefw9XsGjPozwnA9S4vUsQvo71OpH7OD/DH6v4GmmGK8zy+f1XieXN5aeWP1/Nty5zQAAAAAAAAAAAAAAAAAAAAAAAAAAAAAAAAAAAAAAAAAAAAAZZgfElGKiklFcEtyXgB9AAfGlKLi0mmsmnwYHj/AKTMIw/C8TsqlhaUrZ3NOcqqpLVUmmknlwXF8DnaysRaNn2n0czZMmK8XnfaY/aWHMj6MAAAAECs1GrNd5dWN4YsuStJnd0uTZOI2Y75bWfD1WAAAAABJsMOvMVu42lhbVbivLhCnHN832LvZ7ETM7QhkyUx16rztD1XRn0SUaOpc6Q1FWnxVpSl0F+aX3uS3czTTBHezh6nxeZ8uDj5vTLe3o2lvChb0oUaMFlCnTioxiu5I0RGzjWtNp3tO8u0IgAAAAAAAAAAAAAAAAAAAAAAAAAAAAAAAAAAAAAAAAAAAAAAAAAAAB5Z6W/3/Cv/AE1P8omDW96vr/ox9nl++P2l5yYn1AAAAAK65/eJminww5Op+1l1ElAAAAAPsISqTjCEZSnJ5RjFZtvsS6w8mduZeh6M+im/xHUucanKxtnvVFftprv6oeO/uL6YZnmzk6nxWlPLi5n39P8AL1vCMEw3ArRW2G2lOhT+9qrOU32ylxb5mmtYrG0ODmz5M1urJO6wJKgAAAAAAAAAAAAAAAAAAAAAAAAAAAAAAAAAAAAAAAAAAAAAAAAAAAAAAMT6QNFL/SCNrdWEqc6ltCUXRk8nNNp7nwz3cGZdThtk2mvo7/gniWHSTamXtbbn2eQ3FtXs7idvc0Z0a0HlKnUjqteBzZiYnaX2uPJTJWL0neJ9nUEwAAArrn94maKfDDk6n7WXUSUAAABq9GfR/jOkbhWVP1Oxf/5NaL6S/BHjL5d5bTFazDqfEMWDjvPtH8vY9HNC8H0ZgpWlDaXWWUrqtlKo+XVFdyNVMda9nz2p1uXUT5p49mhJsgAAAAAAAAAAAAAAAAAAAAAAAAAAAAAAAAAAAAAAAAAAAAAAAAAAAAAAAAAArMZ0fwzHrfZYhbRqNexUW6cOUv8A6iF8dbxtaGvS63PpLdWK23y9J/B5bpD6OcSwrXr2Gtf2i3tRj9rBd8evmvI5+XS2rzXmH12h8ewZ9qZfJb9J/H0/Fi2snk+K3MzO8AAK65/eJminww5Op+1l1ElABbYFo1i2kdzssNtZVIp5TrS6NOHOX0W8nWk27KM+pxYI3yT/AG9f0Z9GOFYK4XOIauI3q3pzj9lB/hj182aaYYr3fP6rxPLl8tPLH6t0tyyLnMAAAAAAAAAAAAAAAAAAAAAAAAAAAAAAAAAAAAAAAAAAAAAAAAAAAAAAAAAAAAAAAZvSHQnCdIFKrOn6tePhcUUk3+ZcJfPvKMuCmTn1dTQ+L6jSeWJ3r7T/AB7PKcf0PxbR6TnXpba1z3XNJNx8euPic/Jgvj79n2Oh8V0+s4pO1vae/wCHuoCp0ldc/vEzRT4YcnU/ay52Nhd4ndwtbG2q3FefCnTjm/8AS72TiJmdoZb5K469V52h6poz6JKdPUutIaqqS4qzoy6K/PLr5LzNNMHrZxNT4vM+XBH4/wBPTra1oWdvC3taNOjRgso06cVGMeSRfERHEOLa1rz1WneXaeogAAAAAAAAAAAAAAAAAAAAAAAAAAAAAAAAAAAAAAAAAAAAAAAAAAAAAAAAAAAAAAAAD5KKlFxkk01k01mmgRO3MMPpD6NcPxHXuMLlGxuXvcMvspvl93w8jJl0tbc14l9BofH82HamfzV/WP7/ABZPCPRNiN7fzqYzWjZ20ZZatKSnUqcnwS73v7jzFp7beZfrvGcU2mcHO/4PVMHwLDMBtPVsNtIUIP2mt8p98pPezVWsVjaHz2bPkzW6sk7rEkp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D/2Q==">
            <a:hlinkClick r:id="rId6"/>
          </p:cNvPr>
          <p:cNvSpPr>
            <a:spLocks noChangeAspect="1" noChangeArrowheads="1"/>
          </p:cNvSpPr>
          <p:nvPr/>
        </p:nvSpPr>
        <p:spPr bwMode="auto">
          <a:xfrm>
            <a:off x="1594081" y="15960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pic>
        <p:nvPicPr>
          <p:cNvPr id="82" name="图片 8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13688" y="354412"/>
            <a:ext cx="887432" cy="591621"/>
          </a:xfrm>
          <a:prstGeom prst="rect">
            <a:avLst/>
          </a:prstGeom>
        </p:spPr>
      </p:pic>
      <p:grpSp>
        <p:nvGrpSpPr>
          <p:cNvPr id="54" name="组合 53"/>
          <p:cNvGrpSpPr/>
          <p:nvPr/>
        </p:nvGrpSpPr>
        <p:grpSpPr>
          <a:xfrm>
            <a:off x="10974034" y="6239093"/>
            <a:ext cx="998007" cy="312687"/>
            <a:chOff x="7707356" y="6408789"/>
            <a:chExt cx="998007" cy="312687"/>
          </a:xfrm>
        </p:grpSpPr>
        <p:pic>
          <p:nvPicPr>
            <p:cNvPr id="55" name="图片 54"/>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1"/>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defRPr/>
              </a:pPr>
              <a:r>
                <a:rPr lang="en-US" altLang="zh-CN" sz="1100" b="1" kern="0" dirty="0">
                  <a:solidFill>
                    <a:srgbClr val="000000"/>
                  </a:solidFill>
                  <a:latin typeface="Century Gothic" panose="020B0502020202020204" pitchFamily="34" charset="0"/>
                  <a:sym typeface="Helvetica Light"/>
                </a:rPr>
                <a:t>4/26</a:t>
              </a:r>
              <a:endParaRPr lang="zh-CN" altLang="en-US" sz="1100" b="1" kern="0" dirty="0">
                <a:solidFill>
                  <a:srgbClr val="000000"/>
                </a:solidFill>
                <a:latin typeface="Century Gothic" panose="020B0502020202020204" pitchFamily="34" charset="0"/>
                <a:sym typeface="Helvetica Light"/>
              </a:endParaRPr>
            </a:p>
          </p:txBody>
        </p:sp>
      </p:grpSp>
      <p:sp>
        <p:nvSpPr>
          <p:cNvPr id="8" name="AutoShape 4" descr="data:image/jpeg;base64,/9j/4AAQSkZJRgABAQAAAQABAAD/2wBDAAgGBgcGBQgHBwcJCQgKDBQNDAsLDBkSEw8UHRofHh0aHBwgJC4nICIsIxwcKDcpLDAxNDQ0Hyc5PTgyPC4zNDL/2wBDAQkJCQwLDBgNDRgyIRwhMjIyMjIyMjIyMjIyMjIyMjIyMjIyMjIyMjIyMjIyMjIyMjIyMjIyMjIyMjIyMjIyMjL/wAARCAE0AfQ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aiiigAooooAKKKKACiiigAooooAKKKKACiiigAooooAKKKKACiiigAooooAKKKKACiiigAooooAKKKKACiiigAooooAKKKKACiiigAooooAKKKKACiiigAooooAKKKKACiiigAooooAKKKKACiiigAooooAKKKKACiiigAooooAKKKKACiiigAooooAKKKKACiiigAooooAKKKKACiiigAooooAKKKKACiiigAooJABJOAPWsq68R6RZuUkvUaT/AJ5xAyN+S5pOSjuxqLeyNWiudfxQ8n/Hrpdy4/vTMsY/I8/pVSbxDqg5P9n2w/2y0h/mKyeIprqaKjNnW0VxH9q6lck41Kdge1vbqg/NgailaYJm5v7oKf8AnrdEf+g4rN4qPRF/V5dWd4SB1OKY00SjLSIPqwFebSXWnAYZ5Jvbc7fzNRxvaSvi30oSN/uL/hUvFeRSwvmeiyarp0RxJf2qf70yj+tQtr+jr11Sz/CdT/WuOiguByNPs4h/tYP8hUy3YjODLbZ9I4Sf60vrT7D+ro6c+JdGH/MSgP0bNJ/wk2jdr5T9FY/0rBTUSOkjfhGBV2K5uXAKiYj14H9KpV5Ml0Uv6/4Bpf8ACR6V/wA/Lf8Afl/8KP8AhJNJ/wCfo/8Afp/8KqrLdH/np/32v+FTLLcj/np/30Kr2sv6RPs4/wBMk/4STSO96o+qsP6U4eItGP8AzErcfVwP51H9pmXljIPrilF1u6v+aA1XtJC5F/X/AAxMNd0humqWX/f9f8anj1Gym/1d5bv/ALsqn+tU9sUvBjt39mjqKTT7R/8AWaZav9I1/wAKfPIXJE2BIh6Op+hp1c2dK0bdzpsKH1Vdp/TFH9laYTlHniP+xcSL/XFHtJdvx/4AezXc6Siue/syVMNBquop6DzVcfkwpu7WID8mrRSei3NqB+qkUe27oPZ9mdHRWAupa5HjfZWdyO5hmKH8mH9aUeKI4f8Aj/0+9tB3cx+Yo/Fc01Wh1F7KRvUVRstY07UAPsl7DKf7obkfh1q9WiaeqIaa0YUUUUxBRRRQAUUUUAFFFFABRRRQAUUUUAFFFFABRRRQAUUUUAFFFFABRRRQAUUUUAFFFFABRRRQAUUUUAFFFFABRRRQAUUUUAFZ2uatHomky3roZNmAqDux6Vo1wHxdu3tfCluI22u94n5BWP8AhUVG1BtF00nJJnPprWoeJ9VWC9vXjtzlhDEdqn29/wAa6O2tYLNNlvEsQ/2Ryfqe9eRW2txnb5wMbj+JemfX2rqbDxbcooHmRXSD+8fm/Mf1ryHKV7zPTcE1aJ1GrXd1BsWMlYyOXHr6e1ZtrdRpco9wm5Aee9SQ+K7OUYnhkjyOeAwqTztCu/u3McTH32fz4qXq7pjjorNG5DdQzLmJww9B2rL1DS5bi4aaKUPn+Bzgj6VANKif5ra9RvTkH9QalFrqkI+ScOPds/zquZ9USkk7pmdJY3Uf3oH+oGf5VYstVksU8logyZzg/KatCfVo/vW6v9B/gaU6ldgYmsHI+h/wo50U7vfUnTXLOQYcSJnqCuR+lMB0t2ylx5ftk/1qudQtj/rdOx/wAU03elt96zI+g/8Ar0+aL3J5WtkaMcFs33L6P8SP8auxLMoAS9jI/wB7NYa3Gkf88JF/P/GpVutGHVZB+dUpRJcW/wDhjoUa6/5+IjUoa473EYrBS60X++4+uasJcaQekoP/AAKtVOPczcH2/A2CGb790h/GlCwr964X8Kzkl00/dJP0NTLNY9o2NWpIhxZfWe1jOQ+SPxpW1GMfdVj9eKpi4tR0gJ/Cni7Qfctv0qudE8oSXLTsDt9gAKVYpn6IR7nil+2Tn7sB/I0hlvH6KFp8w7Fu3jaEHc+c9h0FNnuIlUhyD7VTaK4cfPKAPrUTRW8fMtyo/wCBAUnJhyoYZypyrFfxq9DK7xBnGCf5VntqOm2/IkDn1UFqoXXimCMHy48+8jACs+ZLdl8rlsjQv9KsL3LSwIsnaVBtYfiKw7DxTe6NMEmne8sg21lkOXUZxlW6n6GsbUvFRuMxGfdn/llCCc/1NZN3Hfz2U1w8f2aGNd2H++34dqz53e8DRU9LTPeEdZI1dTlWAIPtTqraf/yDLT/rin8hVmvVR5rCiiigAooooAKKKKACiiigAooooAKKKKACiiigAooooAKKKKACiiigAooooAKKKKACiiigAooooAKKKKACiiigAooooAK8q+NU+LPSbfPWR3I+gA/rXqteL/GeffrmnQA/6uAsR9W/+tWVZ+4zWgvfR5lU9pxKSOOKr/xfhVm1++30rgex6Mdy+txMn3ZG/HmpV1CYfe2t9RVWis7JmpeXUiOseD6qatR65JH92W4T6P8A/XrHopciA6OPxPdJ0v5x/vc1YTxdfL/y/g/70a/4VylFHL5isux2S+Mb3/nvbt9UFSjxfcnqto34H/GuIopcr7i5Y9juB4tlPW3sz/n607/hKmPWztK4WijlfcOVHd/8JSf+fG0/OkPik/8APja/nXC0Ucr7hyo7r/hK3HS0tBR/wmNyv3Y7VfxP+NcLRRyvuHLHsdyfG1+PuyW6/gf8ajbxxqna+iX6ID/OuKpD0NOz7hyR7HYN431Rv+Yo3/AY1/wqM+LNXk6Xt4/0T/61SQIqxJhVHyjoPap1NaezfdmfNFdCkdY1ufoLtv8AewKAdcm6sI8/35f8K0RUgqlSXUXP2RmjTb+X/X6hgeiKT/Op49BtM5maac/7b4H5DFXhUgqlCK6Eucgt7aC2GIIUjH+yuKh1k/8AEmuv90fzFWgap60f+JNc/QfzFW9iVuevafxptqP+mKfyFWKr2H/IPtv+uSfyFWK7VscD3CiiimIKKKKACiiigAooooAKKKKACiiigAooooAKKKKACiiigAooooAKKKKACiiigAooooAKKKKACiiigAooooAKKKKACvA/izced45kjB/1NvGh+pBb/wBmr3yvnD4hXH2nx7q7+koj/wC+VC/0rDEP3Tow6945f+P8Kt2nV/wqn/y0/Crlp0Y+9cTO6O5ZoooqDUKKKKACiiigAooooAKKKKACiiigAooooAKQ9DS0h+6aAOxj/wBWn0H8qlFQp90fQVKK3OclBp4qIGpFNMklBqRTUS1IppiJR1qnrR/4ktz9B/MVaBxzVLVudCuP+uYP6ih7DW6PYdOOdMtD6wp/6CKs1T0o7tHsT628Z/8AHRVyu1bHnvcKKKKYgooooAKKKKACiiigAooooAKKKKACiiigAooooAKKKKACiiigAooooAKKKKACiiigAooooAKKKKACiiigAooooAK+XfEVx9q8SanP/wA9LmRv/HjX09O/l28r/wB1Cf0r5SuJPOuZZf77s35nNc2JeiR1YZatkA/1pq9aj92frVFf9Y1X7YYhHuTXHI7Ibk1FFFSahRRRQAUUUUAFFFFAEanM7DsFH9akqCI5uZ/baKnoYkFFFFAwooooAKQ9KWg9KAOvU8CpBUS1IK2OckBqQGohT1NMRMDTxUQNSA0xDyfkP0qtqQ3aHc/9cSanc/u2+lRXY36RcL/0wb+VN7CW56toL+Z4f05h3t0/9BFaNYvhCTzfCGlP6261tV2x2Rwy+JhRRRTJCiiigAooooAKKKKACiiigAooooAKKKKACiiigAooooAKKKKACiiigAooooAKKKKACiiigAooooAKKKKACiiigDN8RXH2Tw1qlwDzHaysPwU18uV9GfEW5+y+A9UYHDSIIx77mAP6Zr5yPANcmIfvJHZhl7rYxOWY1pwjEKj2rNjHBrUAwAPSuWR1wFoooqTQKKKKACiiigAooo6UAVrY7prg/wC1/jVmqlicrIfVqt03uTHYKKKKRQUUUUAFFFHcUAdaDzTwaiB5p4NbHOSg1IpqJaeKYiUGpFNQg1IDTEPc/um+lIBvsXX1Rl/Q0PzG30otjmLHvT6E9Tvvh7N53gfTif4VZPyYiunrivhfKW8KPCesF3JH/I/1rta66fwI5KqtNhRRRVmYUUUUAFFFFABRRRQAUUUUAFFFFABRRRQAUUUUAFFFFABRRRQAUUUUAFFFFABRRRQAUUUUAFFFFABRRRQAUUUUAed/GK88nwvb23ee5H5KCa8Mf7pr074zagJdbsLBTkQQGRue7Hp+Sj868wk7CuGs7zO+irQQ+3XLIPetKqNuP3y+1Xq55HTDYKKKKRYUUUUAFFFFABTZDtjY+gNOqK5OLdz7YoE9iKwH7pv96rVVrL/UfUmrNN7ijsFFFFIoKKKKACgdR9aKVfvD60AdTnmng1Hnk04GtjAlBqQGoQakBoESg08GogaeDTES9VI9RTLRuGHuDTgahgO2dl+tUtiXudZ8Mpdkmt2hP3bgSAfUH/AV6DXl/gSbyPG99b9rm1Eg+qkD/GvUK6aL9w5a698KKKK1MQooooAKKKKACiiigAooooAKKKKACiiigAooooAKKKKACiiigAooooAKKKKACiiigAooooAKKKKACiiigAoorm/HeujQPCl3cK+2eUeTDg87mHX8Bk/hSbsrsaV3ZHhXjHVRrPizULxW3RmUpGf9leB/KsD70nsKcTgZpEGB7mvNbu7npJWVixbD999BVyqloPnY+1W6h7m0dgooopFBRRRQAUUUUAFVr04t8epFWap354Rfqaa3JlsS2gxbL+NT0yFdsCD/AGRT6TGtgqKV9skQz1b+lS1VuD/pcC+hz+tNAy1RRRSGFKv3h9RSUq/eH1oA6bPJpVbJb2OKZnmmQNl5f96tUYMtA1IDUQNPBpgSg08GogaeDTJJQaiY7LlW7Gng1HcDKBu4pomWxe0mf7F430W6JwsjNbt/wIED9T+lexV4Zeuy2cd0mTJbyLMMex5r221nW6tIbhCCssauCO4IzW9B7owxC2ZNRRRXQcwUUUUAFFFFABRRRQAUUUUAFFFFABRRRQAUUUUAFFFFABRRRQAUUUUAFFFFABRRRQAUUUUAFFFFABRRRQAV4F8TfE413X/sls+6ysSUUg8O/wDEf0x+Fdx8SvHC6RaSaPp0ub+ZcSuv/LFD/wCzH9K8PznmuWvU+yjrw9P7TEIzgdu9LRR9K5jpLVqMIx9TirFNjTZGF9OtOrNmyVkFFFFAwooooAKKKKACs+7+e5CegA/OtCs+P97fFuwJP5U0RLsaFFFFIsKpy86hGPTFXKjaFTOsuTkDGKaJauSUUUUigoHUfWiigDpM81DAcXMq+vNPB5qBj5d6G7H/APVWqMGXwaeDUQNPBpgSg08GogaeDQIlBpSNyFT3qMGng0xDYMPG8L9CCCPavQ/h7qRuvDosJWzPYOYGHqvVT+XH4V50x8qcP2brWhpGrnw7rkeo8m0lAhu1HPy54b8K0hLllcznHmi0exUU2ORJY1kjYMjAMrA5BFOrsOEKKKKACiiigAooooAKKKKACiiigAooooAKKKKACiiigAooooAKKKKACiiigAooooAKKKKACiq93f2dhGXu7qGBRyTI4X+dcZrPxX8P6cGSyZ9QnHQRAqmf94/0zUylGO7KjCUtkd0SACSQAOua818a/E+3sEk0/QnS4uzlXuQcpF9P7x/SvP8AxH8QNb8RhoZJhbWh/wCWEGQCP9o9TXK1zVK99InTTw9tZD5ppLiZ5ppGkkclmdjkk+pplFFc50hVi3i58xvwFENuThnGB2HrVqpbLjHqwooqG4lMce1fvtwKktuw6Ni7uQflB2ipKZGnlxqnoKfQCCiiigYUUUUAMlbZEzegqtYJw7+vFOvXxEEHVjU0KeXCq9wOafQneRJRRRSKCiiigAooooAKD0oooA3o23Ip9QKjuRlVcdRTLN99snqOKsEB1KnoRWiZi10JIn3xq3qKlBqlasVLxN1ByKtg0xLYkBp4NRA08GmBKDTwaiBpwNAh7qHQr+VELCSIo4B42sD3oBpjfu380dOjCqRL7nQ+F/FLeHGXT9QZn0tm/dTHk25PY/7P8q9PiljniWWF1kjcZVlOQR7GvFvldSDhlI5B6EVY0nVtV8NvnTXE9oTlrOU8f8BPY1pTq8uj2MqlFS1W57JRXN6J430jWSITKbS8729x8pz7Hoa6SuqMlJXRyyi4uzCiiimSFFFFABRRRQAUUUUAFFFFABRRRQAUUUUAFFFQ3F1b2kZkuZ4oUHJaRwoH50ATUVyeo/Ejwvp2V/tFblx/DbLv/UcfrXJ6h8aYxldO0lm9HuJMD8h1/MVDqwW7NFSm+h6xSMyopZiAoGST2r5+1D4o+J77IS6jtVPaCMDH4nJrmL3VdQ1Jt17e3Fwc5/eSFgPoKyeIXRGiw0urPoy/8Z+HdNz9o1e23D+FH3n9M1zF/wDGLQrfctnbXd2w6HaEU/iTn9K8OorN4iT2NVh49T0u/wDjLqs24WOn21uvYuS5/oK5i/8AH3ifUMiTV541P8MGIx/47zXN0Vk6knuzRU4LZEk1xNcPvnmklY93Ysf1qOlCM3RSfwqQW8h7AfU1FzRIioqytr/eb8hUywxp0UfU0rlKLKiQu/QYHqasxwKnJ5b1NS0UmylFIKKKie4ROAdx9qQ27EjMEUsxwBzVSAGeczt0HCionkkupBGOmegq+iCNAi9BT2JvzMdRRRSLCiiigAoopkr+XGW6nsPU0CK+PPvc/wAMf86t1FBF5UYHc8sfepabBIKKKKQwooooAKKKKACiiigC7p8mGaM9+RWiDWGjFHVh1BrYjkDorr0IqosiSCUFGWZeq/e9xVlWBAI6GohSxDy125yM8e1WR1JwacDUYNOBoAlBp4NRA04GmIlBp4NRA1ELyIXLQM2yQdA38X0ouKxZQ+Wdv8J+6fT2qYGoeCMGng0xBLBDcKBNGr46E9R9DWhp2ta3ouFs743FuP8Al3u8sMezdR/KqINOBpp2d0Jq6szudN+ImmzssOpwyadOeMycxsfZh/WuuiljnjWSGRZI25DIQQfxrxkhXUqwDKeoIzRZNdaVL5ulXktoxOTGDujb6qa2jWa3MZUIv4dD2miuB074hSwgR61YlR3ubXLL9SvUV2Wn6rYarAJrC7iuEPdGyR9R1B+tbRnGWxzypyjuXKKKKsgKKKKACiiigArN1LxBpOjqTf6hbwEfws/zfl1rl/EujeN9ULrZ6ta29ueBHbFo3I92PP6ivOLz4b+JonLS2Ulwx5LJIr5/WsZ1ZLaJvClGW8jv9R+MGg22Vsobm8YdGC7FP4nn9K5a++MurS5FjYWsA7GQlz/SuRuPDOpWeTcaZeRgdWaJsfniqX2ZF6xn8a5pV5nVHDwNe9+IXim+yJNXljX+7CFj/wDQQDXP3N7dXj7rm5lmb1kct/OrPlRj+BfypwVR0UD6CsnNvc1VNLYzgCegNOEbnojflWhRU8xXIURBKf4f1pwtZO5UfjVyii4cqKotT3f8hTxap3ZjU9FF2PlRELeIfw5+pp4RR0UD8KdRSHYKKKKBhRR0qF7lF4HzH26UCbsTVFJcKnA+Y+1Vnmd+pwPQVHVJEOfYe8rydTx6CoGbPyrQzljhakgh3OB+Z9KrYncs2cWxC5HLVZoAwMDoKKzZqlZBRRRQMKKKKACkIBxkZxS0UAFFFFABRRSMwVSx6CgABBzjtS1BbMW3k9Sc1PQxJ3CiiigYUUUUAFXbGbH7onrytUqASDkHBoQmrm4DTwap21yJV2tw4/WrINWjNolBp4NRA04GmIlBpwNRg04GmBKDWXrMGVS4A6fK39K0QaHVZY2jcZVhgih6oE7O5hW+pXNtgB96f3X5rUh1yBuJVaM+o5FYs9u8E5iIJI5BA6j1qL8Ki7Ro4pnXxXUE3+rlRvYGpwa4mpY7q4i/1c8i+wY4p85Dp9jswacDXJJq98n/AC23f7yg1MuvXg6iI/VarnQvZs6kNzUYgVJhPbvJbTjpLA2xv06/jXPDxDcjrFEfwP8AjS/8JFcf88Yv1/xo50Lkkd9YeNdc0/C3ccepwD+IYjlA/ka6jTPHehakwiNybS47w3Q2H8+h/OvGD4iu+yQj8D/jVa51W4u02TLCR2/djI+hrRYhxM3hlLpY+lEdXUMjBlIyCDkGlr5t03XNX0xx9gv7mHn7iOSp+q9DXoegeKPHN3sH9kC5jOP3k0Zi49c8ZraGIUtLGE8NKOtz0+iqdrLqElujXNpbxSkfMizlgPx20Vvc57FyiiimIKgnsrW6/wCPi2hl/wCukYb+dT0UAY0/hLw/ckmXSbUn1CY/lWZN8N/DE2T9ieM/7EzD+uK6yiocIvdFqpNbM4KX4TaE+THdX8Z7fOpH/oNUJfg/b8+Tq8g9A8IP65r0yipdGm+har1F1PJJPhDfDPlapbkf7SEGqUvwo15T+7ms3Hu5H9K9ooqXh6ZSxVQ8Ll+GfiaP7trFL/uTL/XFVJPAHiiL72kyH/dkRv5Gvf6Kn6rAr63Psj51fwl4hjPzaNe/hCT/ACqtJoWrw/6zTLtPrCw/pX0nRS+qruV9cl2PmQ2F4v3rScfWM1VnJtxh1IbspGDX0lr2tWXh/SZdQvm/dJwq93bso96+b9e1q41/WJ9QuQqtIflReiL2ArGpSUOptTrufQoPK8h+Y8egplFB6cVmWIWAHJph3P7CnBR1PJp6qWbCjJpiEROQqjJNX4oxGuO/c0kUIjHqx6mpKhs1jGwUUUUigooooAKKKKACiiigAooooAKrXUnSMfU1O7BELHoKoMxZix6mmkRJk9r956tVVtPvN9KtUPccdgooopFBRRRQAUUUUAKCQQQcEd6v294GwsnDevY1n0UJiaubgNPBrHhupIcD7y+hrQhuY5eFOD/dPWrTIaLQNOBqIGng0ySUGnA1EDTgaYCTRGXa6O0cyHMcinBU1taP4g0a5kWx8V6Xbb+i3qR7Sf8Aex/Mf/XrIBpssUc6bJUDL/Kmm07oTSasz0d/hp4XvolltvtEcbjKvBPkEf8AAgaoTfCHTmP7jU7pB/tor/yxXJ6Jr2r+Fpc2chubInL20hzj6eh+leqeHfFul+JIv9Fl8u4A+e3k4df8R7it4eyno1ZnNP21PVO6OLk+D/8Azy1jP+9D/wDXqu3wgvf4dVtz9YzXrVFafV6fYz+s1O55F/wqHUc/8hO2/wC+GqeH4QTE/v8AVowP9iIn+Zr1aij6vT7B9Zqdzzu3+EOlp/x86jdy/wDXMKn8wa2bT4c+GbUg/YmmI7zSFs/h0/SuroqlSgtkS61R7spWekabp4H2Sxt4SOhSMA/nV2iitLWM277hRRRQIKKKKACiiigAooooAKKKKACiiigAooqpqOp2WkWb3d/cJBAnVmP6AdzQBbrifFvxI03w9vtbQpe6gOPLVvkjP+0R/IfpXCeL/ijeat5lno5e0sjkNJ0kkH/so/WvOySSSTk1y1K/SJ1U8P1kamueIdT8RXZuNRuWkIPyIOET2A7Vl0UoVm6KTXM3fVnUlbRCUVMttIeuB9amS2ReT8x96V0UosrxwtIfRfWrkcaxjCj8adRUtlqNgooopFBRRRQAUUUUAFFFFABRTkRpHCIrMx6BRkmt7TvBPiHVMGDTpEQ/xzfux+vX8Kai3sS5KO7Ofp8UUk8qxRI0kjHAVBkn6AV6dpfwjOVfVdQGO8duP/Zj/hXeaP4Z0jQkAsLOON8cyN8zn8TW8MPJ76GE8VBbanlcHg1tB8N3fiDW1CzRRH7Nat2kPClvoTnHtXmleufGTXAEs9Eibknz5wOw6KP5n8q8jpVEovlXQVOUpLml1LVqOGPvViooF2wj1PNS1gzpWwUUUUDCiiigAr03wL4GsdW8Oy3mqQMftD/uCCVZVHGR9T/KuO8KeHJ/Emsx2yAi3Qhp5P7q/wCJ7V9BW1vFaW0VvAgSKJQiKOwFdOHpc3vPY5MTV5Vyx3PJta+FF9bbpdJuVuo+ojlwrj8eh/SuEvtMvtMmMN9aTW8g7SIRn6etfTNQXVnbX0JhuoI5oz1WRQRWs8NF/DoYwxcl8Wp8x0V7Tq/wt0a9LSWLyWMp5wp3J+R6fga4TVvhv4g0zc8UC3kI/jgOT/3yef51zSozj0OqGIhLqc1Feyx8H519D1q7Fewycbtp9GrMmhlgkMc0bRuOquMEfhTKzu0a2TOgB704NWDHPLF9xyPbtVuPUmH+sTPutVzEuLNUGnA1TivYJOkgB9G4qyCCMinclolBqJ4AZlnid4bhDlZYzhgacDTgaYHXaD8RLmx22uvxmWIcLeRDkf7w/rXo9ne2uoW63FpPHPC33XjbINeF9RjtUlhd32jXP2jSbprdyctGeY3+q1tCs46PU550Iy1joz3eiuD0b4l2UxW31qI2Nx08wAtE349q7e3uYLuFZreZJY26MjZFdUZxlscsoSjuiWiiiqICiiigAooooAKKKKACiiigAooooAKKKKACiiigDA8V+Jf+Ea003CWFxdzMCEWJCVB9WbHArwTXtc1fxLem41GZiB9yLOEjHsP69a+mqp3GkabdOXuLC1lc9WeJST+OKxqU5T2ZtSqRhuj5fW0/vP8AkKeLaMdQT9TX0fJ4S8PynL6RaH6R4qu/gXw04/5BMI/3cj+tYPDT7nQsVDsfPgjReiqPwp1e8P8ADjww/WwYf7srD+tQt8MfDLdLadfpO1T9WmWsXTPDaK9tb4V+HW6fbF+kw/qKjPwn8Pn/AJbX4/7ar/8AE0vq0x/WqZ4tRXtI+E/h/wD573//AH9X/wCJp6/Cvw6p5N431lH9BR9WmH1qmeJ0V7mnwy8Mr1tZm+s7f0q1D8P/AAzD001W/wB92b+tP6tMX1uB4FShWY4AJ+gr6Kg8K6DbnMWk2gPvGD/OtKCztbYYt7aGIf8ATNAv8qpYV9WQ8YuiPnS28P6xeY+z6ZdyA9CIiAfx6Vt2nw38SXWC1okAPeWQDH4DmvdqK0WFj1ZDxcuiPKLL4QTsQb7VI0HdYIy36nH8q6Sx+GHh60wZo5rth1818A/gMV2dFaKjBdDKVeo+pSstH03Tl22dhbQD1jjAJ+p6mrtFFaJJbGTd9wqpqeo2+k6bcX90+2GBC7H+n1q3XjXxb8U/arxdAtZP3UBD3BU/efsv4fz+lTUnyxuVThzysef63q0+uazdajcE75nLBc/dXsB9BiqUSF5AvbvTKuwR+WmT949a85vqelGPQloooqDYKKKKACtTQtBvvEOoLaWUee7yH7qD1Na3hbwNqHiKRZnVrawB5nYct7KO/wBele06Po1joVgtpYwhIx1bqzn1J7mt6VBz1exzVsQoaLch8P8Ah+z8O6YtnaLk9ZJCPmkb1Na1FFd6SSsjzm23dhRRRTEFFFFAFK/0fTtVj8u+soLgf9NEBI+h6iuN1T4UaVdbnsLiWzc9FP7xfyPP6139FRKnGW6LjUlHZnhup/DTxBYZaKKO8jHeBufyPNcpc2lzZymK6glhkHVZEKn9a+nahubS3vIvKuYI5o/7sihh+tYSwq+yzoji5L4kfMVPSWSM/I7L7A17lqPw28O3+WS3ktXP8Vu+P0ORXKah8IrqPLafqMco7LMu0/mM1jLDzWx0RxNOW+hwMepTr94K49xirSarEfvoy/TkVbvvA3iPTyfM0yWRB/HBiQfpzWHNbT25ImhkjI7OpH86yalHc1TjLY2o7yB/uyrn0PFWA2RmuYpyO8ZyjMv0NHMHIdI6JKhV1DKexFR2supaNN5+j3ssJ7xhuG+o6H8axkv7lP8Alpn/AHhmrCavKPvxo30JFPmQuVnomifFYBlt9dtDG3QzxD+a/wCFeh6fqdlqtsLixuY54j3Rs4+vpXz1Jf2tyu2eFvqMEioba+n0u5Fxpt5JG47rlT+PY1tDENb6mE8NGXw6H0tRXlGhfFeaPbDrVuJF6efCMN+K9D+GK9G0vXdM1qESafeRTDHKg4YfUHkV1QqxnszjnSnDdGjRRRWhmFFFFABRRRQAUUUUAFFFFABRRRQAUUUUAFFFFABRRRQAUUUUAFFFFABRRRQAUUUUAFFFFABRRRQAUUUUAYPjDxDH4a8PXF6SDORsgU/xOen4Dr+FfNk80lzPJPM5eWRizsepJ6muv+JPif8At/xC0ED5srPMceDw7fxN+mPoK5OGDdhn+72HrXDWqc0vI76FPlXmxbeHJEjfgP61aoormZ1pWCirmnaTf6tOIbC0luH77FyB9T0Fei6D8KOUn1u546/Z4T1+rf4fnVwpynsiJ1Yw3Z51pulX2r3Qt7C2eeQ9lHA+p7V6p4Z+GFrYlLrWil1OMEQL/q1Pv/e/l9a7nT9MstLtRb2NtHBEOyLjPufU1arsp4eMdZanDUxMpaR0QioqIERQqgYAAwBS0UV0HMFFFFABRRRQAUUUUAFFFFABRRRQAUUUUAFRy28M4xLFHIP9tQakooAx7jwpoF1kzaRaEnqREFP5isuf4beF5gdti8R9Y5n/AKk11lFS4Re6LVSa2ZwU/wAJ9Ecfubm7jPuwb+lZ8/wggI/0fVpAf+mkQP8AI16bRUOjTfQtV6i6nkzfB+7B+XV4SPeEj+tOT4P3Gfn1iL8ID/jXq9FL6vT7D+s1O55tB8IbMYM+qTt6hEArb0/4b6Fp0yzIbt5F6MZyv/oODXXUVSowXQl1qj3YiqEUKM4AwMkk/maKWitDIKKKKACiiigAooooAKKKKACiiigAooooAKKKKACiiigAooooAKKKKACiiigAooooAKKKKACiiigArjPiR4n/AOEf8PGC3fF9eZjix1Vf4m/p9TXZ15/4p+H174l8Rm+bU447fywqKyFmjx1AHTrznNRU5uX3dzSko83vPQ8Tht8fM4+gq3HG8rhI0Z2PRVGSfwr2XT/hVotsQ13LPdsOoJ2KfwH+Ndbp+iaXpSbbGwt4PdEG4/U9TXIsNJ7nY8VCPwq54npPw+8Qartf7J9mhP8Ay0uDt/Idf0rvdH+FelWe2TUZXvZR/B9yP8hyfzrvqK3jh4R8znniZy8iC1s7axgENrBHDEOixqAKnoorc5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2Q==">
            <a:hlinkClick r:id="rId5"/>
          </p:cNvPr>
          <p:cNvSpPr>
            <a:spLocks noChangeAspect="1" noChangeArrowheads="1"/>
          </p:cNvSpPr>
          <p:nvPr/>
        </p:nvSpPr>
        <p:spPr bwMode="auto">
          <a:xfrm>
            <a:off x="146300" y="649222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grpSp>
        <p:nvGrpSpPr>
          <p:cNvPr id="83" name="组合 82"/>
          <p:cNvGrpSpPr/>
          <p:nvPr/>
        </p:nvGrpSpPr>
        <p:grpSpPr>
          <a:xfrm>
            <a:off x="270080" y="6224203"/>
            <a:ext cx="942691" cy="294424"/>
            <a:chOff x="11008048" y="6528234"/>
            <a:chExt cx="942691" cy="294424"/>
          </a:xfrm>
        </p:grpSpPr>
        <p:pic>
          <p:nvPicPr>
            <p:cNvPr id="85" name="图片 84">
              <a:extLst>
                <a:ext uri="{FF2B5EF4-FFF2-40B4-BE49-F238E27FC236}">
                  <a16:creationId xmlns="" xmlns:a16="http://schemas.microsoft.com/office/drawing/2014/main" id="{AD5EA7F3-ABAB-2E48-AE5C-40EA9ED125B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01295" y="6528234"/>
              <a:ext cx="749444" cy="294424"/>
            </a:xfrm>
            <a:prstGeom prst="rect">
              <a:avLst/>
            </a:prstGeom>
          </p:spPr>
        </p:pic>
        <p:sp>
          <p:nvSpPr>
            <p:cNvPr id="86" name="文本框 85">
              <a:extLst>
                <a:ext uri="{FF2B5EF4-FFF2-40B4-BE49-F238E27FC236}">
                  <a16:creationId xmlns="" xmlns:a16="http://schemas.microsoft.com/office/drawing/2014/main" id="{68BCB880-31DC-7346-B6D5-01DAA156375E}"/>
                </a:ext>
              </a:extLst>
            </p:cNvPr>
            <p:cNvSpPr txBox="1"/>
            <p:nvPr/>
          </p:nvSpPr>
          <p:spPr>
            <a:xfrm>
              <a:off x="11008048" y="6544641"/>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2:30</a:t>
              </a:r>
              <a:endParaRPr lang="zh-CN" altLang="en-US" sz="1100" b="1" dirty="0">
                <a:solidFill>
                  <a:prstClr val="black"/>
                </a:solidFill>
                <a:latin typeface="Century Gothic" panose="020B0502020202020204" pitchFamily="34" charset="0"/>
              </a:endParaRPr>
            </a:p>
          </p:txBody>
        </p:sp>
      </p:grpSp>
      <p:sp>
        <p:nvSpPr>
          <p:cNvPr id="52" name="文本框 51"/>
          <p:cNvSpPr txBox="1"/>
          <p:nvPr/>
        </p:nvSpPr>
        <p:spPr>
          <a:xfrm>
            <a:off x="9277862" y="31782"/>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pic>
        <p:nvPicPr>
          <p:cNvPr id="51" name="图片 50">
            <a:extLst>
              <a:ext uri="{FF2B5EF4-FFF2-40B4-BE49-F238E27FC236}">
                <a16:creationId xmlns="" xmlns:a16="http://schemas.microsoft.com/office/drawing/2014/main" id="{D74C01DB-F213-644D-A50D-A50A4B97F18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9143192" y="-44743"/>
            <a:ext cx="2463142" cy="784113"/>
          </a:xfrm>
          <a:prstGeom prst="rect">
            <a:avLst/>
          </a:prstGeom>
        </p:spPr>
      </p:pic>
      <p:sp>
        <p:nvSpPr>
          <p:cNvPr id="95" name="文本框 94"/>
          <p:cNvSpPr txBox="1"/>
          <p:nvPr/>
        </p:nvSpPr>
        <p:spPr>
          <a:xfrm>
            <a:off x="9348387" y="79443"/>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pic>
        <p:nvPicPr>
          <p:cNvPr id="68" name="图片 67"/>
          <p:cNvPicPr>
            <a:picLocks noChangeAspect="1"/>
          </p:cNvPicPr>
          <p:nvPr/>
        </p:nvPicPr>
        <p:blipFill rotWithShape="1">
          <a:blip r:embed="rId11" cstate="email">
            <a:extLst>
              <a:ext uri="{28A0092B-C50C-407E-A947-70E740481C1C}">
                <a14:useLocalDpi xmlns:a14="http://schemas.microsoft.com/office/drawing/2010/main"/>
              </a:ext>
            </a:extLst>
          </a:blip>
          <a:srcRect l="-70"/>
          <a:stretch/>
        </p:blipFill>
        <p:spPr>
          <a:xfrm>
            <a:off x="2871742" y="3316751"/>
            <a:ext cx="3669430" cy="814120"/>
          </a:xfrm>
          <a:prstGeom prst="rect">
            <a:avLst/>
          </a:prstGeom>
        </p:spPr>
      </p:pic>
      <p:pic>
        <p:nvPicPr>
          <p:cNvPr id="69" name="图片 68"/>
          <p:cNvPicPr>
            <a:picLocks noChangeAspect="1"/>
          </p:cNvPicPr>
          <p:nvPr/>
        </p:nvPicPr>
        <p:blipFill rotWithShape="1">
          <a:blip r:embed="rId12" cstate="email">
            <a:extLst>
              <a:ext uri="{28A0092B-C50C-407E-A947-70E740481C1C}">
                <a14:useLocalDpi xmlns:a14="http://schemas.microsoft.com/office/drawing/2010/main"/>
              </a:ext>
            </a:extLst>
          </a:blip>
          <a:srcRect l="-70"/>
          <a:stretch/>
        </p:blipFill>
        <p:spPr>
          <a:xfrm rot="525929">
            <a:off x="6267318" y="3199699"/>
            <a:ext cx="3051797" cy="828766"/>
          </a:xfrm>
          <a:prstGeom prst="rect">
            <a:avLst/>
          </a:prstGeom>
        </p:spPr>
      </p:pic>
      <p:pic>
        <p:nvPicPr>
          <p:cNvPr id="71" name="图片 70"/>
          <p:cNvPicPr>
            <a:picLocks noChangeAspect="1"/>
          </p:cNvPicPr>
          <p:nvPr/>
        </p:nvPicPr>
        <p:blipFill rotWithShape="1">
          <a:blip r:embed="rId12" cstate="email">
            <a:extLst>
              <a:ext uri="{28A0092B-C50C-407E-A947-70E740481C1C}">
                <a14:useLocalDpi xmlns:a14="http://schemas.microsoft.com/office/drawing/2010/main"/>
              </a:ext>
            </a:extLst>
          </a:blip>
          <a:srcRect l="-70"/>
          <a:stretch/>
        </p:blipFill>
        <p:spPr>
          <a:xfrm rot="899852">
            <a:off x="8957524" y="3180715"/>
            <a:ext cx="3051797" cy="828766"/>
          </a:xfrm>
          <a:prstGeom prst="rect">
            <a:avLst/>
          </a:prstGeom>
        </p:spPr>
      </p:pic>
      <p:pic>
        <p:nvPicPr>
          <p:cNvPr id="72" name="图片 71"/>
          <p:cNvPicPr>
            <a:picLocks noChangeAspect="1"/>
          </p:cNvPicPr>
          <p:nvPr/>
        </p:nvPicPr>
        <p:blipFill rotWithShape="1">
          <a:blip r:embed="rId13" cstate="email">
            <a:extLst>
              <a:ext uri="{28A0092B-C50C-407E-A947-70E740481C1C}">
                <a14:useLocalDpi xmlns:a14="http://schemas.microsoft.com/office/drawing/2010/main"/>
              </a:ext>
            </a:extLst>
          </a:blip>
          <a:srcRect/>
          <a:stretch/>
        </p:blipFill>
        <p:spPr>
          <a:xfrm>
            <a:off x="-6412" y="1319087"/>
            <a:ext cx="4533442" cy="2796490"/>
          </a:xfrm>
          <a:prstGeom prst="rect">
            <a:avLst/>
          </a:prstGeom>
        </p:spPr>
      </p:pic>
      <p:pic>
        <p:nvPicPr>
          <p:cNvPr id="75" name="图片 74"/>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0264534" y="2728800"/>
            <a:ext cx="1544823" cy="3550198"/>
          </a:xfrm>
          <a:prstGeom prst="rect">
            <a:avLst/>
          </a:prstGeom>
        </p:spPr>
      </p:pic>
      <p:pic>
        <p:nvPicPr>
          <p:cNvPr id="77" name="图片 76"/>
          <p:cNvPicPr>
            <a:picLocks noChangeAspect="1"/>
          </p:cNvPicPr>
          <p:nvPr/>
        </p:nvPicPr>
        <p:blipFill rotWithShape="1">
          <a:blip r:embed="rId15" cstate="email">
            <a:extLst>
              <a:ext uri="{28A0092B-C50C-407E-A947-70E740481C1C}">
                <a14:useLocalDpi xmlns:a14="http://schemas.microsoft.com/office/drawing/2010/main"/>
              </a:ext>
            </a:extLst>
          </a:blip>
          <a:srcRect l="52647" t="39739" r="24559"/>
          <a:stretch>
            <a:fillRect/>
          </a:stretch>
        </p:blipFill>
        <p:spPr>
          <a:xfrm>
            <a:off x="1642257" y="2527654"/>
            <a:ext cx="2145155" cy="3190050"/>
          </a:xfrm>
          <a:prstGeom prst="rect">
            <a:avLst/>
          </a:prstGeom>
        </p:spPr>
      </p:pic>
      <p:pic>
        <p:nvPicPr>
          <p:cNvPr id="2" name="图片 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973083" y="4298007"/>
            <a:ext cx="4097106" cy="2194220"/>
          </a:xfrm>
          <a:prstGeom prst="rect">
            <a:avLst/>
          </a:prstGeom>
        </p:spPr>
      </p:pic>
      <p:pic>
        <p:nvPicPr>
          <p:cNvPr id="76" name="图片 75"/>
          <p:cNvPicPr>
            <a:picLocks noChangeAspect="1"/>
          </p:cNvPicPr>
          <p:nvPr/>
        </p:nvPicPr>
        <p:blipFill rotWithShape="1">
          <a:blip r:embed="rId17" cstate="email">
            <a:extLst>
              <a:ext uri="{BEBA8EAE-BF5A-486C-A8C5-ECC9F3942E4B}">
                <a14:imgProps xmlns:a14="http://schemas.microsoft.com/office/drawing/2010/main">
                  <a14:imgLayer r:embed="rId18">
                    <a14:imgEffect>
                      <a14:backgroundRemoval t="0" b="100000" l="0" r="100000">
                        <a14:foregroundMark x1="50778" y1="2151" x2="73409" y2="28172"/>
                        <a14:foregroundMark x1="57143" y1="4946" x2="54738" y2="26022"/>
                        <a14:foregroundMark x1="63508" y1="15054" x2="53607" y2="31613"/>
                      </a14:backgroundRemoval>
                    </a14:imgEffect>
                  </a14:imgLayer>
                </a14:imgProps>
              </a:ext>
              <a:ext uri="{28A0092B-C50C-407E-A947-70E740481C1C}">
                <a14:useLocalDpi xmlns:a14="http://schemas.microsoft.com/office/drawing/2010/main"/>
              </a:ext>
            </a:extLst>
          </a:blip>
          <a:srcRect/>
          <a:stretch/>
        </p:blipFill>
        <p:spPr>
          <a:xfrm rot="20760437">
            <a:off x="2238795" y="3568542"/>
            <a:ext cx="3282247" cy="2188565"/>
          </a:xfrm>
          <a:prstGeom prst="rect">
            <a:avLst/>
          </a:prstGeom>
        </p:spPr>
      </p:pic>
      <p:pic>
        <p:nvPicPr>
          <p:cNvPr id="3" name="图片 2"/>
          <p:cNvPicPr>
            <a:picLocks noChangeAspect="1"/>
          </p:cNvPicPr>
          <p:nvPr/>
        </p:nvPicPr>
        <p:blipFill rotWithShape="1">
          <a:blip r:embed="rId19" cstate="email">
            <a:extLst>
              <a:ext uri="{BEBA8EAE-BF5A-486C-A8C5-ECC9F3942E4B}">
                <a14:imgProps xmlns:a14="http://schemas.microsoft.com/office/drawing/2010/main">
                  <a14:imgLayer r:embed="rId20">
                    <a14:imgEffect>
                      <a14:backgroundRemoval t="0" b="100000" l="0" r="100000">
                        <a14:foregroundMark x1="20976" y1="29858" x2="45366" y2="24645"/>
                        <a14:foregroundMark x1="32195" y1="18009" x2="26341" y2="38389"/>
                      </a14:backgroundRemoval>
                    </a14:imgEffect>
                  </a14:imgLayer>
                </a14:imgProps>
              </a:ext>
              <a:ext uri="{28A0092B-C50C-407E-A947-70E740481C1C}">
                <a14:useLocalDpi xmlns:a14="http://schemas.microsoft.com/office/drawing/2010/main"/>
              </a:ext>
            </a:extLst>
          </a:blip>
          <a:srcRect/>
          <a:stretch/>
        </p:blipFill>
        <p:spPr>
          <a:xfrm>
            <a:off x="5459563" y="4480782"/>
            <a:ext cx="429383" cy="442595"/>
          </a:xfrm>
          <a:prstGeom prst="rect">
            <a:avLst/>
          </a:prstGeom>
        </p:spPr>
      </p:pic>
      <p:grpSp>
        <p:nvGrpSpPr>
          <p:cNvPr id="79" name="组合 78"/>
          <p:cNvGrpSpPr/>
          <p:nvPr/>
        </p:nvGrpSpPr>
        <p:grpSpPr>
          <a:xfrm>
            <a:off x="4735134" y="1091604"/>
            <a:ext cx="1402260" cy="1259437"/>
            <a:chOff x="7974724" y="4730808"/>
            <a:chExt cx="1402260" cy="1259437"/>
          </a:xfrm>
        </p:grpSpPr>
        <p:pic>
          <p:nvPicPr>
            <p:cNvPr id="80" name="图片 79"/>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100000" l="0" r="100000">
                          <a14:foregroundMark x1="40803" y1="30425" x2="40803" y2="30425"/>
                          <a14:foregroundMark x1="20507" y1="15330" x2="20507" y2="15330"/>
                          <a14:foregroundMark x1="29387" y1="16509" x2="29387" y2="16509"/>
                          <a14:foregroundMark x1="34038" y1="51651" x2="34038" y2="51651"/>
                          <a14:foregroundMark x1="55391" y1="47877" x2="55391" y2="47877"/>
                          <a14:foregroundMark x1="46300" y1="71698" x2="46300" y2="71698"/>
                          <a14:foregroundMark x1="65539" y1="30425" x2="65539" y2="30425"/>
                          <a14:foregroundMark x1="36152" y1="8962" x2="36152" y2="8962"/>
                          <a14:foregroundMark x1="18182" y1="45519" x2="18182" y2="45519"/>
                          <a14:foregroundMark x1="42918" y1="27830" x2="42918" y2="27830"/>
                          <a14:foregroundMark x1="54334" y1="20283" x2="54334" y2="20283"/>
                          <a14:foregroundMark x1="53066" y1="39151" x2="53066" y2="39151"/>
                        </a14:backgroundRemoval>
                      </a14:imgEffect>
                    </a14:imgLayer>
                  </a14:imgProps>
                </a:ext>
                <a:ext uri="{28A0092B-C50C-407E-A947-70E740481C1C}">
                  <a14:useLocalDpi xmlns:a14="http://schemas.microsoft.com/office/drawing/2010/main"/>
                </a:ext>
              </a:extLst>
            </a:blip>
            <a:srcRect/>
            <a:stretch/>
          </p:blipFill>
          <p:spPr>
            <a:xfrm>
              <a:off x="7974724" y="4730808"/>
              <a:ext cx="1402260" cy="1259437"/>
            </a:xfrm>
            <a:prstGeom prst="rect">
              <a:avLst/>
            </a:prstGeom>
          </p:spPr>
        </p:pic>
        <p:sp>
          <p:nvSpPr>
            <p:cNvPr id="81" name="矩形 80"/>
            <p:cNvSpPr/>
            <p:nvPr/>
          </p:nvSpPr>
          <p:spPr>
            <a:xfrm>
              <a:off x="8207962" y="5010287"/>
              <a:ext cx="80021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dirty="0">
                  <a:solidFill>
                    <a:prstClr val="black"/>
                  </a:solidFill>
                  <a:latin typeface="Century Gothic" panose="020B0502020202020204" pitchFamily="34" charset="0"/>
                  <a:ea typeface="宋体" panose="02010600030101010101" pitchFamily="2" charset="-122"/>
                </a:rPr>
                <a:t>vet</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84" name="组合 83"/>
          <p:cNvGrpSpPr/>
          <p:nvPr/>
        </p:nvGrpSpPr>
        <p:grpSpPr>
          <a:xfrm>
            <a:off x="6865745" y="1095897"/>
            <a:ext cx="1402260" cy="1259437"/>
            <a:chOff x="7974724" y="4730808"/>
            <a:chExt cx="1402260" cy="1259437"/>
          </a:xfrm>
        </p:grpSpPr>
        <p:pic>
          <p:nvPicPr>
            <p:cNvPr id="87" name="图片 86"/>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100000" l="0" r="100000">
                          <a14:foregroundMark x1="40803" y1="30425" x2="40803" y2="30425"/>
                          <a14:foregroundMark x1="20507" y1="15330" x2="20507" y2="15330"/>
                          <a14:foregroundMark x1="29387" y1="16509" x2="29387" y2="16509"/>
                          <a14:foregroundMark x1="34038" y1="51651" x2="34038" y2="51651"/>
                          <a14:foregroundMark x1="55391" y1="47877" x2="55391" y2="47877"/>
                          <a14:foregroundMark x1="46300" y1="71698" x2="46300" y2="71698"/>
                          <a14:foregroundMark x1="65539" y1="30425" x2="65539" y2="30425"/>
                          <a14:foregroundMark x1="36152" y1="8962" x2="36152" y2="8962"/>
                          <a14:foregroundMark x1="18182" y1="45519" x2="18182" y2="45519"/>
                          <a14:foregroundMark x1="42918" y1="27830" x2="42918" y2="27830"/>
                          <a14:foregroundMark x1="54334" y1="20283" x2="54334" y2="20283"/>
                          <a14:foregroundMark x1="53066" y1="39151" x2="53066" y2="39151"/>
                        </a14:backgroundRemoval>
                      </a14:imgEffect>
                    </a14:imgLayer>
                  </a14:imgProps>
                </a:ext>
                <a:ext uri="{28A0092B-C50C-407E-A947-70E740481C1C}">
                  <a14:useLocalDpi xmlns:a14="http://schemas.microsoft.com/office/drawing/2010/main"/>
                </a:ext>
              </a:extLst>
            </a:blip>
            <a:srcRect/>
            <a:stretch/>
          </p:blipFill>
          <p:spPr>
            <a:xfrm>
              <a:off x="7974724" y="4730808"/>
              <a:ext cx="1402260" cy="1259437"/>
            </a:xfrm>
            <a:prstGeom prst="rect">
              <a:avLst/>
            </a:prstGeom>
          </p:spPr>
        </p:pic>
        <p:sp>
          <p:nvSpPr>
            <p:cNvPr id="89" name="矩形 88"/>
            <p:cNvSpPr/>
            <p:nvPr/>
          </p:nvSpPr>
          <p:spPr>
            <a:xfrm>
              <a:off x="8148002" y="5010287"/>
              <a:ext cx="9492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noProof="0" dirty="0">
                  <a:solidFill>
                    <a:prstClr val="black"/>
                  </a:solidFill>
                  <a:latin typeface="Century Gothic" panose="020B0502020202020204" pitchFamily="34" charset="0"/>
                  <a:ea typeface="宋体" panose="02010600030101010101" pitchFamily="2" charset="-122"/>
                </a:rPr>
                <a:t>jam</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91" name="组合 90"/>
          <p:cNvGrpSpPr/>
          <p:nvPr/>
        </p:nvGrpSpPr>
        <p:grpSpPr>
          <a:xfrm>
            <a:off x="9152702" y="965079"/>
            <a:ext cx="1402260" cy="1259437"/>
            <a:chOff x="7974724" y="4730808"/>
            <a:chExt cx="1402260" cy="1259437"/>
          </a:xfrm>
        </p:grpSpPr>
        <p:pic>
          <p:nvPicPr>
            <p:cNvPr id="92" name="图片 91"/>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100000" l="0" r="100000">
                          <a14:foregroundMark x1="40803" y1="30425" x2="40803" y2="30425"/>
                          <a14:foregroundMark x1="20507" y1="15330" x2="20507" y2="15330"/>
                          <a14:foregroundMark x1="29387" y1="16509" x2="29387" y2="16509"/>
                          <a14:foregroundMark x1="34038" y1="51651" x2="34038" y2="51651"/>
                          <a14:foregroundMark x1="55391" y1="47877" x2="55391" y2="47877"/>
                          <a14:foregroundMark x1="46300" y1="71698" x2="46300" y2="71698"/>
                          <a14:foregroundMark x1="65539" y1="30425" x2="65539" y2="30425"/>
                          <a14:foregroundMark x1="36152" y1="8962" x2="36152" y2="8962"/>
                          <a14:foregroundMark x1="18182" y1="45519" x2="18182" y2="45519"/>
                          <a14:foregroundMark x1="42918" y1="27830" x2="42918" y2="27830"/>
                          <a14:foregroundMark x1="54334" y1="20283" x2="54334" y2="20283"/>
                          <a14:foregroundMark x1="53066" y1="39151" x2="53066" y2="39151"/>
                        </a14:backgroundRemoval>
                      </a14:imgEffect>
                    </a14:imgLayer>
                  </a14:imgProps>
                </a:ext>
                <a:ext uri="{28A0092B-C50C-407E-A947-70E740481C1C}">
                  <a14:useLocalDpi xmlns:a14="http://schemas.microsoft.com/office/drawing/2010/main"/>
                </a:ext>
              </a:extLst>
            </a:blip>
            <a:srcRect/>
            <a:stretch/>
          </p:blipFill>
          <p:spPr>
            <a:xfrm>
              <a:off x="7974724" y="4730808"/>
              <a:ext cx="1402260" cy="1259437"/>
            </a:xfrm>
            <a:prstGeom prst="rect">
              <a:avLst/>
            </a:prstGeom>
          </p:spPr>
        </p:pic>
        <p:sp>
          <p:nvSpPr>
            <p:cNvPr id="93" name="矩形 92"/>
            <p:cNvSpPr/>
            <p:nvPr/>
          </p:nvSpPr>
          <p:spPr>
            <a:xfrm>
              <a:off x="8207962" y="5010287"/>
              <a:ext cx="8338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3200" b="1" noProof="0" dirty="0">
                  <a:solidFill>
                    <a:prstClr val="black"/>
                  </a:solidFill>
                  <a:latin typeface="Century Gothic" panose="020B0502020202020204" pitchFamily="34" charset="0"/>
                  <a:ea typeface="宋体" panose="02010600030101010101" pitchFamily="2" charset="-122"/>
                </a:rPr>
                <a:t>fed</a:t>
              </a: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grpSp>
        <p:nvGrpSpPr>
          <p:cNvPr id="94" name="组合 93"/>
          <p:cNvGrpSpPr/>
          <p:nvPr/>
        </p:nvGrpSpPr>
        <p:grpSpPr>
          <a:xfrm>
            <a:off x="4175949" y="2054329"/>
            <a:ext cx="669835" cy="812917"/>
            <a:chOff x="6221991" y="4693401"/>
            <a:chExt cx="669835" cy="812917"/>
          </a:xfrm>
        </p:grpSpPr>
        <p:grpSp>
          <p:nvGrpSpPr>
            <p:cNvPr id="96" name="组合 95"/>
            <p:cNvGrpSpPr/>
            <p:nvPr/>
          </p:nvGrpSpPr>
          <p:grpSpPr>
            <a:xfrm>
              <a:off x="6221991" y="4693401"/>
              <a:ext cx="669835" cy="812917"/>
              <a:chOff x="6572574" y="1953564"/>
              <a:chExt cx="757320" cy="983151"/>
            </a:xfrm>
          </p:grpSpPr>
          <p:pic>
            <p:nvPicPr>
              <p:cNvPr id="98" name="图片 97"/>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02" name="矩形 101"/>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97" name="文本框 96"/>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v</a:t>
              </a:r>
              <a:endParaRPr lang="zh-CN" altLang="en-US" sz="2400" b="1" dirty="0">
                <a:latin typeface="Century Gothic" panose="020B0502020202020204" pitchFamily="34" charset="0"/>
              </a:endParaRPr>
            </a:p>
          </p:txBody>
        </p:sp>
      </p:grpSp>
      <p:grpSp>
        <p:nvGrpSpPr>
          <p:cNvPr id="103" name="组合 102"/>
          <p:cNvGrpSpPr/>
          <p:nvPr/>
        </p:nvGrpSpPr>
        <p:grpSpPr>
          <a:xfrm>
            <a:off x="4831162" y="2478791"/>
            <a:ext cx="669835" cy="812917"/>
            <a:chOff x="6221991" y="4693401"/>
            <a:chExt cx="669835" cy="812917"/>
          </a:xfrm>
        </p:grpSpPr>
        <p:grpSp>
          <p:nvGrpSpPr>
            <p:cNvPr id="127" name="组合 126"/>
            <p:cNvGrpSpPr/>
            <p:nvPr/>
          </p:nvGrpSpPr>
          <p:grpSpPr>
            <a:xfrm>
              <a:off x="6221991" y="4693401"/>
              <a:ext cx="669835" cy="812917"/>
              <a:chOff x="6572574" y="1953564"/>
              <a:chExt cx="757320" cy="983151"/>
            </a:xfrm>
          </p:grpSpPr>
          <p:pic>
            <p:nvPicPr>
              <p:cNvPr id="129" name="图片 128"/>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32" name="矩形 131"/>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28" name="文本框 127"/>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e</a:t>
              </a:r>
              <a:endParaRPr lang="zh-CN" altLang="en-US" sz="2400" b="1" dirty="0">
                <a:latin typeface="Century Gothic" panose="020B0502020202020204" pitchFamily="34" charset="0"/>
              </a:endParaRPr>
            </a:p>
          </p:txBody>
        </p:sp>
      </p:grpSp>
      <p:grpSp>
        <p:nvGrpSpPr>
          <p:cNvPr id="133" name="组合 132"/>
          <p:cNvGrpSpPr/>
          <p:nvPr/>
        </p:nvGrpSpPr>
        <p:grpSpPr>
          <a:xfrm>
            <a:off x="5579849" y="2191498"/>
            <a:ext cx="669835" cy="812917"/>
            <a:chOff x="6221991" y="4693401"/>
            <a:chExt cx="669835" cy="812917"/>
          </a:xfrm>
        </p:grpSpPr>
        <p:grpSp>
          <p:nvGrpSpPr>
            <p:cNvPr id="152" name="组合 151"/>
            <p:cNvGrpSpPr/>
            <p:nvPr/>
          </p:nvGrpSpPr>
          <p:grpSpPr>
            <a:xfrm>
              <a:off x="6221991" y="4693401"/>
              <a:ext cx="669835" cy="812917"/>
              <a:chOff x="6572574" y="1953564"/>
              <a:chExt cx="757320" cy="983151"/>
            </a:xfrm>
          </p:grpSpPr>
          <p:pic>
            <p:nvPicPr>
              <p:cNvPr id="154" name="图片 153"/>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55" name="矩形 154"/>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53" name="文本框 152"/>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t</a:t>
              </a:r>
              <a:endParaRPr lang="zh-CN" altLang="en-US" sz="2400" b="1" dirty="0">
                <a:latin typeface="Century Gothic" panose="020B0502020202020204" pitchFamily="34" charset="0"/>
              </a:endParaRPr>
            </a:p>
          </p:txBody>
        </p:sp>
      </p:grpSp>
      <p:grpSp>
        <p:nvGrpSpPr>
          <p:cNvPr id="156" name="组合 155"/>
          <p:cNvGrpSpPr/>
          <p:nvPr/>
        </p:nvGrpSpPr>
        <p:grpSpPr>
          <a:xfrm>
            <a:off x="6518368" y="2008769"/>
            <a:ext cx="669835" cy="812917"/>
            <a:chOff x="6221991" y="4693401"/>
            <a:chExt cx="669835" cy="812917"/>
          </a:xfrm>
        </p:grpSpPr>
        <p:grpSp>
          <p:nvGrpSpPr>
            <p:cNvPr id="157" name="组合 156"/>
            <p:cNvGrpSpPr/>
            <p:nvPr/>
          </p:nvGrpSpPr>
          <p:grpSpPr>
            <a:xfrm>
              <a:off x="6221991" y="4693401"/>
              <a:ext cx="669835" cy="812917"/>
              <a:chOff x="6572574" y="1953564"/>
              <a:chExt cx="757320" cy="983151"/>
            </a:xfrm>
          </p:grpSpPr>
          <p:pic>
            <p:nvPicPr>
              <p:cNvPr id="159" name="图片 158"/>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60" name="矩形 159"/>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58" name="文本框 157"/>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j</a:t>
              </a:r>
              <a:endParaRPr lang="zh-CN" altLang="en-US" sz="2400" b="1" dirty="0">
                <a:latin typeface="Century Gothic" panose="020B0502020202020204" pitchFamily="34" charset="0"/>
              </a:endParaRPr>
            </a:p>
          </p:txBody>
        </p:sp>
      </p:grpSp>
      <p:grpSp>
        <p:nvGrpSpPr>
          <p:cNvPr id="161" name="组合 160"/>
          <p:cNvGrpSpPr/>
          <p:nvPr/>
        </p:nvGrpSpPr>
        <p:grpSpPr>
          <a:xfrm>
            <a:off x="7249140" y="2420876"/>
            <a:ext cx="669835" cy="812917"/>
            <a:chOff x="6221991" y="4693401"/>
            <a:chExt cx="669835" cy="812917"/>
          </a:xfrm>
        </p:grpSpPr>
        <p:grpSp>
          <p:nvGrpSpPr>
            <p:cNvPr id="162" name="组合 161"/>
            <p:cNvGrpSpPr/>
            <p:nvPr/>
          </p:nvGrpSpPr>
          <p:grpSpPr>
            <a:xfrm>
              <a:off x="6221991" y="4693401"/>
              <a:ext cx="669835" cy="812917"/>
              <a:chOff x="6572574" y="1953564"/>
              <a:chExt cx="757320" cy="983151"/>
            </a:xfrm>
          </p:grpSpPr>
          <p:pic>
            <p:nvPicPr>
              <p:cNvPr id="164" name="图片 163"/>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65" name="矩形 164"/>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63" name="文本框 162"/>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a</a:t>
              </a:r>
              <a:endParaRPr lang="zh-CN" altLang="en-US" sz="2400" b="1" dirty="0">
                <a:latin typeface="Century Gothic" panose="020B0502020202020204" pitchFamily="34" charset="0"/>
              </a:endParaRPr>
            </a:p>
          </p:txBody>
        </p:sp>
      </p:grpSp>
      <p:grpSp>
        <p:nvGrpSpPr>
          <p:cNvPr id="166" name="组合 165"/>
          <p:cNvGrpSpPr/>
          <p:nvPr/>
        </p:nvGrpSpPr>
        <p:grpSpPr>
          <a:xfrm>
            <a:off x="7933087" y="2056836"/>
            <a:ext cx="669835" cy="812917"/>
            <a:chOff x="6221991" y="4693401"/>
            <a:chExt cx="669835" cy="812917"/>
          </a:xfrm>
        </p:grpSpPr>
        <p:grpSp>
          <p:nvGrpSpPr>
            <p:cNvPr id="167" name="组合 166"/>
            <p:cNvGrpSpPr/>
            <p:nvPr/>
          </p:nvGrpSpPr>
          <p:grpSpPr>
            <a:xfrm>
              <a:off x="6221991" y="4693401"/>
              <a:ext cx="669835" cy="812917"/>
              <a:chOff x="6572574" y="1953564"/>
              <a:chExt cx="757320" cy="983151"/>
            </a:xfrm>
          </p:grpSpPr>
          <p:pic>
            <p:nvPicPr>
              <p:cNvPr id="169" name="图片 168"/>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70" name="矩形 169"/>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68" name="文本框 167"/>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m</a:t>
              </a:r>
              <a:endParaRPr lang="zh-CN" altLang="en-US" sz="2400" b="1" dirty="0">
                <a:latin typeface="Century Gothic" panose="020B0502020202020204" pitchFamily="34" charset="0"/>
              </a:endParaRPr>
            </a:p>
          </p:txBody>
        </p:sp>
      </p:grpSp>
      <p:grpSp>
        <p:nvGrpSpPr>
          <p:cNvPr id="171" name="组合 170"/>
          <p:cNvGrpSpPr/>
          <p:nvPr/>
        </p:nvGrpSpPr>
        <p:grpSpPr>
          <a:xfrm>
            <a:off x="8859655" y="1904040"/>
            <a:ext cx="669835" cy="812917"/>
            <a:chOff x="6221991" y="4693401"/>
            <a:chExt cx="669835" cy="812917"/>
          </a:xfrm>
        </p:grpSpPr>
        <p:grpSp>
          <p:nvGrpSpPr>
            <p:cNvPr id="172" name="组合 171"/>
            <p:cNvGrpSpPr/>
            <p:nvPr/>
          </p:nvGrpSpPr>
          <p:grpSpPr>
            <a:xfrm>
              <a:off x="6221991" y="4693401"/>
              <a:ext cx="669835" cy="812917"/>
              <a:chOff x="6572574" y="1953564"/>
              <a:chExt cx="757320" cy="983151"/>
            </a:xfrm>
          </p:grpSpPr>
          <p:pic>
            <p:nvPicPr>
              <p:cNvPr id="174" name="图片 173"/>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75" name="矩形 174"/>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73" name="文本框 172"/>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f</a:t>
              </a:r>
              <a:endParaRPr lang="zh-CN" altLang="en-US" sz="2400" b="1" dirty="0">
                <a:latin typeface="Century Gothic" panose="020B0502020202020204" pitchFamily="34" charset="0"/>
              </a:endParaRPr>
            </a:p>
          </p:txBody>
        </p:sp>
      </p:grpSp>
      <p:grpSp>
        <p:nvGrpSpPr>
          <p:cNvPr id="176" name="组合 175"/>
          <p:cNvGrpSpPr/>
          <p:nvPr/>
        </p:nvGrpSpPr>
        <p:grpSpPr>
          <a:xfrm>
            <a:off x="9590427" y="2316147"/>
            <a:ext cx="669835" cy="812917"/>
            <a:chOff x="6221991" y="4693401"/>
            <a:chExt cx="669835" cy="812917"/>
          </a:xfrm>
        </p:grpSpPr>
        <p:grpSp>
          <p:nvGrpSpPr>
            <p:cNvPr id="177" name="组合 176"/>
            <p:cNvGrpSpPr/>
            <p:nvPr/>
          </p:nvGrpSpPr>
          <p:grpSpPr>
            <a:xfrm>
              <a:off x="6221991" y="4693401"/>
              <a:ext cx="669835" cy="812917"/>
              <a:chOff x="6572574" y="1953564"/>
              <a:chExt cx="757320" cy="983151"/>
            </a:xfrm>
          </p:grpSpPr>
          <p:pic>
            <p:nvPicPr>
              <p:cNvPr id="179" name="图片 178"/>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80" name="矩形 179"/>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78" name="文本框 177"/>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e</a:t>
              </a:r>
              <a:endParaRPr lang="zh-CN" altLang="en-US" sz="2400" b="1" dirty="0">
                <a:latin typeface="Century Gothic" panose="020B0502020202020204" pitchFamily="34" charset="0"/>
              </a:endParaRPr>
            </a:p>
          </p:txBody>
        </p:sp>
      </p:grpSp>
      <p:grpSp>
        <p:nvGrpSpPr>
          <p:cNvPr id="181" name="组合 180"/>
          <p:cNvGrpSpPr/>
          <p:nvPr/>
        </p:nvGrpSpPr>
        <p:grpSpPr>
          <a:xfrm>
            <a:off x="10274374" y="1952107"/>
            <a:ext cx="669835" cy="812917"/>
            <a:chOff x="6221991" y="4693401"/>
            <a:chExt cx="669835" cy="812917"/>
          </a:xfrm>
        </p:grpSpPr>
        <p:grpSp>
          <p:nvGrpSpPr>
            <p:cNvPr id="182" name="组合 181"/>
            <p:cNvGrpSpPr/>
            <p:nvPr/>
          </p:nvGrpSpPr>
          <p:grpSpPr>
            <a:xfrm>
              <a:off x="6221991" y="4693401"/>
              <a:ext cx="669835" cy="812917"/>
              <a:chOff x="6572574" y="1953564"/>
              <a:chExt cx="757320" cy="983151"/>
            </a:xfrm>
          </p:grpSpPr>
          <p:pic>
            <p:nvPicPr>
              <p:cNvPr id="184" name="图片 183"/>
              <p:cNvPicPr>
                <a:picLocks noChangeAspect="1"/>
              </p:cNvPicPr>
              <p:nvPr/>
            </p:nvPicPr>
            <p:blipFill>
              <a:blip r:embed="rId23" cstate="email">
                <a:extLst>
                  <a:ext uri="{BEBA8EAE-BF5A-486C-A8C5-ECC9F3942E4B}">
                    <a14:imgProps xmlns:a14="http://schemas.microsoft.com/office/drawing/2010/main">
                      <a14:imgLayer r:embed="rId24">
                        <a14:imgEffect>
                          <a14:backgroundRemoval t="0" b="97222" l="0" r="100000">
                            <a14:foregroundMark x1="30769" y1="15741" x2="30769" y2="15741"/>
                            <a14:foregroundMark x1="15385" y1="26852" x2="15385" y2="26852"/>
                            <a14:backgroundMark x1="17308" y1="12963" x2="17308" y2="12963"/>
                          </a14:backgroundRemoval>
                        </a14:imgEffect>
                      </a14:imgLayer>
                    </a14:imgProps>
                  </a:ext>
                  <a:ext uri="{28A0092B-C50C-407E-A947-70E740481C1C}">
                    <a14:useLocalDpi xmlns:a14="http://schemas.microsoft.com/office/drawing/2010/main"/>
                  </a:ext>
                </a:extLst>
              </a:blip>
              <a:stretch>
                <a:fillRect/>
              </a:stretch>
            </p:blipFill>
            <p:spPr>
              <a:xfrm>
                <a:off x="6572574" y="2150267"/>
                <a:ext cx="757320" cy="786448"/>
              </a:xfrm>
              <a:prstGeom prst="rect">
                <a:avLst/>
              </a:prstGeom>
            </p:spPr>
          </p:pic>
          <p:sp>
            <p:nvSpPr>
              <p:cNvPr id="185" name="矩形 184"/>
              <p:cNvSpPr/>
              <p:nvPr/>
            </p:nvSpPr>
            <p:spPr>
              <a:xfrm>
                <a:off x="6949492" y="1953564"/>
                <a:ext cx="208858" cy="70723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prstClr val="black"/>
                  </a:solidFill>
                  <a:effectLst/>
                  <a:uLnTx/>
                  <a:uFillTx/>
                  <a:latin typeface="Century Gothic" panose="020B0502020202020204" pitchFamily="34" charset="0"/>
                  <a:ea typeface="宋体" panose="02010600030101010101" pitchFamily="2" charset="-122"/>
                  <a:cs typeface="+mn-cs"/>
                </a:endParaRPr>
              </a:p>
            </p:txBody>
          </p:sp>
        </p:grpSp>
        <p:sp>
          <p:nvSpPr>
            <p:cNvPr id="183" name="文本框 182"/>
            <p:cNvSpPr txBox="1"/>
            <p:nvPr/>
          </p:nvSpPr>
          <p:spPr>
            <a:xfrm>
              <a:off x="6357887" y="4938135"/>
              <a:ext cx="320121" cy="461665"/>
            </a:xfrm>
            <a:prstGeom prst="rect">
              <a:avLst/>
            </a:prstGeom>
            <a:noFill/>
          </p:spPr>
          <p:txBody>
            <a:bodyPr wrap="square" rtlCol="0">
              <a:spAutoFit/>
            </a:bodyPr>
            <a:lstStyle/>
            <a:p>
              <a:r>
                <a:rPr lang="en-US" altLang="zh-CN" sz="2400" b="1" dirty="0">
                  <a:latin typeface="Century Gothic" panose="020B0502020202020204" pitchFamily="34" charset="0"/>
                </a:rPr>
                <a:t>d</a:t>
              </a:r>
              <a:endParaRPr lang="zh-CN" altLang="en-US" sz="2400" b="1" dirty="0">
                <a:latin typeface="Century Gothic" panose="020B0502020202020204" pitchFamily="34" charset="0"/>
              </a:endParaRPr>
            </a:p>
          </p:txBody>
        </p:sp>
      </p:grpSp>
      <p:grpSp>
        <p:nvGrpSpPr>
          <p:cNvPr id="140" name="组合 139"/>
          <p:cNvGrpSpPr/>
          <p:nvPr/>
        </p:nvGrpSpPr>
        <p:grpSpPr>
          <a:xfrm>
            <a:off x="8784572" y="1326602"/>
            <a:ext cx="3245238" cy="857914"/>
            <a:chOff x="816844" y="2581500"/>
            <a:chExt cx="2185232" cy="1751514"/>
          </a:xfrm>
        </p:grpSpPr>
        <p:sp>
          <p:nvSpPr>
            <p:cNvPr id="141" name="圆角矩形标注 140"/>
            <p:cNvSpPr/>
            <p:nvPr/>
          </p:nvSpPr>
          <p:spPr>
            <a:xfrm>
              <a:off x="823258" y="2581500"/>
              <a:ext cx="2178818" cy="1737392"/>
            </a:xfrm>
            <a:prstGeom prst="wedgeRoundRectCallout">
              <a:avLst>
                <a:gd name="adj1" fmla="val 22400"/>
                <a:gd name="adj2" fmla="val 102471"/>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2" name="矩形 141"/>
            <p:cNvSpPr/>
            <p:nvPr/>
          </p:nvSpPr>
          <p:spPr>
            <a:xfrm>
              <a:off x="816844" y="2636454"/>
              <a:ext cx="2170516" cy="169656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read the </a:t>
              </a:r>
              <a:r>
                <a:rPr lang="en-US" altLang="zh-CN" sz="2400" b="1" dirty="0" smtClean="0">
                  <a:solidFill>
                    <a:prstClr val="black"/>
                  </a:solidFill>
                  <a:latin typeface="Century Gothic" panose="020B0502020202020204" pitchFamily="34" charset="0"/>
                </a:rPr>
                <a:t>words?</a:t>
              </a:r>
              <a:endParaRPr lang="zh-CN" altLang="en-US" sz="2400" b="1" dirty="0">
                <a:solidFill>
                  <a:prstClr val="black"/>
                </a:solidFill>
                <a:latin typeface="Century Gothic" panose="020B0502020202020204" pitchFamily="34" charset="0"/>
              </a:endParaRPr>
            </a:p>
          </p:txBody>
        </p:sp>
      </p:grpSp>
      <p:grpSp>
        <p:nvGrpSpPr>
          <p:cNvPr id="143" name="组合 142"/>
          <p:cNvGrpSpPr/>
          <p:nvPr/>
        </p:nvGrpSpPr>
        <p:grpSpPr>
          <a:xfrm>
            <a:off x="8804508" y="1324157"/>
            <a:ext cx="3245238" cy="857914"/>
            <a:chOff x="816844" y="2581500"/>
            <a:chExt cx="2185232" cy="1751514"/>
          </a:xfrm>
        </p:grpSpPr>
        <p:sp>
          <p:nvSpPr>
            <p:cNvPr id="144" name="圆角矩形标注 143"/>
            <p:cNvSpPr/>
            <p:nvPr/>
          </p:nvSpPr>
          <p:spPr>
            <a:xfrm>
              <a:off x="823258" y="2581500"/>
              <a:ext cx="2178818" cy="1737392"/>
            </a:xfrm>
            <a:prstGeom prst="wedgeRoundRectCallout">
              <a:avLst>
                <a:gd name="adj1" fmla="val 21009"/>
                <a:gd name="adj2" fmla="val 104234"/>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45" name="矩形 144"/>
            <p:cNvSpPr/>
            <p:nvPr/>
          </p:nvSpPr>
          <p:spPr>
            <a:xfrm>
              <a:off x="816844" y="2636454"/>
              <a:ext cx="2170516" cy="169656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Can you isolate the sound?</a:t>
              </a:r>
              <a:endParaRPr lang="zh-CN" altLang="en-US" sz="2400" b="1" dirty="0">
                <a:solidFill>
                  <a:prstClr val="black"/>
                </a:solidFill>
                <a:latin typeface="Century Gothic" panose="020B0502020202020204" pitchFamily="34" charset="0"/>
              </a:endParaRPr>
            </a:p>
          </p:txBody>
        </p:sp>
      </p:grpSp>
      <p:pic>
        <p:nvPicPr>
          <p:cNvPr id="188" name="图片 187"/>
          <p:cNvPicPr>
            <a:picLocks noChangeAspect="1"/>
          </p:cNvPicPr>
          <p:nvPr/>
        </p:nvPicPr>
        <p:blipFill rotWithShape="1">
          <a:blip r:embed="rId25" cstate="email">
            <a:extLst>
              <a:ext uri="{28A0092B-C50C-407E-A947-70E740481C1C}">
                <a14:useLocalDpi xmlns:a14="http://schemas.microsoft.com/office/drawing/2010/main"/>
              </a:ext>
            </a:extLst>
          </a:blip>
          <a:srcRect/>
          <a:stretch/>
        </p:blipFill>
        <p:spPr>
          <a:xfrm>
            <a:off x="7365593" y="3646106"/>
            <a:ext cx="2007759" cy="2630304"/>
          </a:xfrm>
          <a:prstGeom prst="rect">
            <a:avLst/>
          </a:prstGeom>
        </p:spPr>
      </p:pic>
      <p:pic>
        <p:nvPicPr>
          <p:cNvPr id="187" name="图片 186"/>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10974034" y="3952234"/>
            <a:ext cx="788611" cy="1016588"/>
          </a:xfrm>
          <a:prstGeom prst="rect">
            <a:avLst/>
          </a:prstGeom>
        </p:spPr>
      </p:pic>
      <p:pic>
        <p:nvPicPr>
          <p:cNvPr id="189" name="图片 188"/>
          <p:cNvPicPr>
            <a:picLocks noChangeAspect="1"/>
          </p:cNvPicPr>
          <p:nvPr/>
        </p:nvPicPr>
        <p:blipFill>
          <a:blip r:embed="rId27">
            <a:extLst>
              <a:ext uri="{28A0092B-C50C-407E-A947-70E740481C1C}">
                <a14:useLocalDpi xmlns:a14="http://schemas.microsoft.com/office/drawing/2010/main"/>
              </a:ext>
            </a:extLst>
          </a:blip>
          <a:stretch>
            <a:fillRect/>
          </a:stretch>
        </p:blipFill>
        <p:spPr>
          <a:xfrm>
            <a:off x="7210169" y="2807155"/>
            <a:ext cx="2441637" cy="4062724"/>
          </a:xfrm>
          <a:prstGeom prst="rect">
            <a:avLst/>
          </a:prstGeom>
        </p:spPr>
      </p:pic>
      <p:pic>
        <p:nvPicPr>
          <p:cNvPr id="4" name="图片 3"/>
          <p:cNvPicPr>
            <a:picLocks noChangeAspect="1"/>
          </p:cNvPicPr>
          <p:nvPr/>
        </p:nvPicPr>
        <p:blipFill rotWithShape="1">
          <a:blip r:embed="rId28" cstate="email">
            <a:extLst>
              <a:ext uri="{BEBA8EAE-BF5A-486C-A8C5-ECC9F3942E4B}">
                <a14:imgProps xmlns:a14="http://schemas.microsoft.com/office/drawing/2010/main">
                  <a14:imgLayer r:embed="rId29">
                    <a14:imgEffect>
                      <a14:backgroundRemoval t="0" b="100000" l="0" r="98387"/>
                    </a14:imgEffect>
                  </a14:imgLayer>
                </a14:imgProps>
              </a:ext>
              <a:ext uri="{28A0092B-C50C-407E-A947-70E740481C1C}">
                <a14:useLocalDpi xmlns:a14="http://schemas.microsoft.com/office/drawing/2010/main"/>
              </a:ext>
            </a:extLst>
          </a:blip>
          <a:srcRect/>
          <a:stretch/>
        </p:blipFill>
        <p:spPr>
          <a:xfrm>
            <a:off x="10199321" y="3772020"/>
            <a:ext cx="774713" cy="462572"/>
          </a:xfrm>
          <a:prstGeom prst="rect">
            <a:avLst/>
          </a:prstGeom>
        </p:spPr>
      </p:pic>
      <p:grpSp>
        <p:nvGrpSpPr>
          <p:cNvPr id="137" name="组合 136"/>
          <p:cNvGrpSpPr/>
          <p:nvPr/>
        </p:nvGrpSpPr>
        <p:grpSpPr>
          <a:xfrm>
            <a:off x="1341902" y="1317079"/>
            <a:ext cx="3188304" cy="850997"/>
            <a:chOff x="820609" y="2581500"/>
            <a:chExt cx="1117321" cy="1737392"/>
          </a:xfrm>
        </p:grpSpPr>
        <p:sp>
          <p:nvSpPr>
            <p:cNvPr id="138" name="圆角矩形标注 137"/>
            <p:cNvSpPr/>
            <p:nvPr/>
          </p:nvSpPr>
          <p:spPr>
            <a:xfrm>
              <a:off x="823258" y="2581500"/>
              <a:ext cx="1087918" cy="1737392"/>
            </a:xfrm>
            <a:prstGeom prst="wedgeRoundRectCallout">
              <a:avLst>
                <a:gd name="adj1" fmla="val -24881"/>
                <a:gd name="adj2" fmla="val 113041"/>
                <a:gd name="adj3" fmla="val 16667"/>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prstClr val="white"/>
                </a:solidFill>
              </a:endParaRPr>
            </a:p>
          </p:txBody>
        </p:sp>
        <p:sp>
          <p:nvSpPr>
            <p:cNvPr id="139" name="矩形 138"/>
            <p:cNvSpPr/>
            <p:nvPr/>
          </p:nvSpPr>
          <p:spPr>
            <a:xfrm>
              <a:off x="820609" y="2606569"/>
              <a:ext cx="1117321" cy="1696560"/>
            </a:xfrm>
            <a:prstGeom prst="rect">
              <a:avLst/>
            </a:prstGeom>
          </p:spPr>
          <p:txBody>
            <a:bodyPr wrap="square">
              <a:spAutoFit/>
            </a:bodyPr>
            <a:lstStyle/>
            <a:p>
              <a:pPr algn="ctr">
                <a:defRPr/>
              </a:pPr>
              <a:r>
                <a:rPr lang="en-US" altLang="zh-CN" sz="2400" b="1" dirty="0">
                  <a:solidFill>
                    <a:prstClr val="black"/>
                  </a:solidFill>
                  <a:latin typeface="Century Gothic" panose="020B0502020202020204" pitchFamily="34" charset="0"/>
                </a:rPr>
                <a:t>What a beautiful dog!</a:t>
              </a:r>
              <a:endParaRPr lang="zh-CN" altLang="en-US" sz="2400" b="1" dirty="0">
                <a:solidFill>
                  <a:prstClr val="black"/>
                </a:solidFill>
                <a:latin typeface="Century Gothic" panose="020B0502020202020204" pitchFamily="34" charset="0"/>
              </a:endParaRPr>
            </a:p>
          </p:txBody>
        </p:sp>
      </p:grpSp>
      <p:grpSp>
        <p:nvGrpSpPr>
          <p:cNvPr id="99" name="组合 98"/>
          <p:cNvGrpSpPr/>
          <p:nvPr/>
        </p:nvGrpSpPr>
        <p:grpSpPr>
          <a:xfrm>
            <a:off x="3712578" y="-82215"/>
            <a:ext cx="8477381" cy="1883680"/>
            <a:chOff x="8567" y="-23"/>
            <a:chExt cx="8445" cy="2007"/>
          </a:xfrm>
        </p:grpSpPr>
        <p:sp>
          <p:nvSpPr>
            <p:cNvPr id="100" name="矩形 99"/>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101" name="文本框 100"/>
            <p:cNvSpPr txBox="1"/>
            <p:nvPr/>
          </p:nvSpPr>
          <p:spPr>
            <a:xfrm>
              <a:off x="8600" y="331"/>
              <a:ext cx="8268" cy="137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t>LO: Isolate and pronounce the initial, medial vowel, and final sounds (phonemes) in three-phoneme (CVC) words.</a:t>
              </a:r>
              <a:endParaRPr lang="zh-CN" altLang="zh-CN" sz="1100" dirty="0"/>
            </a:p>
            <a:p>
              <a:pPr marL="228600" lvl="0" indent="-228600" fontAlgn="base">
                <a:buFont typeface="+mj-lt"/>
                <a:buAutoNum type="arabicPeriod"/>
              </a:pPr>
              <a:r>
                <a:rPr lang="en-US" altLang="zh-CN" sz="1100" b="1" dirty="0"/>
                <a:t>Ask Ss to talk about what they can see in the picture; click and tell them to help the dog take a shower and get presents by isolating and pronouncing the initial, medial vowel, and final sounds in three-phoneme words. </a:t>
              </a:r>
              <a:endParaRPr lang="zh-CN" altLang="zh-CN" sz="1100" dirty="0"/>
            </a:p>
            <a:p>
              <a:pPr marL="228600" lvl="0" indent="-228600" fontAlgn="base">
                <a:buFont typeface="+mj-lt"/>
                <a:buAutoNum type="arabicPeriod"/>
              </a:pPr>
              <a:r>
                <a:rPr lang="en-US" altLang="zh-CN" sz="1100" b="1" dirty="0"/>
                <a:t>First click and guide Ss to read the word </a:t>
              </a:r>
              <a:r>
                <a:rPr lang="en-US" altLang="zh-CN" sz="1100" b="1" i="1" dirty="0"/>
                <a:t>vet</a:t>
              </a:r>
              <a:r>
                <a:rPr lang="en-US" altLang="zh-CN" sz="1100" b="1" dirty="0"/>
                <a:t>; next guide Ss to read the initial, medial vowel, and final sounds in the word </a:t>
              </a:r>
              <a:r>
                <a:rPr lang="en-US" altLang="zh-CN" sz="1100" b="1" i="1" dirty="0"/>
                <a:t>vet</a:t>
              </a:r>
              <a:r>
                <a:rPr lang="en-US" altLang="zh-CN" sz="1100" b="1" dirty="0"/>
                <a:t>; give feedback and click to show the initial, medial vowel, and final sounds in the word </a:t>
              </a:r>
              <a:r>
                <a:rPr lang="en-US" altLang="zh-CN" sz="1100" b="1" i="1" dirty="0"/>
                <a:t>vet</a:t>
              </a:r>
              <a:r>
                <a:rPr lang="en-US" altLang="zh-CN" sz="1100" b="1" dirty="0"/>
                <a:t>; guide Ss to read the word in this way: </a:t>
              </a:r>
              <a:r>
                <a:rPr lang="en-US" altLang="zh-CN" sz="1100" b="1" i="1" dirty="0"/>
                <a:t>v-e-t, vet</a:t>
              </a:r>
              <a:r>
                <a:rPr lang="en-US" altLang="zh-CN" sz="1100" b="1" dirty="0"/>
                <a:t>; last click and help the dog in the picture take a shower and get presents.</a:t>
              </a:r>
              <a:endParaRPr lang="zh-CN" altLang="zh-CN" sz="1100" dirty="0"/>
            </a:p>
            <a:p>
              <a:pPr marL="228600" lvl="0" indent="-228600" fontAlgn="base">
                <a:buFont typeface="+mj-lt"/>
                <a:buAutoNum type="arabicPeriod"/>
              </a:pPr>
              <a:r>
                <a:rPr lang="en-US" altLang="zh-CN" sz="1100" b="1" dirty="0"/>
                <a:t>Repeat this practice for the rest of the words; </a:t>
              </a:r>
              <a:r>
                <a:rPr lang="en-US" altLang="zh-CN" sz="1100" b="1" dirty="0" err="1"/>
                <a:t>Ss</a:t>
              </a:r>
              <a:r>
                <a:rPr lang="en-US" altLang="zh-CN" sz="1100" b="1" dirty="0"/>
                <a:t> will learn three words on this slide.</a:t>
              </a:r>
              <a:endParaRPr lang="zh-CN" altLang="zh-CN" sz="1100" dirty="0"/>
            </a:p>
          </p:txBody>
        </p:sp>
      </p:grpSp>
      <p:grpSp>
        <p:nvGrpSpPr>
          <p:cNvPr id="104" name="组合 103"/>
          <p:cNvGrpSpPr/>
          <p:nvPr/>
        </p:nvGrpSpPr>
        <p:grpSpPr>
          <a:xfrm>
            <a:off x="11354435" y="-58065"/>
            <a:ext cx="1116983" cy="845465"/>
            <a:chOff x="18031" y="-28"/>
            <a:chExt cx="1710" cy="1195"/>
          </a:xfrm>
        </p:grpSpPr>
        <p:sp>
          <p:nvSpPr>
            <p:cNvPr id="105" name="直角三角形 104"/>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106" name="文本框 105"/>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1515506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accel="50000" decel="50000" fill="hold" nodeType="withEffect">
                                  <p:stCondLst>
                                    <p:cond delay="0"/>
                                  </p:stCondLst>
                                  <p:endCondLst>
                                    <p:cond evt="onNext" delay="0">
                                      <p:tgtEl>
                                        <p:sldTgt/>
                                      </p:tgtEl>
                                    </p:cond>
                                  </p:endCondLst>
                                  <p:childTnLst>
                                    <p:animMotion origin="layout" path="M -3.125E-6 2.59259E-6 L -3.125E-6 0.00023 C 0.00039 0.00139 0.00625 0.02153 0.00625 0.02847 C 0.00625 0.03356 0.00547 0.03865 0.00495 0.04375 C 0.00469 0.04606 0.00469 0.04861 0.00378 0.05023 C 0.00287 0.05185 0.00131 0.05162 -3.125E-6 0.05254 C -0.00156 0.04815 -0.00521 0.04444 -0.00481 0.03935 C -0.00403 0.02778 -0.00442 0.01551 -0.00234 0.0044 C -0.00195 0.00231 -0.00195 -0.00023 -0.00117 -0.00209 C -0.00065 -0.00347 -0.00013 -0.00023 -3.125E-6 2.59259E-6 Z " pathEditMode="relative" rAng="0" ptsTypes="AAAAAAAAAA">
                                      <p:cBhvr>
                                        <p:cTn id="6" dur="3000" fill="hold"/>
                                        <p:tgtEl>
                                          <p:spTgt spid="91"/>
                                        </p:tgtEl>
                                        <p:attrNameLst>
                                          <p:attrName>ppt_x</p:attrName>
                                          <p:attrName>ppt_y</p:attrName>
                                        </p:attrNameLst>
                                      </p:cBhvr>
                                      <p:rCtr x="65" y="2500"/>
                                    </p:animMotion>
                                  </p:childTnLst>
                                </p:cTn>
                              </p:par>
                              <p:par>
                                <p:cTn id="7" presetID="0" presetClass="path" presetSubtype="0" repeatCount="indefinite" accel="50000" decel="50000" fill="hold" nodeType="withEffect">
                                  <p:stCondLst>
                                    <p:cond delay="0"/>
                                  </p:stCondLst>
                                  <p:endCondLst>
                                    <p:cond evt="onNext" delay="0">
                                      <p:tgtEl>
                                        <p:sldTgt/>
                                      </p:tgtEl>
                                    </p:cond>
                                  </p:endCondLst>
                                  <p:childTnLst>
                                    <p:animMotion origin="layout" path="M -3.33333E-6 4.07407E-6 L -3.33333E-6 0.00023 C -0.0013 -0.00672 -0.00286 -0.0132 -0.00377 -0.01991 C -0.00455 -0.02547 -0.00286 -0.03287 -0.00494 -0.03727 C -0.00638 -0.04028 -0.00898 -0.03588 -0.01106 -0.03519 C -0.01289 -0.02524 -0.01354 -0.02547 -0.01106 -0.01112 C -0.0108 -0.00903 -0.0095 -0.00811 -0.00859 -0.00672 L -0.00625 -0.00232 " pathEditMode="relative" rAng="0" ptsTypes="AAAAAAAA">
                                      <p:cBhvr>
                                        <p:cTn id="8" dur="3000" fill="hold"/>
                                        <p:tgtEl>
                                          <p:spTgt spid="79"/>
                                        </p:tgtEl>
                                        <p:attrNameLst>
                                          <p:attrName>ppt_x</p:attrName>
                                          <p:attrName>ppt_y</p:attrName>
                                        </p:attrNameLst>
                                      </p:cBhvr>
                                      <p:rCtr x="-638" y="-1921"/>
                                    </p:animMotion>
                                  </p:childTnLst>
                                </p:cTn>
                              </p:par>
                              <p:par>
                                <p:cTn id="9" presetID="0" presetClass="path" presetSubtype="0" repeatCount="indefinite" accel="50000" decel="50000" fill="hold" nodeType="withEffect">
                                  <p:stCondLst>
                                    <p:cond delay="0"/>
                                  </p:stCondLst>
                                  <p:endCondLst>
                                    <p:cond evt="onNext" delay="0">
                                      <p:tgtEl>
                                        <p:sldTgt/>
                                      </p:tgtEl>
                                    </p:cond>
                                  </p:endCondLst>
                                  <p:childTnLst>
                                    <p:animMotion origin="layout" path="M -2.91667E-6 -3.7037E-7 L -2.91667E-6 0.00023 C -0.00521 -0.00093 -0.0108 0.00023 -0.01588 -0.00231 C -0.01718 -0.00301 -0.01771 -0.00671 -0.01718 -0.0088 C -0.01653 -0.01088 -0.01471 -0.01018 -0.01341 -0.01088 C -0.00768 -0.01018 -0.00195 -0.01088 0.00378 -0.0088 C 0.00547 -0.00833 0.00065 -0.00162 -2.91667E-6 -3.7037E-7 Z " pathEditMode="relative" rAng="0" ptsTypes="AAAAAAA">
                                      <p:cBhvr>
                                        <p:cTn id="10" dur="3000" fill="hold"/>
                                        <p:tgtEl>
                                          <p:spTgt spid="84"/>
                                        </p:tgtEl>
                                        <p:attrNameLst>
                                          <p:attrName>ppt_x</p:attrName>
                                          <p:attrName>ppt_y</p:attrName>
                                        </p:attrNameLst>
                                      </p:cBhvr>
                                      <p:rCtr x="-677" y="-532"/>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0"/>
                                        </p:tgtEl>
                                        <p:attrNameLst>
                                          <p:attrName>style.visibility</p:attrName>
                                        </p:attrNameLst>
                                      </p:cBhvr>
                                      <p:to>
                                        <p:strVal val="hidden"/>
                                      </p:to>
                                    </p:set>
                                  </p:childTnLst>
                                </p:cTn>
                              </p:par>
                              <p:par>
                                <p:cTn id="19" presetID="26" presetClass="emph" presetSubtype="0" fill="hold" nodeType="withEffect">
                                  <p:stCondLst>
                                    <p:cond delay="0"/>
                                  </p:stCondLst>
                                  <p:childTnLst>
                                    <p:animEffect transition="out" filter="fade">
                                      <p:cBhvr>
                                        <p:cTn id="20" dur="500" tmFilter="0, 0; .2, .5; .8, .5; 1, 0"/>
                                        <p:tgtEl>
                                          <p:spTgt spid="79"/>
                                        </p:tgtEl>
                                      </p:cBhvr>
                                    </p:animEffect>
                                    <p:animScale>
                                      <p:cBhvr>
                                        <p:cTn id="21" dur="250" autoRev="1" fill="hold"/>
                                        <p:tgtEl>
                                          <p:spTgt spid="79"/>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500" tmFilter="0, 0; .2, .5; .8, .5; 1, 0"/>
                                        <p:tgtEl>
                                          <p:spTgt spid="84"/>
                                        </p:tgtEl>
                                      </p:cBhvr>
                                    </p:animEffect>
                                    <p:animScale>
                                      <p:cBhvr>
                                        <p:cTn id="26" dur="250" autoRev="1" fill="hold"/>
                                        <p:tgtEl>
                                          <p:spTgt spid="8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91"/>
                                        </p:tgtEl>
                                      </p:cBhvr>
                                    </p:animEffect>
                                    <p:animScale>
                                      <p:cBhvr>
                                        <p:cTn id="31" dur="250" autoRev="1" fill="hold"/>
                                        <p:tgtEl>
                                          <p:spTgt spid="91"/>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143"/>
                                        </p:tgtEl>
                                        <p:attrNameLst>
                                          <p:attrName>style.visibility</p:attrName>
                                        </p:attrNameLst>
                                      </p:cBhvr>
                                      <p:to>
                                        <p:strVal val="visible"/>
                                      </p:to>
                                    </p:set>
                                    <p:anim calcmode="lin" valueType="num">
                                      <p:cBhvr additive="base">
                                        <p:cTn id="36" dur="500"/>
                                        <p:tgtEl>
                                          <p:spTgt spid="143"/>
                                        </p:tgtEl>
                                        <p:attrNameLst>
                                          <p:attrName>ppt_y</p:attrName>
                                        </p:attrNameLst>
                                      </p:cBhvr>
                                      <p:tavLst>
                                        <p:tav tm="0">
                                          <p:val>
                                            <p:strVal val="#ppt_y+#ppt_h*1.125000"/>
                                          </p:val>
                                        </p:tav>
                                        <p:tav tm="100000">
                                          <p:val>
                                            <p:strVal val="#ppt_y"/>
                                          </p:val>
                                        </p:tav>
                                      </p:tavLst>
                                    </p:anim>
                                    <p:animEffect transition="in" filter="wipe(up)">
                                      <p:cBhvr>
                                        <p:cTn id="37" dur="500"/>
                                        <p:tgtEl>
                                          <p:spTgt spid="143"/>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143"/>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nodeType="clickEffect">
                                  <p:stCondLst>
                                    <p:cond delay="0"/>
                                  </p:stCondLst>
                                  <p:childTnLst>
                                    <p:set>
                                      <p:cBhvr>
                                        <p:cTn id="45" dur="1" fill="hold">
                                          <p:stCondLst>
                                            <p:cond delay="0"/>
                                          </p:stCondLst>
                                        </p:cTn>
                                        <p:tgtEl>
                                          <p:spTgt spid="79"/>
                                        </p:tgtEl>
                                        <p:attrNameLst>
                                          <p:attrName>style.visibility</p:attrName>
                                        </p:attrNameLst>
                                      </p:cBhvr>
                                      <p:to>
                                        <p:strVal val="hidden"/>
                                      </p:to>
                                    </p:set>
                                  </p:childTnLst>
                                </p:cTn>
                              </p:par>
                              <p:par>
                                <p:cTn id="46" presetID="53" presetClass="entr" presetSubtype="16" fill="hold" nodeType="withEffect">
                                  <p:stCondLst>
                                    <p:cond delay="0"/>
                                  </p:stCondLst>
                                  <p:childTnLst>
                                    <p:set>
                                      <p:cBhvr>
                                        <p:cTn id="47" dur="1" fill="hold">
                                          <p:stCondLst>
                                            <p:cond delay="0"/>
                                          </p:stCondLst>
                                        </p:cTn>
                                        <p:tgtEl>
                                          <p:spTgt spid="94"/>
                                        </p:tgtEl>
                                        <p:attrNameLst>
                                          <p:attrName>style.visibility</p:attrName>
                                        </p:attrNameLst>
                                      </p:cBhvr>
                                      <p:to>
                                        <p:strVal val="visible"/>
                                      </p:to>
                                    </p:set>
                                    <p:anim calcmode="lin" valueType="num">
                                      <p:cBhvr>
                                        <p:cTn id="48" dur="500" fill="hold"/>
                                        <p:tgtEl>
                                          <p:spTgt spid="94"/>
                                        </p:tgtEl>
                                        <p:attrNameLst>
                                          <p:attrName>ppt_w</p:attrName>
                                        </p:attrNameLst>
                                      </p:cBhvr>
                                      <p:tavLst>
                                        <p:tav tm="0">
                                          <p:val>
                                            <p:fltVal val="0"/>
                                          </p:val>
                                        </p:tav>
                                        <p:tav tm="100000">
                                          <p:val>
                                            <p:strVal val="#ppt_w"/>
                                          </p:val>
                                        </p:tav>
                                      </p:tavLst>
                                    </p:anim>
                                    <p:anim calcmode="lin" valueType="num">
                                      <p:cBhvr>
                                        <p:cTn id="49" dur="500" fill="hold"/>
                                        <p:tgtEl>
                                          <p:spTgt spid="94"/>
                                        </p:tgtEl>
                                        <p:attrNameLst>
                                          <p:attrName>ppt_h</p:attrName>
                                        </p:attrNameLst>
                                      </p:cBhvr>
                                      <p:tavLst>
                                        <p:tav tm="0">
                                          <p:val>
                                            <p:fltVal val="0"/>
                                          </p:val>
                                        </p:tav>
                                        <p:tav tm="100000">
                                          <p:val>
                                            <p:strVal val="#ppt_h"/>
                                          </p:val>
                                        </p:tav>
                                      </p:tavLst>
                                    </p:anim>
                                    <p:animEffect transition="in" filter="fade">
                                      <p:cBhvr>
                                        <p:cTn id="50" dur="500"/>
                                        <p:tgtEl>
                                          <p:spTgt spid="94"/>
                                        </p:tgtEl>
                                      </p:cBhvr>
                                    </p:animEffect>
                                  </p:childTnLst>
                                </p:cTn>
                              </p:par>
                              <p:par>
                                <p:cTn id="51" presetID="53" presetClass="entr" presetSubtype="16" fill="hold" nodeType="withEffect">
                                  <p:stCondLst>
                                    <p:cond delay="0"/>
                                  </p:stCondLst>
                                  <p:childTnLst>
                                    <p:set>
                                      <p:cBhvr>
                                        <p:cTn id="52" dur="1" fill="hold">
                                          <p:stCondLst>
                                            <p:cond delay="0"/>
                                          </p:stCondLst>
                                        </p:cTn>
                                        <p:tgtEl>
                                          <p:spTgt spid="103"/>
                                        </p:tgtEl>
                                        <p:attrNameLst>
                                          <p:attrName>style.visibility</p:attrName>
                                        </p:attrNameLst>
                                      </p:cBhvr>
                                      <p:to>
                                        <p:strVal val="visible"/>
                                      </p:to>
                                    </p:set>
                                    <p:anim calcmode="lin" valueType="num">
                                      <p:cBhvr>
                                        <p:cTn id="53" dur="500" fill="hold"/>
                                        <p:tgtEl>
                                          <p:spTgt spid="103"/>
                                        </p:tgtEl>
                                        <p:attrNameLst>
                                          <p:attrName>ppt_w</p:attrName>
                                        </p:attrNameLst>
                                      </p:cBhvr>
                                      <p:tavLst>
                                        <p:tav tm="0">
                                          <p:val>
                                            <p:fltVal val="0"/>
                                          </p:val>
                                        </p:tav>
                                        <p:tav tm="100000">
                                          <p:val>
                                            <p:strVal val="#ppt_w"/>
                                          </p:val>
                                        </p:tav>
                                      </p:tavLst>
                                    </p:anim>
                                    <p:anim calcmode="lin" valueType="num">
                                      <p:cBhvr>
                                        <p:cTn id="54" dur="500" fill="hold"/>
                                        <p:tgtEl>
                                          <p:spTgt spid="103"/>
                                        </p:tgtEl>
                                        <p:attrNameLst>
                                          <p:attrName>ppt_h</p:attrName>
                                        </p:attrNameLst>
                                      </p:cBhvr>
                                      <p:tavLst>
                                        <p:tav tm="0">
                                          <p:val>
                                            <p:fltVal val="0"/>
                                          </p:val>
                                        </p:tav>
                                        <p:tav tm="100000">
                                          <p:val>
                                            <p:strVal val="#ppt_h"/>
                                          </p:val>
                                        </p:tav>
                                      </p:tavLst>
                                    </p:anim>
                                    <p:animEffect transition="in" filter="fade">
                                      <p:cBhvr>
                                        <p:cTn id="55" dur="500"/>
                                        <p:tgtEl>
                                          <p:spTgt spid="103"/>
                                        </p:tgtEl>
                                      </p:cBhvr>
                                    </p:animEffect>
                                  </p:childTnLst>
                                </p:cTn>
                              </p:par>
                              <p:par>
                                <p:cTn id="56" presetID="53" presetClass="entr" presetSubtype="16" fill="hold" nodeType="withEffect">
                                  <p:stCondLst>
                                    <p:cond delay="0"/>
                                  </p:stCondLst>
                                  <p:childTnLst>
                                    <p:set>
                                      <p:cBhvr>
                                        <p:cTn id="57" dur="1" fill="hold">
                                          <p:stCondLst>
                                            <p:cond delay="0"/>
                                          </p:stCondLst>
                                        </p:cTn>
                                        <p:tgtEl>
                                          <p:spTgt spid="133"/>
                                        </p:tgtEl>
                                        <p:attrNameLst>
                                          <p:attrName>style.visibility</p:attrName>
                                        </p:attrNameLst>
                                      </p:cBhvr>
                                      <p:to>
                                        <p:strVal val="visible"/>
                                      </p:to>
                                    </p:set>
                                    <p:anim calcmode="lin" valueType="num">
                                      <p:cBhvr>
                                        <p:cTn id="58" dur="500" fill="hold"/>
                                        <p:tgtEl>
                                          <p:spTgt spid="133"/>
                                        </p:tgtEl>
                                        <p:attrNameLst>
                                          <p:attrName>ppt_w</p:attrName>
                                        </p:attrNameLst>
                                      </p:cBhvr>
                                      <p:tavLst>
                                        <p:tav tm="0">
                                          <p:val>
                                            <p:fltVal val="0"/>
                                          </p:val>
                                        </p:tav>
                                        <p:tav tm="100000">
                                          <p:val>
                                            <p:strVal val="#ppt_w"/>
                                          </p:val>
                                        </p:tav>
                                      </p:tavLst>
                                    </p:anim>
                                    <p:anim calcmode="lin" valueType="num">
                                      <p:cBhvr>
                                        <p:cTn id="59" dur="500" fill="hold"/>
                                        <p:tgtEl>
                                          <p:spTgt spid="133"/>
                                        </p:tgtEl>
                                        <p:attrNameLst>
                                          <p:attrName>ppt_h</p:attrName>
                                        </p:attrNameLst>
                                      </p:cBhvr>
                                      <p:tavLst>
                                        <p:tav tm="0">
                                          <p:val>
                                            <p:fltVal val="0"/>
                                          </p:val>
                                        </p:tav>
                                        <p:tav tm="100000">
                                          <p:val>
                                            <p:strVal val="#ppt_h"/>
                                          </p:val>
                                        </p:tav>
                                      </p:tavLst>
                                    </p:anim>
                                    <p:animEffect transition="in" filter="fade">
                                      <p:cBhvr>
                                        <p:cTn id="60" dur="500"/>
                                        <p:tgtEl>
                                          <p:spTgt spid="133"/>
                                        </p:tgtEl>
                                      </p:cBhvr>
                                    </p:animEffect>
                                  </p:childTnLst>
                                </p:cTn>
                              </p:par>
                            </p:childTnLst>
                          </p:cTn>
                        </p:par>
                      </p:childTnLst>
                    </p:cTn>
                  </p:par>
                  <p:par>
                    <p:cTn id="61" fill="hold">
                      <p:stCondLst>
                        <p:cond delay="indefinite"/>
                      </p:stCondLst>
                      <p:childTnLst>
                        <p:par>
                          <p:cTn id="62" fill="hold">
                            <p:stCondLst>
                              <p:cond delay="0"/>
                            </p:stCondLst>
                            <p:childTnLst>
                              <p:par>
                                <p:cTn id="63" presetID="26" presetClass="emph" presetSubtype="0" fill="hold" nodeType="clickEffect">
                                  <p:stCondLst>
                                    <p:cond delay="0"/>
                                  </p:stCondLst>
                                  <p:childTnLst>
                                    <p:animEffect transition="out" filter="fade">
                                      <p:cBhvr>
                                        <p:cTn id="64" dur="500" tmFilter="0, 0; .2, .5; .8, .5; 1, 0"/>
                                        <p:tgtEl>
                                          <p:spTgt spid="77"/>
                                        </p:tgtEl>
                                      </p:cBhvr>
                                    </p:animEffect>
                                    <p:animScale>
                                      <p:cBhvr>
                                        <p:cTn id="65" dur="250" autoRev="1" fill="hold"/>
                                        <p:tgtEl>
                                          <p:spTgt spid="77"/>
                                        </p:tgtEl>
                                      </p:cBhvr>
                                      <p:by x="105000" y="105000"/>
                                    </p:animScale>
                                  </p:childTnLst>
                                </p:cTn>
                              </p:par>
                            </p:childTnLst>
                          </p:cTn>
                        </p:par>
                        <p:par>
                          <p:cTn id="66" fill="hold">
                            <p:stCondLst>
                              <p:cond delay="500"/>
                            </p:stCondLst>
                            <p:childTnLst>
                              <p:par>
                                <p:cTn id="67" presetID="26" presetClass="emph" presetSubtype="0" fill="hold" nodeType="afterEffect">
                                  <p:stCondLst>
                                    <p:cond delay="0"/>
                                  </p:stCondLst>
                                  <p:childTnLst>
                                    <p:animEffect transition="out" filter="fade">
                                      <p:cBhvr>
                                        <p:cTn id="68" dur="500" tmFilter="0, 0; .2, .5; .8, .5; 1, 0"/>
                                        <p:tgtEl>
                                          <p:spTgt spid="76"/>
                                        </p:tgtEl>
                                      </p:cBhvr>
                                    </p:animEffect>
                                    <p:animScale>
                                      <p:cBhvr>
                                        <p:cTn id="69" dur="250" autoRev="1" fill="hold"/>
                                        <p:tgtEl>
                                          <p:spTgt spid="76"/>
                                        </p:tgtEl>
                                      </p:cBhvr>
                                      <p:by x="105000" y="105000"/>
                                    </p:animScale>
                                  </p:childTnLst>
                                </p:cTn>
                              </p:par>
                              <p:par>
                                <p:cTn id="70" presetID="32" presetClass="emph" presetSubtype="0" fill="hold" nodeType="withEffect">
                                  <p:stCondLst>
                                    <p:cond delay="0"/>
                                  </p:stCondLst>
                                  <p:childTnLst>
                                    <p:animRot by="120000">
                                      <p:cBhvr>
                                        <p:cTn id="71" dur="100" fill="hold">
                                          <p:stCondLst>
                                            <p:cond delay="0"/>
                                          </p:stCondLst>
                                        </p:cTn>
                                        <p:tgtEl>
                                          <p:spTgt spid="76"/>
                                        </p:tgtEl>
                                        <p:attrNameLst>
                                          <p:attrName>r</p:attrName>
                                        </p:attrNameLst>
                                      </p:cBhvr>
                                    </p:animRot>
                                    <p:animRot by="-240000">
                                      <p:cBhvr>
                                        <p:cTn id="72" dur="200" fill="hold">
                                          <p:stCondLst>
                                            <p:cond delay="200"/>
                                          </p:stCondLst>
                                        </p:cTn>
                                        <p:tgtEl>
                                          <p:spTgt spid="76"/>
                                        </p:tgtEl>
                                        <p:attrNameLst>
                                          <p:attrName>r</p:attrName>
                                        </p:attrNameLst>
                                      </p:cBhvr>
                                    </p:animRot>
                                    <p:animRot by="240000">
                                      <p:cBhvr>
                                        <p:cTn id="73" dur="200" fill="hold">
                                          <p:stCondLst>
                                            <p:cond delay="400"/>
                                          </p:stCondLst>
                                        </p:cTn>
                                        <p:tgtEl>
                                          <p:spTgt spid="76"/>
                                        </p:tgtEl>
                                        <p:attrNameLst>
                                          <p:attrName>r</p:attrName>
                                        </p:attrNameLst>
                                      </p:cBhvr>
                                    </p:animRot>
                                    <p:animRot by="-240000">
                                      <p:cBhvr>
                                        <p:cTn id="74" dur="200" fill="hold">
                                          <p:stCondLst>
                                            <p:cond delay="600"/>
                                          </p:stCondLst>
                                        </p:cTn>
                                        <p:tgtEl>
                                          <p:spTgt spid="76"/>
                                        </p:tgtEl>
                                        <p:attrNameLst>
                                          <p:attrName>r</p:attrName>
                                        </p:attrNameLst>
                                      </p:cBhvr>
                                    </p:animRot>
                                    <p:animRot by="120000">
                                      <p:cBhvr>
                                        <p:cTn id="75" dur="200" fill="hold">
                                          <p:stCondLst>
                                            <p:cond delay="800"/>
                                          </p:stCondLst>
                                        </p:cTn>
                                        <p:tgtEl>
                                          <p:spTgt spid="76"/>
                                        </p:tgtEl>
                                        <p:attrNameLst>
                                          <p:attrName>r</p:attrName>
                                        </p:attrNameLst>
                                      </p:cBhvr>
                                    </p:animRot>
                                  </p:childTnLst>
                                </p:cTn>
                              </p:par>
                            </p:childTnLst>
                          </p:cTn>
                        </p:par>
                        <p:par>
                          <p:cTn id="76" fill="hold">
                            <p:stCondLst>
                              <p:cond delay="1500"/>
                            </p:stCondLst>
                            <p:childTnLst>
                              <p:par>
                                <p:cTn id="77" presetID="1" presetClass="exit" presetSubtype="0" fill="hold" nodeType="afterEffect">
                                  <p:stCondLst>
                                    <p:cond delay="0"/>
                                  </p:stCondLst>
                                  <p:childTnLst>
                                    <p:set>
                                      <p:cBhvr>
                                        <p:cTn id="78" dur="1" fill="hold">
                                          <p:stCondLst>
                                            <p:cond delay="0"/>
                                          </p:stCondLst>
                                        </p:cTn>
                                        <p:tgtEl>
                                          <p:spTgt spid="76"/>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8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nodeType="clickEffect">
                                  <p:stCondLst>
                                    <p:cond delay="0"/>
                                  </p:stCondLst>
                                  <p:childTnLst>
                                    <p:set>
                                      <p:cBhvr>
                                        <p:cTn id="84" dur="1" fill="hold">
                                          <p:stCondLst>
                                            <p:cond delay="0"/>
                                          </p:stCondLst>
                                        </p:cTn>
                                        <p:tgtEl>
                                          <p:spTgt spid="84"/>
                                        </p:tgtEl>
                                        <p:attrNameLst>
                                          <p:attrName>style.visibility</p:attrName>
                                        </p:attrNameLst>
                                      </p:cBhvr>
                                      <p:to>
                                        <p:strVal val="hidden"/>
                                      </p:to>
                                    </p:set>
                                  </p:childTnLst>
                                </p:cTn>
                              </p:par>
                              <p:par>
                                <p:cTn id="85" presetID="53" presetClass="entr" presetSubtype="16" fill="hold" nodeType="withEffect">
                                  <p:stCondLst>
                                    <p:cond delay="0"/>
                                  </p:stCondLst>
                                  <p:childTnLst>
                                    <p:set>
                                      <p:cBhvr>
                                        <p:cTn id="86" dur="1" fill="hold">
                                          <p:stCondLst>
                                            <p:cond delay="0"/>
                                          </p:stCondLst>
                                        </p:cTn>
                                        <p:tgtEl>
                                          <p:spTgt spid="156"/>
                                        </p:tgtEl>
                                        <p:attrNameLst>
                                          <p:attrName>style.visibility</p:attrName>
                                        </p:attrNameLst>
                                      </p:cBhvr>
                                      <p:to>
                                        <p:strVal val="visible"/>
                                      </p:to>
                                    </p:set>
                                    <p:anim calcmode="lin" valueType="num">
                                      <p:cBhvr>
                                        <p:cTn id="87" dur="500" fill="hold"/>
                                        <p:tgtEl>
                                          <p:spTgt spid="156"/>
                                        </p:tgtEl>
                                        <p:attrNameLst>
                                          <p:attrName>ppt_w</p:attrName>
                                        </p:attrNameLst>
                                      </p:cBhvr>
                                      <p:tavLst>
                                        <p:tav tm="0">
                                          <p:val>
                                            <p:fltVal val="0"/>
                                          </p:val>
                                        </p:tav>
                                        <p:tav tm="100000">
                                          <p:val>
                                            <p:strVal val="#ppt_w"/>
                                          </p:val>
                                        </p:tav>
                                      </p:tavLst>
                                    </p:anim>
                                    <p:anim calcmode="lin" valueType="num">
                                      <p:cBhvr>
                                        <p:cTn id="88" dur="500" fill="hold"/>
                                        <p:tgtEl>
                                          <p:spTgt spid="156"/>
                                        </p:tgtEl>
                                        <p:attrNameLst>
                                          <p:attrName>ppt_h</p:attrName>
                                        </p:attrNameLst>
                                      </p:cBhvr>
                                      <p:tavLst>
                                        <p:tav tm="0">
                                          <p:val>
                                            <p:fltVal val="0"/>
                                          </p:val>
                                        </p:tav>
                                        <p:tav tm="100000">
                                          <p:val>
                                            <p:strVal val="#ppt_h"/>
                                          </p:val>
                                        </p:tav>
                                      </p:tavLst>
                                    </p:anim>
                                    <p:animEffect transition="in" filter="fade">
                                      <p:cBhvr>
                                        <p:cTn id="89" dur="500"/>
                                        <p:tgtEl>
                                          <p:spTgt spid="156"/>
                                        </p:tgtEl>
                                      </p:cBhvr>
                                    </p:animEffect>
                                  </p:childTnLst>
                                </p:cTn>
                              </p:par>
                              <p:par>
                                <p:cTn id="90" presetID="53" presetClass="entr" presetSubtype="16" fill="hold" nodeType="withEffect">
                                  <p:stCondLst>
                                    <p:cond delay="0"/>
                                  </p:stCondLst>
                                  <p:childTnLst>
                                    <p:set>
                                      <p:cBhvr>
                                        <p:cTn id="91" dur="1" fill="hold">
                                          <p:stCondLst>
                                            <p:cond delay="0"/>
                                          </p:stCondLst>
                                        </p:cTn>
                                        <p:tgtEl>
                                          <p:spTgt spid="161"/>
                                        </p:tgtEl>
                                        <p:attrNameLst>
                                          <p:attrName>style.visibility</p:attrName>
                                        </p:attrNameLst>
                                      </p:cBhvr>
                                      <p:to>
                                        <p:strVal val="visible"/>
                                      </p:to>
                                    </p:set>
                                    <p:anim calcmode="lin" valueType="num">
                                      <p:cBhvr>
                                        <p:cTn id="92" dur="500" fill="hold"/>
                                        <p:tgtEl>
                                          <p:spTgt spid="161"/>
                                        </p:tgtEl>
                                        <p:attrNameLst>
                                          <p:attrName>ppt_w</p:attrName>
                                        </p:attrNameLst>
                                      </p:cBhvr>
                                      <p:tavLst>
                                        <p:tav tm="0">
                                          <p:val>
                                            <p:fltVal val="0"/>
                                          </p:val>
                                        </p:tav>
                                        <p:tav tm="100000">
                                          <p:val>
                                            <p:strVal val="#ppt_w"/>
                                          </p:val>
                                        </p:tav>
                                      </p:tavLst>
                                    </p:anim>
                                    <p:anim calcmode="lin" valueType="num">
                                      <p:cBhvr>
                                        <p:cTn id="93" dur="500" fill="hold"/>
                                        <p:tgtEl>
                                          <p:spTgt spid="161"/>
                                        </p:tgtEl>
                                        <p:attrNameLst>
                                          <p:attrName>ppt_h</p:attrName>
                                        </p:attrNameLst>
                                      </p:cBhvr>
                                      <p:tavLst>
                                        <p:tav tm="0">
                                          <p:val>
                                            <p:fltVal val="0"/>
                                          </p:val>
                                        </p:tav>
                                        <p:tav tm="100000">
                                          <p:val>
                                            <p:strVal val="#ppt_h"/>
                                          </p:val>
                                        </p:tav>
                                      </p:tavLst>
                                    </p:anim>
                                    <p:animEffect transition="in" filter="fade">
                                      <p:cBhvr>
                                        <p:cTn id="94" dur="500"/>
                                        <p:tgtEl>
                                          <p:spTgt spid="161"/>
                                        </p:tgtEl>
                                      </p:cBhvr>
                                    </p:animEffect>
                                  </p:childTnLst>
                                </p:cTn>
                              </p:par>
                              <p:par>
                                <p:cTn id="95" presetID="53" presetClass="entr" presetSubtype="16" fill="hold" nodeType="withEffect">
                                  <p:stCondLst>
                                    <p:cond delay="0"/>
                                  </p:stCondLst>
                                  <p:childTnLst>
                                    <p:set>
                                      <p:cBhvr>
                                        <p:cTn id="96" dur="1" fill="hold">
                                          <p:stCondLst>
                                            <p:cond delay="0"/>
                                          </p:stCondLst>
                                        </p:cTn>
                                        <p:tgtEl>
                                          <p:spTgt spid="166"/>
                                        </p:tgtEl>
                                        <p:attrNameLst>
                                          <p:attrName>style.visibility</p:attrName>
                                        </p:attrNameLst>
                                      </p:cBhvr>
                                      <p:to>
                                        <p:strVal val="visible"/>
                                      </p:to>
                                    </p:set>
                                    <p:anim calcmode="lin" valueType="num">
                                      <p:cBhvr>
                                        <p:cTn id="97" dur="500" fill="hold"/>
                                        <p:tgtEl>
                                          <p:spTgt spid="166"/>
                                        </p:tgtEl>
                                        <p:attrNameLst>
                                          <p:attrName>ppt_w</p:attrName>
                                        </p:attrNameLst>
                                      </p:cBhvr>
                                      <p:tavLst>
                                        <p:tav tm="0">
                                          <p:val>
                                            <p:fltVal val="0"/>
                                          </p:val>
                                        </p:tav>
                                        <p:tav tm="100000">
                                          <p:val>
                                            <p:strVal val="#ppt_w"/>
                                          </p:val>
                                        </p:tav>
                                      </p:tavLst>
                                    </p:anim>
                                    <p:anim calcmode="lin" valueType="num">
                                      <p:cBhvr>
                                        <p:cTn id="98" dur="500" fill="hold"/>
                                        <p:tgtEl>
                                          <p:spTgt spid="166"/>
                                        </p:tgtEl>
                                        <p:attrNameLst>
                                          <p:attrName>ppt_h</p:attrName>
                                        </p:attrNameLst>
                                      </p:cBhvr>
                                      <p:tavLst>
                                        <p:tav tm="0">
                                          <p:val>
                                            <p:fltVal val="0"/>
                                          </p:val>
                                        </p:tav>
                                        <p:tav tm="100000">
                                          <p:val>
                                            <p:strVal val="#ppt_h"/>
                                          </p:val>
                                        </p:tav>
                                      </p:tavLst>
                                    </p:anim>
                                    <p:animEffect transition="in" filter="fade">
                                      <p:cBhvr>
                                        <p:cTn id="99" dur="500"/>
                                        <p:tgtEl>
                                          <p:spTgt spid="166"/>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nodeType="clickEffect">
                                  <p:stCondLst>
                                    <p:cond delay="0"/>
                                  </p:stCondLst>
                                  <p:childTnLst>
                                    <p:animEffect transition="out" filter="fade">
                                      <p:cBhvr>
                                        <p:cTn id="103" dur="500" tmFilter="0, 0; .2, .5; .8, .5; 1, 0"/>
                                        <p:tgtEl>
                                          <p:spTgt spid="187"/>
                                        </p:tgtEl>
                                      </p:cBhvr>
                                    </p:animEffect>
                                    <p:animScale>
                                      <p:cBhvr>
                                        <p:cTn id="104" dur="250" autoRev="1" fill="hold"/>
                                        <p:tgtEl>
                                          <p:spTgt spid="187"/>
                                        </p:tgtEl>
                                      </p:cBhvr>
                                      <p:by x="105000" y="105000"/>
                                    </p:animScale>
                                  </p:childTnLst>
                                </p:cTn>
                              </p:par>
                              <p:par>
                                <p:cTn id="105" presetID="0" presetClass="path" presetSubtype="0" accel="50000" decel="50000" fill="hold" nodeType="withEffect">
                                  <p:stCondLst>
                                    <p:cond delay="0"/>
                                  </p:stCondLst>
                                  <p:childTnLst>
                                    <p:animMotion origin="layout" path="M 2.91667E-6 -1.11111E-6 L 2.91667E-6 -1.11111E-6 C -0.00247 0.0051 -0.00508 0.00996 -0.00742 0.01528 C -0.01445 0.03149 -0.0099 0.02477 -0.01732 0.03936 C -0.01966 0.04375 -0.02279 0.04723 -0.02461 0.05232 C -0.02552 0.05463 -0.02604 0.05718 -0.02708 0.05903 C -0.02813 0.06088 -0.02969 0.06158 -0.03086 0.06343 C -0.03294 0.06667 -0.03503 0.07037 -0.03698 0.07431 C -0.03867 0.07778 -0.03984 0.08218 -0.0418 0.08519 C -0.04284 0.08681 -0.04427 0.08658 -0.04557 0.0875 C -0.05404 0.09746 -0.05013 0.09445 -0.05664 0.09838 C -0.06563 0.10903 -0.0543 0.09607 -0.06524 0.10718 C -0.07044 0.1125 -0.07136 0.1169 -0.07878 0.12014 C -0.08359 0.12246 -0.08867 0.12385 -0.09349 0.12686 C -0.09466 0.12755 -0.09596 0.12824 -0.09714 0.12894 C -0.09922 0.13033 -0.10117 0.13241 -0.10339 0.13334 C -0.10573 0.13449 -0.1082 0.13473 -0.11068 0.13565 C -0.11276 0.13704 -0.11471 0.13889 -0.1168 0.13982 C -0.11888 0.14098 -0.12096 0.14121 -0.12305 0.14213 C -0.12461 0.14283 -0.1263 0.14352 -0.12787 0.14422 C -0.12917 0.14491 -0.13034 0.14584 -0.13164 0.14653 C -0.1349 0.14815 -0.13828 0.14885 -0.14141 0.15093 C -0.14427 0.15255 -0.14714 0.1544 -0.15 0.15533 C -0.15612 0.15695 -0.16237 0.15811 -0.16849 0.15973 C -0.18412 0.1588 -0.19961 0.15949 -0.21524 0.15741 C -0.21667 0.15718 -0.21758 0.15417 -0.21888 0.15301 C -0.22005 0.15209 -0.22136 0.15162 -0.22253 0.15093 C -0.22383 0.14931 -0.22487 0.14769 -0.2263 0.14653 C -0.22747 0.14537 -0.22878 0.14537 -0.22995 0.14422 C -0.23099 0.14329 -0.23151 0.14121 -0.23242 0.13982 C -0.23477 0.13681 -0.23971 0.13125 -0.23971 0.13125 " pathEditMode="relative" ptsTypes="AAAAAAAAAAAAAAAAAAAAAAAAAAAAAAA">
                                      <p:cBhvr>
                                        <p:cTn id="106" dur="1000" fill="hold"/>
                                        <p:tgtEl>
                                          <p:spTgt spid="187"/>
                                        </p:tgtEl>
                                        <p:attrNameLst>
                                          <p:attrName>ppt_x</p:attrName>
                                          <p:attrName>ppt_y</p:attrName>
                                        </p:attrNameLst>
                                      </p:cBhvr>
                                    </p:animMotion>
                                  </p:childTnLst>
                                </p:cTn>
                              </p:par>
                            </p:childTnLst>
                          </p:cTn>
                        </p:par>
                        <p:par>
                          <p:cTn id="107" fill="hold">
                            <p:stCondLst>
                              <p:cond delay="1000"/>
                            </p:stCondLst>
                            <p:childTnLst>
                              <p:par>
                                <p:cTn id="108" presetID="1" presetClass="exit" presetSubtype="0" fill="hold" nodeType="afterEffect">
                                  <p:stCondLst>
                                    <p:cond delay="0"/>
                                  </p:stCondLst>
                                  <p:childTnLst>
                                    <p:set>
                                      <p:cBhvr>
                                        <p:cTn id="109" dur="1" fill="hold">
                                          <p:stCondLst>
                                            <p:cond delay="0"/>
                                          </p:stCondLst>
                                        </p:cTn>
                                        <p:tgtEl>
                                          <p:spTgt spid="188"/>
                                        </p:tgtEl>
                                        <p:attrNameLst>
                                          <p:attrName>style.visibility</p:attrName>
                                        </p:attrNameLst>
                                      </p:cBhvr>
                                      <p:to>
                                        <p:strVal val="hidden"/>
                                      </p:to>
                                    </p:set>
                                  </p:childTnLst>
                                </p:cTn>
                              </p:par>
                              <p:par>
                                <p:cTn id="110" presetID="1" presetClass="entr" presetSubtype="0" fill="hold" nodeType="withEffect">
                                  <p:stCondLst>
                                    <p:cond delay="0"/>
                                  </p:stCondLst>
                                  <p:childTnLst>
                                    <p:set>
                                      <p:cBhvr>
                                        <p:cTn id="111" dur="1" fill="hold">
                                          <p:stCondLst>
                                            <p:cond delay="0"/>
                                          </p:stCondLst>
                                        </p:cTn>
                                        <p:tgtEl>
                                          <p:spTgt spid="189"/>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xit" presetSubtype="0" fill="hold" nodeType="clickEffect">
                                  <p:stCondLst>
                                    <p:cond delay="0"/>
                                  </p:stCondLst>
                                  <p:childTnLst>
                                    <p:set>
                                      <p:cBhvr>
                                        <p:cTn id="115" dur="1" fill="hold">
                                          <p:stCondLst>
                                            <p:cond delay="0"/>
                                          </p:stCondLst>
                                        </p:cTn>
                                        <p:tgtEl>
                                          <p:spTgt spid="91"/>
                                        </p:tgtEl>
                                        <p:attrNameLst>
                                          <p:attrName>style.visibility</p:attrName>
                                        </p:attrNameLst>
                                      </p:cBhvr>
                                      <p:to>
                                        <p:strVal val="hidden"/>
                                      </p:to>
                                    </p:set>
                                  </p:childTnLst>
                                </p:cTn>
                              </p:par>
                              <p:par>
                                <p:cTn id="116" presetID="53" presetClass="entr" presetSubtype="16" fill="hold" nodeType="withEffect">
                                  <p:stCondLst>
                                    <p:cond delay="0"/>
                                  </p:stCondLst>
                                  <p:childTnLst>
                                    <p:set>
                                      <p:cBhvr>
                                        <p:cTn id="117" dur="1" fill="hold">
                                          <p:stCondLst>
                                            <p:cond delay="0"/>
                                          </p:stCondLst>
                                        </p:cTn>
                                        <p:tgtEl>
                                          <p:spTgt spid="171"/>
                                        </p:tgtEl>
                                        <p:attrNameLst>
                                          <p:attrName>style.visibility</p:attrName>
                                        </p:attrNameLst>
                                      </p:cBhvr>
                                      <p:to>
                                        <p:strVal val="visible"/>
                                      </p:to>
                                    </p:set>
                                    <p:anim calcmode="lin" valueType="num">
                                      <p:cBhvr>
                                        <p:cTn id="118" dur="500" fill="hold"/>
                                        <p:tgtEl>
                                          <p:spTgt spid="171"/>
                                        </p:tgtEl>
                                        <p:attrNameLst>
                                          <p:attrName>ppt_w</p:attrName>
                                        </p:attrNameLst>
                                      </p:cBhvr>
                                      <p:tavLst>
                                        <p:tav tm="0">
                                          <p:val>
                                            <p:fltVal val="0"/>
                                          </p:val>
                                        </p:tav>
                                        <p:tav tm="100000">
                                          <p:val>
                                            <p:strVal val="#ppt_w"/>
                                          </p:val>
                                        </p:tav>
                                      </p:tavLst>
                                    </p:anim>
                                    <p:anim calcmode="lin" valueType="num">
                                      <p:cBhvr>
                                        <p:cTn id="119" dur="500" fill="hold"/>
                                        <p:tgtEl>
                                          <p:spTgt spid="171"/>
                                        </p:tgtEl>
                                        <p:attrNameLst>
                                          <p:attrName>ppt_h</p:attrName>
                                        </p:attrNameLst>
                                      </p:cBhvr>
                                      <p:tavLst>
                                        <p:tav tm="0">
                                          <p:val>
                                            <p:fltVal val="0"/>
                                          </p:val>
                                        </p:tav>
                                        <p:tav tm="100000">
                                          <p:val>
                                            <p:strVal val="#ppt_h"/>
                                          </p:val>
                                        </p:tav>
                                      </p:tavLst>
                                    </p:anim>
                                    <p:animEffect transition="in" filter="fade">
                                      <p:cBhvr>
                                        <p:cTn id="120" dur="500"/>
                                        <p:tgtEl>
                                          <p:spTgt spid="171"/>
                                        </p:tgtEl>
                                      </p:cBhvr>
                                    </p:animEffect>
                                  </p:childTnLst>
                                </p:cTn>
                              </p:par>
                              <p:par>
                                <p:cTn id="121" presetID="53" presetClass="entr" presetSubtype="16" fill="hold" nodeType="withEffect">
                                  <p:stCondLst>
                                    <p:cond delay="0"/>
                                  </p:stCondLst>
                                  <p:childTnLst>
                                    <p:set>
                                      <p:cBhvr>
                                        <p:cTn id="122" dur="1" fill="hold">
                                          <p:stCondLst>
                                            <p:cond delay="0"/>
                                          </p:stCondLst>
                                        </p:cTn>
                                        <p:tgtEl>
                                          <p:spTgt spid="176"/>
                                        </p:tgtEl>
                                        <p:attrNameLst>
                                          <p:attrName>style.visibility</p:attrName>
                                        </p:attrNameLst>
                                      </p:cBhvr>
                                      <p:to>
                                        <p:strVal val="visible"/>
                                      </p:to>
                                    </p:set>
                                    <p:anim calcmode="lin" valueType="num">
                                      <p:cBhvr>
                                        <p:cTn id="123" dur="500" fill="hold"/>
                                        <p:tgtEl>
                                          <p:spTgt spid="176"/>
                                        </p:tgtEl>
                                        <p:attrNameLst>
                                          <p:attrName>ppt_w</p:attrName>
                                        </p:attrNameLst>
                                      </p:cBhvr>
                                      <p:tavLst>
                                        <p:tav tm="0">
                                          <p:val>
                                            <p:fltVal val="0"/>
                                          </p:val>
                                        </p:tav>
                                        <p:tav tm="100000">
                                          <p:val>
                                            <p:strVal val="#ppt_w"/>
                                          </p:val>
                                        </p:tav>
                                      </p:tavLst>
                                    </p:anim>
                                    <p:anim calcmode="lin" valueType="num">
                                      <p:cBhvr>
                                        <p:cTn id="124" dur="500" fill="hold"/>
                                        <p:tgtEl>
                                          <p:spTgt spid="176"/>
                                        </p:tgtEl>
                                        <p:attrNameLst>
                                          <p:attrName>ppt_h</p:attrName>
                                        </p:attrNameLst>
                                      </p:cBhvr>
                                      <p:tavLst>
                                        <p:tav tm="0">
                                          <p:val>
                                            <p:fltVal val="0"/>
                                          </p:val>
                                        </p:tav>
                                        <p:tav tm="100000">
                                          <p:val>
                                            <p:strVal val="#ppt_h"/>
                                          </p:val>
                                        </p:tav>
                                      </p:tavLst>
                                    </p:anim>
                                    <p:animEffect transition="in" filter="fade">
                                      <p:cBhvr>
                                        <p:cTn id="125" dur="500"/>
                                        <p:tgtEl>
                                          <p:spTgt spid="176"/>
                                        </p:tgtEl>
                                      </p:cBhvr>
                                    </p:animEffect>
                                  </p:childTnLst>
                                </p:cTn>
                              </p:par>
                              <p:par>
                                <p:cTn id="126" presetID="53" presetClass="entr" presetSubtype="16" fill="hold" nodeType="withEffect">
                                  <p:stCondLst>
                                    <p:cond delay="0"/>
                                  </p:stCondLst>
                                  <p:childTnLst>
                                    <p:set>
                                      <p:cBhvr>
                                        <p:cTn id="127" dur="1" fill="hold">
                                          <p:stCondLst>
                                            <p:cond delay="0"/>
                                          </p:stCondLst>
                                        </p:cTn>
                                        <p:tgtEl>
                                          <p:spTgt spid="181"/>
                                        </p:tgtEl>
                                        <p:attrNameLst>
                                          <p:attrName>style.visibility</p:attrName>
                                        </p:attrNameLst>
                                      </p:cBhvr>
                                      <p:to>
                                        <p:strVal val="visible"/>
                                      </p:to>
                                    </p:set>
                                    <p:anim calcmode="lin" valueType="num">
                                      <p:cBhvr>
                                        <p:cTn id="128" dur="500" fill="hold"/>
                                        <p:tgtEl>
                                          <p:spTgt spid="181"/>
                                        </p:tgtEl>
                                        <p:attrNameLst>
                                          <p:attrName>ppt_w</p:attrName>
                                        </p:attrNameLst>
                                      </p:cBhvr>
                                      <p:tavLst>
                                        <p:tav tm="0">
                                          <p:val>
                                            <p:fltVal val="0"/>
                                          </p:val>
                                        </p:tav>
                                        <p:tav tm="100000">
                                          <p:val>
                                            <p:strVal val="#ppt_w"/>
                                          </p:val>
                                        </p:tav>
                                      </p:tavLst>
                                    </p:anim>
                                    <p:anim calcmode="lin" valueType="num">
                                      <p:cBhvr>
                                        <p:cTn id="129" dur="500" fill="hold"/>
                                        <p:tgtEl>
                                          <p:spTgt spid="181"/>
                                        </p:tgtEl>
                                        <p:attrNameLst>
                                          <p:attrName>ppt_h</p:attrName>
                                        </p:attrNameLst>
                                      </p:cBhvr>
                                      <p:tavLst>
                                        <p:tav tm="0">
                                          <p:val>
                                            <p:fltVal val="0"/>
                                          </p:val>
                                        </p:tav>
                                        <p:tav tm="100000">
                                          <p:val>
                                            <p:strVal val="#ppt_h"/>
                                          </p:val>
                                        </p:tav>
                                      </p:tavLst>
                                    </p:anim>
                                    <p:animEffect transition="in" filter="fade">
                                      <p:cBhvr>
                                        <p:cTn id="130" dur="500"/>
                                        <p:tgtEl>
                                          <p:spTgt spid="181"/>
                                        </p:tgtEl>
                                      </p:cBhvr>
                                    </p:animEffect>
                                  </p:childTnLst>
                                </p:cTn>
                              </p:par>
                            </p:childTnLst>
                          </p:cTn>
                        </p:par>
                      </p:childTnLst>
                    </p:cTn>
                  </p:par>
                  <p:par>
                    <p:cTn id="131" fill="hold">
                      <p:stCondLst>
                        <p:cond delay="indefinite"/>
                      </p:stCondLst>
                      <p:childTnLst>
                        <p:par>
                          <p:cTn id="132" fill="hold">
                            <p:stCondLst>
                              <p:cond delay="0"/>
                            </p:stCondLst>
                            <p:childTnLst>
                              <p:par>
                                <p:cTn id="133" presetID="26" presetClass="emph" presetSubtype="0" fill="hold" nodeType="clickEffect">
                                  <p:stCondLst>
                                    <p:cond delay="0"/>
                                  </p:stCondLst>
                                  <p:childTnLst>
                                    <p:animEffect transition="out" filter="fade">
                                      <p:cBhvr>
                                        <p:cTn id="134" dur="500" tmFilter="0, 0; .2, .5; .8, .5; 1, 0"/>
                                        <p:tgtEl>
                                          <p:spTgt spid="4"/>
                                        </p:tgtEl>
                                      </p:cBhvr>
                                    </p:animEffect>
                                    <p:animScale>
                                      <p:cBhvr>
                                        <p:cTn id="135" dur="250" autoRev="1" fill="hold"/>
                                        <p:tgtEl>
                                          <p:spTgt spid="4"/>
                                        </p:tgtEl>
                                      </p:cBhvr>
                                      <p:by x="105000" y="105000"/>
                                    </p:animScale>
                                  </p:childTnLst>
                                </p:cTn>
                              </p:par>
                              <p:par>
                                <p:cTn id="136" presetID="0" presetClass="path" presetSubtype="0" accel="50000" decel="50000" fill="hold" nodeType="withEffect">
                                  <p:stCondLst>
                                    <p:cond delay="0"/>
                                  </p:stCondLst>
                                  <p:childTnLst>
                                    <p:animMotion origin="layout" path="M 4.375E-6 1.48148E-6 L 4.375E-6 1.48148E-6 C -0.00782 0.0007 -0.01524 -0.00115 -0.02214 0.00417 C -0.02383 0.00556 -0.02566 0.00672 -0.02709 0.00857 C -0.02943 0.01181 -0.03047 0.01783 -0.03321 0.01945 C -0.04193 0.02454 -0.03125 0.01806 -0.04193 0.02593 C -0.0431 0.02686 -0.04441 0.02732 -0.04558 0.02824 C -0.04727 0.0294 -0.0487 0.03148 -0.05053 0.03264 C -0.05443 0.03496 -0.06498 0.03635 -0.06771 0.03704 C -0.06771 0.03704 -0.1073 0.04028 -0.12305 0.03264 C -0.12553 0.03148 -0.128 0.02963 -0.13047 0.02824 L -0.13412 0.02593 C -0.13412 0.02593 -0.14154 0.02176 -0.14154 0.02176 C -0.14271 0.02014 -0.14375 0.01783 -0.14519 0.01736 C -0.15248 0.01436 -0.16732 0.01088 -0.16732 0.01088 C -0.17097 0.01158 -0.17474 0.01204 -0.17839 0.01297 C -0.18008 0.01343 -0.18178 0.01389 -0.18334 0.01505 C -0.18438 0.01598 -0.18568 0.01945 -0.18568 0.01945 " pathEditMode="relative" ptsTypes="AAAAAAAAAAAAAAAAAA">
                                      <p:cBhvr>
                                        <p:cTn id="137" dur="1000" fill="hold"/>
                                        <p:tgtEl>
                                          <p:spTgt spid="4"/>
                                        </p:tgtEl>
                                        <p:attrNameLst>
                                          <p:attrName>ppt_x</p:attrName>
                                          <p:attrName>ppt_y</p:attrName>
                                        </p:attrNameLst>
                                      </p:cBhvr>
                                    </p:animMotion>
                                  </p:childTnLst>
                                </p:cTn>
                              </p:par>
                            </p:childTnLst>
                          </p:cTn>
                        </p:par>
                        <p:par>
                          <p:cTn id="138" fill="hold">
                            <p:stCondLst>
                              <p:cond delay="1000"/>
                            </p:stCondLst>
                            <p:childTnLst>
                              <p:par>
                                <p:cTn id="139" presetID="1" presetClass="entr" presetSubtype="0" fill="hold" nodeType="afterEffect">
                                  <p:stCondLst>
                                    <p:cond delay="0"/>
                                  </p:stCondLst>
                                  <p:childTnLst>
                                    <p:set>
                                      <p:cBhvr>
                                        <p:cTn id="140" dur="1" fill="hold">
                                          <p:stCondLst>
                                            <p:cond delay="0"/>
                                          </p:stCondLst>
                                        </p:cTn>
                                        <p:tgtEl>
                                          <p:spTgt spid="1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1" restart="whenNotActive" fill="hold" evtFilter="cancelBubble" nodeType="interactiveSeq">
                <p:stCondLst>
                  <p:cond evt="onClick" delay="0">
                    <p:tgtEl>
                      <p:spTgt spid="104"/>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nodeType="clickEffect">
                                  <p:stCondLst>
                                    <p:cond delay="0"/>
                                  </p:stCondLst>
                                  <p:childTnLst>
                                    <p:set>
                                      <p:cBhvr>
                                        <p:cTn id="145" dur="1" fill="hold">
                                          <p:stCondLst>
                                            <p:cond delay="0"/>
                                          </p:stCondLst>
                                        </p:cTn>
                                        <p:tgtEl>
                                          <p:spTgt spid="99"/>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xit" presetSubtype="0" fill="hold" nodeType="clickEffect">
                                  <p:stCondLst>
                                    <p:cond delay="0"/>
                                  </p:stCondLst>
                                  <p:childTnLst>
                                    <p:set>
                                      <p:cBhvr>
                                        <p:cTn id="149" dur="1" fill="hold">
                                          <p:stCondLst>
                                            <p:cond delay="0"/>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图片 8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5581" y="3364367"/>
            <a:ext cx="11581153" cy="3251674"/>
          </a:xfrm>
          <a:prstGeom prst="rect">
            <a:avLst/>
          </a:prstGeom>
        </p:spPr>
      </p:pic>
      <p:pic>
        <p:nvPicPr>
          <p:cNvPr id="34" name="图片 33">
            <a:extLst>
              <a:ext uri="{FF2B5EF4-FFF2-40B4-BE49-F238E27FC236}">
                <a16:creationId xmlns="" xmlns:a16="http://schemas.microsoft.com/office/drawing/2014/main" id="{DBFE96E5-F463-9B47-8C80-2963C4515E0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21" y="94761"/>
            <a:ext cx="12153900" cy="6865510"/>
          </a:xfrm>
          <a:prstGeom prst="rect">
            <a:avLst/>
          </a:prstGeom>
        </p:spPr>
      </p:pic>
      <p:pic>
        <p:nvPicPr>
          <p:cNvPr id="27" name="图片 2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72047" y="3073000"/>
            <a:ext cx="3582274" cy="2116856"/>
          </a:xfrm>
          <a:prstGeom prst="rect">
            <a:avLst/>
          </a:prstGeom>
        </p:spPr>
      </p:pic>
      <p:sp>
        <p:nvSpPr>
          <p:cNvPr id="18" name="文本框 17"/>
          <p:cNvSpPr txBox="1"/>
          <p:nvPr/>
        </p:nvSpPr>
        <p:spPr>
          <a:xfrm>
            <a:off x="2255913" y="961813"/>
            <a:ext cx="9565958" cy="2308324"/>
          </a:xfrm>
          <a:prstGeom prst="rect">
            <a:avLst/>
          </a:prstGeom>
          <a:noFill/>
        </p:spPr>
        <p:txBody>
          <a:bodyPr wrap="square" rtlCol="0">
            <a:spAutoFit/>
          </a:bodyPr>
          <a:lstStyle/>
          <a:p>
            <a:pPr>
              <a:defRPr/>
            </a:pPr>
            <a:r>
              <a:rPr lang="en-US" altLang="zh-CN" sz="2400" b="1" spc="-100" dirty="0">
                <a:solidFill>
                  <a:schemeClr val="accent4"/>
                </a:solidFill>
                <a:latin typeface="Century Gothic" panose="020B0502020202020204" pitchFamily="34" charset="0"/>
              </a:rPr>
              <a:t>Mom</a:t>
            </a:r>
            <a:r>
              <a:rPr lang="en-US" altLang="zh-CN" sz="2400" b="1" spc="-100" dirty="0">
                <a:solidFill>
                  <a:srgbClr val="002060"/>
                </a:solidFill>
                <a:latin typeface="Century Gothic" panose="020B0502020202020204" pitchFamily="34" charset="0"/>
              </a:rPr>
              <a:t> </a:t>
            </a:r>
            <a:r>
              <a:rPr lang="en-US" altLang="zh-CN" sz="2400" b="1" spc="-100" dirty="0">
                <a:solidFill>
                  <a:schemeClr val="accent4"/>
                </a:solidFill>
                <a:latin typeface="Century Gothic" panose="020B0502020202020204" pitchFamily="34" charset="0"/>
              </a:rPr>
              <a:t>had </a:t>
            </a:r>
            <a:r>
              <a:rPr lang="en-US" altLang="zh-CN" sz="2400" b="1" spc="-100" dirty="0">
                <a:solidFill>
                  <a:srgbClr val="002060"/>
                </a:solidFill>
                <a:latin typeface="Century Gothic" panose="020B0502020202020204" pitchFamily="34" charset="0"/>
              </a:rPr>
              <a:t>a fever, so she stayed </a:t>
            </a:r>
            <a:r>
              <a:rPr lang="en-US" altLang="zh-CN" sz="2400" b="1" spc="-100" dirty="0" smtClean="0">
                <a:solidFill>
                  <a:srgbClr val="002060"/>
                </a:solidFill>
                <a:latin typeface="Century Gothic" panose="020B0502020202020204" pitchFamily="34" charset="0"/>
              </a:rPr>
              <a:t>in </a:t>
            </a:r>
            <a:r>
              <a:rPr lang="en-US" altLang="zh-CN" sz="2400" b="1" spc="-100" dirty="0">
                <a:solidFill>
                  <a:schemeClr val="accent4"/>
                </a:solidFill>
                <a:latin typeface="Century Gothic" panose="020B0502020202020204" pitchFamily="34" charset="0"/>
              </a:rPr>
              <a:t>bed</a:t>
            </a:r>
            <a:r>
              <a:rPr lang="en-US" altLang="zh-CN" sz="2400" b="1" spc="-100" dirty="0">
                <a:solidFill>
                  <a:srgbClr val="002060"/>
                </a:solidFill>
                <a:latin typeface="Century Gothic" panose="020B0502020202020204" pitchFamily="34" charset="0"/>
              </a:rPr>
              <a:t>.</a:t>
            </a:r>
          </a:p>
          <a:p>
            <a:pPr>
              <a:defRPr/>
            </a:pPr>
            <a:r>
              <a:rPr lang="en-US" altLang="zh-CN" sz="2400" b="1" spc="-100" dirty="0">
                <a:solidFill>
                  <a:srgbClr val="002060"/>
                </a:solidFill>
                <a:latin typeface="Century Gothic" panose="020B0502020202020204" pitchFamily="34" charset="0"/>
              </a:rPr>
              <a:t>Lily helped take the puppy to a </a:t>
            </a:r>
            <a:r>
              <a:rPr lang="en-US" altLang="zh-CN" sz="2400" b="1" spc="-100" dirty="0">
                <a:solidFill>
                  <a:schemeClr val="accent4"/>
                </a:solidFill>
                <a:latin typeface="Century Gothic" panose="020B0502020202020204" pitchFamily="34" charset="0"/>
              </a:rPr>
              <a:t>vet</a:t>
            </a:r>
            <a:r>
              <a:rPr lang="en-US" altLang="zh-CN" sz="2400" b="1" spc="-100" dirty="0">
                <a:solidFill>
                  <a:srgbClr val="002060"/>
                </a:solidFill>
                <a:latin typeface="Century Gothic" panose="020B0502020202020204" pitchFamily="34" charset="0"/>
              </a:rPr>
              <a:t>.</a:t>
            </a:r>
          </a:p>
          <a:p>
            <a:pPr>
              <a:defRPr/>
            </a:pPr>
            <a:r>
              <a:rPr lang="en-US" altLang="zh-CN" sz="2400" b="1" spc="-100" dirty="0">
                <a:solidFill>
                  <a:srgbClr val="002060"/>
                </a:solidFill>
                <a:latin typeface="Century Gothic" panose="020B0502020202020204" pitchFamily="34" charset="0"/>
              </a:rPr>
              <a:t>Lily </a:t>
            </a:r>
            <a:r>
              <a:rPr lang="en-US" altLang="zh-CN" sz="2400" b="1" spc="-100" dirty="0">
                <a:solidFill>
                  <a:schemeClr val="accent4"/>
                </a:solidFill>
                <a:latin typeface="Century Gothic" panose="020B0502020202020204" pitchFamily="34" charset="0"/>
              </a:rPr>
              <a:t>fed</a:t>
            </a:r>
            <a:r>
              <a:rPr lang="en-US" altLang="zh-CN" sz="2400" b="1" spc="-100" dirty="0">
                <a:solidFill>
                  <a:srgbClr val="002060"/>
                </a:solidFill>
                <a:latin typeface="Century Gothic" panose="020B0502020202020204" pitchFamily="34" charset="0"/>
              </a:rPr>
              <a:t> the puppy with a can.</a:t>
            </a:r>
          </a:p>
          <a:p>
            <a:pPr>
              <a:defRPr/>
            </a:pPr>
            <a:r>
              <a:rPr lang="en-US" altLang="zh-CN" sz="2400" b="1" spc="-100" dirty="0">
                <a:solidFill>
                  <a:srgbClr val="002060"/>
                </a:solidFill>
                <a:latin typeface="Century Gothic" panose="020B0502020202020204" pitchFamily="34" charset="0"/>
              </a:rPr>
              <a:t>She served </a:t>
            </a:r>
            <a:r>
              <a:rPr lang="en-US" altLang="zh-CN" sz="2400" b="1" spc="-100" dirty="0" smtClean="0">
                <a:solidFill>
                  <a:srgbClr val="002060"/>
                </a:solidFill>
                <a:latin typeface="Century Gothic" panose="020B0502020202020204" pitchFamily="34" charset="0"/>
              </a:rPr>
              <a:t>Mom </a:t>
            </a:r>
            <a:r>
              <a:rPr lang="en-US" altLang="zh-CN" sz="2400" b="1" spc="-100" dirty="0">
                <a:solidFill>
                  <a:srgbClr val="002060"/>
                </a:solidFill>
                <a:latin typeface="Century Gothic" panose="020B0502020202020204" pitchFamily="34" charset="0"/>
              </a:rPr>
              <a:t>bread with yummy </a:t>
            </a:r>
            <a:r>
              <a:rPr lang="en-US" altLang="zh-CN" sz="2400" b="1" spc="-100" dirty="0">
                <a:solidFill>
                  <a:schemeClr val="accent4"/>
                </a:solidFill>
                <a:latin typeface="Century Gothic" panose="020B0502020202020204" pitchFamily="34" charset="0"/>
              </a:rPr>
              <a:t>jam</a:t>
            </a:r>
            <a:r>
              <a:rPr lang="en-US" altLang="zh-CN" sz="2400" b="1" spc="-100" dirty="0">
                <a:solidFill>
                  <a:srgbClr val="002060"/>
                </a:solidFill>
                <a:latin typeface="Century Gothic" panose="020B0502020202020204" pitchFamily="34" charset="0"/>
              </a:rPr>
              <a:t>.</a:t>
            </a:r>
          </a:p>
          <a:p>
            <a:r>
              <a:rPr lang="en-US" altLang="zh-CN" sz="2400" b="1" spc="-100" dirty="0">
                <a:solidFill>
                  <a:srgbClr val="002060"/>
                </a:solidFill>
                <a:latin typeface="Century Gothic" panose="020B0502020202020204" pitchFamily="34" charset="0"/>
              </a:rPr>
              <a:t>“What a good girl!” </a:t>
            </a:r>
            <a:r>
              <a:rPr lang="en-US" altLang="zh-CN" sz="2400" b="1" spc="-100" dirty="0" smtClean="0">
                <a:solidFill>
                  <a:srgbClr val="002060"/>
                </a:solidFill>
                <a:latin typeface="Century Gothic" panose="020B0502020202020204" pitchFamily="34" charset="0"/>
              </a:rPr>
              <a:t>Mom </a:t>
            </a:r>
            <a:r>
              <a:rPr lang="en-US" altLang="zh-CN" sz="2400" b="1" spc="-100" dirty="0">
                <a:solidFill>
                  <a:srgbClr val="002060"/>
                </a:solidFill>
                <a:latin typeface="Century Gothic" panose="020B0502020202020204" pitchFamily="34" charset="0"/>
              </a:rPr>
              <a:t>said.</a:t>
            </a:r>
            <a:endParaRPr lang="zh-CN" altLang="zh-CN" sz="2400" b="1" spc="-100" dirty="0">
              <a:solidFill>
                <a:srgbClr val="002060"/>
              </a:solidFill>
              <a:latin typeface="Century Gothic" panose="020B0502020202020204" pitchFamily="34" charset="0"/>
            </a:endParaRPr>
          </a:p>
          <a:p>
            <a:r>
              <a:rPr lang="en-US" altLang="zh-CN" sz="2400" b="1" spc="-100" dirty="0">
                <a:solidFill>
                  <a:srgbClr val="002060"/>
                </a:solidFill>
                <a:latin typeface="Century Gothic" panose="020B0502020202020204" pitchFamily="34" charset="0"/>
              </a:rPr>
              <a:t>“What a good owner!” thought </a:t>
            </a:r>
            <a:r>
              <a:rPr lang="en-US" altLang="zh-CN" sz="2400" b="1" spc="-100" dirty="0" smtClean="0">
                <a:solidFill>
                  <a:srgbClr val="002060"/>
                </a:solidFill>
                <a:latin typeface="Century Gothic" panose="020B0502020202020204" pitchFamily="34" charset="0"/>
              </a:rPr>
              <a:t>the puppy.</a:t>
            </a:r>
            <a:endParaRPr lang="en-US" altLang="zh-CN" sz="2400" b="1" spc="-100" dirty="0">
              <a:solidFill>
                <a:srgbClr val="002060"/>
              </a:solidFill>
              <a:latin typeface="Century Gothic" panose="020B0502020202020204" pitchFamily="34" charset="0"/>
            </a:endParaRPr>
          </a:p>
        </p:txBody>
      </p:sp>
      <p:sp>
        <p:nvSpPr>
          <p:cNvPr id="19" name="文本框 18"/>
          <p:cNvSpPr txBox="1"/>
          <p:nvPr/>
        </p:nvSpPr>
        <p:spPr>
          <a:xfrm>
            <a:off x="4308581" y="356040"/>
            <a:ext cx="262370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584200" hangingPunct="0">
              <a:defRPr/>
            </a:pPr>
            <a:r>
              <a:rPr lang="en-US" altLang="zh-CN" sz="3600" b="1" dirty="0">
                <a:solidFill>
                  <a:srgbClr val="0070C0"/>
                </a:solidFill>
                <a:latin typeface="Century Gothic" panose="020B0502020202020204" pitchFamily="34" charset="0"/>
                <a:sym typeface="Helvetica Light"/>
              </a:rPr>
              <a:t>Let’s chant!</a:t>
            </a:r>
            <a:endParaRPr lang="zh-CN" altLang="en-US" sz="3600" b="1" dirty="0">
              <a:solidFill>
                <a:srgbClr val="0070C0"/>
              </a:solidFill>
              <a:latin typeface="Century Gothic" panose="020B0502020202020204" pitchFamily="34" charset="0"/>
              <a:sym typeface="Helvetica Light"/>
            </a:endParaRPr>
          </a:p>
        </p:txBody>
      </p:sp>
      <p:sp>
        <p:nvSpPr>
          <p:cNvPr id="9" name="AutoShape 2"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6"/>
          </p:cNvPr>
          <p:cNvSpPr>
            <a:spLocks noChangeAspect="1" noChangeArrowheads="1"/>
          </p:cNvSpPr>
          <p:nvPr/>
        </p:nvSpPr>
        <p:spPr bwMode="auto">
          <a:xfrm>
            <a:off x="381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sp>
        <p:nvSpPr>
          <p:cNvPr id="20" name="AutoShape 4" descr="data:image/jpeg;base64,/9j/4AAQSkZJRgABAQAAAQABAAD/2wBDAAgGBgcGBQgHBwcJCQgKDBQNDAsLDBkSEw8UHRofHh0aHBwgJC4nICIsIxwcKDcpLDAxNDQ0Hyc5PTgyPC4zNDL/2wBDAQkJCQwLDBgNDRgyIRwhMjIyMjIyMjIyMjIyMjIyMjIyMjIyMjIyMjIyMjIyMjIyMjIyMjIyMjIyMjIyMjIyMjL/wAARCADcASk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0CpYPvn6VFUsH3z9K96Wx5y3J6ZN/qzT6ZN/qzWS3LexWooorYzLafcX6UtIn3F+lLWBoVpf9YaZT5f8AWGmVstiGSwffP0qeoIPvn6VPWc9yo7DJv9WarVZm/wBWarVcNhS3CrafcX6VUq2n3F+lKYRFqtL/AKw1ZqtL/rDShuOQypYPvn6VFUsH3z9KuWxK3J6ZL/qzT6ZL/qzWS3LexWooorYzLSfcX6U6mp9xfpTqxe5oVpf9YaZT5f8AWGmVqtiGSQ/f/CrFV4fv/hVis57lR2GS/wCrNVqsy/6s1WqobCkFWk+4v0qrVpPuL9KJ7BEdVaX/AFhqzVaX/WGlDccthlFFFaEBUsH3z9KiqWD75+lKWw1uT0yb/Vmn0yb/AFZrJblvYrUUUVsZltPuL9KWkT7i/SlrA0K0v+sNMp8v+sNMrZbEMlg++fpWbrusjSLjTN5AinufLkJ7LtI/QlT+FaUH3z9K4j4mZMemL2zIf/Qa5cVNwg5I3w8VOaizupTmI4qvXL+F/FVvdactnfzrFdRgKGkOBIPXPrWzca3pdsu6W/gHsrhj+Q5q6VaEoc1yalKcZcti/VoMFiDMQAFySe1cVfeOrOJStlC879mb5V/xrk9T1/UtX+W5uCIu0SfKg/Dv+Nc9fHUo6R1ZtSwlSWr0R3ereOdOsCYrUG8mH9w4Qf8AAu/4ZrkbzxxrFw5MRhtwegRMn/x7Nc/to215k8ZVk9Hb0O+GFpx6XL7eJ9cJz/aMv4AD+lSweNNetmyLwSD0kjU/0zWSVqNlrNV6v8z+8t0af8qO5074mEME1OxGO8luen/AT/jXaWeq2Or2RnsbhJk4zjqp9COorwx1qSx1C60u7W5s5WjkX06MPQjuK6qOOnF+/qjnq4WLXu6M9yorm9K8a6RfW0X2m6itLkj545W2gH2J4xXQxSxzRiSKRZEPRkOQfxr2oVIzV4u55coSi7SRdT7i/SnU1PuL9KdUPcorS/6w0yny/wCsNMrVbEMkh+/+FWKrw/f/AAqxWc9yo7DJf9WarVZl/wBWarVUNhSCrSfcX6VVq0n3F+lE9giOqtL/AKw1ZqtL/rDShuOWwyiiitCAqWD75+lRVLB98/SlLYa3J6ZN/qzT6ZN/qzWS3LexWooorYzLafcX6UtIn3F+lLWBoVpf9YaZT5f9YaZWy2IZLB98/SvPfHur6fqF3bWlpcpNNbF/NCchc44z0zxWP4z8dy3k0ul6RMUthlJZ0PMvqAey/wA/p15LShsuCD/EtePjcVGV6cT0sLQcWpyNcLTgtOAp2K8o9AaFpcU7FGKBiYoxS4NO2nvxSAiIqNl4qwdo6c1C5zTArOKruKtPVZ6pEMp3Sboie681FZ393YSeZaXU0Desblc/lVmXlG+lZ6LmrTtqiGrnd6R8TtXs9sd/HHexDjJGxx+I4/MV6JoXjDSNfwltP5dzjm3m+V/w7H8K8GVfaj5kYMhKsDkEHBBropYypDfVGE8NCW2h9HS/6w0yvO/BvjqWeaPTNYl3O2FhuW6k9lb/AB/OvRK9uhWjVhzRPMq05U5WZJD9/wDCrFV4fv8A4VYpz3FHYZL/AKs1WqzL/qzVaqhsKQVaT7i/SqtWk+4v0onsER1Vpf8AWGrNVpf9YaUNxy2GUUUVoQFSwffP0qKpYPvn6UpbDW5PTJv9WafTJv8AVmsluW9itRRRWxmW0+4v0paRPuL9KWsDQrS/6w1wvxH8RNpmlrpts+25vAdxB5SPv+fT867qX/WGvAvFepHWPFd7cbsxpJ5UXptXgY+vJ/GscZV9nSst2bYanz1LvoZcEWe1W4m8qVGB6HmmAbQFFKRjivn2z10bqkEcU8GqFlPuj2E/Mv8AKrgakVckpdxHemBqcCp9RSGLuPrSE+tHH94UhwP4qAEJqNjTiw96iZqYiNzVdzUrtUDmrRLIZThGPtVKOr7Wl3dQOba2mmVcbzGhbb9cfSqIR4m2urKw6gjBoJJ1p+A3Xr61GrU5XBODUlEboQfevZPBGuNrWhL5zbrq2PlSk9W9G/EfqDXj7nK+4rqfhpqBg8SyWhPyXMJGP9peR+m6u3AVXCql0ehy4umpU2+x7BD9/wDCrFV4fv8A4VYr257nlx2GS/6s1WqzL/qzVaqhsKQVaT7i/SqtWk+4v0onsER1Vpf9Yas1Wl/1hpQ3HLYZRRRWhAVLB98/Soqlg++fpSlsNbk9Mm/1Zp9Mm/1ZrJblvYrUUUVsZltPuL9KiuLy2tF3XNxFCD3kcL/Oua8beLV8MaQnk7WvrgbYVPRfVj9K8Hv7u71S5a5vbiSeZzks7Z//AFV59fEqm+Vas66VBzV3sfROoapbLpl7eW1zFKIYXkzG4bopPavnuDJbJ61ShaWGXCSMgb5TtOMg9Qa0IVrz8ViPbW0tY7aFH2d9dy2hwCx69q7Hwl8P7zxCi3l05tbA9Gx80n+6PT3rG8JaMNd8SWli4Pklt8v+4OT/AIfjX0RFEkMSRRqERAFVQMACvOnK2iOuK6nPW3gTw9aWElrHYIfMXa0z/NJ9QT0/CvMfEXh288PXhjmBe3Y/upwOGHofQ+1e5VBd2dvfWz29zEksTjBVhkGpjKxT1PnzdRurv9b+GzKzS6TMAvXyZj/Jv8fzrir7RdU00n7XYzRqP49uV/76HFappktNFbdSFqg30hkp2FclLVGz0wvUZYk4HJp2FcVmpLe3nvbqO2t42kmkbaqL1Jrb0rwdrWrspS1aCE9ZZxtGPYdT+Fen+G/CVl4fTMQM12ww87Dn6AdhSckhqLZJ4Y8OpoekR2gw07HfM47sf6DpWjqGj2F9Hsu7OCZf9tAa1Iogg56mklHFc8tdTojK2h5frvw0s5laTSpDbS9RE5LIfx6ivML6yutMvXtbuJopkPKn+Y9RX0dMOa4X4jaNHe6C1+iD7RafNuA5KE8j+v4U4VGnZl1aKceaO55K0hI61r+CpDH4z01gcfvGX81I/rWBuqOZ2SJmVirY4IODXbTfJJS7HnzXNFo+kU1XTo7jy3v7VX6bTMoP860lYMoZSCD0Ir5PSMsck12Pg/xnfeG7yOOSV5tOY4khY52j1X0NemscpS95WOB4VpaM99l/1ZqtUqzxXVmk8Lh4pFDIw6EHpUVejDY45bhVpPuL9Kq1aT7i/SiewRHVWl/1hqzVaX/WGlDccthlFFFaEBUsH3z9KiqWD75+lKWw1uT0yb/Vmn0yb/VmsluW9jH1XWbDRLT7TqFwsMecDPJY+gHesKz+JHhq8nEP2t4CTgGaMqp/Ht+NeZePdZk1fxRcrvJgtWMMS54GOp/E5rmSoYVw1cfJTaitEdVPCxcby3Oo8bav/bfiu5kSQPBBiGIg5GF6kfU5Nc63LUkZ2UtebOTlJyfU7IxUUkhMcg+hq5C1VKdA+GqGjSJ6z8ILQSanqF4RzFEsan/eOT/6DXrteYfBsqbLVP73mR/lg16fXJLdm62CiiuZ13xPdWerR6No2nHUNTePzXUuESFM4yx/p/8AWoSuB03WomgRu2K57QvE91earLo2s6cdP1NI/NRQ4dJkzjKn+n/166ahpoEzLudBsLokz2VrKT3kiUn9RWfJ4M0Rzk6Xb/8AARj+VdJRRdjucwvgvREORpUB+uT/ADNaNrolnZnNrY20B9Y4lU/oK1qKLsLldbb+8amVFQcCnUUguFRS9DWJ4j8SvpE9rYWFi1/ql5nybdW2gKOrMewrP0/xRqI1iLSPEGlCwurhS1tJHIHjlxyVz2P+fTL5Xa4RaubU/WsnWYln0S/ib7r27g/98mtWbrWPr032fw/qM39y2kP/AI6ay6nevhPnfPNRzHKY9TSM2KYWzivRSPGbFUVJjjNMWpFPBpiR6x4F8Y6fY+EJINVvUhNpJsjDHLMp5AA6nHNa9n8RfDt5dCBbmSIscK8sZVT+Pb8a8PKBiM07HHHauyGNqQiopbHPLDQk22fTAIYAggg9CKtp9xfpXA/DXWH1Hw+1rM5aWzbYCeuw9P6j8K75PuL9K9VVFUgpLqcDi4ScWOqtL/rDVmq0v+sNVDcUthlFFFaEBUsH3z9KiqWD75+lKWw1uT15T44+JtxZ382l6IEDRNtluWG75h1Cjpx6mvVT0OK+W7+ORNSu4pc+ck7h89c5Oa87F1JQiuXqddCCk3chaR5pHkkbc7ksx9SetPQr0NQ9OtMMuG46V5e53IuFO4ORSVAJxjrTWm9KVhk7OFFNjfnNVixPWpIm6iixSPX/AINXm3VNQtCf9bCrgf7px/7NXsdfPnwquzD43tEzxKjxn3+Un+le+3d1HZWktzMSIol3OQPuqOp/Ac1yVF7xvF6E1ZdvokFt4ivdZWRzNdRJEyHG0Be4/Ss3xFrM3h+4ttYCtcaTKoiuhHz5fOUkHtyQfXisDVvi7pdvN5Gk2c2oydA3+rQn2yCT+QoUJPYOZdT0FreFrhLhoYzMilVkKjcoPUA9QOKkryn/AIWd4lT97J4VfyOpOyQcfXGP0rrfCvjzS/FJMEYa1vlGTbynkjuVPf8AQ+1DhJasFJM6miiioKCiiigAoorn/E/jHS/CsCm8dpLiQZjt4+Xb3PoPc/rQk3ohG4beE3C3BhjM6qUEhUbgp5Iz1x7VlavosOp32m3csjq1hKZUC4wxIxg/pXBf8LQ8Q3B8208LO1ueQdsj8fUACrNj8W7OSf7PrGmT2D9C6neB9RgEfrWns5rUIzjc7abrXNeM2KeD9UI/54EfnxTtN1tvEmryT2QZdJtMqspGPPkPHH+yBn8xUXiaaPUPBerPA2+MQyYYdG29ce2QaxcWpK52xmpQdj59kao1cA4NK55qHOTXpJHkFxTnpUgU9TwKpJIy9DUwnz1pNAWCR0HSnL3+lVWmGOKdHJkdeaVgNnRPEmpeHblpdPdAJMCRHXIYCvcvB/iiDxRpPnonlXER2TRZztPYj2NfPCn5q9M+DaSNfatIM+SI0U+m7J/+vXZhKs1NQ6HPiIRcebqeuVWl/wBYas1Wl/1hr14bnny2GUUUVoQFSwffP0qKpYPvn6UpbDW5PXiPxT8J3FhrD65ZxM1pc8zbR/q37k+x/nXt1RXCq8LKyhlPBBGQa5alJVVys3hUcHdHylEs91KsUMbySMcBUBJP4Voat4d1bQ1hbULN4VlXcrHkfQkdD7V9G2+nWVo5e3s4IWPVo4wpP5VJcW8F1C0NxCksTcFHUMD+BrBZeray1Nfreui0PlnNLmvoqX4b+FLhhI2lIpPJEcjKPyBq3B4P8P6TbyyWWk26yqhKuy72Bx6nNc7wcldtmyxMW0kjznwh4Bha3S81OMSSsAwjcZWMdsjufr0rf8R+GLG70G5itEjW4jTfFtQDJHOBgd+n410ajZp6he/Wq9fOyrScuY+gjSio8qPKfh25Xx3pGO82P/HTX0pIiSRskihkYEMD0I7149ofg17Px/aanbyxfZBMZDGchlJB4HGCMn8q9euYo57aWGYkRyIUbDYOCMHntXTKcZu6OLkcNGeE+VqPibWn8KaRqE82iwTs0ZfoqA9fcA9B+PHb2Tw54F0nw7aKIrcPLj55WGWY+5/p09q80t7S/wDhd4ja/jiN9okxCvKgyyDtu9CMn2P8vaNM1i01vTIruwuEntnGVZex9D6H2rupcrVziq8y0HmytSuDBHj2XFeJ+LtR0DUvEKJ4XivZdcgctFPZxBldl5I65YcHnH5ivZNbiuLjQdRhtSRcyWsqxY67ypA/XFfJtjqmpaBq4vbCd7a7jyqvtBIyMEYIxVySehnF21Ppvw1rK6/oFrqG3ZI67ZY/7kg4YfmK1q8s+DOqTXFtqtlcSF3Ei3ALHklshj+g/OvU686ceWTR3xd1cKKKKkoqapqMOk6XdahcH91bxmRvfHYe56V49o+r6TB4mOo+M7a+TULwiWNpYP3cUZ+7tBOcYHXB6fU11fxf1BrbwnFaIcNd3AVvdVBb+e2vD9T1nVNcuoJdSunuJYY1hQsANqDoOB79etdVCKtc560tUj63gtbJ4EeGKJ43UMrgBgwPQg1l654O0nX7Rorm0UnHyuByp9j2/Co/AcFzbeBdHiuwwmFuDhuoUklR/wB8kVvXN9Bp1nNc3UyQ26LukdzgAV12TRyXaeh866zp+reBNTl0o308el3hG6RBklMjPH94D0xkV6c9lbSeHGsrTBtntTHEQcgqV4Ncb4hvbz4na4kOnReRo9q2PtUq43e/ufQe/OO3d2FjDpunW9lAWMUKBFLHJI9687EtXsj18GpNNyR836dYm/1q0sWB/fTrGwHBwTg17TZeFdG0+ERLbwKcYOEBP4k5Jrz6LTv7P+JYhAICXjFcdgckfoRXp9ZYqq9EisLTSvfucr4n8AWV5bNPYokFwBlWQYVj6MBx+NeRSxvDK8UilZEYqynqCOor6Qg+e3lVvu4rn5/BuhajI1zc2IaZyS7K7Lk/ga6sujOvJ00+lznx/JSip262PDRkkAAknsK1LrQNWsLKK8uLOVIZBkNjp9fT8a9nsvDGi6X+8tNPhSQdHI3MPxNXyAwIIBB6g17lPLLp80tTx543X3UfPkInuJVhgjZ5HOFVRkmvobwB4e/4R7wxFFIB9qnPmzH0J6D8BVaGxtLeQyQ2sMbnqyRgGuqsf+PGH/drSng1Q95u7InifaaJWRYqtL/rDVmq0v8ArDXRDcxlsMooorQgKlg++fpUVSwffP0pS2GtyemTf6s0+mTf6s1kty3sVqKKK2My2n3F+lKQCMHpSJ9xfpS1gzUwmh8p5LVunVT6iqj28iH7pI9RW3dQrMxDcEHgjqKqNHLH1XePVf8ACvnMbldSEuamrx/I9/CZjCceWo7S/Mi0eJ/7VgJUgAnqPY1v6kHJXGdtZlgW+3wt5bhQ3JIx1GP610bKrDDDNcMKcoK0lY6ZVY86lF3OeIypVhlSMEEcEVDpVjZ6LeyXOnwfZmk/1iRMRG/1T7uffGa6J4UA4QflURgjPVB+VaKTWxUpwmveQ83731vJbxTtbTOuFmRQSnuAcj864a5+EOlXl3LdXWs6hLNKxd2wgLE9T0rvIY0TO1QKlrT20+pySpwT91WOb8NeB9K8K3Es9g908sqbGaeQHjOegAFb13HJNaTRwyeVKyEK/wDdPrU1ch4o8VSWMxsdPIEy/wCslxnb7D3rJyb1Z0YbDzrTUKZ1Fn5v2SMTR+XKo2sAcjI7g+lT15Vb+KdZgmDi8eX1SQBgf8+1eg6FrUWt2XmoNkqHEsefun/A0rnRisvq4dc0tV5FbxN4S03xXFBHqDXC+QWKNC4UjOM9QR2Fcuvwa0VJFki1W/QqQRuCHB/KvRaK0jOUdEee4plK0vH06zW2mvZL6VOPOmUKxHvtAFY+t29rrzR/2hEZ4ojlYWciPPqVBwT9c1vSxRs+SgJ9aiMMYH3F/Km6s31NqcKUdeU55okiiWKKNUjUYVEXAA9gKntdwiw34VpSxx7fuCqpAHArCR3xqc0bJHL3egW48SS6uEdp2UAei/LjOPXFWlgkY8IR9eKvXE6x3DKwPQcgVC92MfIpJ9TxRHC16rXLFv5HNLEUad7ySBwIYPLXlmpqrtUAdqjRi8pZjk4qWvqctwDwsW5/E/wPnsfjViJJR+FDZPuGoKnk+4agr1YnmsK6Ox/48Yf92ucro7H/AI8Yf92sq2xVPcsVWl/1hqzVaX/WGsobmkthlFFFaEBUsH3z9KiqWD75+lKWw1uT0yb/AFZp9Mm/1ZrJblvYrUUUVsZltPuL9KWkT7i/SlrA0K0v+sNMp8v+sNMrZbEMfGdpLf3cN+RzW4CCMjpWJB98/StGzl/d+UeqcD6dv8PwrxM2pO6qL0PTy+ejh8y1RgUUV4x6QUUUUAV7uZoIC6jketeS+JrpNIV5VhkvLh2LylQSqdyWYdDz0r1+WJZkKOMqa8+1aBJtWurZUWONDsVccYx/XrTVux6OXOfNKMXY4c+NNNitCLK2nNzIMbGAwD9Qc/lXbeELxPMS5jWS3lkTbJbygg/X3571nWPgjS7O6F4oRHzkdTt+g7V0vhm3imv7qNow8cYDIx6qc+vv/SrlZbI6qsqvspuUr/1+Z2EbbkB9RTqQAKMDoKC1ZniAcVFIwApXkAqpNLSbNIQbIpnzVY9ac7ZNVrmby48A/M3T296UISqSUI7s6nKNKDlLZGZdPvuXbtnioadJ9802vuqNNUqcYLoj4utUdSpKb6sfF9/8KmqGL7/4VNVPclDZPuGoKnk+4agpxEwro7H/AI8Yf92ucro7H/jxh/3ayrbFU9yxVaX/AFhqzVaX/WGsobmkthlFFFaEBUsH3z9KiqWD75+lKWw1uT0yb/Vmn0yb/VmsluW9itRRRWxmW0+4v0paRPuL9KWsDQrS/wCsNMp8v+sNMrZbEMlg++fpU3IYMhww6H+lQwffP0qesasIzTjLZmlOTi+ZbliK6V+D8rjqpqcSCsyYAx+4PB7io1uJk7hx78GvDrZZUjrT1X4nrUsdTlpU0f4Gxvpd4rKF6P4lZfwz/KpBeIejr+dedOE4aTVjuioz+F3NHeKy9R0W11CbzyWinxgunf6ipvtHvSfaKm5rBTpvmi7MzP8AhGyeGviV9o8H+datjZW2mweVApGTlmJyWPvTDP70wz+9HMazlVqK0noXjKPWomnqk04HVgPqage8iUcyD8OaSvJ2SuZ+zjFXky482ars5NUZNSjH3FZj78VTlvZpeM7R6LXbRy3E1X8Nl56f8EwqZhhqK+K78v6saM1yseQPmf09KoMzOxZjkmmr90fSlr38Hl9PDa7y7/5Hh4vH1MTptHsQSffNNp0n3zTa9JHnsfF9/wDCpqhi+/8AhU1S9ykNk+4agqeT7hqCnETCujsf+PGH/drnK6Ox/wCPGH/drKtsVT3LFVpf9Yas1Wl/1hrKG5pLYZRRRWhAVLB98/Soqlg++fpSlsNbk9Mm/wBWafTJv9WayW5b2K1FFFbGZbT7i/SlpE+4v0pawNCtL/rDTKfL/rDTK2WxDJYPvn6VPUEH3z9KnrOe5Udhk3+rNVqszf6s1Wq4bCluFWN0YVFdlBIGAT1otLKa8fEa/KOrHoK5vXbGWx1OVHcswIZX9VPT8un4U4KFWfs76ilzQjzWOpisRMCwhUIBkuV4FVYNPQzOM3Pl44dztyc9h/jW5o9+NZ0NZDgygbJVHHzD/Hg/jTGhdc7cuB1wOR9RXgY3nu4cq89D1sLJaS5mY8mluPuTOw9Cxqo9jKuc7mPoT1reyM4zz6UNtx82Pxry1Gzuj0HNtWbOae0YJuCMrehxzVaVGVDlSPqK370hSqqpHfJqlLMsMTSP91Rk172FxtSMUpK55NfDQbbTMWisCS7uLnU8xEiSR8KF6deldJNbyW7APz7joa96doNKT1Z5UbyTa2Q9fuD6UtIv3B9KWsyiCT75ptOk++abVolj4vv/AIVNUMX3/wAKmqXuUhsn3DUFTyfcNQU4iYV0dj/x4w/7tc5XR2P/AB4w/wC7WVbYqnuWKrS/6w1ZqtL/AKw1lDc0lsMooorQgKlg++fpUVSwffP0pS2GtyemTf6s0+mTf6s1kty3sVqKKK2My2n3F+lLSJ9xfpS1gaFaX/WGmU+X/WGmVstiGSwffP0qeoIPvn6VPWc9yo7DJv8AVmlsLNr242dEHLt6Ckm/1Zrb0aNY7IH+NyWNY1qrp09N2aU4c0tS9FEkMYjjUKo6AVzXjGzWWCK5XG9Pkcf7J6H8D/OumkcRxs7dFGaz47cX9pcifpOCn0Ht/ntXBQqulUUzpqU+eDRxvhHUvsOrfZpGxFc/Jz2f+E/0/EV6C8SScsvPr0NeS3kMlreOjfLIjEHHYg44r0zQ9SGq6TDc5HmY2yD0Ydf8fxr0czoq6rR2e5yYSpvB9Cw9puGBKcejgNUYsXH/AC2C/wC5GAau0V5J3XZj6rp8a2BeMHdGcknqR3rgPEeoeVF5CHnv9a9I1m+h0/Sp55sEbSqr/eJ6CvFLyd7284yxJwvuTXq5XhueftZbL8zjxla0eRbs1PC1kZr43TDKxdP9412M0SzIVYfWqekWS2NnHAPvBSWPq3errNteuTG4l1q7nHZbHTh6Kp0uV9dzKeMxNsPbvTavXkeU3jtVGvSw9X2tNSe5xVqfJKxBJ9802nSffNNrqRgx8X3/AMKmqGL7/wCFTVL3KQ2T7hqCp5PuGoKcRMK6Ox/48Yf92ucro7H/AI8Yf92sq2xVPcsVWl/1hqzVaX/WGsobmkthlFFFaEBUsH3z9KiqWD75+lKWw1uT0yb/AFZp9Mm/1ZrJblvYrUUUVsZltPuL9KWkT7i/SlrA0K0v+sNMp8v+sNMrZbEMlg++fpU9QQffP0qes57lR2GTf6s1fsZnht4xyy9cdx9PzqhN/qzVyH/UR/7o/lXmZjNxjG3md2CgpOVy5eXQkgVFYEMcnHX6EVds122kY9s1z9wSJMjggVpazdy2Hh2W4gIWRY1CkjOMkDP61y0H7VpLc2rR9mjiPFTR/wDCQ3apg8rnHrtGazLbUb2wDC1uZYgxyQrYBP0qFmLMWYksTkknJJpK+yhSUaapy1sj5+U25OS0NRfF+sRDH2xz9UQ/0pH8c6sB/wAfHP8A1yX/AArJZQRVWVBS+q0H9hfch+2qfzMl1XxDqGrALc3Duo6A4AH4Diq+i7f7Ytd3Tf8Ar2qrIoBpIHaKdHU4ZSCD71pKmvZuEdNCFN86k9T0yL/WrnpnFLKuJG9M1EpJUN3xmrscKyy/OTyM/nXxUnY+jSuVJCDEQew7Vl1rSKFd1HQEisnvXfldXn516fqc2Op8vK/Ugk++abTpPvmm17SPMY+L7/4VNUMX3/wqape5SGyfcNQVPJ9w1BTiJhXR2P8Ax4w/7tc5XR2P/HjD/u1lW2Kp7liq0v8ArDVmq0v+sNZQ3NJbDKKKK0IP/9k=">
            <a:hlinkClick r:id="rId6"/>
          </p:cNvPr>
          <p:cNvSpPr>
            <a:spLocks noChangeAspect="1" noChangeArrowheads="1"/>
          </p:cNvSpPr>
          <p:nvPr/>
        </p:nvSpPr>
        <p:spPr bwMode="auto">
          <a:xfrm>
            <a:off x="190500"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sp>
        <p:nvSpPr>
          <p:cNvPr id="6" name="AutoShape 2" descr="data:image/jpeg;base64,/9j/4AAQSkZJRgABAQEASABIAAD/2wBDAAgGBgcGBQgHBwcJCQgKDBQNDAsLDBkSEw8UHRofHh0aHBwgJC4nICIsIxwcKDcpLDAxNDQ0Hyc5PTgyPC4zNDL/2wBDAQkJCQwLDBgNDRgyIRwhMjIyMjIyMjIyMjIyMjIyMjIyMjIyMjIyMjIyMjIyMjIyMjIyMjIyMjIyMjIyMjIyMjL/wAARCAH1AfQDAREAAhEBAxEB/8QAGwABAAIDAQEAAAAAAAAAAAAAAAUGAQMEAgf/xABLEAABAwEDCAYIAgcGBQUBAAAAAQIDBAUGERIhMXFzdLGyMjQ1QWGBExQiMzZRcsFCdSRDRWKRodEjJSZEUmMVRlOCohZVwuHw0v/EABoBAQADAQEBAAAAAAAAAAAAAAABAgMEBQb/xAA0EQEAAQIDBgQFBAMAAwEAAAAAAQIDETFxBAUhMjPBQVFysRJCgaHRImGR8DRD4RMjYlL/2gAMAwEAAhEDEQA/APuwAAAAAAAAAAAAAAAAAAAAAAAAAAAAAAAAAAAAAAAAAAAAAAAAAAAAAAAAAAAAAAAAAAAAAAAAAAAAAAAAAAAAAAAAAAAAAAAAAAAAAAAAAAAAAAAAAAAAAAAAAAAAAAAAAAAAAAAAAAAAAAAAAAAAAAAAAAAAAAAAAAAAAAAAAAAAAAAAAAAAAAAAAAw5zWpi5URPErVVFMY1SmImWpKqJXYYqniqGEbXamcMV5tVYNqORyYoqKngdETExjCkxgySgAAAAAAAAAAAAAAAAAAAAAAAAAAAAAAAAAAAAAAAAAAAAAAAAAAAAAAAAAAAAAAAAAAMOcjExcqIhWqqKYxqlMRM5OaSr7o081OK5tnhQ1ps/wD6cznOeuLlVVOKqqqqcapxbxERk8lUtkTZXO/s0XN3p3GlqLkz+hWqaY5m2lr6eoqJKZlVHNPGmL0jzo3u06MTv2e/FdU2/iiao8mFy3NMRVhhDsOtkAAAAAAAAAAAAAAAAAAAAAAAAAAAAAAAAAAAAAAAAAAAAAAAAAAAAAAAAAAAAAAAw5zWJi5URPErVXTTGMymImcnPJVdzE81OO5tf/4bU2vNzOVXLi5VVfE4qqpqnGptERGTGBA9MifIvspj817kLUW6q+WETVEZoq0LxWZZuLEetZUJ+riX2UXxcY3dq2exnPxT+2X8taLF25xyhU7TvJaFposb5PQ0/dDD7Kea6VPJ2jeF69Hw44U+UO23s1u3xw4+aXuD16s2TeY9DcXUr0c28eWnXsvZ9M8oAAAAAAAAAAAAAAAAAAAAAAAAAAAAAAAAAAAAAAAAAAAAAAAAAAAAAAAAAAAAGHOa1MXKiFaq6aYxqTETOTnfUroYmHipx3NqnKiGtNqPFoVVcuKripyVVTVOMtowjJgqPTY3PxVEzJpXQiF6bdVeSJqiM0RaF5bMs7FjHeu1CfgiX2EXxd/Q57217PY/+p/bL+WtFi7cz/TCpWneK0bUxZJL6KDuhi9lvn3r5nk7Rt969HwzOEeUZf8AXfa2ai3xiOPmiTibBAt1wevVuybzHvbi6lend5+8eWnXsvZ9M8oAAAAAAAAAAAAAAAAAAAAAAAAAAAAAAAAAAAAAAAAAAAAAAAAAAAAAAAAAAYc5rUxcuBWqummMZlMRM5ND6hVzNTBPmcle1TlS1pt+bQqqq4quKnJMzVOMtY4ZMED02NzkVUT2U0uXMiF6bc1ZImqIQ1o3osyz8WQr67OmbBi4MRfFe/yOW9tuz2OEfqn7fy3t7NcucZ4R91RtO8Fo2ri2ebIh7oYvZamv5+Z5G0bfev8ACqeHlGTttbPRb4xHHzRZxN3PWV9LQRelqp2RN7spc66k7zW1Zruz8NEYq1VU0xjKKprWq7ZtOmoqGNaWCeVrFqZm4uwVdLWf1PTo3fRbp+K7OP7R+WFV2qY/RGCy18LKa0KiCPHIjkVjcVxXBDzL0RFyqI829uZmiJlZrg9erdk3mPZ3F1K9O7h3jy069l7PpnlAAAAAAAAAAAAAAAAAAAAAAAAAAAAAAAAAAAAAAAAAAAAAAAAAAAAAAAAMOcjUxVcCtVcU5piJnJofOq5m5vFTkr2mfla02/NqXFVxVcTmmZmcZaREQwRgllGKqK7Q1M6uVcEQtTRNWSJmIQlo3qs2gymU36bOn+lcI08+/wAjkvbfs9nl/XP2b29muV8Z4QqNpW/aNqrhUTYRd0MfssTy7/M8faNuvX+FU8PKMnda2ei3lHHzRhyNnNW2hSWdF6SqnbEi6EXS7UmlTW1YuXZwojFWqummMZlxU1ZWWzT2g+kY+iip6ZZmTSsRXvVHImGT3Jguk9G1sVuif/ZOM+UZfywqu1ThFMYQhY7OY2ZZpXPnnXTLKuU7y+R6EVRTHw0xhH7KxTGOM8ZTVgx5Nv0C/wC+ziZXJ/T/AHzWnKVitftit2zuJ4e0dWrVta6cLFcHr1bsm8x7G4upXp3cW8eWnXsvZ9M8oAAAAAAAAAAAAAAAAAAAAAAAAAAAAAAAAAAAAAAAAAAAAAAAAAAAAAGHORqZ1K1V00xjKYiZyaXTKvRTA5a9omeFLSLcZy1Liq4quc5pxmcZaR+zGBCXpGLkq5VRrEzq5y4IhaKJmMfBE1eCBtG9tnUOLKRPXZk70zRp59/kcd7eFizwp/XP2dFvZblfNwhULSty0LVdhUzr6PuiZ7LE8u/zPH2jbb1/nnh5Rk7rVi3b5Y+qOOTFs5a20aSzo0fVTtjx6LdLnak0qa2rFy7OFEYq1V005yh5bVtK0PZoofUoV/WypjIupuhPM9C3slq3xuT8U+UZfyxm5VVlw9yksaNkvp35U066ZpVynL/TyN5uTMfDHCPKERTEcfFZLOpvR2fay4aaNyf+TSLfCUVTxjVBpD4GnxLJCx4sLZol/wB9nEpXVw/vmTlKWtftit2zuJ5G0dWrVra6cLFcHr1bsm8x7G4upXp3cW8eWnXsvZ9M8oAAAAAAAAAAAAAAAAAAAAAAAAAAAAAAAAAAAAAAAAAAAAAAAAAAAYc5G6VK1VxTmmImcmp0qrozIctd+Z5eDSLfm1rnXTnMJxloYEArcGK9ytaxudXuXBELRRMxjlCJnwV+0b30FHjHRN9cmT8S5o2/1OG9vGxa4W/1T9nTb2S5Xxq4R91QtK2rQtV2NVOrmJoibmYnl/U8XaNsvX5/XPDy8HfbsUWuWEeczZyV1pUlnMRamZrFXosTO52pqZza1s9y9P6IUqrppzREtpWnaGalj9RgX9ZImVKupNDfM77ey2rfGufinyjL/rGa66suEfdmjseKKRZVR0k7ulLKuU9fNTaq5VMfDlHlHCERTEcfFMQ0XgUTikYaLwCsykmU3o7LtFcNNMqfzQtT4qTPGFbSHwI+Js7LMiybUpF+UzOKFZnH7e6Kspddr9s1u2dxPN2jq1atbXThYbg9erdk3mPY3F1K9O7i3jy069l7PpnlAAAAAAAAAAAAAAAAAAAAAAAAAAAAAAAAAAAAAAAAAAAAAAAAAMK5E0laq4pzTETLW6RV0ZjmrvzPCGkUebWviYZyuAxHYMjWSRzWRtzq964IhPw8MZ4QY+Cu2lfGhpMY6FnrcqZst2aNF4qcF7edm1wtx8U/b/rpt7Jcr418I+6oWjbNfar8auoc5vdGmZieR4m0bXdvz/7J+ng77dmi3yw4DnauOutSjs5E9ZmRr16MbUynu1NTObWdnuXeSPx/KtddNGaJltC1LQXJp2eoQL+J2DpVTwTQ3id9vZbNvjV+qft+ZYzXXVlwj7vdHY8UL1kRqvld0pZFynu81Nqq5qjDw8kRTEcUvDRaMxRMykIaLwCsykYaLRmJVmUhDReAVxdFVToyya3xhVP5oT4SiJ/VCppD4HP8TpdVDFk19MvylZxQRPGNY90VZS82v2zW7Z3E4to6tWrS1yQsNwevVuybzHsbi6lendxbx5adey9n0zygAAAAAAAAAAAAAAAAAAAAAAAAAAAAAAAAAAAAAAAAAAAAAAYVyJpUrVXFOaYiZyeFe5dGY5670zk0iiPF4MOK4Bh6tjjWWV7Y426XvXBELfDhHxVcIRjjOEK3aV86Omxjs+P1qRP1j80aau9Tzb+9LNrhaj4p8/B129jrq55wj7qfaFr11qSZdXUOemlGJma3Uh4t/a7t+cbk/h327NFuMKYcRztHHXWrR2fglRL/AGi9GJiZT3akQ3s7Ncuz+iOHnlH8q1V005omWttS0cUiT1CBe/M6VU4NO63s1m3xn9U/b/rGaq6v2j7tlHZEUDle1irI7pSPXKc7Wqm1VdVXCckREU8YS8NF4FEzKQhotGYK4pGGi8ArMpCGi8CVZl3x0zW6Qri3I1E0IENVYmNm1af7S8RPLVomnmhVsk5HU3UqfplPtWcyE05xrHuirKXLa/bNbtncTl2jq1atLXThYbg9erdk3mPY3F1K9O7i3jy069l7PpnlAAAAAAAAAAAAAAAAAAAAAAAAAAAAAAAAAAAAAAAAAAAAABh3RXURORCLZVSN6XtJ4ni036oz4u2aIdDKqN2lVavibU3qZ/ZSaJhue+OKJZpZWRxImKveuCG0xER8VU4R5qcZnCI4qzaV9aWnyo7Oi9Yk/wCrImDE1JpU82/vW1b4WY+KfOcnXb2KqrjXOCn2halbakmXV1DpPk3Q1upDxL+1Xb843Jx9nfbtUW4wphxmDRxV1rUdAqMmkV0y9GGNMp7vJPub2tmuXeNMcPPwUquU05ouSstS0czP0CBe5q5Uqp4rob5HdRs9m3n+qft/36s5qrq/aPu2UVkxU6qrI/bd0nuXFztarnNqq5qzViIpyS0NF+6UMUjDRaMwVxdMnqtDF6Wrnigj/wBUjsMdXz8i0UzVkrNTxBeO7/pEY604o1VcEWRrmNXzVMC8Wq5yjFWasM1nghidG2RjmvY5MWuauKL4opnx8UYulERNCAAgA11SY2fV7JeKE/LVomOaFZyTkdLbTt/SoNqzmQmOaNY90TlLhtjtmt27uJybR1atWtrpwsNwevVuybzHsbi6lendxbx5adey9n0zygAAAAAAAAAAAAAAAAAAAAAAAAAAAAAAAAAAAAAAAAAAAAAw7orqInKRCIfPvQl6QkVe+r3LV0LMpcj1ZFycc2OUufA4d61TjbjwwdOxxGFU/urB5TscNba1HQu9HI9Xzr0YY0ynr5d3mb2dmuXeMRw85y/uilVymnh4ouSptS0c2PqMC/hYuVKut2hPI76LFm1/9T++X8eP1ZzVXV+0fdvorKip8fRx4K7pOXO5y+K6VNKq6quZWIinJKw0WjMVJlIw0XgFZl0zerWfTrPVStijTNiulV+SJ3r4ExEzkiZS9NSZTGuVitykRcHJnTH5iYwlTFG1lHBJfSzo54mSt9TkdkuTFMUcTPLEfv2TEzxmEpV2LZ1bCsclLGzFOlGmSv8ADQvmUmmmfD+CK6o8VQkorUuZVpNZq+monuxdSquEUvzyf+m/+SmkXflu8Y8J/KfhirjRn5LpZNr0ltUDayjermKuS9jkwdG5NLXJ3KgqommcJZu4qAHidMaCr2S8UJ+WrQjOFeyTkdLZA3CohX/cZzITGcax7onJGWx2zW7d3E5do6tWra104WG4PXq3ZN5j19xdSvTu4t48tOvZez6Z5QAAAAAAAAAAAAAAAAAAAAAAAAAAAAAAAAAAAAAAAAAAAAAYd0V1ETlIhEPn3oPSEoVW+nXqHdU5lODevNb9Pd17Hy1avn95KieGCjjgmfEk9Qkb3MXBcnBdC9xlsFuiqqqaoxwjFreqmIiI8ZKKy4YG/wBlGiY51XSq+KrpU66q6qp4yrERTkloaLwKoxSENFozBWZSMNH4BWZba2WnsmgfV1OOS3BGtantPcuhqeKlqYxlWZ8kRV2ZOliVds2ng6vdGnoYscWUrHORME/ewXOv/wCRMxVEx4f3jP8AeC1M4VRgujPds+hvBAzQVX8c2fuUvMJ5Y17LR4prEqh5lijnhfDMxJInpg5q9/8A9jPhJlxUm0bMtC7Fp/8AFbKd6SN+DZGOzMnb/of8nJ3OJpr+CPhq40+fk0mP/JxjNZ7GvHZ9txfo8vo6hvvKWXBssa+Kd6eKYoXqomnj4ebLxwSqORVVEVFVNKY6CiSXPRVWyXihaOWrRHzQgck43Q9xN/t4tozmQtTnGse6JyRFsds123dxOPaOrVq3tdOFhuD16t2TeY9jcXUr07uLePLTr2Xs+meUAAAAAAAAAAAAAAAAAAAAAAAAAAAAAAAAAAAAAAAAAAAAAGHdFdRE5SIRD596D0hIqt9Ov0W6pzKcG9ea36e7q2Plq1fOr0dGy98bwUpu7Ov092l75dU9Z0aPaiG8KynoKPHDBAzmUjDReBKuLtjga3uCMVbpF/8AUdvOrne1ZtA5WUrfwyP75P6eCeJarh+n+fx9Fo4Rj5u+8/w5W/S3naVjx+vsinOEwzoM+lvBAqgqv44s7cpeYmeWP74LR4psogJSLkqxzHta9jkwcxyYo5PFBEoV+vuVY9oTNf7Ua45muYj8nUuKKgj9PJVML/HM80YtlzmQR2JIkESMYlXM1EwzrkuycV8cxerGJwmcVZwnDCFgdnpKrZLxQRy1aK+MIbJORu9Mb/axbRnMhMc0ax7onKUJbHbNbt3cTk2jq1at7XThYbg9erdk3mPX3F1K9O7j3jy069l7PpnlAAAAAAAAAAAAAAAAAAAAAAAAAAAAAAAAAAAAAAAAAAAAABh3RXUROUiEQ+feg9IShVb6dfot1TmU4N681v093XsfLVq+dXo6Nl743gpTd2dfp7tL3y6rLY6YohupUuFNCiRoqoSymXSgQgL010sdJFZlIq+t16+jbk6Wx/jd/PBNfgWpn4Y+Py9/BMRjOCTs+iis6ghpIkRGxtwzd696mccOBM4zi4bz/Ddb9LedpaPyU5wmW9Bn0pwQIQVV8cWfuUvMTPLGvZMeKa7iiAAEst6TdYMEFc7sKTfajnU1uc0/3whHksSZ6aq2S8UIp5atFfGNUVknK2ekTB8e0ZzITTnGse5OSv2x21Xbd3E49p6tWrptdOFhuD16t2TeY9fcXUr07uLePLTr2Xs+meUAAAAAAAAAAAAAAAAAAAAAAAAAAAAAAAAAAAAAAAAAAAAAGHdFdRE5SIRD596D0hIqt9Ov0W6pzKcG9Oaj093VsfLVq+dXo6Nl743gpTd3NX6e7S98uqz2L+E3UqXOL3TdRLF6VyNRVcqIiJiqroRCBWLCRbYteqt+RF9F7mjRe5iaF88Vd/3J8i1efw+Xv4/hbKnVZSiERef4crfpbztLR+U05wmW9Bv0pwQKIKq+OKDcZeYn5Y/vgtHimsSgYgMQMt6TdaAQVzl/uKTfKjnU0uc0/wB8IR5LIzPT1OyXiTTy1aKznGqPyTkamTg5m0bzITTzRrHuK3bPbVdt3cTj2nrVauq104WG4PXq3ZN5j19xdSvTu4t48tOvZez6Z5QAAAAAAAAAAAAAAAAAAAAAAAAAAAAAAAAAAAAAAAAAAAAAYd0V1ETlIhEPn3oMoSKtfPr9Fuqcynn705qPT3l1bHy1avnV6OjZe+N4KV3dnX6e7S98uqzWL+E2UqXOL3TdRLFBXnqpJo4LFpVVamvXJfgudsX4l8+j/H5Fqf0/q/jX/iYiJnjl4pilpo6KlipocPRxtyU8fmpThHCCZmZxltAibzfDlZ9LedpaPymM4TDeg36W8EEqoKq+N6DcpeYTyxr2THimsSoAAMt6SayBBXO7El32fnU1uc0/3wgnKFlh9zU7JeKE0cteilWcauI5GrC6WbRnMhNPNGse4rNs9tV23dxOPaetVq6rXThYbg9erdk3mPX3F1K9O7i3jy069l7PpnlAAAAAAAAAAAAAAAAAAAAAAAAAAAAAAAAAAAAAAAAAAAAABh3RXUROUiEQ+feg9IShVb59fot2TmU8/enNR6e8uvY+WrV87vRosvfG8FK7uzr9LS98uqy2NpabKVLVU1sFnWa+rqX5MMbcVw0r8kRO9VXMiFoiapwhiirv0k8ss1uV7Mmqq80Uen0USZkRPL7r3iqYmcYy8Pz9fZaYw/T/ACnSqACJvN8OVmpvO0mn8pjOEwnRZ9LeCCVUHU/G9BuUvMTPLGvZaPFNFEMYkhiQllq+03WgQgrndhy77Uc6mtzOf74QT4LNB7mq2K8UJt8teilWcauI5GrDtLPrbzITTzRrHueCs2z21W7d3E49p61WrptdOFhuD16t2TeY9fcXUr07uPePLTr2Xs+meUAAAAAAAAAAAAAAAAAAAAAAAAAAAAAAAAAAAAAAAAAAAAAGHdFdRE5SIRD596DJMIVa+fXqLdk5lPP3pzUenvLr2Plq1fO70aLM3xOVSu7s7np7tL3y6rJY2lpsrU76KifbtfLV2jLl0lFUvhgpWpg3FubKX5r4+SYF6uEfDGXv/wAZROHHx9lkVcV7tSdxTHHNAQMYgRV5V/w7Wam87S1P5TGcJdOi36U4IJzVQdT8b0G4y8xPyxr2WjxTRRDGISYgZTpN1oBB3P7Dk3yo51NbnNP98IR5LNB7mq2K8UJt8teilWcauI5GrC9KPaM5kJpzjWPcVq2e263bu4nHtPWq1dNrpwsFwevVuybzHr7i6lendx7x5adey9n0zygAAAAAAAAAAAAAAAAAAAAAAAAAAAAAAAAAAAAAAAAAAAAAw7orqInKRCIfPvQekJQqt8+v0W7JzKefvTmo9PeXXsfLVq+d3o0WZvicqld3Z3PT3aXvl1WSxtLTdSpNXcVFo7Q/Mp+Jav8AHsy8v74pjMZjGISARV5vh2s+lvO0mn8pjOEunRb9KcEJ8VUHU/G1DuMvMT8sf3wTHimigYgYxAy3HKTWgEHdDsOTfajnU1uc0/3whHhCzU3uavYrxQm3y16KVZxq4zkasL0o9ozmQmnmjWPc8Fatntut27uJx7T1qtXTa6cLBcHr1bsm8x6+4upXp3ce8eWnXsvZ9M8oAAAAAAAAAAAAAAAAAAAAAAAAAAAAAAAAAAAAAAAAAAAAAMO6K6iJykQiHz70HpCUKrfPr9Fuycynn705qPT3l17Hy1avnd6NFmb4nKpXd2dz092l75dVjsbS02VqTV2upWh+ZT8S9f49oZf37pgzADGIEVeVf8O1mpvO0mn8pjOEx+Fv0t4IJzVQdT8a0O4y8xb5Y17JjxTJQAGIBq+0mtCBCXQ7Dk32o51NrnNP98IR4LNTe5q9gvFCbXLXp+FK841cZyNWF6TNo3mQmnmjWPcnJWrZ7brtu7ice09arV02unGiwXB69W7JvMevuLqV6d3HvHlp17L2fTPKAAAAAAAAAAAAAAAAAAAAAAAAAAAAAAAAAAAAAAAAAAAAADDuiuoicpEIh8+9B6QkVW+fX6Pdk5lPP3pz0ad3VsfLVq+d3o0WZvicqld3Z1+nu0vfLqsdj6WmylSZu11Kv/Mp+Jav8e0M/wC/dMFAAYgRN5fh6s1N52k0/lMZwmO5v0pwQTmqg6j41odxl5i3yx/fBMeKZMwJAA1faTWhAg7oL/ccu+T86mtzmn++EI8lopfc1mwXiha1yV6fhSvOnVxnI1YXpR7RnMhNPNGse5OStW123Xbd3E49p61erptdONFguD16t2TeY9fcXUr07uPePLTr2Xs+meUAAAAAAAAAAAAAAAAAAAAAAAAAAAAAAAAAAAAAAAAAAAAAGHdFdRE5SIRD596D0hIql8+v0e7JzKefvTno07urY+WrV88vRoszfE5VK7uzuenu0vfLqsVj6WmytSau31Gv/Mp+Jav8e0Mv790uUABiBFXkX/D1Z9LedpNP5TGcJfHM36W8EE5ojJB1HxpQ7jJzFvkjXseaZKAQAGW9JNaBKDuh2JJvk/Oprc5p/vhCPJaKPPDWbBeKF7PJXozuZ06uM42rC9Jm0ZzITTzRrHueCtW123Xbd3E49q61erptdONFguD16t2TeY9fcXUr07uPePLTr2Xs+meUAAAAAAAAAAAAAAAAAAAAAAAAAAAAAAAAAAAAAAAAAAAAAGHdFdRE5SIRD596DKEiq3z6/R7snMp5+9OejTu6tj5atXzy9Giy98byqV3dnc9Pdpe+XVYrH6TTZWpM3c6jX/mU/EtX+PaGX9+6XKAQAEVeRf8AD1X9LedpanP+fZMZwl+5PpbwQTmiMkJP8aUW4ycxPyxr2T5pgoADEIGr7Sa0CULdHsSTfajnU1u80/3whHks9H7qs2C8UL2eS56WdzOnVyHG1YXpR7RnMhNPNGse5OStW123Xbd3E49q61erps9ONFguD16t2TeY9fcXUr07uPePLTr2Xs+meUAAAAAAAAAAAAAAAAAAAAAAAAAAAAAAAAAAAAAAAAAAAAAGHdFdRE5SIRD596D0hIql8+v0e7JzKedvPno07urY+WrV88vPosvfE4KRu7O56e7S98uqw2PpabSrUmru9RrvzGfiTX+PaGXl/fFLFEgDECKvJ8P1epvO0tTn/PsRnCXVdH0pwQic1UJP8aUW4ycxb5Y17J80wUSECNtS3rOsfBtVOnpndCCNMuV2pqZ/NcxpRbqq4xl5+CJmIV99rW/bsvoLPgdQRL/oRHzqnivRZ/Mn4rdPCn9U/Zb4JzqnD3WSw7MdY9kspHvRzke564PV6pjhpd3rjiVqmZ41ZonDHhknKL3VZsF4obWeW56WVedOrkONqx+KPaM5kJp5o1j3JyVq2u3K7bu4nJtXWr1dNnpxosFwevVuybzHrbi6lendx7x5adey9n0zygAAAAAAAAAAAAAAAAAAAAAAAAAAAAAAAAAAAAAAAAAAAAAw7orqInKRCIfPvQekJQql8u0KPdk5lPO3nz0ad3XsfLVq+eXo0WXvjeCkbuzuenu0vfLqsNj9JpsrUmbt9nVv5jPxLV/j2hl5f3xSxmkIACKvJ8P1epvO0tTn/PsRnCXVdH0pwQTPFEISf4zotyk5i3yRr2T5tlqXhs6yXJFUTK+pXo00KZcjv+1NGtcBTbqqjHw8/BGPHBAutC8N4JVho43UEC6WwqjplT95/RZ5Zyfiop4UR8U/b+6rfBMcapw90lZdz6KhxkqXeklcuL0Y5VVy/vSLnXyK1zNc43Jx9iKvh5IwWGNrIYkihjZFEn4GJgnn8/MjHhhCv7yziQOyh91W7BeKHRZ5bnpZ3M6dXKcbVhelHtGcyE080ax7nhKtW123Xbd/E5Nq69erps9OnRYLg9erdk3mPW3F1K9O7j3jy069l7PpnlAAAAAAAAAAAAAAAAAAAAAAAAAAAAAAAAAAAAAAAAAAAAABh3RXUROUiEQ+feg9IShVL5doUe7JzKedvPno07uzZOWrV88vRosvfG8FI3dnc9Pde98uqwWRpabKymbt9m1v5jPxLXPx7Qy/v3SxkkAARV41/wAP1epvO0tTn/PsRnCXXSn0pwQTmiFatujra23Yo6H0zXrROa6WJclWIr8/td2stEzFMTEY8eyY+HGcZbrLujQWe1Vmwke7O5sargq/vPXO4rVM1TjXOM/Zb4sOFMYJ5uEcSRRsbHEmhjEwQjHwhTDxAkIAkdlD7qt2C8UN7PLc9LO5nTq5jkaMfjj2jOZCaeaNY9zwlWrb7cr9u/icm1devWXTZ6dOiwXB69W7JvMetuLqV6d3HvHlp17L2fTPKAAAAAAAAAAAAAAAAAAAAAAAAAAAAAAAAAAAAAAAAAAAAADDuiuoicpEIh8+9B6QlCqXy7Qo92TmU87efPRp3deyctWr55ejRZe+N4KRu7O56e7S98uqwWRpabKymLt9m1n5jPxJufj2hl/fuljNIBDWneezrNlWnR7qqsT/AC1MmW5PqXQ3zNYtTMfFPCPOUY+EIVXXgvM5Y8htNR4oroYc+OC4p6SRc3khHx0xwtxj+8r/AA4TjXP0XZ2Z2GKLgiJinghScMVIeRikIAAAAAdtB7ut3deKHRZ5bmjO5nTq5jkaH449ozmQtTzRrHuTlKs2325X7d/E49q69erps9ONFguD16t2TeY9bcXUr07uPePLTr2Xs+meUAAAAAAAAAAAAAAAAAAAAAAAAAAAAAAAAAAAAAAAAAAAAAGHdFdRE5SIRD596DKEiq3y7QpN3TmU87efNRp3deyctWr55efRZe+N4KRu7O56e6975dVgsjS3WayrKYu32bWYf+4z8S1z8e0M/wC/dptG9Vn0MrqeFXVtWn6imwcrfqdob5qTFqcPiq4R+/bzMcZwhEIy8N5lVr3rS0a9KKmdktw/flXOupuAiumOlGP7z+Pyn4Yjnn6Qm7MuvZtmxI1WNmXTkMTJjx8e93mUq4zjXOMp+KcqYwhMq5clGIiNY3osamDU1IRMzKsQwQAAAAAAAO2z/d1u7rxQ6LPLc9LO5nTq5zkaH449ozmQtTzRrHuicpVm2+3K/bv4nHtXXr1l1WenGiwXB69W7JvMetuLqV6d3HvHlp17L2fTPKAAAAAAAAAAAAAAAAAAAAAAAAAAAAAAAAAAAAAAAAAAAAADDuiuoicpEIh8+9B6QkVO+XaFJuycynnbz56NO7r2Tlq1fPbz/svfE5VI3dnX6e6975dU/ZGlus1lEtMFl2na8c9LFLNFQJVzPkyXeja9yvVMHO0qiYaENJrqpn9MRjw4zozwpwxmfon7Ou3ZtmxNZ6Nsyt/CjcmNPLS7zMpwmcapxlPxThhTwhLOcrkRFwRqZkaiYImpBMzKsQwQASBAAABIAAAdtn+7rd3Xih0WOW56fwyuZ06tByND8ce0ZzIWp5o1j3JylWbb7cr9u/ice1devWXTZ6caLBcHr1bsm8x624upXp3ce8eWnXsvZ9M8oAAAAAAAAAAAAAAAAAAAAAAAAAAAAAAAAAAAAAAAAAAAAAMO6K6iJykQiHz70HpCUKnfHr9Ju6cynnbz56NO7s2TlnV89vP+y98TlUjd+dz09173y6rJYkD5W+kymRxN6Uj3YIn9V8ExOu1YuXpwoj8Mrtym3H6pWKmqKaWJI6Z73MjxT2m5KY451RPFSdqsTZqimqceDK1ci5EzEYN+JzNWAM4gYxAYgZxAxiAxAYgMVAwj2q9zEc1XN6SIudMdGKdw/cd9ne7rd3Xih0WOW56fwyuZ06tByNGPxx7RnMhanmjWPcnKVbtvtyv27+Jx7V169ZdNnpxon7g9erdk3mPW3F1K9O7j3jy069l7PpnlAAAAAAAAAAAAAAAAAAAAAAAAAAAAAAAAAAAAAAAAAAAAABh3RXUROUiEQ+feg9ISKnfHtCk3dOZTzd5c9Gjr2TlnV89vP+y98TlUbvzuenuve+XVYKLqVJ9c3Kw+g3b0p17PN23qRolrF6Euv7nLvTqU6d19k5J1TsVHJJGszlbDAmmaV2S1P6nJZ2W7e5Y4ebW5epozl6hrbNikRlMxa2bHM96YMx8G6VPXs7vt2+NXGfs469pqqy4Q2WpI+SeNZcEkSJEciJhguK5sDz95TH/mwjyh07LE/BxcOKHnujABgziAAxiBFWpeKzbJd6KeZZKlejTQplyL5Jo1rgaUWqqoxjhH2RMxHBCet3jvHIsNJG6z6dcypCqOlw/eevss8v4lom3Twoj4p+yfhnOqcPdM3YpqamsFnq2Co+eRzpMVcsi5kylVc66O8i5VXM/rzhGFOP6clls7oVu7rxQvY5a/T+Gd3OnVpOVox+OPaM5kLU80ax7onKVbtvtyv27+Jx7V169ZdVnpxon7g9erdk3mPW3F1K9O7j3jy069l7PpnlAAAAAAAAAAAAAAAAAAAAAAAAAAAAAAAAAAAAAAAAAAAAABh3RXUROUiEQ+feg9IShU749oUm7pzKebvLno0dmycs6vnt5/2Xvacqjd+dz09173y6rVYT6aNKJ9XAs8SPmxjR2Tj7LD6DdnSq17PM23njRO2radBZdiTV9h2W6Ss9LHE2GVquaiuVc6I1VylzHbXYt11RVVGMw5ou1U04RKtyutColSpvLaD2yaW0keDpE8MlPZZ55/AzvbXas8Jnj5Q0tbNcu8YT1k1UiUz/RUnqbFXBudVkc3DSrlz/wwQ8faNvu3OFPCP74u2nZqKJ85dOJwNmcQMBJiEIi07zWdZcnoHyOqKvupqdMuTz7m+ZpTaqqj4p4R5yjGMcEMkt5LyvWOFHUFL+JlO7F+H78q5m+RaKqKeFuPinznL+Pyn4cOacPdLWXdOzLLbjIiTyrnc2NVRqr+85c7ildU1TjXOPsmKpjhTGCby1RjYmNbHEmiNiYNTyKzVM8ERHFD3V+FqT65OKGl7mnWURlGiy2b0K3d14oXsctz0/hS7nTq1HKux+OPaM5kLUc0ax7onKVbtvtyv27+Jx7V169ZdVnp06J+4PXq3ZN5j1txdSvTu4948tOvZez6Z5QAAAAAAAAAAAAAAAAAAAAAAAAAAAAAAAAAAAAAAAAAAAAAYd0V1ETlIhEPn3oPSEip3x7QpN3TmU83eXPTo69k5Z1fPbz/ALL3xOVRu/O56e6975dU/RdRpPrm5Wn0G7elOrzNt6kaOygbXva9lJWOponoqTK1c7s+b/8AZjHeF2u3XEUzhjDXZKaJomaox4pGksulo/aa3Lk0rI/Op5EzMuyapl3YoQqYkABhFRUxTOgFct5loWjbVJZFJVyQRTQPkkSJyMV+DsMFdpRMPkb25+Gn4ojGccOKuc8cnZZl17LsqPBWNnfpVrEVrMfFek7zKVVfFONc/FP2WxmIwpjCEy6RXMSNERsaaGNTBqeSFZqmeCIh4KpE0prAibq/C1H9cnFDa9zTrKtOUaLNZvQrd3Xihexy3PT+Gd3OnVqOVofrItozmQtRzRrHuicpVq3O3a/bv4nHtfXr1l1WenGifuD16t2TeY9bcXUr07uPePLTr2Xs+meUAAAAAAAAAAAAAAAAAAAAAAAAAAAAAAAAAAAAAAAAAAAAAGHdFdRE5SIRD596D0hKFTvj2hS7unMp5u8uenR2bJyzq+e3n/Ze+JyqN353PT3XvfLqn6LqVL9c3K0+g3b0p17PM23qRolbGVMmVO9F+5yb16lOjXZOSdUoeW6mQIK0b12fRSup4MqtrE/U02Dsn6naGm0WasPiqnCP37eauPHCOMoSqfblsUr6itlWjs9FRqw0rlai4rgjXSaXKuOhuBMV00x/6ox/ee0J+HjhXP0Xh0bIHeiiYjI2IjWtRMyIiZkMq5xqmSnJDO+OrP3GbiaU8n17I89O6Y7kMVjEDGIDvTWBFXW+FqP65OKG17mnWVaco0WWzOjW7uvFC+z8tz0/hS7nTq1nKufrItozmQtRzRrHuicpVq2+3K/bv4nHtfXr1l1WenGifuD16t2TeY9bcXUr07uPePLTr2Xs+meUAAAAAAAAAAAAAAAAAAAAAAAAAAAAAAAAAAAAAAAAAAAAAGHdFdRE5SIRD596D0hKFTvj2hS7unMp5u8uenTu7Nk5Z1fPrzfsvfE5VG787np7r3vl1TVArpYoospWtY5y4pp9pEReB229quWqJpo4Ysblmiur4qlmpYYqeBGxMRqaVX5+KqctVU1TjMrZcEPaF7aGlkdT0bX2hVJmWOnVFa1f3n6E/maRZnD4q/0x+/4Vxx4U8Ueyz7wXmRXVc3q9EumKByxx4fJ0nSdqTMWiuI6UfWe0Ze6ZpiOefpCes679l2VE1jIWzub3ZOTGi/TpXWplMxM41cZ/dPxThhHCGm9Ur5LIYjnZkqYcERMET2+5C1EzOOPlKMMJhNT9Yfr+xSvmlFOSEd8c2fuM3E0p6f17H47pfuMVgDGIGe9NYSibr/C1H9cnFDW/zTrKlOUaLNZfRrd3Xihps/Lc9Kl3OnVrOVcT3ke0ZzIWo5o1j3ROUq1bnbtft38Tj2vr16y6rPTjRP3B69W7JvMetuLqV6d3HvHlp17L2fTPKAAAAAAAAAAAAAAAAAAAAAAAAAAAAAAAAAAAAAAAAAAAAADDuiuoicpEIh8+9B6QlCpXw7Qpd3TmU83eXPTp3dmycs6vn95v2Xvicqjd+dz09173y6puytLTSUS0x2fal6KiqbNVqyz4J3Q+ia70ceCLh7Sp7Tl8Db4v/HhFERjhnLLCM6v4WOgsOy7LiayKFszm6MpuTGmpvfrUxmYxxnjP7rY1TGGUJCSV8ior3KuGhO5NSdxWZmc0RGDziQlDXnX+6G7zDzl7fjpPseMJyo6w/X9iK+aUU5IRfjqg3GbiaU9P69kT27pdNBiuEIYxJSyi50IETdf4Wo/qk4obXuadZVpyhZrLX2a3d14oabPy3PT+Gd3OnV4OVcT3kW0ZzIWo5o1j3ROUq1bnbtft38Tk2vr16y6bPTp0T9wevVuybzHq7i6lendybx5adey9n0zygAAAAAAAAAAAAAAAAAAAAAAAAAAAAAAAAAAAAAAAAAAAAAw7orqInKRCIfPvQZQkVO+HaNLu6cynmby56dHXsnLOr5/eb9l74nKpO787np7r3vl1TVl6WmkolJXX6jaf5lJ9y938ezOPz7pkwxWCQIQhrzdkt3mHnNLfjpPseWqdqOsSa/sVr5pRTkhF+OqDcZuJrR0/r2RPbuljBcAAEXOmsCKux8K0f1ycUNr3NOsq05QstlaK3d14oX2fluen8M7udOrycy4nvItozmQtRzxrHuicp+vsrVudu1+3fxOTa/8AIr1l1WenTon7g9erdk3mPV3F1K9O7j3jy069l7PpnlAAAAAAAAAAAAAAAAAAAAAAAAAAAAAAAAAAAAAAAAAAAAABh3RXUROUiEQ+feg9IShUr4do0u7pzKeZvLnp0dmycs6vn95v2Xvicqk7vzuenuve+XVNWXmVppKJSV1+oWn+ZSfcvd8Pp7M4/PumDBYAAQ15uyW7zDzmlvx0lHlqnKlf0mTX9itfNKKckL/zzQbjNxNaOn9eyJ7d0smgwXAGIBFzprAirsfC1H9UnFDa/wA06yrTl9FlsrRW7uvFC+z8tz0/hndzp1YOZcT3kW0ZzIWo541j3ROUq1bnbtft38Tk2v8AyK9ZdNnp06J+4PXq3ZN5j1dxdSvTu5N48tOvZez6Z5QAAAAAAAAAAAAAAAAAAAAAAAAAAAAAAAAAAAAAAAAAAAAAYd0V1ETlIhEPn3oPSEoVK+HaNLu6cynmbx56dHZsnLOr5/eb9l74nKpO787np7r3vl1TNl6WmkkpK7HULT/MpPuXu+H09mUfn3TBgsAMQIe8vZLd5h50NLfjpKJ8NU5UdZk1/ZCtfNJTkhP+eaDcZuJrT0/r2RPbulk0GCwAIDvQEIu7PwtR/VJxQ2v806yrTlGiy2Tord3Xihps/Lc9P4Uu506sHMsJ7yLaM5kLUc8ax7onKVatzt2v27+JybX/AJFesumx0qdE/cHr1bsm8x6u4upXp3cm8eWnXsvZ9M8oAAAAAAAAAAAAAAAAAAAAAAAAAAAAAAAAAAAAAAAAAAAAAMO6K6iJykQiHz70GSUKnfDtGm3dOZTzN489Ojs2XlnV8/vN+y98TlUbvzuenuve+XVM2X+E1qJSV2Oz7T/MpPuWu+H09mUfn3S5isEABD3lX+6W7zDzoaW/HSSfDVN1PWZNf2K180opyQ3/ADxQ7jNxNaOn9eyJz/vmlU0GC4EABNKBKLu18LUX1ScUN7/NOsqU5fRZbI0Vu7rxQvs/Lc9PdS7nTqHMsJ7yLaM5kLUc8ax7onKfr7K1bnbtft38Tk2v/Ir1l02OnTon7g9erdk3mPV3F1K9O7k3jy069l7PpnlAAAAAAAAAAAAAAAAAAAAAAAAAAAAAAAAAAAAAAAAAAAAABh3RXUROUiEQ+fegyShU74do027pzKeZvHnp0duy8s6vn95tNlb4nKo3f/s9Pda98uqYsz8JpJKSuz2faf5lJ9y93w+nsyjP+fdMYmCzAACHvL2UzeYedDS346ST4Jyq6zJr+yFa+aUU5IVPjih3Gbia0dP69kTn/fNKpoQwXAABNKawIu7XwtRfVJxQ3v8ANOsqU9oWayP89uy8ULbPy3PSpezp1DnWE95FtGcyFqOeNY90TlP19lbt3t60Nu/icm2f5Fesumx06dE9cHr1bsm8x6u4upXp3cm8eWnXsvZ9M8oAAAAAAAAAAAAAAAAAAAAAAAAAAAAAAAAAAAAAAAAAAAAAMO6K6iJykQiHz70GSUKnfDtGm3dOZTzN489Ojt2XlnV8/vNpsrfE5VG7/wDZ6e6175dUxZmlppUSkbs9n2n+ZSfcvd8Pp7Moz/n3S+JgsBIBEXk7KZvMPOaW/HSUT4Juq61Jr+yFa+aSjJDJ8cUO4zcTWjp/XtKs9u6UTQhguAAMppTWBF3a+FqL6pOKG1/mnWVacvostkf57dl4oX2bluelnezp1ZOdYT3sW0ZzIXo541j3ROU6T7K3bvb1obw/ice2f5Fesumz06dE9cHr1bsm8x6u4upXp3cm8eWnXsvZ9M8oAAAAAAAAAAAAAAAAAAAAAAAAAAAAAAAAAAAAAAAAAAAAAMO6K6iJykQiHz70HpCUSqN7+0abYJzKeZvHnp0duy8s6qBebTZW+JyqN3/7PT3WvfLqmLM0tNKiUjdns60/zKT7l7vh9PZlGf8APulsTBYCQCIvJ2UzeYec0t5zpKJzhN1XWpNf2Qrc5pKOVDN+OKHcZuJrR0/r2VnP6d0omhDBdkDGKAZRc6ayBF3b+FqL6pOKG9/mnWVKMvostj/57dl4oX2bluelW9nTq9HOkT3sW1ZzIXo541j3ROU/X2Vu3e3rQ3h/E49s/wAivWXTZ6dOieuD16t2TeY9XcXUr07uTePLTr2Xs+meUAAAAAAAAAAAAAAAAAAAAAAAAAAAAAAAAAAAAAAAAAAAAAGHdFdRE5SIRD596DJKFSvf2jTbBOZTy9489Ojt2XlnVQLzabL3xOVSd3/7PT3WvfLql7N0tNKiUldns60vzKT7l73h9PZlTn/PuljnXwCQAh7ydlM3mHnNLWc6SifBOVXW5Pq+xS5zSUZIVvxvQ7jNxNaOn9e0onP6d0qmgwWAASIqYoBF3c+FqH6pOKG9/mnWWdGX0WWxtNduy8UL7Ny3PT+Fb3y6vZzpE97FtGcyF6OeNY90TlOk+yt2729aG8P4nHtn+RXrLpsdKnRPXB69W7JvMeruLqV6d3JvHlp17L2fTPKAAAAAAAAAAAAAAAAAAAAAAAAAAAAAAAAAAAAAAAAAAAAADDuiuoicpEIh8+9B6QkVG9/aNNsE5lPL3jz06OzZeWdVAvN+y97TlUnd/wDs9Pda98uqWs3ShpUSkrtdm2l+ZSfcve8Pp7M4z/n3S3mc6wAAiLx9ls3mHmNbWc6T7E5wm6rrcv1fZClfNKKMkMz43otxm4mtHT+vaUVZ/wB80omhDBYAAE0oCEZdz4Wofqk4obbRzTrPZWjL6LLY2mu3ZeKF9m5bnp7qXvl1ezBInvYtozmQvb541j3ROU6T7K3bvb1obw/ice2f5Fesumx0qdE9cHr1bsm8x6u4upXp3cm8eWnXsvZ9M8oAAAAAAAAAAAAAAAAAAAAAAAAAAAAAAAAAAAAAAAAAAAAAMO6K6iJykQiHz70HpCUSqN7+0abYJzKeXvHnp0duy8s6qBeXTZe+JyqTu/8A2enute+XVLWbpaaVCRuz2baX5lJ9y97w+nszpz/n3S2JzrgAIRF4+y2bzDzoa2s50n2JzjVN1fW5fq+yFLnNKKMkMz42otxm4mtHT+vaUTn/AHzSiaEMFwABoq62ls+H09XURwRJ+J64Y6k0r5E00VVzhTGKMYjjLju7il1aHFFRcqTMqYLpQ1v806yrR2WWxdNduy8UL7Ny3PSpezp1bDBInvYtqzmQvb56dY90TlOk+yt272/aG8P4nHtn+RXrLpsdKnRPXB69W7JvMeruLqV6OTePLTr2Xs+meUAAAAAAAAAAAAAAAAAAAAAAAAAAAAAAAAAAAAAAAAAAAAAGHdFdRE5SIRD596D0hKJVG9/aNPsE5lPL3jz06O3ZeWdVAvLpsvfE5VJ3f/s9Pda98uqWs3S0vUSkbtdm2l+ZSfc0veH09mcZ/wA+6VxOdcCACJvH2WzeYedDS1nOk+xOcapqr65L9X2K3OaSjJDM+NqLcZuJrR0/r2lWrP6d0oi5kOddzVto0lnQ+lrKiOFi6Mpc7l+SJpXyL0UVVzhTGKJmIzQNReCvrMW2dT+qwr/mKluL1+mP/wDr+Bp8NujnnGfKMv5/BEVVZcG2gurPUSJXVj3ZS/5qsXFy/Q3u8kQmqu5VGHLT5f3M/RTPnKwpHBTU0dNTuke1iuVXyZlcq4d3cmYxmacIiPAjGZmZSdi6a7dl4odGzctz0sr3y6tpgkT3sO1ZzIXo56dY90TlOk+yt272/aG8P4nHtv8AkV6y6bHSp0d91Kn1esnz4K5iImfTnPV3F1K9O7k3jy069l2itN3ep9K8p2R1sb9KfwA3tex2h38SR6wUDAAAAAAAAAAAAAAAAAAAAAAAAAAAAAAAAAAAAAAAAAAMO6K6iJykQiHz70GSUKle/tGn2Ccynl7w56dHbsvLOqgXl02Xvicqk7v/ANnp7rXvl1Stm9xeolJXa7NtH8yk+5e9lH09mdOf8+6UOdcxJDECJvF2WzeYeY0tZzpPsic4TVX1yX6vsUuc0lHKgZ6qGivZTVNQ/IijoJlc7DHvN7UTNGEefZWrP6d3DPblo1qZNDD6jCv66duVKv0s0J5/wK4WqM5+Kf2y/nx+iYiqr9nRZ91JXyJW1j3Rud/matcqVyfut0p5YITVVXXGFX6Y8v8AniY0Uzw4yn6eGioM9JBlyp+vnRHO8k0IZ/FTTyx9SYmrmZkkfK9XyPc9y97lxUzmZmcZWiIjJ4VcEVVXMmlfkBz0V7bIoaqogfNJK6SFY0dDGr2o7FNKnp7Lsd74K5mMMYwjFyX71GMRj4punrKerblQTMf4IudPLSclyzctThXGDSmumrKW9vvYdqzmQrRz06x7pnKfr7KxeKVkVuWi+R7WNSofiqrh3nNtVFVe1V00xjOMui1VFNmmZ8nmybOq6+qgqWJJT00aquW9MlZNSacPFT3t1bFd2eZrucMYyeftm0UXMKafBdWNU9hwOhmV8yR0xvcneB1RzvTvA6WVGV0kxA2o5rtGbWSM5K69QGAAAAAAAAAAAAAAAAAAAAAAAAAAAAAAAAAAAAAADDuiuoicpEIh8+9B6QlCo3u7Rp9gnMp5e8OpTo7dl5ZUC8umy98TlUnd/wDs9Pda98uqVs3S0vUmUjdrsy0fzKT7l73h9PZlGf8APulMTnXMQGIELeSohZRwQOlYk0lRErI1d7TkR2KqifI2s0z+qfCIlWc4j909WL+mS/V9jO5zSmjlQ09lur7djlfM2CnipVa56piquV6YIid64IppT8M25iZw49kYzFXCErTspKDqUH9p/wBebBz/ACTQ0p8cU8kJmJq5pYfI+R6ve5XOXSqripSZmc05PCuRrVVVRETOqroQCDrb0UsLliomrWTaPYXBiL4u7/I9Gxu27c41/pj7/wAOa5tVFGXGUYtNa1uu/S5VSJV9zH7LP/vzPZsbHas8aY4+c5/8cNy9XXnKy2VdKOJrVe1GodLJYksWkViNWLOmhyZlExjGBE4Pf/Dp40T0FUuKKit9K3LwVFxQ46tgs1VRVEYT+zWnaK4jDNqhsCnbWPrapFqqx7le6aVEXBV/0poQ6aLVFEzNMYY5qVV1VRETOSWbEaKNzYgNzYwNzYwNzYwNzIwN7WAbURGpiqga3OynY4YEjAAAAAAAAAAAAAAAAAAAAAAAAAAAAAAAAAAAAADDuiuoicpEIh8+9B6QlCoXu7Rp9gnMp5W8OenR27LyyoN5dNl74nKpbd/+z091r3y6pSzu4vWlI3b7MtH8yk+5e94fT2ZRn/PulMUOddxWhbFDZiIlTMiSO6MTEypHampnNKLVVeX/AD+UTVEZoOe1bWtFcinZ/wAPhcuCLgj53ak0N/mpf/1Uf/U/b8yYVT+yQs+6foF9YrHerK/O6SZVknk/jn/jggrmurqThHl/xEVU08kYz/fFN1EiS1EkjUVGudimOkxqqxmZWiMIwlqKpYc9rGq57ka1NKuXBEERjwgy4oGtvTTscsVBGtXLoykzRp59/kenY3Zdr43P0x93Lc2uinhTxn7I71O1Lbei1krljVc0TEyWJ5d/mezY2S1Y5I4+fi4Ll6u5zSs1lXUZE1qvaiIngdDNZ6az4adqIxiY/PADtbGENrYyRtbGBsbGEtiQ+AQ2NhT5AbWwgbWxeAG5sQG1GI1MVzAYV6J0U8yR4VcVxUAAAAAAAAAAAAAAAAAAAAAAAAAAAAAAAAAAAAAAAYd0V1ETlIhEPn3oMkoVG93aNPsE4qeVvDqU6O3ZeWVBvLpsvfE5VLbv/wBnp7rXvl1SlndxetMtlmWrSWZZFctQ5yvktKVI4o2q571THQiG1dua8v29mMTETx/f3c01o2vab0jiRbPhdmRseD53eehvlipnjaoy/VP2/wCrxTVOfBJWfdNlJjLWOSlV+d2K+knk14/ciuaqupOH7f8ACJpjkhNQvgoW5NBAkK6Fmd7Ui+fd5FP/ACYcKYwPhmrmlqVyucrnKqqulVXFTNZ4kkZEx0kj2sY3OrnLgieZMRNU4RBMxEYoGsvVEjlis6JaqTRlr7MafdfI9Oxuu5Xxufpj7uS5tdNPCnij0oLStqRHVsznt0pGiYMTyPZsbNas8kcXDcu13OaVnsu6rY0ar2IiIbs1nprPgp2ojGJj88Ah2tjA2tj8ANjY/AkbmxgbWxgbGxgbWxgbWxgbWx+AGxGIiYqSCyImZqAeFVV0riBgAAAAAAAAAAAAAAAAAAAAAAAAAAAAAAAAAAAAAAAAMO6K6iJykQiHz70HpCRUL3dpU+wTmU8reHUp0dmy8kqFeTpWVvicqltg/wBnpXvfLqkrO/CXrHXZFhtfFNVVs6QxvqJXMYxMqR7Vev8ABF8S92KcYmqfCPZnTVMcIhOxSxUbFZQQNp0XMsmOVI7W7+hl/wCTDl4e6fhx5uLUuKqqqqqq6VUzWa5ZY4IlllkbHG3S5y4IhNNNVU4UxjKJmIjGVfrL0sVyxWZAtQ/R6V6KjE1d6nqWN1V1cbs4R93Jc2ymOFHFwss20LYlSSulfKmOZmhrdSHs2dntWYwojD3/AJcNy7XcnGqVpsy6zY2tVzURDdRZqaz4adERrEx+aoQh2tjA2tjJGxsZA2tjJG1sfgBtawDa2MDa2MDa2PwA2oxETOBhZETop5kjwqqq4qoGAAAAAAAAAAAAAAAAAAAAAAAAAAAAAAAAAAAAAAAAAAAMO6K6iJykQiHz70HpCUKhe7tKn2Ccynlbw6kaO3ZeSVCvJ0rK3xOVS2wf7PSve+XVJWd3F6xYGdBDFDzNPDTRLLPKyONNLnrghamiqufhpjGUTVFMYyr9Xen0irHZkCzLo9NIiozyTSp6tjdVVXG9OH7eLjubZEcKOLijsqutaZJa6V8y45kXM1upNCHsWbFuzGFEYOKu5VXONUrTZl12sRFc1EQ1UWWms+GnREaxFX54AdrYwhtbGBtbGBtbH8yRtbH4AbWxgbWxgbWxgbWxgbUYiJipIwr0TopiB4VVXSoGAAAAAAAAAAAAAAAAAAAAAAAAAAAAAAAAAAAAAAAAAAAAADDuiuoicpEIh8+9B6QlCoXt7Sp9j/8AJTyt4dSNHbsvJKhXk6Vlb4nKpbYP9npXvfLq7qWeKmi9LPI2NiaXOXA2+CqufhpjGVaqopjGXmovQ+VPRWZTq9dHppUwTybpXzO+xuqZ/Ven6R+XHc2yI4UQ5YbIrLTnSatlkmf3ZWhNSaEPYtWbdqMKIwcNddVc41TitVm3YaxEVzERDRVZaaz4adEyWIq/PADtbGENrWAbWx+BI2tjA2tjA2tjA2tjA2tjA2tj8ANiMRNIBXomjOSPCuV2kDAAAAAAAAAAAAAAAAAAAAAAAAAAAAAAAAAAAAAAAAAAAAAAAAYd0V1ETlIhEPn3oPSEoVC9vaMGw+6nlbf1I0duy8kqBehclLNVNKVWP/ipfd0YzXH7d4TtHCIn+5IyzoVrntknV0jvm5ccNR9dRbotx8NEYPFqrqrnGqcV4sixonZP9mWVW2ls+GBqYNTEDubHoCG1sYG1rPAkbWsA2tjA2tj8ANrYwNjYwNrY/ADa1nzAK9G5kzqSPCuV2lQMAAAAAAAAAAAAAAAAAAAAAAAAAAAAAAAAAAAAAAAAAAAAAAAAAAYd0V1ETlJCEQ+fehLKEoVG9vaMGw+6nk7f1I0duy8kvn96vd2dvX/wU13bzV6d4TtHLDZdWidUMjVG6cD7Cc3hvqFDRtpokTD2sP4EIdzWgb2sJG1rQNzWAbWxgbWxgbWxgbWx+AG1sfzAyrmt0ZyRrVyu0qBgAAAAAAAAAAAAAAAAAAAAAAAAAAAAAAAAAAAAAAAAAAAAAAAAAAAAKmKYCYEbJQSsxyMHp/M4K9hieSW9N+fFzq1Wrg5FRfE5K7FyjOG1NymrxUq+lRHT18CvVcfQ5mtTFVzroQ8vaNlu37sRbpx4fT+XZZu0W6JmqVWWw6+8r4EWndT08UnpGucvtKuGGfuTSetsO7IsY1XJxmf4cl/a5ucKYwhdrDu/BY0DWRrlORMMV7j1nCnGMA3sYSNzWAbmsA3NZ4AbmsA2tYBubGBlXNbozqSPDnK7SuYDyAAAAAAAAAAAAAAAAAAAAAAAAAAAAAAAAAAAAAAAAAAAAAAAAAAAAAAAABhzWvTBzUXWgHJNZdHO7KfA1XfPDEjAaVseJE9h2HgqDAeFst7dCoowGPUpW6WqBlIVRc6KBtbH4Abmxgb2xgbmxgelc1ubSvgSPDnq7V8gPIAAAAAAAAAAAAAAAAAAAAAAAAAAAAAAAAAAAAAAAAAAAAAAAAAAAAAAAAAAAAAAAAAAwb/pQAmSncB7RzU7gMK9V8EA8gAAAAAAAAAAAAAAAAAAAAAAAAAAAAAAAAAAAAAAAAAAAAAAAAAAAAAAAAAAAAAAAAAAAAAAAAAAAAAAAAAAAAAAAAAAAAAAAAAAAAAAAAAAAAAAAAAAH//Z"/>
          <p:cNvSpPr>
            <a:spLocks noChangeAspect="1" noChangeArrowheads="1"/>
          </p:cNvSpPr>
          <p:nvPr/>
        </p:nvSpPr>
        <p:spPr bwMode="auto">
          <a:xfrm>
            <a:off x="349250"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zh-CN" altLang="en-US">
              <a:solidFill>
                <a:prstClr val="black"/>
              </a:solidFill>
            </a:endParaRPr>
          </a:p>
        </p:txBody>
      </p:sp>
      <p:pic>
        <p:nvPicPr>
          <p:cNvPr id="31" name="图片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459204" y="467963"/>
            <a:ext cx="887432" cy="591621"/>
          </a:xfrm>
          <a:prstGeom prst="rect">
            <a:avLst/>
          </a:prstGeom>
        </p:spPr>
      </p:pic>
      <p:grpSp>
        <p:nvGrpSpPr>
          <p:cNvPr id="53" name="组合 52"/>
          <p:cNvGrpSpPr/>
          <p:nvPr/>
        </p:nvGrpSpPr>
        <p:grpSpPr>
          <a:xfrm>
            <a:off x="360636" y="6242053"/>
            <a:ext cx="950698" cy="294424"/>
            <a:chOff x="10862377" y="6234543"/>
            <a:chExt cx="950698" cy="294424"/>
          </a:xfrm>
        </p:grpSpPr>
        <p:pic>
          <p:nvPicPr>
            <p:cNvPr id="58" name="图片 57">
              <a:extLst>
                <a:ext uri="{FF2B5EF4-FFF2-40B4-BE49-F238E27FC236}">
                  <a16:creationId xmlns="" xmlns:a16="http://schemas.microsoft.com/office/drawing/2014/main" id="{AD5EA7F3-ABAB-2E48-AE5C-40EA9ED125BF}"/>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1063631" y="6234543"/>
              <a:ext cx="749444" cy="294424"/>
            </a:xfrm>
            <a:prstGeom prst="rect">
              <a:avLst/>
            </a:prstGeom>
          </p:spPr>
        </p:pic>
        <p:sp>
          <p:nvSpPr>
            <p:cNvPr id="59" name="文本框 58">
              <a:extLst>
                <a:ext uri="{FF2B5EF4-FFF2-40B4-BE49-F238E27FC236}">
                  <a16:creationId xmlns="" xmlns:a16="http://schemas.microsoft.com/office/drawing/2014/main" id="{68BCB880-31DC-7346-B6D5-01DAA156375E}"/>
                </a:ext>
              </a:extLst>
            </p:cNvPr>
            <p:cNvSpPr txBox="1"/>
            <p:nvPr/>
          </p:nvSpPr>
          <p:spPr>
            <a:xfrm>
              <a:off x="10862377" y="6250950"/>
              <a:ext cx="790364" cy="261610"/>
            </a:xfrm>
            <a:prstGeom prst="rect">
              <a:avLst/>
            </a:prstGeom>
            <a:noFill/>
          </p:spPr>
          <p:txBody>
            <a:bodyPr wrap="square" rtlCol="0">
              <a:spAutoFit/>
            </a:bodyPr>
            <a:lstStyle/>
            <a:p>
              <a:pPr algn="ctr">
                <a:defRPr/>
              </a:pPr>
              <a:r>
                <a:rPr lang="en-US" altLang="zh-CN" sz="1100" b="1" dirty="0">
                  <a:solidFill>
                    <a:prstClr val="black"/>
                  </a:solidFill>
                  <a:latin typeface="Century Gothic" panose="020B0502020202020204" pitchFamily="34" charset="0"/>
                </a:rPr>
                <a:t>2:00</a:t>
              </a:r>
              <a:endParaRPr lang="zh-CN" altLang="en-US" sz="1100" b="1" dirty="0">
                <a:solidFill>
                  <a:prstClr val="black"/>
                </a:solidFill>
                <a:latin typeface="Century Gothic" panose="020B0502020202020204" pitchFamily="34" charset="0"/>
              </a:endParaRPr>
            </a:p>
          </p:txBody>
        </p:sp>
      </p:grpSp>
      <p:grpSp>
        <p:nvGrpSpPr>
          <p:cNvPr id="47" name="组合 46"/>
          <p:cNvGrpSpPr/>
          <p:nvPr/>
        </p:nvGrpSpPr>
        <p:grpSpPr>
          <a:xfrm>
            <a:off x="10968728" y="6250520"/>
            <a:ext cx="998007" cy="312687"/>
            <a:chOff x="7707356" y="6408789"/>
            <a:chExt cx="998007" cy="312687"/>
          </a:xfrm>
        </p:grpSpPr>
        <p:pic>
          <p:nvPicPr>
            <p:cNvPr id="48" name="图片 4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49" name="文本框 4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defRPr/>
              </a:pPr>
              <a:r>
                <a:rPr lang="en-US" altLang="zh-CN" sz="1100" b="1" kern="0" dirty="0">
                  <a:solidFill>
                    <a:srgbClr val="000000"/>
                  </a:solidFill>
                  <a:latin typeface="Century Gothic" panose="020B0502020202020204" pitchFamily="34" charset="0"/>
                  <a:sym typeface="Helvetica Light"/>
                </a:rPr>
                <a:t>6/26</a:t>
              </a:r>
              <a:endParaRPr lang="zh-CN" altLang="en-US" sz="1100" b="1" kern="0" dirty="0">
                <a:solidFill>
                  <a:srgbClr val="000000"/>
                </a:solidFill>
                <a:latin typeface="Century Gothic" panose="020B0502020202020204" pitchFamily="34" charset="0"/>
                <a:sym typeface="Helvetica Light"/>
              </a:endParaRPr>
            </a:p>
          </p:txBody>
        </p:sp>
      </p:grpSp>
      <p:grpSp>
        <p:nvGrpSpPr>
          <p:cNvPr id="15" name="组合 14"/>
          <p:cNvGrpSpPr/>
          <p:nvPr/>
        </p:nvGrpSpPr>
        <p:grpSpPr>
          <a:xfrm>
            <a:off x="9085403" y="-14514"/>
            <a:ext cx="2463142" cy="784113"/>
            <a:chOff x="8863895" y="-12803"/>
            <a:chExt cx="2463142" cy="784113"/>
          </a:xfrm>
        </p:grpSpPr>
        <p:pic>
          <p:nvPicPr>
            <p:cNvPr id="16" name="图片 15">
              <a:extLst>
                <a:ext uri="{FF2B5EF4-FFF2-40B4-BE49-F238E27FC236}">
                  <a16:creationId xmlns="" xmlns:a16="http://schemas.microsoft.com/office/drawing/2014/main" id="{D74C01DB-F213-644D-A50D-A50A4B97F188}"/>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863895" y="-12803"/>
              <a:ext cx="2463142" cy="784113"/>
            </a:xfrm>
            <a:prstGeom prst="rect">
              <a:avLst/>
            </a:prstGeom>
          </p:spPr>
        </p:pic>
        <p:sp>
          <p:nvSpPr>
            <p:cNvPr id="17" name="文本框 16"/>
            <p:cNvSpPr txBox="1"/>
            <p:nvPr/>
          </p:nvSpPr>
          <p:spPr>
            <a:xfrm>
              <a:off x="9013949" y="19548"/>
              <a:ext cx="1924335"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defRPr/>
              </a:pPr>
              <a:r>
                <a:rPr lang="en-US" altLang="zh-CN" sz="2800" b="1" dirty="0">
                  <a:solidFill>
                    <a:prstClr val="white"/>
                  </a:solidFill>
                  <a:latin typeface="Century Gothic" panose="020B0502020202020204" pitchFamily="34" charset="0"/>
                  <a:sym typeface="Helvetica Light"/>
                </a:rPr>
                <a:t>Phonics</a:t>
              </a:r>
              <a:endParaRPr lang="zh-CN" altLang="en-US" sz="2800" b="1" dirty="0">
                <a:solidFill>
                  <a:prstClr val="white"/>
                </a:solidFill>
                <a:latin typeface="Century Gothic" panose="020B0502020202020204" pitchFamily="34" charset="0"/>
                <a:sym typeface="Helvetica Light"/>
              </a:endParaRPr>
            </a:p>
          </p:txBody>
        </p:sp>
      </p:grpSp>
      <p:pic>
        <p:nvPicPr>
          <p:cNvPr id="82" name="图片 81"/>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4033883" y="3944966"/>
            <a:ext cx="2264544" cy="1717514"/>
          </a:xfrm>
          <a:prstGeom prst="rect">
            <a:avLst/>
          </a:prstGeom>
        </p:spPr>
      </p:pic>
      <p:pic>
        <p:nvPicPr>
          <p:cNvPr id="83" name="图片 82"/>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656983" y="3213281"/>
            <a:ext cx="3893971" cy="3644719"/>
          </a:xfrm>
          <a:prstGeom prst="rect">
            <a:avLst/>
          </a:prstGeom>
        </p:spPr>
      </p:pic>
      <p:pic>
        <p:nvPicPr>
          <p:cNvPr id="21" name="图片 20"/>
          <p:cNvPicPr>
            <a:picLocks noChangeAspect="1"/>
          </p:cNvPicPr>
          <p:nvPr/>
        </p:nvPicPr>
        <p:blipFill>
          <a:blip r:embed="rId13" cstate="email">
            <a:extLst>
              <a:ext uri="{BEBA8EAE-BF5A-486C-A8C5-ECC9F3942E4B}">
                <a14:imgProps xmlns:a14="http://schemas.microsoft.com/office/drawing/2010/main">
                  <a14:imgLayer r:embed="rId14">
                    <a14:imgEffect>
                      <a14:backgroundRemoval t="0" b="89071" l="6926" r="81169">
                        <a14:backgroundMark x1="79870" y1="61202" x2="74026" y2="80328"/>
                        <a14:backgroundMark x1="77489" y1="73770" x2="22511" y2="72678"/>
                        <a14:backgroundMark x1="24459" y1="67213" x2="18831" y2="68306"/>
                        <a14:backgroundMark x1="18398" y1="67760" x2="7359" y2="39891"/>
                        <a14:backgroundMark x1="8874" y1="31694" x2="8442" y2="43716"/>
                        <a14:backgroundMark x1="9091" y1="39344" x2="15152" y2="54098"/>
                      </a14:backgroundRemoval>
                    </a14:imgEffect>
                  </a14:imgLayer>
                </a14:imgProps>
              </a:ext>
              <a:ext uri="{28A0092B-C50C-407E-A947-70E740481C1C}">
                <a14:useLocalDpi xmlns:a14="http://schemas.microsoft.com/office/drawing/2010/main"/>
              </a:ext>
            </a:extLst>
          </a:blip>
          <a:stretch>
            <a:fillRect/>
          </a:stretch>
        </p:blipFill>
        <p:spPr>
          <a:xfrm rot="4259719">
            <a:off x="842404" y="4256596"/>
            <a:ext cx="3048667" cy="1319435"/>
          </a:xfrm>
          <a:prstGeom prst="rect">
            <a:avLst/>
          </a:prstGeom>
        </p:spPr>
      </p:pic>
      <p:pic>
        <p:nvPicPr>
          <p:cNvPr id="22" name="图片 21" descr="c0223143a0a94ff715db3b86d40dcfad"/>
          <p:cNvPicPr>
            <a:picLocks noChangeAspect="1"/>
          </p:cNvPicPr>
          <p:nvPr/>
        </p:nvPicPr>
        <p:blipFill rotWithShape="1">
          <a:blip r:embed="rId15" cstate="email">
            <a:extLst>
              <a:ext uri="{28A0092B-C50C-407E-A947-70E740481C1C}">
                <a14:useLocalDpi xmlns:a14="http://schemas.microsoft.com/office/drawing/2010/main"/>
              </a:ext>
            </a:extLst>
          </a:blip>
          <a:srcRect/>
          <a:stretch/>
        </p:blipFill>
        <p:spPr>
          <a:xfrm rot="19620000">
            <a:off x="1043672" y="4398095"/>
            <a:ext cx="2443272" cy="2227600"/>
          </a:xfrm>
          <a:prstGeom prst="rect">
            <a:avLst/>
          </a:prstGeom>
        </p:spPr>
      </p:pic>
      <p:pic>
        <p:nvPicPr>
          <p:cNvPr id="2" name="图片 1"/>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flipH="1">
            <a:off x="5310908" y="5079870"/>
            <a:ext cx="1784138" cy="1269252"/>
          </a:xfrm>
          <a:prstGeom prst="rect">
            <a:avLst/>
          </a:prstGeom>
        </p:spPr>
      </p:pic>
      <p:pic>
        <p:nvPicPr>
          <p:cNvPr id="3" name="图片 2"/>
          <p:cNvPicPr>
            <a:picLocks noChangeAspect="1"/>
          </p:cNvPicPr>
          <p:nvPr/>
        </p:nvPicPr>
        <p:blipFill>
          <a:blip r:embed="rId17" cstate="email">
            <a:extLst>
              <a:ext uri="{BEBA8EAE-BF5A-486C-A8C5-ECC9F3942E4B}">
                <a14:imgProps xmlns:a14="http://schemas.microsoft.com/office/drawing/2010/main">
                  <a14:imgLayer r:embed="rId18">
                    <a14:imgEffect>
                      <a14:backgroundRemoval t="0" b="100000" l="3894" r="89950"/>
                    </a14:imgEffect>
                  </a14:imgLayer>
                </a14:imgProps>
              </a:ext>
              <a:ext uri="{28A0092B-C50C-407E-A947-70E740481C1C}">
                <a14:useLocalDpi xmlns:a14="http://schemas.microsoft.com/office/drawing/2010/main"/>
              </a:ext>
            </a:extLst>
          </a:blip>
          <a:stretch>
            <a:fillRect/>
          </a:stretch>
        </p:blipFill>
        <p:spPr>
          <a:xfrm flipH="1">
            <a:off x="7157617" y="4322281"/>
            <a:ext cx="2202453" cy="2293760"/>
          </a:xfrm>
          <a:prstGeom prst="rect">
            <a:avLst/>
          </a:prstGeom>
        </p:spPr>
      </p:pic>
      <p:grpSp>
        <p:nvGrpSpPr>
          <p:cNvPr id="5" name="组合 4"/>
          <p:cNvGrpSpPr/>
          <p:nvPr/>
        </p:nvGrpSpPr>
        <p:grpSpPr>
          <a:xfrm>
            <a:off x="10075444" y="3168311"/>
            <a:ext cx="1061481" cy="1611738"/>
            <a:chOff x="9720347" y="2057798"/>
            <a:chExt cx="1828198" cy="2726850"/>
          </a:xfrm>
        </p:grpSpPr>
        <p:pic>
          <p:nvPicPr>
            <p:cNvPr id="4" name="图片 3"/>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9720347" y="2057798"/>
              <a:ext cx="1701350" cy="2726850"/>
            </a:xfrm>
            <a:prstGeom prst="rect">
              <a:avLst/>
            </a:prstGeom>
          </p:spPr>
        </p:pic>
        <p:pic>
          <p:nvPicPr>
            <p:cNvPr id="26" name="图片 25"/>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10262319" y="2872901"/>
              <a:ext cx="1286226" cy="915033"/>
            </a:xfrm>
            <a:prstGeom prst="rect">
              <a:avLst/>
            </a:prstGeom>
          </p:spPr>
        </p:pic>
      </p:grpSp>
      <p:pic>
        <p:nvPicPr>
          <p:cNvPr id="7" name="图片 6"/>
          <p:cNvPicPr>
            <a:picLocks noChangeAspect="1"/>
          </p:cNvPicPr>
          <p:nvPr/>
        </p:nvPicPr>
        <p:blipFill rotWithShape="1">
          <a:blip r:embed="rId21" cstate="email">
            <a:extLst>
              <a:ext uri="{BEBA8EAE-BF5A-486C-A8C5-ECC9F3942E4B}">
                <a14:imgProps xmlns:a14="http://schemas.microsoft.com/office/drawing/2010/main">
                  <a14:imgLayer r:embed="rId22">
                    <a14:imgEffect>
                      <a14:backgroundRemoval t="0" b="98571" l="0" r="100000"/>
                    </a14:imgEffect>
                  </a14:imgLayer>
                </a14:imgProps>
              </a:ext>
              <a:ext uri="{28A0092B-C50C-407E-A947-70E740481C1C}">
                <a14:useLocalDpi xmlns:a14="http://schemas.microsoft.com/office/drawing/2010/main"/>
              </a:ext>
            </a:extLst>
          </a:blip>
          <a:srcRect/>
          <a:stretch/>
        </p:blipFill>
        <p:spPr>
          <a:xfrm>
            <a:off x="6753023" y="5765360"/>
            <a:ext cx="945138" cy="583762"/>
          </a:xfrm>
          <a:prstGeom prst="rect">
            <a:avLst/>
          </a:prstGeom>
        </p:spPr>
      </p:pic>
      <p:pic>
        <p:nvPicPr>
          <p:cNvPr id="8" name="图片 7"/>
          <p:cNvPicPr>
            <a:picLocks noChangeAspect="1"/>
          </p:cNvPicPr>
          <p:nvPr/>
        </p:nvPicPr>
        <p:blipFill rotWithShape="1">
          <a:blip r:embed="rId23" cstate="email">
            <a:extLst>
              <a:ext uri="{BEBA8EAE-BF5A-486C-A8C5-ECC9F3942E4B}">
                <a14:imgProps xmlns:a14="http://schemas.microsoft.com/office/drawing/2010/main">
                  <a14:imgLayer r:embed="rId24">
                    <a14:imgEffect>
                      <a14:backgroundRemoval t="0" b="98200" l="10000" r="90000"/>
                    </a14:imgEffect>
                  </a14:imgLayer>
                </a14:imgProps>
              </a:ext>
              <a:ext uri="{28A0092B-C50C-407E-A947-70E740481C1C}">
                <a14:useLocalDpi xmlns:a14="http://schemas.microsoft.com/office/drawing/2010/main"/>
              </a:ext>
            </a:extLst>
          </a:blip>
          <a:srcRect l="20518" r="12755" b="3338"/>
          <a:stretch/>
        </p:blipFill>
        <p:spPr>
          <a:xfrm>
            <a:off x="4798439" y="3463893"/>
            <a:ext cx="601436" cy="871243"/>
          </a:xfrm>
          <a:prstGeom prst="rect">
            <a:avLst/>
          </a:prstGeom>
        </p:spPr>
      </p:pic>
      <p:grpSp>
        <p:nvGrpSpPr>
          <p:cNvPr id="32" name="组合 31"/>
          <p:cNvGrpSpPr/>
          <p:nvPr/>
        </p:nvGrpSpPr>
        <p:grpSpPr>
          <a:xfrm>
            <a:off x="3699621" y="-58977"/>
            <a:ext cx="8477381" cy="1883680"/>
            <a:chOff x="8567" y="-23"/>
            <a:chExt cx="8445" cy="2007"/>
          </a:xfrm>
        </p:grpSpPr>
        <p:sp>
          <p:nvSpPr>
            <p:cNvPr id="33" name="矩形 32"/>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5" name="文本框 34"/>
            <p:cNvSpPr txBox="1"/>
            <p:nvPr/>
          </p:nvSpPr>
          <p:spPr>
            <a:xfrm>
              <a:off x="8600" y="601"/>
              <a:ext cx="8268" cy="8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t>LO: Read the text fluently; isolate and pronounce the initial, medial vowel, and final sounds (phonemes) in three-phoneme (CVC) words.  </a:t>
              </a:r>
              <a:endParaRPr lang="zh-CN" altLang="zh-CN" sz="1100" dirty="0"/>
            </a:p>
            <a:p>
              <a:pPr marL="228600" lvl="0" indent="-228600" fontAlgn="base">
                <a:buFont typeface="+mj-lt"/>
                <a:buAutoNum type="arabicPeriod"/>
              </a:pPr>
              <a:r>
                <a:rPr lang="en-US" altLang="zh-CN" sz="1100" b="1" dirty="0"/>
                <a:t>Click and read the text to </a:t>
              </a:r>
              <a:r>
                <a:rPr lang="en-US" altLang="zh-CN" sz="1100" b="1" dirty="0" err="1"/>
                <a:t>Ss</a:t>
              </a:r>
              <a:r>
                <a:rPr lang="en-US" altLang="zh-CN" sz="1100" b="1" dirty="0"/>
                <a:t> with rhythm.</a:t>
              </a:r>
              <a:endParaRPr lang="zh-CN" altLang="zh-CN" sz="1100" dirty="0"/>
            </a:p>
            <a:p>
              <a:pPr marL="228600" lvl="0" indent="-228600" fontAlgn="base">
                <a:buFont typeface="+mj-lt"/>
                <a:buAutoNum type="arabicPeriod"/>
              </a:pPr>
              <a:r>
                <a:rPr lang="en-US" altLang="zh-CN" sz="1100" b="1" dirty="0"/>
                <a:t>Guide </a:t>
              </a:r>
              <a:r>
                <a:rPr lang="en-US" altLang="zh-CN" sz="1100" b="1" dirty="0" err="1"/>
                <a:t>Ss</a:t>
              </a:r>
              <a:r>
                <a:rPr lang="en-US" altLang="zh-CN" sz="1100" b="1" dirty="0"/>
                <a:t> to repeat after you; ask </a:t>
              </a:r>
              <a:r>
                <a:rPr lang="en-US" altLang="zh-CN" sz="1100" b="1" dirty="0" err="1"/>
                <a:t>Ss</a:t>
              </a:r>
              <a:r>
                <a:rPr lang="en-US" altLang="zh-CN" sz="1100" b="1" dirty="0"/>
                <a:t> to take turns reading each sentence until they finish reading the text; give feedback.</a:t>
              </a:r>
              <a:endParaRPr lang="zh-CN" altLang="zh-CN" sz="1100" dirty="0"/>
            </a:p>
            <a:p>
              <a:pPr marL="228600" lvl="0" indent="-228600" fontAlgn="base">
                <a:buFont typeface="+mj-lt"/>
                <a:buAutoNum type="arabicPeriod"/>
              </a:pPr>
              <a:r>
                <a:rPr lang="en-US" altLang="zh-CN" sz="1100" b="1" dirty="0"/>
                <a:t>Ask </a:t>
              </a:r>
              <a:r>
                <a:rPr lang="en-US" altLang="zh-CN" sz="1100" b="1" dirty="0" err="1"/>
                <a:t>Ss</a:t>
              </a:r>
              <a:r>
                <a:rPr lang="en-US" altLang="zh-CN" sz="1100" b="1" dirty="0"/>
                <a:t> to take turns isolating the words like this: m-o-m</a:t>
              </a:r>
              <a:r>
                <a:rPr lang="en-US" altLang="zh-CN" sz="1100" b="1" i="1" dirty="0"/>
                <a:t>, mom</a:t>
              </a:r>
              <a:r>
                <a:rPr lang="en-US" altLang="zh-CN" sz="1100" b="1" dirty="0"/>
                <a:t>; model first.</a:t>
              </a:r>
              <a:endParaRPr lang="zh-CN" altLang="zh-CN" sz="1100" dirty="0"/>
            </a:p>
          </p:txBody>
        </p:sp>
      </p:grpSp>
      <p:grpSp>
        <p:nvGrpSpPr>
          <p:cNvPr id="36" name="组合 35"/>
          <p:cNvGrpSpPr/>
          <p:nvPr/>
        </p:nvGrpSpPr>
        <p:grpSpPr>
          <a:xfrm>
            <a:off x="11354435" y="-58065"/>
            <a:ext cx="1116983" cy="845465"/>
            <a:chOff x="18031" y="-28"/>
            <a:chExt cx="1710" cy="1195"/>
          </a:xfrm>
        </p:grpSpPr>
        <p:sp>
          <p:nvSpPr>
            <p:cNvPr id="37" name="直角三角形 36"/>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8" name="文本框 37"/>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42627251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nodeType="afterEffect">
                                  <p:stCondLst>
                                    <p:cond delay="0"/>
                                  </p:stCondLst>
                                  <p:iterate type="lt">
                                    <p:tmPct val="10000"/>
                                  </p:iterate>
                                  <p:childTnLst>
                                    <p:animMotion origin="layout" path="M 2.91667E-6 1.48148E-6 L 2.91667E-6 -0.07222 " pathEditMode="relative" rAng="0" ptsTypes="AA">
                                      <p:cBhvr>
                                        <p:cTn id="6" dur="250" accel="50000" decel="50000" autoRev="1" fill="hold">
                                          <p:stCondLst>
                                            <p:cond delay="0"/>
                                          </p:stCondLst>
                                        </p:cTn>
                                        <p:tgtEl>
                                          <p:spTgt spid="18">
                                            <p:txEl>
                                              <p:pRg st="0" end="0"/>
                                            </p:txEl>
                                          </p:spTgt>
                                        </p:tgtEl>
                                        <p:attrNameLst>
                                          <p:attrName>ppt_x</p:attrName>
                                          <p:attrName>ppt_y</p:attrName>
                                        </p:attrNameLst>
                                      </p:cBhvr>
                                      <p:rCtr x="0" y="-3611"/>
                                    </p:animMotion>
                                    <p:animRot by="1500000">
                                      <p:cBhvr>
                                        <p:cTn id="7" dur="125" fill="hold">
                                          <p:stCondLst>
                                            <p:cond delay="0"/>
                                          </p:stCondLst>
                                        </p:cTn>
                                        <p:tgtEl>
                                          <p:spTgt spid="18">
                                            <p:txEl>
                                              <p:pRg st="0" end="0"/>
                                            </p:txEl>
                                          </p:spTgt>
                                        </p:tgtEl>
                                        <p:attrNameLst>
                                          <p:attrName>r</p:attrName>
                                        </p:attrNameLst>
                                      </p:cBhvr>
                                    </p:animRot>
                                    <p:animRot by="-1500000">
                                      <p:cBhvr>
                                        <p:cTn id="8" dur="125" fill="hold">
                                          <p:stCondLst>
                                            <p:cond delay="125"/>
                                          </p:stCondLst>
                                        </p:cTn>
                                        <p:tgtEl>
                                          <p:spTgt spid="18">
                                            <p:txEl>
                                              <p:pRg st="0" end="0"/>
                                            </p:txEl>
                                          </p:spTgt>
                                        </p:tgtEl>
                                        <p:attrNameLst>
                                          <p:attrName>r</p:attrName>
                                        </p:attrNameLst>
                                      </p:cBhvr>
                                    </p:animRot>
                                    <p:animRot by="-1500000">
                                      <p:cBhvr>
                                        <p:cTn id="9" dur="125" fill="hold">
                                          <p:stCondLst>
                                            <p:cond delay="250"/>
                                          </p:stCondLst>
                                        </p:cTn>
                                        <p:tgtEl>
                                          <p:spTgt spid="18">
                                            <p:txEl>
                                              <p:pRg st="0" end="0"/>
                                            </p:txEl>
                                          </p:spTgt>
                                        </p:tgtEl>
                                        <p:attrNameLst>
                                          <p:attrName>r</p:attrName>
                                        </p:attrNameLst>
                                      </p:cBhvr>
                                    </p:animRot>
                                    <p:animRot by="1500000">
                                      <p:cBhvr>
                                        <p:cTn id="10" dur="125" fill="hold">
                                          <p:stCondLst>
                                            <p:cond delay="375"/>
                                          </p:stCondLst>
                                        </p:cTn>
                                        <p:tgtEl>
                                          <p:spTgt spid="18">
                                            <p:txEl>
                                              <p:pRg st="0" end="0"/>
                                            </p:txEl>
                                          </p:spTgt>
                                        </p:tgtEl>
                                        <p:attrNameLst>
                                          <p:attrName>r</p:attrName>
                                        </p:attrNameLst>
                                      </p:cBhvr>
                                    </p:animRot>
                                  </p:childTnLst>
                                </p:cTn>
                              </p:par>
                              <p:par>
                                <p:cTn id="11" presetID="26" presetClass="emph" presetSubtype="0" fill="hold" nodeType="withEffect">
                                  <p:stCondLst>
                                    <p:cond delay="0"/>
                                  </p:stCondLst>
                                  <p:childTnLst>
                                    <p:animEffect transition="out" filter="fade">
                                      <p:cBhvr>
                                        <p:cTn id="12" dur="500" tmFilter="0, 0; .2, .5; .8, .5; 1, 0"/>
                                        <p:tgtEl>
                                          <p:spTgt spid="21"/>
                                        </p:tgtEl>
                                      </p:cBhvr>
                                    </p:animEffect>
                                    <p:animScale>
                                      <p:cBhvr>
                                        <p:cTn id="13" dur="250" autoRev="1" fill="hold"/>
                                        <p:tgtEl>
                                          <p:spTgt spid="21"/>
                                        </p:tgtEl>
                                      </p:cBhvr>
                                      <p:by x="105000" y="105000"/>
                                    </p:animScale>
                                  </p:childTnLst>
                                </p:cTn>
                              </p:par>
                            </p:childTnLst>
                          </p:cTn>
                        </p:par>
                      </p:childTnLst>
                    </p:cTn>
                  </p:par>
                  <p:par>
                    <p:cTn id="14" fill="hold">
                      <p:stCondLst>
                        <p:cond delay="indefinite"/>
                      </p:stCondLst>
                      <p:childTnLst>
                        <p:par>
                          <p:cTn id="15" fill="hold">
                            <p:stCondLst>
                              <p:cond delay="0"/>
                            </p:stCondLst>
                            <p:childTnLst>
                              <p:par>
                                <p:cTn id="16" presetID="34" presetClass="emph" presetSubtype="0" fill="hold" nodeType="clickEffect">
                                  <p:stCondLst>
                                    <p:cond delay="0"/>
                                  </p:stCondLst>
                                  <p:iterate type="lt">
                                    <p:tmPct val="10000"/>
                                  </p:iterate>
                                  <p:childTnLst>
                                    <p:animMotion origin="layout" path="M -2.29167E-6 -2.22222E-6 L -2.29167E-6 -0.07222 " pathEditMode="relative" rAng="0" ptsTypes="AA">
                                      <p:cBhvr>
                                        <p:cTn id="17" dur="250" accel="50000" decel="50000" autoRev="1" fill="hold">
                                          <p:stCondLst>
                                            <p:cond delay="0"/>
                                          </p:stCondLst>
                                        </p:cTn>
                                        <p:tgtEl>
                                          <p:spTgt spid="18">
                                            <p:txEl>
                                              <p:pRg st="1" end="1"/>
                                            </p:txEl>
                                          </p:spTgt>
                                        </p:tgtEl>
                                        <p:attrNameLst>
                                          <p:attrName>ppt_x</p:attrName>
                                          <p:attrName>ppt_y</p:attrName>
                                        </p:attrNameLst>
                                      </p:cBhvr>
                                      <p:rCtr x="0" y="-3611"/>
                                    </p:animMotion>
                                    <p:animRot by="1500000">
                                      <p:cBhvr>
                                        <p:cTn id="18" dur="125" fill="hold">
                                          <p:stCondLst>
                                            <p:cond delay="0"/>
                                          </p:stCondLst>
                                        </p:cTn>
                                        <p:tgtEl>
                                          <p:spTgt spid="18">
                                            <p:txEl>
                                              <p:pRg st="1" end="1"/>
                                            </p:txEl>
                                          </p:spTgt>
                                        </p:tgtEl>
                                        <p:attrNameLst>
                                          <p:attrName>r</p:attrName>
                                        </p:attrNameLst>
                                      </p:cBhvr>
                                    </p:animRot>
                                    <p:animRot by="-1500000">
                                      <p:cBhvr>
                                        <p:cTn id="19" dur="125" fill="hold">
                                          <p:stCondLst>
                                            <p:cond delay="125"/>
                                          </p:stCondLst>
                                        </p:cTn>
                                        <p:tgtEl>
                                          <p:spTgt spid="18">
                                            <p:txEl>
                                              <p:pRg st="1" end="1"/>
                                            </p:txEl>
                                          </p:spTgt>
                                        </p:tgtEl>
                                        <p:attrNameLst>
                                          <p:attrName>r</p:attrName>
                                        </p:attrNameLst>
                                      </p:cBhvr>
                                    </p:animRot>
                                    <p:animRot by="-1500000">
                                      <p:cBhvr>
                                        <p:cTn id="20" dur="125" fill="hold">
                                          <p:stCondLst>
                                            <p:cond delay="250"/>
                                          </p:stCondLst>
                                        </p:cTn>
                                        <p:tgtEl>
                                          <p:spTgt spid="18">
                                            <p:txEl>
                                              <p:pRg st="1" end="1"/>
                                            </p:txEl>
                                          </p:spTgt>
                                        </p:tgtEl>
                                        <p:attrNameLst>
                                          <p:attrName>r</p:attrName>
                                        </p:attrNameLst>
                                      </p:cBhvr>
                                    </p:animRot>
                                    <p:animRot by="1500000">
                                      <p:cBhvr>
                                        <p:cTn id="21" dur="125" fill="hold">
                                          <p:stCondLst>
                                            <p:cond delay="375"/>
                                          </p:stCondLst>
                                        </p:cTn>
                                        <p:tgtEl>
                                          <p:spTgt spid="18">
                                            <p:txEl>
                                              <p:pRg st="1" end="1"/>
                                            </p:txEl>
                                          </p:spTgt>
                                        </p:tgtEl>
                                        <p:attrNameLst>
                                          <p:attrName>r</p:attrName>
                                        </p:attrNameLst>
                                      </p:cBhvr>
                                    </p:animRot>
                                  </p:childTnLst>
                                </p:cTn>
                              </p:par>
                              <p:par>
                                <p:cTn id="22" presetID="12" presetClass="entr" presetSubtype="4"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500"/>
                                        <p:tgtEl>
                                          <p:spTgt spid="27"/>
                                        </p:tgtEl>
                                        <p:attrNameLst>
                                          <p:attrName>ppt_y</p:attrName>
                                        </p:attrNameLst>
                                      </p:cBhvr>
                                      <p:tavLst>
                                        <p:tav tm="0">
                                          <p:val>
                                            <p:strVal val="#ppt_y+#ppt_h*1.125000"/>
                                          </p:val>
                                        </p:tav>
                                        <p:tav tm="100000">
                                          <p:val>
                                            <p:strVal val="#ppt_y"/>
                                          </p:val>
                                        </p:tav>
                                      </p:tavLst>
                                    </p:anim>
                                    <p:animEffect transition="in" filter="wipe(up)">
                                      <p:cBhvr>
                                        <p:cTn id="25" dur="500"/>
                                        <p:tgtEl>
                                          <p:spTgt spid="27"/>
                                        </p:tgtEl>
                                      </p:cBhvr>
                                    </p:animEffect>
                                  </p:childTnLst>
                                </p:cTn>
                              </p:par>
                              <p:par>
                                <p:cTn id="26" presetID="1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500"/>
                                        <p:tgtEl>
                                          <p:spTgt spid="5"/>
                                        </p:tgtEl>
                                        <p:attrNameLst>
                                          <p:attrName>ppt_y</p:attrName>
                                        </p:attrNameLst>
                                      </p:cBhvr>
                                      <p:tavLst>
                                        <p:tav tm="0">
                                          <p:val>
                                            <p:strVal val="#ppt_y+#ppt_h*1.125000"/>
                                          </p:val>
                                        </p:tav>
                                        <p:tav tm="100000">
                                          <p:val>
                                            <p:strVal val="#ppt_y"/>
                                          </p:val>
                                        </p:tav>
                                      </p:tavLst>
                                    </p:anim>
                                    <p:animEffect transition="in" filter="wipe(up)">
                                      <p:cBhvr>
                                        <p:cTn id="29" dur="500"/>
                                        <p:tgtEl>
                                          <p:spTgt spid="5"/>
                                        </p:tgtEl>
                                      </p:cBhvr>
                                    </p:animEffect>
                                  </p:childTnLst>
                                </p:cTn>
                              </p:par>
                              <p:par>
                                <p:cTn id="30" presetID="26" presetClass="emph" presetSubtype="0" fill="hold" nodeType="withEffect">
                                  <p:stCondLst>
                                    <p:cond delay="0"/>
                                  </p:stCondLst>
                                  <p:childTnLst>
                                    <p:animEffect transition="out" filter="fade">
                                      <p:cBhvr>
                                        <p:cTn id="31" dur="500" tmFilter="0, 0; .2, .5; .8, .5; 1, 0"/>
                                        <p:tgtEl>
                                          <p:spTgt spid="5"/>
                                        </p:tgtEl>
                                      </p:cBhvr>
                                    </p:animEffect>
                                    <p:animScale>
                                      <p:cBhvr>
                                        <p:cTn id="32" dur="250" autoRev="1" fill="hold"/>
                                        <p:tgtEl>
                                          <p:spTgt spid="5"/>
                                        </p:tgtEl>
                                      </p:cBhvr>
                                      <p:by x="105000" y="105000"/>
                                    </p:animScale>
                                  </p:childTnLst>
                                </p:cTn>
                              </p:par>
                            </p:childTnLst>
                          </p:cTn>
                        </p:par>
                      </p:childTnLst>
                    </p:cTn>
                  </p:par>
                  <p:par>
                    <p:cTn id="33" fill="hold">
                      <p:stCondLst>
                        <p:cond delay="indefinite"/>
                      </p:stCondLst>
                      <p:childTnLst>
                        <p:par>
                          <p:cTn id="34" fill="hold">
                            <p:stCondLst>
                              <p:cond delay="0"/>
                            </p:stCondLst>
                            <p:childTnLst>
                              <p:par>
                                <p:cTn id="35" presetID="34" presetClass="emph" presetSubtype="0" fill="hold" nodeType="clickEffect">
                                  <p:stCondLst>
                                    <p:cond delay="0"/>
                                  </p:stCondLst>
                                  <p:iterate type="lt">
                                    <p:tmPct val="10000"/>
                                  </p:iterate>
                                  <p:childTnLst>
                                    <p:animMotion origin="layout" path="M -8.33333E-7 -2.22222E-6 L -8.33333E-7 -0.07222 " pathEditMode="relative" rAng="0" ptsTypes="AA">
                                      <p:cBhvr>
                                        <p:cTn id="36" dur="250" accel="50000" decel="50000" autoRev="1" fill="hold">
                                          <p:stCondLst>
                                            <p:cond delay="0"/>
                                          </p:stCondLst>
                                        </p:cTn>
                                        <p:tgtEl>
                                          <p:spTgt spid="18">
                                            <p:txEl>
                                              <p:pRg st="2" end="2"/>
                                            </p:txEl>
                                          </p:spTgt>
                                        </p:tgtEl>
                                        <p:attrNameLst>
                                          <p:attrName>ppt_x</p:attrName>
                                          <p:attrName>ppt_y</p:attrName>
                                        </p:attrNameLst>
                                      </p:cBhvr>
                                      <p:rCtr x="0" y="-3611"/>
                                    </p:animMotion>
                                    <p:animRot by="1500000">
                                      <p:cBhvr>
                                        <p:cTn id="37" dur="125" fill="hold">
                                          <p:stCondLst>
                                            <p:cond delay="0"/>
                                          </p:stCondLst>
                                        </p:cTn>
                                        <p:tgtEl>
                                          <p:spTgt spid="18">
                                            <p:txEl>
                                              <p:pRg st="2" end="2"/>
                                            </p:txEl>
                                          </p:spTgt>
                                        </p:tgtEl>
                                        <p:attrNameLst>
                                          <p:attrName>r</p:attrName>
                                        </p:attrNameLst>
                                      </p:cBhvr>
                                    </p:animRot>
                                    <p:animRot by="-1500000">
                                      <p:cBhvr>
                                        <p:cTn id="38" dur="125" fill="hold">
                                          <p:stCondLst>
                                            <p:cond delay="125"/>
                                          </p:stCondLst>
                                        </p:cTn>
                                        <p:tgtEl>
                                          <p:spTgt spid="18">
                                            <p:txEl>
                                              <p:pRg st="2" end="2"/>
                                            </p:txEl>
                                          </p:spTgt>
                                        </p:tgtEl>
                                        <p:attrNameLst>
                                          <p:attrName>r</p:attrName>
                                        </p:attrNameLst>
                                      </p:cBhvr>
                                    </p:animRot>
                                    <p:animRot by="-1500000">
                                      <p:cBhvr>
                                        <p:cTn id="39" dur="125" fill="hold">
                                          <p:stCondLst>
                                            <p:cond delay="250"/>
                                          </p:stCondLst>
                                        </p:cTn>
                                        <p:tgtEl>
                                          <p:spTgt spid="18">
                                            <p:txEl>
                                              <p:pRg st="2" end="2"/>
                                            </p:txEl>
                                          </p:spTgt>
                                        </p:tgtEl>
                                        <p:attrNameLst>
                                          <p:attrName>r</p:attrName>
                                        </p:attrNameLst>
                                      </p:cBhvr>
                                    </p:animRot>
                                    <p:animRot by="1500000">
                                      <p:cBhvr>
                                        <p:cTn id="40" dur="125" fill="hold">
                                          <p:stCondLst>
                                            <p:cond delay="375"/>
                                          </p:stCondLst>
                                        </p:cTn>
                                        <p:tgtEl>
                                          <p:spTgt spid="18">
                                            <p:txEl>
                                              <p:pRg st="2" end="2"/>
                                            </p:txEl>
                                          </p:spTgt>
                                        </p:tgtEl>
                                        <p:attrNameLst>
                                          <p:attrName>r</p:attrName>
                                        </p:attrNameLst>
                                      </p:cBhvr>
                                    </p:animRot>
                                  </p:childTnLst>
                                </p:cTn>
                              </p:par>
                              <p:par>
                                <p:cTn id="41" presetID="26" presetClass="emph" presetSubtype="0" fill="hold" nodeType="withEffect">
                                  <p:stCondLst>
                                    <p:cond delay="0"/>
                                  </p:stCondLst>
                                  <p:childTnLst>
                                    <p:animEffect transition="out" filter="fade">
                                      <p:cBhvr>
                                        <p:cTn id="42" dur="500" tmFilter="0, 0; .2, .5; .8, .5; 1, 0"/>
                                        <p:tgtEl>
                                          <p:spTgt spid="7"/>
                                        </p:tgtEl>
                                      </p:cBhvr>
                                    </p:animEffect>
                                    <p:animScale>
                                      <p:cBhvr>
                                        <p:cTn id="43" dur="250" autoRev="1" fill="hold"/>
                                        <p:tgtEl>
                                          <p:spTgt spid="7"/>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34" presetClass="emph" presetSubtype="0" fill="hold" nodeType="clickEffect">
                                  <p:stCondLst>
                                    <p:cond delay="0"/>
                                  </p:stCondLst>
                                  <p:iterate type="lt">
                                    <p:tmPct val="10000"/>
                                  </p:iterate>
                                  <p:childTnLst>
                                    <p:animMotion origin="layout" path="M -2.08333E-6 4.81481E-6 L -2.08333E-6 -0.07223 " pathEditMode="relative" rAng="0" ptsTypes="AA">
                                      <p:cBhvr>
                                        <p:cTn id="47" dur="250" accel="50000" decel="50000" autoRev="1" fill="hold">
                                          <p:stCondLst>
                                            <p:cond delay="0"/>
                                          </p:stCondLst>
                                        </p:cTn>
                                        <p:tgtEl>
                                          <p:spTgt spid="18">
                                            <p:txEl>
                                              <p:pRg st="3" end="3"/>
                                            </p:txEl>
                                          </p:spTgt>
                                        </p:tgtEl>
                                        <p:attrNameLst>
                                          <p:attrName>ppt_x</p:attrName>
                                          <p:attrName>ppt_y</p:attrName>
                                        </p:attrNameLst>
                                      </p:cBhvr>
                                      <p:rCtr x="0" y="-3611"/>
                                    </p:animMotion>
                                    <p:animRot by="1500000">
                                      <p:cBhvr>
                                        <p:cTn id="48" dur="125" fill="hold">
                                          <p:stCondLst>
                                            <p:cond delay="0"/>
                                          </p:stCondLst>
                                        </p:cTn>
                                        <p:tgtEl>
                                          <p:spTgt spid="18">
                                            <p:txEl>
                                              <p:pRg st="3" end="3"/>
                                            </p:txEl>
                                          </p:spTgt>
                                        </p:tgtEl>
                                        <p:attrNameLst>
                                          <p:attrName>r</p:attrName>
                                        </p:attrNameLst>
                                      </p:cBhvr>
                                    </p:animRot>
                                    <p:animRot by="-1500000">
                                      <p:cBhvr>
                                        <p:cTn id="49" dur="125" fill="hold">
                                          <p:stCondLst>
                                            <p:cond delay="125"/>
                                          </p:stCondLst>
                                        </p:cTn>
                                        <p:tgtEl>
                                          <p:spTgt spid="18">
                                            <p:txEl>
                                              <p:pRg st="3" end="3"/>
                                            </p:txEl>
                                          </p:spTgt>
                                        </p:tgtEl>
                                        <p:attrNameLst>
                                          <p:attrName>r</p:attrName>
                                        </p:attrNameLst>
                                      </p:cBhvr>
                                    </p:animRot>
                                    <p:animRot by="-1500000">
                                      <p:cBhvr>
                                        <p:cTn id="50" dur="125" fill="hold">
                                          <p:stCondLst>
                                            <p:cond delay="250"/>
                                          </p:stCondLst>
                                        </p:cTn>
                                        <p:tgtEl>
                                          <p:spTgt spid="18">
                                            <p:txEl>
                                              <p:pRg st="3" end="3"/>
                                            </p:txEl>
                                          </p:spTgt>
                                        </p:tgtEl>
                                        <p:attrNameLst>
                                          <p:attrName>r</p:attrName>
                                        </p:attrNameLst>
                                      </p:cBhvr>
                                    </p:animRot>
                                    <p:animRot by="1500000">
                                      <p:cBhvr>
                                        <p:cTn id="51" dur="125" fill="hold">
                                          <p:stCondLst>
                                            <p:cond delay="375"/>
                                          </p:stCondLst>
                                        </p:cTn>
                                        <p:tgtEl>
                                          <p:spTgt spid="18">
                                            <p:txEl>
                                              <p:pRg st="3" end="3"/>
                                            </p:txEl>
                                          </p:spTgt>
                                        </p:tgtEl>
                                        <p:attrNameLst>
                                          <p:attrName>r</p:attrName>
                                        </p:attrNameLst>
                                      </p:cBhvr>
                                    </p:animRot>
                                  </p:childTnLst>
                                </p:cTn>
                              </p:par>
                              <p:par>
                                <p:cTn id="52" presetID="26" presetClass="emph" presetSubtype="0" fill="hold" nodeType="withEffect">
                                  <p:stCondLst>
                                    <p:cond delay="0"/>
                                  </p:stCondLst>
                                  <p:childTnLst>
                                    <p:animEffect transition="out" filter="fade">
                                      <p:cBhvr>
                                        <p:cTn id="53" dur="500" tmFilter="0, 0; .2, .5; .8, .5; 1, 0"/>
                                        <p:tgtEl>
                                          <p:spTgt spid="8"/>
                                        </p:tgtEl>
                                      </p:cBhvr>
                                    </p:animEffect>
                                    <p:animScale>
                                      <p:cBhvr>
                                        <p:cTn id="54" dur="250" autoRev="1" fill="hold"/>
                                        <p:tgtEl>
                                          <p:spTgt spid="8"/>
                                        </p:tgtEl>
                                      </p:cBhvr>
                                      <p:by x="105000" y="105000"/>
                                    </p:animScale>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nodeType="clickEffect">
                                  <p:stCondLst>
                                    <p:cond delay="0"/>
                                  </p:stCondLst>
                                  <p:iterate type="lt">
                                    <p:tmPct val="10000"/>
                                  </p:iterate>
                                  <p:childTnLst>
                                    <p:animMotion origin="layout" path="M -2.08333E-6 4.81481E-6 L -2.08333E-6 -0.07223 " pathEditMode="relative" rAng="0" ptsTypes="AA">
                                      <p:cBhvr>
                                        <p:cTn id="58" dur="250" accel="50000" decel="50000" autoRev="1" fill="hold">
                                          <p:stCondLst>
                                            <p:cond delay="0"/>
                                          </p:stCondLst>
                                        </p:cTn>
                                        <p:tgtEl>
                                          <p:spTgt spid="18">
                                            <p:txEl>
                                              <p:pRg st="5" end="5"/>
                                            </p:txEl>
                                          </p:spTgt>
                                        </p:tgtEl>
                                        <p:attrNameLst>
                                          <p:attrName>ppt_x</p:attrName>
                                          <p:attrName>ppt_y</p:attrName>
                                        </p:attrNameLst>
                                      </p:cBhvr>
                                      <p:rCtr x="0" y="-3611"/>
                                    </p:animMotion>
                                    <p:animRot by="1500000">
                                      <p:cBhvr>
                                        <p:cTn id="59" dur="125" fill="hold">
                                          <p:stCondLst>
                                            <p:cond delay="0"/>
                                          </p:stCondLst>
                                        </p:cTn>
                                        <p:tgtEl>
                                          <p:spTgt spid="18">
                                            <p:txEl>
                                              <p:pRg st="5" end="5"/>
                                            </p:txEl>
                                          </p:spTgt>
                                        </p:tgtEl>
                                        <p:attrNameLst>
                                          <p:attrName>r</p:attrName>
                                        </p:attrNameLst>
                                      </p:cBhvr>
                                    </p:animRot>
                                    <p:animRot by="-1500000">
                                      <p:cBhvr>
                                        <p:cTn id="60" dur="125" fill="hold">
                                          <p:stCondLst>
                                            <p:cond delay="125"/>
                                          </p:stCondLst>
                                        </p:cTn>
                                        <p:tgtEl>
                                          <p:spTgt spid="18">
                                            <p:txEl>
                                              <p:pRg st="5" end="5"/>
                                            </p:txEl>
                                          </p:spTgt>
                                        </p:tgtEl>
                                        <p:attrNameLst>
                                          <p:attrName>r</p:attrName>
                                        </p:attrNameLst>
                                      </p:cBhvr>
                                    </p:animRot>
                                    <p:animRot by="-1500000">
                                      <p:cBhvr>
                                        <p:cTn id="61" dur="125" fill="hold">
                                          <p:stCondLst>
                                            <p:cond delay="250"/>
                                          </p:stCondLst>
                                        </p:cTn>
                                        <p:tgtEl>
                                          <p:spTgt spid="18">
                                            <p:txEl>
                                              <p:pRg st="5" end="5"/>
                                            </p:txEl>
                                          </p:spTgt>
                                        </p:tgtEl>
                                        <p:attrNameLst>
                                          <p:attrName>r</p:attrName>
                                        </p:attrNameLst>
                                      </p:cBhvr>
                                    </p:animRot>
                                    <p:animRot by="1500000">
                                      <p:cBhvr>
                                        <p:cTn id="62" dur="125" fill="hold">
                                          <p:stCondLst>
                                            <p:cond delay="375"/>
                                          </p:stCondLst>
                                        </p:cTn>
                                        <p:tgtEl>
                                          <p:spTgt spid="18">
                                            <p:txEl>
                                              <p:pRg st="5" end="5"/>
                                            </p:txEl>
                                          </p:spTgt>
                                        </p:tgtEl>
                                        <p:attrNameLst>
                                          <p:attrName>r</p:attrName>
                                        </p:attrNameLst>
                                      </p:cBhvr>
                                    </p:animRot>
                                  </p:childTnLst>
                                </p:cTn>
                              </p:par>
                              <p:par>
                                <p:cTn id="63" presetID="26" presetClass="emph" presetSubtype="0" fill="hold" nodeType="withEffect">
                                  <p:stCondLst>
                                    <p:cond delay="0"/>
                                  </p:stCondLst>
                                  <p:childTnLst>
                                    <p:animEffect transition="out" filter="fade">
                                      <p:cBhvr>
                                        <p:cTn id="64" dur="500" tmFilter="0, 0; .2, .5; .8, .5; 1, 0"/>
                                        <p:tgtEl>
                                          <p:spTgt spid="21"/>
                                        </p:tgtEl>
                                      </p:cBhvr>
                                    </p:animEffect>
                                    <p:animScale>
                                      <p:cBhvr>
                                        <p:cTn id="65" dur="250" autoRev="1" fill="hold"/>
                                        <p:tgtEl>
                                          <p:spTgt spid="21"/>
                                        </p:tgtEl>
                                      </p:cBhvr>
                                      <p:by x="105000" y="105000"/>
                                    </p:animScale>
                                  </p:childTnLst>
                                </p:cTn>
                              </p:par>
                            </p:childTnLst>
                          </p:cTn>
                        </p:par>
                      </p:childTnLst>
                    </p:cTn>
                  </p:par>
                  <p:par>
                    <p:cTn id="66" fill="hold">
                      <p:stCondLst>
                        <p:cond delay="indefinite"/>
                      </p:stCondLst>
                      <p:childTnLst>
                        <p:par>
                          <p:cTn id="67" fill="hold">
                            <p:stCondLst>
                              <p:cond delay="0"/>
                            </p:stCondLst>
                            <p:childTnLst>
                              <p:par>
                                <p:cTn id="68" presetID="34" presetClass="emph" presetSubtype="0" fill="hold" nodeType="clickEffect">
                                  <p:stCondLst>
                                    <p:cond delay="0"/>
                                  </p:stCondLst>
                                  <p:iterate type="lt">
                                    <p:tmPct val="10000"/>
                                  </p:iterate>
                                  <p:childTnLst>
                                    <p:animMotion origin="layout" path="M -2.08333E-6 4.81481E-6 L -2.08333E-6 -0.07223 " pathEditMode="relative" rAng="0" ptsTypes="AA">
                                      <p:cBhvr>
                                        <p:cTn id="69" dur="250" accel="50000" decel="50000" autoRev="1" fill="hold">
                                          <p:stCondLst>
                                            <p:cond delay="0"/>
                                          </p:stCondLst>
                                        </p:cTn>
                                        <p:tgtEl>
                                          <p:spTgt spid="18">
                                            <p:txEl>
                                              <p:pRg st="4" end="4"/>
                                            </p:txEl>
                                          </p:spTgt>
                                        </p:tgtEl>
                                        <p:attrNameLst>
                                          <p:attrName>ppt_x</p:attrName>
                                          <p:attrName>ppt_y</p:attrName>
                                        </p:attrNameLst>
                                      </p:cBhvr>
                                      <p:rCtr x="0" y="-3611"/>
                                    </p:animMotion>
                                    <p:animRot by="1500000">
                                      <p:cBhvr>
                                        <p:cTn id="70" dur="125" fill="hold">
                                          <p:stCondLst>
                                            <p:cond delay="0"/>
                                          </p:stCondLst>
                                        </p:cTn>
                                        <p:tgtEl>
                                          <p:spTgt spid="18">
                                            <p:txEl>
                                              <p:pRg st="4" end="4"/>
                                            </p:txEl>
                                          </p:spTgt>
                                        </p:tgtEl>
                                        <p:attrNameLst>
                                          <p:attrName>r</p:attrName>
                                        </p:attrNameLst>
                                      </p:cBhvr>
                                    </p:animRot>
                                    <p:animRot by="-1500000">
                                      <p:cBhvr>
                                        <p:cTn id="71" dur="125" fill="hold">
                                          <p:stCondLst>
                                            <p:cond delay="125"/>
                                          </p:stCondLst>
                                        </p:cTn>
                                        <p:tgtEl>
                                          <p:spTgt spid="18">
                                            <p:txEl>
                                              <p:pRg st="4" end="4"/>
                                            </p:txEl>
                                          </p:spTgt>
                                        </p:tgtEl>
                                        <p:attrNameLst>
                                          <p:attrName>r</p:attrName>
                                        </p:attrNameLst>
                                      </p:cBhvr>
                                    </p:animRot>
                                    <p:animRot by="-1500000">
                                      <p:cBhvr>
                                        <p:cTn id="72" dur="125" fill="hold">
                                          <p:stCondLst>
                                            <p:cond delay="250"/>
                                          </p:stCondLst>
                                        </p:cTn>
                                        <p:tgtEl>
                                          <p:spTgt spid="18">
                                            <p:txEl>
                                              <p:pRg st="4" end="4"/>
                                            </p:txEl>
                                          </p:spTgt>
                                        </p:tgtEl>
                                        <p:attrNameLst>
                                          <p:attrName>r</p:attrName>
                                        </p:attrNameLst>
                                      </p:cBhvr>
                                    </p:animRot>
                                    <p:animRot by="1500000">
                                      <p:cBhvr>
                                        <p:cTn id="73" dur="125" fill="hold">
                                          <p:stCondLst>
                                            <p:cond delay="375"/>
                                          </p:stCondLst>
                                        </p:cTn>
                                        <p:tgtEl>
                                          <p:spTgt spid="18">
                                            <p:txEl>
                                              <p:pRg st="4" end="4"/>
                                            </p:txEl>
                                          </p:spTgt>
                                        </p:tgtEl>
                                        <p:attrNameLst>
                                          <p:attrName>r</p:attrName>
                                        </p:attrNameLst>
                                      </p:cBhvr>
                                    </p:animRot>
                                  </p:childTnLst>
                                </p:cTn>
                              </p:par>
                              <p:par>
                                <p:cTn id="74" presetID="26" presetClass="emph" presetSubtype="0" fill="hold" nodeType="withEffect">
                                  <p:stCondLst>
                                    <p:cond delay="0"/>
                                  </p:stCondLst>
                                  <p:childTnLst>
                                    <p:animEffect transition="out" filter="fade">
                                      <p:cBhvr>
                                        <p:cTn id="75" dur="500" tmFilter="0, 0; .2, .5; .8, .5; 1, 0"/>
                                        <p:tgtEl>
                                          <p:spTgt spid="2"/>
                                        </p:tgtEl>
                                      </p:cBhvr>
                                    </p:animEffect>
                                    <p:animScale>
                                      <p:cBhvr>
                                        <p:cTn id="76"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77" restart="whenNotActive" fill="hold" evtFilter="cancelBubble" nodeType="interactiveSeq">
                <p:stCondLst>
                  <p:cond evt="onClick" delay="0">
                    <p:tgtEl>
                      <p:spTgt spid="36"/>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nodeType="click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nodeType="clickEffect">
                                  <p:stCondLst>
                                    <p:cond delay="0"/>
                                  </p:stCondLst>
                                  <p:childTnLst>
                                    <p:set>
                                      <p:cBhvr>
                                        <p:cTn id="85"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45" y="36482"/>
            <a:ext cx="11828375" cy="6589750"/>
          </a:xfrm>
          <a:prstGeom prst="rect">
            <a:avLst/>
          </a:prstGeom>
        </p:spPr>
      </p:pic>
      <p:grpSp>
        <p:nvGrpSpPr>
          <p:cNvPr id="3" name="组合 2"/>
          <p:cNvGrpSpPr/>
          <p:nvPr/>
        </p:nvGrpSpPr>
        <p:grpSpPr>
          <a:xfrm>
            <a:off x="9171158" y="-19971"/>
            <a:ext cx="2374889" cy="773220"/>
            <a:chOff x="9620858" y="53035"/>
            <a:chExt cx="2374889" cy="773220"/>
          </a:xfrm>
        </p:grpSpPr>
        <p:pic>
          <p:nvPicPr>
            <p:cNvPr id="6" name="图片 5">
              <a:extLst>
                <a:ext uri="{FF2B5EF4-FFF2-40B4-BE49-F238E27FC236}">
                  <a16:creationId xmlns="" xmlns:a16="http://schemas.microsoft.com/office/drawing/2014/main" id="{83C6C948-3C3A-2D45-86B0-9246BD8ECEF6}"/>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620858" y="53035"/>
              <a:ext cx="2374889" cy="773220"/>
            </a:xfrm>
            <a:prstGeom prst="rect">
              <a:avLst/>
            </a:prstGeom>
          </p:spPr>
        </p:pic>
        <p:sp>
          <p:nvSpPr>
            <p:cNvPr id="5" name="文本框 4"/>
            <p:cNvSpPr txBox="1"/>
            <p:nvPr/>
          </p:nvSpPr>
          <p:spPr>
            <a:xfrm>
              <a:off x="9760457" y="109488"/>
              <a:ext cx="194831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2800" b="1" dirty="0">
                  <a:solidFill>
                    <a:schemeClr val="bg1"/>
                  </a:solidFill>
                  <a:latin typeface="Century Gothic" panose="020B0502020202020204" pitchFamily="34" charset="0"/>
                  <a:sym typeface="Helvetica Light"/>
                </a:rPr>
                <a:t>Lead-in</a:t>
              </a:r>
              <a:endParaRPr lang="zh-CN" altLang="en-US" sz="2800" b="1" dirty="0">
                <a:solidFill>
                  <a:schemeClr val="bg1"/>
                </a:solidFill>
                <a:latin typeface="Century Gothic" panose="020B0502020202020204" pitchFamily="34" charset="0"/>
                <a:sym typeface="Helvetica Light"/>
              </a:endParaRPr>
            </a:p>
          </p:txBody>
        </p:sp>
      </p:grpSp>
      <p:grpSp>
        <p:nvGrpSpPr>
          <p:cNvPr id="2" name="组合 1"/>
          <p:cNvGrpSpPr/>
          <p:nvPr/>
        </p:nvGrpSpPr>
        <p:grpSpPr>
          <a:xfrm>
            <a:off x="221732" y="6260630"/>
            <a:ext cx="936984" cy="294424"/>
            <a:chOff x="10997114" y="6342119"/>
            <a:chExt cx="936984" cy="294424"/>
          </a:xfrm>
        </p:grpSpPr>
        <p:pic>
          <p:nvPicPr>
            <p:cNvPr id="26" name="图片 25">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184654" y="6342119"/>
              <a:ext cx="749444" cy="294424"/>
            </a:xfrm>
            <a:prstGeom prst="rect">
              <a:avLst/>
            </a:prstGeom>
          </p:spPr>
        </p:pic>
        <p:sp>
          <p:nvSpPr>
            <p:cNvPr id="27" name="文本框 26">
              <a:extLst>
                <a:ext uri="{FF2B5EF4-FFF2-40B4-BE49-F238E27FC236}">
                  <a16:creationId xmlns="" xmlns:a16="http://schemas.microsoft.com/office/drawing/2014/main" id="{68BCB880-31DC-7346-B6D5-01DAA156375E}"/>
                </a:ext>
              </a:extLst>
            </p:cNvPr>
            <p:cNvSpPr txBox="1"/>
            <p:nvPr/>
          </p:nvSpPr>
          <p:spPr>
            <a:xfrm>
              <a:off x="10997114" y="6370524"/>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28" name="组合 27"/>
          <p:cNvGrpSpPr/>
          <p:nvPr/>
        </p:nvGrpSpPr>
        <p:grpSpPr>
          <a:xfrm>
            <a:off x="11036217" y="6296540"/>
            <a:ext cx="998007" cy="312687"/>
            <a:chOff x="7707356" y="6408789"/>
            <a:chExt cx="998007" cy="312687"/>
          </a:xfrm>
        </p:grpSpPr>
        <p:pic>
          <p:nvPicPr>
            <p:cNvPr id="29" name="图片 2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0" name="文本框 29"/>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7/26</a:t>
              </a:r>
              <a:endParaRPr lang="zh-CN" altLang="en-US" sz="1100" b="1" kern="0" dirty="0">
                <a:solidFill>
                  <a:srgbClr val="000000"/>
                </a:solidFill>
                <a:latin typeface="Century Gothic" panose="020B0502020202020204" pitchFamily="34" charset="0"/>
                <a:sym typeface="Helvetica Light"/>
              </a:endParaRPr>
            </a:p>
          </p:txBody>
        </p:sp>
      </p:grpSp>
      <p:sp>
        <p:nvSpPr>
          <p:cNvPr id="31" name="文本框 30"/>
          <p:cNvSpPr txBox="1"/>
          <p:nvPr/>
        </p:nvSpPr>
        <p:spPr>
          <a:xfrm>
            <a:off x="1439683" y="5476700"/>
            <a:ext cx="3998794"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Written</a:t>
            </a:r>
            <a:r>
              <a:rPr kumimoji="0" lang="en-US" altLang="zh-CN" sz="2400" b="1" i="0" u="none" strike="noStrike" cap="none" spc="0" normalizeH="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rPr>
              <a:t> by Roderick Hunt</a:t>
            </a:r>
          </a:p>
          <a:p>
            <a:pPr marL="0" marR="0" indent="0" algn="ctr" defTabSz="584200" rtl="0" fontAlgn="auto" latinLnBrk="0" hangingPunct="0">
              <a:lnSpc>
                <a:spcPct val="100000"/>
              </a:lnSpc>
              <a:spcBef>
                <a:spcPts val="0"/>
              </a:spcBef>
              <a:spcAft>
                <a:spcPts val="0"/>
              </a:spcAft>
              <a:buClrTx/>
              <a:buSzTx/>
              <a:buFontTx/>
              <a:buNone/>
              <a:tabLst/>
            </a:pPr>
            <a:r>
              <a:rPr lang="en-US" altLang="zh-CN" sz="2400" b="1" dirty="0">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Illustrated by Alex </a:t>
            </a:r>
            <a:r>
              <a:rPr lang="en-US" altLang="zh-CN" sz="2400" b="1" dirty="0" err="1">
                <a:solidFill>
                  <a:srgbClr val="000000"/>
                </a:solidFill>
                <a:latin typeface="Century Gothic" panose="020B0502020202020204" pitchFamily="34" charset="0"/>
                <a:ea typeface="Arial Unicode MS" panose="020B0604020202020204" pitchFamily="34" charset="-122"/>
                <a:cs typeface="Arial Unicode MS" panose="020B0604020202020204" pitchFamily="34" charset="-122"/>
                <a:sym typeface="Helvetica Light"/>
              </a:rPr>
              <a:t>Brychta</a:t>
            </a:r>
            <a:endParaRPr kumimoji="0" lang="zh-CN" altLang="en-US" sz="2400" b="1" i="0" u="none" strike="noStrike" cap="none" spc="0" normalizeH="0" baseline="0" dirty="0">
              <a:ln>
                <a:noFill/>
              </a:ln>
              <a:solidFill>
                <a:srgbClr val="000000"/>
              </a:solidFill>
              <a:effectLst/>
              <a:uFillTx/>
              <a:latin typeface="Century Gothic" panose="020B0502020202020204" pitchFamily="34" charset="0"/>
              <a:ea typeface="Arial Unicode MS" panose="020B0604020202020204" pitchFamily="34" charset="-122"/>
              <a:cs typeface="Arial Unicode MS" panose="020B0604020202020204" pitchFamily="34" charset="-122"/>
              <a:sym typeface="Helvetica Light"/>
            </a:endParaRPr>
          </a:p>
        </p:txBody>
      </p:sp>
      <p:grpSp>
        <p:nvGrpSpPr>
          <p:cNvPr id="4" name="组合 3"/>
          <p:cNvGrpSpPr/>
          <p:nvPr/>
        </p:nvGrpSpPr>
        <p:grpSpPr>
          <a:xfrm>
            <a:off x="5861179" y="4104234"/>
            <a:ext cx="5330455" cy="2009018"/>
            <a:chOff x="6111939" y="4226419"/>
            <a:chExt cx="5330455" cy="2009018"/>
          </a:xfrm>
        </p:grpSpPr>
        <p:sp>
          <p:nvSpPr>
            <p:cNvPr id="43" name="矩形 42"/>
            <p:cNvSpPr/>
            <p:nvPr/>
          </p:nvSpPr>
          <p:spPr>
            <a:xfrm>
              <a:off x="6132522" y="4583075"/>
              <a:ext cx="5309872" cy="1652362"/>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2" name="圆角矩形 31"/>
            <p:cNvSpPr/>
            <p:nvPr/>
          </p:nvSpPr>
          <p:spPr>
            <a:xfrm>
              <a:off x="6111939" y="4226419"/>
              <a:ext cx="2839650" cy="487553"/>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Connections</a:t>
              </a:r>
              <a:endParaRPr lang="zh-CN" altLang="en-US" sz="2400" b="1" dirty="0">
                <a:solidFill>
                  <a:srgbClr val="FFFFFF"/>
                </a:solidFill>
                <a:latin typeface="Century Gothic" panose="020B0502020202020204" pitchFamily="34" charset="0"/>
                <a:sym typeface="Helvetica Light"/>
              </a:endParaRPr>
            </a:p>
          </p:txBody>
        </p:sp>
        <p:sp>
          <p:nvSpPr>
            <p:cNvPr id="33" name="矩形 32"/>
            <p:cNvSpPr/>
            <p:nvPr/>
          </p:nvSpPr>
          <p:spPr>
            <a:xfrm>
              <a:off x="6167193" y="4724512"/>
              <a:ext cx="5091980" cy="1421928"/>
            </a:xfrm>
            <a:prstGeom prst="rect">
              <a:avLst/>
            </a:prstGeom>
          </p:spPr>
          <p:txBody>
            <a:bodyPr wrap="square">
              <a:spAutoFit/>
            </a:bodyPr>
            <a:lstStyle/>
            <a:p>
              <a:pPr>
                <a:lnSpc>
                  <a:spcPct val="120000"/>
                </a:lnSpc>
              </a:pPr>
              <a:r>
                <a:rPr lang="en-US" altLang="zh-CN" sz="2400" b="1" dirty="0">
                  <a:solidFill>
                    <a:srgbClr val="53585F"/>
                  </a:solidFill>
                  <a:latin typeface="Century Gothic" panose="020B0502020202020204" pitchFamily="34" charset="0"/>
                </a:rPr>
                <a:t>Did you play football with your friends before? What interesting things happened?</a:t>
              </a:r>
            </a:p>
          </p:txBody>
        </p:sp>
      </p:grpSp>
      <p:pic>
        <p:nvPicPr>
          <p:cNvPr id="12" name="图片 11"/>
          <p:cNvPicPr>
            <a:picLocks noChangeAspect="1"/>
          </p:cNvPicPr>
          <p:nvPr/>
        </p:nvPicPr>
        <p:blipFill>
          <a:blip r:embed="rId7"/>
          <a:stretch>
            <a:fillRect/>
          </a:stretch>
        </p:blipFill>
        <p:spPr>
          <a:xfrm>
            <a:off x="961727" y="354277"/>
            <a:ext cx="4476750" cy="5191125"/>
          </a:xfrm>
          <a:prstGeom prst="rect">
            <a:avLst/>
          </a:prstGeom>
        </p:spPr>
      </p:pic>
      <p:grpSp>
        <p:nvGrpSpPr>
          <p:cNvPr id="23" name="组合 22"/>
          <p:cNvGrpSpPr/>
          <p:nvPr/>
        </p:nvGrpSpPr>
        <p:grpSpPr>
          <a:xfrm>
            <a:off x="5748620" y="981834"/>
            <a:ext cx="5510454" cy="2779309"/>
            <a:chOff x="6111939" y="4209131"/>
            <a:chExt cx="5510454" cy="2779309"/>
          </a:xfrm>
        </p:grpSpPr>
        <p:sp>
          <p:nvSpPr>
            <p:cNvPr id="24" name="矩形 23"/>
            <p:cNvSpPr/>
            <p:nvPr/>
          </p:nvSpPr>
          <p:spPr>
            <a:xfrm>
              <a:off x="6125302" y="4451280"/>
              <a:ext cx="5429651" cy="2537160"/>
            </a:xfrm>
            <a:prstGeom prst="rect">
              <a:avLst/>
            </a:prstGeom>
            <a:noFill/>
            <a:ln w="28575" cap="flat">
              <a:solidFill>
                <a:srgbClr val="6C8C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34" name="圆角矩形 33"/>
            <p:cNvSpPr/>
            <p:nvPr/>
          </p:nvSpPr>
          <p:spPr>
            <a:xfrm>
              <a:off x="6111939" y="4209131"/>
              <a:ext cx="2839650"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Before Reading</a:t>
              </a:r>
              <a:endParaRPr lang="zh-CN" altLang="en-US" sz="2400" b="1" dirty="0">
                <a:solidFill>
                  <a:srgbClr val="FFFFFF"/>
                </a:solidFill>
                <a:latin typeface="Century Gothic" panose="020B0502020202020204" pitchFamily="34" charset="0"/>
                <a:sym typeface="Helvetica Light"/>
              </a:endParaRPr>
            </a:p>
          </p:txBody>
        </p:sp>
        <p:sp>
          <p:nvSpPr>
            <p:cNvPr id="35" name="矩形 34"/>
            <p:cNvSpPr/>
            <p:nvPr/>
          </p:nvSpPr>
          <p:spPr>
            <a:xfrm>
              <a:off x="6191617" y="4755209"/>
              <a:ext cx="5430776" cy="1421928"/>
            </a:xfrm>
            <a:prstGeom prst="rect">
              <a:avLst/>
            </a:prstGeom>
          </p:spPr>
          <p:txBody>
            <a:bodyPr wrap="square">
              <a:spAutoFit/>
            </a:bodyPr>
            <a:lstStyle/>
            <a:p>
              <a:pPr>
                <a:lnSpc>
                  <a:spcPct val="120000"/>
                </a:lnSpc>
              </a:pPr>
              <a:r>
                <a:rPr lang="en-US" altLang="zh-CN" sz="2400" b="1" dirty="0">
                  <a:solidFill>
                    <a:srgbClr val="53585F"/>
                  </a:solidFill>
                  <a:latin typeface="Century Gothic" panose="020B0502020202020204" pitchFamily="34" charset="0"/>
                </a:rPr>
                <a:t>1.  Look at the title. What does </a:t>
              </a:r>
              <a:r>
                <a:rPr lang="en-US" altLang="zh-CN" sz="2400" b="1" i="1" dirty="0" smtClean="0">
                  <a:solidFill>
                    <a:srgbClr val="53585F"/>
                  </a:solidFill>
                  <a:latin typeface="Century Gothic" panose="020B0502020202020204" pitchFamily="34" charset="0"/>
                </a:rPr>
                <a:t>a       </a:t>
              </a:r>
              <a:endParaRPr lang="en-US" altLang="zh-CN" sz="2400" b="1" i="1" dirty="0">
                <a:solidFill>
                  <a:srgbClr val="53585F"/>
                </a:solidFill>
                <a:latin typeface="Century Gothic" panose="020B0502020202020204" pitchFamily="34" charset="0"/>
              </a:endParaRPr>
            </a:p>
            <a:p>
              <a:pPr>
                <a:lnSpc>
                  <a:spcPct val="120000"/>
                </a:lnSpc>
              </a:pPr>
              <a:r>
                <a:rPr lang="en-US" altLang="zh-CN" sz="2400" b="1" i="1" dirty="0">
                  <a:solidFill>
                    <a:srgbClr val="53585F"/>
                  </a:solidFill>
                  <a:latin typeface="Century Gothic" panose="020B0502020202020204" pitchFamily="34" charset="0"/>
                </a:rPr>
                <a:t>     mud </a:t>
              </a:r>
              <a:r>
                <a:rPr lang="en-US" altLang="zh-CN" sz="2400" b="1" i="1" dirty="0" smtClean="0">
                  <a:solidFill>
                    <a:srgbClr val="53585F"/>
                  </a:solidFill>
                  <a:latin typeface="Century Gothic" panose="020B0502020202020204" pitchFamily="34" charset="0"/>
                </a:rPr>
                <a:t>bath</a:t>
              </a:r>
              <a:r>
                <a:rPr lang="en-US" altLang="zh-CN" sz="2400" b="1" dirty="0" smtClean="0">
                  <a:solidFill>
                    <a:srgbClr val="53585F"/>
                  </a:solidFill>
                  <a:latin typeface="Century Gothic" panose="020B0502020202020204" pitchFamily="34" charset="0"/>
                </a:rPr>
                <a:t> </a:t>
              </a:r>
              <a:r>
                <a:rPr lang="en-US" altLang="zh-CN" sz="2400" b="1" dirty="0">
                  <a:solidFill>
                    <a:srgbClr val="53585F"/>
                  </a:solidFill>
                  <a:latin typeface="Century Gothic" panose="020B0502020202020204" pitchFamily="34" charset="0"/>
                </a:rPr>
                <a:t>mean? </a:t>
              </a:r>
              <a:r>
                <a:rPr lang="en-US" altLang="zh-CN" sz="2400" b="1" dirty="0" smtClean="0">
                  <a:solidFill>
                    <a:srgbClr val="53585F"/>
                  </a:solidFill>
                  <a:latin typeface="Century Gothic" panose="020B0502020202020204" pitchFamily="34" charset="0"/>
                </a:rPr>
                <a:t>Does </a:t>
              </a:r>
              <a:r>
                <a:rPr lang="en-US" altLang="zh-CN" sz="2400" b="1" dirty="0">
                  <a:solidFill>
                    <a:srgbClr val="53585F"/>
                  </a:solidFill>
                  <a:latin typeface="Century Gothic" panose="020B0502020202020204" pitchFamily="34" charset="0"/>
                </a:rPr>
                <a:t>it really </a:t>
              </a:r>
              <a:r>
                <a:rPr lang="en-US" altLang="zh-CN" sz="2400" b="1" dirty="0" smtClean="0">
                  <a:solidFill>
                    <a:srgbClr val="53585F"/>
                  </a:solidFill>
                  <a:latin typeface="Century Gothic" panose="020B0502020202020204" pitchFamily="34" charset="0"/>
                </a:rPr>
                <a:t>   </a:t>
              </a:r>
            </a:p>
            <a:p>
              <a:pPr>
                <a:lnSpc>
                  <a:spcPct val="120000"/>
                </a:lnSpc>
              </a:pPr>
              <a:r>
                <a:rPr lang="en-US" altLang="zh-CN" sz="2400" b="1" dirty="0">
                  <a:solidFill>
                    <a:srgbClr val="53585F"/>
                  </a:solidFill>
                  <a:latin typeface="Century Gothic" panose="020B0502020202020204" pitchFamily="34" charset="0"/>
                </a:rPr>
                <a:t> </a:t>
              </a:r>
              <a:r>
                <a:rPr lang="en-US" altLang="zh-CN" sz="2400" b="1" dirty="0" smtClean="0">
                  <a:solidFill>
                    <a:srgbClr val="53585F"/>
                  </a:solidFill>
                  <a:latin typeface="Century Gothic" panose="020B0502020202020204" pitchFamily="34" charset="0"/>
                </a:rPr>
                <a:t>    mean mud </a:t>
              </a:r>
              <a:r>
                <a:rPr lang="en-US" altLang="zh-CN" sz="2400" b="1" dirty="0">
                  <a:solidFill>
                    <a:srgbClr val="53585F"/>
                  </a:solidFill>
                  <a:latin typeface="Century Gothic" panose="020B0502020202020204" pitchFamily="34" charset="0"/>
                </a:rPr>
                <a:t>in a bath?</a:t>
              </a:r>
            </a:p>
          </p:txBody>
        </p:sp>
      </p:grpSp>
      <p:sp>
        <p:nvSpPr>
          <p:cNvPr id="40" name="矩形 39"/>
          <p:cNvSpPr/>
          <p:nvPr/>
        </p:nvSpPr>
        <p:spPr>
          <a:xfrm>
            <a:off x="5797195" y="2810550"/>
            <a:ext cx="5330455" cy="978729"/>
          </a:xfrm>
          <a:prstGeom prst="rect">
            <a:avLst/>
          </a:prstGeom>
          <a:ln>
            <a:noFill/>
          </a:ln>
        </p:spPr>
        <p:txBody>
          <a:bodyPr wrap="square">
            <a:spAutoFit/>
          </a:bodyPr>
          <a:lstStyle/>
          <a:p>
            <a:pPr>
              <a:lnSpc>
                <a:spcPct val="120000"/>
              </a:lnSpc>
            </a:pPr>
            <a:r>
              <a:rPr lang="en-US" altLang="zh-CN" sz="2400" b="1" dirty="0">
                <a:solidFill>
                  <a:srgbClr val="53585F"/>
                </a:solidFill>
                <a:latin typeface="Century Gothic" panose="020B0502020202020204" pitchFamily="34" charset="0"/>
              </a:rPr>
              <a:t>2.  How </a:t>
            </a:r>
            <a:r>
              <a:rPr lang="en-US" altLang="zh-CN" sz="2400" b="1" dirty="0" smtClean="0">
                <a:solidFill>
                  <a:srgbClr val="53585F"/>
                </a:solidFill>
                <a:latin typeface="Century Gothic" panose="020B0502020202020204" pitchFamily="34" charset="0"/>
              </a:rPr>
              <a:t>does </a:t>
            </a:r>
            <a:r>
              <a:rPr lang="en-US" altLang="zh-CN" sz="2400" b="1" dirty="0">
                <a:solidFill>
                  <a:srgbClr val="53585F"/>
                </a:solidFill>
                <a:latin typeface="Century Gothic" panose="020B0502020202020204" pitchFamily="34" charset="0"/>
              </a:rPr>
              <a:t>Dad look like? What      </a:t>
            </a:r>
          </a:p>
          <a:p>
            <a:pPr>
              <a:lnSpc>
                <a:spcPct val="120000"/>
              </a:lnSpc>
            </a:pPr>
            <a:r>
              <a:rPr lang="en-US" altLang="zh-CN" sz="2400" b="1" dirty="0">
                <a:solidFill>
                  <a:srgbClr val="53585F"/>
                </a:solidFill>
                <a:latin typeface="Century Gothic" panose="020B0502020202020204" pitchFamily="34" charset="0"/>
              </a:rPr>
              <a:t>     happened to him?</a:t>
            </a:r>
          </a:p>
        </p:txBody>
      </p:sp>
      <p:grpSp>
        <p:nvGrpSpPr>
          <p:cNvPr id="36" name="组合 35"/>
          <p:cNvGrpSpPr/>
          <p:nvPr/>
        </p:nvGrpSpPr>
        <p:grpSpPr>
          <a:xfrm>
            <a:off x="4421875" y="-14904"/>
            <a:ext cx="7777809" cy="1676382"/>
            <a:chOff x="8567" y="-23"/>
            <a:chExt cx="8445" cy="2007"/>
          </a:xfrm>
        </p:grpSpPr>
        <p:sp>
          <p:nvSpPr>
            <p:cNvPr id="37" name="矩形 36"/>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38" name="文本框 37"/>
            <p:cNvSpPr txBox="1"/>
            <p:nvPr/>
          </p:nvSpPr>
          <p:spPr>
            <a:xfrm>
              <a:off x="8600" y="448"/>
              <a:ext cx="8268" cy="1136"/>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a:t>
              </a:r>
              <a:r>
                <a:rPr lang="en-US" altLang="zh-CN" sz="1100" b="1" dirty="0" smtClean="0">
                  <a:latin typeface="Century Gothic" panose="020B0502020202020204" pitchFamily="34" charset="0"/>
                </a:rPr>
                <a:t>Look at the </a:t>
              </a:r>
              <a:r>
                <a:rPr lang="en-US" altLang="zh-CN" sz="1100" b="1" dirty="0">
                  <a:latin typeface="Century Gothic" panose="020B0502020202020204" pitchFamily="34" charset="0"/>
                </a:rPr>
                <a:t>book cover closely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talk about the first two questions by using the illustration and the title.</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look at the book cover closely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talk about the first two questions by using the illustration and the title.</a:t>
              </a:r>
              <a:endParaRPr lang="zh-CN" altLang="zh-CN" sz="1100" b="1"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Encourage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connections questions.</a:t>
              </a:r>
              <a:endParaRPr lang="zh-CN" altLang="zh-CN" sz="1100" b="1" dirty="0">
                <a:latin typeface="Century Gothic" panose="020B0502020202020204" pitchFamily="34" charset="0"/>
              </a:endParaRPr>
            </a:p>
          </p:txBody>
        </p:sp>
      </p:grpSp>
      <p:grpSp>
        <p:nvGrpSpPr>
          <p:cNvPr id="39" name="组合 38"/>
          <p:cNvGrpSpPr/>
          <p:nvPr/>
        </p:nvGrpSpPr>
        <p:grpSpPr>
          <a:xfrm>
            <a:off x="11354435" y="-58065"/>
            <a:ext cx="1116983" cy="845465"/>
            <a:chOff x="18031" y="-28"/>
            <a:chExt cx="1710" cy="1195"/>
          </a:xfrm>
        </p:grpSpPr>
        <p:sp>
          <p:nvSpPr>
            <p:cNvPr id="41" name="直角三角形 40"/>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2" name="文本框 41"/>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3008795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p:tgtEl>
                                          <p:spTgt spid="40"/>
                                        </p:tgtEl>
                                        <p:attrNameLst>
                                          <p:attrName>ppt_y</p:attrName>
                                        </p:attrNameLst>
                                      </p:cBhvr>
                                      <p:tavLst>
                                        <p:tav tm="0">
                                          <p:val>
                                            <p:strVal val="#ppt_y+#ppt_h*1.125000"/>
                                          </p:val>
                                        </p:tav>
                                        <p:tav tm="100000">
                                          <p:val>
                                            <p:strVal val="#ppt_y"/>
                                          </p:val>
                                        </p:tav>
                                      </p:tavLst>
                                    </p:anim>
                                    <p:animEffect transition="in" filter="wipe(up)">
                                      <p:cBhvr>
                                        <p:cTn id="8" dur="500"/>
                                        <p:tgtEl>
                                          <p:spTgt spid="4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ppt_y</p:attrName>
                                        </p:attrNameLst>
                                      </p:cBhvr>
                                      <p:tavLst>
                                        <p:tav tm="0">
                                          <p:val>
                                            <p:strVal val="#ppt_y+#ppt_h*1.125000"/>
                                          </p:val>
                                        </p:tav>
                                        <p:tav tm="100000">
                                          <p:val>
                                            <p:strVal val="#ppt_y"/>
                                          </p:val>
                                        </p:tav>
                                      </p:tavLst>
                                    </p:anim>
                                    <p:animEffect transition="in" filter="wipe(up)">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9"/>
                    </p:tgtEl>
                  </p:cond>
                </p:stCondLst>
                <p:endSync evt="end" delay="0">
                  <p:rtn val="all"/>
                </p:endSync>
                <p:childTnLst>
                  <p:par>
                    <p:cTn id="16" fill="hold">
                      <p:stCondLst>
                        <p:cond delay="0"/>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bldLst>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199627" y="179611"/>
            <a:ext cx="3817573"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825" y="179611"/>
            <a:ext cx="11828375" cy="6589750"/>
          </a:xfrm>
          <a:prstGeom prst="rect">
            <a:avLst/>
          </a:prstGeom>
        </p:spPr>
      </p:pic>
      <p:sp>
        <p:nvSpPr>
          <p:cNvPr id="14" name="标题 1"/>
          <p:cNvSpPr txBox="1">
            <a:spLocks/>
          </p:cNvSpPr>
          <p:nvPr/>
        </p:nvSpPr>
        <p:spPr>
          <a:xfrm>
            <a:off x="1167910" y="406560"/>
            <a:ext cx="5411693"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Let’s predict!</a:t>
            </a:r>
            <a:endParaRPr lang="zh-CN" altLang="en-US" sz="3600" b="1" dirty="0">
              <a:solidFill>
                <a:srgbClr val="0070C0"/>
              </a:solidFill>
              <a:latin typeface="Century Gothic" panose="020B0502020202020204" pitchFamily="34" charset="0"/>
            </a:endParaRPr>
          </a:p>
        </p:txBody>
      </p:sp>
      <p:cxnSp>
        <p:nvCxnSpPr>
          <p:cNvPr id="15" name="直接连接符 14"/>
          <p:cNvCxnSpPr/>
          <p:nvPr/>
        </p:nvCxnSpPr>
        <p:spPr>
          <a:xfrm>
            <a:off x="8169699" y="-3480"/>
            <a:ext cx="4089" cy="6613185"/>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8736371" y="36059"/>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sp>
        <p:nvSpPr>
          <p:cNvPr id="9" name="文本框 8"/>
          <p:cNvSpPr txBox="1"/>
          <p:nvPr/>
        </p:nvSpPr>
        <p:spPr>
          <a:xfrm>
            <a:off x="8285389" y="2288034"/>
            <a:ext cx="3571649" cy="2308324"/>
          </a:xfrm>
          <a:prstGeom prst="rect">
            <a:avLst/>
          </a:prstGeom>
          <a:solidFill>
            <a:schemeClr val="bg1"/>
          </a:solidFill>
          <a:ln w="38100">
            <a:solidFill>
              <a:srgbClr val="6C8CD5"/>
            </a:solidFill>
          </a:ln>
        </p:spPr>
        <p:txBody>
          <a:bodyPr wrap="square" rtlCol="0">
            <a:spAutoFit/>
          </a:bodyPr>
          <a:lstStyle/>
          <a:p>
            <a:pPr marL="457200" indent="-457200">
              <a:lnSpc>
                <a:spcPct val="120000"/>
              </a:lnSpc>
              <a:buAutoNum type="arabicPeriod"/>
            </a:pPr>
            <a:r>
              <a:rPr lang="en-US" altLang="zh-CN" sz="2400" b="1" dirty="0">
                <a:solidFill>
                  <a:srgbClr val="53585F"/>
                </a:solidFill>
                <a:latin typeface="Century Gothic" panose="020B0502020202020204" pitchFamily="34" charset="0"/>
              </a:rPr>
              <a:t>How does Mum feel about Dad? How do you know?</a:t>
            </a:r>
          </a:p>
          <a:p>
            <a:pPr marL="457200" indent="-457200">
              <a:lnSpc>
                <a:spcPct val="120000"/>
              </a:lnSpc>
              <a:buAutoNum type="arabicPeriod"/>
            </a:pPr>
            <a:r>
              <a:rPr lang="en-US" altLang="zh-CN" sz="2400" b="1" dirty="0">
                <a:solidFill>
                  <a:srgbClr val="53585F"/>
                </a:solidFill>
                <a:latin typeface="Century Gothic" panose="020B0502020202020204" pitchFamily="34" charset="0"/>
              </a:rPr>
              <a:t>What do you think Dad will do next?</a:t>
            </a:r>
          </a:p>
        </p:txBody>
      </p:sp>
      <p:sp>
        <p:nvSpPr>
          <p:cNvPr id="19" name="圆角矩形 18"/>
          <p:cNvSpPr/>
          <p:nvPr/>
        </p:nvSpPr>
        <p:spPr>
          <a:xfrm>
            <a:off x="8269668" y="1810848"/>
            <a:ext cx="3614266" cy="522129"/>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Before Reading</a:t>
            </a:r>
            <a:endParaRPr lang="zh-CN" altLang="en-US" sz="2400" b="1" dirty="0">
              <a:solidFill>
                <a:srgbClr val="FFFFFF"/>
              </a:solidFill>
              <a:latin typeface="Century Gothic" panose="020B0502020202020204" pitchFamily="34" charset="0"/>
              <a:sym typeface="Helvetica Light"/>
            </a:endParaRPr>
          </a:p>
        </p:txBody>
      </p:sp>
      <p:grpSp>
        <p:nvGrpSpPr>
          <p:cNvPr id="7" name="组合 6"/>
          <p:cNvGrpSpPr/>
          <p:nvPr/>
        </p:nvGrpSpPr>
        <p:grpSpPr>
          <a:xfrm>
            <a:off x="197292" y="6286075"/>
            <a:ext cx="996019" cy="294424"/>
            <a:chOff x="7199811" y="6382460"/>
            <a:chExt cx="996019" cy="294424"/>
          </a:xfrm>
        </p:grpSpPr>
        <p:pic>
          <p:nvPicPr>
            <p:cNvPr id="28" name="图片 27">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46386" y="6382460"/>
              <a:ext cx="749444" cy="294424"/>
            </a:xfrm>
            <a:prstGeom prst="rect">
              <a:avLst/>
            </a:prstGeom>
          </p:spPr>
        </p:pic>
        <p:sp>
          <p:nvSpPr>
            <p:cNvPr id="29" name="文本框 28">
              <a:extLst>
                <a:ext uri="{FF2B5EF4-FFF2-40B4-BE49-F238E27FC236}">
                  <a16:creationId xmlns="" xmlns:a16="http://schemas.microsoft.com/office/drawing/2014/main" id="{68BCB880-31DC-7346-B6D5-01DAA156375E}"/>
                </a:ext>
              </a:extLst>
            </p:cNvPr>
            <p:cNvSpPr txBox="1"/>
            <p:nvPr/>
          </p:nvSpPr>
          <p:spPr>
            <a:xfrm>
              <a:off x="7199811" y="6398867"/>
              <a:ext cx="790364" cy="261610"/>
            </a:xfrm>
            <a:prstGeom prst="rect">
              <a:avLst/>
            </a:prstGeom>
            <a:noFill/>
          </p:spPr>
          <p:txBody>
            <a:bodyPr wrap="square" rtlCol="0">
              <a:spAutoFit/>
            </a:bodyPr>
            <a:lstStyle/>
            <a:p>
              <a:pPr algn="ctr"/>
              <a:r>
                <a:rPr lang="en-US" altLang="zh-CN" sz="1100" b="1" dirty="0">
                  <a:latin typeface="Century Gothic" panose="020B0502020202020204" pitchFamily="34" charset="0"/>
                </a:rPr>
                <a:t>2:00</a:t>
              </a:r>
              <a:endParaRPr lang="zh-CN" altLang="en-US" sz="1100" b="1" dirty="0">
                <a:latin typeface="Century Gothic" panose="020B0502020202020204" pitchFamily="34" charset="0"/>
              </a:endParaRPr>
            </a:p>
          </p:txBody>
        </p:sp>
      </p:grpSp>
      <p:grpSp>
        <p:nvGrpSpPr>
          <p:cNvPr id="33" name="组合 32"/>
          <p:cNvGrpSpPr/>
          <p:nvPr/>
        </p:nvGrpSpPr>
        <p:grpSpPr>
          <a:xfrm>
            <a:off x="11061165" y="6283807"/>
            <a:ext cx="998007" cy="312687"/>
            <a:chOff x="7707356" y="6408789"/>
            <a:chExt cx="998007" cy="312687"/>
          </a:xfrm>
        </p:grpSpPr>
        <p:pic>
          <p:nvPicPr>
            <p:cNvPr id="34" name="图片 3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35" name="文本框 34"/>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8/26</a:t>
              </a:r>
              <a:endParaRPr lang="zh-CN" altLang="en-US" sz="1100" b="1" kern="0" dirty="0">
                <a:solidFill>
                  <a:srgbClr val="000000"/>
                </a:solidFill>
                <a:latin typeface="Century Gothic" panose="020B0502020202020204" pitchFamily="34" charset="0"/>
                <a:sym typeface="Helvetica Light"/>
              </a:endParaRPr>
            </a:p>
          </p:txBody>
        </p:sp>
      </p:grpSp>
      <p:pic>
        <p:nvPicPr>
          <p:cNvPr id="23" name="图片 22"/>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61644" y="371631"/>
            <a:ext cx="887432" cy="591621"/>
          </a:xfrm>
          <a:prstGeom prst="rect">
            <a:avLst/>
          </a:prstGeom>
        </p:spPr>
      </p:pic>
      <p:pic>
        <p:nvPicPr>
          <p:cNvPr id="20" name="图片 1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8773" y="1868402"/>
            <a:ext cx="6510907" cy="2869419"/>
          </a:xfrm>
          <a:prstGeom prst="rect">
            <a:avLst/>
          </a:prstGeom>
        </p:spPr>
      </p:pic>
      <p:grpSp>
        <p:nvGrpSpPr>
          <p:cNvPr id="21" name="组合 20"/>
          <p:cNvGrpSpPr/>
          <p:nvPr/>
        </p:nvGrpSpPr>
        <p:grpSpPr>
          <a:xfrm>
            <a:off x="4421875" y="-14904"/>
            <a:ext cx="7777809" cy="1676382"/>
            <a:chOff x="8567" y="-23"/>
            <a:chExt cx="8445" cy="2007"/>
          </a:xfrm>
        </p:grpSpPr>
        <p:sp>
          <p:nvSpPr>
            <p:cNvPr id="22" name="矩形 21"/>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24" name="文本框 23"/>
            <p:cNvSpPr txBox="1"/>
            <p:nvPr/>
          </p:nvSpPr>
          <p:spPr>
            <a:xfrm>
              <a:off x="8600" y="650"/>
              <a:ext cx="8268" cy="73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Identify details and make predictions about the story by using the illustration; activate Ss’ interest in reading.</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them to make guesses prior to reading the story by looking at the illustration.</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observe the illustration carefully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talk about the given questions. </a:t>
              </a:r>
              <a:endParaRPr lang="zh-CN" altLang="zh-CN" sz="1100" dirty="0">
                <a:latin typeface="Century Gothic" panose="020B0502020202020204" pitchFamily="34" charset="0"/>
              </a:endParaRPr>
            </a:p>
          </p:txBody>
        </p:sp>
      </p:grpSp>
      <p:grpSp>
        <p:nvGrpSpPr>
          <p:cNvPr id="25" name="组合 24"/>
          <p:cNvGrpSpPr/>
          <p:nvPr/>
        </p:nvGrpSpPr>
        <p:grpSpPr>
          <a:xfrm>
            <a:off x="11354435" y="-58065"/>
            <a:ext cx="1116983" cy="845465"/>
            <a:chOff x="18031" y="-28"/>
            <a:chExt cx="1710" cy="1195"/>
          </a:xfrm>
        </p:grpSpPr>
        <p:sp>
          <p:nvSpPr>
            <p:cNvPr id="26" name="直角三角形 25"/>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27" name="文本框 26"/>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1758603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 xmlns:a16="http://schemas.microsoft.com/office/drawing/2014/main" id="{745C149C-A3F8-BF48-93B0-DBEA898F6E0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97818" y="150998"/>
            <a:ext cx="11828375" cy="6589750"/>
          </a:xfrm>
          <a:prstGeom prst="rect">
            <a:avLst/>
          </a:prstGeom>
        </p:spPr>
      </p:pic>
      <p:sp>
        <p:nvSpPr>
          <p:cNvPr id="4" name="矩形 3"/>
          <p:cNvSpPr/>
          <p:nvPr/>
        </p:nvSpPr>
        <p:spPr>
          <a:xfrm>
            <a:off x="7612979" y="216098"/>
            <a:ext cx="4370996" cy="6486846"/>
          </a:xfrm>
          <a:prstGeom prst="rect">
            <a:avLst/>
          </a:prstGeom>
          <a:solidFill>
            <a:srgbClr val="FFE389"/>
          </a:solidFill>
          <a:ln>
            <a:noFill/>
          </a:ln>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CN" altLang="en-US">
              <a:solidFill>
                <a:srgbClr val="FFFFFF"/>
              </a:solidFill>
            </a:endParaRPr>
          </a:p>
        </p:txBody>
      </p:sp>
      <p:grpSp>
        <p:nvGrpSpPr>
          <p:cNvPr id="23" name="组合 22"/>
          <p:cNvGrpSpPr/>
          <p:nvPr/>
        </p:nvGrpSpPr>
        <p:grpSpPr>
          <a:xfrm>
            <a:off x="7848857" y="834107"/>
            <a:ext cx="4046777" cy="3256055"/>
            <a:chOff x="8267863" y="1275153"/>
            <a:chExt cx="3387348" cy="2460537"/>
          </a:xfrm>
        </p:grpSpPr>
        <p:sp>
          <p:nvSpPr>
            <p:cNvPr id="24" name="文本框 23"/>
            <p:cNvSpPr txBox="1"/>
            <p:nvPr/>
          </p:nvSpPr>
          <p:spPr>
            <a:xfrm>
              <a:off x="8297108" y="1656419"/>
              <a:ext cx="3341182" cy="2079271"/>
            </a:xfrm>
            <a:prstGeom prst="rect">
              <a:avLst/>
            </a:prstGeom>
            <a:solidFill>
              <a:schemeClr val="bg1"/>
            </a:solidFill>
            <a:ln w="38100">
              <a:solidFill>
                <a:srgbClr val="6C8CD5"/>
              </a:solidFill>
            </a:ln>
          </p:spPr>
          <p:txBody>
            <a:bodyPr wrap="square" rtlCol="0">
              <a:spAutoFit/>
            </a:bodyPr>
            <a:lstStyle/>
            <a:p>
              <a:pPr>
                <a:lnSpc>
                  <a:spcPct val="120000"/>
                </a:lnSpc>
              </a:pPr>
              <a:r>
                <a:rPr lang="en-US" altLang="zh-CN" sz="2400" b="1" dirty="0" smtClean="0">
                  <a:solidFill>
                    <a:srgbClr val="53585F"/>
                  </a:solidFill>
                  <a:latin typeface="Century Gothic" panose="020B0502020202020204" pitchFamily="34" charset="0"/>
                </a:rPr>
                <a:t>1. What </a:t>
              </a:r>
              <a:r>
                <a:rPr lang="en-US" altLang="zh-CN" sz="2400" b="1" dirty="0">
                  <a:solidFill>
                    <a:srgbClr val="53585F"/>
                  </a:solidFill>
                  <a:latin typeface="Century Gothic" panose="020B0502020202020204" pitchFamily="34" charset="0"/>
                </a:rPr>
                <a:t>was Dad doing</a:t>
              </a:r>
              <a:r>
                <a:rPr lang="en-US" altLang="zh-CN" sz="2400" b="1" dirty="0" smtClean="0">
                  <a:solidFill>
                    <a:srgbClr val="53585F"/>
                  </a:solidFill>
                  <a:latin typeface="Century Gothic" panose="020B0502020202020204" pitchFamily="34" charset="0"/>
                </a:rPr>
                <a:t>?</a:t>
              </a: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a:p>
              <a:pPr marL="457200" indent="-457200">
                <a:lnSpc>
                  <a:spcPct val="120000"/>
                </a:lnSpc>
                <a:buAutoNum type="arabicPeriod"/>
              </a:pPr>
              <a:endParaRPr lang="en-US" altLang="zh-CN" sz="2400" b="1" dirty="0">
                <a:solidFill>
                  <a:srgbClr val="53585F"/>
                </a:solidFill>
                <a:latin typeface="Century Gothic" panose="020B0502020202020204" pitchFamily="34" charset="0"/>
              </a:endParaRPr>
            </a:p>
          </p:txBody>
        </p:sp>
        <p:sp>
          <p:nvSpPr>
            <p:cNvPr id="25" name="圆角矩形 24"/>
            <p:cNvSpPr/>
            <p:nvPr/>
          </p:nvSpPr>
          <p:spPr>
            <a:xfrm>
              <a:off x="8267863" y="1275153"/>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Comprehension</a:t>
              </a:r>
              <a:endParaRPr lang="zh-CN" altLang="en-US" sz="2400" b="1" dirty="0">
                <a:solidFill>
                  <a:srgbClr val="FFFFFF"/>
                </a:solidFill>
                <a:latin typeface="Century Gothic" panose="020B0502020202020204" pitchFamily="34" charset="0"/>
                <a:sym typeface="Helvetica Light"/>
              </a:endParaRPr>
            </a:p>
          </p:txBody>
        </p:sp>
      </p:grpSp>
      <p:grpSp>
        <p:nvGrpSpPr>
          <p:cNvPr id="16" name="组合 15"/>
          <p:cNvGrpSpPr/>
          <p:nvPr/>
        </p:nvGrpSpPr>
        <p:grpSpPr>
          <a:xfrm>
            <a:off x="9082555" y="-976"/>
            <a:ext cx="2374889" cy="773220"/>
            <a:chOff x="9453849" y="106830"/>
            <a:chExt cx="2374889" cy="773220"/>
          </a:xfrm>
        </p:grpSpPr>
        <p:pic>
          <p:nvPicPr>
            <p:cNvPr id="3" name="图片 2">
              <a:extLst>
                <a:ext uri="{FF2B5EF4-FFF2-40B4-BE49-F238E27FC236}">
                  <a16:creationId xmlns="" xmlns:a16="http://schemas.microsoft.com/office/drawing/2014/main" id="{D74C01DB-F213-644D-A50D-A50A4B97F18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453849" y="106830"/>
              <a:ext cx="2374889" cy="773220"/>
            </a:xfrm>
            <a:prstGeom prst="rect">
              <a:avLst/>
            </a:prstGeom>
          </p:spPr>
        </p:pic>
        <p:sp>
          <p:nvSpPr>
            <p:cNvPr id="5" name="文本框 4"/>
            <p:cNvSpPr txBox="1"/>
            <p:nvPr/>
          </p:nvSpPr>
          <p:spPr>
            <a:xfrm>
              <a:off x="9615371" y="196167"/>
              <a:ext cx="179888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800" b="1" dirty="0">
                  <a:solidFill>
                    <a:prstClr val="white"/>
                  </a:solidFill>
                  <a:latin typeface="Century Gothic" panose="020B0502020202020204" pitchFamily="34" charset="0"/>
                  <a:sym typeface="Helvetica Light"/>
                </a:rPr>
                <a:t>Reading</a:t>
              </a:r>
              <a:endParaRPr lang="zh-CN" altLang="en-US" sz="2800" b="1" dirty="0">
                <a:solidFill>
                  <a:prstClr val="white"/>
                </a:solidFill>
                <a:latin typeface="Century Gothic" panose="020B0502020202020204" pitchFamily="34" charset="0"/>
                <a:sym typeface="Helvetica Light"/>
              </a:endParaRPr>
            </a:p>
          </p:txBody>
        </p:sp>
      </p:grpSp>
      <p:cxnSp>
        <p:nvCxnSpPr>
          <p:cNvPr id="46" name="直接连接符 45"/>
          <p:cNvCxnSpPr/>
          <p:nvPr/>
        </p:nvCxnSpPr>
        <p:spPr>
          <a:xfrm>
            <a:off x="7620974" y="298454"/>
            <a:ext cx="28432" cy="6267432"/>
          </a:xfrm>
          <a:prstGeom prst="line">
            <a:avLst/>
          </a:prstGeom>
          <a:ln w="28575">
            <a:solidFill>
              <a:srgbClr val="FFA904"/>
            </a:solidFill>
            <a:prstDash val="lgDash"/>
          </a:ln>
        </p:spPr>
        <p:style>
          <a:lnRef idx="1">
            <a:schemeClr val="accent1"/>
          </a:lnRef>
          <a:fillRef idx="0">
            <a:schemeClr val="accent1"/>
          </a:fillRef>
          <a:effectRef idx="0">
            <a:schemeClr val="accent1"/>
          </a:effectRef>
          <a:fontRef idx="minor">
            <a:schemeClr val="tx1"/>
          </a:fontRef>
        </p:style>
      </p:cxnSp>
      <p:pic>
        <p:nvPicPr>
          <p:cNvPr id="34" name="图片 33">
            <a:extLst>
              <a:ext uri="{FF2B5EF4-FFF2-40B4-BE49-F238E27FC236}">
                <a16:creationId xmlns="" xmlns:a16="http://schemas.microsoft.com/office/drawing/2014/main" id="{AD5EA7F3-ABAB-2E48-AE5C-40EA9ED125B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3003" y="6268338"/>
            <a:ext cx="749444" cy="294424"/>
          </a:xfrm>
          <a:prstGeom prst="rect">
            <a:avLst/>
          </a:prstGeom>
        </p:spPr>
      </p:pic>
      <p:sp>
        <p:nvSpPr>
          <p:cNvPr id="44" name="文本框 43">
            <a:extLst>
              <a:ext uri="{FF2B5EF4-FFF2-40B4-BE49-F238E27FC236}">
                <a16:creationId xmlns="" xmlns:a16="http://schemas.microsoft.com/office/drawing/2014/main" id="{68BCB880-31DC-7346-B6D5-01DAA156375E}"/>
              </a:ext>
            </a:extLst>
          </p:cNvPr>
          <p:cNvSpPr txBox="1"/>
          <p:nvPr/>
        </p:nvSpPr>
        <p:spPr>
          <a:xfrm>
            <a:off x="230296" y="6284745"/>
            <a:ext cx="790364" cy="261610"/>
          </a:xfrm>
          <a:prstGeom prst="rect">
            <a:avLst/>
          </a:prstGeom>
          <a:noFill/>
        </p:spPr>
        <p:txBody>
          <a:bodyPr wrap="square" rtlCol="0">
            <a:spAutoFit/>
          </a:bodyPr>
          <a:lstStyle/>
          <a:p>
            <a:pPr algn="ctr"/>
            <a:r>
              <a:rPr lang="en-US" altLang="zh-CN" sz="1100" b="1" dirty="0">
                <a:solidFill>
                  <a:srgbClr val="000000"/>
                </a:solidFill>
                <a:latin typeface="Century Gothic" panose="020B0502020202020204" pitchFamily="34" charset="0"/>
              </a:rPr>
              <a:t>2:30</a:t>
            </a:r>
            <a:endParaRPr lang="zh-CN" altLang="en-US" sz="1100" b="1" dirty="0">
              <a:solidFill>
                <a:srgbClr val="000000"/>
              </a:solidFill>
              <a:latin typeface="Century Gothic" panose="020B0502020202020204" pitchFamily="34" charset="0"/>
            </a:endParaRPr>
          </a:p>
        </p:txBody>
      </p:sp>
      <p:sp>
        <p:nvSpPr>
          <p:cNvPr id="54" name="标题 1"/>
          <p:cNvSpPr txBox="1">
            <a:spLocks/>
          </p:cNvSpPr>
          <p:nvPr/>
        </p:nvSpPr>
        <p:spPr>
          <a:xfrm>
            <a:off x="817725" y="355100"/>
            <a:ext cx="3470940" cy="578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600" b="1" dirty="0">
                <a:solidFill>
                  <a:srgbClr val="0070C0"/>
                </a:solidFill>
                <a:latin typeface="Century Gothic" panose="020B0502020202020204" pitchFamily="34" charset="0"/>
              </a:rPr>
              <a:t>The Mud Bath</a:t>
            </a:r>
          </a:p>
        </p:txBody>
      </p:sp>
      <p:sp>
        <p:nvSpPr>
          <p:cNvPr id="55" name="流程图: 过程 54"/>
          <p:cNvSpPr/>
          <p:nvPr/>
        </p:nvSpPr>
        <p:spPr>
          <a:xfrm>
            <a:off x="1583274" y="5455929"/>
            <a:ext cx="4939246" cy="618404"/>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nSpc>
                <a:spcPct val="120000"/>
              </a:lnSpc>
            </a:pPr>
            <a:r>
              <a:rPr lang="en-US" altLang="zh-CN" sz="2400" b="1" dirty="0">
                <a:solidFill>
                  <a:prstClr val="black"/>
                </a:solidFill>
                <a:latin typeface="Century Gothic" panose="020B0502020202020204" pitchFamily="34" charset="0"/>
              </a:rPr>
              <a:t>Dad was playing football.</a:t>
            </a:r>
          </a:p>
        </p:txBody>
      </p:sp>
      <p:grpSp>
        <p:nvGrpSpPr>
          <p:cNvPr id="57" name="组合 56"/>
          <p:cNvGrpSpPr/>
          <p:nvPr/>
        </p:nvGrpSpPr>
        <p:grpSpPr>
          <a:xfrm>
            <a:off x="11061165" y="6283807"/>
            <a:ext cx="998007" cy="312687"/>
            <a:chOff x="7707356" y="6408789"/>
            <a:chExt cx="998007" cy="312687"/>
          </a:xfrm>
        </p:grpSpPr>
        <p:pic>
          <p:nvPicPr>
            <p:cNvPr id="58" name="图片 57"/>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808954" y="6408789"/>
              <a:ext cx="751545" cy="312687"/>
            </a:xfrm>
            <a:prstGeom prst="rect">
              <a:avLst/>
            </a:prstGeom>
          </p:spPr>
        </p:pic>
        <p:sp>
          <p:nvSpPr>
            <p:cNvPr id="59" name="文本框 58"/>
            <p:cNvSpPr txBox="1"/>
            <p:nvPr/>
          </p:nvSpPr>
          <p:spPr>
            <a:xfrm>
              <a:off x="7707356" y="6418490"/>
              <a:ext cx="998007" cy="261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0" tIns="45710" rIns="45710" bIns="45710" numCol="1" spcCol="38100" rtlCol="0" anchor="ctr">
              <a:spAutoFit/>
            </a:bodyPr>
            <a:lstStyle/>
            <a:p>
              <a:pPr algn="ctr" defTabSz="525663" hangingPunct="0"/>
              <a:r>
                <a:rPr lang="en-US" altLang="zh-CN" sz="1100" b="1" kern="0" dirty="0">
                  <a:solidFill>
                    <a:srgbClr val="000000"/>
                  </a:solidFill>
                  <a:latin typeface="Century Gothic" panose="020B0502020202020204" pitchFamily="34" charset="0"/>
                  <a:sym typeface="Helvetica Light"/>
                </a:rPr>
                <a:t>9/26</a:t>
              </a:r>
              <a:endParaRPr lang="zh-CN" altLang="en-US" sz="1100" b="1" kern="0" dirty="0">
                <a:solidFill>
                  <a:srgbClr val="000000"/>
                </a:solidFill>
                <a:latin typeface="Century Gothic" panose="020B0502020202020204" pitchFamily="34" charset="0"/>
                <a:sym typeface="Helvetica Light"/>
              </a:endParaRPr>
            </a:p>
          </p:txBody>
        </p:sp>
      </p:grpSp>
      <p:grpSp>
        <p:nvGrpSpPr>
          <p:cNvPr id="19" name="组合 18"/>
          <p:cNvGrpSpPr/>
          <p:nvPr/>
        </p:nvGrpSpPr>
        <p:grpSpPr>
          <a:xfrm>
            <a:off x="5690886" y="5806099"/>
            <a:ext cx="1932128" cy="842143"/>
            <a:chOff x="7769638" y="-6644823"/>
            <a:chExt cx="4398945" cy="21309028"/>
          </a:xfrm>
        </p:grpSpPr>
        <p:sp>
          <p:nvSpPr>
            <p:cNvPr id="20" name="圆角矩形 19"/>
            <p:cNvSpPr/>
            <p:nvPr/>
          </p:nvSpPr>
          <p:spPr>
            <a:xfrm>
              <a:off x="8426126" y="-2127469"/>
              <a:ext cx="3742457" cy="16791674"/>
            </a:xfrm>
            <a:prstGeom prst="roundRect">
              <a:avLst>
                <a:gd name="adj" fmla="val 50000"/>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football</a:t>
              </a:r>
              <a:endParaRPr lang="zh-CN" altLang="en-US" sz="2400" b="1" dirty="0">
                <a:solidFill>
                  <a:srgbClr val="FFFFFF"/>
                </a:solidFill>
                <a:latin typeface="Century Gothic" panose="020B0502020202020204" pitchFamily="34" charset="0"/>
                <a:sym typeface="Helvetica Light"/>
              </a:endParaRPr>
            </a:p>
          </p:txBody>
        </p:sp>
        <p:pic>
          <p:nvPicPr>
            <p:cNvPr id="21" name="图片 20"/>
            <p:cNvPicPr>
              <a:picLocks noChangeAspect="1"/>
            </p:cNvPicPr>
            <p:nvPr/>
          </p:nvPicPr>
          <p:blipFill>
            <a:blip r:embed="rId7" cstate="email">
              <a:extLst>
                <a:ext uri="{BEBA8EAE-BF5A-486C-A8C5-ECC9F3942E4B}">
                  <a14:imgProps xmlns:a14="http://schemas.microsoft.com/office/drawing/2010/main">
                    <a14:imgLayer r:embed="rId8">
                      <a14:imgEffect>
                        <a14:backgroundRemoval t="1198" b="97006" l="2703" r="100000"/>
                      </a14:imgEffect>
                    </a14:imgLayer>
                  </a14:imgProps>
                </a:ext>
                <a:ext uri="{28A0092B-C50C-407E-A947-70E740481C1C}">
                  <a14:useLocalDpi xmlns:a14="http://schemas.microsoft.com/office/drawing/2010/main"/>
                </a:ext>
              </a:extLst>
            </a:blip>
            <a:stretch>
              <a:fillRect/>
            </a:stretch>
          </p:blipFill>
          <p:spPr>
            <a:xfrm flipH="1">
              <a:off x="7769638" y="-6644823"/>
              <a:ext cx="1177875" cy="13497119"/>
            </a:xfrm>
            <a:prstGeom prst="rect">
              <a:avLst/>
            </a:prstGeom>
          </p:spPr>
        </p:pic>
      </p:grpSp>
      <p:pic>
        <p:nvPicPr>
          <p:cNvPr id="7" name="图片 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83274" y="1186291"/>
            <a:ext cx="4674867" cy="3993816"/>
          </a:xfrm>
          <a:prstGeom prst="rect">
            <a:avLst/>
          </a:prstGeom>
        </p:spPr>
      </p:pic>
      <p:grpSp>
        <p:nvGrpSpPr>
          <p:cNvPr id="60" name="组合 59"/>
          <p:cNvGrpSpPr/>
          <p:nvPr/>
        </p:nvGrpSpPr>
        <p:grpSpPr>
          <a:xfrm>
            <a:off x="7993307" y="4309655"/>
            <a:ext cx="3738185" cy="1926461"/>
            <a:chOff x="8267863" y="1275153"/>
            <a:chExt cx="3387348" cy="1455788"/>
          </a:xfrm>
        </p:grpSpPr>
        <p:sp>
          <p:nvSpPr>
            <p:cNvPr id="61" name="文本框 60"/>
            <p:cNvSpPr txBox="1"/>
            <p:nvPr/>
          </p:nvSpPr>
          <p:spPr>
            <a:xfrm>
              <a:off x="8297108" y="1656419"/>
              <a:ext cx="3341182" cy="1074522"/>
            </a:xfrm>
            <a:prstGeom prst="rect">
              <a:avLst/>
            </a:prstGeom>
            <a:solidFill>
              <a:schemeClr val="bg1"/>
            </a:solidFill>
            <a:ln w="38100">
              <a:solidFill>
                <a:srgbClr val="6C8CD5"/>
              </a:solidFill>
            </a:ln>
          </p:spPr>
          <p:txBody>
            <a:bodyPr wrap="square" rtlCol="0">
              <a:spAutoFit/>
            </a:bodyPr>
            <a:lstStyle/>
            <a:p>
              <a:pPr>
                <a:lnSpc>
                  <a:spcPct val="120000"/>
                </a:lnSpc>
              </a:pPr>
              <a:r>
                <a:rPr lang="en-US" altLang="zh-CN" sz="2400" b="1" dirty="0">
                  <a:solidFill>
                    <a:srgbClr val="53585F"/>
                  </a:solidFill>
                  <a:latin typeface="Century Gothic" panose="020B0502020202020204" pitchFamily="34" charset="0"/>
                </a:rPr>
                <a:t>Where was Dad playing football? Look at the illustration.</a:t>
              </a:r>
            </a:p>
          </p:txBody>
        </p:sp>
        <p:sp>
          <p:nvSpPr>
            <p:cNvPr id="62" name="圆角矩形 61"/>
            <p:cNvSpPr/>
            <p:nvPr/>
          </p:nvSpPr>
          <p:spPr>
            <a:xfrm>
              <a:off x="8267863" y="1275153"/>
              <a:ext cx="3387348" cy="394562"/>
            </a:xfrm>
            <a:prstGeom prst="roundRect">
              <a:avLst/>
            </a:prstGeom>
            <a:solidFill>
              <a:srgbClr val="6C8CD5"/>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FFFFFF"/>
                  </a:solidFill>
                  <a:latin typeface="Century Gothic" panose="020B0502020202020204" pitchFamily="34" charset="0"/>
                  <a:sym typeface="Helvetica Light"/>
                </a:rPr>
                <a:t>Setting</a:t>
              </a:r>
              <a:endParaRPr lang="zh-CN" altLang="en-US" sz="2400" b="1" dirty="0">
                <a:solidFill>
                  <a:srgbClr val="FFFFFF"/>
                </a:solidFill>
                <a:latin typeface="Century Gothic" panose="020B0502020202020204" pitchFamily="34" charset="0"/>
                <a:sym typeface="Helvetica Light"/>
              </a:endParaRPr>
            </a:p>
          </p:txBody>
        </p:sp>
      </p:grpSp>
      <p:sp>
        <p:nvSpPr>
          <p:cNvPr id="8" name="文本框 7"/>
          <p:cNvSpPr txBox="1"/>
          <p:nvPr/>
        </p:nvSpPr>
        <p:spPr>
          <a:xfrm>
            <a:off x="7950951" y="1738805"/>
            <a:ext cx="3943908"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2. What kind of shoes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did Dad wear? Were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they the right shoes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for playing football?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a:t>
            </a:r>
            <a:r>
              <a:rPr lang="en-US" altLang="zh-CN" sz="2400" b="1" dirty="0" smtClean="0">
                <a:solidFill>
                  <a:srgbClr val="53585F"/>
                </a:solidFill>
                <a:latin typeface="Century Gothic" panose="020B0502020202020204" pitchFamily="34" charset="0"/>
                <a:sym typeface="Helvetica Light"/>
              </a:rPr>
              <a:t> How </a:t>
            </a:r>
            <a:r>
              <a:rPr lang="en-US" altLang="zh-CN" sz="2400" b="1" dirty="0">
                <a:solidFill>
                  <a:srgbClr val="53585F"/>
                </a:solidFill>
                <a:latin typeface="Century Gothic" panose="020B0502020202020204" pitchFamily="34" charset="0"/>
                <a:sym typeface="Helvetica Light"/>
              </a:rPr>
              <a:t>about the </a:t>
            </a:r>
            <a:r>
              <a:rPr lang="en-US" altLang="zh-CN" sz="2400" b="1" dirty="0" smtClean="0">
                <a:solidFill>
                  <a:srgbClr val="53585F"/>
                </a:solidFill>
                <a:latin typeface="Century Gothic" panose="020B0502020202020204" pitchFamily="34" charset="0"/>
                <a:sym typeface="Helvetica Light"/>
              </a:rPr>
              <a:t>other    </a:t>
            </a:r>
          </a:p>
          <a:p>
            <a:pPr marL="0" marR="0" indent="0" defTabSz="584200" rtl="0" fontAlgn="auto" latinLnBrk="0" hangingPunct="0">
              <a:lnSpc>
                <a:spcPct val="100000"/>
              </a:lnSpc>
              <a:spcBef>
                <a:spcPts val="0"/>
              </a:spcBef>
              <a:spcAft>
                <a:spcPts val="0"/>
              </a:spcAft>
              <a:buClrTx/>
              <a:buSzTx/>
              <a:buFontTx/>
              <a:buNone/>
              <a:tabLst/>
            </a:pPr>
            <a:r>
              <a:rPr lang="en-US" altLang="zh-CN" sz="2400" b="1" dirty="0">
                <a:solidFill>
                  <a:srgbClr val="53585F"/>
                </a:solidFill>
                <a:latin typeface="Century Gothic" panose="020B0502020202020204" pitchFamily="34" charset="0"/>
                <a:sym typeface="Helvetica Light"/>
              </a:rPr>
              <a:t> </a:t>
            </a:r>
            <a:r>
              <a:rPr lang="en-US" altLang="zh-CN" sz="2400" b="1" dirty="0" smtClean="0">
                <a:solidFill>
                  <a:srgbClr val="53585F"/>
                </a:solidFill>
                <a:latin typeface="Century Gothic" panose="020B0502020202020204" pitchFamily="34" charset="0"/>
                <a:sym typeface="Helvetica Light"/>
              </a:rPr>
              <a:t>   people?</a:t>
            </a:r>
            <a:endParaRPr lang="zh-CN" altLang="en-US" sz="2400" b="1" dirty="0">
              <a:solidFill>
                <a:srgbClr val="53585F"/>
              </a:solidFill>
              <a:latin typeface="Century Gothic" panose="020B0502020202020204" pitchFamily="34" charset="0"/>
              <a:sym typeface="Helvetica Light"/>
            </a:endParaRPr>
          </a:p>
        </p:txBody>
      </p:sp>
      <p:grpSp>
        <p:nvGrpSpPr>
          <p:cNvPr id="10" name="组合 9"/>
          <p:cNvGrpSpPr/>
          <p:nvPr/>
        </p:nvGrpSpPr>
        <p:grpSpPr>
          <a:xfrm>
            <a:off x="8111526" y="1253355"/>
            <a:ext cx="3501745" cy="4260326"/>
            <a:chOff x="2610260" y="897206"/>
            <a:chExt cx="3501745" cy="4260326"/>
          </a:xfrm>
        </p:grpSpPr>
        <p:grpSp>
          <p:nvGrpSpPr>
            <p:cNvPr id="29" name="组合 28"/>
            <p:cNvGrpSpPr/>
            <p:nvPr/>
          </p:nvGrpSpPr>
          <p:grpSpPr>
            <a:xfrm>
              <a:off x="2610260" y="897206"/>
              <a:ext cx="3501745" cy="4260326"/>
              <a:chOff x="4792548" y="1576389"/>
              <a:chExt cx="3501745" cy="4260326"/>
            </a:xfrm>
          </p:grpSpPr>
          <p:grpSp>
            <p:nvGrpSpPr>
              <p:cNvPr id="31" name="组合 30"/>
              <p:cNvGrpSpPr/>
              <p:nvPr/>
            </p:nvGrpSpPr>
            <p:grpSpPr>
              <a:xfrm>
                <a:off x="4792548" y="1576389"/>
                <a:ext cx="3501745" cy="4260326"/>
                <a:chOff x="8334196" y="1367380"/>
                <a:chExt cx="3501745" cy="4260326"/>
              </a:xfrm>
            </p:grpSpPr>
            <p:grpSp>
              <p:nvGrpSpPr>
                <p:cNvPr id="35" name="组合 34"/>
                <p:cNvGrpSpPr/>
                <p:nvPr/>
              </p:nvGrpSpPr>
              <p:grpSpPr>
                <a:xfrm>
                  <a:off x="8334196" y="1509783"/>
                  <a:ext cx="3501745" cy="4117923"/>
                  <a:chOff x="6847515" y="1523383"/>
                  <a:chExt cx="4322547" cy="5117980"/>
                </a:xfrm>
              </p:grpSpPr>
              <p:sp>
                <p:nvSpPr>
                  <p:cNvPr id="39" name="图文框 25"/>
                  <p:cNvSpPr/>
                  <p:nvPr/>
                </p:nvSpPr>
                <p:spPr>
                  <a:xfrm>
                    <a:off x="6847515" y="1523383"/>
                    <a:ext cx="4322547" cy="5117980"/>
                  </a:xfrm>
                  <a:custGeom>
                    <a:avLst/>
                    <a:gdLst>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82228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40318 w 4322546"/>
                      <a:gd name="connsiteY5" fmla="*/ 540318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40318 w 4322546"/>
                      <a:gd name="connsiteY9" fmla="*/ 540318 h 5117980"/>
                      <a:gd name="connsiteX0" fmla="*/ 0 w 4322546"/>
                      <a:gd name="connsiteY0" fmla="*/ 0 h 5117980"/>
                      <a:gd name="connsiteX1" fmla="*/ 4322546 w 4322546"/>
                      <a:gd name="connsiteY1" fmla="*/ 0 h 5117980"/>
                      <a:gd name="connsiteX2" fmla="*/ 4322546 w 4322546"/>
                      <a:gd name="connsiteY2" fmla="*/ 5117980 h 5117980"/>
                      <a:gd name="connsiteX3" fmla="*/ 0 w 4322546"/>
                      <a:gd name="connsiteY3" fmla="*/ 5117980 h 5117980"/>
                      <a:gd name="connsiteX4" fmla="*/ 0 w 4322546"/>
                      <a:gd name="connsiteY4" fmla="*/ 0 h 5117980"/>
                      <a:gd name="connsiteX5" fmla="*/ 523989 w 4322546"/>
                      <a:gd name="connsiteY5" fmla="*/ 556646 h 5117980"/>
                      <a:gd name="connsiteX6" fmla="*/ 540318 w 4322546"/>
                      <a:gd name="connsiteY6" fmla="*/ 4577662 h 5117980"/>
                      <a:gd name="connsiteX7" fmla="*/ 3782228 w 4322546"/>
                      <a:gd name="connsiteY7" fmla="*/ 4577662 h 5117980"/>
                      <a:gd name="connsiteX8" fmla="*/ 3765899 w 4322546"/>
                      <a:gd name="connsiteY8" fmla="*/ 540318 h 5117980"/>
                      <a:gd name="connsiteX9" fmla="*/ 523989 w 4322546"/>
                      <a:gd name="connsiteY9" fmla="*/ 556646 h 5117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2546" h="5117980">
                        <a:moveTo>
                          <a:pt x="0" y="0"/>
                        </a:moveTo>
                        <a:lnTo>
                          <a:pt x="4322546" y="0"/>
                        </a:lnTo>
                        <a:lnTo>
                          <a:pt x="4322546" y="5117980"/>
                        </a:lnTo>
                        <a:lnTo>
                          <a:pt x="0" y="5117980"/>
                        </a:lnTo>
                        <a:lnTo>
                          <a:pt x="0" y="0"/>
                        </a:lnTo>
                        <a:close/>
                        <a:moveTo>
                          <a:pt x="523989" y="556646"/>
                        </a:moveTo>
                        <a:lnTo>
                          <a:pt x="540318" y="4577662"/>
                        </a:lnTo>
                        <a:lnTo>
                          <a:pt x="3782228" y="4577662"/>
                        </a:lnTo>
                        <a:lnTo>
                          <a:pt x="3765899" y="540318"/>
                        </a:lnTo>
                        <a:lnTo>
                          <a:pt x="523989" y="556646"/>
                        </a:lnTo>
                        <a:close/>
                      </a:path>
                    </a:pathLst>
                  </a:custGeom>
                  <a:solidFill>
                    <a:srgbClr val="0C77C3"/>
                  </a:solidFill>
                  <a:ln w="57150" cap="flat">
                    <a:solidFill>
                      <a:srgbClr val="4671D5"/>
                    </a:solid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0" name="矩形 39"/>
                  <p:cNvSpPr/>
                  <p:nvPr/>
                </p:nvSpPr>
                <p:spPr>
                  <a:xfrm>
                    <a:off x="7142640" y="2018756"/>
                    <a:ext cx="3822761" cy="4170884"/>
                  </a:xfrm>
                  <a:prstGeom prst="rect">
                    <a:avLst/>
                  </a:prstGeom>
                  <a:solidFill>
                    <a:schemeClr val="bg1"/>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grpSp>
            <p:grpSp>
              <p:nvGrpSpPr>
                <p:cNvPr id="36" name="组合 35"/>
                <p:cNvGrpSpPr/>
                <p:nvPr/>
              </p:nvGrpSpPr>
              <p:grpSpPr>
                <a:xfrm>
                  <a:off x="9039365" y="1367380"/>
                  <a:ext cx="2274785" cy="504469"/>
                  <a:chOff x="9519260" y="85625"/>
                  <a:chExt cx="2274785" cy="740629"/>
                </a:xfrm>
              </p:grpSpPr>
              <p:pic>
                <p:nvPicPr>
                  <p:cNvPr id="37" name="图片 36">
                    <a:extLst>
                      <a:ext uri="{FF2B5EF4-FFF2-40B4-BE49-F238E27FC236}">
                        <a16:creationId xmlns="" xmlns:a16="http://schemas.microsoft.com/office/drawing/2014/main" id="{83C6C948-3C3A-2D45-86B0-9246BD8ECEF6}"/>
                      </a:ext>
                    </a:extLst>
                  </p:cNvPr>
                  <p:cNvPicPr>
                    <a:picLocks noChangeAspect="1"/>
                  </p:cNvPicPr>
                  <p:nvPr/>
                </p:nvPicPr>
                <p:blipFill>
                  <a:blip r:embed="rId10"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9519260" y="85625"/>
                    <a:ext cx="2274785" cy="740629"/>
                  </a:xfrm>
                  <a:prstGeom prst="rect">
                    <a:avLst/>
                  </a:prstGeom>
                </p:spPr>
              </p:pic>
              <p:sp>
                <p:nvSpPr>
                  <p:cNvPr id="38" name="文本框 37"/>
                  <p:cNvSpPr txBox="1"/>
                  <p:nvPr/>
                </p:nvSpPr>
                <p:spPr>
                  <a:xfrm>
                    <a:off x="9624266" y="95903"/>
                    <a:ext cx="1948317" cy="6928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r>
                      <a:rPr lang="en-US" altLang="zh-CN" sz="2400" b="1" dirty="0">
                        <a:solidFill>
                          <a:srgbClr val="1240AB"/>
                        </a:solidFill>
                        <a:latin typeface="Century Gothic" panose="020B0502020202020204" pitchFamily="34" charset="0"/>
                        <a:sym typeface="Helvetica Light"/>
                      </a:rPr>
                      <a:t>Vocabulary</a:t>
                    </a:r>
                    <a:endParaRPr lang="zh-CN" altLang="en-US" sz="2400" b="1" dirty="0">
                      <a:solidFill>
                        <a:srgbClr val="1240AB"/>
                      </a:solidFill>
                      <a:latin typeface="Century Gothic" panose="020B0502020202020204" pitchFamily="34" charset="0"/>
                      <a:sym typeface="Helvetica Light"/>
                    </a:endParaRPr>
                  </a:p>
                </p:txBody>
              </p:sp>
            </p:grpSp>
          </p:grpSp>
          <p:sp>
            <p:nvSpPr>
              <p:cNvPr id="32" name="流程图: 过程 31"/>
              <p:cNvSpPr/>
              <p:nvPr/>
            </p:nvSpPr>
            <p:spPr>
              <a:xfrm>
                <a:off x="5036265" y="4221681"/>
                <a:ext cx="3092230" cy="1103070"/>
              </a:xfrm>
              <a:prstGeom prst="flowChartProcess">
                <a:avLst/>
              </a:prstGeom>
              <a:noFill/>
              <a:ln w="76200">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b="1" dirty="0">
                    <a:solidFill>
                      <a:prstClr val="black"/>
                    </a:solidFill>
                    <a:latin typeface="Century Gothic" panose="020B0502020202020204" pitchFamily="34" charset="0"/>
                  </a:rPr>
                  <a:t>There is a </a:t>
                </a:r>
                <a:r>
                  <a:rPr lang="en-US" altLang="zh-CN" sz="2400" b="1" dirty="0">
                    <a:solidFill>
                      <a:srgbClr val="0070C0"/>
                    </a:solidFill>
                    <a:latin typeface="Century Gothic" panose="020B0502020202020204" pitchFamily="34" charset="0"/>
                  </a:rPr>
                  <a:t>football</a:t>
                </a:r>
                <a:r>
                  <a:rPr lang="en-US" altLang="zh-CN" sz="2400" b="1" dirty="0">
                    <a:solidFill>
                      <a:prstClr val="black"/>
                    </a:solidFill>
                    <a:latin typeface="Century Gothic" panose="020B0502020202020204" pitchFamily="34" charset="0"/>
                  </a:rPr>
                  <a:t> on the ground.</a:t>
                </a:r>
                <a:endParaRPr lang="zh-CN" altLang="en-US" sz="2400" b="1" dirty="0">
                  <a:solidFill>
                    <a:prstClr val="black"/>
                  </a:solidFill>
                  <a:latin typeface="Century Gothic" panose="020B0502020202020204" pitchFamily="34" charset="0"/>
                </a:endParaRPr>
              </a:p>
            </p:txBody>
          </p:sp>
          <p:sp>
            <p:nvSpPr>
              <p:cNvPr id="33" name="矩形 32"/>
              <p:cNvSpPr/>
              <p:nvPr/>
            </p:nvSpPr>
            <p:spPr>
              <a:xfrm>
                <a:off x="5375706" y="3688118"/>
                <a:ext cx="2335428" cy="738664"/>
              </a:xfrm>
              <a:prstGeom prst="rect">
                <a:avLst/>
              </a:prstGeom>
            </p:spPr>
            <p:txBody>
              <a:bodyPr wrap="square">
                <a:spAutoFit/>
              </a:bodyPr>
              <a:lstStyle/>
              <a:p>
                <a:pPr algn="ctr">
                  <a:lnSpc>
                    <a:spcPct val="150000"/>
                  </a:lnSpc>
                </a:pPr>
                <a:r>
                  <a:rPr lang="en-US" altLang="zh-CN" sz="2800" b="1" dirty="0">
                    <a:solidFill>
                      <a:srgbClr val="FF0000"/>
                    </a:solidFill>
                    <a:latin typeface="Century Gothic" panose="020B0502020202020204" pitchFamily="34" charset="0"/>
                  </a:rPr>
                  <a:t>football</a:t>
                </a:r>
              </a:p>
            </p:txBody>
          </p:sp>
        </p:grpSp>
        <p:pic>
          <p:nvPicPr>
            <p:cNvPr id="9" name="图片 8"/>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016464" y="1583518"/>
              <a:ext cx="2779145" cy="1450578"/>
            </a:xfrm>
            <a:prstGeom prst="rect">
              <a:avLst/>
            </a:prstGeom>
          </p:spPr>
        </p:pic>
      </p:grpSp>
      <p:grpSp>
        <p:nvGrpSpPr>
          <p:cNvPr id="41" name="组合 40"/>
          <p:cNvGrpSpPr/>
          <p:nvPr/>
        </p:nvGrpSpPr>
        <p:grpSpPr>
          <a:xfrm>
            <a:off x="3513438" y="-44005"/>
            <a:ext cx="8678562" cy="2074625"/>
            <a:chOff x="8567" y="-23"/>
            <a:chExt cx="8445" cy="2007"/>
          </a:xfrm>
        </p:grpSpPr>
        <p:sp>
          <p:nvSpPr>
            <p:cNvPr id="42" name="矩形 41"/>
            <p:cNvSpPr/>
            <p:nvPr/>
          </p:nvSpPr>
          <p:spPr>
            <a:xfrm>
              <a:off x="8567" y="-23"/>
              <a:ext cx="8445" cy="2007"/>
            </a:xfrm>
            <a:prstGeom prst="rect">
              <a:avLst/>
            </a:prstGeom>
            <a:solidFill>
              <a:srgbClr val="FFBF00"/>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defTabSz="584200" hangingPunct="0"/>
              <a:endParaRPr lang="zh-CN" altLang="en-US" sz="2400">
                <a:solidFill>
                  <a:srgbClr val="FFFFFF"/>
                </a:solidFill>
                <a:sym typeface="Helvetica Light"/>
              </a:endParaRPr>
            </a:p>
          </p:txBody>
        </p:sp>
        <p:sp>
          <p:nvSpPr>
            <p:cNvPr id="43" name="文本框 42"/>
            <p:cNvSpPr txBox="1"/>
            <p:nvPr/>
          </p:nvSpPr>
          <p:spPr>
            <a:xfrm>
              <a:off x="8600" y="142"/>
              <a:ext cx="8268" cy="174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50800" tIns="50800" rIns="50800" bIns="50800" numCol="1" spcCol="38100" rtlCol="0" anchor="ctr" forceAA="0">
              <a:spAutoFit/>
            </a:bodyPr>
            <a:lstStyle/>
            <a:p>
              <a:r>
                <a:rPr lang="en-US" altLang="zh-CN" sz="1100" b="1" dirty="0">
                  <a:latin typeface="Century Gothic" panose="020B0502020202020204" pitchFamily="34" charset="0"/>
                </a:rPr>
                <a:t>LO: Understand the meaning of the vocabulary word </a:t>
              </a:r>
              <a:r>
                <a:rPr lang="en-US" altLang="zh-CN" sz="1100" b="1" i="1" dirty="0">
                  <a:latin typeface="Century Gothic" panose="020B0502020202020204" pitchFamily="34" charset="0"/>
                </a:rPr>
                <a:t>football,</a:t>
              </a:r>
              <a:r>
                <a:rPr lang="en-US" altLang="zh-CN" sz="1100" b="1" dirty="0">
                  <a:latin typeface="Century Gothic" panose="020B0502020202020204" pitchFamily="34" charset="0"/>
                </a:rPr>
                <a:t> and make sentences with it; identify the setting on this page by using the illustration and textual clues; understand the text; read the text fluently.</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Read the text aloud to Ss.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one S to find the vocabulary word </a:t>
              </a:r>
              <a:r>
                <a:rPr lang="en-US" altLang="zh-CN" sz="1100" b="1" i="1" dirty="0">
                  <a:latin typeface="Century Gothic" panose="020B0502020202020204" pitchFamily="34" charset="0"/>
                </a:rPr>
                <a:t>football </a:t>
              </a:r>
              <a:r>
                <a:rPr lang="en-US" altLang="zh-CN" sz="1100" b="1" dirty="0">
                  <a:latin typeface="Century Gothic" panose="020B0502020202020204" pitchFamily="34" charset="0"/>
                </a:rPr>
                <a:t>in the text; click the penguin card and explain its purpose to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read the word and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make sentences with it.</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 Have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talk about the comprehension questions by using the text and illustration.</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Guide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talk about the setting question by using the illustration and text clues.</a:t>
              </a:r>
              <a:endParaRPr lang="zh-CN" altLang="zh-CN" sz="1100" dirty="0">
                <a:latin typeface="Century Gothic" panose="020B0502020202020204" pitchFamily="34" charset="0"/>
              </a:endParaRPr>
            </a:p>
            <a:p>
              <a:pPr marL="228600" lvl="0" indent="-228600" fontAlgn="base">
                <a:buFont typeface="+mj-lt"/>
                <a:buAutoNum type="arabicPeriod"/>
              </a:pPr>
              <a:r>
                <a:rPr lang="en-US" altLang="zh-CN" sz="1100" b="1" dirty="0">
                  <a:latin typeface="Century Gothic" panose="020B0502020202020204" pitchFamily="34" charset="0"/>
                </a:rPr>
                <a:t>Ask </a:t>
              </a:r>
              <a:r>
                <a:rPr lang="en-US" altLang="zh-CN" sz="1100" b="1" dirty="0" err="1">
                  <a:latin typeface="Century Gothic" panose="020B0502020202020204" pitchFamily="34" charset="0"/>
                </a:rPr>
                <a:t>Ss</a:t>
              </a:r>
              <a:r>
                <a:rPr lang="en-US" altLang="zh-CN" sz="1100" b="1" dirty="0">
                  <a:latin typeface="Century Gothic" panose="020B0502020202020204" pitchFamily="34" charset="0"/>
                </a:rPr>
                <a:t> to take turns reading the text fluently; give feedback.</a:t>
              </a:r>
              <a:endParaRPr lang="zh-CN" altLang="zh-CN" sz="1100" dirty="0">
                <a:latin typeface="Century Gothic" panose="020B0502020202020204" pitchFamily="34" charset="0"/>
              </a:endParaRPr>
            </a:p>
          </p:txBody>
        </p:sp>
      </p:grpSp>
      <p:grpSp>
        <p:nvGrpSpPr>
          <p:cNvPr id="45" name="组合 44"/>
          <p:cNvGrpSpPr/>
          <p:nvPr/>
        </p:nvGrpSpPr>
        <p:grpSpPr>
          <a:xfrm>
            <a:off x="11354435" y="-58065"/>
            <a:ext cx="1116983" cy="845465"/>
            <a:chOff x="18031" y="-28"/>
            <a:chExt cx="1710" cy="1195"/>
          </a:xfrm>
        </p:grpSpPr>
        <p:sp>
          <p:nvSpPr>
            <p:cNvPr id="47" name="直角三角形 46"/>
            <p:cNvSpPr/>
            <p:nvPr/>
          </p:nvSpPr>
          <p:spPr>
            <a:xfrm rot="10800000">
              <a:off x="18031" y="3"/>
              <a:ext cx="1294" cy="1164"/>
            </a:xfrm>
            <a:prstGeom prst="rtTriangle">
              <a:avLst/>
            </a:prstGeom>
            <a:solidFill>
              <a:srgbClr val="0C77C3"/>
            </a:solidFill>
            <a:ln w="12700" cap="flat">
              <a:noFill/>
              <a:miter lim="400000"/>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endParaRPr kumimoji="0" lang="zh-CN" altLang="en-US" sz="2400" b="0" i="0" u="none" strike="noStrike" cap="none" spc="0" normalizeH="0" baseline="0">
                <a:ln>
                  <a:noFill/>
                </a:ln>
                <a:solidFill>
                  <a:srgbClr val="FFFFFF"/>
                </a:solidFill>
                <a:effectLst/>
                <a:uFillTx/>
                <a:latin typeface="+mn-lt"/>
                <a:ea typeface="+mn-ea"/>
                <a:cs typeface="+mn-cs"/>
                <a:sym typeface="Helvetica Light"/>
              </a:endParaRPr>
            </a:p>
          </p:txBody>
        </p:sp>
        <p:sp>
          <p:nvSpPr>
            <p:cNvPr id="48" name="文本框 47"/>
            <p:cNvSpPr txBox="1"/>
            <p:nvPr/>
          </p:nvSpPr>
          <p:spPr>
            <a:xfrm>
              <a:off x="18038" y="-28"/>
              <a:ext cx="1703" cy="7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pPr>
              <a:r>
                <a:rPr kumimoji="0" lang="en-US" altLang="zh-CN" sz="2800" b="1" i="0" u="none" strike="noStrike" cap="none" spc="0" normalizeH="0" baseline="0" dirty="0">
                  <a:ln>
                    <a:noFill/>
                  </a:ln>
                  <a:solidFill>
                    <a:schemeClr val="bg1"/>
                  </a:solidFill>
                  <a:effectLst/>
                  <a:uFillTx/>
                  <a:latin typeface="Century Gothic" panose="020B0502020202020204" pitchFamily="34" charset="0"/>
                  <a:sym typeface="Helvetica Light"/>
                </a:rPr>
                <a:t>TG</a:t>
              </a:r>
              <a:endParaRPr kumimoji="0" lang="zh-CN" altLang="en-US" sz="2800" b="1" i="0" u="none" strike="noStrike" cap="none" spc="0" normalizeH="0" baseline="0" dirty="0">
                <a:ln>
                  <a:noFill/>
                </a:ln>
                <a:solidFill>
                  <a:schemeClr val="bg1"/>
                </a:solidFill>
                <a:effectLst/>
                <a:uFillTx/>
                <a:latin typeface="Century Gothic" panose="020B0502020202020204" pitchFamily="34" charset="0"/>
                <a:sym typeface="Helvetica Light"/>
              </a:endParaRPr>
            </a:p>
          </p:txBody>
        </p:sp>
      </p:grpSp>
    </p:spTree>
    <p:extLst>
      <p:ext uri="{BB962C8B-B14F-4D97-AF65-F5344CB8AC3E}">
        <p14:creationId xmlns:p14="http://schemas.microsoft.com/office/powerpoint/2010/main" val="2915128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p:tgtEl>
                                          <p:spTgt spid="60"/>
                                        </p:tgtEl>
                                        <p:attrNameLst>
                                          <p:attrName>ppt_y</p:attrName>
                                        </p:attrNameLst>
                                      </p:cBhvr>
                                      <p:tavLst>
                                        <p:tav tm="0">
                                          <p:val>
                                            <p:strVal val="#ppt_y+#ppt_h*1.125000"/>
                                          </p:val>
                                        </p:tav>
                                        <p:tav tm="100000">
                                          <p:val>
                                            <p:strVal val="#ppt_y"/>
                                          </p:val>
                                        </p:tav>
                                      </p:tavLst>
                                    </p:anim>
                                    <p:animEffect transition="in" filter="wipe(up)">
                                      <p:cBhvr>
                                        <p:cTn id="8" dur="500"/>
                                        <p:tgtEl>
                                          <p:spTgt spid="6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9"/>
                    </p:tgtEl>
                  </p:cond>
                </p:stCondLst>
                <p:endSync evt="end" delay="0">
                  <p:rtn val="all"/>
                </p:endSync>
                <p:childTnLst>
                  <p:par>
                    <p:cTn id="16" fill="hold">
                      <p:stCondLst>
                        <p:cond delay="0"/>
                      </p:stCondLst>
                      <p:childTnLst>
                        <p:par>
                          <p:cTn id="17" fill="hold">
                            <p:stCondLst>
                              <p:cond delay="0"/>
                            </p:stCondLst>
                            <p:childTnLst>
                              <p:par>
                                <p:cTn id="18" presetID="1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p:tgtEl>
                                          <p:spTgt spid="10"/>
                                        </p:tgtEl>
                                        <p:attrNameLst>
                                          <p:attrName>ppt_y</p:attrName>
                                        </p:attrNameLst>
                                      </p:cBhvr>
                                      <p:tavLst>
                                        <p:tav tm="0">
                                          <p:val>
                                            <p:strVal val="#ppt_y+#ppt_h*1.125000"/>
                                          </p:val>
                                        </p:tav>
                                        <p:tav tm="100000">
                                          <p:val>
                                            <p:strVal val="#ppt_y"/>
                                          </p:val>
                                        </p:tav>
                                      </p:tavLst>
                                    </p:anim>
                                    <p:animEffect transition="in" filter="wipe(up)">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45"/>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5"/>
                  </p:tgtEl>
                </p:cond>
              </p:nextCondLst>
            </p:seq>
          </p:childTnLst>
        </p:cTn>
      </p:par>
    </p:tnLst>
    <p:bldLst>
      <p:bldP spid="8" grpId="0"/>
    </p:bldLst>
  </p:timing>
</p:sld>
</file>

<file path=ppt/theme/_rels/theme3.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_rels/theme5.xml.rels><?xml version="1.0" encoding="UTF-8" standalone="yes"?>
<Relationships xmlns="http://schemas.openxmlformats.org/package/2006/relationships"><Relationship Id="rId1" Type="http://schemas.openxmlformats.org/officeDocument/2006/relationships/image" Target="../media/image1.png"/></Relationships>
</file>

<file path=ppt/theme/_rels/theme6.xml.rels><?xml version="1.0" encoding="UTF-8" standalone="yes"?>
<Relationships xmlns="http://schemas.openxmlformats.org/package/2006/relationships"><Relationship Id="rId1" Type="http://schemas.openxmlformats.org/officeDocument/2006/relationships/image" Target="../media/image1.png"/></Relationships>
</file>

<file path=ppt/theme/_rels/theme7.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3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5.xml><?xml version="1.0" encoding="utf-8"?>
<a:theme xmlns:a="http://schemas.openxmlformats.org/drawingml/2006/main" name="5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6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2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8.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rek">
      <a:majorFont>
        <a:latin typeface="Century Gothic"/>
        <a:ea typeface="Alegreya Sans Black"/>
        <a:cs typeface=""/>
      </a:majorFont>
      <a:minorFont>
        <a:latin typeface="Century Gothic"/>
        <a:ea typeface="Alegreya Sans Blac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effectLst>
          <a:outerShdw blurRad="50800" dist="38100" dir="2700000" algn="tl" rotWithShape="0">
            <a:prstClr val="black">
              <a:alpha val="40000"/>
            </a:prstClr>
          </a:outerShdw>
        </a:effectLst>
      </a:spPr>
      <a:bodyPr rtlCol="0" anchor="ctr"/>
      <a:lstStyle>
        <a:defPPr algn="ctr">
          <a:defRPr/>
        </a:defPPr>
      </a:lstStyle>
      <a:style>
        <a:lnRef idx="2">
          <a:schemeClr val="accent4">
            <a:shade val="50000"/>
          </a:schemeClr>
        </a:lnRef>
        <a:fillRef idx="1">
          <a:schemeClr val="accent4"/>
        </a:fillRef>
        <a:effectRef idx="0">
          <a:schemeClr val="accent4"/>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35453</TotalTime>
  <Words>3353</Words>
  <PresentationFormat>宽屏</PresentationFormat>
  <Paragraphs>489</Paragraphs>
  <Slides>26</Slides>
  <Notes>24</Notes>
  <HiddenSlides>0</HiddenSlides>
  <MMClips>0</MMClips>
  <ScaleCrop>false</ScaleCrop>
  <HeadingPairs>
    <vt:vector size="6" baseType="variant">
      <vt:variant>
        <vt:lpstr>已用的字体</vt:lpstr>
      </vt:variant>
      <vt:variant>
        <vt:i4>11</vt:i4>
      </vt:variant>
      <vt:variant>
        <vt:lpstr>主题</vt:lpstr>
      </vt:variant>
      <vt:variant>
        <vt:i4>9</vt:i4>
      </vt:variant>
      <vt:variant>
        <vt:lpstr>幻灯片标题</vt:lpstr>
      </vt:variant>
      <vt:variant>
        <vt:i4>26</vt:i4>
      </vt:variant>
    </vt:vector>
  </HeadingPairs>
  <TitlesOfParts>
    <vt:vector size="46" baseType="lpstr">
      <vt:lpstr>Arial Unicode MS</vt:lpstr>
      <vt:lpstr>Futura Medium</vt:lpstr>
      <vt:lpstr>Futura Std Book</vt:lpstr>
      <vt:lpstr>Helvetica Light</vt:lpstr>
      <vt:lpstr>宋体</vt:lpstr>
      <vt:lpstr>Alegreya Sans Black</vt:lpstr>
      <vt:lpstr>Arial</vt:lpstr>
      <vt:lpstr>Calibri</vt:lpstr>
      <vt:lpstr>Calibri Light</vt:lpstr>
      <vt:lpstr>Century Gothic</vt:lpstr>
      <vt:lpstr>Wingdings</vt:lpstr>
      <vt:lpstr>Office 主题</vt:lpstr>
      <vt:lpstr>1_Office 主题</vt:lpstr>
      <vt:lpstr>1_White</vt:lpstr>
      <vt:lpstr>3_White</vt:lpstr>
      <vt:lpstr>5_White</vt:lpstr>
      <vt:lpstr>6_White</vt:lpstr>
      <vt:lpstr>2_White</vt:lpstr>
      <vt:lpstr>3_Office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2019-08-05T08:32:56Z</dcterms:created>
  <dcterms:modified xsi:type="dcterms:W3CDTF">2020-06-03T03:36:31Z</dcterms:modified>
</cp:coreProperties>
</file>