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8">
  <p:sldMasterIdLst>
    <p:sldMasterId id="2147483648" r:id="rId1"/>
    <p:sldMasterId id="2147483660" r:id="rId3"/>
    <p:sldMasterId id="2147483673" r:id="rId4"/>
    <p:sldMasterId id="2147483677" r:id="rId5"/>
    <p:sldMasterId id="2147483681" r:id="rId6"/>
    <p:sldMasterId id="2147483687" r:id="rId7"/>
    <p:sldMasterId id="2147483691" r:id="rId8"/>
    <p:sldMasterId id="2147483695" r:id="rId9"/>
    <p:sldMasterId id="2147483718" r:id="rId10"/>
  </p:sldMasterIdLst>
  <p:notesMasterIdLst>
    <p:notesMasterId r:id="rId13"/>
  </p:notesMasterIdLst>
  <p:sldIdLst>
    <p:sldId id="426" r:id="rId11"/>
    <p:sldId id="348" r:id="rId12"/>
    <p:sldId id="418" r:id="rId14"/>
    <p:sldId id="441" r:id="rId15"/>
    <p:sldId id="431" r:id="rId16"/>
    <p:sldId id="424" r:id="rId17"/>
    <p:sldId id="342" r:id="rId18"/>
    <p:sldId id="382" r:id="rId19"/>
    <p:sldId id="401" r:id="rId20"/>
    <p:sldId id="383" r:id="rId21"/>
    <p:sldId id="434" r:id="rId22"/>
    <p:sldId id="384" r:id="rId23"/>
    <p:sldId id="385" r:id="rId24"/>
    <p:sldId id="386" r:id="rId25"/>
    <p:sldId id="387" r:id="rId26"/>
    <p:sldId id="388" r:id="rId27"/>
    <p:sldId id="432" r:id="rId28"/>
    <p:sldId id="392" r:id="rId29"/>
    <p:sldId id="442" r:id="rId30"/>
    <p:sldId id="298" r:id="rId31"/>
    <p:sldId id="440" r:id="rId32"/>
    <p:sldId id="420" r:id="rId33"/>
    <p:sldId id="414" r:id="rId34"/>
    <p:sldId id="419" r:id="rId35"/>
    <p:sldId id="403" r:id="rId36"/>
    <p:sldId id="364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BD86C"/>
    <a:srgbClr val="FFA904"/>
    <a:srgbClr val="6C8CD5"/>
    <a:srgbClr val="FFF2CC"/>
    <a:srgbClr val="ED7D31"/>
    <a:srgbClr val="0070C0"/>
    <a:srgbClr val="F4E69F"/>
    <a:srgbClr val="D6B079"/>
    <a:srgbClr val="F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414" autoAdjust="0"/>
  </p:normalViewPr>
  <p:slideViewPr>
    <p:cSldViewPr snapToGrid="0">
      <p:cViewPr varScale="1">
        <p:scale>
          <a:sx n="70" d="100"/>
          <a:sy n="70" d="100"/>
        </p:scale>
        <p:origin x="660" y="96"/>
      </p:cViewPr>
      <p:guideLst>
        <p:guide orient="horz" pos="4110"/>
        <p:guide pos="257"/>
        <p:guide pos="7469"/>
        <p:guide orient="horz" pos="595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2B8731-AFE9-41BA-A58A-45ECC7C81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3FD6-91B4-43E7-89EB-CBE7C7869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3" Type="http://schemas.openxmlformats.org/officeDocument/2006/relationships/theme" Target="../theme/theme8.xml"/><Relationship Id="rId22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3" Type="http://schemas.openxmlformats.org/officeDocument/2006/relationships/theme" Target="../theme/theme9.xml"/><Relationship Id="rId22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7.tiff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97.png"/><Relationship Id="rId5" Type="http://schemas.openxmlformats.org/officeDocument/2006/relationships/image" Target="../media/image9.png"/><Relationship Id="rId4" Type="http://schemas.openxmlformats.org/officeDocument/2006/relationships/hyperlink" Target="https://pixabay.com/go/?t=image-list-shutterstock&amp;id=270100805" TargetMode="External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95.jpeg"/><Relationship Id="rId7" Type="http://schemas.openxmlformats.org/officeDocument/2006/relationships/image" Target="../media/image100.png"/><Relationship Id="rId6" Type="http://schemas.microsoft.com/office/2007/relationships/hdphoto" Target="../media/image99.wdp"/><Relationship Id="rId5" Type="http://schemas.openxmlformats.org/officeDocument/2006/relationships/image" Target="../media/image98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102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91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image" Target="../media/image95.jpeg"/><Relationship Id="rId7" Type="http://schemas.microsoft.com/office/2007/relationships/hdphoto" Target="../media/image99.wdp"/><Relationship Id="rId6" Type="http://schemas.openxmlformats.org/officeDocument/2006/relationships/image" Target="../media/image98.png"/><Relationship Id="rId5" Type="http://schemas.openxmlformats.org/officeDocument/2006/relationships/image" Target="../media/image103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png"/><Relationship Id="rId8" Type="http://schemas.openxmlformats.org/officeDocument/2006/relationships/image" Target="../media/image95.jpeg"/><Relationship Id="rId7" Type="http://schemas.microsoft.com/office/2007/relationships/hdphoto" Target="../media/image99.wdp"/><Relationship Id="rId6" Type="http://schemas.openxmlformats.org/officeDocument/2006/relationships/image" Target="../media/image98.png"/><Relationship Id="rId5" Type="http://schemas.openxmlformats.org/officeDocument/2006/relationships/image" Target="../media/image105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95.jpeg"/><Relationship Id="rId7" Type="http://schemas.microsoft.com/office/2007/relationships/hdphoto" Target="../media/image99.wdp"/><Relationship Id="rId6" Type="http://schemas.openxmlformats.org/officeDocument/2006/relationships/image" Target="../media/image98.png"/><Relationship Id="rId5" Type="http://schemas.openxmlformats.org/officeDocument/2006/relationships/image" Target="../media/image107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109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image" Target="../media/image112.png"/><Relationship Id="rId7" Type="http://schemas.openxmlformats.org/officeDocument/2006/relationships/image" Target="../media/image111.png"/><Relationship Id="rId6" Type="http://schemas.openxmlformats.org/officeDocument/2006/relationships/image" Target="../media/image110.png"/><Relationship Id="rId5" Type="http://schemas.openxmlformats.org/officeDocument/2006/relationships/image" Target="../media/image28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6" Type="http://schemas.openxmlformats.org/officeDocument/2006/relationships/notesSlide" Target="../notesSlides/notesSlide17.xml"/><Relationship Id="rId15" Type="http://schemas.openxmlformats.org/officeDocument/2006/relationships/slideLayout" Target="../slideLayouts/slideLayout32.xml"/><Relationship Id="rId14" Type="http://schemas.openxmlformats.org/officeDocument/2006/relationships/image" Target="../media/image118.png"/><Relationship Id="rId13" Type="http://schemas.openxmlformats.org/officeDocument/2006/relationships/image" Target="../media/image117.png"/><Relationship Id="rId12" Type="http://schemas.openxmlformats.org/officeDocument/2006/relationships/image" Target="../media/image116.png"/><Relationship Id="rId11" Type="http://schemas.openxmlformats.org/officeDocument/2006/relationships/image" Target="../media/image115.png"/><Relationship Id="rId10" Type="http://schemas.openxmlformats.org/officeDocument/2006/relationships/image" Target="../media/image114.png"/><Relationship Id="rId1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png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9.tiff"/><Relationship Id="rId3" Type="http://schemas.openxmlformats.org/officeDocument/2006/relationships/image" Target="../media/image120.png"/><Relationship Id="rId23" Type="http://schemas.openxmlformats.org/officeDocument/2006/relationships/slideLayout" Target="../slideLayouts/slideLayout34.xml"/><Relationship Id="rId22" Type="http://schemas.openxmlformats.org/officeDocument/2006/relationships/image" Target="../media/image9.png"/><Relationship Id="rId21" Type="http://schemas.openxmlformats.org/officeDocument/2006/relationships/image" Target="../media/image7.tiff"/><Relationship Id="rId20" Type="http://schemas.openxmlformats.org/officeDocument/2006/relationships/image" Target="../media/image134.png"/><Relationship Id="rId2" Type="http://schemas.openxmlformats.org/officeDocument/2006/relationships/image" Target="../media/image119.png"/><Relationship Id="rId19" Type="http://schemas.openxmlformats.org/officeDocument/2006/relationships/image" Target="../media/image133.png"/><Relationship Id="rId18" Type="http://schemas.openxmlformats.org/officeDocument/2006/relationships/image" Target="../media/image132.png"/><Relationship Id="rId17" Type="http://schemas.openxmlformats.org/officeDocument/2006/relationships/image" Target="../media/image131.png"/><Relationship Id="rId16" Type="http://schemas.openxmlformats.org/officeDocument/2006/relationships/image" Target="../media/image130.png"/><Relationship Id="rId15" Type="http://schemas.openxmlformats.org/officeDocument/2006/relationships/image" Target="../media/image129.png"/><Relationship Id="rId14" Type="http://schemas.openxmlformats.org/officeDocument/2006/relationships/image" Target="../media/image128.png"/><Relationship Id="rId13" Type="http://schemas.openxmlformats.org/officeDocument/2006/relationships/image" Target="../media/image127.png"/><Relationship Id="rId12" Type="http://schemas.openxmlformats.org/officeDocument/2006/relationships/image" Target="../media/image126.png"/><Relationship Id="rId11" Type="http://schemas.openxmlformats.org/officeDocument/2006/relationships/image" Target="../media/image125.png"/><Relationship Id="rId10" Type="http://schemas.openxmlformats.org/officeDocument/2006/relationships/image" Target="../media/image124.png"/><Relationship Id="rId1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tiff"/><Relationship Id="rId8" Type="http://schemas.openxmlformats.org/officeDocument/2006/relationships/image" Target="../media/image10.tiff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openxmlformats.org/officeDocument/2006/relationships/image" Target="../media/image7.tiff"/><Relationship Id="rId4" Type="http://schemas.openxmlformats.org/officeDocument/2006/relationships/image" Target="../media/image9.png"/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6.png"/><Relationship Id="rId6" Type="http://schemas.openxmlformats.org/officeDocument/2006/relationships/image" Target="../media/image135.png"/><Relationship Id="rId5" Type="http://schemas.openxmlformats.org/officeDocument/2006/relationships/image" Target="../media/image28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png"/><Relationship Id="rId8" Type="http://schemas.openxmlformats.org/officeDocument/2006/relationships/image" Target="../media/image139.png"/><Relationship Id="rId7" Type="http://schemas.openxmlformats.org/officeDocument/2006/relationships/image" Target="../media/image9.tiff"/><Relationship Id="rId6" Type="http://schemas.openxmlformats.org/officeDocument/2006/relationships/image" Target="../media/image138.png"/><Relationship Id="rId5" Type="http://schemas.openxmlformats.org/officeDocument/2006/relationships/image" Target="../media/image9.png"/><Relationship Id="rId4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30" Type="http://schemas.openxmlformats.org/officeDocument/2006/relationships/notesSlide" Target="../notesSlides/notesSlide19.xml"/><Relationship Id="rId3" Type="http://schemas.openxmlformats.org/officeDocument/2006/relationships/image" Target="../media/image7.tiff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159.png"/><Relationship Id="rId27" Type="http://schemas.openxmlformats.org/officeDocument/2006/relationships/image" Target="../media/image158.png"/><Relationship Id="rId26" Type="http://schemas.openxmlformats.org/officeDocument/2006/relationships/image" Target="../media/image157.png"/><Relationship Id="rId25" Type="http://schemas.openxmlformats.org/officeDocument/2006/relationships/image" Target="../media/image156.png"/><Relationship Id="rId24" Type="http://schemas.openxmlformats.org/officeDocument/2006/relationships/image" Target="../media/image155.png"/><Relationship Id="rId23" Type="http://schemas.openxmlformats.org/officeDocument/2006/relationships/image" Target="../media/image154.png"/><Relationship Id="rId22" Type="http://schemas.openxmlformats.org/officeDocument/2006/relationships/image" Target="../media/image153.png"/><Relationship Id="rId21" Type="http://schemas.openxmlformats.org/officeDocument/2006/relationships/image" Target="../media/image152.png"/><Relationship Id="rId20" Type="http://schemas.openxmlformats.org/officeDocument/2006/relationships/image" Target="../media/image151.png"/><Relationship Id="rId2" Type="http://schemas.openxmlformats.org/officeDocument/2006/relationships/image" Target="../media/image5.tiff"/><Relationship Id="rId19" Type="http://schemas.openxmlformats.org/officeDocument/2006/relationships/image" Target="../media/image150.png"/><Relationship Id="rId18" Type="http://schemas.openxmlformats.org/officeDocument/2006/relationships/image" Target="../media/image149.png"/><Relationship Id="rId17" Type="http://schemas.microsoft.com/office/2007/relationships/hdphoto" Target="../media/image148.wdp"/><Relationship Id="rId16" Type="http://schemas.openxmlformats.org/officeDocument/2006/relationships/image" Target="../media/image147.png"/><Relationship Id="rId15" Type="http://schemas.microsoft.com/office/2007/relationships/hdphoto" Target="../media/image146.wdp"/><Relationship Id="rId14" Type="http://schemas.openxmlformats.org/officeDocument/2006/relationships/image" Target="../media/image145.png"/><Relationship Id="rId13" Type="http://schemas.microsoft.com/office/2007/relationships/hdphoto" Target="../media/image144.wdp"/><Relationship Id="rId12" Type="http://schemas.openxmlformats.org/officeDocument/2006/relationships/image" Target="../media/image143.png"/><Relationship Id="rId11" Type="http://schemas.openxmlformats.org/officeDocument/2006/relationships/image" Target="../media/image142.png"/><Relationship Id="rId10" Type="http://schemas.openxmlformats.org/officeDocument/2006/relationships/image" Target="../media/image141.png"/><Relationship Id="rId1" Type="http://schemas.openxmlformats.org/officeDocument/2006/relationships/image" Target="../media/image137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3.png"/><Relationship Id="rId7" Type="http://schemas.openxmlformats.org/officeDocument/2006/relationships/image" Target="../media/image162.png"/><Relationship Id="rId6" Type="http://schemas.openxmlformats.org/officeDocument/2006/relationships/image" Target="../media/image161.png"/><Relationship Id="rId5" Type="http://schemas.openxmlformats.org/officeDocument/2006/relationships/hyperlink" Target="https://pixabay.com/go/?t=image-list-shutterstock&amp;id=119879638" TargetMode="External"/><Relationship Id="rId4" Type="http://schemas.openxmlformats.org/officeDocument/2006/relationships/image" Target="../media/image160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7.png"/><Relationship Id="rId8" Type="http://schemas.openxmlformats.org/officeDocument/2006/relationships/image" Target="../media/image166.png"/><Relationship Id="rId7" Type="http://schemas.openxmlformats.org/officeDocument/2006/relationships/image" Target="../media/image165.png"/><Relationship Id="rId6" Type="http://schemas.openxmlformats.org/officeDocument/2006/relationships/image" Target="../media/image164.png"/><Relationship Id="rId5" Type="http://schemas.openxmlformats.org/officeDocument/2006/relationships/image" Target="../media/image28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26.xml"/><Relationship Id="rId1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66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Relationship Id="rId3" Type="http://schemas.openxmlformats.org/officeDocument/2006/relationships/image" Target="../media/image9.png"/><Relationship Id="rId2" Type="http://schemas.openxmlformats.org/officeDocument/2006/relationships/image" Target="../media/image7.tiff"/><Relationship Id="rId1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image" Target="../media/image172.png"/><Relationship Id="rId7" Type="http://schemas.openxmlformats.org/officeDocument/2006/relationships/image" Target="../media/image171.png"/><Relationship Id="rId6" Type="http://schemas.openxmlformats.org/officeDocument/2006/relationships/image" Target="../media/image7.tiff"/><Relationship Id="rId5" Type="http://schemas.openxmlformats.org/officeDocument/2006/relationships/image" Target="../media/image9.tiff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2.tiff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75.jpeg"/><Relationship Id="rId6" Type="http://schemas.openxmlformats.org/officeDocument/2006/relationships/image" Target="../media/image174.jpeg"/><Relationship Id="rId5" Type="http://schemas.openxmlformats.org/officeDocument/2006/relationships/image" Target="../media/image7.tiff"/><Relationship Id="rId4" Type="http://schemas.openxmlformats.org/officeDocument/2006/relationships/image" Target="../media/image9.png"/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image" Target="../media/image17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9.png"/><Relationship Id="rId5" Type="http://schemas.openxmlformats.org/officeDocument/2006/relationships/image" Target="../media/image7.tiff"/><Relationship Id="rId4" Type="http://schemas.openxmlformats.org/officeDocument/2006/relationships/image" Target="../media/image7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58.xml"/><Relationship Id="rId17" Type="http://schemas.openxmlformats.org/officeDocument/2006/relationships/image" Target="../media/image9.tiff"/><Relationship Id="rId16" Type="http://schemas.openxmlformats.org/officeDocument/2006/relationships/image" Target="../media/image11.tiff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7.tiff"/><Relationship Id="rId3" Type="http://schemas.openxmlformats.org/officeDocument/2006/relationships/image" Target="../media/image28.png"/><Relationship Id="rId29" Type="http://schemas.openxmlformats.org/officeDocument/2006/relationships/notesSlide" Target="../notesSlides/notesSlide3.xml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51.png"/><Relationship Id="rId26" Type="http://schemas.openxmlformats.org/officeDocument/2006/relationships/image" Target="../media/image50.png"/><Relationship Id="rId25" Type="http://schemas.openxmlformats.org/officeDocument/2006/relationships/image" Target="../media/image49.png"/><Relationship Id="rId24" Type="http://schemas.openxmlformats.org/officeDocument/2006/relationships/image" Target="../media/image48.png"/><Relationship Id="rId23" Type="http://schemas.openxmlformats.org/officeDocument/2006/relationships/image" Target="../media/image47.png"/><Relationship Id="rId22" Type="http://schemas.microsoft.com/office/2007/relationships/hdphoto" Target="../media/image46.wdp"/><Relationship Id="rId21" Type="http://schemas.openxmlformats.org/officeDocument/2006/relationships/image" Target="../media/image45.png"/><Relationship Id="rId20" Type="http://schemas.openxmlformats.org/officeDocument/2006/relationships/image" Target="../media/image44.png"/><Relationship Id="rId2" Type="http://schemas.openxmlformats.org/officeDocument/2006/relationships/image" Target="../media/image9.tiff"/><Relationship Id="rId19" Type="http://schemas.microsoft.com/office/2007/relationships/hdphoto" Target="../media/image43.wdp"/><Relationship Id="rId18" Type="http://schemas.openxmlformats.org/officeDocument/2006/relationships/image" Target="../media/image42.png"/><Relationship Id="rId17" Type="http://schemas.openxmlformats.org/officeDocument/2006/relationships/image" Target="../media/image41.png"/><Relationship Id="rId16" Type="http://schemas.microsoft.com/office/2007/relationships/hdphoto" Target="../media/image40.wdp"/><Relationship Id="rId15" Type="http://schemas.openxmlformats.org/officeDocument/2006/relationships/image" Target="../media/image39.png"/><Relationship Id="rId14" Type="http://schemas.openxmlformats.org/officeDocument/2006/relationships/image" Target="../media/image38.png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microsoft.com/office/2007/relationships/hdphoto" Target="../media/image53.wdp"/><Relationship Id="rId7" Type="http://schemas.openxmlformats.org/officeDocument/2006/relationships/image" Target="../media/image52.png"/><Relationship Id="rId6" Type="http://schemas.openxmlformats.org/officeDocument/2006/relationships/image" Target="../media/image9.tiff"/><Relationship Id="rId5" Type="http://schemas.openxmlformats.org/officeDocument/2006/relationships/image" Target="../media/image9.png"/><Relationship Id="rId4" Type="http://schemas.openxmlformats.org/officeDocument/2006/relationships/image" Target="../media/image28.png"/><Relationship Id="rId32" Type="http://schemas.openxmlformats.org/officeDocument/2006/relationships/notesSlide" Target="../notesSlides/notesSlide4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7.tiff"/><Relationship Id="rId3" Type="http://schemas.openxmlformats.org/officeDocument/2006/relationships/hyperlink" Target="http://image.baidu.com/search/detail?ct=503316480&amp;z=0&amp;tn=baiduimagedetail&amp;ipn=d&amp;word=%E8%AE%AD%E7%8B%97%E9%9A%9C%E7%A2%8D%E7%89%A9%E5%8D%A1%E9%80%9A&amp;step_word=&amp;ie=utf-8&amp;in=&amp;cl=2&amp;lm=-1&amp;st=-1&amp;hd=0&amp;latest=0&amp;copyright=0&amp;cs=216918179,80928803&amp;os=1908806056,4062053180&amp;simid=3453475049,293599459&amp;pn=1&amp;rn=1&amp;di=71390&amp;ln=1128&amp;fr=&amp;fmq=1576475940370_R&amp;ic=0&amp;s=undefined&amp;se=&amp;sme=&amp;tab=0&amp;width=&amp;height=&amp;face=undefined&amp;is=0,0&amp;istype=2&amp;ist=&amp;jit=&amp;bdtype=0&amp;spn=0&amp;pi=0&amp;gsm=0&amp;hs=2&amp;objurl=http://pic.51yuansu.com/pic3/cover/03/44/30/5ba23f2f830c2_610.jpg&amp;rpstart=0&amp;rpnum=0&amp;adpicid=0&amp;force=undefined" TargetMode="External"/><Relationship Id="rId29" Type="http://schemas.openxmlformats.org/officeDocument/2006/relationships/image" Target="../media/image73.png"/><Relationship Id="rId28" Type="http://schemas.openxmlformats.org/officeDocument/2006/relationships/image" Target="../media/image72.png"/><Relationship Id="rId27" Type="http://schemas.openxmlformats.org/officeDocument/2006/relationships/image" Target="../media/image71.png"/><Relationship Id="rId26" Type="http://schemas.openxmlformats.org/officeDocument/2006/relationships/image" Target="../media/image70.png"/><Relationship Id="rId25" Type="http://schemas.openxmlformats.org/officeDocument/2006/relationships/image" Target="../media/image69.png"/><Relationship Id="rId24" Type="http://schemas.openxmlformats.org/officeDocument/2006/relationships/image" Target="../media/image68.png"/><Relationship Id="rId23" Type="http://schemas.openxmlformats.org/officeDocument/2006/relationships/image" Target="../media/image67.png"/><Relationship Id="rId22" Type="http://schemas.openxmlformats.org/officeDocument/2006/relationships/image" Target="../media/image66.png"/><Relationship Id="rId21" Type="http://schemas.microsoft.com/office/2007/relationships/hdphoto" Target="../media/image65.wdp"/><Relationship Id="rId20" Type="http://schemas.openxmlformats.org/officeDocument/2006/relationships/image" Target="../media/image64.png"/><Relationship Id="rId2" Type="http://schemas.openxmlformats.org/officeDocument/2006/relationships/hyperlink" Target="http://image.baidu.com/search/detail?ct=503316480&amp;z=0&amp;tn=baiduimagedetail&amp;ipn=d&amp;word=%E6%9C%A8%E5%A2%A9%E5%8D%A1%E9%80%9A&amp;step_word=&amp;ie=utf-8&amp;in=&amp;cl=2&amp;lm=-1&amp;st=-1&amp;hd=0&amp;latest=0&amp;copyright=0&amp;cs=335545506,3630891172&amp;os=2520026296,2054796811&amp;simid=0,0&amp;pn=1&amp;rn=1&amp;di=5390&amp;ln=1223&amp;fr=&amp;fmq=1576473612507_R&amp;ic=0&amp;s=undefined&amp;se=&amp;sme=&amp;tab=0&amp;width=&amp;height=&amp;face=undefined&amp;is=0,0&amp;istype=2&amp;ist=&amp;jit=&amp;bdtype=0&amp;spn=0&amp;pi=0&amp;gsm=0&amp;hs=2&amp;objurl=http://ku.90sjimg.com/element_origin_min_pic/18/08/19/a464a6a2ac914225789ae753c6804b5d.jpg!/fwfh/804x422/quality/90/unsharp/true/compress/true&amp;rpstart=0&amp;rpnum=0&amp;adpicid=0&amp;force=undefined" TargetMode="External"/><Relationship Id="rId19" Type="http://schemas.openxmlformats.org/officeDocument/2006/relationships/image" Target="../media/image63.png"/><Relationship Id="rId18" Type="http://schemas.openxmlformats.org/officeDocument/2006/relationships/image" Target="../media/image62.png"/><Relationship Id="rId17" Type="http://schemas.openxmlformats.org/officeDocument/2006/relationships/image" Target="../media/image61.png"/><Relationship Id="rId16" Type="http://schemas.microsoft.com/office/2007/relationships/hdphoto" Target="../media/image60.wdp"/><Relationship Id="rId15" Type="http://schemas.openxmlformats.org/officeDocument/2006/relationships/image" Target="../media/image59.png"/><Relationship Id="rId14" Type="http://schemas.openxmlformats.org/officeDocument/2006/relationships/image" Target="../media/image32.png"/><Relationship Id="rId13" Type="http://schemas.openxmlformats.org/officeDocument/2006/relationships/image" Target="../media/image58.png"/><Relationship Id="rId12" Type="http://schemas.microsoft.com/office/2007/relationships/hdphoto" Target="../media/image57.wdp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png"/><Relationship Id="rId7" Type="http://schemas.openxmlformats.org/officeDocument/2006/relationships/image" Target="../media/image9.tiff"/><Relationship Id="rId6" Type="http://schemas.openxmlformats.org/officeDocument/2006/relationships/image" Target="../media/image9.png"/><Relationship Id="rId5" Type="http://schemas.openxmlformats.org/officeDocument/2006/relationships/image" Target="../media/image7.tiff"/><Relationship Id="rId4" Type="http://schemas.openxmlformats.org/officeDocument/2006/relationships/image" Target="../media/image28.png"/><Relationship Id="rId3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89.png"/><Relationship Id="rId21" Type="http://schemas.openxmlformats.org/officeDocument/2006/relationships/image" Target="../media/image88.png"/><Relationship Id="rId20" Type="http://schemas.openxmlformats.org/officeDocument/2006/relationships/image" Target="../media/image87.png"/><Relationship Id="rId2" Type="http://schemas.openxmlformats.org/officeDocument/2006/relationships/image" Target="../media/image1.tiff"/><Relationship Id="rId19" Type="http://schemas.openxmlformats.org/officeDocument/2006/relationships/image" Target="../media/image86.png"/><Relationship Id="rId18" Type="http://schemas.openxmlformats.org/officeDocument/2006/relationships/image" Target="../media/image85.png"/><Relationship Id="rId17" Type="http://schemas.openxmlformats.org/officeDocument/2006/relationships/image" Target="../media/image84.png"/><Relationship Id="rId16" Type="http://schemas.openxmlformats.org/officeDocument/2006/relationships/image" Target="../media/image83.png"/><Relationship Id="rId15" Type="http://schemas.microsoft.com/office/2007/relationships/hdphoto" Target="../media/image82.wdp"/><Relationship Id="rId14" Type="http://schemas.openxmlformats.org/officeDocument/2006/relationships/image" Target="../media/image81.png"/><Relationship Id="rId13" Type="http://schemas.microsoft.com/office/2007/relationships/hdphoto" Target="../media/image80.wdp"/><Relationship Id="rId12" Type="http://schemas.openxmlformats.org/officeDocument/2006/relationships/image" Target="../media/image79.png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90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91.png"/><Relationship Id="rId5" Type="http://schemas.openxmlformats.org/officeDocument/2006/relationships/image" Target="../media/image28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jpeg"/><Relationship Id="rId7" Type="http://schemas.openxmlformats.org/officeDocument/2006/relationships/image" Target="../media/image94.png"/><Relationship Id="rId6" Type="http://schemas.microsoft.com/office/2007/relationships/hdphoto" Target="../media/image93.wdp"/><Relationship Id="rId5" Type="http://schemas.openxmlformats.org/officeDocument/2006/relationships/image" Target="../media/image92.png"/><Relationship Id="rId4" Type="http://schemas.openxmlformats.org/officeDocument/2006/relationships/image" Target="../media/image9.png"/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6.xml"/><Relationship Id="rId1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" y="0"/>
            <a:ext cx="12192000" cy="68743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247263" y="6479577"/>
            <a:ext cx="998007" cy="312687"/>
            <a:chOff x="7707356" y="6408789"/>
            <a:chExt cx="998007" cy="3126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59061" y="6516778"/>
            <a:ext cx="936238" cy="294424"/>
            <a:chOff x="11014501" y="6474446"/>
            <a:chExt cx="936238" cy="29442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05" y="-1321"/>
            <a:ext cx="2866293" cy="1599791"/>
          </a:xfrm>
          <a:prstGeom prst="rect">
            <a:avLst/>
          </a:prstGeom>
        </p:spPr>
      </p:pic>
      <p:pic>
        <p:nvPicPr>
          <p:cNvPr id="18" name="图片 17" descr="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401711" y="3447781"/>
            <a:ext cx="2947150" cy="29904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299708" y="1360553"/>
            <a:ext cx="6693422" cy="32674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13" y="1991515"/>
            <a:ext cx="6127011" cy="20057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79" y="1360764"/>
            <a:ext cx="2389839" cy="135342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991368" y="-47108"/>
            <a:ext cx="6208316" cy="1123910"/>
            <a:chOff x="8567" y="-53"/>
            <a:chExt cx="8445" cy="2143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600" y="-53"/>
              <a:ext cx="8268" cy="214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their partners; get a basic idea about the topic of today’s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Say hello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introduce themselves and to greet each other.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describe the pictures on the first page.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Introduce the topic of the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549" y="122463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12893" y="191754"/>
            <a:ext cx="4296870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05172" y="6532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681751" y="190894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80711" y="6298256"/>
            <a:ext cx="962151" cy="294424"/>
            <a:chOff x="6963686" y="6363596"/>
            <a:chExt cx="962151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6393" y="636359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6963686" y="638000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AutoShape 2" descr="https://image.shutterstock.com/image-photo/summer-sunny-forest-trees-green-260nw-270100805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4" descr="https://image.shutterstock.com/image-photo/summer-sunny-forest-trees-green-260nw-270100805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52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流程图: 过程 62"/>
          <p:cNvSpPr/>
          <p:nvPr/>
        </p:nvSpPr>
        <p:spPr>
          <a:xfrm>
            <a:off x="396831" y="4823609"/>
            <a:ext cx="280497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net got stuck.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3597532" y="4823609"/>
            <a:ext cx="3755024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“Help me pull,” said </a:t>
            </a:r>
            <a:r>
              <a:rPr lang="en-US" altLang="zh-CN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Wilf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896098" y="1130357"/>
            <a:ext cx="4018210" cy="3533846"/>
            <a:chOff x="8290207" y="1288509"/>
            <a:chExt cx="3387348" cy="2670458"/>
          </a:xfrm>
        </p:grpSpPr>
        <p:sp>
          <p:nvSpPr>
            <p:cNvPr id="77" name="文本框 76"/>
            <p:cNvSpPr txBox="1"/>
            <p:nvPr/>
          </p:nvSpPr>
          <p:spPr>
            <a:xfrm>
              <a:off x="8297107" y="1656418"/>
              <a:ext cx="3341183" cy="23025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the net?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did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want Wilma to do to help him?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2.  What do you think the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 children wanted to do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 at the pond? How do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 you know?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8290207" y="1288509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061165" y="6300741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9" name="标题 1"/>
          <p:cNvSpPr txBox="1"/>
          <p:nvPr/>
        </p:nvSpPr>
        <p:spPr>
          <a:xfrm>
            <a:off x="817725" y="355100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5068" y="1467760"/>
            <a:ext cx="6896208" cy="301537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4421875" y="-14904"/>
            <a:ext cx="7777809" cy="1676382"/>
            <a:chOff x="8567" y="-23"/>
            <a:chExt cx="8445" cy="2007"/>
          </a:xfrm>
        </p:grpSpPr>
        <p:sp>
          <p:nvSpPr>
            <p:cNvPr id="24" name="矩形 23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600" y="546"/>
              <a:ext cx="8268" cy="93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 aloud;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78668" y="102374"/>
            <a:ext cx="5052858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87" y="50922"/>
            <a:ext cx="11828375" cy="658975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6774579" y="65539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883140" y="777289"/>
            <a:ext cx="4897333" cy="2065089"/>
            <a:chOff x="8555430" y="1145114"/>
            <a:chExt cx="3314958" cy="2065089"/>
          </a:xfrm>
        </p:grpSpPr>
        <p:sp>
          <p:nvSpPr>
            <p:cNvPr id="9" name="文本框 8"/>
            <p:cNvSpPr txBox="1"/>
            <p:nvPr/>
          </p:nvSpPr>
          <p:spPr>
            <a:xfrm>
              <a:off x="8575071" y="1640543"/>
              <a:ext cx="3295317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 What did </a:t>
              </a:r>
              <a:r>
                <a:rPr lang="en-US" altLang="zh-CN" sz="2400" b="1" dirty="0" err="1">
                  <a:solidFill>
                    <a:schemeClr val="tx2"/>
                  </a:solidFill>
                  <a:latin typeface="Century Gothic" panose="020B0502020202020204" pitchFamily="34" charset="0"/>
                </a:rPr>
                <a:t>Wilf</a:t>
              </a: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and Wilma do?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  <a:sym typeface="Helvetica Light"/>
                </a:rPr>
                <a:t>2. What happened to the net?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  <a:sym typeface="Helvetica Light"/>
                </a:rPr>
                <a:t>3. What animals do you think     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  <a:sym typeface="Helvetica Light"/>
                </a:rPr>
                <a:t>    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Century Gothic" panose="020B0502020202020204" pitchFamily="34" charset="0"/>
                  <a:sym typeface="Helvetica Light"/>
                </a:rPr>
                <a:t>lived </a:t>
              </a: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  <a:sym typeface="Helvetica Light"/>
                </a:rPr>
                <a:t>in the pond?</a:t>
              </a:r>
              <a:endParaRPr lang="zh-CN" altLang="en-US" sz="2400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6851" y="6248888"/>
            <a:ext cx="953684" cy="294424"/>
            <a:chOff x="6970733" y="6368704"/>
            <a:chExt cx="953684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6970733" y="638511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流程图: 过程 41"/>
          <p:cNvSpPr/>
          <p:nvPr/>
        </p:nvSpPr>
        <p:spPr>
          <a:xfrm>
            <a:off x="2136490" y="5282946"/>
            <a:ext cx="4180282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It was stuck on some junk.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126851" y="4664542"/>
            <a:ext cx="307179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pulled the net.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027297" y="629191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267201" y="5514672"/>
            <a:ext cx="2128021" cy="955719"/>
            <a:chOff x="8484203" y="-27120897"/>
            <a:chExt cx="2362899" cy="51040208"/>
          </a:xfrm>
        </p:grpSpPr>
        <p:sp>
          <p:nvSpPr>
            <p:cNvPr id="29" name="圆角矩形 28"/>
            <p:cNvSpPr/>
            <p:nvPr/>
          </p:nvSpPr>
          <p:spPr>
            <a:xfrm>
              <a:off x="8822970" y="-11521072"/>
              <a:ext cx="2024132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junk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sp>
        <p:nvSpPr>
          <p:cNvPr id="35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64528" y="2056971"/>
            <a:ext cx="6276266" cy="2699811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561963" y="3932614"/>
            <a:ext cx="3252041" cy="1034586"/>
            <a:chOff x="10273979" y="3473511"/>
            <a:chExt cx="3236913" cy="1034586"/>
          </a:xfrm>
        </p:grpSpPr>
        <p:sp>
          <p:nvSpPr>
            <p:cNvPr id="40" name="文本框 39"/>
            <p:cNvSpPr txBox="1"/>
            <p:nvPr/>
          </p:nvSpPr>
          <p:spPr>
            <a:xfrm>
              <a:off x="10273979" y="3972566"/>
              <a:ext cx="3236913" cy="53553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latin typeface="Century Gothic" panose="020B0502020202020204"/>
                  <a:sym typeface="Helvetica Light"/>
                </a:rPr>
                <a:t>pulled</a:t>
              </a:r>
              <a:endParaRPr lang="en-US" altLang="zh-CN" sz="2400" b="1" kern="0" dirty="0">
                <a:solidFill>
                  <a:srgbClr val="53585F"/>
                </a:solidFill>
                <a:latin typeface="Century Gothic" panose="020B0502020202020204"/>
                <a:sym typeface="Helvetica Light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277041" y="3473511"/>
              <a:ext cx="3233851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Century Gothic" panose="020B0502020202020204"/>
                  <a:sym typeface="Helvetica Light"/>
                </a:rPr>
                <a:t>Sight Word</a:t>
              </a:r>
              <a:endParaRPr lang="zh-CN" altLang="en-US" sz="2400" b="1" kern="0" dirty="0">
                <a:solidFill>
                  <a:srgbClr val="FFFFFF"/>
                </a:solidFill>
                <a:latin typeface="Century Gothic" panose="020B0502020202020204"/>
                <a:sym typeface="Helvetica Ligh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925475" y="3008891"/>
            <a:ext cx="4915290" cy="2438338"/>
            <a:chOff x="8404545" y="1117169"/>
            <a:chExt cx="3486006" cy="2438338"/>
          </a:xfrm>
        </p:grpSpPr>
        <p:sp>
          <p:nvSpPr>
            <p:cNvPr id="64" name="文本框 63"/>
            <p:cNvSpPr txBox="1"/>
            <p:nvPr/>
          </p:nvSpPr>
          <p:spPr>
            <a:xfrm>
              <a:off x="8414827" y="1589602"/>
              <a:ext cx="3464600" cy="19659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Is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it a good idea to get rid of junk in the pond? Why?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</a:t>
              </a: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  <a:sym typeface="Helvetica Light"/>
                </a:rPr>
                <a:t>You can talk about it with     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  <a:sym typeface="Helvetica Light"/>
                </a:rPr>
                <a:t>          your partner</a:t>
              </a: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.)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8404545" y="1117169"/>
              <a:ext cx="3486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732885" y="1143657"/>
            <a:ext cx="3501745" cy="4260326"/>
            <a:chOff x="1864288" y="622878"/>
            <a:chExt cx="3501745" cy="4260326"/>
          </a:xfrm>
        </p:grpSpPr>
        <p:grpSp>
          <p:nvGrpSpPr>
            <p:cNvPr id="43" name="组合 42"/>
            <p:cNvGrpSpPr/>
            <p:nvPr/>
          </p:nvGrpSpPr>
          <p:grpSpPr>
            <a:xfrm>
              <a:off x="1864288" y="622878"/>
              <a:ext cx="3501745" cy="4260326"/>
              <a:chOff x="4792548" y="1576389"/>
              <a:chExt cx="3501745" cy="4260326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53" name="组合 52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7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8" name="矩形 57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5" name="图片 54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0" name="流程图: 过程 49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lots of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junk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this area.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5375706" y="3688118"/>
                <a:ext cx="233542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junk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2258344" y="1290223"/>
              <a:ext cx="2845994" cy="152194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3720662" y="-14903"/>
            <a:ext cx="8479023" cy="2176940"/>
            <a:chOff x="8567" y="-23"/>
            <a:chExt cx="8445" cy="2007"/>
          </a:xfrm>
        </p:grpSpPr>
        <p:sp>
          <p:nvSpPr>
            <p:cNvPr id="59" name="矩形 5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600" y="263"/>
              <a:ext cx="8268" cy="149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junk,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self-check through reading; decode the sight words accurately;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junk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the word’s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text and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monitoring question; assist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the sight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with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in the text and guide them to read it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2" name="直角三角形 6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21510" y="102572"/>
            <a:ext cx="4737661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797" y="55783"/>
            <a:ext cx="11828375" cy="658975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292133" y="81039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892120" y="-30847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3205" y="6265358"/>
            <a:ext cx="962151" cy="294424"/>
            <a:chOff x="7072097" y="6351610"/>
            <a:chExt cx="962151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7072097" y="63680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流程图: 过程 35"/>
          <p:cNvSpPr/>
          <p:nvPr/>
        </p:nvSpPr>
        <p:spPr>
          <a:xfrm>
            <a:off x="392169" y="4591434"/>
            <a:ext cx="336096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Wilma got a big stick.</a:t>
            </a: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流程图: 过程 36"/>
          <p:cNvSpPr/>
          <p:nvPr/>
        </p:nvSpPr>
        <p:spPr>
          <a:xfrm>
            <a:off x="3060377" y="5345805"/>
            <a:ext cx="393099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“Let’s pull it out,” she said.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7616405" y="1431739"/>
            <a:ext cx="4114127" cy="1695758"/>
            <a:chOff x="8555430" y="1145114"/>
            <a:chExt cx="3314958" cy="1695758"/>
          </a:xfrm>
        </p:grpSpPr>
        <p:sp>
          <p:nvSpPr>
            <p:cNvPr id="106" name="文本框 105"/>
            <p:cNvSpPr txBox="1"/>
            <p:nvPr/>
          </p:nvSpPr>
          <p:spPr>
            <a:xfrm>
              <a:off x="8575071" y="1640543"/>
              <a:ext cx="3295317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Wilma get?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Wilma want to do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with it?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790260" y="3782926"/>
            <a:ext cx="3748275" cy="1300579"/>
            <a:chOff x="8486908" y="1035622"/>
            <a:chExt cx="3248365" cy="1636408"/>
          </a:xfrm>
        </p:grpSpPr>
        <p:sp>
          <p:nvSpPr>
            <p:cNvPr id="40" name="文本框 39"/>
            <p:cNvSpPr txBox="1"/>
            <p:nvPr/>
          </p:nvSpPr>
          <p:spPr>
            <a:xfrm>
              <a:off x="8548340" y="1626457"/>
              <a:ext cx="3141225" cy="10455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3910" y="1487468"/>
            <a:ext cx="6296878" cy="276662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720662" y="-14903"/>
            <a:ext cx="8479023" cy="984309"/>
            <a:chOff x="8567" y="-23"/>
            <a:chExt cx="8445" cy="2007"/>
          </a:xfrm>
        </p:grpSpPr>
        <p:sp>
          <p:nvSpPr>
            <p:cNvPr id="25" name="矩形 2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0" y="653"/>
              <a:ext cx="8268" cy="71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 and at an appropriate rate.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at an appropriate rate;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20278" y="85980"/>
            <a:ext cx="4442003" cy="66252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584" y="85980"/>
            <a:ext cx="11941697" cy="666611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7823005" y="769863"/>
            <a:ext cx="4251027" cy="3930755"/>
            <a:chOff x="8393608" y="1159585"/>
            <a:chExt cx="3498498" cy="3655668"/>
          </a:xfrm>
        </p:grpSpPr>
        <p:sp>
          <p:nvSpPr>
            <p:cNvPr id="9" name="文本框 8"/>
            <p:cNvSpPr txBox="1"/>
            <p:nvPr/>
          </p:nvSpPr>
          <p:spPr>
            <a:xfrm>
              <a:off x="8399958" y="1638018"/>
              <a:ext cx="3492148" cy="317723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defTabSz="584200" hangingPunct="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did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and Wilma do with the stick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？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was the result?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Mum and Dad do next? Look at the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do you think the family would pull out from the pond?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93608" y="1159585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705799" y="123210"/>
            <a:ext cx="14479" cy="6550763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1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1398" y="6266726"/>
            <a:ext cx="958368" cy="294424"/>
            <a:chOff x="7197852" y="6300191"/>
            <a:chExt cx="958368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6776" y="6300191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197852" y="631407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31108" y="6439083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4" name="流程图: 过程 63"/>
          <p:cNvSpPr/>
          <p:nvPr/>
        </p:nvSpPr>
        <p:spPr>
          <a:xfrm>
            <a:off x="447902" y="4618217"/>
            <a:ext cx="3387119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Wilf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and Wilma pulled.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2647666" y="5297761"/>
            <a:ext cx="4676845" cy="599960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couldn’t pull the junk out.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25420" y="1200494"/>
            <a:ext cx="7072016" cy="3057607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8055611" y="5162214"/>
            <a:ext cx="3748275" cy="1300579"/>
            <a:chOff x="8486908" y="1035622"/>
            <a:chExt cx="3248365" cy="1636408"/>
          </a:xfrm>
        </p:grpSpPr>
        <p:sp>
          <p:nvSpPr>
            <p:cNvPr id="46" name="文本框 45"/>
            <p:cNvSpPr txBox="1"/>
            <p:nvPr/>
          </p:nvSpPr>
          <p:spPr>
            <a:xfrm>
              <a:off x="8548340" y="1626457"/>
              <a:ext cx="3141225" cy="10455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19401" y="-14903"/>
            <a:ext cx="8479023" cy="950476"/>
            <a:chOff x="8567" y="-23"/>
            <a:chExt cx="8445" cy="2007"/>
          </a:xfrm>
        </p:grpSpPr>
        <p:sp>
          <p:nvSpPr>
            <p:cNvPr id="25" name="矩形 2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0" y="653"/>
              <a:ext cx="8268" cy="71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 and at an appropriate rate.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at an appropriate rate;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9" name="直角三角形 2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16491" y="345887"/>
            <a:ext cx="4940866" cy="65771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561" y="331091"/>
            <a:ext cx="11828375" cy="6678024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6997122" y="406070"/>
            <a:ext cx="3970" cy="645547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7091591" y="759430"/>
            <a:ext cx="4826547" cy="3175236"/>
            <a:chOff x="8214495" y="1147075"/>
            <a:chExt cx="3207498" cy="2490921"/>
          </a:xfrm>
        </p:grpSpPr>
        <p:sp>
          <p:nvSpPr>
            <p:cNvPr id="63" name="文本框 62"/>
            <p:cNvSpPr txBox="1"/>
            <p:nvPr/>
          </p:nvSpPr>
          <p:spPr>
            <a:xfrm>
              <a:off x="8240746" y="1537418"/>
              <a:ext cx="3158509" cy="210057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and Mum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family pull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out from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pond?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What do you think should live in the pond?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was in the pram?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14495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6693" y="6254753"/>
            <a:ext cx="953684" cy="294424"/>
            <a:chOff x="7238534" y="6300191"/>
            <a:chExt cx="953684" cy="294424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2774" y="6300191"/>
              <a:ext cx="749444" cy="294424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7238534" y="631659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118390" y="6604890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流程图: 过程 28"/>
          <p:cNvSpPr/>
          <p:nvPr/>
        </p:nvSpPr>
        <p:spPr>
          <a:xfrm>
            <a:off x="216693" y="4547398"/>
            <a:ext cx="365179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Mum and Dad helped.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流程图: 过程 46"/>
          <p:cNvSpPr/>
          <p:nvPr/>
        </p:nvSpPr>
        <p:spPr>
          <a:xfrm>
            <a:off x="2356007" y="5193139"/>
            <a:ext cx="442848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pulled out an old pram.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7702" y="1822393"/>
            <a:ext cx="6112948" cy="2666026"/>
          </a:xfrm>
          <a:prstGeom prst="rect">
            <a:avLst/>
          </a:prstGeom>
        </p:spPr>
      </p:pic>
      <p:sp>
        <p:nvSpPr>
          <p:cNvPr id="25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741020" y="5803782"/>
            <a:ext cx="2128021" cy="955719"/>
            <a:chOff x="8484203" y="-27120897"/>
            <a:chExt cx="2362899" cy="51040208"/>
          </a:xfrm>
        </p:grpSpPr>
        <p:sp>
          <p:nvSpPr>
            <p:cNvPr id="27" name="圆角矩形 26"/>
            <p:cNvSpPr/>
            <p:nvPr/>
          </p:nvSpPr>
          <p:spPr>
            <a:xfrm>
              <a:off x="8822970" y="-11521072"/>
              <a:ext cx="2024132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pram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7082074" y="4022862"/>
            <a:ext cx="4833924" cy="2472193"/>
            <a:chOff x="8404545" y="1117169"/>
            <a:chExt cx="3486006" cy="2472193"/>
          </a:xfrm>
        </p:grpSpPr>
        <p:sp>
          <p:nvSpPr>
            <p:cNvPr id="45" name="文本框 44"/>
            <p:cNvSpPr txBox="1"/>
            <p:nvPr/>
          </p:nvSpPr>
          <p:spPr>
            <a:xfrm>
              <a:off x="8414827" y="1589602"/>
              <a:ext cx="3464600" cy="19997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Why was the pram in the pond?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</a:t>
              </a: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  <a:sym typeface="Helvetica Light"/>
                </a:rPr>
                <a:t>You can talk about it with    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  <a:sym typeface="Helvetica Light"/>
                </a:rPr>
                <a:t>          your partner</a:t>
              </a: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.)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8404545" y="1117169"/>
              <a:ext cx="3486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832209" y="708853"/>
            <a:ext cx="3501745" cy="4260326"/>
            <a:chOff x="2473910" y="925332"/>
            <a:chExt cx="3501745" cy="4260326"/>
          </a:xfrm>
        </p:grpSpPr>
        <p:grpSp>
          <p:nvGrpSpPr>
            <p:cNvPr id="31" name="组合 30"/>
            <p:cNvGrpSpPr/>
            <p:nvPr/>
          </p:nvGrpSpPr>
          <p:grpSpPr>
            <a:xfrm>
              <a:off x="2473910" y="925332"/>
              <a:ext cx="3501745" cy="4260326"/>
              <a:chOff x="4792548" y="1576389"/>
              <a:chExt cx="3501745" cy="4260326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0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7" name="组合 36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8" name="图片 37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4" name="流程图: 过程 33"/>
              <p:cNvSpPr/>
              <p:nvPr/>
            </p:nvSpPr>
            <p:spPr>
              <a:xfrm>
                <a:off x="5036265" y="4412753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dog in </a:t>
                </a:r>
                <a:endPara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pram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5375706" y="3920134"/>
                <a:ext cx="233542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pram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3336347" y="1485718"/>
              <a:ext cx="1907533" cy="1907533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3720662" y="-14902"/>
            <a:ext cx="8479023" cy="1778316"/>
            <a:chOff x="8567" y="-23"/>
            <a:chExt cx="8445" cy="2007"/>
          </a:xfrm>
        </p:grpSpPr>
        <p:sp>
          <p:nvSpPr>
            <p:cNvPr id="43" name="矩形 4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600" y="339"/>
              <a:ext cx="8268" cy="134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pram,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self-check through reading; 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pram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the word’s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monitoring question; assist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to take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turns reading the text;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350" y="139289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658573" y="185152"/>
            <a:ext cx="431848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674818" y="169011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6082" y="6261025"/>
            <a:ext cx="953684" cy="294424"/>
            <a:chOff x="7173656" y="6296884"/>
            <a:chExt cx="953684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73656" y="631329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39676" y="6282740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2" name="流程图: 过程 51"/>
          <p:cNvSpPr/>
          <p:nvPr/>
        </p:nvSpPr>
        <p:spPr>
          <a:xfrm>
            <a:off x="349869" y="4709275"/>
            <a:ext cx="385990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Plop! A frog hopped out.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流程图: 过程 55"/>
          <p:cNvSpPr/>
          <p:nvPr/>
        </p:nvSpPr>
        <p:spPr>
          <a:xfrm>
            <a:off x="3728471" y="5205852"/>
            <a:ext cx="2844382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It made </a:t>
            </a:r>
            <a:r>
              <a:rPr lang="en-US" altLang="zh-CN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Wilf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jump.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834365" y="2134010"/>
            <a:ext cx="4173006" cy="2078138"/>
            <a:chOff x="8263216" y="1199749"/>
            <a:chExt cx="3606657" cy="2078138"/>
          </a:xfrm>
        </p:grpSpPr>
        <p:sp>
          <p:nvSpPr>
            <p:cNvPr id="25" name="文本框 24"/>
            <p:cNvSpPr txBox="1"/>
            <p:nvPr/>
          </p:nvSpPr>
          <p:spPr>
            <a:xfrm>
              <a:off x="8307443" y="1708227"/>
              <a:ext cx="3483564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hopped out of the pram?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2.  What did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do? How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 did he feel?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8263216" y="1199749"/>
              <a:ext cx="36066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0322" y="1479448"/>
            <a:ext cx="6697265" cy="2892306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8352865" y="5575578"/>
            <a:ext cx="2128021" cy="955719"/>
            <a:chOff x="8484203" y="-27120897"/>
            <a:chExt cx="2362899" cy="51040208"/>
          </a:xfrm>
        </p:grpSpPr>
        <p:sp>
          <p:nvSpPr>
            <p:cNvPr id="23" name="圆角矩形 22"/>
            <p:cNvSpPr/>
            <p:nvPr/>
          </p:nvSpPr>
          <p:spPr>
            <a:xfrm>
              <a:off x="8822970" y="-11521072"/>
              <a:ext cx="2024132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frog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243926" y="1001172"/>
            <a:ext cx="3501745" cy="4260326"/>
            <a:chOff x="3000470" y="198386"/>
            <a:chExt cx="3501745" cy="4260326"/>
          </a:xfrm>
        </p:grpSpPr>
        <p:grpSp>
          <p:nvGrpSpPr>
            <p:cNvPr id="30" name="组合 29"/>
            <p:cNvGrpSpPr/>
            <p:nvPr/>
          </p:nvGrpSpPr>
          <p:grpSpPr>
            <a:xfrm>
              <a:off x="3000470" y="198386"/>
              <a:ext cx="3501745" cy="4260326"/>
              <a:chOff x="4792548" y="1576389"/>
              <a:chExt cx="3501745" cy="426032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1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3" name="流程图: 过程 32"/>
              <p:cNvSpPr/>
              <p:nvPr/>
            </p:nvSpPr>
            <p:spPr>
              <a:xfrm>
                <a:off x="5036265" y="4412753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frog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is sitting on a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big leaf.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375706" y="3920134"/>
                <a:ext cx="233542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frog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3488425" y="916636"/>
              <a:ext cx="2614912" cy="1607239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3720662" y="-14903"/>
            <a:ext cx="8479023" cy="2176940"/>
            <a:chOff x="8567" y="-23"/>
            <a:chExt cx="8445" cy="2007"/>
          </a:xfrm>
        </p:grpSpPr>
        <p:sp>
          <p:nvSpPr>
            <p:cNvPr id="47" name="矩形 4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600" y="418"/>
              <a:ext cx="8268" cy="118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frog,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frog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the word’s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words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88397" y="104660"/>
            <a:ext cx="4760563" cy="6598643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999" y="111008"/>
            <a:ext cx="11862359" cy="658975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307989" y="1287647"/>
            <a:ext cx="4546948" cy="3929134"/>
            <a:chOff x="8270957" y="1164355"/>
            <a:chExt cx="3818614" cy="3929134"/>
          </a:xfrm>
        </p:grpSpPr>
        <p:sp>
          <p:nvSpPr>
            <p:cNvPr id="63" name="文本框 62"/>
            <p:cNvSpPr txBox="1"/>
            <p:nvPr/>
          </p:nvSpPr>
          <p:spPr>
            <a:xfrm>
              <a:off x="8284353" y="1677169"/>
              <a:ext cx="3780955" cy="3416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jumped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out of the pram?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were in the pram? Look for clues in the text and the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70957" y="1164355"/>
              <a:ext cx="381861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212554" y="178150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8346" y="6258149"/>
            <a:ext cx="970618" cy="294424"/>
            <a:chOff x="7125415" y="6313366"/>
            <a:chExt cx="970618" cy="29442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25415" y="632977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127648" y="6283447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流程图: 过程 39"/>
          <p:cNvSpPr/>
          <p:nvPr/>
        </p:nvSpPr>
        <p:spPr>
          <a:xfrm>
            <a:off x="2407774" y="5184304"/>
            <a:ext cx="456054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“A pram full of fish,” said Dad.</a:t>
            </a: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流程图: 过程 40"/>
          <p:cNvSpPr/>
          <p:nvPr/>
        </p:nvSpPr>
        <p:spPr>
          <a:xfrm>
            <a:off x="409520" y="4604973"/>
            <a:ext cx="433372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Splash!  A fish jumped up.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9520" y="1675269"/>
            <a:ext cx="6441656" cy="2781481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77194" y="3609347"/>
            <a:ext cx="48354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3.  How did everyone feel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  when they found fish in the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  pram? Why did they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feel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  that way?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467275" y="5535857"/>
            <a:ext cx="2128021" cy="955719"/>
            <a:chOff x="8484203" y="-27120897"/>
            <a:chExt cx="2362899" cy="51040208"/>
          </a:xfrm>
        </p:grpSpPr>
        <p:sp>
          <p:nvSpPr>
            <p:cNvPr id="29" name="圆角矩形 28"/>
            <p:cNvSpPr/>
            <p:nvPr/>
          </p:nvSpPr>
          <p:spPr>
            <a:xfrm>
              <a:off x="8822970" y="-11521072"/>
              <a:ext cx="2024132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fish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7817805" y="1089340"/>
            <a:ext cx="3501745" cy="4260326"/>
            <a:chOff x="6381309" y="599018"/>
            <a:chExt cx="3501745" cy="4260326"/>
          </a:xfrm>
        </p:grpSpPr>
        <p:grpSp>
          <p:nvGrpSpPr>
            <p:cNvPr id="32" name="组合 31"/>
            <p:cNvGrpSpPr/>
            <p:nvPr/>
          </p:nvGrpSpPr>
          <p:grpSpPr>
            <a:xfrm>
              <a:off x="6381309" y="599018"/>
              <a:ext cx="3501745" cy="4260326"/>
              <a:chOff x="4792548" y="1576389"/>
              <a:chExt cx="3501745" cy="4260326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3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5" name="流程图: 过程 34"/>
              <p:cNvSpPr/>
              <p:nvPr/>
            </p:nvSpPr>
            <p:spPr>
              <a:xfrm>
                <a:off x="5036265" y="4412753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so many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fish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the sea.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5375706" y="3920134"/>
                <a:ext cx="233542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fish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6838670" y="1294030"/>
              <a:ext cx="2653943" cy="1661960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3723846" y="-33805"/>
            <a:ext cx="8479023" cy="2176941"/>
            <a:chOff x="8567" y="-23"/>
            <a:chExt cx="8445" cy="2007"/>
          </a:xfrm>
        </p:grpSpPr>
        <p:sp>
          <p:nvSpPr>
            <p:cNvPr id="46" name="矩形 45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600" y="339"/>
              <a:ext cx="8268" cy="134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fish,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fish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the word’s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first and second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third comprehension question.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9" name="直角三角形 4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82" y="95885"/>
            <a:ext cx="11682103" cy="65082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73099" y="203723"/>
            <a:ext cx="5078521" cy="640732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758881" y="170164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23742" y="-2290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831099" y="728290"/>
            <a:ext cx="4968238" cy="1320094"/>
            <a:chOff x="8363973" y="1140480"/>
            <a:chExt cx="3524465" cy="1320094"/>
          </a:xfrm>
        </p:grpSpPr>
        <p:sp>
          <p:nvSpPr>
            <p:cNvPr id="9" name="文本框 8"/>
            <p:cNvSpPr txBox="1"/>
            <p:nvPr/>
          </p:nvSpPr>
          <p:spPr>
            <a:xfrm>
              <a:off x="8381772" y="1629577"/>
              <a:ext cx="3506666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were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and Wilma doing?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63973" y="1140480"/>
              <a:ext cx="351072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6813" y="6224118"/>
            <a:ext cx="953684" cy="294424"/>
            <a:chOff x="7138803" y="6283317"/>
            <a:chExt cx="953684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138803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流程图: 过程 45"/>
          <p:cNvSpPr/>
          <p:nvPr/>
        </p:nvSpPr>
        <p:spPr>
          <a:xfrm>
            <a:off x="1296829" y="5310959"/>
            <a:ext cx="5161878" cy="88001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“Pram dipping!” said Wilma.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656449" y="460002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099" y="1195485"/>
            <a:ext cx="4972050" cy="417195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841454" y="2843012"/>
            <a:ext cx="4923777" cy="3143146"/>
            <a:chOff x="8404545" y="1117169"/>
            <a:chExt cx="3486006" cy="3143146"/>
          </a:xfrm>
        </p:grpSpPr>
        <p:sp>
          <p:nvSpPr>
            <p:cNvPr id="24" name="文本框 23"/>
            <p:cNvSpPr txBox="1"/>
            <p:nvPr/>
          </p:nvSpPr>
          <p:spPr>
            <a:xfrm>
              <a:off x="8414827" y="1589602"/>
              <a:ext cx="3464600" cy="26707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the meaning of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pram dipping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here?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A. Yes. It means _______.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B. No. 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You can look for clues       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          in the whole text.)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04545" y="1117169"/>
              <a:ext cx="3486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828240" y="1984874"/>
            <a:ext cx="4968238" cy="1689426"/>
            <a:chOff x="8363973" y="1140480"/>
            <a:chExt cx="3524465" cy="1689426"/>
          </a:xfrm>
        </p:grpSpPr>
        <p:sp>
          <p:nvSpPr>
            <p:cNvPr id="42" name="文本框 41"/>
            <p:cNvSpPr txBox="1"/>
            <p:nvPr/>
          </p:nvSpPr>
          <p:spPr>
            <a:xfrm>
              <a:off x="8381772" y="1629577"/>
              <a:ext cx="3506666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lives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in ponds?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Fish or junk? Should we get rid of junk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in ponds and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rivers? Why?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8363973" y="1140480"/>
              <a:ext cx="351072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Discussion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720662" y="-14902"/>
            <a:ext cx="8479023" cy="2176941"/>
            <a:chOff x="8567" y="-23"/>
            <a:chExt cx="8445" cy="2007"/>
          </a:xfrm>
        </p:grpSpPr>
        <p:sp>
          <p:nvSpPr>
            <p:cNvPr id="30" name="矩形 2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00" y="499"/>
              <a:ext cx="8268" cy="10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ask questions throughout the reading process; have a discussion; 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monitoring question; assist if necessary.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discussion question; modest first; give feedback.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1800"/>
            <a:ext cx="11964758" cy="658975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5127" y="6172732"/>
            <a:ext cx="942162" cy="294424"/>
            <a:chOff x="10978489" y="6328672"/>
            <a:chExt cx="942162" cy="29442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0978489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90736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/>
          <p:nvPr/>
        </p:nvSpPr>
        <p:spPr>
          <a:xfrm>
            <a:off x="1216039" y="462473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145334" y="1924744"/>
            <a:ext cx="2182817" cy="2206757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3057" y="452270"/>
            <a:ext cx="887432" cy="591621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2445038" y="3084670"/>
            <a:ext cx="320023" cy="301337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716954" y="1130649"/>
            <a:ext cx="2921639" cy="5356421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6066457" y="1463118"/>
            <a:ext cx="2986027" cy="4188173"/>
          </a:xfrm>
          <a:prstGeom prst="roundRect">
            <a:avLst>
              <a:gd name="adj" fmla="val 21499"/>
            </a:avLst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右箭头 41"/>
          <p:cNvSpPr/>
          <p:nvPr/>
        </p:nvSpPr>
        <p:spPr>
          <a:xfrm>
            <a:off x="5701464" y="3235338"/>
            <a:ext cx="320023" cy="301337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右箭头 42"/>
          <p:cNvSpPr/>
          <p:nvPr/>
        </p:nvSpPr>
        <p:spPr>
          <a:xfrm>
            <a:off x="9099127" y="3084670"/>
            <a:ext cx="320023" cy="301337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9473784" y="2146359"/>
            <a:ext cx="2293495" cy="2380672"/>
          </a:xfrm>
          <a:prstGeom prst="roundRect">
            <a:avLst>
              <a:gd name="adj" fmla="val 21499"/>
            </a:avLst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5127" y="2172194"/>
            <a:ext cx="1999080" cy="17118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806996" y="1370234"/>
            <a:ext cx="2772788" cy="121240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808672" y="2625072"/>
            <a:ext cx="2688959" cy="11566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798042" y="3827951"/>
            <a:ext cx="2746832" cy="12068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798042" y="5091468"/>
            <a:ext cx="2746832" cy="118760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194006" y="1751263"/>
            <a:ext cx="2744511" cy="108142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6179017" y="2875959"/>
            <a:ext cx="2744511" cy="11571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162306" y="4092770"/>
            <a:ext cx="2776213" cy="119875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9659436" y="2582638"/>
            <a:ext cx="1947099" cy="1633773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6523630" y="-14905"/>
            <a:ext cx="5676054" cy="1015627"/>
            <a:chOff x="8567" y="-23"/>
            <a:chExt cx="8445" cy="2007"/>
          </a:xfrm>
        </p:grpSpPr>
        <p:sp>
          <p:nvSpPr>
            <p:cNvPr id="52" name="矩形 5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600" y="694"/>
              <a:ext cx="8268" cy="6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Retell the story with the visual support and assistance.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recall the story;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together to retell the story by using the visual aids.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6" name="直角三角形 5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51" y="84186"/>
            <a:ext cx="12191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45746" y="4248303"/>
            <a:ext cx="11541454" cy="245597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57227" y="269824"/>
            <a:ext cx="11490728" cy="4010214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5036417" y="276441"/>
            <a:ext cx="3001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Let’s guess!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9787540" y="-61921"/>
            <a:ext cx="2374889" cy="773220"/>
            <a:chOff x="9362719" y="73976"/>
            <a:chExt cx="2374889" cy="773220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87" name="文本框 86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3" name="扫码音效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6738" y="2827842"/>
            <a:ext cx="609600" cy="609600"/>
          </a:xfrm>
          <a:prstGeom prst="rect">
            <a:avLst/>
          </a:prstGeom>
        </p:spPr>
      </p:pic>
      <p:pic>
        <p:nvPicPr>
          <p:cNvPr id="11" name="图片 10" descr="街景1"/>
          <p:cNvPicPr>
            <a:picLocks noChangeAspect="1"/>
          </p:cNvPicPr>
          <p:nvPr/>
        </p:nvPicPr>
        <p:blipFill>
          <a:blip r:embed="rId8" cstate="email"/>
          <a:srcRect l="19572" t="48496" r="67865" b="14435"/>
          <a:stretch>
            <a:fillRect/>
          </a:stretch>
        </p:blipFill>
        <p:spPr>
          <a:xfrm>
            <a:off x="557782" y="2428407"/>
            <a:ext cx="2576627" cy="4275876"/>
          </a:xfrm>
          <a:prstGeom prst="rect">
            <a:avLst/>
          </a:prstGeom>
        </p:spPr>
      </p:pic>
      <p:pic>
        <p:nvPicPr>
          <p:cNvPr id="64" name="图片 63" descr="街景2"/>
          <p:cNvPicPr>
            <a:picLocks noChangeAspect="1"/>
          </p:cNvPicPr>
          <p:nvPr/>
        </p:nvPicPr>
        <p:blipFill rotWithShape="1">
          <a:blip r:embed="rId9" cstate="email"/>
          <a:srcRect l="41320" t="44424" r="47460" b="14897"/>
          <a:stretch>
            <a:fillRect/>
          </a:stretch>
        </p:blipFill>
        <p:spPr>
          <a:xfrm flipH="1">
            <a:off x="700308" y="2377678"/>
            <a:ext cx="2121862" cy="4326605"/>
          </a:xfrm>
          <a:prstGeom prst="rect">
            <a:avLst/>
          </a:prstGeom>
        </p:spPr>
      </p:pic>
      <p:sp>
        <p:nvSpPr>
          <p:cNvPr id="20" name="流程图: 可选过程 19"/>
          <p:cNvSpPr/>
          <p:nvPr/>
        </p:nvSpPr>
        <p:spPr>
          <a:xfrm>
            <a:off x="9249483" y="1521480"/>
            <a:ext cx="1374717" cy="68171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764F4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pond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6" name="扫码音效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6738" y="2827842"/>
            <a:ext cx="609600" cy="609600"/>
          </a:xfrm>
          <a:prstGeom prst="rect">
            <a:avLst/>
          </a:prstGeom>
        </p:spPr>
      </p:pic>
      <p:pic>
        <p:nvPicPr>
          <p:cNvPr id="141" name="扫码音效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6738" y="2827842"/>
            <a:ext cx="609600" cy="609600"/>
          </a:xfrm>
          <a:prstGeom prst="rect">
            <a:avLst/>
          </a:prstGeom>
        </p:spPr>
      </p:pic>
      <p:pic>
        <p:nvPicPr>
          <p:cNvPr id="156" name="扫码音效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6738" y="2827842"/>
            <a:ext cx="609600" cy="6096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4499900" y="1784317"/>
            <a:ext cx="2404997" cy="2261570"/>
            <a:chOff x="3907797" y="1553307"/>
            <a:chExt cx="3334801" cy="3273836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3907797" y="1553307"/>
              <a:ext cx="3334801" cy="327383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4209298" y="3143900"/>
              <a:ext cx="2859272" cy="1646063"/>
            </a:xfrm>
            <a:prstGeom prst="rect">
              <a:avLst/>
            </a:prstGeom>
          </p:spPr>
        </p:pic>
      </p:grpSp>
      <p:cxnSp>
        <p:nvCxnSpPr>
          <p:cNvPr id="72" name="直接连接符 71"/>
          <p:cNvCxnSpPr/>
          <p:nvPr/>
        </p:nvCxnSpPr>
        <p:spPr>
          <a:xfrm>
            <a:off x="4660249" y="1535447"/>
            <a:ext cx="2512510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图片 7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3908" y="1137271"/>
            <a:ext cx="2863114" cy="4243961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427" y="1144654"/>
            <a:ext cx="2863114" cy="4243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组合 66"/>
          <p:cNvGrpSpPr/>
          <p:nvPr/>
        </p:nvGrpSpPr>
        <p:grpSpPr>
          <a:xfrm>
            <a:off x="3648727" y="711299"/>
            <a:ext cx="5099103" cy="6264211"/>
            <a:chOff x="1907862" y="-98555"/>
            <a:chExt cx="7191765" cy="8835030"/>
          </a:xfrm>
        </p:grpSpPr>
        <p:grpSp>
          <p:nvGrpSpPr>
            <p:cNvPr id="68" name="组合 67"/>
            <p:cNvGrpSpPr/>
            <p:nvPr/>
          </p:nvGrpSpPr>
          <p:grpSpPr>
            <a:xfrm rot="16200000">
              <a:off x="768234" y="1041073"/>
              <a:ext cx="7918609" cy="5639353"/>
              <a:chOff x="2346287" y="-1101102"/>
              <a:chExt cx="7066973" cy="5756687"/>
            </a:xfrm>
          </p:grpSpPr>
          <p:sp>
            <p:nvSpPr>
              <p:cNvPr id="70" name="流程图: 手动输入 15"/>
              <p:cNvSpPr/>
              <p:nvPr/>
            </p:nvSpPr>
            <p:spPr>
              <a:xfrm flipH="1">
                <a:off x="3565869" y="818553"/>
                <a:ext cx="5141756" cy="3229795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-1" fmla="*/ 0 w 10000"/>
                  <a:gd name="connsiteY0-2" fmla="*/ 4818 h 10000"/>
                  <a:gd name="connsiteX1-3" fmla="*/ 10000 w 10000"/>
                  <a:gd name="connsiteY1-4" fmla="*/ 0 h 10000"/>
                  <a:gd name="connsiteX2-5" fmla="*/ 10000 w 10000"/>
                  <a:gd name="connsiteY2-6" fmla="*/ 10000 h 10000"/>
                  <a:gd name="connsiteX3-7" fmla="*/ 0 w 10000"/>
                  <a:gd name="connsiteY3-8" fmla="*/ 10000 h 10000"/>
                  <a:gd name="connsiteX4-9" fmla="*/ 0 w 10000"/>
                  <a:gd name="connsiteY4-10" fmla="*/ 4818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00" h="10000">
                    <a:moveTo>
                      <a:pt x="0" y="4818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4818"/>
                    </a:lnTo>
                    <a:close/>
                  </a:path>
                </a:pathLst>
              </a:custGeom>
              <a:solidFill>
                <a:srgbClr val="AEC0DF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2346287" y="-1101102"/>
                <a:ext cx="7066973" cy="5756687"/>
              </a:xfrm>
              <a:prstGeom prst="rect">
                <a:avLst/>
              </a:prstGeom>
            </p:spPr>
          </p:pic>
        </p:grpSp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5" cstate="email"/>
            <a:srcRect l="29021" t="10647" r="50877" b="40732"/>
            <a:stretch>
              <a:fillRect/>
            </a:stretch>
          </p:blipFill>
          <p:spPr>
            <a:xfrm flipH="1">
              <a:off x="6353863" y="4736162"/>
              <a:ext cx="2745764" cy="4000313"/>
            </a:xfrm>
            <a:prstGeom prst="rect">
              <a:avLst/>
            </a:prstGeom>
          </p:spPr>
        </p:pic>
      </p:grpSp>
      <p:pic>
        <p:nvPicPr>
          <p:cNvPr id="75" name="图片 74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4775641" y="2202592"/>
            <a:ext cx="2515657" cy="168204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cxnSp>
        <p:nvCxnSpPr>
          <p:cNvPr id="89" name="直接连接符 88"/>
          <p:cNvCxnSpPr/>
          <p:nvPr/>
        </p:nvCxnSpPr>
        <p:spPr>
          <a:xfrm>
            <a:off x="4660249" y="1535447"/>
            <a:ext cx="2512510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350" y="1137271"/>
            <a:ext cx="2863114" cy="4243961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4751" y="1120619"/>
            <a:ext cx="2863114" cy="4243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组合 91"/>
          <p:cNvGrpSpPr/>
          <p:nvPr/>
        </p:nvGrpSpPr>
        <p:grpSpPr>
          <a:xfrm>
            <a:off x="3626776" y="718426"/>
            <a:ext cx="5099103" cy="6264211"/>
            <a:chOff x="1907862" y="-98555"/>
            <a:chExt cx="7191765" cy="8835030"/>
          </a:xfrm>
        </p:grpSpPr>
        <p:grpSp>
          <p:nvGrpSpPr>
            <p:cNvPr id="93" name="组合 92"/>
            <p:cNvGrpSpPr/>
            <p:nvPr/>
          </p:nvGrpSpPr>
          <p:grpSpPr>
            <a:xfrm rot="16200000">
              <a:off x="768234" y="1041073"/>
              <a:ext cx="7918609" cy="5639353"/>
              <a:chOff x="2346287" y="-1101102"/>
              <a:chExt cx="7066973" cy="5756687"/>
            </a:xfrm>
          </p:grpSpPr>
          <p:sp>
            <p:nvSpPr>
              <p:cNvPr id="95" name="流程图: 手动输入 15"/>
              <p:cNvSpPr/>
              <p:nvPr/>
            </p:nvSpPr>
            <p:spPr>
              <a:xfrm flipH="1">
                <a:off x="3565869" y="818553"/>
                <a:ext cx="5141756" cy="3229795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-1" fmla="*/ 0 w 10000"/>
                  <a:gd name="connsiteY0-2" fmla="*/ 4818 h 10000"/>
                  <a:gd name="connsiteX1-3" fmla="*/ 10000 w 10000"/>
                  <a:gd name="connsiteY1-4" fmla="*/ 0 h 10000"/>
                  <a:gd name="connsiteX2-5" fmla="*/ 10000 w 10000"/>
                  <a:gd name="connsiteY2-6" fmla="*/ 10000 h 10000"/>
                  <a:gd name="connsiteX3-7" fmla="*/ 0 w 10000"/>
                  <a:gd name="connsiteY3-8" fmla="*/ 10000 h 10000"/>
                  <a:gd name="connsiteX4-9" fmla="*/ 0 w 10000"/>
                  <a:gd name="connsiteY4-10" fmla="*/ 4818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00" h="10000">
                    <a:moveTo>
                      <a:pt x="0" y="4818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4818"/>
                    </a:lnTo>
                    <a:close/>
                  </a:path>
                </a:pathLst>
              </a:custGeom>
              <a:solidFill>
                <a:srgbClr val="AEC0DF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2346287" y="-1101102"/>
                <a:ext cx="7066973" cy="5756687"/>
              </a:xfrm>
              <a:prstGeom prst="rect">
                <a:avLst/>
              </a:prstGeom>
            </p:spPr>
          </p:pic>
        </p:grpSp>
        <p:pic>
          <p:nvPicPr>
            <p:cNvPr id="94" name="图片 93"/>
            <p:cNvPicPr>
              <a:picLocks noChangeAspect="1"/>
            </p:cNvPicPr>
            <p:nvPr/>
          </p:nvPicPr>
          <p:blipFill rotWithShape="1">
            <a:blip r:embed="rId15" cstate="email"/>
            <a:srcRect l="29021" t="10647" r="50877" b="40732"/>
            <a:stretch>
              <a:fillRect/>
            </a:stretch>
          </p:blipFill>
          <p:spPr>
            <a:xfrm flipH="1">
              <a:off x="6353863" y="4736162"/>
              <a:ext cx="2745764" cy="4000313"/>
            </a:xfrm>
            <a:prstGeom prst="rect">
              <a:avLst/>
            </a:prstGeom>
          </p:spPr>
        </p:pic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4632266" y="2283399"/>
            <a:ext cx="2515657" cy="157227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8" name="流程图: 可选过程 97"/>
          <p:cNvSpPr/>
          <p:nvPr/>
        </p:nvSpPr>
        <p:spPr>
          <a:xfrm>
            <a:off x="9249483" y="2302379"/>
            <a:ext cx="1172738" cy="68171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764F4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junk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9" name="直接连接符 98"/>
          <p:cNvCxnSpPr/>
          <p:nvPr/>
        </p:nvCxnSpPr>
        <p:spPr>
          <a:xfrm>
            <a:off x="4478543" y="1374520"/>
            <a:ext cx="2512510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图片 9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9693" y="1199513"/>
            <a:ext cx="2863114" cy="4243961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6350" y="1187767"/>
            <a:ext cx="2863114" cy="4243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组合 101"/>
          <p:cNvGrpSpPr/>
          <p:nvPr/>
        </p:nvGrpSpPr>
        <p:grpSpPr>
          <a:xfrm>
            <a:off x="3620635" y="717398"/>
            <a:ext cx="5099103" cy="6264211"/>
            <a:chOff x="1907862" y="-98555"/>
            <a:chExt cx="7191765" cy="8835030"/>
          </a:xfrm>
        </p:grpSpPr>
        <p:grpSp>
          <p:nvGrpSpPr>
            <p:cNvPr id="103" name="组合 102"/>
            <p:cNvGrpSpPr/>
            <p:nvPr/>
          </p:nvGrpSpPr>
          <p:grpSpPr>
            <a:xfrm rot="16200000">
              <a:off x="768234" y="1041073"/>
              <a:ext cx="7918609" cy="5639353"/>
              <a:chOff x="2346287" y="-1101102"/>
              <a:chExt cx="7066973" cy="5756687"/>
            </a:xfrm>
          </p:grpSpPr>
          <p:sp>
            <p:nvSpPr>
              <p:cNvPr id="105" name="流程图: 手动输入 15"/>
              <p:cNvSpPr/>
              <p:nvPr/>
            </p:nvSpPr>
            <p:spPr>
              <a:xfrm flipH="1">
                <a:off x="3565869" y="818553"/>
                <a:ext cx="5141756" cy="3229795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-1" fmla="*/ 0 w 10000"/>
                  <a:gd name="connsiteY0-2" fmla="*/ 4818 h 10000"/>
                  <a:gd name="connsiteX1-3" fmla="*/ 10000 w 10000"/>
                  <a:gd name="connsiteY1-4" fmla="*/ 0 h 10000"/>
                  <a:gd name="connsiteX2-5" fmla="*/ 10000 w 10000"/>
                  <a:gd name="connsiteY2-6" fmla="*/ 10000 h 10000"/>
                  <a:gd name="connsiteX3-7" fmla="*/ 0 w 10000"/>
                  <a:gd name="connsiteY3-8" fmla="*/ 10000 h 10000"/>
                  <a:gd name="connsiteX4-9" fmla="*/ 0 w 10000"/>
                  <a:gd name="connsiteY4-10" fmla="*/ 4818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00" h="10000">
                    <a:moveTo>
                      <a:pt x="0" y="4818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4818"/>
                    </a:lnTo>
                    <a:close/>
                  </a:path>
                </a:pathLst>
              </a:custGeom>
              <a:solidFill>
                <a:srgbClr val="AEC0DF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2346287" y="-1101102"/>
                <a:ext cx="7066973" cy="5756687"/>
              </a:xfrm>
              <a:prstGeom prst="rect">
                <a:avLst/>
              </a:prstGeom>
            </p:spPr>
          </p:pic>
        </p:grpSp>
        <p:pic>
          <p:nvPicPr>
            <p:cNvPr id="104" name="图片 103"/>
            <p:cNvPicPr>
              <a:picLocks noChangeAspect="1"/>
            </p:cNvPicPr>
            <p:nvPr/>
          </p:nvPicPr>
          <p:blipFill rotWithShape="1">
            <a:blip r:embed="rId15" cstate="email"/>
            <a:srcRect l="29021" t="10647" r="50877" b="40732"/>
            <a:stretch>
              <a:fillRect/>
            </a:stretch>
          </p:blipFill>
          <p:spPr>
            <a:xfrm flipH="1">
              <a:off x="6353863" y="4736162"/>
              <a:ext cx="2745764" cy="4000313"/>
            </a:xfrm>
            <a:prstGeom prst="rect">
              <a:avLst/>
            </a:prstGeom>
          </p:spPr>
        </p:pic>
      </p:grpSp>
      <p:pic>
        <p:nvPicPr>
          <p:cNvPr id="107" name="图片 106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4720692" y="1582731"/>
            <a:ext cx="2535030" cy="256512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08" name="流程图: 可选过程 107"/>
          <p:cNvSpPr/>
          <p:nvPr/>
        </p:nvSpPr>
        <p:spPr>
          <a:xfrm>
            <a:off x="9249483" y="3083278"/>
            <a:ext cx="1374717" cy="68171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764F4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pram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0" name="直接连接符 109"/>
          <p:cNvCxnSpPr/>
          <p:nvPr/>
        </p:nvCxnSpPr>
        <p:spPr>
          <a:xfrm>
            <a:off x="4660249" y="1535447"/>
            <a:ext cx="2512510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5453" y="1172083"/>
            <a:ext cx="2863114" cy="4243961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7785" y="1185112"/>
            <a:ext cx="2863114" cy="4243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组合 112"/>
          <p:cNvGrpSpPr/>
          <p:nvPr/>
        </p:nvGrpSpPr>
        <p:grpSpPr>
          <a:xfrm>
            <a:off x="3599098" y="685457"/>
            <a:ext cx="5099103" cy="6264211"/>
            <a:chOff x="1907862" y="-98555"/>
            <a:chExt cx="7191765" cy="8835030"/>
          </a:xfrm>
        </p:grpSpPr>
        <p:grpSp>
          <p:nvGrpSpPr>
            <p:cNvPr id="114" name="组合 113"/>
            <p:cNvGrpSpPr/>
            <p:nvPr/>
          </p:nvGrpSpPr>
          <p:grpSpPr>
            <a:xfrm rot="16200000">
              <a:off x="768234" y="1041073"/>
              <a:ext cx="7918609" cy="5639353"/>
              <a:chOff x="2346287" y="-1101102"/>
              <a:chExt cx="7066973" cy="5756687"/>
            </a:xfrm>
          </p:grpSpPr>
          <p:sp>
            <p:nvSpPr>
              <p:cNvPr id="116" name="流程图: 手动输入 15"/>
              <p:cNvSpPr/>
              <p:nvPr/>
            </p:nvSpPr>
            <p:spPr>
              <a:xfrm flipH="1">
                <a:off x="3565869" y="818553"/>
                <a:ext cx="5141756" cy="3229795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-1" fmla="*/ 0 w 10000"/>
                  <a:gd name="connsiteY0-2" fmla="*/ 4818 h 10000"/>
                  <a:gd name="connsiteX1-3" fmla="*/ 10000 w 10000"/>
                  <a:gd name="connsiteY1-4" fmla="*/ 0 h 10000"/>
                  <a:gd name="connsiteX2-5" fmla="*/ 10000 w 10000"/>
                  <a:gd name="connsiteY2-6" fmla="*/ 10000 h 10000"/>
                  <a:gd name="connsiteX3-7" fmla="*/ 0 w 10000"/>
                  <a:gd name="connsiteY3-8" fmla="*/ 10000 h 10000"/>
                  <a:gd name="connsiteX4-9" fmla="*/ 0 w 10000"/>
                  <a:gd name="connsiteY4-10" fmla="*/ 4818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00" h="10000">
                    <a:moveTo>
                      <a:pt x="0" y="4818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4818"/>
                    </a:lnTo>
                    <a:close/>
                  </a:path>
                </a:pathLst>
              </a:custGeom>
              <a:solidFill>
                <a:srgbClr val="AEC0DF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17" name="图片 116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2346287" y="-1101102"/>
                <a:ext cx="7066973" cy="5756687"/>
              </a:xfrm>
              <a:prstGeom prst="rect">
                <a:avLst/>
              </a:prstGeom>
            </p:spPr>
          </p:pic>
        </p:grpSp>
        <p:pic>
          <p:nvPicPr>
            <p:cNvPr id="115" name="图片 114"/>
            <p:cNvPicPr>
              <a:picLocks noChangeAspect="1"/>
            </p:cNvPicPr>
            <p:nvPr/>
          </p:nvPicPr>
          <p:blipFill rotWithShape="1">
            <a:blip r:embed="rId15" cstate="email"/>
            <a:srcRect l="29021" t="10647" r="50877" b="40732"/>
            <a:stretch>
              <a:fillRect/>
            </a:stretch>
          </p:blipFill>
          <p:spPr>
            <a:xfrm flipH="1">
              <a:off x="6353863" y="4736162"/>
              <a:ext cx="2745764" cy="4000313"/>
            </a:xfrm>
            <a:prstGeom prst="rect">
              <a:avLst/>
            </a:prstGeom>
          </p:spPr>
        </p:pic>
      </p:grpSp>
      <p:pic>
        <p:nvPicPr>
          <p:cNvPr id="118" name="图片 117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4581158" y="2297324"/>
            <a:ext cx="2535030" cy="1761431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cxnSp>
        <p:nvCxnSpPr>
          <p:cNvPr id="139" name="直接连接符 138"/>
          <p:cNvCxnSpPr/>
          <p:nvPr/>
        </p:nvCxnSpPr>
        <p:spPr>
          <a:xfrm>
            <a:off x="4660249" y="1535447"/>
            <a:ext cx="2512510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图片 1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642" y="1200637"/>
            <a:ext cx="2863114" cy="4243961"/>
          </a:xfrm>
          <a:prstGeom prst="rect">
            <a:avLst/>
          </a:prstGeom>
        </p:spPr>
      </p:pic>
      <p:pic>
        <p:nvPicPr>
          <p:cNvPr id="153" name="图片 1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3124" y="1185004"/>
            <a:ext cx="2863114" cy="4243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组合 153"/>
          <p:cNvGrpSpPr/>
          <p:nvPr/>
        </p:nvGrpSpPr>
        <p:grpSpPr>
          <a:xfrm>
            <a:off x="3585533" y="686213"/>
            <a:ext cx="5099103" cy="6264211"/>
            <a:chOff x="1907862" y="-98555"/>
            <a:chExt cx="7191765" cy="8835030"/>
          </a:xfrm>
        </p:grpSpPr>
        <p:grpSp>
          <p:nvGrpSpPr>
            <p:cNvPr id="157" name="组合 156"/>
            <p:cNvGrpSpPr/>
            <p:nvPr/>
          </p:nvGrpSpPr>
          <p:grpSpPr>
            <a:xfrm rot="16200000">
              <a:off x="768234" y="1041073"/>
              <a:ext cx="7918609" cy="5639353"/>
              <a:chOff x="2346287" y="-1101102"/>
              <a:chExt cx="7066973" cy="5756687"/>
            </a:xfrm>
          </p:grpSpPr>
          <p:sp>
            <p:nvSpPr>
              <p:cNvPr id="169" name="流程图: 手动输入 15"/>
              <p:cNvSpPr/>
              <p:nvPr/>
            </p:nvSpPr>
            <p:spPr>
              <a:xfrm flipH="1">
                <a:off x="3565869" y="818553"/>
                <a:ext cx="5141756" cy="3229795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-1" fmla="*/ 0 w 10000"/>
                  <a:gd name="connsiteY0-2" fmla="*/ 4818 h 10000"/>
                  <a:gd name="connsiteX1-3" fmla="*/ 10000 w 10000"/>
                  <a:gd name="connsiteY1-4" fmla="*/ 0 h 10000"/>
                  <a:gd name="connsiteX2-5" fmla="*/ 10000 w 10000"/>
                  <a:gd name="connsiteY2-6" fmla="*/ 10000 h 10000"/>
                  <a:gd name="connsiteX3-7" fmla="*/ 0 w 10000"/>
                  <a:gd name="connsiteY3-8" fmla="*/ 10000 h 10000"/>
                  <a:gd name="connsiteX4-9" fmla="*/ 0 w 10000"/>
                  <a:gd name="connsiteY4-10" fmla="*/ 4818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00" h="10000">
                    <a:moveTo>
                      <a:pt x="0" y="4818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4818"/>
                    </a:lnTo>
                    <a:close/>
                  </a:path>
                </a:pathLst>
              </a:custGeom>
              <a:solidFill>
                <a:srgbClr val="AEC0DF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2346287" y="-1101102"/>
                <a:ext cx="7066973" cy="5756687"/>
              </a:xfrm>
              <a:prstGeom prst="rect">
                <a:avLst/>
              </a:prstGeom>
            </p:spPr>
          </p:pic>
        </p:grpSp>
        <p:pic>
          <p:nvPicPr>
            <p:cNvPr id="168" name="图片 167"/>
            <p:cNvPicPr>
              <a:picLocks noChangeAspect="1"/>
            </p:cNvPicPr>
            <p:nvPr/>
          </p:nvPicPr>
          <p:blipFill rotWithShape="1">
            <a:blip r:embed="rId15" cstate="email"/>
            <a:srcRect l="29021" t="10647" r="50877" b="40732"/>
            <a:stretch>
              <a:fillRect/>
            </a:stretch>
          </p:blipFill>
          <p:spPr>
            <a:xfrm flipH="1">
              <a:off x="6353863" y="4736162"/>
              <a:ext cx="2745764" cy="4000313"/>
            </a:xfrm>
            <a:prstGeom prst="rect">
              <a:avLst/>
            </a:prstGeom>
          </p:spPr>
        </p:pic>
      </p:grpSp>
      <p:pic>
        <p:nvPicPr>
          <p:cNvPr id="172" name="图片 17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4580217" y="2149089"/>
            <a:ext cx="2535030" cy="180886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73" name="流程图: 可选过程 172"/>
          <p:cNvSpPr/>
          <p:nvPr/>
        </p:nvSpPr>
        <p:spPr>
          <a:xfrm>
            <a:off x="9249483" y="4645077"/>
            <a:ext cx="1071139" cy="68171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764F4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fish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流程图: 可选过程 173"/>
          <p:cNvSpPr/>
          <p:nvPr/>
        </p:nvSpPr>
        <p:spPr>
          <a:xfrm>
            <a:off x="9249483" y="3864177"/>
            <a:ext cx="1071139" cy="68171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764F4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frog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3720662" y="-14902"/>
            <a:ext cx="8479023" cy="2176941"/>
            <a:chOff x="8567" y="-23"/>
            <a:chExt cx="8445" cy="2007"/>
          </a:xfrm>
        </p:grpSpPr>
        <p:sp>
          <p:nvSpPr>
            <p:cNvPr id="77" name="矩形 7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613" y="367"/>
              <a:ext cx="8268" cy="10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Check Ss’ understanding of the words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invite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scan the code together.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The steps are as follows: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a picture will appear; next,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identify the picture with the correct vocabulary word; click and the answer will 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Note: There are five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80" name="直角三角形 7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45127" y="6172732"/>
            <a:ext cx="942162" cy="294424"/>
            <a:chOff x="10978489" y="6328672"/>
            <a:chExt cx="942162" cy="294424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109" name="文本框 108"/>
            <p:cNvSpPr txBox="1"/>
            <p:nvPr/>
          </p:nvSpPr>
          <p:spPr>
            <a:xfrm>
              <a:off x="10978489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11043375" y="6290736"/>
            <a:ext cx="998007" cy="312687"/>
            <a:chOff x="7707356" y="6408789"/>
            <a:chExt cx="998007" cy="312687"/>
          </a:xfrm>
        </p:grpSpPr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2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21" name="文本框 12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path" presetSubtype="0" repeatCount="6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3.54167E-6 0.25 " pathEditMode="relative" rAng="0" ptsTypes="AA">
                                      <p:cBhvr>
                                        <p:cTn id="30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42" presetClass="path" presetSubtype="0" repeatCount="6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3.54167E-6 0.25 " pathEditMode="relative" rAng="0" ptsTypes="AA">
                                      <p:cBhvr>
                                        <p:cTn id="85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42" presetClass="path" presetSubtype="0" repeatCount="6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25 " pathEditMode="relative" rAng="0" ptsTypes="AA">
                                      <p:cBhvr>
                                        <p:cTn id="144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4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42" presetClass="path" presetSubtype="0" repeatCount="6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3.54167E-6 0.25 " pathEditMode="relative" rAng="0" ptsTypes="AA">
                                      <p:cBhvr>
                                        <p:cTn id="200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0"/>
                            </p:stCondLst>
                            <p:childTnLst>
                              <p:par>
                                <p:cTn id="2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42" presetClass="path" presetSubtype="0" repeatCount="6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3.54167E-6 0.25 " pathEditMode="relative" rAng="0" ptsTypes="AA">
                                      <p:cBhvr>
                                        <p:cTn id="256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500"/>
                            </p:stCondLst>
                            <p:childTnLst>
                              <p:par>
                                <p:cTn id="2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20" grpId="0" animBg="1"/>
      <p:bldP spid="98" grpId="0" animBg="1"/>
      <p:bldP spid="108" grpId="0" animBg="1"/>
      <p:bldP spid="173" grpId="0" animBg="1"/>
      <p:bldP spid="1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79" y="758746"/>
            <a:ext cx="9252592" cy="609925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12362" y="1695438"/>
            <a:ext cx="70434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Blend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letters’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sounds in one-syllable words.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different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pond, junk, pram, frog,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fish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, and 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Pond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Dipping,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learn to ask questions about a story to self-check throughout the reading process.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_______ pulled/pulled out ________.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9163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55730" y="64965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85751" y="6514774"/>
            <a:ext cx="953172" cy="294424"/>
            <a:chOff x="10997567" y="6474446"/>
            <a:chExt cx="953172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0997567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2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9484684" flipH="1">
            <a:off x="223202" y="4557008"/>
            <a:ext cx="2272820" cy="117349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65112" y="1014640"/>
            <a:ext cx="2523767" cy="2523767"/>
            <a:chOff x="561113" y="737591"/>
            <a:chExt cx="2523767" cy="252376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561113" y="737591"/>
              <a:ext cx="2523767" cy="2523767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629602" y="1141334"/>
              <a:ext cx="241255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We are 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going to . . .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99" y="17869"/>
            <a:ext cx="12189984" cy="553091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851176" y="-36193"/>
            <a:ext cx="5348507" cy="1309543"/>
            <a:chOff x="8567" y="-23"/>
            <a:chExt cx="8445" cy="2007"/>
          </a:xfrm>
        </p:grpSpPr>
        <p:sp>
          <p:nvSpPr>
            <p:cNvPr id="29" name="矩形 2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00" y="412"/>
              <a:ext cx="8268" cy="12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and understand what will be learned in this lesson.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Go through the learning goals with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422" y="-110553"/>
            <a:ext cx="11911262" cy="67135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96582" y="1519877"/>
            <a:ext cx="974867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Century Gothic" panose="020B0502020202020204" pitchFamily="34" charset="0"/>
              </a:rPr>
              <a:t>—What </a:t>
            </a:r>
            <a:r>
              <a:rPr lang="en-US" altLang="zh-CN" sz="2800" b="1" dirty="0">
                <a:latin typeface="Century Gothic" panose="020B0502020202020204" pitchFamily="34" charset="0"/>
              </a:rPr>
              <a:t>did ___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do in the story?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6680" y="3655643"/>
            <a:ext cx="208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Biff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Chip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Kipper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988" y="6215701"/>
            <a:ext cx="1000031" cy="294424"/>
            <a:chOff x="10813044" y="6234543"/>
            <a:chExt cx="1000031" cy="29442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08130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32833" y="6193847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971505" y="231938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37833" y="3639236"/>
            <a:ext cx="112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TV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92753" y="255764"/>
            <a:ext cx="887432" cy="59162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35400" y="3338559"/>
            <a:ext cx="4404866" cy="2454801"/>
            <a:chOff x="967795" y="1245452"/>
            <a:chExt cx="5466554" cy="2454801"/>
          </a:xfrm>
        </p:grpSpPr>
        <p:sp>
          <p:nvSpPr>
            <p:cNvPr id="32" name="文本框 31"/>
            <p:cNvSpPr txBox="1"/>
            <p:nvPr/>
          </p:nvSpPr>
          <p:spPr>
            <a:xfrm>
              <a:off x="1012290" y="1761261"/>
              <a:ext cx="2459068" cy="1938992"/>
            </a:xfrm>
            <a:prstGeom prst="rect">
              <a:avLst/>
            </a:prstGeom>
            <a:solidFill>
              <a:srgbClr val="FFBD05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4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Wilf</a:t>
              </a:r>
              <a:endPara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Wilma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Dad &amp;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Mum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967795" y="1245452"/>
              <a:ext cx="5466554" cy="2454801"/>
              <a:chOff x="7607117" y="1914439"/>
              <a:chExt cx="5466554" cy="2454801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9551966" y="2430248"/>
                <a:ext cx="3521705" cy="1938992"/>
              </a:xfrm>
              <a:prstGeom prst="rect">
                <a:avLst/>
              </a:prstGeom>
              <a:noFill/>
              <a:ln w="38100">
                <a:solidFill>
                  <a:srgbClr val="FFBF00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圆角矩形 18"/>
              <p:cNvSpPr/>
              <p:nvPr/>
            </p:nvSpPr>
            <p:spPr>
              <a:xfrm>
                <a:off x="7607117" y="1914439"/>
                <a:ext cx="5466553" cy="521443"/>
              </a:xfrm>
              <a:prstGeom prst="roundRect">
                <a:avLst/>
              </a:prstGeom>
              <a:solidFill>
                <a:srgbClr val="FFBF00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Helping Words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2476357" y="4566431"/>
            <a:ext cx="248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net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with a stick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687723" y="5024937"/>
            <a:ext cx="180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pram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725292" y="2749951"/>
            <a:ext cx="3532876" cy="155221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727035" y="4388987"/>
            <a:ext cx="3531133" cy="154002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4573592" y="-41049"/>
            <a:ext cx="7626092" cy="1434550"/>
            <a:chOff x="8567" y="-23"/>
            <a:chExt cx="8445" cy="2007"/>
          </a:xfrm>
        </p:grpSpPr>
        <p:sp>
          <p:nvSpPr>
            <p:cNvPr id="47" name="矩形 4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600" y="470"/>
              <a:ext cx="8268" cy="10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given question by utilizing the sentence structures.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talk about the given illustration by using the sentence structures and helping words;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01187" y="2130518"/>
            <a:ext cx="303458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smtClean="0">
                <a:latin typeface="Century Gothic" panose="020B0502020202020204" pitchFamily="34" charset="0"/>
              </a:rPr>
              <a:t>____ pulled ______.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左中括号 5"/>
          <p:cNvSpPr/>
          <p:nvPr/>
        </p:nvSpPr>
        <p:spPr>
          <a:xfrm>
            <a:off x="1438411" y="2275633"/>
            <a:ext cx="162815" cy="692126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1635336" y="2595476"/>
            <a:ext cx="57211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smtClean="0">
                <a:latin typeface="Century Gothic" panose="020B0502020202020204" pitchFamily="34" charset="0"/>
              </a:rPr>
              <a:t>____  pulled </a:t>
            </a:r>
            <a:r>
              <a:rPr lang="en-US" altLang="zh-CN" sz="2400" b="1" dirty="0">
                <a:latin typeface="Century Gothic" panose="020B0502020202020204" pitchFamily="34" charset="0"/>
              </a:rPr>
              <a:t>out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_____ from the pond. 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662" y="2368280"/>
            <a:ext cx="49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—</a:t>
            </a:r>
            <a:endParaRPr lang="zh-CN" altLang="en-US" sz="2400" dirty="0"/>
          </a:p>
        </p:txBody>
      </p:sp>
      <p:sp>
        <p:nvSpPr>
          <p:cNvPr id="43" name="文本框 42"/>
          <p:cNvSpPr txBox="1"/>
          <p:nvPr/>
        </p:nvSpPr>
        <p:spPr>
          <a:xfrm>
            <a:off x="3174599" y="4161259"/>
            <a:ext cx="102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net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32606"/>
            <a:ext cx="12173231" cy="6890606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7" y="21614"/>
            <a:ext cx="12214865" cy="6901148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825" y="6268939"/>
            <a:ext cx="996019" cy="294424"/>
            <a:chOff x="10777108" y="6154075"/>
            <a:chExt cx="996019" cy="294424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107771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     2:30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1229845" y="6535466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933145" y="251735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45042" y="193221"/>
            <a:ext cx="1149097" cy="76606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289206" y="-43149"/>
            <a:ext cx="3413005" cy="1067479"/>
            <a:chOff x="8239045" y="-19269"/>
            <a:chExt cx="3260604" cy="96436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Listening &amp;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 Speaking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912942" y="4870073"/>
            <a:ext cx="687986" cy="4154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036283" y="4046826"/>
            <a:ext cx="616120" cy="6575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677981" y="4810705"/>
            <a:ext cx="807584" cy="6385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975701" y="4004156"/>
            <a:ext cx="843275" cy="5800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30" l="484" r="9975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94139" y="2830287"/>
            <a:ext cx="1444403" cy="156820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30" l="484" r="9975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828399" y="2511197"/>
            <a:ext cx="1444403" cy="1568209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30" l="484" r="9975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593564" y="2919021"/>
            <a:ext cx="1444403" cy="15682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835" r="99083">
                        <a14:foregroundMark x1="11009" y1="60797" x2="21101" y2="70432"/>
                        <a14:foregroundMark x1="21330" y1="63787" x2="29817" y2="7142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348684" y="1894209"/>
            <a:ext cx="1475855" cy="101990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835" r="99083">
                        <a14:foregroundMark x1="11009" y1="60797" x2="21101" y2="70432"/>
                        <a14:foregroundMark x1="21330" y1="63787" x2="29817" y2="7142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86314" y="4426905"/>
            <a:ext cx="1110762" cy="76760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8" cstate="email"/>
          <a:srcRect/>
          <a:stretch>
            <a:fillRect/>
          </a:stretch>
        </p:blipFill>
        <p:spPr>
          <a:xfrm>
            <a:off x="326945" y="3482117"/>
            <a:ext cx="733343" cy="99436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30" l="484" r="9975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935920" y="2561551"/>
            <a:ext cx="1444403" cy="1568209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 flipH="1">
            <a:off x="171089" y="2499780"/>
            <a:ext cx="4392202" cy="32178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564104" y="1024330"/>
            <a:ext cx="3045297" cy="2806077"/>
            <a:chOff x="8564104" y="1024330"/>
            <a:chExt cx="3045297" cy="2806077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0" cstate="email"/>
            <a:stretch>
              <a:fillRect/>
            </a:stretch>
          </p:blipFill>
          <p:spPr>
            <a:xfrm flipH="1">
              <a:off x="10097491" y="1024330"/>
              <a:ext cx="1511910" cy="1975238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9" cstate="email"/>
            <a:srcRect t="3520" r="38256"/>
            <a:stretch>
              <a:fillRect/>
            </a:stretch>
          </p:blipFill>
          <p:spPr>
            <a:xfrm>
              <a:off x="8564104" y="1170685"/>
              <a:ext cx="2323331" cy="265972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4" t="39080" r="16360" b="24598"/>
          <a:stretch>
            <a:fillRect/>
          </a:stretch>
        </p:blipFill>
        <p:spPr>
          <a:xfrm>
            <a:off x="4096225" y="4053314"/>
            <a:ext cx="848735" cy="4545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t="32152" r="12546" b="27503"/>
          <a:stretch>
            <a:fillRect/>
          </a:stretch>
        </p:blipFill>
        <p:spPr>
          <a:xfrm flipH="1">
            <a:off x="5021964" y="2087768"/>
            <a:ext cx="742151" cy="4120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28499" r="31999" b="16099"/>
          <a:stretch>
            <a:fillRect/>
          </a:stretch>
        </p:blipFill>
        <p:spPr>
          <a:xfrm rot="5998769">
            <a:off x="1829221" y="1689245"/>
            <a:ext cx="301217" cy="4623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33" y="1780352"/>
            <a:ext cx="599957" cy="5999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4" t="35129" r="5431" b="32543"/>
          <a:stretch>
            <a:fillRect/>
          </a:stretch>
        </p:blipFill>
        <p:spPr>
          <a:xfrm>
            <a:off x="8541695" y="2400659"/>
            <a:ext cx="726758" cy="6779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15632" r="3486" b="14943"/>
          <a:stretch>
            <a:fillRect/>
          </a:stretch>
        </p:blipFill>
        <p:spPr>
          <a:xfrm>
            <a:off x="6149237" y="1851919"/>
            <a:ext cx="1027574" cy="8478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2988" r="19348" b="10805"/>
          <a:stretch>
            <a:fillRect/>
          </a:stretch>
        </p:blipFill>
        <p:spPr>
          <a:xfrm>
            <a:off x="3143732" y="995041"/>
            <a:ext cx="409903" cy="4990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490463" y="906947"/>
            <a:ext cx="7426641" cy="2832606"/>
            <a:chOff x="3545314" y="880190"/>
            <a:chExt cx="5551762" cy="3744212"/>
          </a:xfrm>
        </p:grpSpPr>
        <p:grpSp>
          <p:nvGrpSpPr>
            <p:cNvPr id="42" name="组合 41"/>
            <p:cNvGrpSpPr/>
            <p:nvPr/>
          </p:nvGrpSpPr>
          <p:grpSpPr>
            <a:xfrm>
              <a:off x="3545314" y="880190"/>
              <a:ext cx="5551762" cy="3744212"/>
              <a:chOff x="2934899" y="967385"/>
              <a:chExt cx="5485826" cy="5646615"/>
            </a:xfrm>
            <a:solidFill>
              <a:schemeClr val="bg1"/>
            </a:solidFill>
          </p:grpSpPr>
          <p:sp>
            <p:nvSpPr>
              <p:cNvPr id="44" name="圆角矩形 43"/>
              <p:cNvSpPr/>
              <p:nvPr/>
            </p:nvSpPr>
            <p:spPr>
              <a:xfrm>
                <a:off x="2934899" y="967385"/>
                <a:ext cx="5485826" cy="5646615"/>
              </a:xfrm>
              <a:prstGeom prst="roundRect">
                <a:avLst/>
              </a:prstGeom>
              <a:grpFill/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3155014" y="1391793"/>
                <a:ext cx="5065471" cy="165653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SimSun" panose="02010600030101010101" pitchFamily="2" charset="-122"/>
                  </a:rPr>
                  <a:t>—What junk did they find in the pond?</a:t>
                </a:r>
                <a:endPara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SimSun" panose="02010600030101010101" pitchFamily="2" charset="-122"/>
                  </a:rPr>
                  <a:t>—They found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imSun" panose="02010600030101010101" pitchFamily="2" charset="-122"/>
                    <a:cs typeface="+mn-cs"/>
                  </a:rPr>
                  <a:t>_______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SimSun" panose="02010600030101010101" pitchFamily="2" charset="-122"/>
                  </a:rPr>
                  <a:t>in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imSun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imSun" panose="02010600030101010101" pitchFamily="2" charset="-122"/>
                    <a:cs typeface="+mn-cs"/>
                  </a:rPr>
                  <a:t>the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SimSun" panose="02010600030101010101" pitchFamily="2" charset="-122"/>
                    <a:cs typeface="+mn-cs"/>
                  </a:rPr>
                  <a:t>pond.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3734282" y="2142478"/>
              <a:ext cx="5362794" cy="20748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beverage</a:t>
              </a:r>
              <a:r>
                <a:rPr lang="en-US" altLang="zh-CN" sz="2400" b="1" dirty="0"/>
                <a:t>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bottles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peels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abandoned wheels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. . .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9" name="圆角矩形 18"/>
          <p:cNvSpPr/>
          <p:nvPr/>
        </p:nvSpPr>
        <p:spPr>
          <a:xfrm>
            <a:off x="8508473" y="5932785"/>
            <a:ext cx="3110471" cy="56989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No, we shouldn’t.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735482" y="4397413"/>
            <a:ext cx="4379771" cy="1481639"/>
            <a:chOff x="7805822" y="4904436"/>
            <a:chExt cx="4379771" cy="1481639"/>
          </a:xfrm>
        </p:grpSpPr>
        <p:sp>
          <p:nvSpPr>
            <p:cNvPr id="50" name="流程图: 可选过程 49"/>
            <p:cNvSpPr/>
            <p:nvPr/>
          </p:nvSpPr>
          <p:spPr>
            <a:xfrm flipH="1">
              <a:off x="7805822" y="5466674"/>
              <a:ext cx="4379771" cy="919401"/>
            </a:xfrm>
            <a:prstGeom prst="flowChartAlternateProcess">
              <a:avLst/>
            </a:prstGeom>
            <a:solidFill>
              <a:srgbClr val="FFC000"/>
            </a:solidFill>
            <a:ln w="28575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Should we get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rid </a:t>
              </a: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of some junk in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ponds </a:t>
              </a: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or the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rivers?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379901" y="4904436"/>
              <a:ext cx="786606" cy="709295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4573592" y="-14903"/>
            <a:ext cx="7626092" cy="1434549"/>
            <a:chOff x="8567" y="-23"/>
            <a:chExt cx="8445" cy="2007"/>
          </a:xfrm>
        </p:grpSpPr>
        <p:sp>
          <p:nvSpPr>
            <p:cNvPr id="58" name="矩形 5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600" y="114"/>
              <a:ext cx="8268" cy="180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junk they found in the pond.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observe the picture carefully and to talk about what junk they found in the pond.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discussing at least three activities they like to do; model first.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in pairs to ask and answer questions about the given picture by using the given language structures; 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Click and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discussion question; click and show the right answer.</a:t>
              </a:r>
              <a:endParaRPr lang="zh-CN" altLang="zh-CN" sz="1100" dirty="0"/>
            </a:p>
            <a:p>
              <a:r>
                <a:rPr lang="en-US" altLang="zh-CN" sz="1100" b="1" dirty="0"/>
                <a:t>       Notes: T can click </a:t>
              </a:r>
              <a:r>
                <a:rPr lang="en-US" altLang="zh-CN" sz="1100" b="1" i="1" dirty="0"/>
                <a:t>Let’s Talk</a:t>
              </a:r>
              <a:r>
                <a:rPr lang="en-US" altLang="zh-CN" sz="1100" b="1" dirty="0"/>
                <a:t> to present the sentence structure, and then click again to make it disappear.</a:t>
              </a:r>
              <a:endParaRPr lang="zh-CN" altLang="zh-CN" sz="1100" dirty="0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70" name="直角三角形 6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4463"/>
            <a:ext cx="11998559" cy="6620022"/>
          </a:xfrm>
          <a:prstGeom prst="rect">
            <a:avLst/>
          </a:prstGeom>
        </p:spPr>
      </p:pic>
      <p:sp>
        <p:nvSpPr>
          <p:cNvPr id="37" name="Freeform 5"/>
          <p:cNvSpPr/>
          <p:nvPr/>
        </p:nvSpPr>
        <p:spPr bwMode="auto">
          <a:xfrm>
            <a:off x="1274951" y="870099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79258" y="4911478"/>
            <a:ext cx="2707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throw garbage </a:t>
            </a:r>
            <a:endParaRPr lang="en-US" altLang="zh-CN" sz="24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US" altLang="zh-CN" sz="2400" b="1" kern="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into bins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373496" y="4911477"/>
            <a:ext cx="2199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pick up  garbage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904" y="5968400"/>
            <a:ext cx="996019" cy="294424"/>
            <a:chOff x="10088580" y="5941580"/>
            <a:chExt cx="996019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/>
            <p:cNvSpPr txBox="1"/>
            <p:nvPr/>
          </p:nvSpPr>
          <p:spPr>
            <a:xfrm>
              <a:off x="10088580" y="59579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22/26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" name="AutoShape 2" descr="https://image.shutterstock.com/image-photo/woman-feeding-hungry-pet-cat-260nw-119879638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2458791" y="1560216"/>
            <a:ext cx="9446635" cy="503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rgbClr val="0472C1"/>
                </a:solidFill>
                <a:latin typeface="Century Gothic" panose="020B0502020202020204" pitchFamily="34" charset="0"/>
              </a:rPr>
              <a:t>What should we do to protect our environment?</a:t>
            </a:r>
            <a:endParaRPr lang="zh-CN" altLang="en-US" sz="2800" b="1" dirty="0">
              <a:solidFill>
                <a:srgbClr val="0472C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33201" y="344988"/>
            <a:ext cx="930736" cy="10502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904902" y="2535377"/>
            <a:ext cx="2916074" cy="1946535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1328" y="2535377"/>
            <a:ext cx="2894260" cy="1929507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4573592" y="-14903"/>
            <a:ext cx="7626092" cy="1434549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600" y="468"/>
              <a:ext cx="8268" cy="10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the values presented in the lesson: We should protect our environment.</a:t>
              </a:r>
              <a:endParaRPr lang="zh-CN" altLang="zh-CN" sz="1100" dirty="0"/>
            </a:p>
            <a:p>
              <a:r>
                <a:rPr lang="en-US" altLang="zh-CN" sz="1100" b="1" dirty="0"/>
                <a:t>1. 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the given question; model first.  </a:t>
              </a:r>
              <a:endParaRPr lang="zh-CN" altLang="zh-CN" sz="1100" dirty="0"/>
            </a:p>
            <a:p>
              <a:r>
                <a:rPr lang="en-US" altLang="zh-CN" sz="1100" b="1" dirty="0"/>
                <a:t>2. 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question by using the given pictures. </a:t>
              </a:r>
              <a:endParaRPr lang="zh-CN" altLang="zh-CN" sz="1100" dirty="0"/>
            </a:p>
            <a:p>
              <a:r>
                <a:rPr lang="en-US" altLang="zh-CN" sz="1100" b="1" dirty="0"/>
                <a:t>3. 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what we should do to protect our environment.</a:t>
              </a:r>
              <a:endParaRPr lang="zh-CN" altLang="zh-CN" sz="1100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0" name="直角三角形 2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30" y="-212602"/>
            <a:ext cx="12044128" cy="677350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3332004" y="646164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Get ready to 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946" y="54923"/>
            <a:ext cx="2374889" cy="773220"/>
            <a:chOff x="9336672" y="106701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6672" y="106701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672" y="208939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4591" y="6358349"/>
            <a:ext cx="957107" cy="294424"/>
            <a:chOff x="10869256" y="6156713"/>
            <a:chExt cx="957107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/>
            <p:cNvSpPr txBox="1"/>
            <p:nvPr/>
          </p:nvSpPr>
          <p:spPr>
            <a:xfrm>
              <a:off x="10869256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895459" y="636120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6" name="任意多边形 15"/>
          <p:cNvSpPr/>
          <p:nvPr/>
        </p:nvSpPr>
        <p:spPr>
          <a:xfrm>
            <a:off x="2286000" y="1402129"/>
            <a:ext cx="3314526" cy="3349981"/>
          </a:xfrm>
          <a:custGeom>
            <a:avLst/>
            <a:gdLst>
              <a:gd name="connsiteX0" fmla="*/ 0 w 263679"/>
              <a:gd name="connsiteY0" fmla="*/ 443345 h 443345"/>
              <a:gd name="connsiteX1" fmla="*/ 27709 w 263679"/>
              <a:gd name="connsiteY1" fmla="*/ 374072 h 443345"/>
              <a:gd name="connsiteX2" fmla="*/ 124691 w 263679"/>
              <a:gd name="connsiteY2" fmla="*/ 235527 h 443345"/>
              <a:gd name="connsiteX3" fmla="*/ 166255 w 263679"/>
              <a:gd name="connsiteY3" fmla="*/ 193963 h 443345"/>
              <a:gd name="connsiteX4" fmla="*/ 193964 w 263679"/>
              <a:gd name="connsiteY4" fmla="*/ 138545 h 443345"/>
              <a:gd name="connsiteX5" fmla="*/ 235527 w 263679"/>
              <a:gd name="connsiteY5" fmla="*/ 96981 h 443345"/>
              <a:gd name="connsiteX6" fmla="*/ 263236 w 263679"/>
              <a:gd name="connsiteY6" fmla="*/ 0 h 44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79" h="443345">
                <a:moveTo>
                  <a:pt x="0" y="443345"/>
                </a:moveTo>
                <a:cubicBezTo>
                  <a:pt x="9236" y="420254"/>
                  <a:pt x="15800" y="395905"/>
                  <a:pt x="27709" y="374072"/>
                </a:cubicBezTo>
                <a:cubicBezTo>
                  <a:pt x="39633" y="352210"/>
                  <a:pt x="102184" y="261785"/>
                  <a:pt x="124691" y="235527"/>
                </a:cubicBezTo>
                <a:cubicBezTo>
                  <a:pt x="137442" y="220651"/>
                  <a:pt x="154867" y="209907"/>
                  <a:pt x="166255" y="193963"/>
                </a:cubicBezTo>
                <a:cubicBezTo>
                  <a:pt x="178259" y="177157"/>
                  <a:pt x="181960" y="155351"/>
                  <a:pt x="193964" y="138545"/>
                </a:cubicBezTo>
                <a:cubicBezTo>
                  <a:pt x="205352" y="122601"/>
                  <a:pt x="224139" y="112925"/>
                  <a:pt x="235527" y="96981"/>
                </a:cubicBezTo>
                <a:cubicBezTo>
                  <a:pt x="269432" y="49514"/>
                  <a:pt x="263236" y="48570"/>
                  <a:pt x="263236" y="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2257081" y="1801091"/>
            <a:ext cx="8133827" cy="2828215"/>
          </a:xfrm>
          <a:custGeom>
            <a:avLst/>
            <a:gdLst>
              <a:gd name="connsiteX0" fmla="*/ 0 w 7883236"/>
              <a:gd name="connsiteY0" fmla="*/ 2466109 h 2521527"/>
              <a:gd name="connsiteX1" fmla="*/ 13854 w 7883236"/>
              <a:gd name="connsiteY1" fmla="*/ 1842655 h 2521527"/>
              <a:gd name="connsiteX2" fmla="*/ 55418 w 7883236"/>
              <a:gd name="connsiteY2" fmla="*/ 1690255 h 2521527"/>
              <a:gd name="connsiteX3" fmla="*/ 69273 w 7883236"/>
              <a:gd name="connsiteY3" fmla="*/ 1648691 h 2521527"/>
              <a:gd name="connsiteX4" fmla="*/ 124691 w 7883236"/>
              <a:gd name="connsiteY4" fmla="*/ 1565564 h 2521527"/>
              <a:gd name="connsiteX5" fmla="*/ 152400 w 7883236"/>
              <a:gd name="connsiteY5" fmla="*/ 1524000 h 2521527"/>
              <a:gd name="connsiteX6" fmla="*/ 166254 w 7883236"/>
              <a:gd name="connsiteY6" fmla="*/ 1482437 h 2521527"/>
              <a:gd name="connsiteX7" fmla="*/ 193964 w 7883236"/>
              <a:gd name="connsiteY7" fmla="*/ 1454727 h 2521527"/>
              <a:gd name="connsiteX8" fmla="*/ 207818 w 7883236"/>
              <a:gd name="connsiteY8" fmla="*/ 1399309 h 2521527"/>
              <a:gd name="connsiteX9" fmla="*/ 249382 w 7883236"/>
              <a:gd name="connsiteY9" fmla="*/ 1357746 h 2521527"/>
              <a:gd name="connsiteX10" fmla="*/ 277091 w 7883236"/>
              <a:gd name="connsiteY10" fmla="*/ 1316182 h 2521527"/>
              <a:gd name="connsiteX11" fmla="*/ 318654 w 7883236"/>
              <a:gd name="connsiteY11" fmla="*/ 1260764 h 2521527"/>
              <a:gd name="connsiteX12" fmla="*/ 346364 w 7883236"/>
              <a:gd name="connsiteY12" fmla="*/ 1219200 h 2521527"/>
              <a:gd name="connsiteX13" fmla="*/ 429491 w 7883236"/>
              <a:gd name="connsiteY13" fmla="*/ 1149927 h 2521527"/>
              <a:gd name="connsiteX14" fmla="*/ 471054 w 7883236"/>
              <a:gd name="connsiteY14" fmla="*/ 1108364 h 2521527"/>
              <a:gd name="connsiteX15" fmla="*/ 568036 w 7883236"/>
              <a:gd name="connsiteY15" fmla="*/ 983673 h 2521527"/>
              <a:gd name="connsiteX16" fmla="*/ 623454 w 7883236"/>
              <a:gd name="connsiteY16" fmla="*/ 928255 h 2521527"/>
              <a:gd name="connsiteX17" fmla="*/ 651164 w 7883236"/>
              <a:gd name="connsiteY17" fmla="*/ 900546 h 2521527"/>
              <a:gd name="connsiteX18" fmla="*/ 706582 w 7883236"/>
              <a:gd name="connsiteY18" fmla="*/ 858982 h 2521527"/>
              <a:gd name="connsiteX19" fmla="*/ 789709 w 7883236"/>
              <a:gd name="connsiteY19" fmla="*/ 803564 h 2521527"/>
              <a:gd name="connsiteX20" fmla="*/ 845127 w 7883236"/>
              <a:gd name="connsiteY20" fmla="*/ 762000 h 2521527"/>
              <a:gd name="connsiteX21" fmla="*/ 914400 w 7883236"/>
              <a:gd name="connsiteY21" fmla="*/ 720437 h 2521527"/>
              <a:gd name="connsiteX22" fmla="*/ 955964 w 7883236"/>
              <a:gd name="connsiteY22" fmla="*/ 678873 h 2521527"/>
              <a:gd name="connsiteX23" fmla="*/ 1052945 w 7883236"/>
              <a:gd name="connsiteY23" fmla="*/ 623455 h 2521527"/>
              <a:gd name="connsiteX24" fmla="*/ 1136073 w 7883236"/>
              <a:gd name="connsiteY24" fmla="*/ 568037 h 2521527"/>
              <a:gd name="connsiteX25" fmla="*/ 1219200 w 7883236"/>
              <a:gd name="connsiteY25" fmla="*/ 526473 h 2521527"/>
              <a:gd name="connsiteX26" fmla="*/ 1260764 w 7883236"/>
              <a:gd name="connsiteY26" fmla="*/ 512618 h 2521527"/>
              <a:gd name="connsiteX27" fmla="*/ 1385454 w 7883236"/>
              <a:gd name="connsiteY27" fmla="*/ 429491 h 2521527"/>
              <a:gd name="connsiteX28" fmla="*/ 1427018 w 7883236"/>
              <a:gd name="connsiteY28" fmla="*/ 401782 h 2521527"/>
              <a:gd name="connsiteX29" fmla="*/ 1510145 w 7883236"/>
              <a:gd name="connsiteY29" fmla="*/ 374073 h 2521527"/>
              <a:gd name="connsiteX30" fmla="*/ 1607127 w 7883236"/>
              <a:gd name="connsiteY30" fmla="*/ 346364 h 2521527"/>
              <a:gd name="connsiteX31" fmla="*/ 1676400 w 7883236"/>
              <a:gd name="connsiteY31" fmla="*/ 318655 h 2521527"/>
              <a:gd name="connsiteX32" fmla="*/ 1814945 w 7883236"/>
              <a:gd name="connsiteY32" fmla="*/ 277091 h 2521527"/>
              <a:gd name="connsiteX33" fmla="*/ 1911927 w 7883236"/>
              <a:gd name="connsiteY33" fmla="*/ 263237 h 2521527"/>
              <a:gd name="connsiteX34" fmla="*/ 1953491 w 7883236"/>
              <a:gd name="connsiteY34" fmla="*/ 249382 h 2521527"/>
              <a:gd name="connsiteX35" fmla="*/ 2022764 w 7883236"/>
              <a:gd name="connsiteY35" fmla="*/ 221673 h 2521527"/>
              <a:gd name="connsiteX36" fmla="*/ 2133600 w 7883236"/>
              <a:gd name="connsiteY36" fmla="*/ 193964 h 2521527"/>
              <a:gd name="connsiteX37" fmla="*/ 2175164 w 7883236"/>
              <a:gd name="connsiteY37" fmla="*/ 180109 h 2521527"/>
              <a:gd name="connsiteX38" fmla="*/ 2244436 w 7883236"/>
              <a:gd name="connsiteY38" fmla="*/ 152400 h 2521527"/>
              <a:gd name="connsiteX39" fmla="*/ 2369127 w 7883236"/>
              <a:gd name="connsiteY39" fmla="*/ 138546 h 2521527"/>
              <a:gd name="connsiteX40" fmla="*/ 2521527 w 7883236"/>
              <a:gd name="connsiteY40" fmla="*/ 96982 h 2521527"/>
              <a:gd name="connsiteX41" fmla="*/ 2715491 w 7883236"/>
              <a:gd name="connsiteY41" fmla="*/ 69273 h 2521527"/>
              <a:gd name="connsiteX42" fmla="*/ 2812473 w 7883236"/>
              <a:gd name="connsiteY42" fmla="*/ 41564 h 2521527"/>
              <a:gd name="connsiteX43" fmla="*/ 2964873 w 7883236"/>
              <a:gd name="connsiteY43" fmla="*/ 27709 h 2521527"/>
              <a:gd name="connsiteX44" fmla="*/ 3255818 w 7883236"/>
              <a:gd name="connsiteY44" fmla="*/ 0 h 2521527"/>
              <a:gd name="connsiteX45" fmla="*/ 4530436 w 7883236"/>
              <a:gd name="connsiteY45" fmla="*/ 13855 h 2521527"/>
              <a:gd name="connsiteX46" fmla="*/ 4655127 w 7883236"/>
              <a:gd name="connsiteY46" fmla="*/ 41564 h 2521527"/>
              <a:gd name="connsiteX47" fmla="*/ 4738254 w 7883236"/>
              <a:gd name="connsiteY47" fmla="*/ 55418 h 2521527"/>
              <a:gd name="connsiteX48" fmla="*/ 4946073 w 7883236"/>
              <a:gd name="connsiteY48" fmla="*/ 110837 h 2521527"/>
              <a:gd name="connsiteX49" fmla="*/ 5029200 w 7883236"/>
              <a:gd name="connsiteY49" fmla="*/ 138546 h 2521527"/>
              <a:gd name="connsiteX50" fmla="*/ 5167745 w 7883236"/>
              <a:gd name="connsiteY50" fmla="*/ 180109 h 2521527"/>
              <a:gd name="connsiteX51" fmla="*/ 5223164 w 7883236"/>
              <a:gd name="connsiteY51" fmla="*/ 193964 h 2521527"/>
              <a:gd name="connsiteX52" fmla="*/ 5320145 w 7883236"/>
              <a:gd name="connsiteY52" fmla="*/ 221673 h 2521527"/>
              <a:gd name="connsiteX53" fmla="*/ 5389418 w 7883236"/>
              <a:gd name="connsiteY53" fmla="*/ 235527 h 2521527"/>
              <a:gd name="connsiteX54" fmla="*/ 5486400 w 7883236"/>
              <a:gd name="connsiteY54" fmla="*/ 263237 h 2521527"/>
              <a:gd name="connsiteX55" fmla="*/ 5527964 w 7883236"/>
              <a:gd name="connsiteY55" fmla="*/ 304800 h 2521527"/>
              <a:gd name="connsiteX56" fmla="*/ 5749636 w 7883236"/>
              <a:gd name="connsiteY56" fmla="*/ 387927 h 2521527"/>
              <a:gd name="connsiteX57" fmla="*/ 5874327 w 7883236"/>
              <a:gd name="connsiteY57" fmla="*/ 471055 h 2521527"/>
              <a:gd name="connsiteX58" fmla="*/ 5929745 w 7883236"/>
              <a:gd name="connsiteY58" fmla="*/ 498764 h 2521527"/>
              <a:gd name="connsiteX59" fmla="*/ 6165273 w 7883236"/>
              <a:gd name="connsiteY59" fmla="*/ 665018 h 2521527"/>
              <a:gd name="connsiteX60" fmla="*/ 6220691 w 7883236"/>
              <a:gd name="connsiteY60" fmla="*/ 706582 h 2521527"/>
              <a:gd name="connsiteX61" fmla="*/ 6317673 w 7883236"/>
              <a:gd name="connsiteY61" fmla="*/ 817418 h 2521527"/>
              <a:gd name="connsiteX62" fmla="*/ 6414654 w 7883236"/>
              <a:gd name="connsiteY62" fmla="*/ 914400 h 2521527"/>
              <a:gd name="connsiteX63" fmla="*/ 6483927 w 7883236"/>
              <a:gd name="connsiteY63" fmla="*/ 983673 h 2521527"/>
              <a:gd name="connsiteX64" fmla="*/ 6525491 w 7883236"/>
              <a:gd name="connsiteY64" fmla="*/ 1039091 h 2521527"/>
              <a:gd name="connsiteX65" fmla="*/ 6664036 w 7883236"/>
              <a:gd name="connsiteY65" fmla="*/ 1177637 h 2521527"/>
              <a:gd name="connsiteX66" fmla="*/ 6705600 w 7883236"/>
              <a:gd name="connsiteY66" fmla="*/ 1233055 h 2521527"/>
              <a:gd name="connsiteX67" fmla="*/ 6774873 w 7883236"/>
              <a:gd name="connsiteY67" fmla="*/ 1330037 h 2521527"/>
              <a:gd name="connsiteX68" fmla="*/ 6816436 w 7883236"/>
              <a:gd name="connsiteY68" fmla="*/ 1371600 h 2521527"/>
              <a:gd name="connsiteX69" fmla="*/ 6858000 w 7883236"/>
              <a:gd name="connsiteY69" fmla="*/ 1440873 h 2521527"/>
              <a:gd name="connsiteX70" fmla="*/ 6899564 w 7883236"/>
              <a:gd name="connsiteY70" fmla="*/ 1482437 h 2521527"/>
              <a:gd name="connsiteX71" fmla="*/ 6927273 w 7883236"/>
              <a:gd name="connsiteY71" fmla="*/ 1524000 h 2521527"/>
              <a:gd name="connsiteX72" fmla="*/ 6982691 w 7883236"/>
              <a:gd name="connsiteY72" fmla="*/ 1565564 h 2521527"/>
              <a:gd name="connsiteX73" fmla="*/ 7051964 w 7883236"/>
              <a:gd name="connsiteY73" fmla="*/ 1648691 h 2521527"/>
              <a:gd name="connsiteX74" fmla="*/ 7107382 w 7883236"/>
              <a:gd name="connsiteY74" fmla="*/ 1676400 h 2521527"/>
              <a:gd name="connsiteX75" fmla="*/ 7245927 w 7883236"/>
              <a:gd name="connsiteY75" fmla="*/ 1814946 h 2521527"/>
              <a:gd name="connsiteX76" fmla="*/ 7370618 w 7883236"/>
              <a:gd name="connsiteY76" fmla="*/ 1911927 h 2521527"/>
              <a:gd name="connsiteX77" fmla="*/ 7412182 w 7883236"/>
              <a:gd name="connsiteY77" fmla="*/ 1953491 h 2521527"/>
              <a:gd name="connsiteX78" fmla="*/ 7495309 w 7883236"/>
              <a:gd name="connsiteY78" fmla="*/ 2022764 h 2521527"/>
              <a:gd name="connsiteX79" fmla="*/ 7633854 w 7883236"/>
              <a:gd name="connsiteY79" fmla="*/ 2202873 h 2521527"/>
              <a:gd name="connsiteX80" fmla="*/ 7675418 w 7883236"/>
              <a:gd name="connsiteY80" fmla="*/ 2244437 h 2521527"/>
              <a:gd name="connsiteX81" fmla="*/ 7786254 w 7883236"/>
              <a:gd name="connsiteY81" fmla="*/ 2396837 h 2521527"/>
              <a:gd name="connsiteX82" fmla="*/ 7813964 w 7883236"/>
              <a:gd name="connsiteY82" fmla="*/ 2424546 h 2521527"/>
              <a:gd name="connsiteX83" fmla="*/ 7883236 w 7883236"/>
              <a:gd name="connsiteY83" fmla="*/ 2521527 h 2521527"/>
              <a:gd name="connsiteX0-1" fmla="*/ 0 w 7883236"/>
              <a:gd name="connsiteY0-2" fmla="*/ 2866952 h 2922370"/>
              <a:gd name="connsiteX1-3" fmla="*/ 13854 w 7883236"/>
              <a:gd name="connsiteY1-4" fmla="*/ 2243498 h 2922370"/>
              <a:gd name="connsiteX2-5" fmla="*/ 55418 w 7883236"/>
              <a:gd name="connsiteY2-6" fmla="*/ 2091098 h 2922370"/>
              <a:gd name="connsiteX3-7" fmla="*/ 69273 w 7883236"/>
              <a:gd name="connsiteY3-8" fmla="*/ 2049534 h 2922370"/>
              <a:gd name="connsiteX4-9" fmla="*/ 124691 w 7883236"/>
              <a:gd name="connsiteY4-10" fmla="*/ 1966407 h 2922370"/>
              <a:gd name="connsiteX5-11" fmla="*/ 152400 w 7883236"/>
              <a:gd name="connsiteY5-12" fmla="*/ 1924843 h 2922370"/>
              <a:gd name="connsiteX6-13" fmla="*/ 166254 w 7883236"/>
              <a:gd name="connsiteY6-14" fmla="*/ 1883280 h 2922370"/>
              <a:gd name="connsiteX7-15" fmla="*/ 193964 w 7883236"/>
              <a:gd name="connsiteY7-16" fmla="*/ 1855570 h 2922370"/>
              <a:gd name="connsiteX8-17" fmla="*/ 207818 w 7883236"/>
              <a:gd name="connsiteY8-18" fmla="*/ 1800152 h 2922370"/>
              <a:gd name="connsiteX9-19" fmla="*/ 249382 w 7883236"/>
              <a:gd name="connsiteY9-20" fmla="*/ 1758589 h 2922370"/>
              <a:gd name="connsiteX10-21" fmla="*/ 277091 w 7883236"/>
              <a:gd name="connsiteY10-22" fmla="*/ 1717025 h 2922370"/>
              <a:gd name="connsiteX11-23" fmla="*/ 318654 w 7883236"/>
              <a:gd name="connsiteY11-24" fmla="*/ 1661607 h 2922370"/>
              <a:gd name="connsiteX12-25" fmla="*/ 346364 w 7883236"/>
              <a:gd name="connsiteY12-26" fmla="*/ 1620043 h 2922370"/>
              <a:gd name="connsiteX13-27" fmla="*/ 429491 w 7883236"/>
              <a:gd name="connsiteY13-28" fmla="*/ 1550770 h 2922370"/>
              <a:gd name="connsiteX14-29" fmla="*/ 471054 w 7883236"/>
              <a:gd name="connsiteY14-30" fmla="*/ 1509207 h 2922370"/>
              <a:gd name="connsiteX15-31" fmla="*/ 568036 w 7883236"/>
              <a:gd name="connsiteY15-32" fmla="*/ 1384516 h 2922370"/>
              <a:gd name="connsiteX16-33" fmla="*/ 623454 w 7883236"/>
              <a:gd name="connsiteY16-34" fmla="*/ 1329098 h 2922370"/>
              <a:gd name="connsiteX17-35" fmla="*/ 651164 w 7883236"/>
              <a:gd name="connsiteY17-36" fmla="*/ 1301389 h 2922370"/>
              <a:gd name="connsiteX18-37" fmla="*/ 706582 w 7883236"/>
              <a:gd name="connsiteY18-38" fmla="*/ 1259825 h 2922370"/>
              <a:gd name="connsiteX19-39" fmla="*/ 789709 w 7883236"/>
              <a:gd name="connsiteY19-40" fmla="*/ 1204407 h 2922370"/>
              <a:gd name="connsiteX20-41" fmla="*/ 845127 w 7883236"/>
              <a:gd name="connsiteY20-42" fmla="*/ 1162843 h 2922370"/>
              <a:gd name="connsiteX21-43" fmla="*/ 914400 w 7883236"/>
              <a:gd name="connsiteY21-44" fmla="*/ 1121280 h 2922370"/>
              <a:gd name="connsiteX22-45" fmla="*/ 955964 w 7883236"/>
              <a:gd name="connsiteY22-46" fmla="*/ 1079716 h 2922370"/>
              <a:gd name="connsiteX23-47" fmla="*/ 1052945 w 7883236"/>
              <a:gd name="connsiteY23-48" fmla="*/ 1024298 h 2922370"/>
              <a:gd name="connsiteX24-49" fmla="*/ 1136073 w 7883236"/>
              <a:gd name="connsiteY24-50" fmla="*/ 968880 h 2922370"/>
              <a:gd name="connsiteX25-51" fmla="*/ 1219200 w 7883236"/>
              <a:gd name="connsiteY25-52" fmla="*/ 927316 h 2922370"/>
              <a:gd name="connsiteX26-53" fmla="*/ 1260764 w 7883236"/>
              <a:gd name="connsiteY26-54" fmla="*/ 913461 h 2922370"/>
              <a:gd name="connsiteX27-55" fmla="*/ 1385454 w 7883236"/>
              <a:gd name="connsiteY27-56" fmla="*/ 830334 h 2922370"/>
              <a:gd name="connsiteX28-57" fmla="*/ 1427018 w 7883236"/>
              <a:gd name="connsiteY28-58" fmla="*/ 802625 h 2922370"/>
              <a:gd name="connsiteX29-59" fmla="*/ 1510145 w 7883236"/>
              <a:gd name="connsiteY29-60" fmla="*/ 774916 h 2922370"/>
              <a:gd name="connsiteX30-61" fmla="*/ 1607127 w 7883236"/>
              <a:gd name="connsiteY30-62" fmla="*/ 747207 h 2922370"/>
              <a:gd name="connsiteX31-63" fmla="*/ 1676400 w 7883236"/>
              <a:gd name="connsiteY31-64" fmla="*/ 719498 h 2922370"/>
              <a:gd name="connsiteX32-65" fmla="*/ 1814945 w 7883236"/>
              <a:gd name="connsiteY32-66" fmla="*/ 677934 h 2922370"/>
              <a:gd name="connsiteX33-67" fmla="*/ 1911927 w 7883236"/>
              <a:gd name="connsiteY33-68" fmla="*/ 664080 h 2922370"/>
              <a:gd name="connsiteX34-69" fmla="*/ 1953491 w 7883236"/>
              <a:gd name="connsiteY34-70" fmla="*/ 650225 h 2922370"/>
              <a:gd name="connsiteX35-71" fmla="*/ 2022764 w 7883236"/>
              <a:gd name="connsiteY35-72" fmla="*/ 622516 h 2922370"/>
              <a:gd name="connsiteX36-73" fmla="*/ 2133600 w 7883236"/>
              <a:gd name="connsiteY36-74" fmla="*/ 594807 h 2922370"/>
              <a:gd name="connsiteX37-75" fmla="*/ 2175164 w 7883236"/>
              <a:gd name="connsiteY37-76" fmla="*/ 580952 h 2922370"/>
              <a:gd name="connsiteX38-77" fmla="*/ 2244436 w 7883236"/>
              <a:gd name="connsiteY38-78" fmla="*/ 553243 h 2922370"/>
              <a:gd name="connsiteX39-79" fmla="*/ 2369127 w 7883236"/>
              <a:gd name="connsiteY39-80" fmla="*/ 539389 h 2922370"/>
              <a:gd name="connsiteX40-81" fmla="*/ 2521527 w 7883236"/>
              <a:gd name="connsiteY40-82" fmla="*/ 497825 h 2922370"/>
              <a:gd name="connsiteX41-83" fmla="*/ 2715491 w 7883236"/>
              <a:gd name="connsiteY41-84" fmla="*/ 470116 h 2922370"/>
              <a:gd name="connsiteX42-85" fmla="*/ 2812473 w 7883236"/>
              <a:gd name="connsiteY42-86" fmla="*/ 442407 h 2922370"/>
              <a:gd name="connsiteX43-87" fmla="*/ 2964873 w 7883236"/>
              <a:gd name="connsiteY43-88" fmla="*/ 428552 h 2922370"/>
              <a:gd name="connsiteX44-89" fmla="*/ 3658709 w 7883236"/>
              <a:gd name="connsiteY44-90" fmla="*/ 0 h 2922370"/>
              <a:gd name="connsiteX45-91" fmla="*/ 4530436 w 7883236"/>
              <a:gd name="connsiteY45-92" fmla="*/ 414698 h 2922370"/>
              <a:gd name="connsiteX46-93" fmla="*/ 4655127 w 7883236"/>
              <a:gd name="connsiteY46-94" fmla="*/ 442407 h 2922370"/>
              <a:gd name="connsiteX47-95" fmla="*/ 4738254 w 7883236"/>
              <a:gd name="connsiteY47-96" fmla="*/ 456261 h 2922370"/>
              <a:gd name="connsiteX48-97" fmla="*/ 4946073 w 7883236"/>
              <a:gd name="connsiteY48-98" fmla="*/ 511680 h 2922370"/>
              <a:gd name="connsiteX49-99" fmla="*/ 5029200 w 7883236"/>
              <a:gd name="connsiteY49-100" fmla="*/ 539389 h 2922370"/>
              <a:gd name="connsiteX50-101" fmla="*/ 5167745 w 7883236"/>
              <a:gd name="connsiteY50-102" fmla="*/ 580952 h 2922370"/>
              <a:gd name="connsiteX51-103" fmla="*/ 5223164 w 7883236"/>
              <a:gd name="connsiteY51-104" fmla="*/ 594807 h 2922370"/>
              <a:gd name="connsiteX52-105" fmla="*/ 5320145 w 7883236"/>
              <a:gd name="connsiteY52-106" fmla="*/ 622516 h 2922370"/>
              <a:gd name="connsiteX53-107" fmla="*/ 5389418 w 7883236"/>
              <a:gd name="connsiteY53-108" fmla="*/ 636370 h 2922370"/>
              <a:gd name="connsiteX54-109" fmla="*/ 5486400 w 7883236"/>
              <a:gd name="connsiteY54-110" fmla="*/ 664080 h 2922370"/>
              <a:gd name="connsiteX55-111" fmla="*/ 5527964 w 7883236"/>
              <a:gd name="connsiteY55-112" fmla="*/ 705643 h 2922370"/>
              <a:gd name="connsiteX56-113" fmla="*/ 5749636 w 7883236"/>
              <a:gd name="connsiteY56-114" fmla="*/ 788770 h 2922370"/>
              <a:gd name="connsiteX57-115" fmla="*/ 5874327 w 7883236"/>
              <a:gd name="connsiteY57-116" fmla="*/ 871898 h 2922370"/>
              <a:gd name="connsiteX58-117" fmla="*/ 5929745 w 7883236"/>
              <a:gd name="connsiteY58-118" fmla="*/ 899607 h 2922370"/>
              <a:gd name="connsiteX59-119" fmla="*/ 6165273 w 7883236"/>
              <a:gd name="connsiteY59-120" fmla="*/ 1065861 h 2922370"/>
              <a:gd name="connsiteX60-121" fmla="*/ 6220691 w 7883236"/>
              <a:gd name="connsiteY60-122" fmla="*/ 1107425 h 2922370"/>
              <a:gd name="connsiteX61-123" fmla="*/ 6317673 w 7883236"/>
              <a:gd name="connsiteY61-124" fmla="*/ 1218261 h 2922370"/>
              <a:gd name="connsiteX62-125" fmla="*/ 6414654 w 7883236"/>
              <a:gd name="connsiteY62-126" fmla="*/ 1315243 h 2922370"/>
              <a:gd name="connsiteX63-127" fmla="*/ 6483927 w 7883236"/>
              <a:gd name="connsiteY63-128" fmla="*/ 1384516 h 2922370"/>
              <a:gd name="connsiteX64-129" fmla="*/ 6525491 w 7883236"/>
              <a:gd name="connsiteY64-130" fmla="*/ 1439934 h 2922370"/>
              <a:gd name="connsiteX65-131" fmla="*/ 6664036 w 7883236"/>
              <a:gd name="connsiteY65-132" fmla="*/ 1578480 h 2922370"/>
              <a:gd name="connsiteX66-133" fmla="*/ 6705600 w 7883236"/>
              <a:gd name="connsiteY66-134" fmla="*/ 1633898 h 2922370"/>
              <a:gd name="connsiteX67-135" fmla="*/ 6774873 w 7883236"/>
              <a:gd name="connsiteY67-136" fmla="*/ 1730880 h 2922370"/>
              <a:gd name="connsiteX68-137" fmla="*/ 6816436 w 7883236"/>
              <a:gd name="connsiteY68-138" fmla="*/ 1772443 h 2922370"/>
              <a:gd name="connsiteX69-139" fmla="*/ 6858000 w 7883236"/>
              <a:gd name="connsiteY69-140" fmla="*/ 1841716 h 2922370"/>
              <a:gd name="connsiteX70-141" fmla="*/ 6899564 w 7883236"/>
              <a:gd name="connsiteY70-142" fmla="*/ 1883280 h 2922370"/>
              <a:gd name="connsiteX71-143" fmla="*/ 6927273 w 7883236"/>
              <a:gd name="connsiteY71-144" fmla="*/ 1924843 h 2922370"/>
              <a:gd name="connsiteX72-145" fmla="*/ 6982691 w 7883236"/>
              <a:gd name="connsiteY72-146" fmla="*/ 1966407 h 2922370"/>
              <a:gd name="connsiteX73-147" fmla="*/ 7051964 w 7883236"/>
              <a:gd name="connsiteY73-148" fmla="*/ 2049534 h 2922370"/>
              <a:gd name="connsiteX74-149" fmla="*/ 7107382 w 7883236"/>
              <a:gd name="connsiteY74-150" fmla="*/ 2077243 h 2922370"/>
              <a:gd name="connsiteX75-151" fmla="*/ 7245927 w 7883236"/>
              <a:gd name="connsiteY75-152" fmla="*/ 2215789 h 2922370"/>
              <a:gd name="connsiteX76-153" fmla="*/ 7370618 w 7883236"/>
              <a:gd name="connsiteY76-154" fmla="*/ 2312770 h 2922370"/>
              <a:gd name="connsiteX77-155" fmla="*/ 7412182 w 7883236"/>
              <a:gd name="connsiteY77-156" fmla="*/ 2354334 h 2922370"/>
              <a:gd name="connsiteX78-157" fmla="*/ 7495309 w 7883236"/>
              <a:gd name="connsiteY78-158" fmla="*/ 2423607 h 2922370"/>
              <a:gd name="connsiteX79-159" fmla="*/ 7633854 w 7883236"/>
              <a:gd name="connsiteY79-160" fmla="*/ 2603716 h 2922370"/>
              <a:gd name="connsiteX80-161" fmla="*/ 7675418 w 7883236"/>
              <a:gd name="connsiteY80-162" fmla="*/ 2645280 h 2922370"/>
              <a:gd name="connsiteX81-163" fmla="*/ 7786254 w 7883236"/>
              <a:gd name="connsiteY81-164" fmla="*/ 2797680 h 2922370"/>
              <a:gd name="connsiteX82-165" fmla="*/ 7813964 w 7883236"/>
              <a:gd name="connsiteY82-166" fmla="*/ 2825389 h 2922370"/>
              <a:gd name="connsiteX83-167" fmla="*/ 7883236 w 7883236"/>
              <a:gd name="connsiteY83-168" fmla="*/ 2922370 h 2922370"/>
              <a:gd name="connsiteX0-169" fmla="*/ 1172 w 7884408"/>
              <a:gd name="connsiteY0-170" fmla="*/ 2866952 h 2922370"/>
              <a:gd name="connsiteX1-171" fmla="*/ 15026 w 7884408"/>
              <a:gd name="connsiteY1-172" fmla="*/ 2243498 h 2922370"/>
              <a:gd name="connsiteX2-173" fmla="*/ 56590 w 7884408"/>
              <a:gd name="connsiteY2-174" fmla="*/ 2091098 h 2922370"/>
              <a:gd name="connsiteX3-175" fmla="*/ 607633 w 7884408"/>
              <a:gd name="connsiteY3-176" fmla="*/ 2235639 h 2922370"/>
              <a:gd name="connsiteX4-177" fmla="*/ 125863 w 7884408"/>
              <a:gd name="connsiteY4-178" fmla="*/ 1966407 h 2922370"/>
              <a:gd name="connsiteX5-179" fmla="*/ 153572 w 7884408"/>
              <a:gd name="connsiteY5-180" fmla="*/ 1924843 h 2922370"/>
              <a:gd name="connsiteX6-181" fmla="*/ 167426 w 7884408"/>
              <a:gd name="connsiteY6-182" fmla="*/ 1883280 h 2922370"/>
              <a:gd name="connsiteX7-183" fmla="*/ 195136 w 7884408"/>
              <a:gd name="connsiteY7-184" fmla="*/ 1855570 h 2922370"/>
              <a:gd name="connsiteX8-185" fmla="*/ 208990 w 7884408"/>
              <a:gd name="connsiteY8-186" fmla="*/ 1800152 h 2922370"/>
              <a:gd name="connsiteX9-187" fmla="*/ 250554 w 7884408"/>
              <a:gd name="connsiteY9-188" fmla="*/ 1758589 h 2922370"/>
              <a:gd name="connsiteX10-189" fmla="*/ 278263 w 7884408"/>
              <a:gd name="connsiteY10-190" fmla="*/ 1717025 h 2922370"/>
              <a:gd name="connsiteX11-191" fmla="*/ 319826 w 7884408"/>
              <a:gd name="connsiteY11-192" fmla="*/ 1661607 h 2922370"/>
              <a:gd name="connsiteX12-193" fmla="*/ 347536 w 7884408"/>
              <a:gd name="connsiteY12-194" fmla="*/ 1620043 h 2922370"/>
              <a:gd name="connsiteX13-195" fmla="*/ 430663 w 7884408"/>
              <a:gd name="connsiteY13-196" fmla="*/ 1550770 h 2922370"/>
              <a:gd name="connsiteX14-197" fmla="*/ 472226 w 7884408"/>
              <a:gd name="connsiteY14-198" fmla="*/ 1509207 h 2922370"/>
              <a:gd name="connsiteX15-199" fmla="*/ 569208 w 7884408"/>
              <a:gd name="connsiteY15-200" fmla="*/ 1384516 h 2922370"/>
              <a:gd name="connsiteX16-201" fmla="*/ 624626 w 7884408"/>
              <a:gd name="connsiteY16-202" fmla="*/ 1329098 h 2922370"/>
              <a:gd name="connsiteX17-203" fmla="*/ 652336 w 7884408"/>
              <a:gd name="connsiteY17-204" fmla="*/ 1301389 h 2922370"/>
              <a:gd name="connsiteX18-205" fmla="*/ 707754 w 7884408"/>
              <a:gd name="connsiteY18-206" fmla="*/ 1259825 h 2922370"/>
              <a:gd name="connsiteX19-207" fmla="*/ 790881 w 7884408"/>
              <a:gd name="connsiteY19-208" fmla="*/ 1204407 h 2922370"/>
              <a:gd name="connsiteX20-209" fmla="*/ 846299 w 7884408"/>
              <a:gd name="connsiteY20-210" fmla="*/ 1162843 h 2922370"/>
              <a:gd name="connsiteX21-211" fmla="*/ 915572 w 7884408"/>
              <a:gd name="connsiteY21-212" fmla="*/ 1121280 h 2922370"/>
              <a:gd name="connsiteX22-213" fmla="*/ 957136 w 7884408"/>
              <a:gd name="connsiteY22-214" fmla="*/ 1079716 h 2922370"/>
              <a:gd name="connsiteX23-215" fmla="*/ 1054117 w 7884408"/>
              <a:gd name="connsiteY23-216" fmla="*/ 1024298 h 2922370"/>
              <a:gd name="connsiteX24-217" fmla="*/ 1137245 w 7884408"/>
              <a:gd name="connsiteY24-218" fmla="*/ 968880 h 2922370"/>
              <a:gd name="connsiteX25-219" fmla="*/ 1220372 w 7884408"/>
              <a:gd name="connsiteY25-220" fmla="*/ 927316 h 2922370"/>
              <a:gd name="connsiteX26-221" fmla="*/ 1261936 w 7884408"/>
              <a:gd name="connsiteY26-222" fmla="*/ 913461 h 2922370"/>
              <a:gd name="connsiteX27-223" fmla="*/ 1386626 w 7884408"/>
              <a:gd name="connsiteY27-224" fmla="*/ 830334 h 2922370"/>
              <a:gd name="connsiteX28-225" fmla="*/ 1428190 w 7884408"/>
              <a:gd name="connsiteY28-226" fmla="*/ 802625 h 2922370"/>
              <a:gd name="connsiteX29-227" fmla="*/ 1511317 w 7884408"/>
              <a:gd name="connsiteY29-228" fmla="*/ 774916 h 2922370"/>
              <a:gd name="connsiteX30-229" fmla="*/ 1608299 w 7884408"/>
              <a:gd name="connsiteY30-230" fmla="*/ 747207 h 2922370"/>
              <a:gd name="connsiteX31-231" fmla="*/ 1677572 w 7884408"/>
              <a:gd name="connsiteY31-232" fmla="*/ 719498 h 2922370"/>
              <a:gd name="connsiteX32-233" fmla="*/ 1816117 w 7884408"/>
              <a:gd name="connsiteY32-234" fmla="*/ 677934 h 2922370"/>
              <a:gd name="connsiteX33-235" fmla="*/ 1913099 w 7884408"/>
              <a:gd name="connsiteY33-236" fmla="*/ 664080 h 2922370"/>
              <a:gd name="connsiteX34-237" fmla="*/ 1954663 w 7884408"/>
              <a:gd name="connsiteY34-238" fmla="*/ 650225 h 2922370"/>
              <a:gd name="connsiteX35-239" fmla="*/ 2023936 w 7884408"/>
              <a:gd name="connsiteY35-240" fmla="*/ 622516 h 2922370"/>
              <a:gd name="connsiteX36-241" fmla="*/ 2134772 w 7884408"/>
              <a:gd name="connsiteY36-242" fmla="*/ 594807 h 2922370"/>
              <a:gd name="connsiteX37-243" fmla="*/ 2176336 w 7884408"/>
              <a:gd name="connsiteY37-244" fmla="*/ 580952 h 2922370"/>
              <a:gd name="connsiteX38-245" fmla="*/ 2245608 w 7884408"/>
              <a:gd name="connsiteY38-246" fmla="*/ 553243 h 2922370"/>
              <a:gd name="connsiteX39-247" fmla="*/ 2370299 w 7884408"/>
              <a:gd name="connsiteY39-248" fmla="*/ 539389 h 2922370"/>
              <a:gd name="connsiteX40-249" fmla="*/ 2522699 w 7884408"/>
              <a:gd name="connsiteY40-250" fmla="*/ 497825 h 2922370"/>
              <a:gd name="connsiteX41-251" fmla="*/ 2716663 w 7884408"/>
              <a:gd name="connsiteY41-252" fmla="*/ 470116 h 2922370"/>
              <a:gd name="connsiteX42-253" fmla="*/ 2813645 w 7884408"/>
              <a:gd name="connsiteY42-254" fmla="*/ 442407 h 2922370"/>
              <a:gd name="connsiteX43-255" fmla="*/ 2966045 w 7884408"/>
              <a:gd name="connsiteY43-256" fmla="*/ 428552 h 2922370"/>
              <a:gd name="connsiteX44-257" fmla="*/ 3659881 w 7884408"/>
              <a:gd name="connsiteY44-258" fmla="*/ 0 h 2922370"/>
              <a:gd name="connsiteX45-259" fmla="*/ 4531608 w 7884408"/>
              <a:gd name="connsiteY45-260" fmla="*/ 414698 h 2922370"/>
              <a:gd name="connsiteX46-261" fmla="*/ 4656299 w 7884408"/>
              <a:gd name="connsiteY46-262" fmla="*/ 442407 h 2922370"/>
              <a:gd name="connsiteX47-263" fmla="*/ 4739426 w 7884408"/>
              <a:gd name="connsiteY47-264" fmla="*/ 456261 h 2922370"/>
              <a:gd name="connsiteX48-265" fmla="*/ 4947245 w 7884408"/>
              <a:gd name="connsiteY48-266" fmla="*/ 511680 h 2922370"/>
              <a:gd name="connsiteX49-267" fmla="*/ 5030372 w 7884408"/>
              <a:gd name="connsiteY49-268" fmla="*/ 539389 h 2922370"/>
              <a:gd name="connsiteX50-269" fmla="*/ 5168917 w 7884408"/>
              <a:gd name="connsiteY50-270" fmla="*/ 580952 h 2922370"/>
              <a:gd name="connsiteX51-271" fmla="*/ 5224336 w 7884408"/>
              <a:gd name="connsiteY51-272" fmla="*/ 594807 h 2922370"/>
              <a:gd name="connsiteX52-273" fmla="*/ 5321317 w 7884408"/>
              <a:gd name="connsiteY52-274" fmla="*/ 622516 h 2922370"/>
              <a:gd name="connsiteX53-275" fmla="*/ 5390590 w 7884408"/>
              <a:gd name="connsiteY53-276" fmla="*/ 636370 h 2922370"/>
              <a:gd name="connsiteX54-277" fmla="*/ 5487572 w 7884408"/>
              <a:gd name="connsiteY54-278" fmla="*/ 664080 h 2922370"/>
              <a:gd name="connsiteX55-279" fmla="*/ 5529136 w 7884408"/>
              <a:gd name="connsiteY55-280" fmla="*/ 705643 h 2922370"/>
              <a:gd name="connsiteX56-281" fmla="*/ 5750808 w 7884408"/>
              <a:gd name="connsiteY56-282" fmla="*/ 788770 h 2922370"/>
              <a:gd name="connsiteX57-283" fmla="*/ 5875499 w 7884408"/>
              <a:gd name="connsiteY57-284" fmla="*/ 871898 h 2922370"/>
              <a:gd name="connsiteX58-285" fmla="*/ 5930917 w 7884408"/>
              <a:gd name="connsiteY58-286" fmla="*/ 899607 h 2922370"/>
              <a:gd name="connsiteX59-287" fmla="*/ 6166445 w 7884408"/>
              <a:gd name="connsiteY59-288" fmla="*/ 1065861 h 2922370"/>
              <a:gd name="connsiteX60-289" fmla="*/ 6221863 w 7884408"/>
              <a:gd name="connsiteY60-290" fmla="*/ 1107425 h 2922370"/>
              <a:gd name="connsiteX61-291" fmla="*/ 6318845 w 7884408"/>
              <a:gd name="connsiteY61-292" fmla="*/ 1218261 h 2922370"/>
              <a:gd name="connsiteX62-293" fmla="*/ 6415826 w 7884408"/>
              <a:gd name="connsiteY62-294" fmla="*/ 1315243 h 2922370"/>
              <a:gd name="connsiteX63-295" fmla="*/ 6485099 w 7884408"/>
              <a:gd name="connsiteY63-296" fmla="*/ 1384516 h 2922370"/>
              <a:gd name="connsiteX64-297" fmla="*/ 6526663 w 7884408"/>
              <a:gd name="connsiteY64-298" fmla="*/ 1439934 h 2922370"/>
              <a:gd name="connsiteX65-299" fmla="*/ 6665208 w 7884408"/>
              <a:gd name="connsiteY65-300" fmla="*/ 1578480 h 2922370"/>
              <a:gd name="connsiteX66-301" fmla="*/ 6706772 w 7884408"/>
              <a:gd name="connsiteY66-302" fmla="*/ 1633898 h 2922370"/>
              <a:gd name="connsiteX67-303" fmla="*/ 6776045 w 7884408"/>
              <a:gd name="connsiteY67-304" fmla="*/ 1730880 h 2922370"/>
              <a:gd name="connsiteX68-305" fmla="*/ 6817608 w 7884408"/>
              <a:gd name="connsiteY68-306" fmla="*/ 1772443 h 2922370"/>
              <a:gd name="connsiteX69-307" fmla="*/ 6859172 w 7884408"/>
              <a:gd name="connsiteY69-308" fmla="*/ 1841716 h 2922370"/>
              <a:gd name="connsiteX70-309" fmla="*/ 6900736 w 7884408"/>
              <a:gd name="connsiteY70-310" fmla="*/ 1883280 h 2922370"/>
              <a:gd name="connsiteX71-311" fmla="*/ 6928445 w 7884408"/>
              <a:gd name="connsiteY71-312" fmla="*/ 1924843 h 2922370"/>
              <a:gd name="connsiteX72-313" fmla="*/ 6983863 w 7884408"/>
              <a:gd name="connsiteY72-314" fmla="*/ 1966407 h 2922370"/>
              <a:gd name="connsiteX73-315" fmla="*/ 7053136 w 7884408"/>
              <a:gd name="connsiteY73-316" fmla="*/ 2049534 h 2922370"/>
              <a:gd name="connsiteX74-317" fmla="*/ 7108554 w 7884408"/>
              <a:gd name="connsiteY74-318" fmla="*/ 2077243 h 2922370"/>
              <a:gd name="connsiteX75-319" fmla="*/ 7247099 w 7884408"/>
              <a:gd name="connsiteY75-320" fmla="*/ 2215789 h 2922370"/>
              <a:gd name="connsiteX76-321" fmla="*/ 7371790 w 7884408"/>
              <a:gd name="connsiteY76-322" fmla="*/ 2312770 h 2922370"/>
              <a:gd name="connsiteX77-323" fmla="*/ 7413354 w 7884408"/>
              <a:gd name="connsiteY77-324" fmla="*/ 2354334 h 2922370"/>
              <a:gd name="connsiteX78-325" fmla="*/ 7496481 w 7884408"/>
              <a:gd name="connsiteY78-326" fmla="*/ 2423607 h 2922370"/>
              <a:gd name="connsiteX79-327" fmla="*/ 7635026 w 7884408"/>
              <a:gd name="connsiteY79-328" fmla="*/ 2603716 h 2922370"/>
              <a:gd name="connsiteX80-329" fmla="*/ 7676590 w 7884408"/>
              <a:gd name="connsiteY80-330" fmla="*/ 2645280 h 2922370"/>
              <a:gd name="connsiteX81-331" fmla="*/ 7787426 w 7884408"/>
              <a:gd name="connsiteY81-332" fmla="*/ 2797680 h 2922370"/>
              <a:gd name="connsiteX82-333" fmla="*/ 7815136 w 7884408"/>
              <a:gd name="connsiteY82-334" fmla="*/ 2825389 h 2922370"/>
              <a:gd name="connsiteX83-335" fmla="*/ 7884408 w 7884408"/>
              <a:gd name="connsiteY83-336" fmla="*/ 2922370 h 2922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</a:cxnLst>
            <a:rect l="l" t="t" r="r" b="b"/>
            <a:pathLst>
              <a:path w="7884408" h="2922370">
                <a:moveTo>
                  <a:pt x="1172" y="2866952"/>
                </a:moveTo>
                <a:cubicBezTo>
                  <a:pt x="5790" y="2659134"/>
                  <a:pt x="7037" y="2451214"/>
                  <a:pt x="15026" y="2243498"/>
                </a:cubicBezTo>
                <a:cubicBezTo>
                  <a:pt x="19276" y="2132997"/>
                  <a:pt x="-42178" y="2092408"/>
                  <a:pt x="56590" y="2091098"/>
                </a:cubicBezTo>
                <a:cubicBezTo>
                  <a:pt x="155358" y="2089788"/>
                  <a:pt x="600541" y="2248405"/>
                  <a:pt x="607633" y="2235639"/>
                </a:cubicBezTo>
                <a:cubicBezTo>
                  <a:pt x="623806" y="2206528"/>
                  <a:pt x="201540" y="2018206"/>
                  <a:pt x="125863" y="1966407"/>
                </a:cubicBezTo>
                <a:cubicBezTo>
                  <a:pt x="50186" y="1914608"/>
                  <a:pt x="144336" y="1938698"/>
                  <a:pt x="153572" y="1924843"/>
                </a:cubicBezTo>
                <a:cubicBezTo>
                  <a:pt x="158190" y="1910989"/>
                  <a:pt x="159912" y="1895803"/>
                  <a:pt x="167426" y="1883280"/>
                </a:cubicBezTo>
                <a:cubicBezTo>
                  <a:pt x="174147" y="1872079"/>
                  <a:pt x="189294" y="1867254"/>
                  <a:pt x="195136" y="1855570"/>
                </a:cubicBezTo>
                <a:cubicBezTo>
                  <a:pt x="203651" y="1838539"/>
                  <a:pt x="199543" y="1816684"/>
                  <a:pt x="208990" y="1800152"/>
                </a:cubicBezTo>
                <a:cubicBezTo>
                  <a:pt x="218711" y="1783140"/>
                  <a:pt x="238011" y="1773641"/>
                  <a:pt x="250554" y="1758589"/>
                </a:cubicBezTo>
                <a:cubicBezTo>
                  <a:pt x="261214" y="1745797"/>
                  <a:pt x="268585" y="1730575"/>
                  <a:pt x="278263" y="1717025"/>
                </a:cubicBezTo>
                <a:cubicBezTo>
                  <a:pt x="291684" y="1698235"/>
                  <a:pt x="306405" y="1680397"/>
                  <a:pt x="319826" y="1661607"/>
                </a:cubicBezTo>
                <a:cubicBezTo>
                  <a:pt x="329504" y="1648057"/>
                  <a:pt x="336876" y="1632835"/>
                  <a:pt x="347536" y="1620043"/>
                </a:cubicBezTo>
                <a:cubicBezTo>
                  <a:pt x="402729" y="1553812"/>
                  <a:pt x="371220" y="1600307"/>
                  <a:pt x="430663" y="1550770"/>
                </a:cubicBezTo>
                <a:cubicBezTo>
                  <a:pt x="445715" y="1538227"/>
                  <a:pt x="458372" y="1523061"/>
                  <a:pt x="472226" y="1509207"/>
                </a:cubicBezTo>
                <a:cubicBezTo>
                  <a:pt x="498473" y="1430468"/>
                  <a:pt x="475754" y="1477970"/>
                  <a:pt x="569208" y="1384516"/>
                </a:cubicBezTo>
                <a:lnTo>
                  <a:pt x="624626" y="1329098"/>
                </a:lnTo>
                <a:cubicBezTo>
                  <a:pt x="633863" y="1319862"/>
                  <a:pt x="641886" y="1309226"/>
                  <a:pt x="652336" y="1301389"/>
                </a:cubicBezTo>
                <a:cubicBezTo>
                  <a:pt x="670809" y="1287534"/>
                  <a:pt x="688837" y="1273067"/>
                  <a:pt x="707754" y="1259825"/>
                </a:cubicBezTo>
                <a:cubicBezTo>
                  <a:pt x="735036" y="1240727"/>
                  <a:pt x="764239" y="1224388"/>
                  <a:pt x="790881" y="1204407"/>
                </a:cubicBezTo>
                <a:cubicBezTo>
                  <a:pt x="809354" y="1190552"/>
                  <a:pt x="827086" y="1175652"/>
                  <a:pt x="846299" y="1162843"/>
                </a:cubicBezTo>
                <a:cubicBezTo>
                  <a:pt x="868705" y="1147906"/>
                  <a:pt x="894029" y="1137437"/>
                  <a:pt x="915572" y="1121280"/>
                </a:cubicBezTo>
                <a:cubicBezTo>
                  <a:pt x="931247" y="1109524"/>
                  <a:pt x="942084" y="1092259"/>
                  <a:pt x="957136" y="1079716"/>
                </a:cubicBezTo>
                <a:cubicBezTo>
                  <a:pt x="998215" y="1045483"/>
                  <a:pt x="1005721" y="1053336"/>
                  <a:pt x="1054117" y="1024298"/>
                </a:cubicBezTo>
                <a:cubicBezTo>
                  <a:pt x="1082674" y="1007164"/>
                  <a:pt x="1105652" y="979412"/>
                  <a:pt x="1137245" y="968880"/>
                </a:cubicBezTo>
                <a:cubicBezTo>
                  <a:pt x="1241717" y="934054"/>
                  <a:pt x="1112939" y="981032"/>
                  <a:pt x="1220372" y="927316"/>
                </a:cubicBezTo>
                <a:cubicBezTo>
                  <a:pt x="1233434" y="920785"/>
                  <a:pt x="1249170" y="920553"/>
                  <a:pt x="1261936" y="913461"/>
                </a:cubicBezTo>
                <a:cubicBezTo>
                  <a:pt x="1261946" y="913455"/>
                  <a:pt x="1365839" y="844192"/>
                  <a:pt x="1386626" y="830334"/>
                </a:cubicBezTo>
                <a:cubicBezTo>
                  <a:pt x="1400481" y="821098"/>
                  <a:pt x="1412393" y="807891"/>
                  <a:pt x="1428190" y="802625"/>
                </a:cubicBezTo>
                <a:cubicBezTo>
                  <a:pt x="1455899" y="793389"/>
                  <a:pt x="1482981" y="782000"/>
                  <a:pt x="1511317" y="774916"/>
                </a:cubicBezTo>
                <a:cubicBezTo>
                  <a:pt x="1554984" y="763999"/>
                  <a:pt x="1568550" y="762113"/>
                  <a:pt x="1608299" y="747207"/>
                </a:cubicBezTo>
                <a:cubicBezTo>
                  <a:pt x="1631585" y="738475"/>
                  <a:pt x="1654200" y="727997"/>
                  <a:pt x="1677572" y="719498"/>
                </a:cubicBezTo>
                <a:cubicBezTo>
                  <a:pt x="1713715" y="706355"/>
                  <a:pt x="1774770" y="685452"/>
                  <a:pt x="1816117" y="677934"/>
                </a:cubicBezTo>
                <a:cubicBezTo>
                  <a:pt x="1848246" y="672092"/>
                  <a:pt x="1880772" y="668698"/>
                  <a:pt x="1913099" y="664080"/>
                </a:cubicBezTo>
                <a:cubicBezTo>
                  <a:pt x="1926954" y="659462"/>
                  <a:pt x="1940989" y="655353"/>
                  <a:pt x="1954663" y="650225"/>
                </a:cubicBezTo>
                <a:cubicBezTo>
                  <a:pt x="1977949" y="641493"/>
                  <a:pt x="2000166" y="629830"/>
                  <a:pt x="2023936" y="622516"/>
                </a:cubicBezTo>
                <a:cubicBezTo>
                  <a:pt x="2060334" y="611317"/>
                  <a:pt x="2098644" y="606850"/>
                  <a:pt x="2134772" y="594807"/>
                </a:cubicBezTo>
                <a:cubicBezTo>
                  <a:pt x="2148627" y="590189"/>
                  <a:pt x="2162662" y="586080"/>
                  <a:pt x="2176336" y="580952"/>
                </a:cubicBezTo>
                <a:cubicBezTo>
                  <a:pt x="2199622" y="572220"/>
                  <a:pt x="2221291" y="558454"/>
                  <a:pt x="2245608" y="553243"/>
                </a:cubicBezTo>
                <a:cubicBezTo>
                  <a:pt x="2286499" y="544481"/>
                  <a:pt x="2328900" y="545303"/>
                  <a:pt x="2370299" y="539389"/>
                </a:cubicBezTo>
                <a:cubicBezTo>
                  <a:pt x="2531587" y="516348"/>
                  <a:pt x="2338626" y="537269"/>
                  <a:pt x="2522699" y="497825"/>
                </a:cubicBezTo>
                <a:cubicBezTo>
                  <a:pt x="2794977" y="439479"/>
                  <a:pt x="2496038" y="521029"/>
                  <a:pt x="2716663" y="470116"/>
                </a:cubicBezTo>
                <a:cubicBezTo>
                  <a:pt x="2749423" y="462556"/>
                  <a:pt x="2780482" y="447934"/>
                  <a:pt x="2813645" y="442407"/>
                </a:cubicBezTo>
                <a:cubicBezTo>
                  <a:pt x="2863960" y="434021"/>
                  <a:pt x="2825006" y="502287"/>
                  <a:pt x="2966045" y="428552"/>
                </a:cubicBezTo>
                <a:cubicBezTo>
                  <a:pt x="3107084" y="354817"/>
                  <a:pt x="3250546" y="31488"/>
                  <a:pt x="3659881" y="0"/>
                </a:cubicBezTo>
                <a:lnTo>
                  <a:pt x="4531608" y="414698"/>
                </a:lnTo>
                <a:cubicBezTo>
                  <a:pt x="4697678" y="488433"/>
                  <a:pt x="4614548" y="434057"/>
                  <a:pt x="4656299" y="442407"/>
                </a:cubicBezTo>
                <a:cubicBezTo>
                  <a:pt x="4683845" y="447916"/>
                  <a:pt x="4711717" y="451643"/>
                  <a:pt x="4739426" y="456261"/>
                </a:cubicBezTo>
                <a:cubicBezTo>
                  <a:pt x="4858242" y="495867"/>
                  <a:pt x="4676624" y="436507"/>
                  <a:pt x="4947245" y="511680"/>
                </a:cubicBezTo>
                <a:cubicBezTo>
                  <a:pt x="4975387" y="519497"/>
                  <a:pt x="5002494" y="530677"/>
                  <a:pt x="5030372" y="539389"/>
                </a:cubicBezTo>
                <a:cubicBezTo>
                  <a:pt x="5076392" y="553770"/>
                  <a:pt x="5122557" y="567706"/>
                  <a:pt x="5168917" y="580952"/>
                </a:cubicBezTo>
                <a:cubicBezTo>
                  <a:pt x="5187226" y="586183"/>
                  <a:pt x="5205965" y="589797"/>
                  <a:pt x="5224336" y="594807"/>
                </a:cubicBezTo>
                <a:cubicBezTo>
                  <a:pt x="5256772" y="603653"/>
                  <a:pt x="5288700" y="614362"/>
                  <a:pt x="5321317" y="622516"/>
                </a:cubicBezTo>
                <a:cubicBezTo>
                  <a:pt x="5344162" y="628227"/>
                  <a:pt x="5367745" y="630659"/>
                  <a:pt x="5390590" y="636370"/>
                </a:cubicBezTo>
                <a:cubicBezTo>
                  <a:pt x="5423207" y="644524"/>
                  <a:pt x="5455245" y="654843"/>
                  <a:pt x="5487572" y="664080"/>
                </a:cubicBezTo>
                <a:cubicBezTo>
                  <a:pt x="5501427" y="677934"/>
                  <a:pt x="5511885" y="696354"/>
                  <a:pt x="5529136" y="705643"/>
                </a:cubicBezTo>
                <a:cubicBezTo>
                  <a:pt x="5635996" y="763183"/>
                  <a:pt x="5655025" y="750456"/>
                  <a:pt x="5750808" y="788770"/>
                </a:cubicBezTo>
                <a:cubicBezTo>
                  <a:pt x="5831794" y="821165"/>
                  <a:pt x="5791360" y="815805"/>
                  <a:pt x="5875499" y="871898"/>
                </a:cubicBezTo>
                <a:cubicBezTo>
                  <a:pt x="5892683" y="883354"/>
                  <a:pt x="5913733" y="888151"/>
                  <a:pt x="5930917" y="899607"/>
                </a:cubicBezTo>
                <a:cubicBezTo>
                  <a:pt x="6010876" y="952913"/>
                  <a:pt x="6088247" y="1010005"/>
                  <a:pt x="6166445" y="1065861"/>
                </a:cubicBezTo>
                <a:cubicBezTo>
                  <a:pt x="6185235" y="1079282"/>
                  <a:pt x="6205535" y="1091097"/>
                  <a:pt x="6221863" y="1107425"/>
                </a:cubicBezTo>
                <a:cubicBezTo>
                  <a:pt x="6444692" y="1330254"/>
                  <a:pt x="6128065" y="1008403"/>
                  <a:pt x="6318845" y="1218261"/>
                </a:cubicBezTo>
                <a:cubicBezTo>
                  <a:pt x="6349598" y="1252089"/>
                  <a:pt x="6383499" y="1282916"/>
                  <a:pt x="6415826" y="1315243"/>
                </a:cubicBezTo>
                <a:cubicBezTo>
                  <a:pt x="6438917" y="1338334"/>
                  <a:pt x="6465505" y="1358392"/>
                  <a:pt x="6485099" y="1384516"/>
                </a:cubicBezTo>
                <a:cubicBezTo>
                  <a:pt x="6498954" y="1402989"/>
                  <a:pt x="6510951" y="1423013"/>
                  <a:pt x="6526663" y="1439934"/>
                </a:cubicBezTo>
                <a:cubicBezTo>
                  <a:pt x="6571104" y="1487794"/>
                  <a:pt x="6626021" y="1526231"/>
                  <a:pt x="6665208" y="1578480"/>
                </a:cubicBezTo>
                <a:cubicBezTo>
                  <a:pt x="6679063" y="1596953"/>
                  <a:pt x="6693351" y="1615108"/>
                  <a:pt x="6706772" y="1633898"/>
                </a:cubicBezTo>
                <a:cubicBezTo>
                  <a:pt x="6738099" y="1677756"/>
                  <a:pt x="6737236" y="1685602"/>
                  <a:pt x="6776045" y="1730880"/>
                </a:cubicBezTo>
                <a:cubicBezTo>
                  <a:pt x="6788796" y="1745756"/>
                  <a:pt x="6805852" y="1756769"/>
                  <a:pt x="6817608" y="1772443"/>
                </a:cubicBezTo>
                <a:cubicBezTo>
                  <a:pt x="6833765" y="1793986"/>
                  <a:pt x="6843015" y="1820173"/>
                  <a:pt x="6859172" y="1841716"/>
                </a:cubicBezTo>
                <a:cubicBezTo>
                  <a:pt x="6870928" y="1857391"/>
                  <a:pt x="6888193" y="1868228"/>
                  <a:pt x="6900736" y="1883280"/>
                </a:cubicBezTo>
                <a:cubicBezTo>
                  <a:pt x="6911396" y="1896072"/>
                  <a:pt x="6916671" y="1913069"/>
                  <a:pt x="6928445" y="1924843"/>
                </a:cubicBezTo>
                <a:cubicBezTo>
                  <a:pt x="6944773" y="1941171"/>
                  <a:pt x="6967535" y="1950079"/>
                  <a:pt x="6983863" y="1966407"/>
                </a:cubicBezTo>
                <a:cubicBezTo>
                  <a:pt x="7009368" y="1991912"/>
                  <a:pt x="7026178" y="2025571"/>
                  <a:pt x="7053136" y="2049534"/>
                </a:cubicBezTo>
                <a:cubicBezTo>
                  <a:pt x="7068572" y="2063255"/>
                  <a:pt x="7092873" y="2063802"/>
                  <a:pt x="7108554" y="2077243"/>
                </a:cubicBezTo>
                <a:cubicBezTo>
                  <a:pt x="7158142" y="2119747"/>
                  <a:pt x="7195545" y="2175692"/>
                  <a:pt x="7247099" y="2215789"/>
                </a:cubicBezTo>
                <a:cubicBezTo>
                  <a:pt x="7288663" y="2248116"/>
                  <a:pt x="7334557" y="2275537"/>
                  <a:pt x="7371790" y="2312770"/>
                </a:cubicBezTo>
                <a:cubicBezTo>
                  <a:pt x="7385645" y="2326625"/>
                  <a:pt x="7398302" y="2341791"/>
                  <a:pt x="7413354" y="2354334"/>
                </a:cubicBezTo>
                <a:cubicBezTo>
                  <a:pt x="7470118" y="2401637"/>
                  <a:pt x="7444440" y="2360001"/>
                  <a:pt x="7496481" y="2423607"/>
                </a:cubicBezTo>
                <a:cubicBezTo>
                  <a:pt x="7499727" y="2427574"/>
                  <a:pt x="7613269" y="2581959"/>
                  <a:pt x="7635026" y="2603716"/>
                </a:cubicBezTo>
                <a:cubicBezTo>
                  <a:pt x="7648881" y="2617571"/>
                  <a:pt x="7664047" y="2630228"/>
                  <a:pt x="7676590" y="2645280"/>
                </a:cubicBezTo>
                <a:cubicBezTo>
                  <a:pt x="7753936" y="2738095"/>
                  <a:pt x="7627689" y="2637948"/>
                  <a:pt x="7787426" y="2797680"/>
                </a:cubicBezTo>
                <a:cubicBezTo>
                  <a:pt x="7796663" y="2806916"/>
                  <a:pt x="7807299" y="2814939"/>
                  <a:pt x="7815136" y="2825389"/>
                </a:cubicBezTo>
                <a:cubicBezTo>
                  <a:pt x="7903701" y="2943475"/>
                  <a:pt x="7841216" y="2879178"/>
                  <a:pt x="7884408" y="292237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964461" y="670938"/>
            <a:ext cx="887432" cy="591621"/>
          </a:xfrm>
          <a:prstGeom prst="rect">
            <a:avLst/>
          </a:prstGeom>
        </p:spPr>
      </p:pic>
      <p:sp>
        <p:nvSpPr>
          <p:cNvPr id="49" name="圆角矩形 48"/>
          <p:cNvSpPr/>
          <p:nvPr/>
        </p:nvSpPr>
        <p:spPr>
          <a:xfrm>
            <a:off x="2024687" y="1436518"/>
            <a:ext cx="8729794" cy="557164"/>
          </a:xfrm>
          <a:prstGeom prst="roundRect">
            <a:avLst/>
          </a:prstGeom>
          <a:pattFill prst="pct5">
            <a:fgClr>
              <a:srgbClr val="ECE6F6"/>
            </a:fgClr>
            <a:bgClr>
              <a:srgbClr val="FFFFFF"/>
            </a:bgClr>
          </a:pattFill>
          <a:ln w="25400" cap="flat" cmpd="sng" algn="ctr">
            <a:solidFill>
              <a:srgbClr val="FFC000"/>
            </a:solidFill>
            <a:prstDash val="solid"/>
          </a:ln>
          <a:effectLst>
            <a:outerShdw blurRad="63500" dir="1680000" algn="ctr" rotWithShape="0">
              <a:srgbClr val="BE44FE">
                <a:alpha val="51000"/>
              </a:srgbClr>
            </a:outerShdw>
          </a:effectLst>
        </p:spPr>
        <p:txBody>
          <a:bodyPr spcFirstLastPara="1" wrap="square" lIns="72000" tIns="0" rIns="50800" bIns="72000" spcCol="38100" anchor="ctr">
            <a:spAutoFit/>
          </a:bodyPr>
          <a:lstStyle/>
          <a:p>
            <a:pPr lvl="0" algn="ctr">
              <a:defRPr/>
            </a:pPr>
            <a:r>
              <a:rPr kumimoji="1"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What did the family do in the story </a:t>
            </a:r>
            <a:r>
              <a:rPr kumimoji="1" lang="en-US" altLang="zh-CN" sz="2800" b="1" i="1" dirty="0" smtClean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Pond </a:t>
            </a:r>
            <a:r>
              <a:rPr kumimoji="1" lang="en-US" altLang="zh-CN" sz="2800" b="1" i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Dipping</a:t>
            </a:r>
            <a:r>
              <a:rPr kumimoji="1"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?</a:t>
            </a:r>
            <a:endParaRPr kumimoji="1" lang="en-US" altLang="zh-CN" sz="2800" b="1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3408177" y="1961019"/>
            <a:ext cx="400" cy="28201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" name="组合 7"/>
          <p:cNvGrpSpPr/>
          <p:nvPr/>
        </p:nvGrpSpPr>
        <p:grpSpPr>
          <a:xfrm>
            <a:off x="10674026" y="3627192"/>
            <a:ext cx="1176678" cy="1225302"/>
            <a:chOff x="11730927" y="3702848"/>
            <a:chExt cx="1621166" cy="1688157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0927" y="3702848"/>
              <a:ext cx="1621166" cy="1688157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 flipH="1">
              <a:off x="12330364" y="4383053"/>
              <a:ext cx="314590" cy="189957"/>
            </a:xfrm>
            <a:prstGeom prst="rect">
              <a:avLst/>
            </a:prstGeom>
          </p:spPr>
        </p:pic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 flipH="1">
              <a:off x="12172802" y="4235147"/>
              <a:ext cx="314590" cy="18995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21586" y="4239843"/>
            <a:ext cx="1589417" cy="982554"/>
            <a:chOff x="2443496" y="4659832"/>
            <a:chExt cx="1589417" cy="982554"/>
          </a:xfrm>
        </p:grpSpPr>
        <p:grpSp>
          <p:nvGrpSpPr>
            <p:cNvPr id="94" name="组合 93"/>
            <p:cNvGrpSpPr/>
            <p:nvPr/>
          </p:nvGrpSpPr>
          <p:grpSpPr>
            <a:xfrm rot="19749515">
              <a:off x="2606017" y="4752042"/>
              <a:ext cx="1368107" cy="890344"/>
              <a:chOff x="4293560" y="3856877"/>
              <a:chExt cx="1259940" cy="674308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8" cstate="email"/>
              <a:srcRect/>
              <a:stretch>
                <a:fillRect/>
              </a:stretch>
            </p:blipFill>
            <p:spPr>
              <a:xfrm>
                <a:off x="4293560" y="3975087"/>
                <a:ext cx="311334" cy="284234"/>
              </a:xfrm>
              <a:prstGeom prst="rect">
                <a:avLst/>
              </a:prstGeom>
            </p:spPr>
          </p:pic>
          <p:pic>
            <p:nvPicPr>
              <p:cNvPr id="99" name="图片 98"/>
              <p:cNvPicPr>
                <a:picLocks noChangeAspect="1"/>
              </p:cNvPicPr>
              <p:nvPr/>
            </p:nvPicPr>
            <p:blipFill rotWithShape="1">
              <a:blip r:embed="rId9" cstate="email"/>
              <a:srcRect/>
              <a:stretch>
                <a:fillRect/>
              </a:stretch>
            </p:blipFill>
            <p:spPr>
              <a:xfrm>
                <a:off x="4481118" y="3856877"/>
                <a:ext cx="1072382" cy="674308"/>
              </a:xfrm>
              <a:prstGeom prst="rect">
                <a:avLst/>
              </a:prstGeom>
            </p:spPr>
          </p:pic>
        </p:grpSp>
        <p:sp>
          <p:nvSpPr>
            <p:cNvPr id="84" name="圆角矩形 83"/>
            <p:cNvSpPr/>
            <p:nvPr/>
          </p:nvSpPr>
          <p:spPr>
            <a:xfrm>
              <a:off x="2443496" y="4659832"/>
              <a:ext cx="1589417" cy="929751"/>
            </a:xfrm>
            <a:prstGeom prst="roundRect">
              <a:avLst/>
            </a:prstGeom>
            <a:noFill/>
            <a:ln w="38100" cap="flat">
              <a:solidFill>
                <a:srgbClr val="FFC000"/>
              </a:solidFill>
              <a:prstDash val="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15" name="左大括号 14"/>
          <p:cNvSpPr/>
          <p:nvPr/>
        </p:nvSpPr>
        <p:spPr>
          <a:xfrm rot="5400000">
            <a:off x="3202367" y="337138"/>
            <a:ext cx="396750" cy="3877117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722041" y="2435822"/>
            <a:ext cx="1435302" cy="535040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Wilf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4385120" y="2477912"/>
            <a:ext cx="1435302" cy="535040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Wilma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24711" y="3335435"/>
            <a:ext cx="952426" cy="52212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pull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14" name="圆角矩形 113"/>
          <p:cNvSpPr/>
          <p:nvPr/>
        </p:nvSpPr>
        <p:spPr>
          <a:xfrm>
            <a:off x="2676039" y="3492310"/>
            <a:ext cx="1835001" cy="93075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helped </a:t>
            </a:r>
            <a:r>
              <a:rPr lang="en-US" altLang="zh-CN" sz="2400" b="1" dirty="0" err="1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Wilf</a:t>
            </a: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 pull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15" name="圆角矩形 114"/>
          <p:cNvSpPr/>
          <p:nvPr/>
        </p:nvSpPr>
        <p:spPr>
          <a:xfrm>
            <a:off x="4995729" y="3505456"/>
            <a:ext cx="2186236" cy="93075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h</a:t>
            </a:r>
            <a:r>
              <a:rPr lang="en-US" altLang="zh-CN" sz="24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elped </a:t>
            </a:r>
            <a:r>
              <a:rPr lang="en-US" altLang="zh-CN" sz="2400" b="1" dirty="0" err="1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Wilf</a:t>
            </a: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 with the stick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5102771" y="3011955"/>
            <a:ext cx="0" cy="33721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直接箭头连接符 116"/>
          <p:cNvCxnSpPr/>
          <p:nvPr/>
        </p:nvCxnSpPr>
        <p:spPr>
          <a:xfrm>
            <a:off x="1413585" y="3012861"/>
            <a:ext cx="0" cy="3225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直接箭头连接符 117"/>
          <p:cNvCxnSpPr/>
          <p:nvPr/>
        </p:nvCxnSpPr>
        <p:spPr>
          <a:xfrm>
            <a:off x="1410278" y="3883028"/>
            <a:ext cx="0" cy="3225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直接箭头连接符 118"/>
          <p:cNvCxnSpPr/>
          <p:nvPr/>
        </p:nvCxnSpPr>
        <p:spPr>
          <a:xfrm>
            <a:off x="8638625" y="2006462"/>
            <a:ext cx="8474" cy="130011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0" name="圆角矩形 119"/>
          <p:cNvSpPr/>
          <p:nvPr/>
        </p:nvSpPr>
        <p:spPr>
          <a:xfrm>
            <a:off x="7714436" y="3585691"/>
            <a:ext cx="2011915" cy="52212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rPr>
              <a:t>Mum &amp; Dad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3" name="右箭头 42"/>
          <p:cNvSpPr/>
          <p:nvPr/>
        </p:nvSpPr>
        <p:spPr>
          <a:xfrm>
            <a:off x="7245007" y="3696686"/>
            <a:ext cx="342367" cy="300137"/>
          </a:xfrm>
          <a:prstGeom prst="rightArrow">
            <a:avLst/>
          </a:prstGeom>
          <a:solidFill>
            <a:srgbClr val="EBD86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1" name="右箭头 120"/>
          <p:cNvSpPr/>
          <p:nvPr/>
        </p:nvSpPr>
        <p:spPr>
          <a:xfrm rot="5400000">
            <a:off x="8459031" y="4301834"/>
            <a:ext cx="352434" cy="183988"/>
          </a:xfrm>
          <a:prstGeom prst="rightArrow">
            <a:avLst/>
          </a:prstGeom>
          <a:solidFill>
            <a:srgbClr val="EBD86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2" name="圆角矩形 121"/>
          <p:cNvSpPr/>
          <p:nvPr/>
        </p:nvSpPr>
        <p:spPr>
          <a:xfrm>
            <a:off x="7636904" y="4636493"/>
            <a:ext cx="2011915" cy="52212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Helvetica Light"/>
              </a:rPr>
              <a:t>helped pull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3" name="右箭头 122"/>
          <p:cNvSpPr/>
          <p:nvPr/>
        </p:nvSpPr>
        <p:spPr>
          <a:xfrm>
            <a:off x="10092024" y="3917474"/>
            <a:ext cx="342367" cy="300137"/>
          </a:xfrm>
          <a:prstGeom prst="rightArrow">
            <a:avLst/>
          </a:prstGeom>
          <a:solidFill>
            <a:srgbClr val="EBD86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4" name="圆角矩形 123"/>
          <p:cNvSpPr/>
          <p:nvPr/>
        </p:nvSpPr>
        <p:spPr>
          <a:xfrm>
            <a:off x="1704597" y="5734936"/>
            <a:ext cx="8729794" cy="557164"/>
          </a:xfrm>
          <a:prstGeom prst="roundRect">
            <a:avLst/>
          </a:prstGeom>
          <a:pattFill prst="pct5">
            <a:fgClr>
              <a:srgbClr val="ECE6F6"/>
            </a:fgClr>
            <a:bgClr>
              <a:srgbClr val="FFFFFF"/>
            </a:bgClr>
          </a:pattFill>
          <a:ln w="25400" cap="flat" cmpd="sng" algn="ctr">
            <a:solidFill>
              <a:srgbClr val="FFC000"/>
            </a:solidFill>
            <a:prstDash val="solid"/>
          </a:ln>
          <a:effectLst>
            <a:outerShdw blurRad="63500" dir="1680000" algn="ctr" rotWithShape="0">
              <a:srgbClr val="BE44FE">
                <a:alpha val="51000"/>
              </a:srgbClr>
            </a:outerShdw>
          </a:effectLst>
        </p:spPr>
        <p:txBody>
          <a:bodyPr spcFirstLastPara="1" wrap="square" lIns="72000" tIns="0" rIns="50800" bIns="72000" spcCol="38100" anchor="ctr">
            <a:spAutoFit/>
          </a:bodyPr>
          <a:lstStyle/>
          <a:p>
            <a:pPr lvl="0" algn="ctr">
              <a:defRPr/>
            </a:pPr>
            <a:r>
              <a:rPr kumimoji="1" lang="en-US" altLang="zh-CN" sz="2800" b="1" dirty="0">
                <a:latin typeface="Century Gothic" panose="020B0502020202020204" pitchFamily="34" charset="0"/>
                <a:ea typeface="SimSun" panose="02010600030101010101" pitchFamily="2" charset="-122"/>
              </a:rPr>
              <a:t>______ pulled/pulled out _______.</a:t>
            </a:r>
            <a:endParaRPr kumimoji="1" lang="en-US" altLang="zh-CN" sz="2800" b="1" dirty="0"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5" name="右箭头 124"/>
          <p:cNvSpPr/>
          <p:nvPr/>
        </p:nvSpPr>
        <p:spPr>
          <a:xfrm>
            <a:off x="4586037" y="3818445"/>
            <a:ext cx="342367" cy="300137"/>
          </a:xfrm>
          <a:prstGeom prst="rightArrow">
            <a:avLst/>
          </a:prstGeom>
          <a:solidFill>
            <a:srgbClr val="EBD86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573592" y="-14903"/>
            <a:ext cx="7626092" cy="1434549"/>
            <a:chOff x="8567" y="-23"/>
            <a:chExt cx="8445" cy="2007"/>
          </a:xfrm>
        </p:grpSpPr>
        <p:sp>
          <p:nvSpPr>
            <p:cNvPr id="45" name="矩形 4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600" y="350"/>
              <a:ext cx="8268" cy="132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they’ve learned from the story by using the language support.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Ss to talk about what the family did in the story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Pond Dipping.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Help Ss to organize their ideas about the story with the given visual support and tell them, “This is practice     before your homework.”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Model the questions; ask Ss to work together to present their answers.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8" name="直角三角形 4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245797" y="104796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77188" y="6147844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960349" y="1807557"/>
            <a:ext cx="451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 Picture Story</a:t>
            </a:r>
            <a:endParaRPr lang="zh-CN" altLang="zh-CN" sz="2400" b="1" kern="0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-1" fmla="*/ 0 w 5202326"/>
              <a:gd name="connsiteY0-2" fmla="*/ 176436 h 1058596"/>
              <a:gd name="connsiteX1-3" fmla="*/ 176436 w 5202326"/>
              <a:gd name="connsiteY1-4" fmla="*/ 0 h 1058596"/>
              <a:gd name="connsiteX2-5" fmla="*/ 5025890 w 5202326"/>
              <a:gd name="connsiteY2-6" fmla="*/ 0 h 1058596"/>
              <a:gd name="connsiteX3-7" fmla="*/ 5202326 w 5202326"/>
              <a:gd name="connsiteY3-8" fmla="*/ 176436 h 1058596"/>
              <a:gd name="connsiteX4-9" fmla="*/ 5202326 w 5202326"/>
              <a:gd name="connsiteY4-10" fmla="*/ 882160 h 1058596"/>
              <a:gd name="connsiteX5-11" fmla="*/ 5025890 w 5202326"/>
              <a:gd name="connsiteY5-12" fmla="*/ 1058596 h 1058596"/>
              <a:gd name="connsiteX6-13" fmla="*/ 176436 w 5202326"/>
              <a:gd name="connsiteY6-14" fmla="*/ 1058596 h 1058596"/>
              <a:gd name="connsiteX7-15" fmla="*/ 0 w 5202326"/>
              <a:gd name="connsiteY7-16" fmla="*/ 882160 h 1058596"/>
              <a:gd name="connsiteX8-17" fmla="*/ 0 w 5202326"/>
              <a:gd name="connsiteY8-18" fmla="*/ 176436 h 10585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513484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97927"/>
            <a:ext cx="5695416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Now, please follow the steps to finish your homework, and then present it in the next class: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C5461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  <a:p>
            <a:pPr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1. Create a picture story about  </a:t>
            </a:r>
            <a:endParaRPr lang="en-US" altLang="zh-CN" sz="2600" b="1" kern="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   an outdoor activity.</a:t>
            </a:r>
            <a:endParaRPr lang="zh-CN" altLang="zh-CN" sz="2600" b="1" kern="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R="0" lvl="0" algn="l" defTabSz="9144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2. Write two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complete sentences </a:t>
            </a:r>
            <a:endParaRPr lang="en-US" altLang="zh-CN" sz="2600" b="1" kern="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R="0" lvl="0" algn="l" defTabSz="9144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   to describe it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.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4" name="同侧圆角矩形 43"/>
          <p:cNvSpPr/>
          <p:nvPr/>
        </p:nvSpPr>
        <p:spPr>
          <a:xfrm>
            <a:off x="813603" y="948473"/>
            <a:ext cx="3134034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 Picture Story</a:t>
            </a:r>
            <a:endParaRPr lang="en-US" altLang="zh-CN" sz="2400" b="1" kern="0" dirty="0">
              <a:solidFill>
                <a:srgbClr val="00000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679054" y="2806261"/>
            <a:ext cx="3389437" cy="242683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573592" y="-14901"/>
            <a:ext cx="7626092" cy="1434549"/>
            <a:chOff x="8567" y="-23"/>
            <a:chExt cx="8445" cy="2007"/>
          </a:xfrm>
        </p:grpSpPr>
        <p:sp>
          <p:nvSpPr>
            <p:cNvPr id="26" name="矩形 25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871" y="352"/>
              <a:ext cx="7997" cy="132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what the homework is.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Explain the writing task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check their understanding.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 startAt="2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that they should finish their writing before next class. Make sure that they know to upload their        homework to the platform. They will present their work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Remind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watch the post-class video and to finish the writing task.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78" y="90217"/>
            <a:ext cx="12192001" cy="66775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54" y="1593403"/>
            <a:ext cx="5223718" cy="246986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02" y="1451190"/>
            <a:ext cx="4171863" cy="2968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89" y="4065209"/>
            <a:ext cx="4255092" cy="21677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4690" y="2005906"/>
            <a:ext cx="3229103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  </a:t>
            </a:r>
            <a:endParaRPr lang="en-US" altLang="zh-CN" sz="2880" b="1" kern="0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bat/tag/dog/got</a:t>
            </a:r>
            <a:endParaRPr lang="zh-CN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/god/bad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4187" y="4281364"/>
            <a:ext cx="4135902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endParaRPr lang="en-US" altLang="zh-CN" sz="2880" b="1" kern="0" dirty="0">
              <a:solidFill>
                <a:srgbClr val="5AD892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pond/junk/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pram/frog/fish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520" kern="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38893" y="2219687"/>
            <a:ext cx="4989895" cy="167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lvl="0" defTabSz="410845" hangingPunct="0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 pulled/pulled out ____.</a:t>
            </a: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913261" y="609118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51526" y="10199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3758" y="6098447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380175" y="4431349"/>
            <a:ext cx="3046290" cy="1487078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319859" y="378918"/>
            <a:ext cx="5184559" cy="1109708"/>
            <a:chOff x="3319860" y="479713"/>
            <a:chExt cx="5184559" cy="1109708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8" cstate="screen"/>
            <a:srcRect l="3322" t="37846" r="4578" b="42441"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  <a:endParaRPr lang="en-US" altLang="zh-CN" sz="3240" b="1" kern="0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14196" y="-14902"/>
            <a:ext cx="6085487" cy="1500826"/>
            <a:chOff x="8567" y="-23"/>
            <a:chExt cx="8445" cy="2007"/>
          </a:xfrm>
        </p:grpSpPr>
        <p:sp>
          <p:nvSpPr>
            <p:cNvPr id="37" name="矩形 3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600" y="468"/>
              <a:ext cx="8268" cy="10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today’s lesson.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phonics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words.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words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make sentences with them.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sentence patterns by asking each S to make sentences with them.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9" y="2818481"/>
            <a:ext cx="3569371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952">
            <a:off x="6619373" y="2598762"/>
            <a:ext cx="3752913" cy="351058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235" y="6422415"/>
            <a:ext cx="1025203" cy="294424"/>
            <a:chOff x="10827556" y="6277239"/>
            <a:chExt cx="1025203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27556" y="62839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43438" y="3074117"/>
            <a:ext cx="2533483" cy="25598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456626">
            <a:off x="6950956" y="2807243"/>
            <a:ext cx="3089748" cy="3093618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114196" y="-14902"/>
            <a:ext cx="6085487" cy="1500826"/>
            <a:chOff x="8567" y="-23"/>
            <a:chExt cx="8445" cy="2007"/>
          </a:xfrm>
        </p:grpSpPr>
        <p:sp>
          <p:nvSpPr>
            <p:cNvPr id="17" name="矩形 1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600" y="492"/>
              <a:ext cx="8268" cy="104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End the lesson and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prepare well for the next class. </a:t>
              </a:r>
              <a:endParaRPr lang="zh-CN" altLang="zh-CN" sz="1100" dirty="0"/>
            </a:p>
            <a:p>
              <a:r>
                <a:rPr lang="en-US" altLang="zh-CN" sz="1100" b="1" dirty="0"/>
                <a:t>1.  Briefly comment on Ss. </a:t>
              </a:r>
              <a:endParaRPr lang="zh-CN" altLang="zh-CN" sz="1100" dirty="0"/>
            </a:p>
            <a:p>
              <a:r>
                <a:rPr lang="en-US" altLang="zh-CN" sz="1100" b="1" dirty="0"/>
                <a:t>2.  Say goodbye to students.</a:t>
              </a:r>
              <a:endParaRPr lang="zh-CN" altLang="zh-CN" sz="1100" dirty="0"/>
            </a:p>
            <a:p>
              <a:r>
                <a:rPr lang="en-US" altLang="zh-CN" sz="1100" b="1" dirty="0"/>
                <a:t>3. 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preview the next lesson.</a:t>
              </a:r>
              <a:endParaRPr lang="zh-CN" altLang="zh-CN" sz="1100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694448" y="2100539"/>
            <a:ext cx="4146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This is a retelling of the book </a:t>
            </a:r>
            <a:r>
              <a:rPr lang="en-US" altLang="zh-CN" sz="2800" b="1" i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The Mud Bath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.</a:t>
            </a:r>
            <a:endParaRPr lang="zh-CN" altLang="zh-CN" sz="2800" b="1" dirty="0">
              <a:solidFill>
                <a:prstClr val="white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7004" y="6513789"/>
            <a:ext cx="942691" cy="294424"/>
            <a:chOff x="11008048" y="6528234"/>
            <a:chExt cx="942691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51246" y="649823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2273913">
            <a:off x="7357141" y="2764154"/>
            <a:ext cx="966851" cy="154287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447952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8852935" y="5861033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201854" y="779779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A904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264095" y="759424"/>
            <a:ext cx="887432" cy="59162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2124" y="-1378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9005401" y="-163573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864268" y="-36193"/>
            <a:ext cx="6335415" cy="1438589"/>
            <a:chOff x="8567" y="-23"/>
            <a:chExt cx="8445" cy="2007"/>
          </a:xfrm>
        </p:grpSpPr>
        <p:sp>
          <p:nvSpPr>
            <p:cNvPr id="41" name="矩形 4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600" y="119"/>
              <a:ext cx="8268" cy="179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Present and share the writing that was assigned last lesson.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Let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present in turns.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listen carefully and to ask questions.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After both of the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have finished, give them feedback and awards (Click the picture of</a:t>
              </a:r>
              <a:endParaRPr lang="en-US" altLang="zh-CN" sz="1100" b="1" dirty="0"/>
            </a:p>
            <a:p>
              <a:pPr lvl="0"/>
              <a:r>
                <a:rPr lang="en-US" altLang="zh-CN" sz="1100" b="1" dirty="0"/>
                <a:t>    the book beside the boy or girl so that they can get some awards). Click and give each</a:t>
              </a:r>
              <a:endParaRPr lang="en-US" altLang="zh-CN" sz="1100" b="1" dirty="0"/>
            </a:p>
            <a:p>
              <a:pPr lvl="0"/>
              <a:r>
                <a:rPr lang="en-US" altLang="zh-CN" sz="1100" b="1" dirty="0"/>
                <a:t>    S a trophy to mark their good performance.</a:t>
              </a:r>
              <a:endParaRPr lang="zh-CN" altLang="zh-CN" sz="1100" dirty="0"/>
            </a:p>
            <a:p>
              <a:r>
                <a:rPr lang="en-US" altLang="zh-CN" sz="1100" b="1" dirty="0"/>
                <a:t>    Note: You can click the picture of the boy or the girl to give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the trophy.</a:t>
              </a:r>
              <a:endParaRPr lang="zh-CN" altLang="zh-CN" sz="1100" dirty="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1" name="直角三角形 6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6846" y="-1813034"/>
            <a:ext cx="12190269" cy="8643408"/>
          </a:xfrm>
          <a:prstGeom prst="rect">
            <a:avLst/>
          </a:pr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458875" y="399947"/>
            <a:ext cx="50700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listen and speak!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443" y="418816"/>
            <a:ext cx="887432" cy="59162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5" name="文本框 8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0854238" y="6246496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7" name="圆角矩形 66"/>
          <p:cNvSpPr/>
          <p:nvPr/>
        </p:nvSpPr>
        <p:spPr>
          <a:xfrm>
            <a:off x="6338335" y="1620898"/>
            <a:ext cx="1009874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bat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62" name="图片 1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" b="100000" l="0" r="99137">
                        <a14:foregroundMark x1="2285" y1="40661" x2="11376" y2="24374"/>
                        <a14:foregroundMark x1="12341" y1="22893" x2="24733" y2="15831"/>
                        <a14:foregroundMark x1="24733" y1="15148" x2="39259" y2="11845"/>
                        <a14:foregroundMark x1="70645" y1="12870" x2="90909" y2="34396"/>
                        <a14:foregroundMark x1="90757" y1="32916" x2="96851" y2="52050"/>
                        <a14:foregroundMark x1="96699" y1="50569" x2="98324" y2="65376"/>
                        <a14:foregroundMark x1="97867" y1="63212" x2="92077" y2="82460"/>
                        <a14:foregroundMark x1="92077" y1="82460" x2="78517" y2="9612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128" y="3474157"/>
            <a:ext cx="5154287" cy="266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9128" y="5513696"/>
            <a:ext cx="3697862" cy="1324411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961959" y="5430455"/>
            <a:ext cx="766570" cy="430081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576328" y="1673878"/>
            <a:ext cx="978648" cy="1983746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665847" y="3319364"/>
            <a:ext cx="815719" cy="457656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5073706" y="3332099"/>
            <a:ext cx="815719" cy="457656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707163" y="3429403"/>
            <a:ext cx="602909" cy="338260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064456" y="3443942"/>
            <a:ext cx="602909" cy="338260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429117" y="3860434"/>
            <a:ext cx="766570" cy="430081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368717" y="3573617"/>
            <a:ext cx="766570" cy="430081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892362" y="3869661"/>
            <a:ext cx="766570" cy="430081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956867" y="2999322"/>
            <a:ext cx="766570" cy="430081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7854204" y="2974189"/>
            <a:ext cx="999831" cy="560215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409805" y="5051609"/>
            <a:ext cx="885211" cy="496644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424813" y="5972758"/>
            <a:ext cx="766570" cy="430081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904255" y="6041157"/>
            <a:ext cx="766570" cy="430081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244097" y="2999321"/>
            <a:ext cx="766570" cy="43008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623191" y="2999322"/>
            <a:ext cx="766570" cy="430081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3" b="100000" l="9630" r="99259">
                        <a14:foregroundMark x1="82963" y1="42667" x2="89630" y2="69333"/>
                        <a14:foregroundMark x1="71852" y1="60000" x2="88148" y2="74667"/>
                        <a14:foregroundMark x1="87407" y1="46667" x2="87407" y2="54667"/>
                        <a14:foregroundMark x1="78519" y1="65333" x2="77037" y2="72000"/>
                      </a14:backgroundRemoval>
                    </a14:imgEffect>
                  </a14:imgLayer>
                </a14:imgProps>
              </a:ext>
            </a:extLst>
          </a:blip>
          <a:srcRect r="-1309"/>
          <a:stretch>
            <a:fillRect/>
          </a:stretch>
        </p:blipFill>
        <p:spPr>
          <a:xfrm>
            <a:off x="1450893" y="4477279"/>
            <a:ext cx="567547" cy="310254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3" b="100000" l="9630" r="99259">
                        <a14:foregroundMark x1="82963" y1="42667" x2="89630" y2="69333"/>
                        <a14:foregroundMark x1="71852" y1="60000" x2="88148" y2="74667"/>
                        <a14:foregroundMark x1="87407" y1="46667" x2="87407" y2="54667"/>
                        <a14:foregroundMark x1="78519" y1="65333" x2="77037" y2="72000"/>
                      </a14:backgroundRemoval>
                    </a14:imgEffect>
                  </a14:imgLayer>
                </a14:imgProps>
              </a:ext>
            </a:extLst>
          </a:blip>
          <a:srcRect r="-1309"/>
          <a:stretch>
            <a:fillRect/>
          </a:stretch>
        </p:blipFill>
        <p:spPr>
          <a:xfrm>
            <a:off x="2143535" y="4620783"/>
            <a:ext cx="567547" cy="31025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467236" y="2634979"/>
            <a:ext cx="1646588" cy="2045289"/>
            <a:chOff x="9467236" y="2634979"/>
            <a:chExt cx="1646588" cy="204528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7" cstate="email"/>
            <a:stretch>
              <a:fillRect/>
            </a:stretch>
          </p:blipFill>
          <p:spPr>
            <a:xfrm>
              <a:off x="9870795" y="2634979"/>
              <a:ext cx="1243029" cy="204528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974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7236" y="3332099"/>
              <a:ext cx="1343475" cy="839658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9078590" y="4477279"/>
            <a:ext cx="1980173" cy="2141945"/>
            <a:chOff x="9078590" y="4477279"/>
            <a:chExt cx="1980173" cy="214194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0" cstate="email"/>
            <a:srcRect/>
            <a:stretch>
              <a:fillRect/>
            </a:stretch>
          </p:blipFill>
          <p:spPr>
            <a:xfrm flipH="1">
              <a:off x="9766795" y="4477279"/>
              <a:ext cx="1291968" cy="2141945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974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8590" y="5384061"/>
              <a:ext cx="1418555" cy="863432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8699404" y="2034984"/>
            <a:ext cx="457198" cy="488731"/>
            <a:chOff x="7975194" y="3959536"/>
            <a:chExt cx="485385" cy="544581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2" t="19994" r="16785" b="11461"/>
            <a:stretch>
              <a:fillRect/>
            </a:stretch>
          </p:blipFill>
          <p:spPr>
            <a:xfrm>
              <a:off x="7975194" y="3959536"/>
              <a:ext cx="485385" cy="544581"/>
            </a:xfrm>
            <a:prstGeom prst="rect">
              <a:avLst/>
            </a:prstGeom>
          </p:spPr>
        </p:pic>
        <p:sp>
          <p:nvSpPr>
            <p:cNvPr id="57" name="流程图: 联系 56"/>
            <p:cNvSpPr/>
            <p:nvPr/>
          </p:nvSpPr>
          <p:spPr>
            <a:xfrm>
              <a:off x="8029734" y="4003698"/>
              <a:ext cx="299413" cy="408620"/>
            </a:xfrm>
            <a:prstGeom prst="flowChartConnector">
              <a:avLst/>
            </a:prstGeom>
            <a:solidFill>
              <a:srgbClr val="EBD86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4" cstate="email"/>
          <a:srcRect/>
          <a:stretch>
            <a:fillRect/>
          </a:stretch>
        </p:blipFill>
        <p:spPr>
          <a:xfrm>
            <a:off x="6214942" y="2649694"/>
            <a:ext cx="1057532" cy="699253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5583568" y="1951469"/>
            <a:ext cx="652725" cy="713444"/>
            <a:chOff x="7943960" y="3068573"/>
            <a:chExt cx="633912" cy="905682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3" t="17260" r="17752" b="12772"/>
            <a:stretch>
              <a:fillRect/>
            </a:stretch>
          </p:blipFill>
          <p:spPr>
            <a:xfrm>
              <a:off x="7943960" y="3068573"/>
              <a:ext cx="633912" cy="905682"/>
            </a:xfrm>
            <a:prstGeom prst="rect">
              <a:avLst/>
            </a:prstGeom>
          </p:spPr>
        </p:pic>
        <p:sp>
          <p:nvSpPr>
            <p:cNvPr id="83" name="流程图: 联系 82"/>
            <p:cNvSpPr/>
            <p:nvPr/>
          </p:nvSpPr>
          <p:spPr>
            <a:xfrm>
              <a:off x="8055346" y="3364570"/>
              <a:ext cx="299413" cy="408618"/>
            </a:xfrm>
            <a:prstGeom prst="flowChartConnector">
              <a:avLst/>
            </a:prstGeom>
            <a:solidFill>
              <a:srgbClr val="EBD86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222298" y="2590758"/>
            <a:ext cx="641475" cy="353945"/>
            <a:chOff x="7193432" y="3240469"/>
            <a:chExt cx="682380" cy="436081"/>
          </a:xfrm>
        </p:grpSpPr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9" t="37303" r="13719" b="24275"/>
            <a:stretch>
              <a:fillRect/>
            </a:stretch>
          </p:blipFill>
          <p:spPr>
            <a:xfrm>
              <a:off x="7193432" y="3240469"/>
              <a:ext cx="682380" cy="422557"/>
            </a:xfrm>
            <a:prstGeom prst="rect">
              <a:avLst/>
            </a:prstGeom>
          </p:spPr>
        </p:pic>
        <p:sp>
          <p:nvSpPr>
            <p:cNvPr id="89" name="流程图: 联系 88"/>
            <p:cNvSpPr/>
            <p:nvPr/>
          </p:nvSpPr>
          <p:spPr>
            <a:xfrm>
              <a:off x="7392360" y="3267930"/>
              <a:ext cx="299413" cy="408620"/>
            </a:xfrm>
            <a:prstGeom prst="flowChartConnector">
              <a:avLst/>
            </a:prstGeom>
            <a:solidFill>
              <a:srgbClr val="EBD86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b</a:t>
              </a:r>
              <a:endPara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880384" y="4552698"/>
            <a:ext cx="794479" cy="794479"/>
            <a:chOff x="7809907" y="3762653"/>
            <a:chExt cx="794479" cy="794479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907" y="3762653"/>
              <a:ext cx="794479" cy="794479"/>
            </a:xfrm>
            <a:prstGeom prst="rect">
              <a:avLst/>
            </a:prstGeom>
          </p:spPr>
        </p:pic>
        <p:sp>
          <p:nvSpPr>
            <p:cNvPr id="92" name="流程图: 联系 91"/>
            <p:cNvSpPr/>
            <p:nvPr/>
          </p:nvSpPr>
          <p:spPr>
            <a:xfrm>
              <a:off x="8029734" y="4003698"/>
              <a:ext cx="299413" cy="408620"/>
            </a:xfrm>
            <a:prstGeom prst="flowChartConnector">
              <a:avLst/>
            </a:prstGeom>
            <a:solidFill>
              <a:srgbClr val="EBD86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g</a:t>
              </a:r>
              <a:endPara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191383" y="4020841"/>
            <a:ext cx="794479" cy="794479"/>
            <a:chOff x="7809745" y="3781374"/>
            <a:chExt cx="794479" cy="794479"/>
          </a:xfrm>
        </p:grpSpPr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745" y="3781374"/>
              <a:ext cx="794479" cy="794479"/>
            </a:xfrm>
            <a:prstGeom prst="rect">
              <a:avLst/>
            </a:prstGeom>
          </p:spPr>
        </p:pic>
        <p:sp>
          <p:nvSpPr>
            <p:cNvPr id="95" name="流程图: 联系 94"/>
            <p:cNvSpPr/>
            <p:nvPr/>
          </p:nvSpPr>
          <p:spPr>
            <a:xfrm>
              <a:off x="8029734" y="4003698"/>
              <a:ext cx="299413" cy="408620"/>
            </a:xfrm>
            <a:prstGeom prst="flowChartConnector">
              <a:avLst/>
            </a:prstGeom>
            <a:solidFill>
              <a:srgbClr val="EBD86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262222" y="5263797"/>
            <a:ext cx="794479" cy="794479"/>
            <a:chOff x="7809907" y="3762653"/>
            <a:chExt cx="794479" cy="794479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907" y="3762653"/>
              <a:ext cx="794479" cy="794479"/>
            </a:xfrm>
            <a:prstGeom prst="rect">
              <a:avLst/>
            </a:prstGeom>
          </p:spPr>
        </p:pic>
        <p:sp>
          <p:nvSpPr>
            <p:cNvPr id="98" name="流程图: 联系 97"/>
            <p:cNvSpPr/>
            <p:nvPr/>
          </p:nvSpPr>
          <p:spPr>
            <a:xfrm>
              <a:off x="8029734" y="4003698"/>
              <a:ext cx="299413" cy="408620"/>
            </a:xfrm>
            <a:prstGeom prst="flowChartConnector">
              <a:avLst/>
            </a:prstGeom>
            <a:solidFill>
              <a:srgbClr val="EBD86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d</a:t>
              </a:r>
              <a:endPara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9" name="圆角矩形 98"/>
          <p:cNvSpPr/>
          <p:nvPr/>
        </p:nvSpPr>
        <p:spPr>
          <a:xfrm>
            <a:off x="6001616" y="1051621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b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4" name="圆角矩形 113"/>
          <p:cNvSpPr/>
          <p:nvPr/>
        </p:nvSpPr>
        <p:spPr>
          <a:xfrm>
            <a:off x="6564179" y="1056537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a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5" name="圆角矩形 114"/>
          <p:cNvSpPr/>
          <p:nvPr/>
        </p:nvSpPr>
        <p:spPr>
          <a:xfrm>
            <a:off x="7118156" y="1037739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6" name="圆角矩形 115"/>
          <p:cNvSpPr/>
          <p:nvPr/>
        </p:nvSpPr>
        <p:spPr>
          <a:xfrm>
            <a:off x="10063880" y="1110506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d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9" name="圆角矩形 118"/>
          <p:cNvSpPr/>
          <p:nvPr/>
        </p:nvSpPr>
        <p:spPr>
          <a:xfrm>
            <a:off x="10600946" y="1094178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o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20" name="圆角矩形 119"/>
          <p:cNvSpPr/>
          <p:nvPr/>
        </p:nvSpPr>
        <p:spPr>
          <a:xfrm>
            <a:off x="11153003" y="1074436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g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24" name="圆角矩形 123"/>
          <p:cNvSpPr/>
          <p:nvPr/>
        </p:nvSpPr>
        <p:spPr>
          <a:xfrm>
            <a:off x="10192323" y="1636640"/>
            <a:ext cx="1009874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dog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25" name="圆角矩形 124"/>
          <p:cNvSpPr/>
          <p:nvPr/>
        </p:nvSpPr>
        <p:spPr>
          <a:xfrm>
            <a:off x="8078946" y="1066296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28" name="圆角矩形 127"/>
          <p:cNvSpPr/>
          <p:nvPr/>
        </p:nvSpPr>
        <p:spPr>
          <a:xfrm>
            <a:off x="8653797" y="1071040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a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34" name="圆角矩形 133"/>
          <p:cNvSpPr/>
          <p:nvPr/>
        </p:nvSpPr>
        <p:spPr>
          <a:xfrm>
            <a:off x="9195056" y="1056537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g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35" name="圆角矩形 134"/>
          <p:cNvSpPr/>
          <p:nvPr/>
        </p:nvSpPr>
        <p:spPr>
          <a:xfrm>
            <a:off x="8185182" y="1636640"/>
            <a:ext cx="1009874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tag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7357736" y="890586"/>
            <a:ext cx="4478013" cy="1308724"/>
            <a:chOff x="719896" y="2611454"/>
            <a:chExt cx="3015340" cy="2671886"/>
          </a:xfrm>
        </p:grpSpPr>
        <p:sp>
          <p:nvSpPr>
            <p:cNvPr id="133" name="圆角矩形标注 132"/>
            <p:cNvSpPr/>
            <p:nvPr/>
          </p:nvSpPr>
          <p:spPr>
            <a:xfrm>
              <a:off x="737234" y="2611454"/>
              <a:ext cx="2943149" cy="2671886"/>
            </a:xfrm>
            <a:prstGeom prst="wedgeRoundRectCallout">
              <a:avLst>
                <a:gd name="adj1" fmla="val 21201"/>
                <a:gd name="adj2" fmla="val 7701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719896" y="2636452"/>
              <a:ext cx="3015340" cy="2450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There are some letters on the bottles. Can you blend these letters to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make words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8646261" y="871046"/>
            <a:ext cx="3235713" cy="1315178"/>
            <a:chOff x="876299" y="1538418"/>
            <a:chExt cx="2178818" cy="2685063"/>
          </a:xfrm>
        </p:grpSpPr>
        <p:sp>
          <p:nvSpPr>
            <p:cNvPr id="130" name="圆角矩形标注 129"/>
            <p:cNvSpPr/>
            <p:nvPr/>
          </p:nvSpPr>
          <p:spPr>
            <a:xfrm>
              <a:off x="876299" y="1538418"/>
              <a:ext cx="2178818" cy="2685063"/>
            </a:xfrm>
            <a:prstGeom prst="wedgeRoundRectCallout">
              <a:avLst>
                <a:gd name="adj1" fmla="val 10379"/>
                <a:gd name="adj2" fmla="val 787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880449" y="1702999"/>
              <a:ext cx="2170516" cy="2450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There are so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much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garbage. Let’s pick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them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up!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586285" y="3673288"/>
            <a:ext cx="1714935" cy="668443"/>
            <a:chOff x="816070" y="2486086"/>
            <a:chExt cx="2239047" cy="1737392"/>
          </a:xfrm>
        </p:grpSpPr>
        <p:sp>
          <p:nvSpPr>
            <p:cNvPr id="51" name="圆角矩形标注 50"/>
            <p:cNvSpPr/>
            <p:nvPr/>
          </p:nvSpPr>
          <p:spPr>
            <a:xfrm>
              <a:off x="876299" y="2486086"/>
              <a:ext cx="2178818" cy="1737392"/>
            </a:xfrm>
            <a:prstGeom prst="wedgeRoundRectCallout">
              <a:avLst>
                <a:gd name="adj1" fmla="val -18368"/>
                <a:gd name="adj2" fmla="val 9190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816070" y="2818599"/>
              <a:ext cx="2170516" cy="942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Let’s try!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800042" y="-33428"/>
            <a:ext cx="8391958" cy="1883679"/>
            <a:chOff x="8567" y="-23"/>
            <a:chExt cx="8445" cy="2007"/>
          </a:xfrm>
        </p:grpSpPr>
        <p:sp>
          <p:nvSpPr>
            <p:cNvPr id="80" name="矩形 7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8600" y="239"/>
              <a:ext cx="8268" cy="155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Identify the different sounds accurately; blend different letter sounds into one word; read the words accurately.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 can see in the picture; click and tell them to help the children in the picture pick up the bottles on the ground.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blend different letter sounds into one word.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The process is as follows: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letter sounds on this slide; click and help the children pick up the bottles in their basket,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sounds and words in this way: </a:t>
              </a:r>
              <a:r>
                <a:rPr lang="en-US" altLang="zh-CN" sz="1100" b="1" i="1" dirty="0"/>
                <a:t>b-a-t, bat, bat.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Repeat this practice for the rest of the words;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will learn three words on this slide.</a:t>
              </a:r>
              <a:endParaRPr lang="zh-CN" altLang="zh-CN" sz="1100" dirty="0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118" name="直角三角形 11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-0.00115 C -0.00599 -0.00115 -0.01159 -0.00115 -0.01706 -0.00278 C -0.01927 -0.00393 -0.02031 -0.00532 -0.02266 -0.00717 C -0.03099 -0.00717 -0.03893 -0.00532 -0.04687 -0.00393 C -0.08529 0.00185 -0.06927 -0.00115 -0.09557 0.00347 C -0.10977 0.00926 -0.09557 0.00347 -0.11406 0.00741 C -0.11784 0.00926 -0.12161 0.01088 -0.12526 0.01204 L -0.13099 0.01343 C -0.13255 0.01343 -0.13463 0.01459 -0.13633 0.01459 C -0.14583 0.01644 -0.14154 0.01644 -0.14935 0.0176 C -0.15078 0.01922 -0.15169 0.02084 -0.15325 0.02199 C -0.15521 0.02385 -0.16497 0.025 -0.16628 0.025 C -0.16758 0.02662 -0.16836 0.02801 -0.16992 0.02917 C -0.18151 0.03241 -0.1918 0.03241 -0.20352 0.0338 C -0.21823 0.03658 -0.20378 0.03542 -0.21823 0.03542 " pathEditMode="relative" rAng="0" ptsTypes="AAAAAAAAAAAAAAAA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2.59259E-6 L 0.01563 0.00023 C 0.00977 2.59259E-6 0.00456 0.00046 -0.00026 0.00347 C -0.00312 0.00486 -0.00456 0.0081 -0.00703 0.01041 C -0.00885 0.01203 -0.01068 0.01296 -0.01211 0.01528 C -0.01523 0.01828 -0.01758 0.02315 -0.0207 0.02639 C -0.02291 0.02847 -0.02513 0.03102 -0.02747 0.0331 C -0.03073 0.03773 -0.03398 0.04282 -0.03776 0.04722 C -0.03867 0.04884 -0.03958 0.05046 -0.04114 0.05231 C -0.04844 0.05833 -0.04427 0.05509 -0.05273 0.06157 L -0.06315 0.07477 C -0.06484 0.07731 -0.06693 0.0794 -0.06797 0.08194 C -0.06966 0.08495 -0.07148 0.08796 -0.07318 0.0912 C -0.0793 0.10023 -0.07721 0.09467 -0.08164 0.10486 C -0.0845 0.11157 -0.08646 0.11828 -0.08841 0.12546 C -0.08906 0.12824 -0.08932 0.13009 -0.08997 0.1324 C -0.09127 0.13565 -0.09245 0.13865 -0.09362 0.1419 C -0.09427 0.14398 -0.09427 0.14653 -0.09544 0.14861 C -0.09622 0.15139 -0.09739 0.15347 -0.09844 0.15578 C -0.10312 0.1794 -0.097 0.15023 -0.10377 0.17384 C -0.10469 0.17708 -0.10469 0.18032 -0.10534 0.18333 C -0.10599 0.18565 -0.10677 0.18819 -0.10716 0.19051 C -0.10781 0.19282 -0.10807 0.19653 -0.10872 0.1993 C -0.10976 0.20393 -0.11224 0.21319 -0.11224 0.21342 C -0.11419 0.23194 -0.11393 0.2243 -0.11393 0.2375 " pathEditMode="relative" rAng="0" ptsTypes="AAAAAAAAAAAAAAAAAAAAAAA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2.22222E-6 C -0.00182 0.00394 -0.0043 0.00787 -0.00586 0.01227 C -0.00716 0.01597 -0.00781 0.02037 -0.00885 0.02454 C -0.01094 0.0338 -0.00989 0.02871 -0.01146 0.04005 C -0.0112 0.05972 -0.01146 0.0794 -0.01015 0.09908 C -0.01015 0.10232 -0.00807 0.10533 -0.00716 0.10834 C -0.00456 0.11991 -0.00742 0.10949 -0.00286 0.12084 C -1.45833E-6 0.12778 -0.00338 0.12338 0.00169 0.12871 C 0.00222 0.13009 0.00222 0.13195 0.003 0.13334 C 0.00625 0.13773 0.01354 0.14352 0.01784 0.14584 C 0.01992 0.14676 0.02162 0.14838 0.02396 0.14861 C 0.02943 0.14954 0.03477 0.14861 0.0405 0.14861 " pathEditMode="relative" rAng="0" ptsTypes="AAAAAAAAAAAAA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3 0.00416 L 0.01303 0.00416 L 0.02409 0.02893 C 0.02722 0.03634 0.02917 0.04213 0.03295 0.04653 C 0.03412 0.04791 0.03568 0.04861 0.03672 0.04953 C 0.04402 0.06643 0.03347 0.04282 0.04297 0.06088 C 0.04441 0.06389 0.04545 0.06713 0.04688 0.06967 C 0.04948 0.07477 0.05261 0.07778 0.05573 0.08102 C 0.05834 0.0868 0.0599 0.09166 0.06329 0.0956 C 0.06433 0.09653 0.06576 0.09745 0.06719 0.09815 C 0.06928 0.10324 0.07084 0.10926 0.07344 0.11273 L 0.08125 0.12407 C 0.08256 0.12662 0.08451 0.12801 0.08607 0.12986 C 0.08881 0.13379 0.09076 0.13958 0.09388 0.14166 C 0.09831 0.1456 0.09714 0.14305 0.10131 0.15023 C 0.10313 0.15324 0.10456 0.15648 0.10638 0.15856 C 0.10795 0.16088 0.1099 0.16203 0.11146 0.16435 C 0.11316 0.16713 0.11498 0.17014 0.11654 0.17315 C 0.11758 0.1743 0.11797 0.17778 0.11902 0.17916 C 0.12058 0.18032 0.1224 0.18078 0.12422 0.18194 C 0.125 0.18426 0.12527 0.18842 0.12696 0.19028 C 0.12813 0.19282 0.13021 0.1919 0.13178 0.19328 C 0.13321 0.19467 0.13412 0.19768 0.13555 0.1993 C 0.13711 0.20069 0.13907 0.20069 0.1405 0.20185 C 0.1431 0.20393 0.14818 0.20764 0.14818 0.2081 C 0.1543 0.21666 0.15053 0.21227 0.15964 0.21921 L 0.16329 0.22222 C 0.16472 0.22407 0.16602 0.22592 0.16732 0.22754 C 0.17266 0.23727 0.16706 0.23078 0.17266 0.23727 " pathEditMode="relative" rAng="0" ptsTypes="AAAAAAAAAAAAAAAAAAAAAAAAAAAAA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1.48148E-6 C -0.003 0.0044 -0.00586 0.00856 -0.00873 0.01296 C -0.00951 0.01435 -0.01042 0.01574 -0.01107 0.01736 C -0.01289 0.02153 -0.01445 0.02616 -0.01602 0.03055 C -0.01797 0.03565 -0.01992 0.0412 -0.02214 0.04583 C -0.02331 0.04815 -0.02448 0.05046 -0.02591 0.05231 C -0.03984 0.07176 -0.028 0.05532 -0.03698 0.06343 C -0.03828 0.06458 -0.03919 0.0669 -0.04063 0.06782 C -0.04375 0.06968 -0.04727 0.07014 -0.05039 0.07199 C -0.05169 0.07292 -0.05287 0.07338 -0.05417 0.0743 C -0.05625 0.07569 -0.0582 0.07731 -0.06029 0.0787 C -0.06315 0.08032 -0.06602 0.08171 -0.06888 0.0831 C -0.07292 0.08472 -0.07708 0.08588 -0.08112 0.0875 L -0.09219 0.0919 C -0.10612 0.09097 -0.12018 0.09143 -0.13399 0.08958 C -0.1362 0.08935 -0.13815 0.08657 -0.14011 0.08518 C -0.14258 0.08356 -0.14505 0.08241 -0.14753 0.08079 C -0.15599 0.07083 -0.1457 0.08356 -0.15612 0.06782 C -0.15729 0.06597 -0.15873 0.06505 -0.15977 0.06343 C -0.16237 0.05926 -0.16406 0.05301 -0.16719 0.05023 C -0.16888 0.04884 -0.17057 0.04768 -0.17214 0.04583 C -0.17305 0.04468 -0.17357 0.04236 -0.17461 0.04143 C -0.17643 0.04005 -0.17865 0.04005 -0.18073 0.03935 C -0.18464 0.03218 -0.18399 0.03218 -0.18932 0.02847 C -0.19167 0.02662 -0.19675 0.02407 -0.19675 0.02407 C -0.19792 0.02245 -0.19896 0.0206 -0.20039 0.01968 C -0.2125 0.01157 -0.20156 0.02338 -0.21016 0.01296 C -0.21107 0.01088 -0.21159 0.0081 -0.21263 0.00648 C -0.22318 -0.00903 -0.22123 -0.00718 -0.22982 -0.01088 C -0.23294 -0.01458 -0.2349 -0.01736 -0.23854 -0.01968 C -0.24206 -0.02222 -0.24883 -0.02338 -0.25195 -0.02407 L -0.25938 -0.02847 C -0.26055 -0.02917 -0.26172 -0.03056 -0.26302 -0.03056 L -0.26914 -0.03056 " pathEditMode="relative" ptsTypes="AAAAAAAAAAAAAAAAAAAAAAAAAAAAAAAAAAA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469 0.00301 0.00964 0.00625 0.01407 0.01042 C 0.01589 0.01204 0.01641 0.01459 0.01797 0.0169 C 0.01927 0.01829 0.0211 0.01968 0.02201 0.02107 C 0.02357 0.02315 0.02461 0.0257 0.02618 0.02755 C 0.02813 0.0301 0.03047 0.03172 0.03243 0.03426 C 0.03399 0.03588 0.03477 0.03843 0.03633 0.04051 C 0.03959 0.04422 0.04662 0.05116 0.04662 0.05139 C 0.04792 0.05417 0.04948 0.05695 0.05065 0.05973 C 0.05131 0.06181 0.05183 0.06412 0.05274 0.06621 C 0.05365 0.06852 0.05573 0.07014 0.05677 0.07269 C 0.05847 0.07685 0.06094 0.08542 0.06094 0.08565 C 0.06146 0.10047 0.06172 0.11574 0.06276 0.13056 C 0.06328 0.13496 0.06368 0.13935 0.06498 0.14352 C 0.06563 0.14584 0.06914 0.15 0.06914 0.15047 " pathEditMode="relative" rAng="0" ptsTypes="AAAAAAAAAAAAAAAA">
                                      <p:cBhvr>
                                        <p:cTn id="9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898 L -0.00325 -0.01875 C 0.01563 -0.01875 0.03464 -0.01898 0.05378 -0.01759 C 0.05638 -0.01736 0.0586 -0.01551 0.06094 -0.01412 C 0.07058 -0.00903 0.0625 -0.01204 0.0724 -0.00903 C 0.08399 -0.00232 0.07357 -0.00926 0.08099 -0.00232 C 0.08229 -0.00093 0.08399 -0.00023 0.08529 0.00116 C 0.09844 0.01528 0.08998 0.01157 0.10091 0.01481 C 0.10339 0.01782 0.10534 0.02106 0.10821 0.02315 C 0.11354 0.02755 0.11133 0.02523 0.11524 0.03009 C 0.11576 0.03194 0.11576 0.0338 0.11667 0.03518 C 0.11888 0.03819 0.12253 0.03912 0.12526 0.04028 C 0.1263 0.0419 0.12722 0.04375 0.12826 0.04537 C 0.12956 0.04768 0.13151 0.04954 0.13255 0.05208 C 0.1336 0.05555 0.13412 0.06273 0.13412 0.06296 " pathEditMode="relative" rAng="0" ptsTypes="AAAAAAAAAAAAAAA">
                                      <p:cBhvr>
                                        <p:cTn id="9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625 L 0.0013 -0.06227 C 0.00547 -0.05995 0.00977 -0.05578 0.01445 -0.05463 C 0.01888 -0.05324 0.02331 -0.05069 0.02774 -0.05046 C 0.09232 -0.04815 0.06458 -0.04838 0.11094 -0.04838 " pathEditMode="relative" rAng="0" ptsTypes="AAAAA">
                                      <p:cBhvr>
                                        <p:cTn id="10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 0.15649 L 0.15442 0.16297 L 0.1901 0.23519 C 0.19257 0.24028 0.19492 0.24561 0.19752 0.25047 C 0.20403 0.26204 0.19934 0.24445 0.20742 0.26574 C 0.2082 0.26783 0.20872 0.27061 0.20989 0.27223 C 0.2108 0.27362 0.21224 0.27385 0.21354 0.27454 C 0.21562 0.27547 0.2177 0.27593 0.21966 0.27662 C 0.22135 0.27732 0.22291 0.27801 0.2246 0.27894 C 0.22786 0.27801 0.23138 0.27871 0.2345 0.27662 C 0.23567 0.2757 0.23203 0.27477 0.23072 0.27454 C 0.22252 0.27223 0.22213 0.27223 0.21718 0.27223 " pathEditMode="relative" rAng="0" ptsTypes="AAAAAAAAAAAA">
                                      <p:cBhvr>
                                        <p:cTn id="1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62 0.23634 L -0.11562 0.23657 C -0.11393 0.23912 -0.11185 0.24259 -0.10989 0.24537 C -0.10924 0.24676 -0.10807 0.24722 -0.10742 0.24815 C -0.10638 0.2493 -0.10599 0.25046 -0.10482 0.25162 C -0.10364 0.25347 -0.10026 0.25717 -0.10026 0.2574 C -0.09987 0.2581 -0.09987 0.25879 -0.09896 0.25949 C -0.09596 0.26296 -0.09062 0.26666 -0.08672 0.26921 C -0.08594 0.2699 -0.08528 0.2706 -0.08437 0.27106 C -0.08307 0.27176 -0.08216 0.27222 -0.08073 0.27268 C -0.07825 0.27338 -0.07344 0.2743 -0.07344 0.27477 C -0.06927 0.27731 -0.07252 0.27592 -0.06484 0.27708 C -0.05755 0.27824 -0.05586 0.27893 -0.04922 0.27986 C -0.04635 0.28009 -0.04336 0.28032 -0.04075 0.28055 C -0.03893 0.28102 -0.0375 0.28125 -0.03568 0.28148 C -0.0345 0.28194 -0.03346 0.2824 -0.03229 0.2824 C -0.025 0.28333 -0.01836 0.28333 -0.01159 0.28426 C -0.00521 0.28518 -0.00312 0.28565 0.00182 0.28657 C 0.00313 0.28773 0.00456 0.28842 0.00547 0.28935 C 0.00834 0.2919 0.0069 0.29259 0.01159 0.29328 C 0.01432 0.29328 0.01719 0.29328 0.02044 0.29328 " pathEditMode="relative" rAng="0" ptsTypes="AAAAAAAAAAAAAAAAAAAAA">
                                      <p:cBhvr>
                                        <p:cTn id="1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83 0.05672 L 0.12383 0.05787 C 0.18255 0.1213 0.14284 0.08519 0.27031 0.06713 C 0.27292 0.06598 0.27864 0.04306 0.28047 0.03797 C 0.28229 0.0338 0.28437 0.03195 0.28633 0.02871 C 0.29114 -0.00416 0.28672 0.01991 0.29349 -0.00046 C 0.3069 -0.03958 0.29726 -0.02037 0.30807 -0.03726 C 0.31289 -0.05949 0.31458 -0.06828 0.32109 -0.08541 C 0.32292 -0.08935 0.32513 -0.0905 0.32695 -0.09444 C 0.32891 -0.0993 0.33073 -0.1074 0.33281 -0.11342 C 0.33411 -0.11736 0.33555 -0.11967 0.33698 -0.12222 C 0.34349 -0.11967 0.34974 -0.11851 0.35599 -0.11342 C 0.35794 -0.11226 0.36198 -0.10439 0.36198 -0.10347 " pathEditMode="relative" rAng="0" ptsTypes="AAAAAAAAAAAAA">
                                      <p:cBhvr>
                                        <p:cTn id="19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4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4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4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67" grpId="0" animBg="1"/>
      <p:bldP spid="99" grpId="0" animBg="1"/>
      <p:bldP spid="99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9" grpId="0" animBg="1"/>
      <p:bldP spid="119" grpId="1" animBg="1"/>
      <p:bldP spid="120" grpId="0" animBg="1"/>
      <p:bldP spid="120" grpId="1" animBg="1"/>
      <p:bldP spid="124" grpId="0" animBg="1"/>
      <p:bldP spid="125" grpId="0" animBg="1"/>
      <p:bldP spid="125" grpId="1" animBg="1"/>
      <p:bldP spid="128" grpId="0" animBg="1"/>
      <p:bldP spid="128" grpId="1" animBg="1"/>
      <p:bldP spid="134" grpId="0" animBg="1"/>
      <p:bldP spid="134" grpId="1" animBg="1"/>
      <p:bldP spid="1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1" cstate="email"/>
          <a:srcRect t="29644" r="132"/>
          <a:stretch>
            <a:fillRect/>
          </a:stretch>
        </p:blipFill>
        <p:spPr>
          <a:xfrm>
            <a:off x="60765" y="1767935"/>
            <a:ext cx="12058447" cy="483746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991368" y="188058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listen and speak!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AutoShape 2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AutoShape 6" descr="data:image/jpeg;base64,/9j/4AAQSkZJRgABAQEASABIAAD/2wBDAAgGBgcGBQgHBwcJCQgKDBQNDAsLDBkSEw8UHRofHh0aHBwgJC4nICIsIxwcKDcpLDAxNDQ0Hyc5PTgyPC4zNDL/2wBDAQkJCQwLDBgNDRgyIRwhMjIyMjIyMjIyMjIyMjIyMjIyMjIyMjIyMjIyMjIyMjIyMjIyMjIyMjIyMjIyMjIyMjL/wAARCAH0AfQDAREAAhEBAxEB/8QAHAABAAMAAwEBAAAAAAAAAAAAAAQFBgIDBwEI/8QAQxAAAgECAgYGBwUIAgICAwAAAAECAwQFEQYSEyExcSJBUWGBkQcUMlKhscEjQmJy0TM0Q1N0grLhFTY1cyTwRGPS/8QAGwEBAAMBAQEBAAAAAAAAAAAAAAIDBAUBBgf/xAA0EQEAAgEDAgQCCgEFAQEAAAAAAQIDBBEhEjEFIkFRMmEGEzNxgZGhscHR4SNCUnLwFPH/2gAMAwEAAhEDEQA/APdgAAAAAAAAAAAAAAAAAAAAAAAAAAAAAAAAAAAAAAAAAAAAAAAAAAAAAAAAAAAAAAAAAAAAAAAAAAAAAAAAAAAAAAAAAAAAAAAAAAAAAAAAAAAAAAAAAAAAAAAAAAAAAAAAAAAAAAAAAAAAAAAAAAAAAAAAAAAAAAAAAAAAAAAAAAAAAAAAAAAAAAAAAAAAAAAAAAAVGJ6RWeHa1OL29dfw4Pcub6iq+WtfvbdPoMubmeI91LZ6YV43D9cowlRk92zWTh+pVXPO/Lfl8KpNf9Oefn6tVaXtvfUdrbVY1IdeXFc11GitotG8OPlxXxW6bxs7ySsAAAAAAAAAAAAAAAAAAAAAAAAAAAAAAAAAAAAAAAAAAAAAAAAAAAAAAAAAAAAAAAAAAIeIYpaYbT1riqlJ+zTjvlLwI2vFe6/BpsmadqR+Pox+J6S3d9rU6OdvQe7Vi+lLm/0Mt8024h3NP4fjxea3MqQqbwDttrqvaVlWt6sqdRdcX/8Acz2JmJ3hDJjpkr03jeGtwvSylWypX6VKfDax9l811fI00zRPFnF1Phlq+bFzHt6/5aSMozipRkpRazTTzTL3LmJidpfQ8AAAAAAAAAAAAAAAAAAAAAAAAAAAAAAAAAAAAAAAAAAAAAAAAAAAAAAAAAAAAAA6ri5o2lF1birGnTX3pM8mYjmU6Y7ZLdNI3llcT0tnPWpYfF048NrNdJ8l1Ge+ee1XY0/hkR5s3PyZmdSdWcp1JynOW9yk82zP3daIisbR2cQ9AAAABYYbjN5hkvsZ61LPfSnvi/08CdMlq9mbUaTHnjzRz7tlheP2eJyVGMtldOLlsZPe0uLXajVTJFnC1OiyYPNPNfdaljGAAAAAAAAAAAAAAAAAAAAAAAAAAAAAAAAAAAAAAAAAAAAAAAAAAAAAAAAAAPjajFyk0kt7beSQIjfiGexPSuhb507JKvU4a79hfqUXzRHFXU0/hl7+bLxH6/4ZK7vbm+rbW5qyqS6s+C5LqM1rTad5dnFhpir00jZHPFoAAAAAHCrVp0acqlWcYQjxlJ5JB7ETM7QzWJaVpZ0sPjm/501u8F+pCbezZj0vrdz9HuIVV6QLCrXqynKvr0pSk829aLy+KRZgn/UhR4viidFeI9Np/V74dB8OAAAAAAAAAAAAAAAAAAAAAAAAAAAAAAAAAAAAAAAAAAAAAAAAAAAAAAAAAVWJ6QWeG5w1ttXX8OD4c31Fd8tatmn0OXNz2j3Y3EsavMTk1WqatLqpQ3R8e3xMt8lrd3c0+kxYPhjn3V5BqAAAAAAAUmJaS2tnrU7fK4rLdufRi+99fgRm2zTj01rc24hkb7EbrEamvc1XJL2YrdGPJEJndupjrSNqwihNZaP3XqWkeGXWeSpXVOT5ayT+ZKk7WiVGrp9ZgvT3iX6Ye5td51H50AAAAAAAAAAAAAAAAAAAAAAAAAAAAAAAAAAAAAAAAAAAAAAAAAAAAAABEv8AErTDqevc1VFv2YLfKXJEbXivddh0+TNO1IZDE9J7u91qdvnb0Huyi+lLm/0M18027cO3p/DseLzX5n9FEUuiAAAAAAAgYjjFphsXtZ61TqpQ3y8ezxPJnZbjw2ydmQxLHrzEc4a2yoP+HB8eb6yEzu348Fac95VR4vA8ACk4PXXGPSXhvBtvw/UdlXV1YW1wnmqtKE/OKZ1YneN35tkr0XmvtMu89QAAAAAAAAAAAAAAAAAAAAAAAAAAAAAAAAAAAAAAAAAAAAAAAAAAAHXXr0rai6tepGnTXGUnkjyZiOZSpS156axvLLYnpbKWtSw6OquG2mt/gv1M98/pV2NP4XEebN+TMVatStUlUqzlOcuMpPNszzO/MutWsVjasbQ4BIAAAAADou7y3saLq3NWNOHe975LrG6Vazbso6mM1sQpqVrJ0LeXCS/aS/8A5+ZXa8xw14sFNuqeVXiFGKsJ6sctVqXe+faVxPLXCjJpAAAAA/RWg9165oThFVvNq3VN84tx+h0sU70h8D4nTo1mSPn+/LQFjCAAAAAAAAAAAAAAAAAAAAAAAAAAAAAAAAAAAAAAAAAAAAAAAAANpJttJLe2wM/ielVta61OzSuKq3a33F49fgU3zRHEOnp/Db35ycR+rI3l/c39baXNWU31LqjyXUZrWm07y7WLDjw16aRsjEVoAAAAAHGc404Oc5KMI73KTySBETPEMxi2mNGhrUrCKq1OG0kuiuS6xG89lk1rT4+/t/bGXd7c31Z1bmrKpN9bfAlEbK7ZJtG3aPZf4DU18O1fcm19SjJHmbtLO+Pb2WFaG0ozh70WiDSzJNYB4AAAevcvRRc7fQtUs99vc1Ick8pL5m/TTvR8X47Tp1e/vEf03Be4wAAAAAAAAAAAAAAAAAAAAAAAAAAAAAAAAAAAAAAAAAAAAAAAFXiePWeG5wlLa1/5UHvXN9RXfJWrXp9Flz8xxHux2JY5eYm3GpPUo9VKG6Pj2ma+S1nc0+jxYOYjefdWlbWAAAAAAAp8S0itLDWp03t66+7F7o82Rm2zRj09r8zxDGYvit5iMdatVeonupx3RXgKzvPK7NjjFj3opi1zgC80dqdK4pdykvkU5Y7S26Se8L4pbWbuIbO5qw7JMnCbqPQAAAPWfQ3c522L2je+M6dVLmmn8ka9LPEw+Y+kVPNjv98PUTW+aAAAAAAAAAAAAAAAAAAAAAAAAAAAAAAAAAAAAAAAAAAAAACLe4ja4dS2lzVUM+EeMpckRtaK912HBkzTtSGRxPSi6u9ana529F7s0+nLx6vAzXzTPEcO1p/DsePzX5n9FBxeZS6QAAAAAACFiGK2mGwzr1On1U475PwPJnZZjxWv2ZDEtIru/wA6cG6FB/cg975shNpb8enrTmeZVB4vcKq1qUl3Hte6vNXqxzCCXuMAWWB1NTE4x6pxcfr9CvJHlaNNO2RqDO6SjxSGreuXvRT+hOOyUdkI9egAAB6B6IrnZaUXVu3ur2j84yT+rNGmnzTDh/SCm+mrb2n93tRufHgAAAAAAAAAAAAAAAAAAAAAAAAAAAAAAAAAAAAAAAAAAHCtWpW9KVWtUjTpx4yk8kjyZiOZSrS156axvLL4npdxpYdHu2018l+pnvn9Kuvp/C/92b8v7ZatWq3FWVWtUlUqS4yk82yiZmeZdetK0jprG0OB4kAAAAAB1XNzQtKLq3FWNOC65Pjy7RulWs2naIZjEtJbirSl6hSlSo56u2kuk+S6iE29m3HpYjm7MznKc3OcnKT3uUnm2Ra4jbiHwAAAr5LKTXYy+HEtHTMw+HqLvs6myvaFT3ZojaN4lPHPTeJbMyuuq8YhupVOcSVUqqok9AAADUeju59V07wxt5KpKVF/3Rf1yLcE7ZIc7xenXo7/AC2n8pfoI6L4QAAAAAAAAAAAAAAAAAAAAAAAAAAAAAAAAAAAAAAAABwWYFBielNraa1O1SuKy3Zp9CPj1+BTfNEcRy6On8OyZPNfiP1ZG9xG6xGrtLmq55cI8Ix5IzWtNu7t4cGPDG1IRSK4AAAAAD5KSjFyk0ore23kkCOWcxTSy3tk6dnlVnw2j9lcu08337NEYIrHVlnaP1VVtnicY3t3VnXnLPJS4R39hVaZidpbMU1mm9I2h3X8NexqJLgs14EY7rI7s+TSAAACFXWVaXfvLqzw5Oprtll1klBw3riBt6NTa0KdT3op/AyTG0uxWd6xKNikNayk/daYhOO6iJpAAABOwS69Sx7DrrPLZXNOb5ayzJUna0Sp1NPrMN6e8T+z9OPi+Z1H5yAAAAAAAAAAAAAAAAAAAAAAAAAAAAAAAAAAAAAAACtxLHLPDE41J69bqpQ3vx7Cu+StWrT6PLn5iNo92OxPHrzEm4SlsqH8qD3eL6zNfJazu6fRYsPMcz7qsrawAAAAAAFTiekFlhqlHWVWsvuQfDm+o8mV1MNrR1TxDE4ppBd4lJqc8qfVTjuivDr8T2KzPdKc1MfGKOfdUOTk8222S2ZrWm07zLR6P1NayqQ9yfzRTljlu0k70mFrOOvCUX1poqamXaybT4rcWJgAABFul0ovtWRZjc/W15iXQWMQBrMHqbTC6PbHOPkzNkjzOpp53xwlXENpb1IdsWiMLoZomsA8AADNpZrit6D1+oMNuFd4XaXKee2oQnnzimdWs7xEvzbNToyWp7TKUeqwAAAAAAAAAAAAAAAAAAAAAAAAAAAAAAAAAAACNeX9tYUtpc1YwXUuuXJdZG1or3W4sOTLbppG7I4npVc3WtSs07elw1vvy8erwM180zxDtafw2lPNk5n9Gfbbbbebe9tlLpgAAAAAAIl9iVrh1PWuKqi37MFvlLkjyZ2TpjtefKyWJaS3V7rU6GdvRe7KL6Uub/QhNt2/Hpq05nmVDVWtSku4VnlZmr1Y5hBL3GALnR2plcVqfvRUvJ/7KsscbteknzTDQlDezt5DZ3lWPVrZrx3k4Th0HoAAOm5WdLPsZOndl1ld8e/siFrmAGi0eqZ2tan7s8/Nf6KMsc7t+knyzC4Kmtmq8NnXqQ92TRNN1noAAHWB+h9A7n1vQfCajebjR2b5xbX0OjhnekPg/FKdGsyR89/zaMtc8AAAAAAAAAAAAAAAAAAAAAAAAAAAAAAAAADhVq06NOVSrOMIR4yk8kjyZ27va1m07VjeWYxPS2Mc6WHR1n/Omt3guvxKL5/Srr6fwuZ82b8mWr16tzVdWvUlUqPjKTzZnmZnmXXpStI6axtDrPEwAAAAAOuvXpW1J1a1SNOmuMpPJB7Ws2naGXxLSuUs6WHx1V/Omt/gv1ITb2bcel9bs1UqTrVHUqTlOcuMpPNsi2RERG0OIDjuAr5LKTXYy+HDtHTMw+HrxPwaps8Updks4+aIZI8q/TztkhqzM6alxaGrdRl70fkThKEA9egADhVWtSku49r3V5q9WOYQS9xgC30eqat5Up+/DPyZVljhq0k7XmGjKHQUWJw1L6T95KROOycdkM9AAAA9v9EtzttD50W99C6qRy7mlJfNm7TT5Hxvj1OnVRb3iP6bs0OKAAAAAAAAAAAAAAAAAAAAAAAAAAAAAAAACixPSe0stanb5XFdbui+jHm+vwKb5orxHLoafw7Jl5vxH6shfYld4jU17mq5JezBbox5IzWvNu7uYdPjwxtSEQiuAAAAAANpJtvJLi2BTXWPQ1nSsIK4qLc6j3U4+PX4EJvENOPTTPNuGYxmVxUq06lxXlVlJPjuSfcuohvu3Y6VrG1YVh6mAAAEKusq0u/eXV7OTqa7ZZdZJQ7KFTZXFKp7s0/ieTG8JUna0S2xkdhW4xDOlTn2Sa8yVUqqgk9AAACvktWTXYy+HEtHTaYfD1FNwmps8UoPqb1X4ohePLK7BO2SGtMzqKrGIdKlU7nElVKqrJPQAAA9W9DVz0MXtG+DpVUvOL+hr0s94fM/SKnOO/3x/L1Q1vmQAAAAAAAAAAAAAAAAAAAAAAAAAAAAABX4ljVnhkWq1TWq9VKG+Xj2eJC+Ste7Tp9Jlzz5Y492OxPSC8xHOGtsaD/hwfHm+sy3y2s7un0OLDz3n3VJW2AAAAAAAKzE8dssMi1UntKy/hwe9c31Hm62mKbRvPEe7EYrpHeYm3DW2dHqpw3Lx7fE9iu/d7OWtOMcc+61wyptMNoS69XJ80UXjazbhtNqRMuvFoa1rGXuy+YhbVSkkgAAAi3S6UX2rIso5+tr5ol0FjEAbS0qbazo1PegmZLRtLr47dVIl14jDXsanbHKXkI7rI7qAmkAAAEKusq0u/eXV7OVqa7ZZdZJncqc3TqwmuMZJ+TPJjd7WdpiW4TzWa4PeZHZQcVhrWet7sk/oex3ewpCaQAAAb30SXWx0trUG91e0kvGLT/U0aadr7OJ4/Tq00W9p/d7abnxwAAAAAAAAAAAAAAAAAAAAAAAAAAACPd3ttY0drc1Y049WfF8l1nlrRWN5WYsN8tumkbsnieldxca1KyToU+Gu/bf6Ga+aZ4q7Wn8MpTzZeZ/T/LOuTlJyk2297be9lDpxG3EPgegAAAAARry/trCltLmqoJ8FxcuSPJnZOmO152rDH4xpZc1ounaxdCk92efTfN9XgeR5mi2OuCsWtG8/oy06kqks5PNlkREdmS+S153tLieoNLgFTWsJQ64Tfx3mfLHLo6Wd6bJ15DaWdWPXq5rwIQ1R3Z0mmB4AAOm5WdLPsZOndl1ld8e/siFrmAGpwSpr4ZBdcJOPx/2Z8keZ09NO+OE+pDXpzg/vJorXsxllufFFiYAAARrpdKMu1ZFlJc/W15iUcsYgDZWFTa4fQn1uCz8NxltG0y62Kd6RLndQ2lrVh2xZ5CyGbJpgAABpdALr1XTrCpN5KdR0n/dFr55FuGdskOf4rTr0eSPaN/yl+hTovgwAAAAAAAAAAAAAAAAAAAAAAAAAAAHjfpAxmutM6kbes4q1pQo5cU37TzXiczU3n6zj0fceCaSn/wxN4+KZn+ESxx+hcZQuEqNTt+6/wBCNckT3X5tFenNOY/VccVmWMQAAAAOFWrTo05VKs4whHjKTySD2ImZ2hmsS0rSzpYfHP8A/dNfJfqQm3s2Y9L63ZetWq3FV1a1SVSpLjKTzZFsiIrG0I9ws6TfY8yVO7Pq6749/ZDLnLALvR2plVr0+2KkvkU5Y7S2aSeZhftZrJ9e4pbmYnHUqSg/utosTcQAADhVWtSku49rO0q81erHMIJe4wBf6O1M4XFLsakvkU5Y7S3aOeJhdlLYzl3DZ3dWPZJk4Th0noAAOm5WdLPsZOndl1ld8e/siFrmAGnwKpr4ao9cJtfUz5I8zo6Wd8e3ssytpZmrDZ1Zw92TRYm4AAAEzCbl2WM2N0nlsbinPykj2s7WiVWenXitT3if2fp58WdV+cAAAAAAAAAAAAAAAAAAAAAAAAAAAfG1FOUnlFb2+4G2/EPzlil48Rxa8vZPN1606ng3u+GRxb26rTL9R02KMOGmOPSIhEIrk6xxa5sGoxlr0v5cuHh2Eq3mGfNpqZeZ4n3aaxxW2vklCWpV66cuPh2l9bxZys2mvi5nt7pxJnAKPEtJrWz1qdvlcVlu3PoR5vr8CM2acemtbm3EMle4jdYjU17mq5ZcIrdGPJEJndupjrSNqooTAOM1rU5LtR7HEoZK9VJhAL3FALHBKmpikF1Ti4/D/RXkjyr9NO2SGpM7pqDEIal9U7HlLzJx2TjsinoAAAFfJZSa7GXw4lo6bTD4eorTAKmpiDh1Tg15byvLHladLO19mmM7oqTFYat4pe9FP6E4ShBPXoAA41FrUpLuPaztKvNXqxzCAXuMAXmjtTfcUuUl8inLHaW3Rz3hfFLaocShqX1T8WUicdk47Ih6AAD488nlxyD2H6fwm59cwaxus89tb05+cUdSs71iX5vqKdGW1PaZ/dMJKgAAAAAAAAAAAAAAAAAAAAAAAAAUult9/wAdopiVwnlNUXCH5pdFfMqzW6ccy3eGYfrtXjp89/y5eAZZLLsOO/SQ9AAm001ua4AXFnpDXtoatxF14JbnnlJePWWVyTHEsObRUtzTif0VWJY9eYjnBy2VB/w4PjzfWTmd0MeCtOe8qs8XAAAAD1AmtWcl2MvjmHEyV6bTDieoO60qbK8o1Pdmn8Ty0bwnjna8S2hkddUYxDKtTn2xy8iUJVVpJ6AAAEKusq0u/eXU7OTqa7ZZdZJQlYdU2WI28+rXSfjuI3jesrMM7ZIlsDK6ysxiHQpVOxuJKqVVSSegAABXyWrJrsZfDiWjptMPh6issCqamJRj1Ti4/X6FeSPK0aWdsmzUGd0lRjEMqlKp2pxJVSqrST0AAAP0J6Prn1rQXCpN5uFN0n/bJr9Do4Z3xw+E8Wp0ay8e/P5tMWucAAAAAAAAAAAAAAAAAAAAAAAAADA+lW+2OB2lknvuK+s1+GCz+bRj1ltqxHu+j+jeHqz2yf8AGP3eSHPfaAAAA47gK5rJtFzKB4AAAACHcLKq32rMtp2cvVV2yz83UTZgDbUKm1t6VT3oJ/AyTG0uxWd6xKJi0Na1jPrjL5iE4UpNIAAAI10ulF92RZjYNbXmLI5Ywvqk4yUlxTzD2J25beElOEZrhJJmSXYid43RsShr2M+2OUhCUd1CTSAAACFXWVZ9+8up2crU12yy6yTO77Kpsb6hU7JojaN4lPFPTeJbMyuugYtDWtFL3ZJkoewpSSQAAAe2eiO52uideg3voXc1l3SSl+pu00+TZ8f4/Tp1MW94j9G+NDhgAAAAAAAAAAAAAAAAAAAAAAAAA8d9KN96xpPTtU+ja0Ipr8UnrP4ZHN1dt77ez7j6OYejSzf/AJT+3H9sQZXfAAAABBqrKrJd5bHZmt3lwPUQAAAARrpezLwLMcsOtr2sjljAAazB6m0wuj2xzj5MzZI8zqaed8cO+8htLOrHr1c14byML47s6TTA8AAHTcrOln2MlTuy6uu+Pf2RC5zADX4XU2uGUJZ71HVfhuM142tLq4J3xwkVYbSjOHvRaILWZLFgHgAAjXS6UX3ZFlHP1teYsjljEZ5b1xQG3oz2tGnUX3op/AyTxLs1neIl13kNpZ1Y/hbEJR3Z0mkAAAHqfoauftMXtG+KpVUvOL+hr0s94fNfSKnGO/3x/L1c1vmAAAAAAAAAAAAAAAAAAAAAAAAAcQPzxpDff8lpFiN5nnGpXlq/lTyXwRxstuq8y/TNDh+p02PH7RCtINYAAAAIdwsqz7yyvZRk+J1ElYAAAAOq4WdFvsZKndn1dd8e/shlzlAGi0eqZ21an7s8/Nf6KMsct+knyzC4aTWT4PcVNbMTjqVJQ91tFibiAAAcai1qcl3HscSry16scwgF7jAGk0fqa1jOHuVH8SjLHLoaSd6bLYqambuYbO6qw7JMnCbqPQAAdNys6WfYydO7LrK749/ZELXMANbhFTaYXR7YpxfgzNePM6mnnfHCbkmsnwZBczE46lSUH91tFibiAAAbr0TXWw0xnRz3XFrOPimpfRl+mna7i+PU6tL1e0x/T3A3vjQAAAAAAAAAAAAAAAAAAAAAAAArsfvlhuj+IXmeTpUJuP5ssl8WiGS3TSZatFh+u1NMfvMPzuty3vNnGfpoAAAAAEW6XTi+4nRTl7ugmqAAAABxmtaEl2o9idpRyV6qTCAXuIAW+j1TVvKtP34Z+T/2VZY4atJO1phoyh0FBiENS+qdkul5k47Jx2RT0AAACvktWTXYy+OziXjptMPh6iutHamVevT96KkvB/7KsscbtmknmYaAoblHikNW9b96KZOEo7IR69AAHGotalJdx7XurzV6scwgF7jAGi0eqa1pVp+7PPzX+ijLHLfpJ8swuCprZ/EIal9V7G9bzJx2TjsjHoAANFoJc+qacYTUzyUq2zfKSa+pZhna8MHilOvR5I+W/wCT9ELgdJ8EAAAAAAAAAAAAAAAAAAAAAAAAGJ9KF96vovC2TyldV4xy/DHpP6GXV22x7e7v/R3D16ubz/tj9+HjhzX3AAAAAAHRdLoxfeSory9kUsUAAAAAB6gTWrOS7GXxzDiZK9N5hxPUE3CKmzxSg+qTcX4oheN6yu087ZIa0zOoqMYhlWpz7YteRKEoVpJ6AAAEKusqz795dTs5Wqrtll1kmdPwaps8Updks4+aIZI8q/TztkhqzM6arxiG6lPvcSVUqqok9AAACvktWTXYy+HEtHTaYfD1Fb6PVNW7q08/ahn5Mqyxw16SfNMNGUN6nxiGVanP3o5eRKEqq4k9AAEnDrh2mJ2lynk6NenU8pJntZ2mJV5qdeO1PeJ/Z+oc0964PedV+bgAAAAAAAAAAAAAAAAAAAAAAAB5L6Vr7a41ZWSe63oOcl+Kb/RHO1lt7RD7P6NYenBfLPrO35f/AKwBkfSAAAAAAdVws6L7me17oZPhQy1nAAAAAAh3CyrPvWZbSeHL1ddsu/u6ibM50p7OtTmvuyT+J5Mbw9rO0xLb5571we8yOygYtDWtYz92XzJQ9hSkkgAAAjXS3xfgWY2DW15iyOWMLtt6myuaVT3Zp/E8mN4SpO1oltTI7CHicNeyk/dakex3ex3URNIAAAIVdZVn37y6nZydTXbLLrJKE3CamzxSg+qTcX4ohePLK7BO2SGtMzqK/F4a1tGfuy+ZKHtVMSSAAHx74tLsD2H6cwS69dwDDrrPPa21Obfe4rM6lJ3rEvznU0+rzXp7TP7p5JQAAAAAAAAAAAAAAAAAAAAAAAPAdL77/kdLcSuE84bZ04flj0V8jkZ7dWSZfpHheH6nR46eu2/58qQqbwAAAAAOFVZ0pLuPY7o27SglrMAAAAABHul7MvAsxsOtr2sjFjAAbOyqbWxoVO2CMto2mXXxTvSJLyG0s6sevVzXhvPIWQzpNIAAAOm5WdLPsZKndm1dd8e/siFzlgG0tam2tKNT3oJ/AyWjaXXpO9Ylyrw2lCpD3otBOGaJrAPAABGul0ovuyLKMGtrzFkcsYXOlPZ1oVFxjJP4nkxvD2s7TEtvnnvXB7zI7KPew2llVj+HPyPYex3Z4mkAAAH6B9HVz6zoJhjzzdKMqT/tk18sjo4J3xw+F8Xp0ay/z5/OGpLXNAAAAAAAAAAAAAAAAAAAAAAIuJ3kcPwu7vJPJUKM6nktxG9umsyu0+Kc2WuOPWYh+cXKU5OUnnKTzb73xOK/UYiI4h8AAAAAAAazTQFcXMoHgAAAAOq4WdF9zzJUnln1dd8X3IZc5QBqMDqa+GRj1wk4/X6mfJHmdLTTvjWTWayfB7itoZicdSpKPutosTcQAADjUWtTku49jiUMteqkwgF7igGqwSpr4XTXXBuPx/2Z8keZ09NO+OFgVr2arw2dxUh2SaJpus9AAB03KzpZ9jJ07susrvj39kQtcwA2VjU21hQn2wWfyMto2mXWxTvSJd7WtFxfBrIisZiUdWTi+p5Fib4AAAe0+iG62ujF1b576F2/KUU/ozbpp8uz5D6QU21Fbe8fs9BNLhAAAAAAAAAAAAAAAAAAAAAAGR9JN96pofWpJ5SuqkKK5Z6z+CM2qttj+92vAMP1mti3/GJn+IeKHMfegAAAAAAAECosqkl3lsdma3dxPUQAAAAcZrWhJdqEcSjkr1UmEA0OIAX2jtTo3FPsakvkU5Y7NujnvC8KW1n8QhqX1T8T1vMnHZOOyMegAAB6r5LVk12Mvjs4d69Nph8PUV/o7UzpV6XZJSXjuKcsdpbtJPEwuylsUWJw1L2T95KROOycdkM9AABxqLWpSXcex3V5q9WOYQC9xgDUYFU18NUfcm19fqZ8keZ0tLO+NZFbQz19DUvaq6m8/MnHZOOyOegAA9Q9DVzldYvaN+1Tp1UuTcX80atLPMw+b+kVPLjv98PWjY+XAAAAAAAAAAAAAAAAAAAAAAPLfSzfa13h1gn7EJV5LvbyXwTMGstzFX130Zw7UyZffaPy5ecGJ9SAAAAAAAAQq6yrS795ZXsz3+J1kkAAAAAA9QJrVnJdjL45hxMlem8w4nqC0wGpqYjqe/Bry3leWPK06WdsmzTGd0VRjEMq1OfbFryJQlCtJPQAAD1DuFlWffvLqdnJ1Vdss/N1Emda4BU1cQlD34NeW8ryxw06Wdr7e7Smd0VVjEN9Kpzj9SVUqqsk9AAACvktWTXYy+OziWjptMPh6ivdHan7xS5SXyKcsdpbdJPeF6UtqmxeGVzCfvR+RKEoV5J6AANx6KbnYaaKlnuuLapDxWUl8mX6edruP47Tq0m/tMf09yN74sAAAAAAAAAAAAAAAAAAAAAA8J07vvXtMsQknnCjJUI/2rJ/HM5Oot1ZJfofg2H6rRUj1nn8/wDDOFLqAAAAAAAAEW6WVRPtROnZTk7ugmqAAAAAAh3Cyqt9qzLadnL1ddsm/u6ibMk4dU2WI28+rXSfjuI2jesrMM7ZIlsTK6yBi0Na1jP3ZfMlD2qlJJAAABGulvi/AsxsGtrzFkcsYUrDamyxK3l1a6T8dxG8b1lbhnbJEtgZXVQsUhrWTfuyTPYex3UZNIAAAIVdZVn37y6nZytTXbLLrJM6zwKpqYko9U4OP1K8keVo0s7ZNmnM7pK7F4Z28J+7LLzJVe1U5JIAAX+hF16ppthFXPJO4VN8pJx+pZina8MXiVOvSZI+X7cv0WdJ8AAAAAAAAAAAAAAAAAAAAAA6rm4ha2ta4qexShKpLkln9DyZ2jdPHScl4pHeZ2/N+bq1aVzXqV5vOdWbnJ97ef1OJM7zu/UqUilYrHaOHAJAAAAAAAAEe6W6L8CVFWWEYsUgAAAAAR7pbovwLMbDra9rIxYwPqk4yUlxTzBvty28JKcIzXCST8zI7MTvG7qvIbSzqx/DmvAQlDOk0wPAAB1XCzpZ9jJU7s2rrvj39kMuct9jJwkpLinmCJ25biMlOEZrhJJ+ZkdmJ3jd13MNpbVYdsWIewzZNMAAAI10ulF92RZjYNbXmLI5YwpFjU2V/Qn2TWfyI2jeJWYp2vEtkZXWRr+G0saq60tbyPYex3Z8mkAAO+zru1vre4W50qsKnlJM9idp3QyU66TX3iX6iUlNKS4S3rx3nVfm0xtw+gAAAAAAAAAAAAAAAAAAAAzOn196jobfZSynXUaEf7nv+GZRqbdOOXV8Ew/W62ntHP5PDDlP0IAAAAAAAAAdNys6XJkq90MnZELGcAAAAADquFnRfdvJU7s+qrvin5IZc5QBr8MqbXDbeXWo6r8NxlvG1pdXDO+OEtpNZPgyK1mJx1KkoP7raLE3EAAA41FrU5LuPYnaUMteqkwgF7igGvwyptcNt5dahqvw3GW8bWl1cM744lLIrWZrQ2dapD3ZNFibgAAAdNys6WfYyVO7Lq6749/ZELnMM8t64reBt6U9rRhUX3oqXmjJPEuzWd4iXKUdeEovrTR49ZdpptPitxYsA8APkvZe/qYJtFeZfpvAa8rrR7DK8vaqWtKT56qOpTmsPzrUxFc14j3n91gSUAAAAAAAAAAAAAAAAAAAAea+lm+yo4bh8X7Up15rl0V82YdbbiKvqvozh82TLPyj+ZeYGF9aAAAAAAAAAOFZZ0Zcj2vdG/wyglrMAAAAAB8mtaEl2o9jiUcleqswry9xADS4BU1rCUPcqP47yjLHLoaSd6bLUqamfxCGpfVO963mThOEY9AAAD1XyWrOS7GXxzDiXr02mHw9QaXR+prWM4e5Ufx3mfLHLoaSd6bLUralDiUNS+m+qSUicdk47Ih6AADjUWtTku49rO0q81erHMIBe4yVYYdeYpcq3sredeq+KiuHe3wS5h5NorG8vQKWiuKWWHUIzjTrTjDKSpSza8+JVfFbfeGvBrsU1itp2QZwnTm4zjKMlxjJZMpb4mJjeGbvYbO8qx6tbNeJKFkOg9HFzy4byUVUXzxHFeXCTzTz7CUQzWtNp3l+mdF/+p4P/RUv8UdCnww+K1X29/vlbElAAAAAAAAAAAAAAAAAAAAHiPpFvvXNMbmCecbaEKC5pZv4s5eqtvkn5PvvAcP1eirP/LeWUM7sgAAAAAAAAD5JZxa7UCeyvLmUDwAAAAAPUCa1akl2Mvjs4mSvTeYcT1BdaO1Mqtel2xUvJ/7KsscRLZpJ5mGgKG5UYxDKtTn2xy8iVUqq0k9AAACHcLKs+/eXU7OXqq7ZZ+bqJMy60dqZVq9LtipeT/2VZY4iWzSTzMNAUNypxiGU6VTtTiSqlVWEnoAAAanRz0fSv6NK9xKvqW1RKcKVGWcprqzl9358jTWN43fO5snRaax6PRrHD7TDLZW1lb06FJfdguPe31vmTZJmZneUkPGdx3SDALeEqV24XdVfwqS1pL+7gvMrvanq3abT6mZ3pxDzLErujd3s61Cg6NN5JQc9drxKNvZ2ov8AV12vO8oTk2SiNme+W1nw9Vj4PkB+mdF/+p4P/RUv8UdCnww+M1X29/vlbElAAAAAAAAAAAAAAAAAAAPk5xpwlUm8oxTk33LeHsRMztD83393K/xG5vJe1Xqyqebz+RxLW6rTL9RwYoxYq449IiEc8WgGqwXQ6d9aO4vqlS3U4/ZRiul+Z59XcX0wdUby5Gr8UjFfoxRvt3/pAxPRbEcN1qih6xQX8Sks2uceKI3w2q0afxHDm432n2n+1IVN4AAAAAFfNZTkuxlsdmWe74evAAAAAAIdwsqvNZltOzl6uu2Tf3dRNmWGCVNTFKa99OPwIZI8q/TTtkhqjM6aBi0Na1jP3ZfMlD2qlJJAAABGul7MvAsxsOtr2sjljAsMFqbPFKa6ppx+BDJHlX6adskNUZnTQcVhrWet7sk/oew9hSE0gAAA9O0KxOi9F0ritCnG0qSpuU5JJRe9fN+Roxz5XB1+Gfr/ACx3deJ6fYfa5wsKcryp73s0148X4CcsR2Sw+G5Lc5OI/VjMU0nxXFc417lwov8Ag0ejHx634lU2tZ0semwYI32595Url1LchFXl88z2cT1QAAD4PkB+mdF/+p4P/RUv8UdCnww+M1X29/vlbElAAAAAAAAAAAAAAAAAAAKLTK+/4/RHEqyeU5UtlHnPo/VlWe3TjmXR8Jw/XazHX033/Ll4Hw3HHfowejb6NaK7PUvsSp9P2qVCS9nvl39xpxYf91nB1/iO++LDPHrP9f22BpcQAp8U0aw7FM5yp7Gu/wCLS3N81wZXfFWzbp9fmwcRO8e0sZimiuI4brVIw9ZoL+JSW9LvjxRlvhtV3dP4jhzcTO0+0/2oypvD0AAEKusq0vMsr2Z7/E6ySAAAAAAEe6W6MvAsxsOtr2sjFjA7rWpsrujU92afxPLRvCeOem0S2hkdd0XkNpZ1Y9ermvA9h7DOk0gAAA6rhZ0s+x5kqd2bV13x7+yGXOW7bapsrqlU92afxPJjeEqTtaJbUyOw6bqG0tKsO2LPYIZwmsA8AADPdlnuzzyB25cXPsJRX3Z754jirhxJM0zMzvIHgAAAHwfID9M6L/8AU8H/AKKl/ijoU+GHxmq+3v8AfK2JKAAAAAAAAAAAAAAAAAAAee+le+2eE2Ninvr1nUku6K/VmPWW2rFX0v0aw9Wa+X2jb8//AMeUHPfZOdL9tT/OvmI7o2+GXo9viVag9Wf2kOx8VyZti0w+YvgrbmOJW9vdUblfZy39cXuaLImJYr47U7u49QAKLGdLMNwfWpup6xdL+DSfB/ifBfMha8Va8GiyZue0e8vPL3FamMXlS5qUaNFvco0o5eb633mTJO87vpNJi+qp0RMz97oK2oAARLlfaJ9qJ07KMnd0k1YAAAAAHVcLOi+7eSp3Z9VXfFPyQy5ygDbW9Ta21Kp70E/gZJ4l2KTvWJdjWayfB7jxJmJx1Jyg/utosTcQAADjNa1OS7UexxKGSvVSYQC9xQDa21TbWtGp70E/gZJjaXYpPVWJdvHc+B4kzFSGzqzh7smixNxAAfHJI9iFd8ta8erg22TiNmS+Sbd3wIAAAAAAHwfID9M6L/8AU8H/AKKl/ijoU+GHxmq+3v8AfK2JKAAAAAAAAAAAAAAAAAAAeM+k6+9Z0r9XT6NrQjD+59J/NHM1dt8m3s+6+j2Ho0nX/wApmfy4YwzO650v21P86+Yjujb4Zbp8TW+efU3FpptNcGgd06njUrajOVzF1IQi5Nx9rcviTi+3dntpYtPk4YfGdNcQxNSpW7dpbP7sH05Lvl9EV2yTPZ0sGgx4ubcyzRW3pNr7MuZXdbiSCK0AAR7pey/AnRVl9EYmpAAAAAA+TWtBrtQjiUbx1VmFeaHEANXg9TaYXS/DnHyZmyR5nU08744TyC5n8QhqX1Tvet5k47Jx2Rj0AAAPVfNas2uxl8cw4mSvTeYaHBtCsXxhRqKj6rbP+NXTWa7o8WSiJUWy1q3VPQlWtjSo297Kc4RybqwyUvLh8SFsO/MSuw+IdEdNq8Ky6wXELPN1LeUoL79PpL4FE47R3h0Merw5O0sjiMNS+qfiykI7NcdkRtI9iN0bXiscuLk2TiNmW+abcRw4nqkAAAAAABNwvCMQxq8Vrh1rUuKz4qC3RXbJ8EuZKtZtO0K8uamKvVknaHrOjPons7PUucdnG8r8VbQb2Ueb4y+C5mmmCI5s4Op8Wvby4eI9/X/D0eEIUqcadOEYQikoxiskkupIvciZmZ3lyDwAAAAAAAAAAAAAAAAAG7r4dYH51xu9eJY7f3rearV5yXLPJfBI4uS3VeZfp2jw/U6emP2iEAi0udL9tT/OvmI7o2+GW6fE1vngDovf3G4/9UvkwnT4oebrguRU6z6HiTa+zLmV3XYkgitAAHTcrOln2MlTurydkQsUAAAAAAA9QKi1akl2Mvid4cTLXpvMOJ6g0OjtTO2rU/dmn5r/AEUZY53b9JPlmFyVNaoxiGVanP3o5eRKqVVaSegAAB6HoJhGGVcMWIytIVL1VZQlUqdLVy4ZJ7luZox/C4PiPVXNMektrvb7WWOercRx/C8KTV3dwVT+VDpTfgvqRm0R3X4tNly/BDIYl6RK89aGG20aK/m1ulLwity+JXOWfR0sfhlaxvlljLy/uL+4lcXNWVWrLjKWX0Ibb8y1fWVpXpxxtCMeqJmZ5kAAAAAABzo0atxWhRo051Ks3lGEIuUpPuS4nryZisbz2ek6M+ia6utS5x+pK1pcVa039pL8z4R5LN8i+mCZ5s4+q8WrXy4eZ9/R6vhuF2OD2cbTD7Wnb0F92mss32t8W+9mmKxEbQ4WTLfLbqvO8ph6rAAAAAAAAAAAAAAAAAAAAqtJb7/jdGcRu08pQoSUfzPcviyvLbppMtnh+H67VY8fvMfl3fntLJJdhxn6WHoJtNNPJregLe20guKeSrxjWj28JFkZZ9WLJoaW+Hhd2eJW97Fum3GS4xksi6tot2c7NinDMRb1dl7+43H/AKpfJnso0+KHnC4IqdZxcku89iFN81a9uUqzecZ80QyRtst0t5vvMpJW1gADrrrOjLzPa90b/ChFrOB4AAAAABDuVlVz7UW07OXq67ZN/d1E2Zb6PVNW8qU/fhn5Mqyxw1aSdrzDRlDoIGLQ1rWM/dl8yUPYUpJIAAANNo3pVDAMOuqErededSop00pasVuyeb8iyl+mGHV6Oc94tvtsjYlpfjGJa0Hcer0X/DodHzfFnk5LSni0WHHztvPzUMp72+LfFkYqtvmivEODbfEnsy2vNp5fAiAAAAAAA2WjPo3xjH9S4uIuwsZb9rVj05r8MPq8lzLaYrWc7U+JYsPlr5rf+9XsWj2ieEaM0dXD7ZbZrKdxU6VSfj1LuWSNVKVr2fP6jV5dRPnnj29F2TZgAAAAAAAAAAAAAAAAAAAAADC+lO+2GjlC0T6V1cLNfhis38cjJq7bU2930P0cw9WpnJ/xj9+HkBzn2wAAAWmEezW5ovwerjeLd6fitXUnKjOk5NxnFxefVmsi+Y3cymW1J3QaWH21pRls6a1tV9OW98DyKxCeTUZMs+aeGNXBEGxNsvZnzRVl9HQ0XayUVNoAA+SWcGu4Q8nmFeXMoAAAAAACPdLdGXgWY2HW14iyMWMCbhNTZ4pQfU3qvxRC8b1XYJ2yQ1pmdR0XkNpZ1Y9ermvA9h7HdnSaQAAAfG0j2I3QvkrTu4OTZKI2Zb5bW+58PVQAAAAAAC80e0SxfSatlYW32CeU7mp0acfHrfcsydaTbszajV4tPHnnn29XsOjPo4wfANS4rxV/fR37atHowf4Y8FzebNVMVavn9V4llzeWPLX/AN3bItc4AAAAAAAAAAAAAAAAAAAAAAAAPKPSzVm8Ww2k30I28pJd7ll9Dn6yfNEPsfozWPqclvXeP2eemN9MAAAFphHs1uaL8Hq43i3en4rM0OO4Vf2U/wAr+R49juwi4IrdNNsvZnzRVl9HQ0XayUVNoAAHgr5LKTXYy5lnu+HrwAAAAADquFnRfdvJU7s+qrvin5IZc5TnSns6sKnuyT+J5PMPaztMS2+eZkdkazTT69wGYnHUnKD+62ixNxAAmdnCUuwlFfdmyZvSriSZgAAAAAAEzDcKv8YvI2mHWtS5rv7sFwXa3wS72Sis2naFeXLTFXqvO0PV9GfRNa2upc49UjdVuKtab+yj+Z8ZfBczRTBEc2cLU+LWt5cPEe/r/h6TSpU6FGFGjThTpwWUYQilGK7kuBoceZm07y5h4AAAAAAAAAAAAAAAAAAAAAAAAADyX0sf+cw/+lf+ZztZ8Ufc+z+jP2F/+38MAZH0gAAAT8JuIRuZ27eU5Q149+TyZowdpcXxafNSPvXBe5CLiF1C0s6lST3tOMV2tnkynjrNrbMYuBW6KZZezPmirL6Ohou1koqbQAAAg1llWlzLa9me/wAUuB6gAAAAAB8ktaDXahHdG9eqswn4JohiuOatSnS2Fs+NesmovkuMjTEbuBfJWr0jA9C8KwXVq7P1q6X8ask8n+GPBfMlEbM18trLm5w6zvF/8i3pzfvZZPzR5NK27w9x58mP4bKDEtG7K2oyrq+VrBfz2tXz4/MqthjvEuhh8QyWnpmu/wBzzi/2fr9bY1Y1Ya26cM8nyzKuzsVmZjeY2RXJLvPYjdXfNWvHq4Ntk4jZlvktbu+BAAAAAADlSp1K1WFKlCVSpN5RhBNuT7ElxPXkzERvL0jRn0TXl5qXOPVJWlDiraDW1l+Z8I/F8i+mCZ5s5Gp8WpTy4eZ9/T/L1jC8IsMGs1aYda07eiuMYLfJ9rfFvvZpisVjaHBy5r5bdV53lNPVYAAAAAAAAAAAAAAAAAAAAAAAAAAADyX0sf8AnMP/AKV/5nO1nxR9z7P6M/YX/wC38MAZH0gAAAU+KVZ0r6lOnOUJwjmpReTTzNOD4XE8Tn/ViPk5x0lxWMdX1iL73TWZc5m0Pivbm+W0uasqkk2lnwXJELd2vBG1QiuTLL2Z80VZfR0NF2slFTaAAAES5WVXPtRZXsoyd3SSVgAAAAAGs00Hr2rBbn1zBbG44udCGfNLJ/I11neIfK569GW1fm6sS0gwvCU1dXUVU/lQ6U34Lh4nk2iO6WLTZcvwxwx2J+kK6rZww23jbx/mVelPwXBfEqnLPo6eLwysc5J3ZG8vrm9rba7uKlep21JZ+XYV8y3xGPDG0RsjOTZKI2UXzTbiOHE9UgAAAAAANhoz6OsY0g1LirF2Ni9+2rR6U1+CPF83ki2mK1nP1PiOLB5Y5t7f29i0d0QwfRmllY2+dw1lO5q9KpLx6l3I1Vx1r2fP6jWZdRPnnj29F6TZQAAAAAAAAAAAAAAAAAAAAAAAAAAAAAB5L6WP/OYf/Sv/ADOdrPij7n2f0Z+wv/2/hgDI+kAAACixZ53zXZBGrD8LgeIzvn/CEEuYU20/Y/3Fdu7Vh+FIIrkyy9mfNFWX0dDRdrJRU2gAABGulvi/AnRTl9EcmqAAAAAAAWUcfxSnhlPDqV3OlbU00o0+i3m89749ZLqnbZTOmxTeckxvKtb4t8XxZFdMxEcuDn2EoqzXz+lXEkzTMzzIAAAAAAC60f0VxfSWvqYfbN0k8p3FTo04c5db7lmydaTbszajVYtPG9559vV7Doz6NcIwHUuLpK/vo79pVj0IP8MPq83yNVMNa93z+q8Sy5vLXy1/96toWucAAAAAAAAAAAAAAAAAAAAAAAAAAAAAAAADyX0sf+cw/wDpX/mc7WfFH3Ps/oz9hf8A7fwwBkfSAAABn8TeeIVO7JfA2Yvgh87r531FkQsZE20/Y/3Fdu7Vh+FIIrkyy9mfNFWX0dDRdrJRU2gAAB0XS+zT7GSp3V5OyKWKAAAAAAAHFySPYqqvmivEcuLbfEntsyWvNp5fAiAAAAABLw7DL3FryNph9rVua8vuU1nl3t8Eu9nsRMztCvJlpir1XnaHq2jPolt7fUudIKiuKvFWtJ/Zr80uMuSyXM00wRHNnD1Xi1reXDx8/V6VQoUrahCjQpQpUoLKMIRUYxXckaOzjWtNp3md5dgeAAAAAAAAAAAAAAAAAAAAAAAAAAAAAAAAAAZPTLQxaTKlc0LrY3lCDhBTWcJrPPJ9afeZ8+D6zmJ5dnwrxb/4t6WrvWZ3+byDFMHxDBbr1bELadGf3W98Zrti+DObelqTtaH22m1WHU068Vt4/wDd4QSLQAAM5fPWvqz/ABG3H8MPmtXO+e/3o5NnTbT9j/cV27tWH4UgiuTLL2Z80VZfR0NF2slFTaAAAHXXWdGXce17oX+FCLVAHgAAAfG0j2I3QvkrTu4OTZKI2Zb5bWfD1UAAAAAByhCdWpGnThKc5vKMYrNyfYkuIeTMRG8vRdGfRPfX2pc45OVlbvereOTqy59UPi+RopgmebORqfFqU8uHmff0/wAvWsKwbD8Es1a4baU7el1qK3yfbJ8W+ZprWKxtDhZc2TNbqvO8px6qAAAAAAAAAAAAAAAAAAAAAAAAAAAAAAAAAAAAAEa+sLTErWVte29OvRlxhNZrmux96I2rFo2stw58mG/XittLzLSL0Y17fXucDm69Li7ao+nH8r+9ye/mYcukmOaPrNB9IaX2pqo2n3jt+Ps8/q0qlGrKlVhKnUg8pQmsnF96McxtxL6WtotEWrO8S4dZ49Zm5etdVX2zfzN9fhh8vnnfLafnLqJKk20/Yv8AMV27tWH4UgiuTLL2Z80VZfR0NF2slFTaAAAHGazpyXcI7vLcwgFzKAADeQeTMRG8uDn2Eor7s1889quJJn3AAAAAAAa3Rn0eYxpFqV5Q9SsXv29aO+S/BHi+e5FtMVrMGp8RxYOO9vaP5ex6OaHYPozTTsrfXuWspXVXpVJcn91dyNVMda9nz2p1mXUT5549vRfk2UAAAAAAAAAAAAAAAAAAAAAAAAAAAAAAAAAAAAAAAAABS49othekVLK8oZV0soXFPdUj49a7mVZMNcndv0XiOo0c/wCnPHtPb/33PJ9ItBsUwByrqPrdkt+3pLfFfijxXPgc/Lp7057w+y0HjGn1e1fht7T/ABPr+7CYZo1jePVn/wAZhd1cpyfTjDKC3+88l8TTWszHDi5s+Olpm87N1hHoSxa41Z4tiFvZQfGnRW2n57or4lsYp9WHJ4jSPgjdo7z0L4dCwjDDMSuadzFZuVylOE33pJOPhmLYIntLzB4tek7XrvHyee47ofjmj0m7+ylsFwuKXTpvxXDxyM9sdq93ZwazDn+Cefb1V1l7E+aM+X0dnRdrJRU2gAAAAr2sm0XMsvgeOLllwPYqpvniOKuDeZNltabTvIEQAAAAALjAdF8W0kr7PDrVzpp5Trz6NOHOX0WbJ1pNuzPqNViwRvefw9XsGjPozwnA9S4vUsQvo71OpH7OD/DH6v4GmmGK8zy+f1XieXN5aeWP1/Nty5zQAAAAAAAAAAAAAAAAAAAAAAAAAAAAAAAAAAAAAAAAAAAAAZZgfElGKiklFcEtyXgB9AAfGlKLi0mmsmnwYHj/AKTMIw/C8TsqlhaUrZ3NOcqqpLVUmmknlwXF8DnaysRaNn2n0czZMmK8XnfaY/aWHMj6MAAAAECs1GrNd5dWN4YsuStJnd0uTZOI2Y75bWfD1WAAAAABJsMOvMVu42lhbVbivLhCnHN832LvZ7ETM7QhkyUx16rztD1XRn0SUaOpc6Q1FWnxVpSl0F+aX3uS3czTTBHezh6nxeZ8uDj5vTLe3o2lvChb0oUaMFlCnTioxiu5I0RGzjWtNp3tO8u0IgAAAAAAAAAAAAAAAAAAAAAAAAAAAAAAAAAAAAAAAAAAAAAAAAAAAB5Z6W/3/Cv/AE1P8omDW96vr/ox9nl++P2l5yYn1AAAAAK65/eJminww5Op+1l1ElAAAAAPsISqTjCEZSnJ5RjFZtvsS6w8mduZeh6M+im/xHUucanKxtnvVFftprv6oeO/uL6YZnmzk6nxWlPLi5n39P8AL1vCMEw3ArRW2G2lOhT+9qrOU32ylxb5mmtYrG0ODmz5M1urJO6wJKgAAAAAAAAAAAAAAAAAAAAAAAAAAAAAAAAAAAAAAAAAAAAAAAAAAAAAAMT6QNFL/SCNrdWEqc6ltCUXRk8nNNp7nwz3cGZdThtk2mvo7/gniWHSTamXtbbn2eQ3FtXs7idvc0Z0a0HlKnUjqteBzZiYnaX2uPJTJWL0neJ9nUEwAAArrn94maKfDDk6n7WXUSUAAABq9GfR/jOkbhWVP1Oxf/5NaL6S/BHjL5d5bTFazDqfEMWDjvPtH8vY9HNC8H0ZgpWlDaXWWUrqtlKo+XVFdyNVMda9nz2p1uXUT5p49mhJsgAAAAAAAAAAAAAAAAAAAAAAAAAAAAAAAAAAAAAAAAAAAAAAAAAAAAAAAAAArMZ0fwzHrfZYhbRqNexUW6cOUv8A6iF8dbxtaGvS63PpLdWK23y9J/B5bpD6OcSwrXr2Gtf2i3tRj9rBd8evmvI5+XS2rzXmH12h8ewZ9qZfJb9J/H0/Fi2snk+K3MzO8AAK65/eJminww5Op+1l1ElABbYFo1i2kdzssNtZVIp5TrS6NOHOX0W8nWk27KM+pxYI3yT/AG9f0Z9GOFYK4XOIauI3q3pzj9lB/hj182aaYYr3fP6rxPLl8tPLH6t0tyyLnMAAAAAAAAAAAAAAAAAAAAAAAAAAAAAAAAAAAAAAAAAAAAAAAAAAAAAAAAAAAAAAAZvSHQnCdIFKrOn6tePhcUUk3+ZcJfPvKMuCmTn1dTQ+L6jSeWJ3r7T/AB7PKcf0PxbR6TnXpba1z3XNJNx8euPic/Jgvj79n2Oh8V0+s4pO1vae/wCHuoCp0ldc/vEzRT4YcnU/ay52Nhd4ndwtbG2q3FefCnTjm/8AS72TiJmdoZb5K469V52h6poz6JKdPUutIaqqS4qzoy6K/PLr5LzNNMHrZxNT4vM+XBH4/wBPTra1oWdvC3taNOjRgso06cVGMeSRfERHEOLa1rz1WneXaeogAAAAAAAAAAAAAAAAAAAAAAAAAAAAAAAAAAAAAAAAAAAAAAAAAAAAAAAAAAAAAAAAD5KKlFxkk01k01mmgRO3MMPpD6NcPxHXuMLlGxuXvcMvspvl93w8jJl0tbc14l9BofH82HamfzV/WP7/ABZPCPRNiN7fzqYzWjZ20ZZatKSnUqcnwS73v7jzFp7beZfrvGcU2mcHO/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94081" y="1596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168595"/>
            <a:ext cx="887432" cy="591621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974034" y="6239093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192" y="-44743"/>
            <a:ext cx="2463142" cy="784113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9348387" y="79443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99" name="图片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6351" r="90982">
                        <a14:foregroundMark x1="10203" y1="46066" x2="17782" y2="31263"/>
                        <a14:foregroundMark x1="18586" y1="29917" x2="28916" y2="23499"/>
                        <a14:foregroundMark x1="28916" y1="22878" x2="41025" y2="19876"/>
                        <a14:foregroundMark x1="67189" y1="20807" x2="84081" y2="40373"/>
                        <a14:foregroundMark x1="83954" y1="39027" x2="89035" y2="56418"/>
                        <a14:foregroundMark x1="88908" y1="55072" x2="90262" y2="68530"/>
                        <a14:foregroundMark x1="89881" y1="66563" x2="85055" y2="84058"/>
                        <a14:foregroundMark x1="85055" y1="84058" x2="73751" y2="96480"/>
                      </a14:backgroundRemoval>
                    </a14:imgEffect>
                  </a14:imgLayer>
                </a14:imgProps>
              </a:ext>
            </a:extLst>
          </a:blip>
          <a:srcRect l="8289" t="9100" r="8345"/>
          <a:stretch>
            <a:fillRect/>
          </a:stretch>
        </p:blipFill>
        <p:spPr bwMode="auto">
          <a:xfrm>
            <a:off x="2535401" y="2947064"/>
            <a:ext cx="6319673" cy="336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2652106" y="2773291"/>
            <a:ext cx="666696" cy="903994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511629" y="2514999"/>
            <a:ext cx="1227278" cy="20346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41" r="99630">
                        <a14:foregroundMark x1="38889" y1="7778" x2="47778" y2="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65245" y="3553573"/>
            <a:ext cx="1008105" cy="67751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41" r="99630">
                        <a14:foregroundMark x1="38889" y1="7778" x2="47778" y2="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81781" y="3675472"/>
            <a:ext cx="1008105" cy="67751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41" r="99630">
                        <a14:foregroundMark x1="38889" y1="7778" x2="47778" y2="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230764" y="5059302"/>
            <a:ext cx="1008105" cy="6775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60663" y="4241064"/>
            <a:ext cx="2444932" cy="1547300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49950" y="5278159"/>
            <a:ext cx="3697862" cy="13244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817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406552" flipH="1">
            <a:off x="1998612" y="3941298"/>
            <a:ext cx="1523379" cy="766059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4949474" y="1653370"/>
            <a:ext cx="1009874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got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4612755" y="1084093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g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5175318" y="1089009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o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5729295" y="1070211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7028689" y="1686964"/>
            <a:ext cx="1009874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god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6691970" y="1117687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g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7254533" y="1122603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o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7808510" y="1103805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d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9317484" y="1686964"/>
            <a:ext cx="1009874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bad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8980765" y="1117687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b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9543328" y="1122603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a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0097305" y="1103805"/>
            <a:ext cx="400476" cy="4248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d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97314" y="4061315"/>
            <a:ext cx="665416" cy="621782"/>
            <a:chOff x="3422085" y="4047256"/>
            <a:chExt cx="665416" cy="62178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7" t="24096" r="21662" b="17414"/>
            <a:stretch>
              <a:fillRect/>
            </a:stretch>
          </p:blipFill>
          <p:spPr>
            <a:xfrm flipH="1">
              <a:off x="3422085" y="4047256"/>
              <a:ext cx="665416" cy="62178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559776" y="4080711"/>
              <a:ext cx="50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g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565559" y="4697244"/>
            <a:ext cx="537042" cy="461665"/>
            <a:chOff x="3565559" y="4697244"/>
            <a:chExt cx="537042" cy="461665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1" t="48957" r="16379" b="-1"/>
            <a:stretch>
              <a:fillRect/>
            </a:stretch>
          </p:blipFill>
          <p:spPr>
            <a:xfrm flipH="1">
              <a:off x="3565559" y="4750217"/>
              <a:ext cx="433198" cy="351928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3595990" y="4697244"/>
              <a:ext cx="50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72112" y="4440989"/>
            <a:ext cx="347001" cy="485192"/>
            <a:chOff x="4272112" y="4440989"/>
            <a:chExt cx="347001" cy="48519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9" t="17373" r="23873" b="11926"/>
            <a:stretch>
              <a:fillRect/>
            </a:stretch>
          </p:blipFill>
          <p:spPr>
            <a:xfrm flipH="1">
              <a:off x="4272112" y="4440989"/>
              <a:ext cx="347001" cy="477126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4330121" y="4464516"/>
              <a:ext cx="238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21042" y="3398191"/>
            <a:ext cx="868844" cy="788476"/>
            <a:chOff x="5048388" y="3339115"/>
            <a:chExt cx="868844" cy="78847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75" b="99725" l="250" r="98750">
                          <a14:foregroundMark x1="34250" y1="6061" x2="35500" y2="26171"/>
                          <a14:foregroundMark x1="60750" y1="5785" x2="55250" y2="26171"/>
                          <a14:foregroundMark x1="53250" y1="4959" x2="54000" y2="21488"/>
                          <a14:foregroundMark x1="31500" y1="5785" x2="60750" y2="22590"/>
                          <a14:foregroundMark x1="28250" y1="14325" x2="48250" y2="31405"/>
                          <a14:foregroundMark x1="28250" y1="10744" x2="40750" y2="20386"/>
                          <a14:foregroundMark x1="29250" y1="10468" x2="27500" y2="24518"/>
                          <a14:foregroundMark x1="60500" y1="6061" x2="67750" y2="16804"/>
                          <a14:foregroundMark x1="66250" y1="10468" x2="60750" y2="25895"/>
                          <a14:foregroundMark x1="28000" y1="2479" x2="39250" y2="826"/>
                          <a14:foregroundMark x1="52250" y1="2204" x2="64750" y2="16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48388" y="3339115"/>
              <a:ext cx="868844" cy="788476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5281781" y="3605482"/>
              <a:ext cx="50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d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04039" y="4725351"/>
            <a:ext cx="622408" cy="667318"/>
            <a:chOff x="3443979" y="4057803"/>
            <a:chExt cx="622408" cy="667318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22919" r="23981" b="17874"/>
            <a:stretch>
              <a:fillRect/>
            </a:stretch>
          </p:blipFill>
          <p:spPr>
            <a:xfrm flipH="1">
              <a:off x="3443979" y="4057803"/>
              <a:ext cx="549148" cy="667318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3559776" y="4080711"/>
              <a:ext cx="50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g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608325" y="4939534"/>
            <a:ext cx="544679" cy="485951"/>
            <a:chOff x="3619198" y="4123434"/>
            <a:chExt cx="544679" cy="485951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0" t="17964" r="24551" b="10895"/>
            <a:stretch>
              <a:fillRect/>
            </a:stretch>
          </p:blipFill>
          <p:spPr>
            <a:xfrm flipH="1">
              <a:off x="3619198" y="4141948"/>
              <a:ext cx="340479" cy="467437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/>
          </p:nvSpPr>
          <p:spPr>
            <a:xfrm>
              <a:off x="3657266" y="4123434"/>
              <a:ext cx="50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010175" y="5001875"/>
            <a:ext cx="670402" cy="511874"/>
            <a:chOff x="3493475" y="4044706"/>
            <a:chExt cx="670402" cy="511874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5" t="49552" r="17351"/>
            <a:stretch>
              <a:fillRect/>
            </a:stretch>
          </p:blipFill>
          <p:spPr>
            <a:xfrm flipH="1">
              <a:off x="3493475" y="4044706"/>
              <a:ext cx="587545" cy="473465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3657266" y="4094915"/>
              <a:ext cx="50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7083417" y="3059406"/>
            <a:ext cx="2746664" cy="201228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753473" y="4354268"/>
            <a:ext cx="2444932" cy="15473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855644" y="3675472"/>
            <a:ext cx="508673" cy="567966"/>
            <a:chOff x="7695276" y="4182249"/>
            <a:chExt cx="508673" cy="56796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6" t="20409" r="20488" b="13049"/>
            <a:stretch>
              <a:fillRect/>
            </a:stretch>
          </p:blipFill>
          <p:spPr>
            <a:xfrm>
              <a:off x="7695276" y="4182249"/>
              <a:ext cx="508673" cy="56796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25722" y="4261064"/>
              <a:ext cx="321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b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22028" y="4236407"/>
            <a:ext cx="721551" cy="824630"/>
            <a:chOff x="7002184" y="4601761"/>
            <a:chExt cx="721551" cy="8246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9" t="20801" r="28382" b="21852"/>
            <a:stretch>
              <a:fillRect/>
            </a:stretch>
          </p:blipFill>
          <p:spPr>
            <a:xfrm>
              <a:off x="7002184" y="4601761"/>
              <a:ext cx="721551" cy="824630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7159340" y="4832681"/>
              <a:ext cx="321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41" r="99630">
                        <a14:foregroundMark x1="38889" y1="7778" x2="47778" y2="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560708" y="4613356"/>
            <a:ext cx="1008105" cy="677519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9207421" y="4640984"/>
            <a:ext cx="853148" cy="922322"/>
            <a:chOff x="7554825" y="3980224"/>
            <a:chExt cx="853148" cy="922322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0" t="20152" r="19878" b="13641"/>
            <a:stretch>
              <a:fillRect/>
            </a:stretch>
          </p:blipFill>
          <p:spPr>
            <a:xfrm>
              <a:off x="7554825" y="3980224"/>
              <a:ext cx="853148" cy="922322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25722" y="4261064"/>
              <a:ext cx="321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b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963485" y="4658547"/>
            <a:ext cx="814436" cy="957512"/>
            <a:chOff x="7322594" y="3895484"/>
            <a:chExt cx="814436" cy="957512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3" t="15545" r="26027" b="20216"/>
            <a:stretch>
              <a:fillRect/>
            </a:stretch>
          </p:blipFill>
          <p:spPr>
            <a:xfrm flipH="1">
              <a:off x="7322594" y="3895484"/>
              <a:ext cx="814436" cy="957512"/>
            </a:xfrm>
            <a:prstGeom prst="rect">
              <a:avLst/>
            </a:prstGeom>
          </p:spPr>
        </p:pic>
        <p:sp>
          <p:nvSpPr>
            <p:cNvPr id="84" name="文本框 83"/>
            <p:cNvSpPr txBox="1"/>
            <p:nvPr/>
          </p:nvSpPr>
          <p:spPr>
            <a:xfrm>
              <a:off x="7543003" y="4202602"/>
              <a:ext cx="321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807726" y="-14901"/>
            <a:ext cx="8391958" cy="1883679"/>
            <a:chOff x="8567" y="-23"/>
            <a:chExt cx="8445" cy="2007"/>
          </a:xfrm>
        </p:grpSpPr>
        <p:sp>
          <p:nvSpPr>
            <p:cNvPr id="75" name="矩形 7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8600" y="418"/>
              <a:ext cx="8268" cy="11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Identify the different sounds accurately; blend different letter sounds into one word; read the words accurately.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click and tell them to help the children in the picture pick up the rubbish in the lake.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sounds when the bottles are picked up; 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words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g-o-t, got, got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 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Repeat this practice for the rest of the words;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will learn three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89" name="直角三角形 8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2.5E-6 0.00023 C -0.01354 0.00069 -0.02708 0.00069 -0.04062 0.00208 C -0.04192 0.00231 -0.0431 0.00324 -0.04427 0.0044 C -0.04557 0.00556 -0.04791 0.0088 -0.04791 0.00903 " pathEditMode="relative" rAng="0" ptsTypes="AAAAA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7 L -3.125E-6 -0.00394 C -0.01054 -0.00671 -0.02096 -0.00671 -0.03138 -0.01829 C -0.03229 -0.0213 -0.0332 -0.0294 -0.03411 -0.04097 C -0.03515 -0.05093 -0.03672 -0.08218 -0.03672 -0.08519 " pathEditMode="relative" rAng="0" ptsTypes="AAAAA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00139 C -0.02747 -0.00255 -0.05481 -0.00255 -0.08216 -0.00764 C -0.08463 -0.00903 -0.08724 -0.01273 -0.08945 -0.01782 C -0.09218 -0.02222 -0.09661 -0.03611 -0.09661 -0.03773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648 L 1.66667E-6 0.00671 C -0.00274 0.00185 -0.0056 -0.00208 -0.00781 -0.00764 C -0.0086 -0.00926 -0.0082 -0.0125 -0.00886 -0.01458 C -0.01081 -0.01968 -0.01328 -0.02384 -0.0155 -0.0287 L -0.0155 -0.02847 C -0.01771 -0.03171 -0.01966 -0.03611 -0.02201 -0.03773 C -0.02318 -0.03889 -0.02435 -0.03912 -0.02539 -0.04028 C -0.02656 -0.04144 -0.02761 -0.04375 -0.02865 -0.04491 C -0.02969 -0.04607 -0.03086 -0.0463 -0.0319 -0.04722 C -0.03867 -0.05347 -0.03412 -0.05116 -0.0418 -0.05671 C -0.04336 -0.05764 -0.04492 -0.0581 -0.04623 -0.0588 C -0.0474 -0.05949 -0.04844 -0.06042 -0.04948 -0.06134 C -0.05143 -0.06273 -0.05313 -0.06482 -0.05508 -0.06597 C -0.06302 -0.07083 -0.0668 -0.07222 -0.0737 -0.07523 C -0.07891 -0.07431 -0.08412 -0.075 -0.08906 -0.07292 C -0.09232 -0.07176 -0.09245 -0.06644 -0.09466 -0.06343 C -0.0957 -0.06227 -0.09675 -0.06204 -0.09792 -0.06134 C -0.0987 -0.0588 -0.09935 -0.05625 -0.10013 -0.05417 C -0.10378 -0.04468 -0.10117 -0.05509 -0.10456 -0.04259 C -0.10547 -0.03958 -0.10586 -0.03611 -0.10664 -0.0331 C -0.10886 -0.02593 -0.10977 -0.02454 -0.11224 -0.01921 C -0.11341 -0.01157 -0.11328 -0.01458 -0.11328 -0.00995 L -0.11445 -0.01204 C -0.11706 -0.01597 -0.11979 -0.01945 -0.12214 -0.02384 C -0.12214 -0.02361 -0.13255 -0.04607 -0.13412 -0.04977 C -0.13503 -0.05116 -0.13555 -0.05324 -0.13633 -0.05417 L -0.14297 -0.06343 C -0.14375 -0.06597 -0.14414 -0.06898 -0.14518 -0.0706 C -0.14623 -0.07222 -0.1474 -0.07199 -0.14844 -0.07292 C -0.14961 -0.07407 -0.15065 -0.07639 -0.15182 -0.07755 C -0.15287 -0.0787 -0.15404 -0.07894 -0.15508 -0.07986 C -0.16367 -0.08912 -0.15339 -0.08102 -0.16172 -0.08704 C -0.1625 -0.08843 -0.16302 -0.09051 -0.1638 -0.09167 C -0.16628 -0.09468 -0.17357 -0.09583 -0.17487 -0.09607 C -0.1961 -0.09537 -0.21745 -0.09607 -0.23867 -0.09398 C -0.23998 -0.09375 -0.24076 -0.09051 -0.24193 -0.08935 C -0.24297 -0.0882 -0.24414 -0.08773 -0.24518 -0.08704 C -0.24714 -0.0831 -0.24987 -0.08056 -0.25065 -0.07523 C -0.25117 -0.07292 -0.2513 -0.07037 -0.25182 -0.06829 C -0.25586 -0.05139 -0.25248 -0.07245 -0.25625 -0.05185 C -0.25716 -0.04745 -0.25847 -0.03773 -0.25847 -0.0375 C -0.25807 -0.01782 -0.2582 0.00278 -0.25729 0.02292 C -0.25482 0.0875 -0.25469 -0.00185 -0.25404 0.07639 C -0.25378 0.11227 -0.25404 0.14815 -0.25404 0.18403 L -0.25404 0.18426 C -0.25065 0.18889 -0.24727 0.19282 -0.24414 0.19815 C -0.23008 0.22292 -0.23972 0.2162 -0.22982 0.22153 C -0.22917 0.22292 -0.22826 0.22407 -0.22761 0.22616 C -0.22708 0.22801 -0.22708 0.23079 -0.22656 0.2331 C -0.22591 0.23634 -0.22513 0.23935 -0.22435 0.24236 C -0.22474 0.25185 -0.22435 0.26157 -0.22539 0.27037 C -0.22591 0.27361 -0.22748 0.27569 -0.22878 0.27755 C -0.22982 0.27893 -0.23594 0.28171 -0.23646 0.28241 C -0.24193 0.28125 -0.24753 0.28171 -0.25287 0.27986 C -0.25417 0.2794 -0.25508 0.27639 -0.25625 0.27523 C -0.25729 0.27407 -0.25847 0.27361 -0.25951 0.27292 C -0.26055 0.27106 -0.26198 0.27037 -0.26276 0.26829 C -0.26367 0.2662 -0.26315 0.26296 -0.26393 0.26111 C -0.26485 0.25926 -0.26615 0.25995 -0.26719 0.2588 C -0.26771 0.25833 -0.26797 0.25741 -0.26823 0.25648 " pathEditMode="relative" rAng="0" ptsTypes="AAAAAAAAAAAAAAAAAAAAAAAAAAAAAAAAAAAAAAAAAAAAAAAAAAAAAAAAAAAAA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8282 0.00208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9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371 L 0.03606 0.0520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240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05182 -0.05047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00023 L 0.01471 -0.01759 C 0.0194 -0.02338 0.01692 -0.02107 0.022 -0.02408 C 0.02291 -0.0257 0.02356 -0.02732 0.02448 -0.02847 C 0.02565 -0.03009 0.02721 -0.03102 0.02825 -0.03287 C 0.02929 -0.03472 0.02981 -0.03727 0.0306 -0.03959 C 0.0319 -0.04236 0.0332 -0.04537 0.03437 -0.04815 C 0.03515 -0.05047 0.03619 -0.05232 0.03685 -0.05486 C 0.03789 -0.05903 0.03932 -0.06783 0.03932 -0.06759 " pathEditMode="relative" rAng="0" ptsTypes="AAAAAAAAAA">
                                      <p:cBhvr>
                                        <p:cTn id="1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500"/>
                            </p:stCondLst>
                            <p:childTnLst>
                              <p:par>
                                <p:cTn id="1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24 0.25648 L -0.26824 0.25648 C -0.26667 0.2507 -0.26524 0.24468 -0.26342 0.23912 C -0.26238 0.23611 -0.25873 0.23148 -0.2573 0.23033 C -0.25613 0.22917 -0.25482 0.22894 -0.25352 0.22801 C -0.24415 0.22894 -0.23464 0.22917 -0.22527 0.23033 C -0.22253 0.23056 -0.21706 0.23357 -0.2142 0.23472 C -0.21212 0.23542 -0.21003 0.23588 -0.20808 0.23681 C -0.19298 0.24352 -0.22084 0.2331 -0.19818 0.24121 L -0.18712 0.2544 C -0.18425 0.25787 -0.18126 0.26111 -0.17852 0.26528 C -0.17722 0.26736 -0.17605 0.26968 -0.17488 0.27176 C -0.17032 0.29583 -0.17748 0.25949 -0.1711 0.28496 C -0.17006 0.28912 -0.16928 0.29352 -0.16876 0.29815 L -0.16628 0.31551 L -0.16498 0.32431 C -0.15795 0.32014 -0.16459 0.32523 -0.15769 0.31551 C -0.15352 0.30972 -0.15066 0.30903 -0.14779 0.30255 C -0.14688 0.30046 -0.14649 0.29746 -0.14532 0.29583 C -0.14428 0.29445 -0.14285 0.29468 -0.14167 0.29375 C -0.13998 0.29236 -0.13842 0.29051 -0.13673 0.28935 C -0.13438 0.2875 -0.1293 0.28496 -0.1293 0.28496 C -0.12201 0.28634 -0.11446 0.28681 -0.10717 0.28935 C -0.10574 0.28982 -0.10495 0.29283 -0.10352 0.29375 C -0.10157 0.29491 -0.09949 0.29514 -0.0974 0.29583 C -0.09128 0.30301 -0.0948 0.29838 -0.08751 0.31111 L -0.08386 0.31783 L -0.08139 0.32222 C -0.07761 0.34213 -0.08386 0.31088 -0.07644 0.3375 C -0.07566 0.34005 -0.07605 0.34352 -0.07527 0.34607 C -0.07462 0.34838 -0.07006 0.35463 -0.06915 0.35486 C -0.06303 0.35671 -0.05678 0.35648 -0.05066 0.35718 C -0.04896 0.35787 -0.0474 0.35857 -0.04571 0.35926 C -0.04219 0.36111 -0.04102 0.36273 -0.03712 0.36366 C -0.03308 0.36482 -0.02891 0.36505 -0.02488 0.36574 C -0.02201 0.36644 -0.01915 0.36783 -0.01628 0.36806 C 0.00013 0.36921 0.01654 0.36945 0.03295 0.37014 L 0.0612 0.37454 L 0.08711 0.37894 C 0.09232 0.38079 0.09506 0.38195 0.10065 0.38333 C 0.10391 0.38426 0.10716 0.38472 0.11042 0.38565 C 0.12513 0.38472 0.13998 0.38472 0.15469 0.38333 C 0.15599 0.38333 0.1573 0.38218 0.15834 0.38125 C 0.16094 0.37871 0.16302 0.37408 0.16576 0.37246 C 0.16823 0.37107 0.17097 0.3706 0.17318 0.36806 L 0.18047 0.35926 C 0.18256 0.34815 0.18021 0.35625 0.18542 0.34838 C 0.18724 0.3456 0.18855 0.34213 0.19037 0.33958 C 0.19974 0.32708 0.19076 0.3382 0.20026 0.32871 C 0.20144 0.32732 0.20261 0.32546 0.20391 0.32431 C 0.20625 0.32246 0.20886 0.3213 0.21133 0.31991 C 0.2211 0.3206 0.23112 0.31921 0.24076 0.32222 C 0.24349 0.32292 0.24974 0.33287 0.25183 0.3375 C 0.25274 0.33935 0.25365 0.34167 0.2543 0.34398 C 0.25495 0.34607 0.25508 0.34838 0.2556 0.35046 C 0.25756 0.34977 0.25977 0.35 0.26172 0.34838 C 0.26433 0.3463 0.26628 0.34121 0.26901 0.33958 L 0.27279 0.3375 C 0.27396 0.33588 0.27513 0.33426 0.27644 0.3331 C 0.27761 0.33195 0.27891 0.33148 0.28008 0.33079 C 0.28386 0.32917 0.2875 0.32801 0.29115 0.32639 L 0.36381 0.32871 C 0.36589 0.32871 0.36784 0.33033 0.36993 0.33079 C 0.37435 0.33195 0.37891 0.33241 0.38347 0.3331 C 0.39857 0.33241 0.41381 0.33287 0.42891 0.33079 C 0.43008 0.33079 0.43047 0.32755 0.43138 0.32639 C 0.43295 0.32477 0.43477 0.32384 0.43633 0.32222 C 0.43946 0.31898 0.44128 0.31621 0.44362 0.31111 C 0.44506 0.30833 0.4461 0.30533 0.4474 0.30255 C 0.44844 0.3 0.45 0.29838 0.45105 0.29583 C 0.45365 0.29028 0.4569 0.28519 0.45847 0.27847 C 0.46133 0.26551 0.45938 0.27014 0.46341 0.2632 C 0.46381 0.26019 0.46407 0.25718 0.46459 0.2544 C 0.46498 0.25208 0.46576 0.25 0.46576 0.24769 C 0.46576 0.23472 0.46602 0.2213 0.46459 0.20833 C 0.46433 0.20579 0.46094 0.20417 0.46094 0.20417 " pathEditMode="relative" ptsTypes="AAAAAAAAAAAAAAAAAAAAAAAAAAAAAAAAAAAAAAAAAAAAAAAAAAAAAAAAAAAAAAAAAAAAAAAAAAAA">
                                      <p:cBhvr>
                                        <p:cTn id="1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500"/>
                            </p:stCondLst>
                            <p:childTnLst>
                              <p:par>
                                <p:cTn id="1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0"/>
                            </p:stCondLst>
                            <p:childTnLst>
                              <p:par>
                                <p:cTn id="2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00"/>
                            </p:stCondLst>
                            <p:childTnLst>
                              <p:par>
                                <p:cTn id="2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 r="-168"/>
          <a:stretch>
            <a:fillRect/>
          </a:stretch>
        </p:blipFill>
        <p:spPr>
          <a:xfrm>
            <a:off x="360636" y="3138985"/>
            <a:ext cx="11831364" cy="348677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52"/>
            <a:ext cx="12153900" cy="68655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255913" y="961813"/>
            <a:ext cx="9565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A kid was happy to get a new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bat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zh-CN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He tore off the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tag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from the bat.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His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dog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was interested in the bat.</a:t>
            </a:r>
            <a:endParaRPr lang="zh-CN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It played with the bat and gnawed it away.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The kid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got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news and ran back home.</a:t>
            </a:r>
            <a:endParaRPr lang="zh-CN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“Oh my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god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!” the kid yelled. “What a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bad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dog!”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08581" y="356040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chant!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459204" y="467963"/>
            <a:ext cx="887432" cy="591621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60636" y="6242053"/>
            <a:ext cx="950698" cy="294424"/>
            <a:chOff x="10862377" y="6234543"/>
            <a:chExt cx="950698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10862377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968728" y="6250520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577470" y="4465538"/>
            <a:ext cx="2236857" cy="1172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654050" y="3343803"/>
            <a:ext cx="1706022" cy="133767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917403" y="3899263"/>
            <a:ext cx="3022056" cy="229203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648886" y="2838308"/>
            <a:ext cx="3358049" cy="15490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600" y1="17464" x2="33600" y2="46985"/>
                        <a14:foregroundMark x1="18200" y1="20374" x2="32000" y2="35135"/>
                        <a14:foregroundMark x1="40800" y1="20998" x2="57000" y2="35551"/>
                        <a14:foregroundMark x1="7400" y1="36590" x2="19000" y2="45738"/>
                        <a14:foregroundMark x1="17200" y1="35343" x2="26600" y2="43867"/>
                        <a14:foregroundMark x1="73400" y1="74220" x2="96400" y2="95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184" y="3796935"/>
            <a:ext cx="995397" cy="95757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600" y1="17464" x2="33600" y2="46985"/>
                        <a14:foregroundMark x1="18200" y1="20374" x2="32000" y2="35135"/>
                        <a14:foregroundMark x1="40800" y1="20998" x2="57000" y2="35551"/>
                        <a14:foregroundMark x1="7400" y1="36590" x2="19000" y2="45738"/>
                        <a14:foregroundMark x1="17200" y1="35343" x2="26600" y2="43867"/>
                        <a14:foregroundMark x1="73400" y1="74220" x2="96400" y2="95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1505" y="3921756"/>
            <a:ext cx="995397" cy="9575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525" l="0" r="986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82112" y="3549406"/>
            <a:ext cx="1283613" cy="117231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 flipH="1">
            <a:off x="3668052" y="3300153"/>
            <a:ext cx="1673419" cy="277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057001" y="3886202"/>
            <a:ext cx="2574951" cy="18318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flipH="1">
            <a:off x="9700811" y="3153370"/>
            <a:ext cx="1781145" cy="2777040"/>
            <a:chOff x="4088781" y="534121"/>
            <a:chExt cx="3706542" cy="584153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8" cstate="email"/>
            <a:stretch>
              <a:fillRect/>
            </a:stretch>
          </p:blipFill>
          <p:spPr>
            <a:xfrm>
              <a:off x="4088781" y="534121"/>
              <a:ext cx="3706542" cy="584153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9" cstate="email"/>
            <a:srcRect b="-1156"/>
            <a:stretch>
              <a:fillRect/>
            </a:stretch>
          </p:blipFill>
          <p:spPr>
            <a:xfrm>
              <a:off x="5971048" y="5244806"/>
              <a:ext cx="914400" cy="103723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5629345" y="4270171"/>
            <a:ext cx="3363055" cy="1980349"/>
            <a:chOff x="6616374" y="3899263"/>
            <a:chExt cx="3363055" cy="198034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0" cstate="email"/>
            <a:stretch>
              <a:fillRect/>
            </a:stretch>
          </p:blipFill>
          <p:spPr>
            <a:xfrm>
              <a:off x="6616374" y="3899263"/>
              <a:ext cx="2958875" cy="198034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1" cstate="email"/>
            <a:stretch>
              <a:fillRect/>
            </a:stretch>
          </p:blipFill>
          <p:spPr>
            <a:xfrm rot="6643927">
              <a:off x="9002944" y="3990138"/>
              <a:ext cx="995397" cy="95757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 flipH="1">
            <a:off x="5894371" y="3811300"/>
            <a:ext cx="2559489" cy="182084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 rot="7314138">
            <a:off x="7194957" y="5530753"/>
            <a:ext cx="995397" cy="957572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699621" y="-58977"/>
            <a:ext cx="8477381" cy="1883680"/>
            <a:chOff x="8567" y="-23"/>
            <a:chExt cx="8445" cy="2007"/>
          </a:xfrm>
        </p:grpSpPr>
        <p:sp>
          <p:nvSpPr>
            <p:cNvPr id="40" name="矩形 3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600" y="421"/>
              <a:ext cx="8268" cy="11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Read the text fluently; isolate and pronounce the initial, medial vowel, and final sounds (phonemes) in three-phoneme (CVC) words.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read the text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with rhythm.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repeat after you;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each sentence until they finish reading the text;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isolating the words like this: m-o-m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, mom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3" name="直角三角形 4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2.22222E-6 L -8.33333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L 0.01341 -0.01088 C 0.0155 -0.0125 0.01745 -0.01528 0.01966 -0.01528 C 0.03242 -0.01597 0.06185 -0.0125 0.07734 -0.01088 L 0.09701 -0.00648 L 0.11419 -0.00231 C 0.11667 -0.00069 0.11914 0.00093 0.12162 0.00208 C 0.12331 0.00278 0.12487 0.0037 0.12656 0.0044 C 0.13229 0.00648 0.13242 0.00602 0.13763 0.00857 C 0.1388 0.00926 0.14011 0.01019 0.14128 0.01088 C 0.14987 0.02083 0.13906 0.0088 0.15117 0.01945 C 0.15248 0.02083 0.15352 0.02292 0.15482 0.02384 C 0.15716 0.0257 0.16003 0.02593 0.16224 0.02824 C 0.16524 0.03148 0.16836 0.03588 0.17201 0.03704 C 0.17318 0.03727 0.17448 0.03704 0.17578 0.03704 " pathEditMode="relative" ptsTypes="AAAAAAAAAAAAAAAA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4.81481E-6 L -2.08333E-6 -0.07223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4.81481E-6 L -2.08333E-6 -0.07223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4.81481E-6 L -2.08333E-6 -0.07223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732" y="169605"/>
            <a:ext cx="11828375" cy="6589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171158" y="-19971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21732" y="6260630"/>
            <a:ext cx="936984" cy="294424"/>
            <a:chOff x="10997114" y="6342119"/>
            <a:chExt cx="936984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997114" y="63705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36217" y="6296540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439683" y="5476700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832968" y="4077378"/>
            <a:ext cx="5384532" cy="2233987"/>
            <a:chOff x="6110337" y="4226419"/>
            <a:chExt cx="5384532" cy="2233987"/>
          </a:xfrm>
        </p:grpSpPr>
        <p:sp>
          <p:nvSpPr>
            <p:cNvPr id="43" name="矩形 42"/>
            <p:cNvSpPr/>
            <p:nvPr/>
          </p:nvSpPr>
          <p:spPr>
            <a:xfrm>
              <a:off x="6110337" y="4511154"/>
              <a:ext cx="5384532" cy="1949252"/>
            </a:xfrm>
            <a:prstGeom prst="rect">
              <a:avLst/>
            </a:prstGeom>
            <a:noFill/>
            <a:ln w="28575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 altLang="zh-CN" sz="2400" dirty="0">
                <a:solidFill>
                  <a:srgbClr val="FFFFFF"/>
                </a:solidFill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 altLang="zh-CN" sz="2400" dirty="0">
                <a:solidFill>
                  <a:srgbClr val="FFFFFF"/>
                </a:solidFill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111939" y="4226419"/>
              <a:ext cx="2839650" cy="48755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91617" y="4811481"/>
              <a:ext cx="5091980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84881" y="1374084"/>
            <a:ext cx="5352935" cy="2538626"/>
            <a:chOff x="6111939" y="4209131"/>
            <a:chExt cx="5352935" cy="2538626"/>
          </a:xfrm>
        </p:grpSpPr>
        <p:sp>
          <p:nvSpPr>
            <p:cNvPr id="24" name="矩形 23"/>
            <p:cNvSpPr/>
            <p:nvPr/>
          </p:nvSpPr>
          <p:spPr>
            <a:xfrm>
              <a:off x="6144120" y="4583429"/>
              <a:ext cx="5320754" cy="2164328"/>
            </a:xfrm>
            <a:prstGeom prst="rect">
              <a:avLst/>
            </a:prstGeom>
            <a:noFill/>
            <a:ln w="28575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6111939" y="4209131"/>
              <a:ext cx="283965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191617" y="4811481"/>
              <a:ext cx="50919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1. Where is the family? What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are the children doing?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868291" y="2727961"/>
            <a:ext cx="5330455" cy="16435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What do you think “pond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dipping” means? What do you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think the story is about? 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369127" y="828870"/>
            <a:ext cx="3926174" cy="455304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14248" y="4719430"/>
            <a:ext cx="519695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Did you try to catch something in a pond before? What did you find in the pond?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421875" y="-14904"/>
            <a:ext cx="7777809" cy="1676382"/>
            <a:chOff x="8567" y="-23"/>
            <a:chExt cx="8445" cy="2007"/>
          </a:xfrm>
        </p:grpSpPr>
        <p:sp>
          <p:nvSpPr>
            <p:cNvPr id="37" name="矩形 3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600" y="448"/>
              <a:ext cx="8268" cy="11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Look at the book cover closely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first two questions by using the illustration and the title.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look at the book cover closely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first two questions by using the illustration and the title.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49973" y="224581"/>
            <a:ext cx="4267227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825" y="179611"/>
            <a:ext cx="11828375" cy="658975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1167910" y="40656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predict!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749973" y="16141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736371" y="36059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10338" y="1585996"/>
            <a:ext cx="4073989" cy="3530436"/>
            <a:chOff x="8269668" y="1810848"/>
            <a:chExt cx="3614266" cy="3530436"/>
          </a:xfrm>
        </p:grpSpPr>
        <p:sp>
          <p:nvSpPr>
            <p:cNvPr id="9" name="文本框 8"/>
            <p:cNvSpPr txBox="1"/>
            <p:nvPr/>
          </p:nvSpPr>
          <p:spPr>
            <a:xfrm>
              <a:off x="8290976" y="2294296"/>
              <a:ext cx="3571649" cy="30469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1. What are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and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Wilma doing?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zh-CN" altLang="en-US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look is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on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Wilf’s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face?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What do you think Dad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and Mum will do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457200" indent="-457200" defTabSz="584200" hangingPunct="0"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457200" indent="-457200" defTabSz="584200" hangingPunct="0"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457200" indent="-457200" defTabSz="584200" hangingPunct="0"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269668" y="1810848"/>
              <a:ext cx="361426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7292" y="6286075"/>
            <a:ext cx="996019" cy="294424"/>
            <a:chOff x="7199811" y="6382460"/>
            <a:chExt cx="996019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199811" y="63988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61644" y="371631"/>
            <a:ext cx="887432" cy="5916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43867" y="1894230"/>
            <a:ext cx="7072016" cy="305760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14669" y="3948622"/>
            <a:ext cx="399963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2. What do you think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the family will pull out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    from the pond?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421875" y="-14904"/>
            <a:ext cx="7777809" cy="1676382"/>
            <a:chOff x="8567" y="-23"/>
            <a:chExt cx="8445" cy="2007"/>
          </a:xfrm>
        </p:grpSpPr>
        <p:sp>
          <p:nvSpPr>
            <p:cNvPr id="22" name="矩形 2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600" y="650"/>
              <a:ext cx="8268" cy="7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Identify details and make predictions about the story by using the illustration; activate Ss’ interest in reading.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them to make guesses prior to reading the story by looking at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observe the illustration carefully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given questions.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6" name="直角三角形 2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818" y="164646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49914" y="216098"/>
            <a:ext cx="4434061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621767" y="1308428"/>
            <a:ext cx="4319068" cy="3699254"/>
            <a:chOff x="8267863" y="1275153"/>
            <a:chExt cx="3387348" cy="2795454"/>
          </a:xfrm>
        </p:grpSpPr>
        <p:sp>
          <p:nvSpPr>
            <p:cNvPr id="24" name="文本框 23"/>
            <p:cNvSpPr txBox="1"/>
            <p:nvPr/>
          </p:nvSpPr>
          <p:spPr>
            <a:xfrm>
              <a:off x="8297108" y="1656419"/>
              <a:ext cx="3341182" cy="24141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were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and Wilma?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tools were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and Wilma holding? What do you think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and Wilma would do? Look at the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267863" y="1275153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82555" y="-97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550195" y="355100"/>
            <a:ext cx="28432" cy="6267432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3" y="6268338"/>
            <a:ext cx="749444" cy="29442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30296" y="628474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标题 1"/>
          <p:cNvSpPr txBox="1"/>
          <p:nvPr/>
        </p:nvSpPr>
        <p:spPr>
          <a:xfrm>
            <a:off x="817725" y="355100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Pond Dipping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流程图: 过程 54"/>
          <p:cNvSpPr/>
          <p:nvPr/>
        </p:nvSpPr>
        <p:spPr>
          <a:xfrm>
            <a:off x="1184864" y="5552962"/>
            <a:ext cx="591826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Wilf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and Wilma were at the pond.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916314" y="5712955"/>
            <a:ext cx="1932128" cy="842143"/>
            <a:chOff x="7769638" y="-6644823"/>
            <a:chExt cx="4398945" cy="21309028"/>
          </a:xfrm>
        </p:grpSpPr>
        <p:sp>
          <p:nvSpPr>
            <p:cNvPr id="20" name="圆角矩形 19"/>
            <p:cNvSpPr/>
            <p:nvPr/>
          </p:nvSpPr>
          <p:spPr>
            <a:xfrm>
              <a:off x="8426126" y="-2127469"/>
              <a:ext cx="3742457" cy="16791674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pond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177875" cy="13497119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289" y="1208101"/>
            <a:ext cx="4972050" cy="425767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58423" y="933939"/>
            <a:ext cx="3501745" cy="4260326"/>
            <a:chOff x="6623603" y="1290965"/>
            <a:chExt cx="3501745" cy="4260326"/>
          </a:xfrm>
        </p:grpSpPr>
        <p:grpSp>
          <p:nvGrpSpPr>
            <p:cNvPr id="29" name="组合 28"/>
            <p:cNvGrpSpPr/>
            <p:nvPr/>
          </p:nvGrpSpPr>
          <p:grpSpPr>
            <a:xfrm>
              <a:off x="6623603" y="1290965"/>
              <a:ext cx="3501745" cy="4260326"/>
              <a:chOff x="4792548" y="1576389"/>
              <a:chExt cx="3501745" cy="426032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39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6" name="组合 3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7" name="图片 36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2" name="流程图: 过程 31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pond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near the cabin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5375706" y="3688118"/>
                <a:ext cx="233542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pond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7120625" y="2040446"/>
              <a:ext cx="2517306" cy="1499175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4421875" y="-14904"/>
            <a:ext cx="7777809" cy="1676382"/>
            <a:chOff x="8567" y="-23"/>
            <a:chExt cx="8445" cy="2007"/>
          </a:xfrm>
        </p:grpSpPr>
        <p:sp>
          <p:nvSpPr>
            <p:cNvPr id="42" name="矩形 4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600" y="244"/>
              <a:ext cx="8268" cy="154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pond,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pond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its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text and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7" name="直角三角形 4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15078</Words>
  <Application>WPS Presentation</Application>
  <PresentationFormat>宽屏</PresentationFormat>
  <Paragraphs>821</Paragraphs>
  <Slides>26</Slides>
  <Notes>24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SimSun</vt:lpstr>
      <vt:lpstr>Wingdings</vt:lpstr>
      <vt:lpstr>Helvetica Light</vt:lpstr>
      <vt:lpstr>Century Gothic</vt:lpstr>
      <vt:lpstr>Century Gothic</vt:lpstr>
      <vt:lpstr>Calibri</vt:lpstr>
      <vt:lpstr>Arial Unicode MS</vt:lpstr>
      <vt:lpstr>Microsoft YaHei</vt:lpstr>
      <vt:lpstr>Calibri Light</vt:lpstr>
      <vt:lpstr>Futura Medium</vt:lpstr>
      <vt:lpstr>Segoe Print</vt:lpstr>
      <vt:lpstr>Futura Std Book</vt:lpstr>
      <vt:lpstr>Office 主题</vt:lpstr>
      <vt:lpstr>1_Office 主题</vt:lpstr>
      <vt:lpstr>1_White</vt:lpstr>
      <vt:lpstr>3_White</vt:lpstr>
      <vt:lpstr>5_White</vt:lpstr>
      <vt:lpstr>6_White</vt:lpstr>
      <vt:lpstr>2_White</vt:lpstr>
      <vt:lpstr>3_Office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2022-04-19T13:36:32Z</dcterms:created>
  <dcterms:modified xsi:type="dcterms:W3CDTF">2022-04-19T13:36:32Z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7B61F70556F74258A53B93CDB2EAB1D8</vt:lpwstr>
  </property>
  <property fmtid="{D5CDD505-2E9C-101B-9397-08002B2CF9AE}" pid="3" name="KSOProductBuildVer">
    <vt:lpwstr>1033-11.2.0.11074</vt:lpwstr>
  </property>
</Properties>
</file>