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2" r:id="rId4"/>
    <p:sldMasterId id="2147483665" r:id="rId5"/>
    <p:sldMasterId id="2147483667" r:id="rId6"/>
    <p:sldMasterId id="2147483669" r:id="rId7"/>
    <p:sldMasterId id="2147483671" r:id="rId8"/>
    <p:sldMasterId id="2147483673" r:id="rId9"/>
    <p:sldMasterId id="2147483675" r:id="rId10"/>
    <p:sldMasterId id="2147483677" r:id="rId11"/>
    <p:sldMasterId id="2147483679" r:id="rId12"/>
    <p:sldMasterId id="2147483681" r:id="rId13"/>
    <p:sldMasterId id="2147483683" r:id="rId14"/>
    <p:sldMasterId id="2147483685" r:id="rId15"/>
    <p:sldMasterId id="2147483687" r:id="rId16"/>
    <p:sldMasterId id="2147483689" r:id="rId17"/>
    <p:sldMasterId id="2147483691" r:id="rId18"/>
    <p:sldMasterId id="2147483693" r:id="rId19"/>
    <p:sldMasterId id="2147483695" r:id="rId20"/>
  </p:sldMasterIdLst>
  <p:notesMasterIdLst>
    <p:notesMasterId r:id="rId31"/>
  </p:notesMasterIdLst>
  <p:sldIdLst>
    <p:sldId id="256" r:id="rId21"/>
    <p:sldId id="260" r:id="rId22"/>
    <p:sldId id="259" r:id="rId23"/>
    <p:sldId id="263" r:id="rId24"/>
    <p:sldId id="258" r:id="rId25"/>
    <p:sldId id="288" r:id="rId26"/>
    <p:sldId id="289" r:id="rId27"/>
    <p:sldId id="290" r:id="rId28"/>
    <p:sldId id="291" r:id="rId29"/>
    <p:sldId id="329" r:id="rId30"/>
    <p:sldId id="311" r:id="rId32"/>
    <p:sldId id="307" r:id="rId33"/>
    <p:sldId id="309" r:id="rId34"/>
    <p:sldId id="310" r:id="rId35"/>
    <p:sldId id="308" r:id="rId36"/>
    <p:sldId id="286" r:id="rId37"/>
    <p:sldId id="285" r:id="rId38"/>
    <p:sldId id="306" r:id="rId39"/>
    <p:sldId id="305" r:id="rId40"/>
    <p:sldId id="339" r:id="rId41"/>
    <p:sldId id="312" r:id="rId42"/>
    <p:sldId id="301" r:id="rId43"/>
    <p:sldId id="302" r:id="rId44"/>
    <p:sldId id="303" r:id="rId45"/>
    <p:sldId id="304" r:id="rId46"/>
    <p:sldId id="287" r:id="rId47"/>
    <p:sldId id="261" r:id="rId48"/>
    <p:sldId id="294" r:id="rId49"/>
    <p:sldId id="269" r:id="rId50"/>
    <p:sldId id="292" r:id="rId51"/>
    <p:sldId id="277" r:id="rId52"/>
    <p:sldId id="295" r:id="rId53"/>
    <p:sldId id="273" r:id="rId54"/>
    <p:sldId id="293" r:id="rId55"/>
    <p:sldId id="340" r:id="rId56"/>
    <p:sldId id="337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38" r:id="rId7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00FF00"/>
    <a:srgbClr val="FF33CC"/>
    <a:srgbClr val="33CCFF"/>
    <a:srgbClr val="663300"/>
    <a:srgbClr val="CC3300"/>
    <a:srgbClr val="CC6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162" autoAdjust="0"/>
  </p:normalViewPr>
  <p:slideViewPr>
    <p:cSldViewPr>
      <p:cViewPr>
        <p:scale>
          <a:sx n="80" d="100"/>
          <a:sy n="80" d="100"/>
        </p:scale>
        <p:origin x="-1445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7" Type="http://schemas.openxmlformats.org/officeDocument/2006/relationships/tableStyles" Target="tableStyles.xml"/><Relationship Id="rId76" Type="http://schemas.openxmlformats.org/officeDocument/2006/relationships/viewProps" Target="viewProps.xml"/><Relationship Id="rId75" Type="http://schemas.openxmlformats.org/officeDocument/2006/relationships/presProps" Target="presProps.xml"/><Relationship Id="rId74" Type="http://schemas.openxmlformats.org/officeDocument/2006/relationships/slide" Target="slides/slide53.xml"/><Relationship Id="rId73" Type="http://schemas.openxmlformats.org/officeDocument/2006/relationships/slide" Target="slides/slide52.xml"/><Relationship Id="rId72" Type="http://schemas.openxmlformats.org/officeDocument/2006/relationships/slide" Target="slides/slide51.xml"/><Relationship Id="rId71" Type="http://schemas.openxmlformats.org/officeDocument/2006/relationships/slide" Target="slides/slide50.xml"/><Relationship Id="rId70" Type="http://schemas.openxmlformats.org/officeDocument/2006/relationships/slide" Target="slides/slide49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48.xml"/><Relationship Id="rId68" Type="http://schemas.openxmlformats.org/officeDocument/2006/relationships/slide" Target="slides/slide47.xml"/><Relationship Id="rId67" Type="http://schemas.openxmlformats.org/officeDocument/2006/relationships/slide" Target="slides/slide46.xml"/><Relationship Id="rId66" Type="http://schemas.openxmlformats.org/officeDocument/2006/relationships/slide" Target="slides/slide45.xml"/><Relationship Id="rId65" Type="http://schemas.openxmlformats.org/officeDocument/2006/relationships/slide" Target="slides/slide44.xml"/><Relationship Id="rId64" Type="http://schemas.openxmlformats.org/officeDocument/2006/relationships/slide" Target="slides/slide43.xml"/><Relationship Id="rId63" Type="http://schemas.openxmlformats.org/officeDocument/2006/relationships/slide" Target="slides/slide42.xml"/><Relationship Id="rId62" Type="http://schemas.openxmlformats.org/officeDocument/2006/relationships/slide" Target="slides/slide41.xml"/><Relationship Id="rId61" Type="http://schemas.openxmlformats.org/officeDocument/2006/relationships/slide" Target="slides/slide40.xml"/><Relationship Id="rId60" Type="http://schemas.openxmlformats.org/officeDocument/2006/relationships/slide" Target="slides/slide39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38.xml"/><Relationship Id="rId58" Type="http://schemas.openxmlformats.org/officeDocument/2006/relationships/slide" Target="slides/slide37.xml"/><Relationship Id="rId57" Type="http://schemas.openxmlformats.org/officeDocument/2006/relationships/slide" Target="slides/slide36.xml"/><Relationship Id="rId56" Type="http://schemas.openxmlformats.org/officeDocument/2006/relationships/slide" Target="slides/slide35.xml"/><Relationship Id="rId55" Type="http://schemas.openxmlformats.org/officeDocument/2006/relationships/slide" Target="slides/slide34.xml"/><Relationship Id="rId54" Type="http://schemas.openxmlformats.org/officeDocument/2006/relationships/slide" Target="slides/slide33.xml"/><Relationship Id="rId53" Type="http://schemas.openxmlformats.org/officeDocument/2006/relationships/slide" Target="slides/slide32.xml"/><Relationship Id="rId52" Type="http://schemas.openxmlformats.org/officeDocument/2006/relationships/slide" Target="slides/slide31.xml"/><Relationship Id="rId51" Type="http://schemas.openxmlformats.org/officeDocument/2006/relationships/slide" Target="slides/slide30.xml"/><Relationship Id="rId50" Type="http://schemas.openxmlformats.org/officeDocument/2006/relationships/slide" Target="slides/slide29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28.xml"/><Relationship Id="rId48" Type="http://schemas.openxmlformats.org/officeDocument/2006/relationships/slide" Target="slides/slide27.xml"/><Relationship Id="rId47" Type="http://schemas.openxmlformats.org/officeDocument/2006/relationships/slide" Target="slides/slide26.xml"/><Relationship Id="rId46" Type="http://schemas.openxmlformats.org/officeDocument/2006/relationships/slide" Target="slides/slide25.xml"/><Relationship Id="rId45" Type="http://schemas.openxmlformats.org/officeDocument/2006/relationships/slide" Target="slides/slide24.xml"/><Relationship Id="rId44" Type="http://schemas.openxmlformats.org/officeDocument/2006/relationships/slide" Target="slides/slide23.xml"/><Relationship Id="rId43" Type="http://schemas.openxmlformats.org/officeDocument/2006/relationships/slide" Target="slides/slide22.xml"/><Relationship Id="rId42" Type="http://schemas.openxmlformats.org/officeDocument/2006/relationships/slide" Target="slides/slide21.xml"/><Relationship Id="rId41" Type="http://schemas.openxmlformats.org/officeDocument/2006/relationships/slide" Target="slides/slide20.xml"/><Relationship Id="rId40" Type="http://schemas.openxmlformats.org/officeDocument/2006/relationships/slide" Target="slides/slide19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18.xml"/><Relationship Id="rId38" Type="http://schemas.openxmlformats.org/officeDocument/2006/relationships/slide" Target="slides/slide17.xml"/><Relationship Id="rId37" Type="http://schemas.openxmlformats.org/officeDocument/2006/relationships/slide" Target="slides/slide16.xml"/><Relationship Id="rId36" Type="http://schemas.openxmlformats.org/officeDocument/2006/relationships/slide" Target="slides/slide15.xml"/><Relationship Id="rId35" Type="http://schemas.openxmlformats.org/officeDocument/2006/relationships/slide" Target="slides/slide14.xml"/><Relationship Id="rId34" Type="http://schemas.openxmlformats.org/officeDocument/2006/relationships/slide" Target="slides/slide13.xml"/><Relationship Id="rId33" Type="http://schemas.openxmlformats.org/officeDocument/2006/relationships/slide" Target="slides/slide12.xml"/><Relationship Id="rId32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1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8" Type="http://schemas.openxmlformats.org/officeDocument/2006/relationships/slide" Target="slides/slide8.xml"/><Relationship Id="rId27" Type="http://schemas.openxmlformats.org/officeDocument/2006/relationships/slide" Target="slides/slide7.xml"/><Relationship Id="rId26" Type="http://schemas.openxmlformats.org/officeDocument/2006/relationships/slide" Target="slides/slide6.xml"/><Relationship Id="rId25" Type="http://schemas.openxmlformats.org/officeDocument/2006/relationships/slide" Target="slides/slide5.xml"/><Relationship Id="rId24" Type="http://schemas.openxmlformats.org/officeDocument/2006/relationships/slide" Target="slides/slide4.xml"/><Relationship Id="rId23" Type="http://schemas.openxmlformats.org/officeDocument/2006/relationships/slide" Target="slides/slide3.xml"/><Relationship Id="rId22" Type="http://schemas.openxmlformats.org/officeDocument/2006/relationships/slide" Target="slides/slide2.xml"/><Relationship Id="rId21" Type="http://schemas.openxmlformats.org/officeDocument/2006/relationships/slide" Target="slides/slide1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545673C-E242-481D-A922-E5A24B609636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  <a:p>
            <a:pPr lvl="1"/>
            <a:r>
              <a:rPr lang="en-US" noProof="0" smtClean="0"/>
              <a:t>Second level</a:t>
            </a:r>
            <a:endParaRPr lang="en-US" noProof="0" smtClean="0"/>
          </a:p>
          <a:p>
            <a:pPr lvl="2"/>
            <a:r>
              <a:rPr lang="en-US" noProof="0" smtClean="0"/>
              <a:t>Third level</a:t>
            </a:r>
            <a:endParaRPr lang="en-US" noProof="0" smtClean="0"/>
          </a:p>
          <a:p>
            <a:pPr lvl="3"/>
            <a:r>
              <a:rPr lang="en-US" noProof="0" smtClean="0"/>
              <a:t>Fourth level</a:t>
            </a:r>
            <a:endParaRPr lang="en-US" noProof="0" smtClean="0"/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DD9A881-1A75-44E7-9DB5-70E6E31C085D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9572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PT" smtClean="0">
                <a:solidFill>
                  <a:srgbClr val="595959"/>
                </a:solidFill>
                <a:latin typeface="Euphemia" pitchFamily="34" charset="0"/>
              </a:rPr>
              <a:t>‹#›</a:t>
            </a:r>
            <a:endParaRPr lang="pt-PT" smtClean="0">
              <a:solidFill>
                <a:srgbClr val="595959"/>
              </a:solidFill>
              <a:latin typeface="Euphemi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9572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PT" smtClean="0">
                <a:solidFill>
                  <a:srgbClr val="595959"/>
                </a:solidFill>
                <a:latin typeface="Euphemia" pitchFamily="34" charset="0"/>
              </a:rPr>
              <a:t>‹#›</a:t>
            </a:r>
            <a:endParaRPr lang="pt-PT" smtClean="0">
              <a:solidFill>
                <a:srgbClr val="595959"/>
              </a:solidFill>
              <a:latin typeface="Euphemi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39783A19-9E10-49AC-B068-6473799DD80B}" type="slidenum">
              <a:rPr lang="en-GB" smtClean="0"/>
            </a:fld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27E0521B-C6C9-49E4-BDA7-B14B338E47F6}" type="slidenum">
              <a:rPr lang="en-GB" smtClean="0"/>
            </a:fld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6CA9BB3B-C8E4-48B9-9284-75E5993ACEE6}" type="slidenum">
              <a:rPr lang="en-GB" smtClean="0"/>
            </a:fld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751FBE92-85FC-42CF-926F-0BCF1E8CEC26}" type="slidenum">
              <a:rPr lang="en-GB" smtClean="0"/>
            </a:fld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9572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PT" smtClean="0">
                <a:solidFill>
                  <a:srgbClr val="595959"/>
                </a:solidFill>
                <a:latin typeface="Euphemia" pitchFamily="34" charset="0"/>
              </a:rPr>
              <a:t>‹#›</a:t>
            </a:r>
            <a:endParaRPr lang="pt-PT" smtClean="0">
              <a:solidFill>
                <a:srgbClr val="595959"/>
              </a:solidFill>
              <a:latin typeface="Euphemia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9572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PT" smtClean="0">
                <a:solidFill>
                  <a:srgbClr val="595959"/>
                </a:solidFill>
                <a:latin typeface="Euphemia" pitchFamily="34" charset="0"/>
              </a:rPr>
              <a:t>‹#›</a:t>
            </a:r>
            <a:endParaRPr lang="pt-PT" smtClean="0">
              <a:solidFill>
                <a:srgbClr val="595959"/>
              </a:solidFill>
              <a:latin typeface="Euphemia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9572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PT" smtClean="0">
                <a:solidFill>
                  <a:srgbClr val="595959"/>
                </a:solidFill>
                <a:latin typeface="Euphemia" pitchFamily="34" charset="0"/>
              </a:rPr>
              <a:t>‹#›</a:t>
            </a:r>
            <a:endParaRPr lang="pt-PT" smtClean="0">
              <a:solidFill>
                <a:srgbClr val="595959"/>
              </a:solidFill>
              <a:latin typeface="Euphemi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7FD40-2715-4DCF-B739-0AE46D2E0342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7397A-6786-4DEA-A592-2E9A01F1D607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34498-37C1-44B6-B99E-9A8E285E8D2D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55E64-A5F1-47EE-A4AA-255C99BD040D}" type="slidenum">
              <a:rPr lang="pt-BR"/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E770419-C601-42AD-BB71-4BF2AF111FE9}" type="datetimeFigureOut">
              <a:rPr lang="pl-PL"/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CE11950-1231-44FA-966C-D15998E6535A}" type="slidenum">
              <a:rPr lang="pl-PL"/>
            </a:fld>
            <a:endParaRPr 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6F8E878-7A36-4949-90AD-3CFE5E698F1B}" type="datetimeFigureOut">
              <a:rPr lang="bg-BG"/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88EE9F6-5535-4407-AF4F-A01918E1918D}" type="slidenum">
              <a:rPr lang="bg-BG"/>
            </a:fld>
            <a:endParaRPr lang="bg-BG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171A9B2-2CD0-4F86-893A-6DF33EB843BA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B1DC64D-81E2-4CCC-B87D-E71A33CEC88B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AB19DB-FD50-4DAB-859B-B04BAC356B97}" type="datetimeFigureOut">
              <a:rPr lang="es-ES"/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F709BD-3C68-4503-AB74-62E4E016B2A4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DD705D-4B50-43F9-ADF4-11361F8DB9AC}" type="datetimeFigureOut">
              <a:rPr lang="es-ES"/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36E111B-F6C9-4732-9C7F-1F89D3043A4F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286540-9A7F-4022-BEC3-66C9EF1FF8D3}" type="datetimeFigureOut">
              <a:rPr lang="es-ES"/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1B23E63-1363-4611-823C-A37A00189C90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629FBC-EE0F-43AA-9558-37A37A7CE020}" type="datetimeFigureOut">
              <a:rPr lang="es-ES"/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BAB8F1-4665-4F4C-B6E9-F2BBCC185FC9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1AC91-C1D7-433B-B28D-9BE0D411239D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563274-B354-414F-B9AD-7D8959F42D48}" type="datetimeFigureOut">
              <a:rPr lang="es-ES"/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63037C-F253-4A9E-AC1F-62C93DFCED00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1C85B8-A672-40D5-99D1-2B102C1C634A}" type="datetimeFigureOut">
              <a:rPr lang="es-ES"/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2330DB-FF3B-4B35-A0C2-2D9B3760D9F4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6B25E20-E5D6-45F3-9D26-863B54C7CD16}" type="datetimeFigureOut">
              <a:rPr lang="es-ES"/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BCA888-C755-46BD-B611-C3A5BB24CF3D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8B7CFF-2EF2-4E27-9121-FC21ACA107AF}" type="datetimeFigureOut">
              <a:rPr lang="es-ES"/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CBA88F-60AB-4311-B753-4F2FBA65AD58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9AAB0D5-74B0-4F0F-9316-538A6BFA8BC4}" type="datetimeFigureOut">
              <a:rPr lang="es-ES"/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3528AC-6246-4B33-8EBD-CE5DE2109051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174BFFF-C3BD-4963-902B-E46E1C9E1003}" type="datetimeFigureOut">
              <a:rPr lang="es-ES"/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A48531-F2B9-435E-8D17-95A028F82C23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E2CEE44-6EB1-4F50-BC2C-893FF859D507}" type="datetimeFigureOut">
              <a:rPr lang="es-ES"/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310220-A56E-4532-B1E5-C378766C71C3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47D90F-BBAF-42AB-A8F3-18FC4DA60825}" type="datetimeFigureOut">
              <a:rPr lang="es-ES"/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650FC6-E8CB-4A56-94BE-7E671697CD5B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403794-9312-4166-B4F2-0A3A62E020F1}" type="datetimeFigureOut">
              <a:rPr lang="es-ES"/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EA90FF-D9CE-43D7-9608-9D49140CC1B4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8127709-4CE1-411A-AD2C-E273851D4765}" type="datetimeFigureOut">
              <a:rPr lang="es-ES"/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2DA82BC-AC00-4DC7-A18E-D5EB9EEEFEF7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D5FDD-343A-4E30-AAB0-22B6AC36643B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údo com Legenda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28651" y="2277477"/>
            <a:ext cx="2057401" cy="2322178"/>
          </a:xfrm>
        </p:spPr>
        <p:txBody>
          <a:bodyPr rtlCol="0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970360" y="533400"/>
            <a:ext cx="51435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628211" y="4584072"/>
            <a:ext cx="20574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pt-PT" noProof="0" dirty="0"/>
              <a:t>Clique para editar os estilos</a:t>
            </a:r>
            <a:endParaRPr lang="pt-PT" noProof="0" dirty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69879-DFFA-4DE9-9E12-6C783A6FDE9F}" type="datetime1">
              <a:rPr lang="pt-PT"/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6A36F-776E-49D2-955D-0DB2D4DB5036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ED529-4436-455A-8E71-8702381C430A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E0345-46E6-4F27-999F-1890FE963C1B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1CE88-AAA7-4EA3-9783-D7E593F6AD2A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CD3D2-50B9-4609-936B-9D156B701043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5503-7EE7-4042-939E-2970B1D28FB1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4" Type="http://schemas.openxmlformats.org/officeDocument/2006/relationships/theme" Target="../theme/theme10.xml"/><Relationship Id="rId3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/Relationships>
</file>

<file path=ppt/slideMasters/_rels/slideMaster1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1.xml"/><Relationship Id="rId3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/Relationships>
</file>

<file path=ppt/slideMasters/_rels/slideMaster12.xml.rels><?xml version="1.0" encoding="UTF-8" standalone="yes"?>
<Relationships xmlns="http://schemas.openxmlformats.org/package/2006/relationships"><Relationship Id="rId4" Type="http://schemas.openxmlformats.org/officeDocument/2006/relationships/theme" Target="../theme/theme12.xml"/><Relationship Id="rId3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Masters/_rels/slideMaster13.xml.rels><?xml version="1.0" encoding="UTF-8" standalone="yes"?>
<Relationships xmlns="http://schemas.openxmlformats.org/package/2006/relationships"><Relationship Id="rId4" Type="http://schemas.openxmlformats.org/officeDocument/2006/relationships/theme" Target="../theme/theme13.xml"/><Relationship Id="rId3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Masters/_rels/slideMaster14.xml.rels><?xml version="1.0" encoding="UTF-8" standalone="yes"?>
<Relationships xmlns="http://schemas.openxmlformats.org/package/2006/relationships"><Relationship Id="rId4" Type="http://schemas.openxmlformats.org/officeDocument/2006/relationships/theme" Target="../theme/theme14.xml"/><Relationship Id="rId3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Masters/_rels/slideMaster15.xml.rels><?xml version="1.0" encoding="UTF-8" standalone="yes"?>
<Relationships xmlns="http://schemas.openxmlformats.org/package/2006/relationships"><Relationship Id="rId4" Type="http://schemas.openxmlformats.org/officeDocument/2006/relationships/theme" Target="../theme/theme15.xml"/><Relationship Id="rId3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Masters/_rels/slideMaster16.xml.rels><?xml version="1.0" encoding="UTF-8" standalone="yes"?>
<Relationships xmlns="http://schemas.openxmlformats.org/package/2006/relationships"><Relationship Id="rId4" Type="http://schemas.openxmlformats.org/officeDocument/2006/relationships/theme" Target="../theme/theme16.xml"/><Relationship Id="rId3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7.xml"/></Relationships>
</file>

<file path=ppt/slideMasters/_rels/slideMaster17.xml.rels><?xml version="1.0" encoding="UTF-8" standalone="yes"?>
<Relationships xmlns="http://schemas.openxmlformats.org/package/2006/relationships"><Relationship Id="rId4" Type="http://schemas.openxmlformats.org/officeDocument/2006/relationships/theme" Target="../theme/theme17.xml"/><Relationship Id="rId3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8.xml"/></Relationships>
</file>

<file path=ppt/slideMasters/_rels/slideMaster18.xml.rels><?xml version="1.0" encoding="UTF-8" standalone="yes"?>
<Relationships xmlns="http://schemas.openxmlformats.org/package/2006/relationships"><Relationship Id="rId4" Type="http://schemas.openxmlformats.org/officeDocument/2006/relationships/theme" Target="../theme/theme18.xml"/><Relationship Id="rId3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4" Type="http://schemas.openxmlformats.org/officeDocument/2006/relationships/theme" Target="../theme/theme4.xml"/><Relationship Id="rId3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4" Type="http://schemas.openxmlformats.org/officeDocument/2006/relationships/theme" Target="../theme/theme5.xml"/><Relationship Id="rId3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4" Type="http://schemas.openxmlformats.org/officeDocument/2006/relationships/theme" Target="../theme/theme6.xml"/><Relationship Id="rId3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4" Type="http://schemas.openxmlformats.org/officeDocument/2006/relationships/theme" Target="../theme/theme7.xml"/><Relationship Id="rId3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4" Type="http://schemas.openxmlformats.org/officeDocument/2006/relationships/theme" Target="../theme/theme8.xml"/><Relationship Id="rId3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Masters/_rels/slideMaster9.xml.rels><?xml version="1.0" encoding="UTF-8" standalone="yes"?>
<Relationships xmlns="http://schemas.openxmlformats.org/package/2006/relationships"><Relationship Id="rId4" Type="http://schemas.openxmlformats.org/officeDocument/2006/relationships/theme" Target="../theme/theme9.xml"/><Relationship Id="rId3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cambiar el estilo de título	</a:t>
            </a:r>
            <a:endParaRPr lang="es-E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C45CF140-5418-4CB4-9FFA-84F8A3B4970F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10243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0AFE877F-74E6-4656-96FF-22D229B46600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39A1BF7A-7181-4B44-81A2-1B99A8F8B72B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ransition spd="med">
    <p:wipe/>
    <p:sndAc>
      <p:stSnd>
        <p:snd r:embed="rId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1126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0B55682E-9D16-43B9-AD0C-F20126BE78B1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2CA0862-B096-4DC6-8CFA-374642CB2330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ransition spd="med">
    <p:wipe/>
    <p:sndAc>
      <p:stSnd>
        <p:snd r:embed="rId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1229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B5050215-BDE9-4255-ABFC-83FDA5E282E8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1BC78337-045B-415D-B7D6-899ABB212112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ransition spd="med">
    <p:wipe/>
    <p:sndAc>
      <p:stSnd>
        <p:snd r:embed="rId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13315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8C0B9272-8857-45AF-9C3D-1BBB63A26A69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20782328-A59F-4ACE-9F4F-0DC3BCB8D1EF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ransition spd="med">
    <p:wipe/>
    <p:sndAc>
      <p:stSnd>
        <p:snd r:embed="rId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1433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4930F5B7-CFF8-4801-93AB-DEB2D7F2EA71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1F6D3C47-9F9C-4C9A-A6F9-F36A26B8A3C5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ransition spd="med">
    <p:wipe/>
    <p:sndAc>
      <p:stSnd>
        <p:snd r:embed="rId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15363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801555B7-E0F3-4896-B755-722360698C23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EDAEA548-AC5A-497B-A52E-0888EB48A456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ransition spd="med">
    <p:wipe/>
    <p:sndAc>
      <p:stSnd>
        <p:snd r:embed="rId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1638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30279A7C-6C40-4CF6-A791-AB07049D0625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2A8C466C-2EF7-43A3-A684-CC2C40C352C5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ransition spd="med">
    <p:wipe/>
    <p:sndAc>
      <p:stSnd>
        <p:snd r:embed="rId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1741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E870C4D6-AA13-44B4-A6CC-42BA67BFC4E7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AE51E275-E292-4992-B3B0-46D017BFC64F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ransition spd="med">
    <p:wipe/>
    <p:sndAc>
      <p:stSnd>
        <p:snd r:embed="rId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18435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27ED2E9B-0CBC-47C9-B2DF-6050582B75E7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9E2DB43-D2CC-4F65-B114-BE58CF5A34DE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ransition spd="med">
    <p:wipe/>
    <p:sndAc>
      <p:stSnd>
        <p:snd r:embed="rId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1655763" y="304800"/>
            <a:ext cx="7029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pt-PT" smtClean="0"/>
              <a:t>Clique para editar o estilo</a:t>
            </a:r>
            <a:endParaRPr lang="pt-PT" smtClean="0"/>
          </a:p>
        </p:txBody>
      </p:sp>
      <p:sp>
        <p:nvSpPr>
          <p:cNvPr id="19459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1655763" y="1600200"/>
            <a:ext cx="70294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 smtClean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190502" y="6505575"/>
            <a:ext cx="7223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3E7422-B428-4210-AA85-0DE3C3A00E3C}" type="datetime1">
              <a:rPr lang="pt-PT"/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960448" y="6505575"/>
            <a:ext cx="515778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85213" y="6280150"/>
            <a:ext cx="40005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DF532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05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pt-PT" smtClean="0"/>
              <a:t>Clique para editar o estilo</a:t>
            </a:r>
            <a:endParaRPr lang="pt-PT" smtClean="0"/>
          </a:p>
        </p:txBody>
      </p:sp>
      <p:sp>
        <p:nvSpPr>
          <p:cNvPr id="2051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 smtClean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3C20FC16-13DF-4C52-B39A-A73D7EE267CD}" type="slidenum">
              <a:rPr lang="pt-BR"/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pl-PL" smtClean="0"/>
              <a:t>Kliknij, aby edytować styl</a:t>
            </a:r>
            <a:endParaRPr lang="pl-PL" smtClean="0"/>
          </a:p>
        </p:txBody>
      </p:sp>
      <p:sp>
        <p:nvSpPr>
          <p:cNvPr id="3075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pl-PL" smtClean="0"/>
              <a:t>Kliknij, aby edytować style wzorca tekstu</a:t>
            </a:r>
            <a:endParaRPr lang="pl-PL" smtClean="0"/>
          </a:p>
          <a:p>
            <a:pPr lvl="1"/>
            <a:r>
              <a:rPr lang="pl-PL" smtClean="0"/>
              <a:t>Drugi poziom</a:t>
            </a:r>
            <a:endParaRPr lang="pl-PL" smtClean="0"/>
          </a:p>
          <a:p>
            <a:pPr lvl="2"/>
            <a:r>
              <a:rPr lang="pl-PL" smtClean="0"/>
              <a:t>Trzeci poziom</a:t>
            </a:r>
            <a:endParaRPr lang="pl-PL" smtClean="0"/>
          </a:p>
          <a:p>
            <a:pPr lvl="3"/>
            <a:r>
              <a:rPr lang="pl-PL" smtClean="0"/>
              <a:t>Czwarty poziom</a:t>
            </a:r>
            <a:endParaRPr lang="pl-PL" smtClean="0"/>
          </a:p>
          <a:p>
            <a:pPr lvl="4"/>
            <a:r>
              <a:rPr lang="pl-PL" smtClean="0"/>
              <a:t>Piąty poziom</a:t>
            </a:r>
            <a:endParaRPr lang="pl-PL" smtClean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4E81F9-A03A-41F9-B06C-7AB33578A016}" type="datetimeFigureOut">
              <a:rPr lang="pl-PL"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64D0A9E-F2E7-4601-BE47-0754259998F6}" type="slidenum">
              <a:rPr lang="pl-PL"/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409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0B04EA66-5E0A-4B46-8736-26608193EAA3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952FD543-DF61-439A-8DDD-F936C67F4A73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ransition spd="med">
    <p:wipe/>
    <p:sndAc>
      <p:stSnd>
        <p:snd r:embed="rId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5123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682F100F-6647-48F6-BCBB-0B52C58C5889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E200CA5A-01DE-4597-B0EF-4EEA821FC654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ransition spd="med">
    <p:wipe/>
    <p:sndAc>
      <p:stSnd>
        <p:snd r:embed="rId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614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3D76843B-2509-49A7-9FA0-B37E011053E4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376B6DB8-CB75-4BBA-ACED-0D7167A4AFAC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ransition spd="med">
    <p:wipe/>
    <p:sndAc>
      <p:stSnd>
        <p:snd r:embed="rId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717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35F88F43-44F3-4F0A-BDFA-66CB7D60B6A1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65A6B9D2-BAA8-497C-B32C-3C57D6A28323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ransition spd="med">
    <p:wipe/>
    <p:sndAc>
      <p:stSnd>
        <p:snd r:embed="rId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8195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E9677F1-5C52-44D7-9C32-1B20905BB3A3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C22ADCE-9761-40DA-A31C-DC9C7B1EE897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ransition spd="med">
    <p:wipe/>
    <p:sndAc>
      <p:stSnd>
        <p:snd r:embed="rId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921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5829152-05FF-4CAB-8B09-A04ADB79AD4B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E981D11F-2FC6-4D89-9B45-218BD65B79AD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ransition spd="med">
    <p:wipe/>
    <p:sndAc>
      <p:stSnd>
        <p:snd r:embed="rId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2.wav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GIF"/><Relationship Id="rId1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audio" Target="../media/audio10.wav"/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audio" Target="../media/audio10.wav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audio" Target="../media/audio10.wav"/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audio" Target="../media/audio10.wav"/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slide" Target="slide27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0.wav"/><Relationship Id="rId2" Type="http://schemas.openxmlformats.org/officeDocument/2006/relationships/audio" Target="../media/audio11.wav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Relationship Id="rId3" Type="http://schemas.openxmlformats.org/officeDocument/2006/relationships/audio" Target="../media/audio10.wav"/><Relationship Id="rId2" Type="http://schemas.openxmlformats.org/officeDocument/2006/relationships/image" Target="../media/image27.png"/><Relationship Id="rId1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0.wav"/><Relationship Id="rId2" Type="http://schemas.openxmlformats.org/officeDocument/2006/relationships/audio" Target="../media/audio11.wav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4.xml"/><Relationship Id="rId3" Type="http://schemas.openxmlformats.org/officeDocument/2006/relationships/audio" Target="../media/audio10.wav"/><Relationship Id="rId2" Type="http://schemas.openxmlformats.org/officeDocument/2006/relationships/image" Target="../media/image27.png"/><Relationship Id="rId1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0.wav"/><Relationship Id="rId2" Type="http://schemas.openxmlformats.org/officeDocument/2006/relationships/audio" Target="../media/audio11.wav"/><Relationship Id="rId1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7.png"/><Relationship Id="rId1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0.wav"/><Relationship Id="rId2" Type="http://schemas.openxmlformats.org/officeDocument/2006/relationships/audio" Target="../media/audio11.wav"/><Relationship Id="rId1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4.xml"/><Relationship Id="rId3" Type="http://schemas.openxmlformats.org/officeDocument/2006/relationships/audio" Target="../media/audio10.wav"/><Relationship Id="rId2" Type="http://schemas.openxmlformats.org/officeDocument/2006/relationships/image" Target="../media/image27.png"/><Relationship Id="rId1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3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audio1.wav"/><Relationship Id="rId1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audio1.wav"/><Relationship Id="rId1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8.wav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audio1.wav"/><Relationship Id="rId1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audio1.wav"/><Relationship Id="rId1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audio1.wav"/><Relationship Id="rId1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audio1.wav"/><Relationship Id="rId1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audio1.wav"/><Relationship Id="rId1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audio1.wav"/><Relationship Id="rId1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audio1.wav"/><Relationship Id="rId1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audio1.wav"/><Relationship Id="rId1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1.wav"/><Relationship Id="rId1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audio1.wav"/><Relationship Id="rId1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9.wav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audio1.wav"/><Relationship Id="rId1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audio1.wav"/><Relationship Id="rId1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audio1.wav"/><Relationship Id="rId1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audio" Target="../media/audio10.wav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audio" Target="../media/audio10.wav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audio" Target="../media/audio10.wav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audio" Target="../media/audio10.wav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rgbClr val="008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065 Grupo"/>
          <p:cNvGrpSpPr/>
          <p:nvPr/>
        </p:nvGrpSpPr>
        <p:grpSpPr bwMode="auto">
          <a:xfrm>
            <a:off x="4500573" y="3429000"/>
            <a:ext cx="4643437" cy="3429000"/>
            <a:chOff x="4499992" y="3429001"/>
            <a:chExt cx="4644008" cy="3429000"/>
          </a:xfrm>
        </p:grpSpPr>
        <p:sp>
          <p:nvSpPr>
            <p:cNvPr id="131" name="130 Rectángulo"/>
            <p:cNvSpPr/>
            <p:nvPr/>
          </p:nvSpPr>
          <p:spPr>
            <a:xfrm>
              <a:off x="4499992" y="3429001"/>
              <a:ext cx="4644008" cy="3429000"/>
            </a:xfrm>
            <a:prstGeom prst="rect">
              <a:avLst/>
            </a:prstGeom>
            <a:solidFill>
              <a:srgbClr val="33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48152" name="Picture 110" descr="http://www.portafolioblog.com/wp-content/uploads/2008/05/1_1274053_huge.jp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8685" y="4064987"/>
              <a:ext cx="2460357" cy="2460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2062 Grupo"/>
          <p:cNvGrpSpPr/>
          <p:nvPr/>
        </p:nvGrpSpPr>
        <p:grpSpPr bwMode="auto">
          <a:xfrm>
            <a:off x="10" y="3429000"/>
            <a:ext cx="4500563" cy="3429000"/>
            <a:chOff x="0" y="3429002"/>
            <a:chExt cx="4499992" cy="3429375"/>
          </a:xfrm>
        </p:grpSpPr>
        <p:sp>
          <p:nvSpPr>
            <p:cNvPr id="132" name="131 Rectángulo"/>
            <p:cNvSpPr/>
            <p:nvPr/>
          </p:nvSpPr>
          <p:spPr>
            <a:xfrm>
              <a:off x="0" y="3429002"/>
              <a:ext cx="4499992" cy="342937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3" name="22 Forma libre"/>
            <p:cNvSpPr/>
            <p:nvPr/>
          </p:nvSpPr>
          <p:spPr>
            <a:xfrm>
              <a:off x="920633" y="3854499"/>
              <a:ext cx="2715868" cy="2814946"/>
            </a:xfrm>
            <a:custGeom>
              <a:avLst/>
              <a:gdLst>
                <a:gd name="connsiteX0" fmla="*/ 1638300 w 3365500"/>
                <a:gd name="connsiteY0" fmla="*/ 2527300 h 3517900"/>
                <a:gd name="connsiteX1" fmla="*/ 1346200 w 3365500"/>
                <a:gd name="connsiteY1" fmla="*/ 2971800 h 3517900"/>
                <a:gd name="connsiteX2" fmla="*/ 1244600 w 3365500"/>
                <a:gd name="connsiteY2" fmla="*/ 2616200 h 3517900"/>
                <a:gd name="connsiteX3" fmla="*/ 762000 w 3365500"/>
                <a:gd name="connsiteY3" fmla="*/ 2717800 h 3517900"/>
                <a:gd name="connsiteX4" fmla="*/ 800100 w 3365500"/>
                <a:gd name="connsiteY4" fmla="*/ 2616200 h 3517900"/>
                <a:gd name="connsiteX5" fmla="*/ 190500 w 3365500"/>
                <a:gd name="connsiteY5" fmla="*/ 2463800 h 3517900"/>
                <a:gd name="connsiteX6" fmla="*/ 660400 w 3365500"/>
                <a:gd name="connsiteY6" fmla="*/ 2159000 h 3517900"/>
                <a:gd name="connsiteX7" fmla="*/ 228600 w 3365500"/>
                <a:gd name="connsiteY7" fmla="*/ 1879600 h 3517900"/>
                <a:gd name="connsiteX8" fmla="*/ 419100 w 3365500"/>
                <a:gd name="connsiteY8" fmla="*/ 1816100 h 3517900"/>
                <a:gd name="connsiteX9" fmla="*/ 177800 w 3365500"/>
                <a:gd name="connsiteY9" fmla="*/ 1600200 h 3517900"/>
                <a:gd name="connsiteX10" fmla="*/ 279400 w 3365500"/>
                <a:gd name="connsiteY10" fmla="*/ 1587500 h 3517900"/>
                <a:gd name="connsiteX11" fmla="*/ 0 w 3365500"/>
                <a:gd name="connsiteY11" fmla="*/ 1219200 h 3517900"/>
                <a:gd name="connsiteX12" fmla="*/ 635000 w 3365500"/>
                <a:gd name="connsiteY12" fmla="*/ 1308100 h 3517900"/>
                <a:gd name="connsiteX13" fmla="*/ 609600 w 3365500"/>
                <a:gd name="connsiteY13" fmla="*/ 1143000 h 3517900"/>
                <a:gd name="connsiteX14" fmla="*/ 1117600 w 3365500"/>
                <a:gd name="connsiteY14" fmla="*/ 1358900 h 3517900"/>
                <a:gd name="connsiteX15" fmla="*/ 1079500 w 3365500"/>
                <a:gd name="connsiteY15" fmla="*/ 596900 h 3517900"/>
                <a:gd name="connsiteX16" fmla="*/ 1320800 w 3365500"/>
                <a:gd name="connsiteY16" fmla="*/ 749300 h 3517900"/>
                <a:gd name="connsiteX17" fmla="*/ 1346200 w 3365500"/>
                <a:gd name="connsiteY17" fmla="*/ 457200 h 3517900"/>
                <a:gd name="connsiteX18" fmla="*/ 1498600 w 3365500"/>
                <a:gd name="connsiteY18" fmla="*/ 482600 h 3517900"/>
                <a:gd name="connsiteX19" fmla="*/ 1689100 w 3365500"/>
                <a:gd name="connsiteY19" fmla="*/ 0 h 3517900"/>
                <a:gd name="connsiteX20" fmla="*/ 1866900 w 3365500"/>
                <a:gd name="connsiteY20" fmla="*/ 444500 h 3517900"/>
                <a:gd name="connsiteX21" fmla="*/ 1981200 w 3365500"/>
                <a:gd name="connsiteY21" fmla="*/ 342900 h 3517900"/>
                <a:gd name="connsiteX22" fmla="*/ 2095500 w 3365500"/>
                <a:gd name="connsiteY22" fmla="*/ 635000 h 3517900"/>
                <a:gd name="connsiteX23" fmla="*/ 2349500 w 3365500"/>
                <a:gd name="connsiteY23" fmla="*/ 520700 h 3517900"/>
                <a:gd name="connsiteX24" fmla="*/ 2260600 w 3365500"/>
                <a:gd name="connsiteY24" fmla="*/ 1092200 h 3517900"/>
                <a:gd name="connsiteX25" fmla="*/ 2374900 w 3365500"/>
                <a:gd name="connsiteY25" fmla="*/ 1320800 h 3517900"/>
                <a:gd name="connsiteX26" fmla="*/ 2743200 w 3365500"/>
                <a:gd name="connsiteY26" fmla="*/ 1079500 h 3517900"/>
                <a:gd name="connsiteX27" fmla="*/ 2743200 w 3365500"/>
                <a:gd name="connsiteY27" fmla="*/ 1181100 h 3517900"/>
                <a:gd name="connsiteX28" fmla="*/ 3225800 w 3365500"/>
                <a:gd name="connsiteY28" fmla="*/ 990600 h 3517900"/>
                <a:gd name="connsiteX29" fmla="*/ 3136900 w 3365500"/>
                <a:gd name="connsiteY29" fmla="*/ 1447800 h 3517900"/>
                <a:gd name="connsiteX30" fmla="*/ 3009900 w 3365500"/>
                <a:gd name="connsiteY30" fmla="*/ 1651000 h 3517900"/>
                <a:gd name="connsiteX31" fmla="*/ 3276600 w 3365500"/>
                <a:gd name="connsiteY31" fmla="*/ 1854200 h 3517900"/>
                <a:gd name="connsiteX32" fmla="*/ 2755900 w 3365500"/>
                <a:gd name="connsiteY32" fmla="*/ 2120900 h 3517900"/>
                <a:gd name="connsiteX33" fmla="*/ 3365500 w 3365500"/>
                <a:gd name="connsiteY33" fmla="*/ 2565400 h 3517900"/>
                <a:gd name="connsiteX34" fmla="*/ 2603500 w 3365500"/>
                <a:gd name="connsiteY34" fmla="*/ 2578100 h 3517900"/>
                <a:gd name="connsiteX35" fmla="*/ 2692400 w 3365500"/>
                <a:gd name="connsiteY35" fmla="*/ 2730500 h 3517900"/>
                <a:gd name="connsiteX36" fmla="*/ 2120900 w 3365500"/>
                <a:gd name="connsiteY36" fmla="*/ 2679700 h 3517900"/>
                <a:gd name="connsiteX37" fmla="*/ 2032000 w 3365500"/>
                <a:gd name="connsiteY37" fmla="*/ 2971800 h 3517900"/>
                <a:gd name="connsiteX38" fmla="*/ 1714500 w 3365500"/>
                <a:gd name="connsiteY38" fmla="*/ 2527300 h 3517900"/>
                <a:gd name="connsiteX39" fmla="*/ 1651000 w 3365500"/>
                <a:gd name="connsiteY39" fmla="*/ 3517900 h 3517900"/>
                <a:gd name="connsiteX40" fmla="*/ 1651000 w 3365500"/>
                <a:gd name="connsiteY40" fmla="*/ 3517900 h 3517900"/>
                <a:gd name="connsiteX41" fmla="*/ 1638300 w 3365500"/>
                <a:gd name="connsiteY41" fmla="*/ 2527300 h 3517900"/>
                <a:gd name="connsiteX0-1" fmla="*/ 1638300 w 3365500"/>
                <a:gd name="connsiteY0-2" fmla="*/ 2527300 h 3579493"/>
                <a:gd name="connsiteX1-3" fmla="*/ 1346200 w 3365500"/>
                <a:gd name="connsiteY1-4" fmla="*/ 2971800 h 3579493"/>
                <a:gd name="connsiteX2-5" fmla="*/ 1244600 w 3365500"/>
                <a:gd name="connsiteY2-6" fmla="*/ 2616200 h 3579493"/>
                <a:gd name="connsiteX3-7" fmla="*/ 762000 w 3365500"/>
                <a:gd name="connsiteY3-8" fmla="*/ 2717800 h 3579493"/>
                <a:gd name="connsiteX4-9" fmla="*/ 800100 w 3365500"/>
                <a:gd name="connsiteY4-10" fmla="*/ 2616200 h 3579493"/>
                <a:gd name="connsiteX5-11" fmla="*/ 190500 w 3365500"/>
                <a:gd name="connsiteY5-12" fmla="*/ 2463800 h 3579493"/>
                <a:gd name="connsiteX6-13" fmla="*/ 660400 w 3365500"/>
                <a:gd name="connsiteY6-14" fmla="*/ 2159000 h 3579493"/>
                <a:gd name="connsiteX7-15" fmla="*/ 228600 w 3365500"/>
                <a:gd name="connsiteY7-16" fmla="*/ 1879600 h 3579493"/>
                <a:gd name="connsiteX8-17" fmla="*/ 419100 w 3365500"/>
                <a:gd name="connsiteY8-18" fmla="*/ 1816100 h 3579493"/>
                <a:gd name="connsiteX9-19" fmla="*/ 177800 w 3365500"/>
                <a:gd name="connsiteY9-20" fmla="*/ 1600200 h 3579493"/>
                <a:gd name="connsiteX10-21" fmla="*/ 279400 w 3365500"/>
                <a:gd name="connsiteY10-22" fmla="*/ 1587500 h 3579493"/>
                <a:gd name="connsiteX11-23" fmla="*/ 0 w 3365500"/>
                <a:gd name="connsiteY11-24" fmla="*/ 1219200 h 3579493"/>
                <a:gd name="connsiteX12-25" fmla="*/ 635000 w 3365500"/>
                <a:gd name="connsiteY12-26" fmla="*/ 1308100 h 3579493"/>
                <a:gd name="connsiteX13-27" fmla="*/ 609600 w 3365500"/>
                <a:gd name="connsiteY13-28" fmla="*/ 1143000 h 3579493"/>
                <a:gd name="connsiteX14-29" fmla="*/ 1117600 w 3365500"/>
                <a:gd name="connsiteY14-30" fmla="*/ 1358900 h 3579493"/>
                <a:gd name="connsiteX15-31" fmla="*/ 1079500 w 3365500"/>
                <a:gd name="connsiteY15-32" fmla="*/ 596900 h 3579493"/>
                <a:gd name="connsiteX16-33" fmla="*/ 1320800 w 3365500"/>
                <a:gd name="connsiteY16-34" fmla="*/ 749300 h 3579493"/>
                <a:gd name="connsiteX17-35" fmla="*/ 1346200 w 3365500"/>
                <a:gd name="connsiteY17-36" fmla="*/ 457200 h 3579493"/>
                <a:gd name="connsiteX18-37" fmla="*/ 1498600 w 3365500"/>
                <a:gd name="connsiteY18-38" fmla="*/ 482600 h 3579493"/>
                <a:gd name="connsiteX19-39" fmla="*/ 1689100 w 3365500"/>
                <a:gd name="connsiteY19-40" fmla="*/ 0 h 3579493"/>
                <a:gd name="connsiteX20-41" fmla="*/ 1866900 w 3365500"/>
                <a:gd name="connsiteY20-42" fmla="*/ 444500 h 3579493"/>
                <a:gd name="connsiteX21-43" fmla="*/ 1981200 w 3365500"/>
                <a:gd name="connsiteY21-44" fmla="*/ 342900 h 3579493"/>
                <a:gd name="connsiteX22-45" fmla="*/ 2095500 w 3365500"/>
                <a:gd name="connsiteY22-46" fmla="*/ 635000 h 3579493"/>
                <a:gd name="connsiteX23-47" fmla="*/ 2349500 w 3365500"/>
                <a:gd name="connsiteY23-48" fmla="*/ 520700 h 3579493"/>
                <a:gd name="connsiteX24-49" fmla="*/ 2260600 w 3365500"/>
                <a:gd name="connsiteY24-50" fmla="*/ 1092200 h 3579493"/>
                <a:gd name="connsiteX25-51" fmla="*/ 2374900 w 3365500"/>
                <a:gd name="connsiteY25-52" fmla="*/ 1320800 h 3579493"/>
                <a:gd name="connsiteX26-53" fmla="*/ 2743200 w 3365500"/>
                <a:gd name="connsiteY26-54" fmla="*/ 1079500 h 3579493"/>
                <a:gd name="connsiteX27-55" fmla="*/ 2743200 w 3365500"/>
                <a:gd name="connsiteY27-56" fmla="*/ 1181100 h 3579493"/>
                <a:gd name="connsiteX28-57" fmla="*/ 3225800 w 3365500"/>
                <a:gd name="connsiteY28-58" fmla="*/ 990600 h 3579493"/>
                <a:gd name="connsiteX29-59" fmla="*/ 3136900 w 3365500"/>
                <a:gd name="connsiteY29-60" fmla="*/ 1447800 h 3579493"/>
                <a:gd name="connsiteX30-61" fmla="*/ 3009900 w 3365500"/>
                <a:gd name="connsiteY30-62" fmla="*/ 1651000 h 3579493"/>
                <a:gd name="connsiteX31-63" fmla="*/ 3276600 w 3365500"/>
                <a:gd name="connsiteY31-64" fmla="*/ 1854200 h 3579493"/>
                <a:gd name="connsiteX32-65" fmla="*/ 2755900 w 3365500"/>
                <a:gd name="connsiteY32-66" fmla="*/ 2120900 h 3579493"/>
                <a:gd name="connsiteX33-67" fmla="*/ 3365500 w 3365500"/>
                <a:gd name="connsiteY33-68" fmla="*/ 2565400 h 3579493"/>
                <a:gd name="connsiteX34-69" fmla="*/ 2603500 w 3365500"/>
                <a:gd name="connsiteY34-70" fmla="*/ 2578100 h 3579493"/>
                <a:gd name="connsiteX35-71" fmla="*/ 2692400 w 3365500"/>
                <a:gd name="connsiteY35-72" fmla="*/ 2730500 h 3579493"/>
                <a:gd name="connsiteX36-73" fmla="*/ 2120900 w 3365500"/>
                <a:gd name="connsiteY36-74" fmla="*/ 2679700 h 3579493"/>
                <a:gd name="connsiteX37-75" fmla="*/ 2032000 w 3365500"/>
                <a:gd name="connsiteY37-76" fmla="*/ 2971800 h 3579493"/>
                <a:gd name="connsiteX38-77" fmla="*/ 1714500 w 3365500"/>
                <a:gd name="connsiteY38-78" fmla="*/ 2527300 h 3579493"/>
                <a:gd name="connsiteX39-79" fmla="*/ 1651000 w 3365500"/>
                <a:gd name="connsiteY39-80" fmla="*/ 3517900 h 3579493"/>
                <a:gd name="connsiteX40-81" fmla="*/ 1651000 w 3365500"/>
                <a:gd name="connsiteY40-82" fmla="*/ 3517900 h 3579493"/>
                <a:gd name="connsiteX41-83" fmla="*/ 1541342 w 3365500"/>
                <a:gd name="connsiteY41-84" fmla="*/ 3560761 h 3579493"/>
                <a:gd name="connsiteX42" fmla="*/ 1638300 w 3365500"/>
                <a:gd name="connsiteY42" fmla="*/ 2527300 h 3579493"/>
                <a:gd name="connsiteX0-85" fmla="*/ 1638300 w 3365500"/>
                <a:gd name="connsiteY0-86" fmla="*/ 2527300 h 3582987"/>
                <a:gd name="connsiteX1-87" fmla="*/ 1346200 w 3365500"/>
                <a:gd name="connsiteY1-88" fmla="*/ 2971800 h 3582987"/>
                <a:gd name="connsiteX2-89" fmla="*/ 1244600 w 3365500"/>
                <a:gd name="connsiteY2-90" fmla="*/ 2616200 h 3582987"/>
                <a:gd name="connsiteX3-91" fmla="*/ 762000 w 3365500"/>
                <a:gd name="connsiteY3-92" fmla="*/ 2717800 h 3582987"/>
                <a:gd name="connsiteX4-93" fmla="*/ 800100 w 3365500"/>
                <a:gd name="connsiteY4-94" fmla="*/ 2616200 h 3582987"/>
                <a:gd name="connsiteX5-95" fmla="*/ 190500 w 3365500"/>
                <a:gd name="connsiteY5-96" fmla="*/ 2463800 h 3582987"/>
                <a:gd name="connsiteX6-97" fmla="*/ 660400 w 3365500"/>
                <a:gd name="connsiteY6-98" fmla="*/ 2159000 h 3582987"/>
                <a:gd name="connsiteX7-99" fmla="*/ 228600 w 3365500"/>
                <a:gd name="connsiteY7-100" fmla="*/ 1879600 h 3582987"/>
                <a:gd name="connsiteX8-101" fmla="*/ 419100 w 3365500"/>
                <a:gd name="connsiteY8-102" fmla="*/ 1816100 h 3582987"/>
                <a:gd name="connsiteX9-103" fmla="*/ 177800 w 3365500"/>
                <a:gd name="connsiteY9-104" fmla="*/ 1600200 h 3582987"/>
                <a:gd name="connsiteX10-105" fmla="*/ 279400 w 3365500"/>
                <a:gd name="connsiteY10-106" fmla="*/ 1587500 h 3582987"/>
                <a:gd name="connsiteX11-107" fmla="*/ 0 w 3365500"/>
                <a:gd name="connsiteY11-108" fmla="*/ 1219200 h 3582987"/>
                <a:gd name="connsiteX12-109" fmla="*/ 635000 w 3365500"/>
                <a:gd name="connsiteY12-110" fmla="*/ 1308100 h 3582987"/>
                <a:gd name="connsiteX13-111" fmla="*/ 609600 w 3365500"/>
                <a:gd name="connsiteY13-112" fmla="*/ 1143000 h 3582987"/>
                <a:gd name="connsiteX14-113" fmla="*/ 1117600 w 3365500"/>
                <a:gd name="connsiteY14-114" fmla="*/ 1358900 h 3582987"/>
                <a:gd name="connsiteX15-115" fmla="*/ 1079500 w 3365500"/>
                <a:gd name="connsiteY15-116" fmla="*/ 596900 h 3582987"/>
                <a:gd name="connsiteX16-117" fmla="*/ 1320800 w 3365500"/>
                <a:gd name="connsiteY16-118" fmla="*/ 749300 h 3582987"/>
                <a:gd name="connsiteX17-119" fmla="*/ 1346200 w 3365500"/>
                <a:gd name="connsiteY17-120" fmla="*/ 457200 h 3582987"/>
                <a:gd name="connsiteX18-121" fmla="*/ 1498600 w 3365500"/>
                <a:gd name="connsiteY18-122" fmla="*/ 482600 h 3582987"/>
                <a:gd name="connsiteX19-123" fmla="*/ 1689100 w 3365500"/>
                <a:gd name="connsiteY19-124" fmla="*/ 0 h 3582987"/>
                <a:gd name="connsiteX20-125" fmla="*/ 1866900 w 3365500"/>
                <a:gd name="connsiteY20-126" fmla="*/ 444500 h 3582987"/>
                <a:gd name="connsiteX21-127" fmla="*/ 1981200 w 3365500"/>
                <a:gd name="connsiteY21-128" fmla="*/ 342900 h 3582987"/>
                <a:gd name="connsiteX22-129" fmla="*/ 2095500 w 3365500"/>
                <a:gd name="connsiteY22-130" fmla="*/ 635000 h 3582987"/>
                <a:gd name="connsiteX23-131" fmla="*/ 2349500 w 3365500"/>
                <a:gd name="connsiteY23-132" fmla="*/ 520700 h 3582987"/>
                <a:gd name="connsiteX24-133" fmla="*/ 2260600 w 3365500"/>
                <a:gd name="connsiteY24-134" fmla="*/ 1092200 h 3582987"/>
                <a:gd name="connsiteX25-135" fmla="*/ 2374900 w 3365500"/>
                <a:gd name="connsiteY25-136" fmla="*/ 1320800 h 3582987"/>
                <a:gd name="connsiteX26-137" fmla="*/ 2743200 w 3365500"/>
                <a:gd name="connsiteY26-138" fmla="*/ 1079500 h 3582987"/>
                <a:gd name="connsiteX27-139" fmla="*/ 2743200 w 3365500"/>
                <a:gd name="connsiteY27-140" fmla="*/ 1181100 h 3582987"/>
                <a:gd name="connsiteX28-141" fmla="*/ 3225800 w 3365500"/>
                <a:gd name="connsiteY28-142" fmla="*/ 990600 h 3582987"/>
                <a:gd name="connsiteX29-143" fmla="*/ 3136900 w 3365500"/>
                <a:gd name="connsiteY29-144" fmla="*/ 1447800 h 3582987"/>
                <a:gd name="connsiteX30-145" fmla="*/ 3009900 w 3365500"/>
                <a:gd name="connsiteY30-146" fmla="*/ 1651000 h 3582987"/>
                <a:gd name="connsiteX31-147" fmla="*/ 3276600 w 3365500"/>
                <a:gd name="connsiteY31-148" fmla="*/ 1854200 h 3582987"/>
                <a:gd name="connsiteX32-149" fmla="*/ 2755900 w 3365500"/>
                <a:gd name="connsiteY32-150" fmla="*/ 2120900 h 3582987"/>
                <a:gd name="connsiteX33-151" fmla="*/ 3365500 w 3365500"/>
                <a:gd name="connsiteY33-152" fmla="*/ 2565400 h 3582987"/>
                <a:gd name="connsiteX34-153" fmla="*/ 2603500 w 3365500"/>
                <a:gd name="connsiteY34-154" fmla="*/ 2578100 h 3582987"/>
                <a:gd name="connsiteX35-155" fmla="*/ 2692400 w 3365500"/>
                <a:gd name="connsiteY35-156" fmla="*/ 2730500 h 3582987"/>
                <a:gd name="connsiteX36-157" fmla="*/ 2120900 w 3365500"/>
                <a:gd name="connsiteY36-158" fmla="*/ 2679700 h 3582987"/>
                <a:gd name="connsiteX37-159" fmla="*/ 2032000 w 3365500"/>
                <a:gd name="connsiteY37-160" fmla="*/ 2971800 h 3582987"/>
                <a:gd name="connsiteX38-161" fmla="*/ 1714500 w 3365500"/>
                <a:gd name="connsiteY38-162" fmla="*/ 2527300 h 3582987"/>
                <a:gd name="connsiteX39-163" fmla="*/ 1651000 w 3365500"/>
                <a:gd name="connsiteY39-164" fmla="*/ 3517900 h 3582987"/>
                <a:gd name="connsiteX40-165" fmla="*/ 1714500 w 3365500"/>
                <a:gd name="connsiteY40-166" fmla="*/ 3556000 h 3582987"/>
                <a:gd name="connsiteX41-167" fmla="*/ 1541342 w 3365500"/>
                <a:gd name="connsiteY41-168" fmla="*/ 3560761 h 3582987"/>
                <a:gd name="connsiteX42-169" fmla="*/ 1638300 w 3365500"/>
                <a:gd name="connsiteY42-170" fmla="*/ 2527300 h 358298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169" y="connsiteY42-170"/>
                </a:cxn>
              </a:cxnLst>
              <a:rect l="l" t="t" r="r" b="b"/>
              <a:pathLst>
                <a:path w="3365500" h="3582987">
                  <a:moveTo>
                    <a:pt x="1638300" y="2527300"/>
                  </a:moveTo>
                  <a:lnTo>
                    <a:pt x="1346200" y="2971800"/>
                  </a:lnTo>
                  <a:lnTo>
                    <a:pt x="1244600" y="2616200"/>
                  </a:lnTo>
                  <a:lnTo>
                    <a:pt x="762000" y="2717800"/>
                  </a:lnTo>
                  <a:lnTo>
                    <a:pt x="800100" y="2616200"/>
                  </a:lnTo>
                  <a:lnTo>
                    <a:pt x="190500" y="2463800"/>
                  </a:lnTo>
                  <a:lnTo>
                    <a:pt x="660400" y="2159000"/>
                  </a:lnTo>
                  <a:lnTo>
                    <a:pt x="228600" y="1879600"/>
                  </a:lnTo>
                  <a:lnTo>
                    <a:pt x="419100" y="1816100"/>
                  </a:lnTo>
                  <a:lnTo>
                    <a:pt x="177800" y="1600200"/>
                  </a:lnTo>
                  <a:lnTo>
                    <a:pt x="279400" y="1587500"/>
                  </a:lnTo>
                  <a:lnTo>
                    <a:pt x="0" y="1219200"/>
                  </a:lnTo>
                  <a:lnTo>
                    <a:pt x="635000" y="1308100"/>
                  </a:lnTo>
                  <a:lnTo>
                    <a:pt x="609600" y="1143000"/>
                  </a:lnTo>
                  <a:lnTo>
                    <a:pt x="1117600" y="1358900"/>
                  </a:lnTo>
                  <a:lnTo>
                    <a:pt x="1079500" y="596900"/>
                  </a:lnTo>
                  <a:lnTo>
                    <a:pt x="1320800" y="749300"/>
                  </a:lnTo>
                  <a:lnTo>
                    <a:pt x="1346200" y="457200"/>
                  </a:lnTo>
                  <a:lnTo>
                    <a:pt x="1498600" y="482600"/>
                  </a:lnTo>
                  <a:lnTo>
                    <a:pt x="1689100" y="0"/>
                  </a:lnTo>
                  <a:lnTo>
                    <a:pt x="1866900" y="444500"/>
                  </a:lnTo>
                  <a:lnTo>
                    <a:pt x="1981200" y="342900"/>
                  </a:lnTo>
                  <a:lnTo>
                    <a:pt x="2095500" y="635000"/>
                  </a:lnTo>
                  <a:lnTo>
                    <a:pt x="2349500" y="520700"/>
                  </a:lnTo>
                  <a:lnTo>
                    <a:pt x="2260600" y="1092200"/>
                  </a:lnTo>
                  <a:lnTo>
                    <a:pt x="2374900" y="1320800"/>
                  </a:lnTo>
                  <a:lnTo>
                    <a:pt x="2743200" y="1079500"/>
                  </a:lnTo>
                  <a:lnTo>
                    <a:pt x="2743200" y="1181100"/>
                  </a:lnTo>
                  <a:lnTo>
                    <a:pt x="3225800" y="990600"/>
                  </a:lnTo>
                  <a:lnTo>
                    <a:pt x="3136900" y="1447800"/>
                  </a:lnTo>
                  <a:lnTo>
                    <a:pt x="3009900" y="1651000"/>
                  </a:lnTo>
                  <a:lnTo>
                    <a:pt x="3276600" y="1854200"/>
                  </a:lnTo>
                  <a:lnTo>
                    <a:pt x="2755900" y="2120900"/>
                  </a:lnTo>
                  <a:lnTo>
                    <a:pt x="3365500" y="2565400"/>
                  </a:lnTo>
                  <a:lnTo>
                    <a:pt x="2603500" y="2578100"/>
                  </a:lnTo>
                  <a:lnTo>
                    <a:pt x="2692400" y="2730500"/>
                  </a:lnTo>
                  <a:lnTo>
                    <a:pt x="2120900" y="2679700"/>
                  </a:lnTo>
                  <a:lnTo>
                    <a:pt x="2032000" y="2971800"/>
                  </a:lnTo>
                  <a:lnTo>
                    <a:pt x="1714500" y="2527300"/>
                  </a:lnTo>
                  <a:lnTo>
                    <a:pt x="1651000" y="3517900"/>
                  </a:lnTo>
                  <a:lnTo>
                    <a:pt x="1714500" y="3556000"/>
                  </a:lnTo>
                  <a:cubicBezTo>
                    <a:pt x="1707581" y="3477154"/>
                    <a:pt x="1548261" y="3639607"/>
                    <a:pt x="1541342" y="3560761"/>
                  </a:cubicBezTo>
                  <a:lnTo>
                    <a:pt x="1638300" y="25273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C9900">
                    <a:shade val="30000"/>
                    <a:satMod val="115000"/>
                  </a:srgbClr>
                </a:gs>
                <a:gs pos="50000">
                  <a:srgbClr val="CC9900">
                    <a:shade val="67500"/>
                    <a:satMod val="115000"/>
                  </a:srgbClr>
                </a:gs>
                <a:gs pos="100000">
                  <a:srgbClr val="CC99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/>
            </a:p>
          </p:txBody>
        </p:sp>
      </p:grpSp>
      <p:grpSp>
        <p:nvGrpSpPr>
          <p:cNvPr id="5" name="2064 Grupo"/>
          <p:cNvGrpSpPr/>
          <p:nvPr/>
        </p:nvGrpSpPr>
        <p:grpSpPr bwMode="auto">
          <a:xfrm>
            <a:off x="4500573" y="0"/>
            <a:ext cx="4643437" cy="3429000"/>
            <a:chOff x="4499992" y="0"/>
            <a:chExt cx="4644008" cy="3429001"/>
          </a:xfrm>
        </p:grpSpPr>
        <p:sp>
          <p:nvSpPr>
            <p:cNvPr id="130" name="129 Rectángulo"/>
            <p:cNvSpPr/>
            <p:nvPr/>
          </p:nvSpPr>
          <p:spPr>
            <a:xfrm>
              <a:off x="4499992" y="0"/>
              <a:ext cx="4644008" cy="342900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8148" name="AutoShape 14"/>
            <p:cNvSpPr>
              <a:spLocks noChangeArrowheads="1"/>
            </p:cNvSpPr>
            <p:nvPr/>
          </p:nvSpPr>
          <p:spPr bwMode="auto">
            <a:xfrm>
              <a:off x="5688686" y="404664"/>
              <a:ext cx="2364628" cy="241342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2063 Grupo"/>
          <p:cNvGrpSpPr/>
          <p:nvPr/>
        </p:nvGrpSpPr>
        <p:grpSpPr bwMode="auto">
          <a:xfrm>
            <a:off x="10" y="0"/>
            <a:ext cx="4500563" cy="3429000"/>
            <a:chOff x="0" y="0"/>
            <a:chExt cx="4499992" cy="3429001"/>
          </a:xfrm>
        </p:grpSpPr>
        <p:sp>
          <p:nvSpPr>
            <p:cNvPr id="2062" name="2061 Rectángulo"/>
            <p:cNvSpPr/>
            <p:nvPr/>
          </p:nvSpPr>
          <p:spPr>
            <a:xfrm>
              <a:off x="0" y="0"/>
              <a:ext cx="4499992" cy="3429001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48137" name="Group 24"/>
            <p:cNvGrpSpPr/>
            <p:nvPr/>
          </p:nvGrpSpPr>
          <p:grpSpPr bwMode="auto">
            <a:xfrm>
              <a:off x="1070021" y="420784"/>
              <a:ext cx="1934966" cy="2781968"/>
              <a:chOff x="4105" y="2976"/>
              <a:chExt cx="740" cy="998"/>
            </a:xfrm>
          </p:grpSpPr>
          <p:sp>
            <p:nvSpPr>
              <p:cNvPr id="48138" name="Oval 21"/>
              <p:cNvSpPr>
                <a:spLocks noChangeArrowheads="1"/>
              </p:cNvSpPr>
              <p:nvPr/>
            </p:nvSpPr>
            <p:spPr bwMode="auto">
              <a:xfrm rot="-9597805">
                <a:off x="4151" y="3689"/>
                <a:ext cx="317" cy="123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39" name="Rectangle 22"/>
              <p:cNvSpPr>
                <a:spLocks noChangeArrowheads="1"/>
              </p:cNvSpPr>
              <p:nvPr/>
            </p:nvSpPr>
            <p:spPr bwMode="auto">
              <a:xfrm>
                <a:off x="4453" y="3384"/>
                <a:ext cx="45" cy="590"/>
              </a:xfrm>
              <a:prstGeom prst="rect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8140" name="Group 23"/>
              <p:cNvGrpSpPr/>
              <p:nvPr/>
            </p:nvGrpSpPr>
            <p:grpSpPr bwMode="auto">
              <a:xfrm>
                <a:off x="4105" y="2976"/>
                <a:ext cx="740" cy="628"/>
                <a:chOff x="4105" y="2976"/>
                <a:chExt cx="740" cy="628"/>
              </a:xfrm>
            </p:grpSpPr>
            <p:sp>
              <p:nvSpPr>
                <p:cNvPr id="48141" name="Oval 15"/>
                <p:cNvSpPr>
                  <a:spLocks noChangeArrowheads="1"/>
                </p:cNvSpPr>
                <p:nvPr/>
              </p:nvSpPr>
              <p:spPr bwMode="auto">
                <a:xfrm rot="300786">
                  <a:off x="4105" y="3158"/>
                  <a:ext cx="454" cy="22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142" name="Oval 16"/>
                <p:cNvSpPr>
                  <a:spLocks noChangeArrowheads="1"/>
                </p:cNvSpPr>
                <p:nvPr/>
              </p:nvSpPr>
              <p:spPr bwMode="auto">
                <a:xfrm>
                  <a:off x="4377" y="2976"/>
                  <a:ext cx="227" cy="4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143" name="Oval 17"/>
                <p:cNvSpPr>
                  <a:spLocks noChangeArrowheads="1"/>
                </p:cNvSpPr>
                <p:nvPr/>
              </p:nvSpPr>
              <p:spPr bwMode="auto">
                <a:xfrm rot="-1151244">
                  <a:off x="4378" y="3163"/>
                  <a:ext cx="467" cy="22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144" name="Oval 18"/>
                <p:cNvSpPr>
                  <a:spLocks noChangeArrowheads="1"/>
                </p:cNvSpPr>
                <p:nvPr/>
              </p:nvSpPr>
              <p:spPr bwMode="auto">
                <a:xfrm rot="-2766772">
                  <a:off x="4205" y="3326"/>
                  <a:ext cx="363" cy="19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145" name="Oval 19"/>
                <p:cNvSpPr>
                  <a:spLocks noChangeArrowheads="1"/>
                </p:cNvSpPr>
                <p:nvPr/>
              </p:nvSpPr>
              <p:spPr bwMode="auto">
                <a:xfrm rot="-2314751">
                  <a:off x="4459" y="3249"/>
                  <a:ext cx="227" cy="34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146" name="Oval 20"/>
                <p:cNvSpPr>
                  <a:spLocks noChangeArrowheads="1"/>
                </p:cNvSpPr>
                <p:nvPr/>
              </p:nvSpPr>
              <p:spPr bwMode="auto">
                <a:xfrm>
                  <a:off x="4377" y="3203"/>
                  <a:ext cx="227" cy="2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061" name="WordArt 78"/>
          <p:cNvSpPr>
            <a:spLocks noChangeArrowheads="1" noChangeShapeType="1" noTextEdit="1"/>
          </p:cNvSpPr>
          <p:nvPr/>
        </p:nvSpPr>
        <p:spPr bwMode="auto">
          <a:xfrm>
            <a:off x="1935996" y="2874950"/>
            <a:ext cx="5372308" cy="10415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266700" h="38100" prst="coolSlant"/>
            </a:sp3d>
          </a:bodyPr>
          <a:lstStyle/>
          <a:p>
            <a:pPr algn="ctr">
              <a:defRPr/>
            </a:pPr>
            <a:r>
              <a:rPr lang="es-ES" sz="3600" kern="10" dirty="0">
                <a:solidFill>
                  <a:srgbClr val="FF9900"/>
                </a:solidFill>
                <a:effectLst>
                  <a:glow rad="101600">
                    <a:schemeClr val="bg1"/>
                  </a:glow>
                  <a:outerShdw dist="50800" dir="5400000" algn="ctr" rotWithShape="0">
                    <a:schemeClr val="tx1"/>
                  </a:outerShdw>
                </a:effectLst>
                <a:latin typeface="Berlin Sans FB Demi" panose="020E0802020502020306"/>
                <a:cs typeface="+mn-cs"/>
              </a:rPr>
              <a:t>SEASONS</a:t>
            </a:r>
            <a:endParaRPr lang="es-ES" sz="3600" kern="10" dirty="0">
              <a:solidFill>
                <a:srgbClr val="FF9900"/>
              </a:solidFill>
              <a:effectLst>
                <a:glow rad="101600">
                  <a:schemeClr val="bg1"/>
                </a:glow>
                <a:outerShdw dist="50800" dir="5400000" algn="ctr" rotWithShape="0">
                  <a:schemeClr val="tx1"/>
                </a:outerShdw>
              </a:effectLst>
              <a:latin typeface="Berlin Sans FB Demi" panose="020E0802020502020306"/>
              <a:cs typeface="+mn-cs"/>
            </a:endParaRPr>
          </a:p>
        </p:txBody>
      </p:sp>
      <p:sp>
        <p:nvSpPr>
          <p:cNvPr id="2073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740352" y="2913130"/>
            <a:ext cx="1152823" cy="1151856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STAC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73" y="5821363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hamada oval 4"/>
          <p:cNvSpPr/>
          <p:nvPr/>
        </p:nvSpPr>
        <p:spPr>
          <a:xfrm>
            <a:off x="1014536" y="980728"/>
            <a:ext cx="9180513" cy="4164012"/>
          </a:xfrm>
          <a:prstGeom prst="wedgeEllipseCallout">
            <a:avLst>
              <a:gd name="adj1" fmla="val -54215"/>
              <a:gd name="adj2" fmla="val 51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Let’s sing</a:t>
            </a:r>
            <a:b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a song</a:t>
            </a:r>
            <a:r>
              <a:rPr lang="pt-PT" sz="54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br>
              <a:rPr lang="pt-PT" sz="5400" dirty="0" smtClean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‘don’t do that’ </a:t>
            </a:r>
            <a:endParaRPr lang="pt-PT" sz="2800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pt-PT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TenchiAbel</a:t>
            </a:r>
            <a:br>
              <a:rPr lang="pt-PT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16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https://www.youtube.com/watch?v=P3Sj17aSuPA</a:t>
            </a:r>
            <a:endParaRPr lang="pt-PT" sz="32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3 İçerik Yer Tutucusu" descr="Clipboard7.jpg"/>
          <p:cNvPicPr>
            <a:picLocks noGrp="1"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0"/>
            <a:ext cx="914400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3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918450" y="5875338"/>
            <a:ext cx="1225550" cy="10080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51184" y="-101285"/>
            <a:ext cx="864165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9600" b="1" u="sng" kern="10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temperatures</a:t>
            </a:r>
            <a:endParaRPr lang="en-US" sz="1400" u="sng" dirty="0">
              <a:solidFill>
                <a:srgbClr val="00B0F0"/>
              </a:solidFill>
              <a:cs typeface="+mn-cs"/>
            </a:endParaRPr>
          </a:p>
        </p:txBody>
      </p:sp>
      <p:pic>
        <p:nvPicPr>
          <p:cNvPr id="57349" name="Picture 2" descr="Image result for thermometer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468438"/>
            <a:ext cx="3000375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43888" y="6021388"/>
            <a:ext cx="649287" cy="6477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 rotWithShape="1">
          <a:blip r:embed="rId1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r="11218"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941030" y="188666"/>
            <a:ext cx="586731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3800" b="1" kern="10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It’s</a:t>
            </a:r>
            <a:r>
              <a:rPr lang="es-ES" sz="13800" b="1" kern="1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 </a:t>
            </a:r>
            <a:r>
              <a:rPr lang="es-ES" sz="13800" b="1" kern="1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Hot</a:t>
            </a:r>
            <a:endParaRPr lang="en-US" sz="13800" dirty="0">
              <a:cs typeface="+mn-cs"/>
            </a:endParaRPr>
          </a:p>
        </p:txBody>
      </p:sp>
      <p:sp>
        <p:nvSpPr>
          <p:cNvPr id="5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918450" y="5875338"/>
            <a:ext cx="1225550" cy="1008062"/>
          </a:xfrm>
          <a:prstGeom prst="actionButtonForwardNex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43888" y="6021388"/>
            <a:ext cx="649287" cy="6477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 rotWithShape="1">
          <a:blip r:embed="rId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12"/>
          <a:stretch>
            <a:fillRect/>
          </a:stretch>
        </p:blipFill>
        <p:spPr bwMode="auto">
          <a:xfrm rot="5400000">
            <a:off x="1144699" y="-1144700"/>
            <a:ext cx="6854602" cy="914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" y="620688"/>
            <a:ext cx="7452915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1500" b="1" kern="10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It’s</a:t>
            </a:r>
            <a:r>
              <a:rPr lang="es-ES" sz="11500" b="1" kern="1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 </a:t>
            </a:r>
            <a:r>
              <a:rPr lang="es-ES" sz="11500" b="1" kern="10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warm</a:t>
            </a:r>
            <a:endParaRPr lang="es-ES" sz="11500" b="1" kern="10" dirty="0">
              <a:ln w="19050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anose="020E0802020502020306"/>
              <a:cs typeface="+mn-cs"/>
            </a:endParaRPr>
          </a:p>
        </p:txBody>
      </p:sp>
      <p:sp>
        <p:nvSpPr>
          <p:cNvPr id="5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918450" y="5875338"/>
            <a:ext cx="1225550" cy="1008062"/>
          </a:xfrm>
          <a:prstGeom prst="actionButtonForwardNex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3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43888" y="6021388"/>
            <a:ext cx="649287" cy="6477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 rotWithShape="1">
          <a:blip r:embed="rId1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68"/>
          <a:stretch>
            <a:fillRect/>
          </a:stretch>
        </p:blipFill>
        <p:spPr bwMode="auto">
          <a:xfrm rot="5400000">
            <a:off x="1125596" y="-1135519"/>
            <a:ext cx="6882886" cy="915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1613" y="548706"/>
            <a:ext cx="5671745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1500" b="1" kern="10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It’s</a:t>
            </a:r>
            <a:r>
              <a:rPr lang="es-ES" sz="11500" b="1" kern="1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 </a:t>
            </a:r>
            <a:r>
              <a:rPr lang="es-ES" sz="13800" b="1" kern="10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33CC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cold</a:t>
            </a:r>
            <a:endParaRPr lang="en-US" dirty="0">
              <a:cs typeface="+mn-cs"/>
            </a:endParaRPr>
          </a:p>
        </p:txBody>
      </p:sp>
      <p:sp>
        <p:nvSpPr>
          <p:cNvPr id="5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918450" y="5875338"/>
            <a:ext cx="1225550" cy="1008062"/>
          </a:xfrm>
          <a:prstGeom prst="actionButtonForwardNex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43888" y="6021388"/>
            <a:ext cx="649287" cy="6477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 rotWithShape="1">
          <a:blip r:embed="rId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" r="17761"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3568" y="525860"/>
            <a:ext cx="5052986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1500" b="1" kern="10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It’s</a:t>
            </a:r>
            <a:r>
              <a:rPr lang="es-ES" sz="11500" b="1" kern="1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 </a:t>
            </a:r>
            <a:r>
              <a:rPr lang="es-ES" sz="11500" b="1" kern="10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cool</a:t>
            </a:r>
            <a:endParaRPr lang="en-US" sz="1600" dirty="0">
              <a:solidFill>
                <a:schemeClr val="accent2">
                  <a:lumMod val="40000"/>
                  <a:lumOff val="60000"/>
                </a:schemeClr>
              </a:solidFill>
              <a:cs typeface="+mn-cs"/>
            </a:endParaRPr>
          </a:p>
        </p:txBody>
      </p:sp>
      <p:sp>
        <p:nvSpPr>
          <p:cNvPr id="5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918450" y="5875338"/>
            <a:ext cx="1225550" cy="1008062"/>
          </a:xfrm>
          <a:prstGeom prst="actionButtonForwardNex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pt-BR" sz="4800" b="1" smtClean="0">
                <a:solidFill>
                  <a:srgbClr val="333333"/>
                </a:solidFill>
                <a:latin typeface="Forte" pitchFamily="66" charset="0"/>
              </a:rPr>
              <a:t>What’s the weather like?</a:t>
            </a:r>
            <a:endParaRPr lang="pt-BR" sz="4800" b="1" smtClean="0">
              <a:solidFill>
                <a:srgbClr val="333333"/>
              </a:solidFill>
              <a:latin typeface="Comic Sans MS" panose="030F0702030302020204" pitchFamily="66" charset="0"/>
            </a:endParaRPr>
          </a:p>
        </p:txBody>
      </p:sp>
      <p:sp>
        <p:nvSpPr>
          <p:cNvPr id="57347" name="AutoShape 3"/>
          <p:cNvSpPr>
            <a:spLocks noChangeArrowheads="1"/>
          </p:cNvSpPr>
          <p:nvPr/>
        </p:nvSpPr>
        <p:spPr bwMode="auto">
          <a:xfrm>
            <a:off x="6215063" y="5500708"/>
            <a:ext cx="2592387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333333"/>
                </a:solidFill>
                <a:cs typeface="+mn-cs"/>
              </a:rPr>
              <a:t>It’s cool.</a:t>
            </a:r>
            <a:endParaRPr lang="en-GB" sz="3200" b="1" dirty="0">
              <a:solidFill>
                <a:srgbClr val="333333"/>
              </a:solidFill>
              <a:cs typeface="+mn-cs"/>
            </a:endParaRPr>
          </a:p>
        </p:txBody>
      </p:sp>
      <p:sp>
        <p:nvSpPr>
          <p:cNvPr id="57348" name="AutoShape 4"/>
          <p:cNvSpPr>
            <a:spLocks noChangeArrowheads="1"/>
          </p:cNvSpPr>
          <p:nvPr/>
        </p:nvSpPr>
        <p:spPr bwMode="auto">
          <a:xfrm>
            <a:off x="3286125" y="5500708"/>
            <a:ext cx="2736850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solidFill>
                  <a:srgbClr val="333333"/>
                </a:solidFill>
                <a:cs typeface="+mn-cs"/>
              </a:rPr>
              <a:t>It’s hot.</a:t>
            </a:r>
            <a:endParaRPr lang="en-GB" sz="3200" b="1">
              <a:solidFill>
                <a:srgbClr val="333333"/>
              </a:solidFill>
              <a:cs typeface="+mn-cs"/>
            </a:endParaRPr>
          </a:p>
        </p:txBody>
      </p:sp>
      <p:sp>
        <p:nvSpPr>
          <p:cNvPr id="57349" name="AutoShape 5"/>
          <p:cNvSpPr>
            <a:spLocks noChangeArrowheads="1"/>
          </p:cNvSpPr>
          <p:nvPr/>
        </p:nvSpPr>
        <p:spPr bwMode="auto">
          <a:xfrm>
            <a:off x="357188" y="5500708"/>
            <a:ext cx="2771775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333333"/>
                </a:solidFill>
                <a:cs typeface="+mn-cs"/>
              </a:rPr>
              <a:t>It’s cold.</a:t>
            </a:r>
            <a:endParaRPr lang="en-GB" sz="3200" b="1" dirty="0">
              <a:solidFill>
                <a:srgbClr val="333333"/>
              </a:solidFill>
              <a:cs typeface="+mn-cs"/>
            </a:endParaRPr>
          </a:p>
        </p:txBody>
      </p:sp>
      <p:pic>
        <p:nvPicPr>
          <p:cNvPr id="57351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0" y="3043246"/>
            <a:ext cx="137953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ângulo 10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10" y="285750"/>
            <a:ext cx="214313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214323" y="6643688"/>
            <a:ext cx="8929687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8858250" y="285750"/>
            <a:ext cx="2857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62475" name="AutoShape 2" descr="Image result for warm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6" name="AutoShape 4" descr="Image result for warm 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7" name="AutoShape 6" descr="Image result for warm 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8" name="AutoShape 8" descr="Image result for warm 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16376"/>
            <a:ext cx="2808312" cy="3590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350" name="WordArt 6"/>
          <p:cNvSpPr>
            <a:spLocks noChangeArrowheads="1" noChangeShapeType="1" noTextEdit="1"/>
          </p:cNvSpPr>
          <p:nvPr/>
        </p:nvSpPr>
        <p:spPr bwMode="auto">
          <a:xfrm>
            <a:off x="6443673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  <a:endParaRPr lang="en-US" sz="3600" b="1" kern="10">
              <a:ln w="12700">
                <a:solidFill>
                  <a:srgbClr val="000000"/>
                </a:solidFill>
                <a:round/>
              </a:ln>
              <a:solidFill>
                <a:srgbClr val="72BFC5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Forte"/>
            </a:endParaRPr>
          </a:p>
        </p:txBody>
      </p:sp>
      <p:pic>
        <p:nvPicPr>
          <p:cNvPr id="62481" name="5 Imagen" descr="boy-playing-on-the-be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52588"/>
            <a:ext cx="3944938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7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7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7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8"/>
                  </p:tgtEl>
                </p:cond>
              </p:nextCondLst>
            </p:seq>
          </p:childTnLst>
        </p:cTn>
      </p:par>
    </p:tnLst>
    <p:bldLst>
      <p:bldP spid="57346" grpId="0"/>
      <p:bldP spid="57347" grpId="0" animBg="1"/>
      <p:bldP spid="57349" grpId="0" animBg="1"/>
      <p:bldP spid="573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pt-BR" sz="4800" b="1" smtClean="0">
                <a:solidFill>
                  <a:srgbClr val="333333"/>
                </a:solidFill>
                <a:latin typeface="Forte" pitchFamily="66" charset="0"/>
              </a:rPr>
              <a:t>What’s the weather like?</a:t>
            </a:r>
            <a:endParaRPr lang="pt-BR" sz="4800" b="1" smtClean="0">
              <a:solidFill>
                <a:srgbClr val="333333"/>
              </a:solidFill>
              <a:latin typeface="Comic Sans MS" panose="030F0702030302020204" pitchFamily="66" charset="0"/>
            </a:endParaRPr>
          </a:p>
        </p:txBody>
      </p:sp>
      <p:sp>
        <p:nvSpPr>
          <p:cNvPr id="61443" name="AutoShape 3"/>
          <p:cNvSpPr>
            <a:spLocks noChangeArrowheads="1"/>
          </p:cNvSpPr>
          <p:nvPr/>
        </p:nvSpPr>
        <p:spPr bwMode="auto">
          <a:xfrm>
            <a:off x="3132140" y="5589608"/>
            <a:ext cx="2592387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333333"/>
                </a:solidFill>
                <a:cs typeface="+mn-cs"/>
              </a:rPr>
              <a:t>It’s warm.</a:t>
            </a:r>
            <a:endParaRPr lang="en-GB" sz="3200" b="1" dirty="0">
              <a:solidFill>
                <a:srgbClr val="333333"/>
              </a:solidFill>
              <a:cs typeface="+mn-cs"/>
            </a:endParaRPr>
          </a:p>
        </p:txBody>
      </p:sp>
      <p:sp>
        <p:nvSpPr>
          <p:cNvPr id="61444" name="AutoShape 4"/>
          <p:cNvSpPr>
            <a:spLocks noChangeArrowheads="1"/>
          </p:cNvSpPr>
          <p:nvPr/>
        </p:nvSpPr>
        <p:spPr bwMode="auto">
          <a:xfrm>
            <a:off x="5929314" y="5572125"/>
            <a:ext cx="2736850" cy="935038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solidFill>
                  <a:srgbClr val="333333"/>
                </a:solidFill>
                <a:cs typeface="+mn-cs"/>
              </a:rPr>
              <a:t>It’s cold.</a:t>
            </a:r>
            <a:endParaRPr lang="en-GB" sz="3200" b="1">
              <a:solidFill>
                <a:srgbClr val="333333"/>
              </a:solidFill>
              <a:cs typeface="+mn-cs"/>
            </a:endParaRPr>
          </a:p>
        </p:txBody>
      </p:sp>
      <p:sp>
        <p:nvSpPr>
          <p:cNvPr id="61445" name="AutoShape 5"/>
          <p:cNvSpPr>
            <a:spLocks noChangeArrowheads="1"/>
          </p:cNvSpPr>
          <p:nvPr/>
        </p:nvSpPr>
        <p:spPr bwMode="auto">
          <a:xfrm>
            <a:off x="285752" y="5572125"/>
            <a:ext cx="2665413" cy="935038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333333"/>
                </a:solidFill>
                <a:cs typeface="+mn-cs"/>
              </a:rPr>
              <a:t>It’s hot.</a:t>
            </a:r>
            <a:endParaRPr lang="en-GB" sz="3200" b="1" dirty="0">
              <a:solidFill>
                <a:srgbClr val="333333"/>
              </a:solidFill>
              <a:cs typeface="+mn-cs"/>
            </a:endParaRPr>
          </a:p>
        </p:txBody>
      </p:sp>
      <p:pic>
        <p:nvPicPr>
          <p:cNvPr id="61447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85" y="3043246"/>
            <a:ext cx="1585913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10" y="214321"/>
            <a:ext cx="214313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1" y="6643688"/>
            <a:ext cx="8929688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5" name="Rectângulo 14"/>
          <p:cNvSpPr/>
          <p:nvPr/>
        </p:nvSpPr>
        <p:spPr>
          <a:xfrm>
            <a:off x="8929689" y="214321"/>
            <a:ext cx="214312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D7E8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78170"/>
            <a:ext cx="2725738" cy="3634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46" name="WordArt 6"/>
          <p:cNvSpPr>
            <a:spLocks noChangeArrowheads="1" noChangeShapeType="1" noTextEdit="1"/>
          </p:cNvSpPr>
          <p:nvPr/>
        </p:nvSpPr>
        <p:spPr bwMode="auto">
          <a:xfrm>
            <a:off x="6443673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  <a:endParaRPr lang="en-US" sz="3600" b="1" kern="10">
              <a:ln w="12700">
                <a:solidFill>
                  <a:srgbClr val="000000"/>
                </a:solidFill>
                <a:round/>
              </a:ln>
              <a:solidFill>
                <a:srgbClr val="72BFC5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Forte"/>
            </a:endParaRPr>
          </a:p>
        </p:txBody>
      </p:sp>
      <p:pic>
        <p:nvPicPr>
          <p:cNvPr id="63501" name="2 Imagen" descr="little-winter-gir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44638"/>
            <a:ext cx="2087562" cy="37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2" name="6 Imagen" descr="RD_Winter_Snowman_Clipa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5" y="2273300"/>
            <a:ext cx="20970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4"/>
                  </p:tgtEl>
                </p:cond>
              </p:nextCondLst>
            </p:seq>
          </p:childTnLst>
        </p:cTn>
      </p:par>
    </p:tnLst>
    <p:bldLst>
      <p:bldP spid="61442" grpId="0"/>
      <p:bldP spid="61443" grpId="0" animBg="1"/>
      <p:bldP spid="61445" grpId="0" animBg="1"/>
      <p:bldP spid="614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pt-BR" sz="4800" b="1" smtClean="0">
                <a:solidFill>
                  <a:srgbClr val="333333"/>
                </a:solidFill>
                <a:latin typeface="Forte" pitchFamily="66" charset="0"/>
              </a:rPr>
              <a:t>What’s the weather like?</a:t>
            </a:r>
            <a:endParaRPr lang="pt-BR" sz="4800" b="1" smtClean="0">
              <a:solidFill>
                <a:srgbClr val="333333"/>
              </a:solidFill>
              <a:latin typeface="Comic Sans MS" panose="030F0702030302020204" pitchFamily="66" charset="0"/>
            </a:endParaRPr>
          </a:p>
        </p:txBody>
      </p:sp>
      <p:sp>
        <p:nvSpPr>
          <p:cNvPr id="57347" name="AutoShape 3"/>
          <p:cNvSpPr>
            <a:spLocks noChangeArrowheads="1"/>
          </p:cNvSpPr>
          <p:nvPr/>
        </p:nvSpPr>
        <p:spPr bwMode="auto">
          <a:xfrm>
            <a:off x="6215063" y="5500708"/>
            <a:ext cx="2592387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333333"/>
                </a:solidFill>
                <a:cs typeface="+mn-cs"/>
              </a:rPr>
              <a:t>It’s cool.</a:t>
            </a:r>
            <a:endParaRPr lang="en-GB" sz="3200" b="1" dirty="0">
              <a:solidFill>
                <a:srgbClr val="333333"/>
              </a:solidFill>
              <a:cs typeface="+mn-cs"/>
            </a:endParaRPr>
          </a:p>
        </p:txBody>
      </p:sp>
      <p:sp>
        <p:nvSpPr>
          <p:cNvPr id="57348" name="AutoShape 4"/>
          <p:cNvSpPr>
            <a:spLocks noChangeArrowheads="1"/>
          </p:cNvSpPr>
          <p:nvPr/>
        </p:nvSpPr>
        <p:spPr bwMode="auto">
          <a:xfrm>
            <a:off x="3286125" y="5500708"/>
            <a:ext cx="2736850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333333"/>
                </a:solidFill>
                <a:cs typeface="+mn-cs"/>
              </a:rPr>
              <a:t>It’s warm.</a:t>
            </a:r>
            <a:endParaRPr lang="en-GB" sz="3200" b="1" dirty="0">
              <a:solidFill>
                <a:srgbClr val="333333"/>
              </a:solidFill>
              <a:cs typeface="+mn-cs"/>
            </a:endParaRPr>
          </a:p>
        </p:txBody>
      </p:sp>
      <p:sp>
        <p:nvSpPr>
          <p:cNvPr id="57349" name="AutoShape 5"/>
          <p:cNvSpPr>
            <a:spLocks noChangeArrowheads="1"/>
          </p:cNvSpPr>
          <p:nvPr/>
        </p:nvSpPr>
        <p:spPr bwMode="auto">
          <a:xfrm>
            <a:off x="357188" y="5500708"/>
            <a:ext cx="2771775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333333"/>
                </a:solidFill>
                <a:cs typeface="+mn-cs"/>
              </a:rPr>
              <a:t>It’s cold.</a:t>
            </a:r>
            <a:endParaRPr lang="en-GB" sz="3200" b="1" dirty="0">
              <a:solidFill>
                <a:srgbClr val="333333"/>
              </a:solidFill>
              <a:cs typeface="+mn-cs"/>
            </a:endParaRPr>
          </a:p>
        </p:txBody>
      </p:sp>
      <p:pic>
        <p:nvPicPr>
          <p:cNvPr id="57351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85" y="3043246"/>
            <a:ext cx="1585913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ângulo 10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10" y="285750"/>
            <a:ext cx="214313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214323" y="6643688"/>
            <a:ext cx="8929687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8858250" y="285750"/>
            <a:ext cx="2857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64523" name="AutoShape 2" descr="Image result for warm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4" name="AutoShape 4" descr="Image result for warm 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5" name="AutoShape 6" descr="Image result for warm 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6" name="AutoShape 8" descr="Image result for warm 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" name="Picture 2" descr="Image result for thermome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1" r="50000" b="8628"/>
          <a:stretch>
            <a:fillRect/>
          </a:stretch>
        </p:blipFill>
        <p:spPr bwMode="auto">
          <a:xfrm>
            <a:off x="4501744" y="1628800"/>
            <a:ext cx="2996155" cy="3664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0" name="WordArt 6"/>
          <p:cNvSpPr>
            <a:spLocks noChangeArrowheads="1" noChangeShapeType="1" noTextEdit="1"/>
          </p:cNvSpPr>
          <p:nvPr/>
        </p:nvSpPr>
        <p:spPr bwMode="auto">
          <a:xfrm>
            <a:off x="6443673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  <a:endParaRPr lang="en-US" sz="3600" b="1" kern="10">
              <a:ln w="12700">
                <a:solidFill>
                  <a:srgbClr val="000000"/>
                </a:solidFill>
                <a:round/>
              </a:ln>
              <a:solidFill>
                <a:srgbClr val="72BFC5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Forte"/>
            </a:endParaRPr>
          </a:p>
        </p:txBody>
      </p:sp>
      <p:pic>
        <p:nvPicPr>
          <p:cNvPr id="64529" name="33 Imagen" descr="boy-releasing-spring-butterfl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1547833"/>
            <a:ext cx="2152650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7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7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7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8"/>
                  </p:tgtEl>
                </p:cond>
              </p:nextCondLst>
            </p:seq>
          </p:childTnLst>
        </p:cTn>
      </p:par>
    </p:tnLst>
    <p:bldLst>
      <p:bldP spid="57346" grpId="0"/>
      <p:bldP spid="57347" grpId="0" animBg="1"/>
      <p:bldP spid="57349" grpId="0" animBg="1"/>
      <p:bldP spid="573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pt-BR" sz="4800" b="1" smtClean="0">
                <a:solidFill>
                  <a:srgbClr val="333333"/>
                </a:solidFill>
                <a:latin typeface="Forte" pitchFamily="66" charset="0"/>
              </a:rPr>
              <a:t>What’s the weather like?</a:t>
            </a:r>
            <a:endParaRPr lang="pt-BR" sz="4800" b="1" smtClean="0">
              <a:solidFill>
                <a:srgbClr val="333333"/>
              </a:solidFill>
              <a:latin typeface="Comic Sans MS" panose="030F0702030302020204" pitchFamily="66" charset="0"/>
            </a:endParaRPr>
          </a:p>
        </p:txBody>
      </p:sp>
      <p:sp>
        <p:nvSpPr>
          <p:cNvPr id="61443" name="AutoShape 3"/>
          <p:cNvSpPr>
            <a:spLocks noChangeArrowheads="1"/>
          </p:cNvSpPr>
          <p:nvPr/>
        </p:nvSpPr>
        <p:spPr bwMode="auto">
          <a:xfrm>
            <a:off x="3132140" y="5589608"/>
            <a:ext cx="2592387" cy="935037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333333"/>
                </a:solidFill>
                <a:cs typeface="+mn-cs"/>
              </a:rPr>
              <a:t>It’s warm.</a:t>
            </a:r>
            <a:endParaRPr lang="en-GB" sz="3200" b="1" dirty="0">
              <a:solidFill>
                <a:srgbClr val="333333"/>
              </a:solidFill>
              <a:cs typeface="+mn-cs"/>
            </a:endParaRPr>
          </a:p>
        </p:txBody>
      </p:sp>
      <p:sp>
        <p:nvSpPr>
          <p:cNvPr id="61444" name="AutoShape 4"/>
          <p:cNvSpPr>
            <a:spLocks noChangeArrowheads="1"/>
          </p:cNvSpPr>
          <p:nvPr/>
        </p:nvSpPr>
        <p:spPr bwMode="auto">
          <a:xfrm>
            <a:off x="5929314" y="5572125"/>
            <a:ext cx="2736850" cy="935038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333333"/>
                </a:solidFill>
                <a:cs typeface="+mn-cs"/>
              </a:rPr>
              <a:t>It’s cool.</a:t>
            </a:r>
            <a:endParaRPr lang="en-GB" sz="3200" b="1" dirty="0">
              <a:solidFill>
                <a:srgbClr val="333333"/>
              </a:solidFill>
              <a:cs typeface="+mn-cs"/>
            </a:endParaRPr>
          </a:p>
        </p:txBody>
      </p:sp>
      <p:sp>
        <p:nvSpPr>
          <p:cNvPr id="61445" name="AutoShape 5"/>
          <p:cNvSpPr>
            <a:spLocks noChangeArrowheads="1"/>
          </p:cNvSpPr>
          <p:nvPr/>
        </p:nvSpPr>
        <p:spPr bwMode="auto">
          <a:xfrm>
            <a:off x="285752" y="5572125"/>
            <a:ext cx="2665413" cy="935038"/>
          </a:xfrm>
          <a:prstGeom prst="plus">
            <a:avLst>
              <a:gd name="adj" fmla="val 2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333333"/>
                </a:solidFill>
                <a:cs typeface="+mn-cs"/>
              </a:rPr>
              <a:t>It’s hot.</a:t>
            </a:r>
            <a:endParaRPr lang="en-GB" sz="3200" b="1" dirty="0">
              <a:solidFill>
                <a:srgbClr val="333333"/>
              </a:solidFill>
              <a:cs typeface="+mn-cs"/>
            </a:endParaRPr>
          </a:p>
        </p:txBody>
      </p:sp>
      <p:sp>
        <p:nvSpPr>
          <p:cNvPr id="61446" name="WordArt 6"/>
          <p:cNvSpPr>
            <a:spLocks noChangeArrowheads="1" noChangeShapeType="1" noTextEdit="1"/>
          </p:cNvSpPr>
          <p:nvPr/>
        </p:nvSpPr>
        <p:spPr bwMode="auto">
          <a:xfrm>
            <a:off x="6443673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  <a:endParaRPr lang="en-US" sz="3600" b="1" kern="10">
              <a:ln w="12700">
                <a:solidFill>
                  <a:srgbClr val="000000"/>
                </a:solidFill>
                <a:round/>
              </a:ln>
              <a:solidFill>
                <a:srgbClr val="72BFC5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Forte"/>
            </a:endParaRPr>
          </a:p>
        </p:txBody>
      </p:sp>
      <p:pic>
        <p:nvPicPr>
          <p:cNvPr id="61447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73" y="3043238"/>
            <a:ext cx="1482725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10" y="214321"/>
            <a:ext cx="214313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1" y="6643688"/>
            <a:ext cx="8929688" cy="2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D7E8"/>
              </a:solidFill>
            </a:endParaRPr>
          </a:p>
        </p:txBody>
      </p:sp>
      <p:sp>
        <p:nvSpPr>
          <p:cNvPr id="15" name="Rectângulo 14"/>
          <p:cNvSpPr/>
          <p:nvPr/>
        </p:nvSpPr>
        <p:spPr>
          <a:xfrm>
            <a:off x="8929689" y="214321"/>
            <a:ext cx="214312" cy="66436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D7E8"/>
              </a:solidFill>
            </a:endParaRPr>
          </a:p>
        </p:txBody>
      </p:sp>
      <p:pic>
        <p:nvPicPr>
          <p:cNvPr id="3074" name="Picture 2" descr="Image result for thermome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170" r="4337" b="10491"/>
          <a:stretch>
            <a:fillRect/>
          </a:stretch>
        </p:blipFill>
        <p:spPr bwMode="auto">
          <a:xfrm>
            <a:off x="4479282" y="1628800"/>
            <a:ext cx="2830240" cy="3660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9" name="10 Imagen" descr="boy-raking-leav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1566883"/>
            <a:ext cx="3529012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4"/>
                  </p:tgtEl>
                </p:cond>
              </p:nextCondLst>
            </p:seq>
          </p:childTnLst>
        </p:cTn>
      </p:par>
    </p:tnLst>
    <p:bldLst>
      <p:bldP spid="61442" grpId="0"/>
      <p:bldP spid="61443" grpId="0" animBg="1"/>
      <p:bldP spid="61445" grpId="0" animBg="1"/>
      <p:bldP spid="614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1"/>
          <p:cNvSpPr>
            <a:spLocks noChangeArrowheads="1"/>
          </p:cNvSpPr>
          <p:nvPr/>
        </p:nvSpPr>
        <p:spPr bwMode="auto">
          <a:xfrm>
            <a:off x="0" y="20"/>
            <a:ext cx="9144000" cy="5300663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" name="AutoShape 25"/>
          <p:cNvSpPr>
            <a:spLocks noChangeArrowheads="1"/>
          </p:cNvSpPr>
          <p:nvPr/>
        </p:nvSpPr>
        <p:spPr bwMode="auto">
          <a:xfrm rot="10800000" flipH="1">
            <a:off x="10" y="4581525"/>
            <a:ext cx="4500563" cy="1771650"/>
          </a:xfrm>
          <a:prstGeom prst="flowChartDocument">
            <a:avLst/>
          </a:prstGeom>
          <a:gradFill rotWithShape="1">
            <a:gsLst>
              <a:gs pos="0">
                <a:schemeClr val="folHlink"/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6" name="AutoShape 10"/>
          <p:cNvSpPr>
            <a:spLocks noChangeArrowheads="1"/>
          </p:cNvSpPr>
          <p:nvPr/>
        </p:nvSpPr>
        <p:spPr bwMode="auto">
          <a:xfrm rot="10800000">
            <a:off x="0" y="4724400"/>
            <a:ext cx="9144000" cy="2133600"/>
          </a:xfrm>
          <a:prstGeom prst="flowChartDocument">
            <a:avLst/>
          </a:prstGeom>
          <a:gradFill rotWithShape="1">
            <a:gsLst>
              <a:gs pos="0">
                <a:srgbClr val="009900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7" name="AutoShape 14"/>
          <p:cNvSpPr>
            <a:spLocks noChangeArrowheads="1"/>
          </p:cNvSpPr>
          <p:nvPr/>
        </p:nvSpPr>
        <p:spPr bwMode="auto">
          <a:xfrm>
            <a:off x="6948488" y="260353"/>
            <a:ext cx="1439862" cy="1368425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7"/>
          <p:cNvGrpSpPr/>
          <p:nvPr/>
        </p:nvGrpSpPr>
        <p:grpSpPr bwMode="auto">
          <a:xfrm>
            <a:off x="8027988" y="5373688"/>
            <a:ext cx="647700" cy="722312"/>
            <a:chOff x="4105" y="2976"/>
            <a:chExt cx="771" cy="999"/>
          </a:xfrm>
        </p:grpSpPr>
        <p:sp>
          <p:nvSpPr>
            <p:cNvPr id="49268" name="Oval 3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9269" name="Rectangle 39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9270" name="Group 40"/>
            <p:cNvGrpSpPr/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49271" name="Oval 4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72" name="Oval 4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73" name="Oval 4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74" name="Oval 4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9275" name="Oval 45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76" name="Oval 4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082" name="Freeform 56"/>
          <p:cNvSpPr/>
          <p:nvPr/>
        </p:nvSpPr>
        <p:spPr bwMode="auto">
          <a:xfrm>
            <a:off x="539763" y="5373714"/>
            <a:ext cx="3616325" cy="985837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grpSp>
        <p:nvGrpSpPr>
          <p:cNvPr id="7" name="Group 67"/>
          <p:cNvGrpSpPr/>
          <p:nvPr/>
        </p:nvGrpSpPr>
        <p:grpSpPr bwMode="auto">
          <a:xfrm>
            <a:off x="4284665" y="5876925"/>
            <a:ext cx="504825" cy="649288"/>
            <a:chOff x="4105" y="2976"/>
            <a:chExt cx="771" cy="999"/>
          </a:xfrm>
        </p:grpSpPr>
        <p:sp>
          <p:nvSpPr>
            <p:cNvPr id="49259" name="Oval 6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60" name="Rectangle 69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9261" name="Group 70"/>
            <p:cNvGrpSpPr/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49262" name="Oval 7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3" name="Oval 7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4" name="Oval 7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5" name="Oval 7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6" name="Oval 75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7" name="Oval 7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" name="1 Nube"/>
          <p:cNvSpPr/>
          <p:nvPr/>
        </p:nvSpPr>
        <p:spPr>
          <a:xfrm>
            <a:off x="1009650" y="1876425"/>
            <a:ext cx="2305050" cy="852488"/>
          </a:xfrm>
          <a:prstGeom prst="cloud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grpSp>
        <p:nvGrpSpPr>
          <p:cNvPr id="9" name="106 Grupo"/>
          <p:cNvGrpSpPr/>
          <p:nvPr/>
        </p:nvGrpSpPr>
        <p:grpSpPr bwMode="auto">
          <a:xfrm>
            <a:off x="2352675" y="3617933"/>
            <a:ext cx="1924050" cy="2047875"/>
            <a:chOff x="3575050" y="3617184"/>
            <a:chExt cx="1924050" cy="2047876"/>
          </a:xfrm>
        </p:grpSpPr>
        <p:pic>
          <p:nvPicPr>
            <p:cNvPr id="49249" name="Picture 2" descr="http://toonclips.com/215/10891.jp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050" y="3617184"/>
              <a:ext cx="1924050" cy="2047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250" name="Group 67"/>
            <p:cNvGrpSpPr/>
            <p:nvPr/>
          </p:nvGrpSpPr>
          <p:grpSpPr bwMode="auto">
            <a:xfrm rot="1809397">
              <a:off x="4033357" y="3632342"/>
              <a:ext cx="487537" cy="602969"/>
              <a:chOff x="4105" y="2976"/>
              <a:chExt cx="771" cy="999"/>
            </a:xfrm>
          </p:grpSpPr>
          <p:sp>
            <p:nvSpPr>
              <p:cNvPr id="49251" name="Rectangle 69"/>
              <p:cNvSpPr>
                <a:spLocks noChangeArrowheads="1"/>
              </p:cNvSpPr>
              <p:nvPr/>
            </p:nvSpPr>
            <p:spPr bwMode="auto">
              <a:xfrm>
                <a:off x="4422" y="3385"/>
                <a:ext cx="45" cy="590"/>
              </a:xfrm>
              <a:prstGeom prst="rect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9252" name="Group 70"/>
              <p:cNvGrpSpPr/>
              <p:nvPr/>
            </p:nvGrpSpPr>
            <p:grpSpPr bwMode="auto">
              <a:xfrm>
                <a:off x="4105" y="2976"/>
                <a:ext cx="771" cy="727"/>
                <a:chOff x="4105" y="2976"/>
                <a:chExt cx="771" cy="727"/>
              </a:xfrm>
            </p:grpSpPr>
            <p:sp>
              <p:nvSpPr>
                <p:cNvPr id="49253" name="Oval 71"/>
                <p:cNvSpPr>
                  <a:spLocks noChangeArrowheads="1"/>
                </p:cNvSpPr>
                <p:nvPr/>
              </p:nvSpPr>
              <p:spPr bwMode="auto">
                <a:xfrm rot="300786">
                  <a:off x="4105" y="3158"/>
                  <a:ext cx="454" cy="2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254" name="Oval 72"/>
                <p:cNvSpPr>
                  <a:spLocks noChangeArrowheads="1"/>
                </p:cNvSpPr>
                <p:nvPr/>
              </p:nvSpPr>
              <p:spPr bwMode="auto">
                <a:xfrm>
                  <a:off x="4377" y="2976"/>
                  <a:ext cx="227" cy="40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255" name="Oval 73"/>
                <p:cNvSpPr>
                  <a:spLocks noChangeArrowheads="1"/>
                </p:cNvSpPr>
                <p:nvPr/>
              </p:nvSpPr>
              <p:spPr bwMode="auto">
                <a:xfrm rot="-601512">
                  <a:off x="4377" y="3158"/>
                  <a:ext cx="499" cy="2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256" name="Oval 74"/>
                <p:cNvSpPr>
                  <a:spLocks noChangeArrowheads="1"/>
                </p:cNvSpPr>
                <p:nvPr/>
              </p:nvSpPr>
              <p:spPr bwMode="auto">
                <a:xfrm rot="-3164945">
                  <a:off x="4127" y="3362"/>
                  <a:ext cx="499" cy="18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257" name="Oval 75"/>
                <p:cNvSpPr>
                  <a:spLocks noChangeArrowheads="1"/>
                </p:cNvSpPr>
                <p:nvPr/>
              </p:nvSpPr>
              <p:spPr bwMode="auto">
                <a:xfrm rot="-2006260">
                  <a:off x="4468" y="3249"/>
                  <a:ext cx="227" cy="45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258" name="Oval 76"/>
                <p:cNvSpPr>
                  <a:spLocks noChangeArrowheads="1"/>
                </p:cNvSpPr>
                <p:nvPr/>
              </p:nvSpPr>
              <p:spPr bwMode="auto">
                <a:xfrm>
                  <a:off x="4377" y="3203"/>
                  <a:ext cx="227" cy="22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00"/>
                    </a:gs>
                    <a:gs pos="100000">
                      <a:srgbClr val="FFCC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" name="Freeform 4"/>
          <p:cNvSpPr/>
          <p:nvPr/>
        </p:nvSpPr>
        <p:spPr bwMode="auto">
          <a:xfrm>
            <a:off x="5148264" y="2492375"/>
            <a:ext cx="2374900" cy="3384550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grpSp>
        <p:nvGrpSpPr>
          <p:cNvPr id="12" name="Group 24"/>
          <p:cNvGrpSpPr/>
          <p:nvPr/>
        </p:nvGrpSpPr>
        <p:grpSpPr bwMode="auto">
          <a:xfrm>
            <a:off x="4859338" y="5300683"/>
            <a:ext cx="504825" cy="649287"/>
            <a:chOff x="4105" y="2976"/>
            <a:chExt cx="771" cy="999"/>
          </a:xfrm>
        </p:grpSpPr>
        <p:sp>
          <p:nvSpPr>
            <p:cNvPr id="49240" name="Oval 21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41" name="Rectangle 22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9242" name="Group 23"/>
            <p:cNvGrpSpPr/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49243" name="Oval 15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44" name="Oval 16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45" name="Oval 17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46" name="Oval 18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47" name="Oval 19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48" name="Oval 20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4" name="Group 27"/>
          <p:cNvGrpSpPr/>
          <p:nvPr/>
        </p:nvGrpSpPr>
        <p:grpSpPr bwMode="auto">
          <a:xfrm>
            <a:off x="6929438" y="5881688"/>
            <a:ext cx="647700" cy="652462"/>
            <a:chOff x="4105" y="2976"/>
            <a:chExt cx="771" cy="999"/>
          </a:xfrm>
        </p:grpSpPr>
        <p:sp>
          <p:nvSpPr>
            <p:cNvPr id="49231" name="Oval 2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32" name="Rectangle 29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9233" name="Group 30"/>
            <p:cNvGrpSpPr/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49234" name="Oval 3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35" name="Oval 3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36" name="Oval 3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37" name="Oval 3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38" name="Oval 35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39" name="Oval 3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6" name="Group 57"/>
          <p:cNvGrpSpPr/>
          <p:nvPr/>
        </p:nvGrpSpPr>
        <p:grpSpPr bwMode="auto">
          <a:xfrm>
            <a:off x="5867402" y="5805508"/>
            <a:ext cx="504825" cy="649287"/>
            <a:chOff x="4105" y="2976"/>
            <a:chExt cx="771" cy="999"/>
          </a:xfrm>
        </p:grpSpPr>
        <p:sp>
          <p:nvSpPr>
            <p:cNvPr id="49222" name="Oval 5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23" name="Rectangle 59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9224" name="Group 60"/>
            <p:cNvGrpSpPr/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49225" name="Oval 6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26" name="Oval 6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27" name="Oval 6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28" name="Oval 6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29" name="Oval 65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30" name="Oval 6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127" name="Freeform 79"/>
          <p:cNvSpPr/>
          <p:nvPr/>
        </p:nvSpPr>
        <p:spPr bwMode="auto">
          <a:xfrm rot="21472326">
            <a:off x="5940435" y="2636858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8" name="Freeform 80"/>
          <p:cNvSpPr/>
          <p:nvPr/>
        </p:nvSpPr>
        <p:spPr bwMode="auto">
          <a:xfrm rot="19661053">
            <a:off x="5940435" y="2924195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9" name="Freeform 81"/>
          <p:cNvSpPr/>
          <p:nvPr/>
        </p:nvSpPr>
        <p:spPr bwMode="auto">
          <a:xfrm rot="1183575">
            <a:off x="6659573" y="2492395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" name="Freeform 82"/>
          <p:cNvSpPr/>
          <p:nvPr/>
        </p:nvSpPr>
        <p:spPr bwMode="auto">
          <a:xfrm rot="394123">
            <a:off x="6516698" y="2708295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1" name="Freeform 83"/>
          <p:cNvSpPr/>
          <p:nvPr/>
        </p:nvSpPr>
        <p:spPr bwMode="auto">
          <a:xfrm>
            <a:off x="6011873" y="2349520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2" name="Freeform 84"/>
          <p:cNvSpPr/>
          <p:nvPr/>
        </p:nvSpPr>
        <p:spPr bwMode="auto">
          <a:xfrm rot="20904586" flipH="1">
            <a:off x="6303973" y="2347913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3" name="Freeform 85"/>
          <p:cNvSpPr/>
          <p:nvPr/>
        </p:nvSpPr>
        <p:spPr bwMode="auto">
          <a:xfrm rot="3333489" flipH="1">
            <a:off x="7334260" y="3043248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4" name="Freeform 86"/>
          <p:cNvSpPr/>
          <p:nvPr/>
        </p:nvSpPr>
        <p:spPr bwMode="auto">
          <a:xfrm rot="20904586" flipH="1">
            <a:off x="6948498" y="2636838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5" name="Freeform 87"/>
          <p:cNvSpPr/>
          <p:nvPr/>
        </p:nvSpPr>
        <p:spPr bwMode="auto">
          <a:xfrm rot="20209173" flipH="1">
            <a:off x="6927860" y="2420938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6" name="Freeform 88"/>
          <p:cNvSpPr/>
          <p:nvPr/>
        </p:nvSpPr>
        <p:spPr bwMode="auto">
          <a:xfrm rot="4101745" flipH="1">
            <a:off x="7046922" y="3187711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7" name="Freeform 89"/>
          <p:cNvSpPr/>
          <p:nvPr/>
        </p:nvSpPr>
        <p:spPr bwMode="auto">
          <a:xfrm rot="4149899">
            <a:off x="7264410" y="2681308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8" name="Freeform 90"/>
          <p:cNvSpPr/>
          <p:nvPr/>
        </p:nvSpPr>
        <p:spPr bwMode="auto">
          <a:xfrm rot="16673754" flipH="1">
            <a:off x="6181735" y="2087573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9" name="Freeform 91"/>
          <p:cNvSpPr/>
          <p:nvPr/>
        </p:nvSpPr>
        <p:spPr bwMode="auto">
          <a:xfrm rot="18692393">
            <a:off x="5435604" y="3357570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40" name="Freeform 92"/>
          <p:cNvSpPr/>
          <p:nvPr/>
        </p:nvSpPr>
        <p:spPr bwMode="auto">
          <a:xfrm rot="18039261">
            <a:off x="5103823" y="3186133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41" name="Freeform 93"/>
          <p:cNvSpPr/>
          <p:nvPr/>
        </p:nvSpPr>
        <p:spPr bwMode="auto">
          <a:xfrm rot="19550334" flipH="1">
            <a:off x="5632460" y="2781300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42" name="Freeform 94"/>
          <p:cNvSpPr/>
          <p:nvPr/>
        </p:nvSpPr>
        <p:spPr bwMode="auto">
          <a:xfrm rot="264781">
            <a:off x="5292729" y="2781320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04" name="Freeform 256"/>
          <p:cNvSpPr/>
          <p:nvPr/>
        </p:nvSpPr>
        <p:spPr bwMode="auto">
          <a:xfrm rot="20060665">
            <a:off x="4859348" y="2997220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05" name="Freeform 257"/>
          <p:cNvSpPr/>
          <p:nvPr/>
        </p:nvSpPr>
        <p:spPr bwMode="auto">
          <a:xfrm rot="4101745" flipH="1">
            <a:off x="6757997" y="3330578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189" name="Group 228"/>
          <p:cNvGrpSpPr>
            <a:grpSpLocks noChangeAspect="1"/>
          </p:cNvGrpSpPr>
          <p:nvPr/>
        </p:nvGrpSpPr>
        <p:grpSpPr bwMode="auto">
          <a:xfrm>
            <a:off x="9324985" y="5105420"/>
            <a:ext cx="682625" cy="658813"/>
            <a:chOff x="2381" y="2523"/>
            <a:chExt cx="430" cy="415"/>
          </a:xfrm>
        </p:grpSpPr>
        <p:sp>
          <p:nvSpPr>
            <p:cNvPr id="49194" name="AutoShape 227"/>
            <p:cNvSpPr>
              <a:spLocks noChangeAspect="1" noChangeArrowheads="1" noTextEdit="1"/>
            </p:cNvSpPr>
            <p:nvPr/>
          </p:nvSpPr>
          <p:spPr bwMode="auto">
            <a:xfrm>
              <a:off x="2381" y="2523"/>
              <a:ext cx="430" cy="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5" name="Freeform 229"/>
            <p:cNvSpPr/>
            <p:nvPr/>
          </p:nvSpPr>
          <p:spPr bwMode="auto">
            <a:xfrm>
              <a:off x="2442" y="2523"/>
              <a:ext cx="365" cy="403"/>
            </a:xfrm>
            <a:custGeom>
              <a:avLst/>
              <a:gdLst>
                <a:gd name="T0" fmla="*/ 0 w 1096"/>
                <a:gd name="T1" fmla="*/ 0 h 1208"/>
                <a:gd name="T2" fmla="*/ 0 w 1096"/>
                <a:gd name="T3" fmla="*/ 0 h 1208"/>
                <a:gd name="T4" fmla="*/ 0 w 1096"/>
                <a:gd name="T5" fmla="*/ 0 h 1208"/>
                <a:gd name="T6" fmla="*/ 0 w 1096"/>
                <a:gd name="T7" fmla="*/ 0 h 1208"/>
                <a:gd name="T8" fmla="*/ 0 w 1096"/>
                <a:gd name="T9" fmla="*/ 0 h 1208"/>
                <a:gd name="T10" fmla="*/ 0 w 1096"/>
                <a:gd name="T11" fmla="*/ 0 h 1208"/>
                <a:gd name="T12" fmla="*/ 0 w 1096"/>
                <a:gd name="T13" fmla="*/ 0 h 1208"/>
                <a:gd name="T14" fmla="*/ 0 w 1096"/>
                <a:gd name="T15" fmla="*/ 0 h 1208"/>
                <a:gd name="T16" fmla="*/ 0 w 1096"/>
                <a:gd name="T17" fmla="*/ 0 h 1208"/>
                <a:gd name="T18" fmla="*/ 0 w 1096"/>
                <a:gd name="T19" fmla="*/ 0 h 1208"/>
                <a:gd name="T20" fmla="*/ 0 w 1096"/>
                <a:gd name="T21" fmla="*/ 0 h 1208"/>
                <a:gd name="T22" fmla="*/ 0 w 1096"/>
                <a:gd name="T23" fmla="*/ 0 h 1208"/>
                <a:gd name="T24" fmla="*/ 0 w 1096"/>
                <a:gd name="T25" fmla="*/ 0 h 1208"/>
                <a:gd name="T26" fmla="*/ 0 w 1096"/>
                <a:gd name="T27" fmla="*/ 0 h 1208"/>
                <a:gd name="T28" fmla="*/ 0 w 1096"/>
                <a:gd name="T29" fmla="*/ 0 h 1208"/>
                <a:gd name="T30" fmla="*/ 0 w 1096"/>
                <a:gd name="T31" fmla="*/ 0 h 1208"/>
                <a:gd name="T32" fmla="*/ 0 w 1096"/>
                <a:gd name="T33" fmla="*/ 0 h 1208"/>
                <a:gd name="T34" fmla="*/ 0 w 1096"/>
                <a:gd name="T35" fmla="*/ 0 h 1208"/>
                <a:gd name="T36" fmla="*/ 0 w 1096"/>
                <a:gd name="T37" fmla="*/ 0 h 1208"/>
                <a:gd name="T38" fmla="*/ 0 w 1096"/>
                <a:gd name="T39" fmla="*/ 0 h 1208"/>
                <a:gd name="T40" fmla="*/ 0 w 1096"/>
                <a:gd name="T41" fmla="*/ 0 h 1208"/>
                <a:gd name="T42" fmla="*/ 0 w 1096"/>
                <a:gd name="T43" fmla="*/ 0 h 1208"/>
                <a:gd name="T44" fmla="*/ 0 w 1096"/>
                <a:gd name="T45" fmla="*/ 0 h 1208"/>
                <a:gd name="T46" fmla="*/ 0 w 1096"/>
                <a:gd name="T47" fmla="*/ 0 h 1208"/>
                <a:gd name="T48" fmla="*/ 0 w 1096"/>
                <a:gd name="T49" fmla="*/ 0 h 1208"/>
                <a:gd name="T50" fmla="*/ 0 w 1096"/>
                <a:gd name="T51" fmla="*/ 0 h 1208"/>
                <a:gd name="T52" fmla="*/ 0 w 1096"/>
                <a:gd name="T53" fmla="*/ 0 h 1208"/>
                <a:gd name="T54" fmla="*/ 0 w 1096"/>
                <a:gd name="T55" fmla="*/ 0 h 1208"/>
                <a:gd name="T56" fmla="*/ 0 w 1096"/>
                <a:gd name="T57" fmla="*/ 0 h 1208"/>
                <a:gd name="T58" fmla="*/ 0 w 1096"/>
                <a:gd name="T59" fmla="*/ 0 h 1208"/>
                <a:gd name="T60" fmla="*/ 0 w 1096"/>
                <a:gd name="T61" fmla="*/ 0 h 1208"/>
                <a:gd name="T62" fmla="*/ 0 w 1096"/>
                <a:gd name="T63" fmla="*/ 0 h 1208"/>
                <a:gd name="T64" fmla="*/ 0 w 1096"/>
                <a:gd name="T65" fmla="*/ 0 h 1208"/>
                <a:gd name="T66" fmla="*/ 0 w 1096"/>
                <a:gd name="T67" fmla="*/ 0 h 1208"/>
                <a:gd name="T68" fmla="*/ 0 w 1096"/>
                <a:gd name="T69" fmla="*/ 0 h 1208"/>
                <a:gd name="T70" fmla="*/ 0 w 1096"/>
                <a:gd name="T71" fmla="*/ 0 h 1208"/>
                <a:gd name="T72" fmla="*/ 0 w 1096"/>
                <a:gd name="T73" fmla="*/ 0 h 1208"/>
                <a:gd name="T74" fmla="*/ 0 w 1096"/>
                <a:gd name="T75" fmla="*/ 0 h 1208"/>
                <a:gd name="T76" fmla="*/ 0 w 1096"/>
                <a:gd name="T77" fmla="*/ 0 h 1208"/>
                <a:gd name="T78" fmla="*/ 0 w 1096"/>
                <a:gd name="T79" fmla="*/ 0 h 1208"/>
                <a:gd name="T80" fmla="*/ 0 w 1096"/>
                <a:gd name="T81" fmla="*/ 0 h 1208"/>
                <a:gd name="T82" fmla="*/ 0 w 1096"/>
                <a:gd name="T83" fmla="*/ 0 h 1208"/>
                <a:gd name="T84" fmla="*/ 0 w 1096"/>
                <a:gd name="T85" fmla="*/ 0 h 1208"/>
                <a:gd name="T86" fmla="*/ 0 w 1096"/>
                <a:gd name="T87" fmla="*/ 0 h 1208"/>
                <a:gd name="T88" fmla="*/ 0 w 1096"/>
                <a:gd name="T89" fmla="*/ 0 h 1208"/>
                <a:gd name="T90" fmla="*/ 0 w 1096"/>
                <a:gd name="T91" fmla="*/ 0 h 1208"/>
                <a:gd name="T92" fmla="*/ 0 w 1096"/>
                <a:gd name="T93" fmla="*/ 0 h 1208"/>
                <a:gd name="T94" fmla="*/ 0 w 1096"/>
                <a:gd name="T95" fmla="*/ 0 h 1208"/>
                <a:gd name="T96" fmla="*/ 0 w 1096"/>
                <a:gd name="T97" fmla="*/ 0 h 1208"/>
                <a:gd name="T98" fmla="*/ 0 w 1096"/>
                <a:gd name="T99" fmla="*/ 0 h 1208"/>
                <a:gd name="T100" fmla="*/ 0 w 1096"/>
                <a:gd name="T101" fmla="*/ 0 h 1208"/>
                <a:gd name="T102" fmla="*/ 0 w 1096"/>
                <a:gd name="T103" fmla="*/ 0 h 1208"/>
                <a:gd name="T104" fmla="*/ 0 w 1096"/>
                <a:gd name="T105" fmla="*/ 0 h 1208"/>
                <a:gd name="T106" fmla="*/ 0 w 1096"/>
                <a:gd name="T107" fmla="*/ 0 h 12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96"/>
                <a:gd name="T163" fmla="*/ 0 h 1208"/>
                <a:gd name="T164" fmla="*/ 1096 w 1096"/>
                <a:gd name="T165" fmla="*/ 1208 h 120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96" h="1208">
                  <a:moveTo>
                    <a:pt x="0" y="1051"/>
                  </a:moveTo>
                  <a:lnTo>
                    <a:pt x="0" y="1066"/>
                  </a:lnTo>
                  <a:lnTo>
                    <a:pt x="66" y="1061"/>
                  </a:lnTo>
                  <a:lnTo>
                    <a:pt x="131" y="1054"/>
                  </a:lnTo>
                  <a:lnTo>
                    <a:pt x="160" y="1050"/>
                  </a:lnTo>
                  <a:lnTo>
                    <a:pt x="187" y="1046"/>
                  </a:lnTo>
                  <a:lnTo>
                    <a:pt x="212" y="1043"/>
                  </a:lnTo>
                  <a:lnTo>
                    <a:pt x="232" y="1041"/>
                  </a:lnTo>
                  <a:lnTo>
                    <a:pt x="246" y="1046"/>
                  </a:lnTo>
                  <a:lnTo>
                    <a:pt x="260" y="1050"/>
                  </a:lnTo>
                  <a:lnTo>
                    <a:pt x="272" y="1053"/>
                  </a:lnTo>
                  <a:lnTo>
                    <a:pt x="284" y="1053"/>
                  </a:lnTo>
                  <a:lnTo>
                    <a:pt x="298" y="1051"/>
                  </a:lnTo>
                  <a:lnTo>
                    <a:pt x="310" y="1049"/>
                  </a:lnTo>
                  <a:lnTo>
                    <a:pt x="324" y="1044"/>
                  </a:lnTo>
                  <a:lnTo>
                    <a:pt x="337" y="1037"/>
                  </a:lnTo>
                  <a:lnTo>
                    <a:pt x="348" y="1038"/>
                  </a:lnTo>
                  <a:lnTo>
                    <a:pt x="357" y="1043"/>
                  </a:lnTo>
                  <a:lnTo>
                    <a:pt x="365" y="1050"/>
                  </a:lnTo>
                  <a:lnTo>
                    <a:pt x="374" y="1057"/>
                  </a:lnTo>
                  <a:lnTo>
                    <a:pt x="399" y="1070"/>
                  </a:lnTo>
                  <a:lnTo>
                    <a:pt x="424" y="1078"/>
                  </a:lnTo>
                  <a:lnTo>
                    <a:pt x="451" y="1085"/>
                  </a:lnTo>
                  <a:lnTo>
                    <a:pt x="478" y="1088"/>
                  </a:lnTo>
                  <a:lnTo>
                    <a:pt x="482" y="1096"/>
                  </a:lnTo>
                  <a:lnTo>
                    <a:pt x="489" y="1104"/>
                  </a:lnTo>
                  <a:lnTo>
                    <a:pt x="502" y="1114"/>
                  </a:lnTo>
                  <a:lnTo>
                    <a:pt x="516" y="1125"/>
                  </a:lnTo>
                  <a:lnTo>
                    <a:pt x="534" y="1138"/>
                  </a:lnTo>
                  <a:lnTo>
                    <a:pt x="553" y="1149"/>
                  </a:lnTo>
                  <a:lnTo>
                    <a:pt x="595" y="1172"/>
                  </a:lnTo>
                  <a:lnTo>
                    <a:pt x="618" y="1182"/>
                  </a:lnTo>
                  <a:lnTo>
                    <a:pt x="640" y="1192"/>
                  </a:lnTo>
                  <a:lnTo>
                    <a:pt x="662" y="1200"/>
                  </a:lnTo>
                  <a:lnTo>
                    <a:pt x="683" y="1204"/>
                  </a:lnTo>
                  <a:lnTo>
                    <a:pt x="703" y="1208"/>
                  </a:lnTo>
                  <a:lnTo>
                    <a:pt x="720" y="1208"/>
                  </a:lnTo>
                  <a:lnTo>
                    <a:pt x="735" y="1206"/>
                  </a:lnTo>
                  <a:lnTo>
                    <a:pt x="747" y="1200"/>
                  </a:lnTo>
                  <a:lnTo>
                    <a:pt x="746" y="1188"/>
                  </a:lnTo>
                  <a:lnTo>
                    <a:pt x="741" y="1176"/>
                  </a:lnTo>
                  <a:lnTo>
                    <a:pt x="734" y="1165"/>
                  </a:lnTo>
                  <a:lnTo>
                    <a:pt x="723" y="1153"/>
                  </a:lnTo>
                  <a:lnTo>
                    <a:pt x="701" y="1132"/>
                  </a:lnTo>
                  <a:lnTo>
                    <a:pt x="689" y="1124"/>
                  </a:lnTo>
                  <a:lnTo>
                    <a:pt x="682" y="1118"/>
                  </a:lnTo>
                  <a:lnTo>
                    <a:pt x="715" y="1129"/>
                  </a:lnTo>
                  <a:lnTo>
                    <a:pt x="751" y="1141"/>
                  </a:lnTo>
                  <a:lnTo>
                    <a:pt x="790" y="1153"/>
                  </a:lnTo>
                  <a:lnTo>
                    <a:pt x="811" y="1156"/>
                  </a:lnTo>
                  <a:lnTo>
                    <a:pt x="832" y="1159"/>
                  </a:lnTo>
                  <a:lnTo>
                    <a:pt x="853" y="1159"/>
                  </a:lnTo>
                  <a:lnTo>
                    <a:pt x="874" y="1158"/>
                  </a:lnTo>
                  <a:lnTo>
                    <a:pt x="896" y="1153"/>
                  </a:lnTo>
                  <a:lnTo>
                    <a:pt x="917" y="1145"/>
                  </a:lnTo>
                  <a:lnTo>
                    <a:pt x="937" y="1135"/>
                  </a:lnTo>
                  <a:lnTo>
                    <a:pt x="957" y="1122"/>
                  </a:lnTo>
                  <a:lnTo>
                    <a:pt x="978" y="1104"/>
                  </a:lnTo>
                  <a:lnTo>
                    <a:pt x="998" y="1083"/>
                  </a:lnTo>
                  <a:lnTo>
                    <a:pt x="1002" y="1071"/>
                  </a:lnTo>
                  <a:lnTo>
                    <a:pt x="1006" y="1060"/>
                  </a:lnTo>
                  <a:lnTo>
                    <a:pt x="1007" y="1050"/>
                  </a:lnTo>
                  <a:lnTo>
                    <a:pt x="1009" y="1040"/>
                  </a:lnTo>
                  <a:lnTo>
                    <a:pt x="1006" y="1020"/>
                  </a:lnTo>
                  <a:lnTo>
                    <a:pt x="1004" y="1011"/>
                  </a:lnTo>
                  <a:lnTo>
                    <a:pt x="1001" y="998"/>
                  </a:lnTo>
                  <a:lnTo>
                    <a:pt x="999" y="990"/>
                  </a:lnTo>
                  <a:lnTo>
                    <a:pt x="995" y="982"/>
                  </a:lnTo>
                  <a:lnTo>
                    <a:pt x="989" y="975"/>
                  </a:lnTo>
                  <a:lnTo>
                    <a:pt x="980" y="967"/>
                  </a:lnTo>
                  <a:lnTo>
                    <a:pt x="969" y="961"/>
                  </a:lnTo>
                  <a:lnTo>
                    <a:pt x="956" y="956"/>
                  </a:lnTo>
                  <a:lnTo>
                    <a:pt x="940" y="951"/>
                  </a:lnTo>
                  <a:lnTo>
                    <a:pt x="921" y="948"/>
                  </a:lnTo>
                  <a:lnTo>
                    <a:pt x="901" y="945"/>
                  </a:lnTo>
                  <a:lnTo>
                    <a:pt x="877" y="944"/>
                  </a:lnTo>
                  <a:lnTo>
                    <a:pt x="851" y="944"/>
                  </a:lnTo>
                  <a:lnTo>
                    <a:pt x="823" y="946"/>
                  </a:lnTo>
                  <a:lnTo>
                    <a:pt x="791" y="950"/>
                  </a:lnTo>
                  <a:lnTo>
                    <a:pt x="757" y="955"/>
                  </a:lnTo>
                  <a:lnTo>
                    <a:pt x="720" y="962"/>
                  </a:lnTo>
                  <a:lnTo>
                    <a:pt x="681" y="972"/>
                  </a:lnTo>
                  <a:lnTo>
                    <a:pt x="683" y="970"/>
                  </a:lnTo>
                  <a:lnTo>
                    <a:pt x="689" y="965"/>
                  </a:lnTo>
                  <a:lnTo>
                    <a:pt x="702" y="957"/>
                  </a:lnTo>
                  <a:lnTo>
                    <a:pt x="715" y="948"/>
                  </a:lnTo>
                  <a:lnTo>
                    <a:pt x="734" y="936"/>
                  </a:lnTo>
                  <a:lnTo>
                    <a:pt x="753" y="923"/>
                  </a:lnTo>
                  <a:lnTo>
                    <a:pt x="796" y="896"/>
                  </a:lnTo>
                  <a:lnTo>
                    <a:pt x="840" y="866"/>
                  </a:lnTo>
                  <a:lnTo>
                    <a:pt x="863" y="851"/>
                  </a:lnTo>
                  <a:lnTo>
                    <a:pt x="882" y="839"/>
                  </a:lnTo>
                  <a:lnTo>
                    <a:pt x="899" y="827"/>
                  </a:lnTo>
                  <a:lnTo>
                    <a:pt x="915" y="817"/>
                  </a:lnTo>
                  <a:lnTo>
                    <a:pt x="926" y="808"/>
                  </a:lnTo>
                  <a:lnTo>
                    <a:pt x="934" y="802"/>
                  </a:lnTo>
                  <a:lnTo>
                    <a:pt x="955" y="775"/>
                  </a:lnTo>
                  <a:lnTo>
                    <a:pt x="973" y="751"/>
                  </a:lnTo>
                  <a:lnTo>
                    <a:pt x="989" y="729"/>
                  </a:lnTo>
                  <a:lnTo>
                    <a:pt x="1001" y="705"/>
                  </a:lnTo>
                  <a:lnTo>
                    <a:pt x="1010" y="682"/>
                  </a:lnTo>
                  <a:lnTo>
                    <a:pt x="1013" y="657"/>
                  </a:lnTo>
                  <a:lnTo>
                    <a:pt x="1013" y="642"/>
                  </a:lnTo>
                  <a:lnTo>
                    <a:pt x="1012" y="628"/>
                  </a:lnTo>
                  <a:lnTo>
                    <a:pt x="1009" y="612"/>
                  </a:lnTo>
                  <a:lnTo>
                    <a:pt x="1004" y="594"/>
                  </a:lnTo>
                  <a:lnTo>
                    <a:pt x="984" y="567"/>
                  </a:lnTo>
                  <a:lnTo>
                    <a:pt x="964" y="542"/>
                  </a:lnTo>
                  <a:lnTo>
                    <a:pt x="948" y="520"/>
                  </a:lnTo>
                  <a:lnTo>
                    <a:pt x="941" y="509"/>
                  </a:lnTo>
                  <a:lnTo>
                    <a:pt x="936" y="498"/>
                  </a:lnTo>
                  <a:lnTo>
                    <a:pt x="932" y="487"/>
                  </a:lnTo>
                  <a:lnTo>
                    <a:pt x="930" y="475"/>
                  </a:lnTo>
                  <a:lnTo>
                    <a:pt x="929" y="462"/>
                  </a:lnTo>
                  <a:lnTo>
                    <a:pt x="930" y="449"/>
                  </a:lnTo>
                  <a:lnTo>
                    <a:pt x="934" y="435"/>
                  </a:lnTo>
                  <a:lnTo>
                    <a:pt x="940" y="420"/>
                  </a:lnTo>
                  <a:lnTo>
                    <a:pt x="947" y="403"/>
                  </a:lnTo>
                  <a:lnTo>
                    <a:pt x="958" y="386"/>
                  </a:lnTo>
                  <a:lnTo>
                    <a:pt x="962" y="379"/>
                  </a:lnTo>
                  <a:lnTo>
                    <a:pt x="968" y="372"/>
                  </a:lnTo>
                  <a:lnTo>
                    <a:pt x="975" y="363"/>
                  </a:lnTo>
                  <a:lnTo>
                    <a:pt x="984" y="353"/>
                  </a:lnTo>
                  <a:lnTo>
                    <a:pt x="1004" y="330"/>
                  </a:lnTo>
                  <a:lnTo>
                    <a:pt x="1026" y="305"/>
                  </a:lnTo>
                  <a:lnTo>
                    <a:pt x="1048" y="282"/>
                  </a:lnTo>
                  <a:lnTo>
                    <a:pt x="1066" y="261"/>
                  </a:lnTo>
                  <a:lnTo>
                    <a:pt x="1074" y="253"/>
                  </a:lnTo>
                  <a:lnTo>
                    <a:pt x="1080" y="246"/>
                  </a:lnTo>
                  <a:lnTo>
                    <a:pt x="1083" y="242"/>
                  </a:lnTo>
                  <a:lnTo>
                    <a:pt x="1086" y="240"/>
                  </a:lnTo>
                  <a:lnTo>
                    <a:pt x="1093" y="219"/>
                  </a:lnTo>
                  <a:lnTo>
                    <a:pt x="1096" y="209"/>
                  </a:lnTo>
                  <a:lnTo>
                    <a:pt x="1096" y="199"/>
                  </a:lnTo>
                  <a:lnTo>
                    <a:pt x="1092" y="192"/>
                  </a:lnTo>
                  <a:lnTo>
                    <a:pt x="1087" y="186"/>
                  </a:lnTo>
                  <a:lnTo>
                    <a:pt x="1077" y="182"/>
                  </a:lnTo>
                  <a:lnTo>
                    <a:pt x="1065" y="181"/>
                  </a:lnTo>
                  <a:lnTo>
                    <a:pt x="1032" y="178"/>
                  </a:lnTo>
                  <a:lnTo>
                    <a:pt x="999" y="178"/>
                  </a:lnTo>
                  <a:lnTo>
                    <a:pt x="967" y="179"/>
                  </a:lnTo>
                  <a:lnTo>
                    <a:pt x="935" y="183"/>
                  </a:lnTo>
                  <a:lnTo>
                    <a:pt x="904" y="189"/>
                  </a:lnTo>
                  <a:lnTo>
                    <a:pt x="875" y="197"/>
                  </a:lnTo>
                  <a:lnTo>
                    <a:pt x="845" y="205"/>
                  </a:lnTo>
                  <a:lnTo>
                    <a:pt x="816" y="215"/>
                  </a:lnTo>
                  <a:lnTo>
                    <a:pt x="762" y="239"/>
                  </a:lnTo>
                  <a:lnTo>
                    <a:pt x="710" y="266"/>
                  </a:lnTo>
                  <a:lnTo>
                    <a:pt x="664" y="294"/>
                  </a:lnTo>
                  <a:lnTo>
                    <a:pt x="621" y="324"/>
                  </a:lnTo>
                  <a:lnTo>
                    <a:pt x="583" y="353"/>
                  </a:lnTo>
                  <a:lnTo>
                    <a:pt x="565" y="368"/>
                  </a:lnTo>
                  <a:lnTo>
                    <a:pt x="551" y="382"/>
                  </a:lnTo>
                  <a:lnTo>
                    <a:pt x="536" y="394"/>
                  </a:lnTo>
                  <a:lnTo>
                    <a:pt x="523" y="407"/>
                  </a:lnTo>
                  <a:lnTo>
                    <a:pt x="511" y="418"/>
                  </a:lnTo>
                  <a:lnTo>
                    <a:pt x="502" y="428"/>
                  </a:lnTo>
                  <a:lnTo>
                    <a:pt x="493" y="436"/>
                  </a:lnTo>
                  <a:lnTo>
                    <a:pt x="487" y="444"/>
                  </a:lnTo>
                  <a:lnTo>
                    <a:pt x="482" y="449"/>
                  </a:lnTo>
                  <a:lnTo>
                    <a:pt x="478" y="452"/>
                  </a:lnTo>
                  <a:lnTo>
                    <a:pt x="477" y="454"/>
                  </a:lnTo>
                  <a:lnTo>
                    <a:pt x="480" y="450"/>
                  </a:lnTo>
                  <a:lnTo>
                    <a:pt x="483" y="445"/>
                  </a:lnTo>
                  <a:lnTo>
                    <a:pt x="480" y="423"/>
                  </a:lnTo>
                  <a:lnTo>
                    <a:pt x="473" y="404"/>
                  </a:lnTo>
                  <a:lnTo>
                    <a:pt x="465" y="386"/>
                  </a:lnTo>
                  <a:lnTo>
                    <a:pt x="455" y="366"/>
                  </a:lnTo>
                  <a:lnTo>
                    <a:pt x="450" y="361"/>
                  </a:lnTo>
                  <a:lnTo>
                    <a:pt x="443" y="353"/>
                  </a:lnTo>
                  <a:lnTo>
                    <a:pt x="434" y="346"/>
                  </a:lnTo>
                  <a:lnTo>
                    <a:pt x="424" y="337"/>
                  </a:lnTo>
                  <a:lnTo>
                    <a:pt x="401" y="319"/>
                  </a:lnTo>
                  <a:lnTo>
                    <a:pt x="376" y="299"/>
                  </a:lnTo>
                  <a:lnTo>
                    <a:pt x="353" y="281"/>
                  </a:lnTo>
                  <a:lnTo>
                    <a:pt x="332" y="262"/>
                  </a:lnTo>
                  <a:lnTo>
                    <a:pt x="324" y="255"/>
                  </a:lnTo>
                  <a:lnTo>
                    <a:pt x="316" y="247"/>
                  </a:lnTo>
                  <a:lnTo>
                    <a:pt x="311" y="241"/>
                  </a:lnTo>
                  <a:lnTo>
                    <a:pt x="308" y="235"/>
                  </a:lnTo>
                  <a:lnTo>
                    <a:pt x="307" y="218"/>
                  </a:lnTo>
                  <a:lnTo>
                    <a:pt x="305" y="200"/>
                  </a:lnTo>
                  <a:lnTo>
                    <a:pt x="308" y="184"/>
                  </a:lnTo>
                  <a:lnTo>
                    <a:pt x="310" y="169"/>
                  </a:lnTo>
                  <a:lnTo>
                    <a:pt x="320" y="140"/>
                  </a:lnTo>
                  <a:lnTo>
                    <a:pt x="325" y="124"/>
                  </a:lnTo>
                  <a:lnTo>
                    <a:pt x="331" y="106"/>
                  </a:lnTo>
                  <a:lnTo>
                    <a:pt x="335" y="87"/>
                  </a:lnTo>
                  <a:lnTo>
                    <a:pt x="336" y="67"/>
                  </a:lnTo>
                  <a:lnTo>
                    <a:pt x="336" y="50"/>
                  </a:lnTo>
                  <a:lnTo>
                    <a:pt x="332" y="34"/>
                  </a:lnTo>
                  <a:lnTo>
                    <a:pt x="325" y="20"/>
                  </a:lnTo>
                  <a:lnTo>
                    <a:pt x="314" y="10"/>
                  </a:lnTo>
                  <a:lnTo>
                    <a:pt x="299" y="3"/>
                  </a:lnTo>
                  <a:lnTo>
                    <a:pt x="289" y="1"/>
                  </a:lnTo>
                  <a:lnTo>
                    <a:pt x="278" y="0"/>
                  </a:lnTo>
                  <a:lnTo>
                    <a:pt x="255" y="13"/>
                  </a:lnTo>
                  <a:lnTo>
                    <a:pt x="234" y="26"/>
                  </a:lnTo>
                  <a:lnTo>
                    <a:pt x="213" y="40"/>
                  </a:lnTo>
                  <a:lnTo>
                    <a:pt x="195" y="55"/>
                  </a:lnTo>
                  <a:lnTo>
                    <a:pt x="178" y="69"/>
                  </a:lnTo>
                  <a:lnTo>
                    <a:pt x="162" y="85"/>
                  </a:lnTo>
                  <a:lnTo>
                    <a:pt x="132" y="120"/>
                  </a:lnTo>
                  <a:lnTo>
                    <a:pt x="108" y="157"/>
                  </a:lnTo>
                  <a:lnTo>
                    <a:pt x="88" y="197"/>
                  </a:lnTo>
                  <a:lnTo>
                    <a:pt x="73" y="237"/>
                  </a:lnTo>
                  <a:lnTo>
                    <a:pt x="61" y="279"/>
                  </a:lnTo>
                  <a:lnTo>
                    <a:pt x="52" y="321"/>
                  </a:lnTo>
                  <a:lnTo>
                    <a:pt x="46" y="366"/>
                  </a:lnTo>
                  <a:lnTo>
                    <a:pt x="44" y="409"/>
                  </a:lnTo>
                  <a:lnTo>
                    <a:pt x="44" y="452"/>
                  </a:lnTo>
                  <a:lnTo>
                    <a:pt x="45" y="496"/>
                  </a:lnTo>
                  <a:lnTo>
                    <a:pt x="49" y="538"/>
                  </a:lnTo>
                  <a:lnTo>
                    <a:pt x="55" y="578"/>
                  </a:lnTo>
                  <a:lnTo>
                    <a:pt x="61" y="617"/>
                  </a:lnTo>
                  <a:lnTo>
                    <a:pt x="65" y="635"/>
                  </a:lnTo>
                  <a:lnTo>
                    <a:pt x="71" y="656"/>
                  </a:lnTo>
                  <a:lnTo>
                    <a:pt x="78" y="677"/>
                  </a:lnTo>
                  <a:lnTo>
                    <a:pt x="88" y="699"/>
                  </a:lnTo>
                  <a:lnTo>
                    <a:pt x="99" y="723"/>
                  </a:lnTo>
                  <a:lnTo>
                    <a:pt x="111" y="747"/>
                  </a:lnTo>
                  <a:lnTo>
                    <a:pt x="126" y="772"/>
                  </a:lnTo>
                  <a:lnTo>
                    <a:pt x="142" y="797"/>
                  </a:lnTo>
                  <a:lnTo>
                    <a:pt x="159" y="820"/>
                  </a:lnTo>
                  <a:lnTo>
                    <a:pt x="179" y="845"/>
                  </a:lnTo>
                  <a:lnTo>
                    <a:pt x="200" y="870"/>
                  </a:lnTo>
                  <a:lnTo>
                    <a:pt x="223" y="892"/>
                  </a:lnTo>
                  <a:lnTo>
                    <a:pt x="246" y="915"/>
                  </a:lnTo>
                  <a:lnTo>
                    <a:pt x="272" y="936"/>
                  </a:lnTo>
                  <a:lnTo>
                    <a:pt x="300" y="956"/>
                  </a:lnTo>
                  <a:lnTo>
                    <a:pt x="329" y="975"/>
                  </a:lnTo>
                  <a:lnTo>
                    <a:pt x="329" y="978"/>
                  </a:lnTo>
                  <a:lnTo>
                    <a:pt x="326" y="980"/>
                  </a:lnTo>
                  <a:lnTo>
                    <a:pt x="318" y="981"/>
                  </a:lnTo>
                  <a:lnTo>
                    <a:pt x="305" y="980"/>
                  </a:lnTo>
                  <a:lnTo>
                    <a:pt x="291" y="977"/>
                  </a:lnTo>
                  <a:lnTo>
                    <a:pt x="276" y="976"/>
                  </a:lnTo>
                  <a:lnTo>
                    <a:pt x="261" y="977"/>
                  </a:lnTo>
                  <a:lnTo>
                    <a:pt x="250" y="982"/>
                  </a:lnTo>
                  <a:lnTo>
                    <a:pt x="245" y="987"/>
                  </a:lnTo>
                  <a:lnTo>
                    <a:pt x="241" y="992"/>
                  </a:lnTo>
                  <a:lnTo>
                    <a:pt x="233" y="991"/>
                  </a:lnTo>
                  <a:lnTo>
                    <a:pt x="222" y="990"/>
                  </a:lnTo>
                  <a:lnTo>
                    <a:pt x="197" y="985"/>
                  </a:lnTo>
                  <a:lnTo>
                    <a:pt x="168" y="977"/>
                  </a:lnTo>
                  <a:lnTo>
                    <a:pt x="136" y="969"/>
                  </a:lnTo>
                  <a:lnTo>
                    <a:pt x="102" y="957"/>
                  </a:lnTo>
                  <a:lnTo>
                    <a:pt x="67" y="944"/>
                  </a:lnTo>
                  <a:lnTo>
                    <a:pt x="33" y="929"/>
                  </a:lnTo>
                  <a:lnTo>
                    <a:pt x="0" y="913"/>
                  </a:lnTo>
                  <a:lnTo>
                    <a:pt x="0" y="920"/>
                  </a:lnTo>
                  <a:lnTo>
                    <a:pt x="63" y="951"/>
                  </a:lnTo>
                  <a:lnTo>
                    <a:pt x="97" y="965"/>
                  </a:lnTo>
                  <a:lnTo>
                    <a:pt x="129" y="977"/>
                  </a:lnTo>
                  <a:lnTo>
                    <a:pt x="159" y="987"/>
                  </a:lnTo>
                  <a:lnTo>
                    <a:pt x="187" y="996"/>
                  </a:lnTo>
                  <a:lnTo>
                    <a:pt x="212" y="1002"/>
                  </a:lnTo>
                  <a:lnTo>
                    <a:pt x="232" y="1006"/>
                  </a:lnTo>
                  <a:lnTo>
                    <a:pt x="230" y="1011"/>
                  </a:lnTo>
                  <a:lnTo>
                    <a:pt x="229" y="1014"/>
                  </a:lnTo>
                  <a:lnTo>
                    <a:pt x="227" y="1019"/>
                  </a:lnTo>
                  <a:lnTo>
                    <a:pt x="219" y="1020"/>
                  </a:lnTo>
                  <a:lnTo>
                    <a:pt x="211" y="1023"/>
                  </a:lnTo>
                  <a:lnTo>
                    <a:pt x="189" y="1027"/>
                  </a:lnTo>
                  <a:lnTo>
                    <a:pt x="163" y="1030"/>
                  </a:lnTo>
                  <a:lnTo>
                    <a:pt x="133" y="1035"/>
                  </a:lnTo>
                  <a:lnTo>
                    <a:pt x="102" y="1040"/>
                  </a:lnTo>
                  <a:lnTo>
                    <a:pt x="68" y="1045"/>
                  </a:lnTo>
                  <a:lnTo>
                    <a:pt x="0" y="10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6" name="Freeform 230"/>
            <p:cNvSpPr/>
            <p:nvPr/>
          </p:nvSpPr>
          <p:spPr bwMode="auto">
            <a:xfrm>
              <a:off x="2442" y="2840"/>
              <a:ext cx="21" cy="29"/>
            </a:xfrm>
            <a:custGeom>
              <a:avLst/>
              <a:gdLst>
                <a:gd name="T0" fmla="*/ 0 w 63"/>
                <a:gd name="T1" fmla="*/ 0 h 86"/>
                <a:gd name="T2" fmla="*/ 0 w 63"/>
                <a:gd name="T3" fmla="*/ 0 h 86"/>
                <a:gd name="T4" fmla="*/ 0 w 63"/>
                <a:gd name="T5" fmla="*/ 0 h 86"/>
                <a:gd name="T6" fmla="*/ 0 w 63"/>
                <a:gd name="T7" fmla="*/ 0 h 86"/>
                <a:gd name="T8" fmla="*/ 0 w 63"/>
                <a:gd name="T9" fmla="*/ 0 h 86"/>
                <a:gd name="T10" fmla="*/ 0 w 63"/>
                <a:gd name="T11" fmla="*/ 0 h 86"/>
                <a:gd name="T12" fmla="*/ 0 w 63"/>
                <a:gd name="T13" fmla="*/ 0 h 86"/>
                <a:gd name="T14" fmla="*/ 0 w 63"/>
                <a:gd name="T15" fmla="*/ 0 h 86"/>
                <a:gd name="T16" fmla="*/ 0 w 63"/>
                <a:gd name="T17" fmla="*/ 0 h 86"/>
                <a:gd name="T18" fmla="*/ 0 w 63"/>
                <a:gd name="T19" fmla="*/ 0 h 86"/>
                <a:gd name="T20" fmla="*/ 0 w 63"/>
                <a:gd name="T21" fmla="*/ 0 h 86"/>
                <a:gd name="T22" fmla="*/ 0 w 63"/>
                <a:gd name="T23" fmla="*/ 0 h 86"/>
                <a:gd name="T24" fmla="*/ 0 w 63"/>
                <a:gd name="T25" fmla="*/ 0 h 86"/>
                <a:gd name="T26" fmla="*/ 0 w 63"/>
                <a:gd name="T27" fmla="*/ 0 h 86"/>
                <a:gd name="T28" fmla="*/ 0 w 63"/>
                <a:gd name="T29" fmla="*/ 0 h 86"/>
                <a:gd name="T30" fmla="*/ 0 w 63"/>
                <a:gd name="T31" fmla="*/ 0 h 86"/>
                <a:gd name="T32" fmla="*/ 0 w 63"/>
                <a:gd name="T33" fmla="*/ 0 h 86"/>
                <a:gd name="T34" fmla="*/ 0 w 63"/>
                <a:gd name="T35" fmla="*/ 0 h 86"/>
                <a:gd name="T36" fmla="*/ 0 w 63"/>
                <a:gd name="T37" fmla="*/ 0 h 86"/>
                <a:gd name="T38" fmla="*/ 0 w 63"/>
                <a:gd name="T39" fmla="*/ 0 h 86"/>
                <a:gd name="T40" fmla="*/ 0 w 63"/>
                <a:gd name="T41" fmla="*/ 0 h 86"/>
                <a:gd name="T42" fmla="*/ 0 w 63"/>
                <a:gd name="T43" fmla="*/ 0 h 86"/>
                <a:gd name="T44" fmla="*/ 0 w 63"/>
                <a:gd name="T45" fmla="*/ 0 h 86"/>
                <a:gd name="T46" fmla="*/ 0 w 63"/>
                <a:gd name="T47" fmla="*/ 0 h 86"/>
                <a:gd name="T48" fmla="*/ 0 w 63"/>
                <a:gd name="T49" fmla="*/ 0 h 86"/>
                <a:gd name="T50" fmla="*/ 0 w 63"/>
                <a:gd name="T51" fmla="*/ 0 h 86"/>
                <a:gd name="T52" fmla="*/ 0 w 63"/>
                <a:gd name="T53" fmla="*/ 0 h 86"/>
                <a:gd name="T54" fmla="*/ 0 w 63"/>
                <a:gd name="T55" fmla="*/ 0 h 86"/>
                <a:gd name="T56" fmla="*/ 0 w 63"/>
                <a:gd name="T57" fmla="*/ 0 h 86"/>
                <a:gd name="T58" fmla="*/ 0 w 63"/>
                <a:gd name="T59" fmla="*/ 0 h 8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3"/>
                <a:gd name="T91" fmla="*/ 0 h 86"/>
                <a:gd name="T92" fmla="*/ 63 w 63"/>
                <a:gd name="T93" fmla="*/ 86 h 8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3" h="86">
                  <a:moveTo>
                    <a:pt x="0" y="67"/>
                  </a:moveTo>
                  <a:lnTo>
                    <a:pt x="0" y="86"/>
                  </a:lnTo>
                  <a:lnTo>
                    <a:pt x="23" y="81"/>
                  </a:lnTo>
                  <a:lnTo>
                    <a:pt x="41" y="73"/>
                  </a:lnTo>
                  <a:lnTo>
                    <a:pt x="50" y="68"/>
                  </a:lnTo>
                  <a:lnTo>
                    <a:pt x="56" y="63"/>
                  </a:lnTo>
                  <a:lnTo>
                    <a:pt x="60" y="58"/>
                  </a:lnTo>
                  <a:lnTo>
                    <a:pt x="62" y="52"/>
                  </a:lnTo>
                  <a:lnTo>
                    <a:pt x="63" y="42"/>
                  </a:lnTo>
                  <a:lnTo>
                    <a:pt x="61" y="34"/>
                  </a:lnTo>
                  <a:lnTo>
                    <a:pt x="56" y="26"/>
                  </a:lnTo>
                  <a:lnTo>
                    <a:pt x="49" y="19"/>
                  </a:lnTo>
                  <a:lnTo>
                    <a:pt x="39" y="13"/>
                  </a:lnTo>
                  <a:lnTo>
                    <a:pt x="27" y="8"/>
                  </a:lnTo>
                  <a:lnTo>
                    <a:pt x="14" y="4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7" y="19"/>
                  </a:lnTo>
                  <a:lnTo>
                    <a:pt x="30" y="25"/>
                  </a:lnTo>
                  <a:lnTo>
                    <a:pt x="40" y="32"/>
                  </a:lnTo>
                  <a:lnTo>
                    <a:pt x="45" y="40"/>
                  </a:lnTo>
                  <a:lnTo>
                    <a:pt x="46" y="44"/>
                  </a:lnTo>
                  <a:lnTo>
                    <a:pt x="45" y="47"/>
                  </a:lnTo>
                  <a:lnTo>
                    <a:pt x="44" y="50"/>
                  </a:lnTo>
                  <a:lnTo>
                    <a:pt x="40" y="53"/>
                  </a:lnTo>
                  <a:lnTo>
                    <a:pt x="35" y="57"/>
                  </a:lnTo>
                  <a:lnTo>
                    <a:pt x="28" y="60"/>
                  </a:lnTo>
                  <a:lnTo>
                    <a:pt x="19" y="63"/>
                  </a:lnTo>
                  <a:lnTo>
                    <a:pt x="8" y="66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7" name="Freeform 231"/>
            <p:cNvSpPr/>
            <p:nvPr/>
          </p:nvSpPr>
          <p:spPr bwMode="auto">
            <a:xfrm>
              <a:off x="2442" y="2852"/>
              <a:ext cx="1" cy="4"/>
            </a:xfrm>
            <a:custGeom>
              <a:avLst/>
              <a:gdLst>
                <a:gd name="T0" fmla="*/ 0 w 2"/>
                <a:gd name="T1" fmla="*/ 0 h 11"/>
                <a:gd name="T2" fmla="*/ 0 w 2"/>
                <a:gd name="T3" fmla="*/ 0 h 11"/>
                <a:gd name="T4" fmla="*/ 1 w 2"/>
                <a:gd name="T5" fmla="*/ 0 h 11"/>
                <a:gd name="T6" fmla="*/ 1 w 2"/>
                <a:gd name="T7" fmla="*/ 0 h 11"/>
                <a:gd name="T8" fmla="*/ 1 w 2"/>
                <a:gd name="T9" fmla="*/ 0 h 11"/>
                <a:gd name="T10" fmla="*/ 0 w 2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11"/>
                <a:gd name="T20" fmla="*/ 2 w 2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11">
                  <a:moveTo>
                    <a:pt x="0" y="0"/>
                  </a:moveTo>
                  <a:lnTo>
                    <a:pt x="0" y="11"/>
                  </a:lnTo>
                  <a:lnTo>
                    <a:pt x="2" y="9"/>
                  </a:lnTo>
                  <a:lnTo>
                    <a:pt x="2" y="6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8" name="Freeform 232"/>
            <p:cNvSpPr/>
            <p:nvPr/>
          </p:nvSpPr>
          <p:spPr bwMode="auto">
            <a:xfrm>
              <a:off x="2442" y="2780"/>
              <a:ext cx="36" cy="44"/>
            </a:xfrm>
            <a:custGeom>
              <a:avLst/>
              <a:gdLst>
                <a:gd name="T0" fmla="*/ 0 w 109"/>
                <a:gd name="T1" fmla="*/ 0 h 131"/>
                <a:gd name="T2" fmla="*/ 0 w 109"/>
                <a:gd name="T3" fmla="*/ 0 h 131"/>
                <a:gd name="T4" fmla="*/ 0 w 109"/>
                <a:gd name="T5" fmla="*/ 0 h 131"/>
                <a:gd name="T6" fmla="*/ 0 w 109"/>
                <a:gd name="T7" fmla="*/ 0 h 131"/>
                <a:gd name="T8" fmla="*/ 0 w 109"/>
                <a:gd name="T9" fmla="*/ 0 h 131"/>
                <a:gd name="T10" fmla="*/ 0 w 109"/>
                <a:gd name="T11" fmla="*/ 0 h 131"/>
                <a:gd name="T12" fmla="*/ 0 w 109"/>
                <a:gd name="T13" fmla="*/ 0 h 131"/>
                <a:gd name="T14" fmla="*/ 0 w 109"/>
                <a:gd name="T15" fmla="*/ 0 h 131"/>
                <a:gd name="T16" fmla="*/ 0 w 109"/>
                <a:gd name="T17" fmla="*/ 0 h 131"/>
                <a:gd name="T18" fmla="*/ 0 w 109"/>
                <a:gd name="T19" fmla="*/ 0 h 131"/>
                <a:gd name="T20" fmla="*/ 0 w 109"/>
                <a:gd name="T21" fmla="*/ 0 h 131"/>
                <a:gd name="T22" fmla="*/ 0 w 109"/>
                <a:gd name="T23" fmla="*/ 0 h 131"/>
                <a:gd name="T24" fmla="*/ 0 w 109"/>
                <a:gd name="T25" fmla="*/ 0 h 131"/>
                <a:gd name="T26" fmla="*/ 0 w 109"/>
                <a:gd name="T27" fmla="*/ 0 h 131"/>
                <a:gd name="T28" fmla="*/ 0 w 109"/>
                <a:gd name="T29" fmla="*/ 0 h 131"/>
                <a:gd name="T30" fmla="*/ 0 w 109"/>
                <a:gd name="T31" fmla="*/ 0 h 131"/>
                <a:gd name="T32" fmla="*/ 0 w 109"/>
                <a:gd name="T33" fmla="*/ 0 h 131"/>
                <a:gd name="T34" fmla="*/ 0 w 109"/>
                <a:gd name="T35" fmla="*/ 0 h 131"/>
                <a:gd name="T36" fmla="*/ 0 w 109"/>
                <a:gd name="T37" fmla="*/ 0 h 131"/>
                <a:gd name="T38" fmla="*/ 0 w 109"/>
                <a:gd name="T39" fmla="*/ 0 h 131"/>
                <a:gd name="T40" fmla="*/ 0 w 109"/>
                <a:gd name="T41" fmla="*/ 0 h 131"/>
                <a:gd name="T42" fmla="*/ 0 w 109"/>
                <a:gd name="T43" fmla="*/ 0 h 131"/>
                <a:gd name="T44" fmla="*/ 0 w 109"/>
                <a:gd name="T45" fmla="*/ 0 h 131"/>
                <a:gd name="T46" fmla="*/ 0 w 109"/>
                <a:gd name="T47" fmla="*/ 0 h 131"/>
                <a:gd name="T48" fmla="*/ 0 w 109"/>
                <a:gd name="T49" fmla="*/ 0 h 131"/>
                <a:gd name="T50" fmla="*/ 0 w 109"/>
                <a:gd name="T51" fmla="*/ 0 h 131"/>
                <a:gd name="T52" fmla="*/ 0 w 109"/>
                <a:gd name="T53" fmla="*/ 0 h 131"/>
                <a:gd name="T54" fmla="*/ 0 w 109"/>
                <a:gd name="T55" fmla="*/ 0 h 131"/>
                <a:gd name="T56" fmla="*/ 0 w 109"/>
                <a:gd name="T57" fmla="*/ 0 h 131"/>
                <a:gd name="T58" fmla="*/ 0 w 109"/>
                <a:gd name="T59" fmla="*/ 0 h 131"/>
                <a:gd name="T60" fmla="*/ 0 w 109"/>
                <a:gd name="T61" fmla="*/ 0 h 131"/>
                <a:gd name="T62" fmla="*/ 0 w 109"/>
                <a:gd name="T63" fmla="*/ 0 h 131"/>
                <a:gd name="T64" fmla="*/ 0 w 109"/>
                <a:gd name="T65" fmla="*/ 0 h 131"/>
                <a:gd name="T66" fmla="*/ 0 w 109"/>
                <a:gd name="T67" fmla="*/ 0 h 131"/>
                <a:gd name="T68" fmla="*/ 0 w 109"/>
                <a:gd name="T69" fmla="*/ 0 h 131"/>
                <a:gd name="T70" fmla="*/ 0 w 109"/>
                <a:gd name="T71" fmla="*/ 0 h 131"/>
                <a:gd name="T72" fmla="*/ 0 w 109"/>
                <a:gd name="T73" fmla="*/ 0 h 13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9"/>
                <a:gd name="T112" fmla="*/ 0 h 131"/>
                <a:gd name="T113" fmla="*/ 109 w 109"/>
                <a:gd name="T114" fmla="*/ 131 h 13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9" h="131">
                  <a:moveTo>
                    <a:pt x="0" y="111"/>
                  </a:moveTo>
                  <a:lnTo>
                    <a:pt x="0" y="117"/>
                  </a:lnTo>
                  <a:lnTo>
                    <a:pt x="19" y="123"/>
                  </a:lnTo>
                  <a:lnTo>
                    <a:pt x="39" y="128"/>
                  </a:lnTo>
                  <a:lnTo>
                    <a:pt x="57" y="131"/>
                  </a:lnTo>
                  <a:lnTo>
                    <a:pt x="75" y="131"/>
                  </a:lnTo>
                  <a:lnTo>
                    <a:pt x="88" y="129"/>
                  </a:lnTo>
                  <a:lnTo>
                    <a:pt x="99" y="124"/>
                  </a:lnTo>
                  <a:lnTo>
                    <a:pt x="106" y="116"/>
                  </a:lnTo>
                  <a:lnTo>
                    <a:pt x="108" y="111"/>
                  </a:lnTo>
                  <a:lnTo>
                    <a:pt x="109" y="105"/>
                  </a:lnTo>
                  <a:lnTo>
                    <a:pt x="106" y="86"/>
                  </a:lnTo>
                  <a:lnTo>
                    <a:pt x="99" y="69"/>
                  </a:lnTo>
                  <a:lnTo>
                    <a:pt x="88" y="53"/>
                  </a:lnTo>
                  <a:lnTo>
                    <a:pt x="75" y="39"/>
                  </a:lnTo>
                  <a:lnTo>
                    <a:pt x="57" y="27"/>
                  </a:lnTo>
                  <a:lnTo>
                    <a:pt x="39" y="16"/>
                  </a:lnTo>
                  <a:lnTo>
                    <a:pt x="19" y="7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1" y="22"/>
                  </a:lnTo>
                  <a:lnTo>
                    <a:pt x="41" y="32"/>
                  </a:lnTo>
                  <a:lnTo>
                    <a:pt x="60" y="44"/>
                  </a:lnTo>
                  <a:lnTo>
                    <a:pt x="76" y="57"/>
                  </a:lnTo>
                  <a:lnTo>
                    <a:pt x="88" y="70"/>
                  </a:lnTo>
                  <a:lnTo>
                    <a:pt x="92" y="76"/>
                  </a:lnTo>
                  <a:lnTo>
                    <a:pt x="94" y="84"/>
                  </a:lnTo>
                  <a:lnTo>
                    <a:pt x="97" y="91"/>
                  </a:lnTo>
                  <a:lnTo>
                    <a:pt x="97" y="97"/>
                  </a:lnTo>
                  <a:lnTo>
                    <a:pt x="94" y="103"/>
                  </a:lnTo>
                  <a:lnTo>
                    <a:pt x="90" y="111"/>
                  </a:lnTo>
                  <a:lnTo>
                    <a:pt x="81" y="115"/>
                  </a:lnTo>
                  <a:lnTo>
                    <a:pt x="70" y="118"/>
                  </a:lnTo>
                  <a:lnTo>
                    <a:pt x="59" y="120"/>
                  </a:lnTo>
                  <a:lnTo>
                    <a:pt x="48" y="120"/>
                  </a:lnTo>
                  <a:lnTo>
                    <a:pt x="23" y="117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9" name="Freeform 233"/>
            <p:cNvSpPr/>
            <p:nvPr/>
          </p:nvSpPr>
          <p:spPr bwMode="auto">
            <a:xfrm>
              <a:off x="2442" y="2791"/>
              <a:ext cx="16" cy="19"/>
            </a:xfrm>
            <a:custGeom>
              <a:avLst/>
              <a:gdLst>
                <a:gd name="T0" fmla="*/ 0 w 48"/>
                <a:gd name="T1" fmla="*/ 0 h 56"/>
                <a:gd name="T2" fmla="*/ 0 w 48"/>
                <a:gd name="T3" fmla="*/ 0 h 56"/>
                <a:gd name="T4" fmla="*/ 0 w 48"/>
                <a:gd name="T5" fmla="*/ 0 h 56"/>
                <a:gd name="T6" fmla="*/ 0 w 48"/>
                <a:gd name="T7" fmla="*/ 0 h 56"/>
                <a:gd name="T8" fmla="*/ 0 w 48"/>
                <a:gd name="T9" fmla="*/ 0 h 56"/>
                <a:gd name="T10" fmla="*/ 0 w 48"/>
                <a:gd name="T11" fmla="*/ 0 h 56"/>
                <a:gd name="T12" fmla="*/ 0 w 48"/>
                <a:gd name="T13" fmla="*/ 0 h 56"/>
                <a:gd name="T14" fmla="*/ 0 w 48"/>
                <a:gd name="T15" fmla="*/ 0 h 56"/>
                <a:gd name="T16" fmla="*/ 0 w 48"/>
                <a:gd name="T17" fmla="*/ 0 h 56"/>
                <a:gd name="T18" fmla="*/ 0 w 48"/>
                <a:gd name="T19" fmla="*/ 0 h 56"/>
                <a:gd name="T20" fmla="*/ 0 w 48"/>
                <a:gd name="T21" fmla="*/ 0 h 56"/>
                <a:gd name="T22" fmla="*/ 0 w 48"/>
                <a:gd name="T23" fmla="*/ 0 h 56"/>
                <a:gd name="T24" fmla="*/ 0 w 48"/>
                <a:gd name="T25" fmla="*/ 0 h 56"/>
                <a:gd name="T26" fmla="*/ 0 w 48"/>
                <a:gd name="T27" fmla="*/ 0 h 56"/>
                <a:gd name="T28" fmla="*/ 0 w 48"/>
                <a:gd name="T29" fmla="*/ 0 h 56"/>
                <a:gd name="T30" fmla="*/ 0 w 48"/>
                <a:gd name="T31" fmla="*/ 0 h 56"/>
                <a:gd name="T32" fmla="*/ 0 w 48"/>
                <a:gd name="T33" fmla="*/ 0 h 56"/>
                <a:gd name="T34" fmla="*/ 0 w 48"/>
                <a:gd name="T35" fmla="*/ 0 h 56"/>
                <a:gd name="T36" fmla="*/ 0 w 48"/>
                <a:gd name="T37" fmla="*/ 0 h 56"/>
                <a:gd name="T38" fmla="*/ 0 w 48"/>
                <a:gd name="T39" fmla="*/ 0 h 56"/>
                <a:gd name="T40" fmla="*/ 0 w 48"/>
                <a:gd name="T41" fmla="*/ 0 h 56"/>
                <a:gd name="T42" fmla="*/ 0 w 48"/>
                <a:gd name="T43" fmla="*/ 0 h 56"/>
                <a:gd name="T44" fmla="*/ 0 w 48"/>
                <a:gd name="T45" fmla="*/ 0 h 56"/>
                <a:gd name="T46" fmla="*/ 0 w 48"/>
                <a:gd name="T47" fmla="*/ 0 h 56"/>
                <a:gd name="T48" fmla="*/ 0 w 48"/>
                <a:gd name="T49" fmla="*/ 0 h 56"/>
                <a:gd name="T50" fmla="*/ 0 w 48"/>
                <a:gd name="T51" fmla="*/ 0 h 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8"/>
                <a:gd name="T79" fmla="*/ 0 h 56"/>
                <a:gd name="T80" fmla="*/ 48 w 48"/>
                <a:gd name="T81" fmla="*/ 56 h 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8" h="56">
                  <a:moveTo>
                    <a:pt x="0" y="28"/>
                  </a:moveTo>
                  <a:lnTo>
                    <a:pt x="0" y="53"/>
                  </a:lnTo>
                  <a:lnTo>
                    <a:pt x="13" y="56"/>
                  </a:lnTo>
                  <a:lnTo>
                    <a:pt x="25" y="56"/>
                  </a:lnTo>
                  <a:lnTo>
                    <a:pt x="35" y="54"/>
                  </a:lnTo>
                  <a:lnTo>
                    <a:pt x="43" y="49"/>
                  </a:lnTo>
                  <a:lnTo>
                    <a:pt x="48" y="45"/>
                  </a:lnTo>
                  <a:lnTo>
                    <a:pt x="48" y="40"/>
                  </a:lnTo>
                  <a:lnTo>
                    <a:pt x="46" y="36"/>
                  </a:lnTo>
                  <a:lnTo>
                    <a:pt x="45" y="31"/>
                  </a:lnTo>
                  <a:lnTo>
                    <a:pt x="41" y="25"/>
                  </a:lnTo>
                  <a:lnTo>
                    <a:pt x="35" y="19"/>
                  </a:lnTo>
                  <a:lnTo>
                    <a:pt x="29" y="11"/>
                  </a:lnTo>
                  <a:lnTo>
                    <a:pt x="0" y="0"/>
                  </a:lnTo>
                  <a:lnTo>
                    <a:pt x="0" y="12"/>
                  </a:lnTo>
                  <a:lnTo>
                    <a:pt x="8" y="16"/>
                  </a:lnTo>
                  <a:lnTo>
                    <a:pt x="16" y="20"/>
                  </a:lnTo>
                  <a:lnTo>
                    <a:pt x="21" y="24"/>
                  </a:lnTo>
                  <a:lnTo>
                    <a:pt x="23" y="27"/>
                  </a:lnTo>
                  <a:lnTo>
                    <a:pt x="25" y="33"/>
                  </a:lnTo>
                  <a:lnTo>
                    <a:pt x="27" y="38"/>
                  </a:lnTo>
                  <a:lnTo>
                    <a:pt x="25" y="43"/>
                  </a:lnTo>
                  <a:lnTo>
                    <a:pt x="19" y="45"/>
                  </a:lnTo>
                  <a:lnTo>
                    <a:pt x="12" y="45"/>
                  </a:lnTo>
                  <a:lnTo>
                    <a:pt x="7" y="36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0" name="Freeform 234"/>
            <p:cNvSpPr/>
            <p:nvPr/>
          </p:nvSpPr>
          <p:spPr bwMode="auto">
            <a:xfrm>
              <a:off x="2405" y="2778"/>
              <a:ext cx="37" cy="52"/>
            </a:xfrm>
            <a:custGeom>
              <a:avLst/>
              <a:gdLst>
                <a:gd name="T0" fmla="*/ 0 w 110"/>
                <a:gd name="T1" fmla="*/ 0 h 156"/>
                <a:gd name="T2" fmla="*/ 0 w 110"/>
                <a:gd name="T3" fmla="*/ 0 h 156"/>
                <a:gd name="T4" fmla="*/ 0 w 110"/>
                <a:gd name="T5" fmla="*/ 0 h 156"/>
                <a:gd name="T6" fmla="*/ 0 w 110"/>
                <a:gd name="T7" fmla="*/ 0 h 156"/>
                <a:gd name="T8" fmla="*/ 0 w 110"/>
                <a:gd name="T9" fmla="*/ 0 h 156"/>
                <a:gd name="T10" fmla="*/ 0 w 110"/>
                <a:gd name="T11" fmla="*/ 0 h 156"/>
                <a:gd name="T12" fmla="*/ 0 w 110"/>
                <a:gd name="T13" fmla="*/ 0 h 156"/>
                <a:gd name="T14" fmla="*/ 0 w 110"/>
                <a:gd name="T15" fmla="*/ 0 h 156"/>
                <a:gd name="T16" fmla="*/ 0 w 110"/>
                <a:gd name="T17" fmla="*/ 0 h 156"/>
                <a:gd name="T18" fmla="*/ 0 w 110"/>
                <a:gd name="T19" fmla="*/ 0 h 156"/>
                <a:gd name="T20" fmla="*/ 0 w 110"/>
                <a:gd name="T21" fmla="*/ 0 h 156"/>
                <a:gd name="T22" fmla="*/ 0 w 110"/>
                <a:gd name="T23" fmla="*/ 0 h 156"/>
                <a:gd name="T24" fmla="*/ 0 w 110"/>
                <a:gd name="T25" fmla="*/ 0 h 156"/>
                <a:gd name="T26" fmla="*/ 0 w 110"/>
                <a:gd name="T27" fmla="*/ 0 h 156"/>
                <a:gd name="T28" fmla="*/ 0 w 110"/>
                <a:gd name="T29" fmla="*/ 0 h 156"/>
                <a:gd name="T30" fmla="*/ 0 w 110"/>
                <a:gd name="T31" fmla="*/ 0 h 156"/>
                <a:gd name="T32" fmla="*/ 0 w 110"/>
                <a:gd name="T33" fmla="*/ 0 h 156"/>
                <a:gd name="T34" fmla="*/ 0 w 110"/>
                <a:gd name="T35" fmla="*/ 0 h 156"/>
                <a:gd name="T36" fmla="*/ 0 w 110"/>
                <a:gd name="T37" fmla="*/ 0 h 156"/>
                <a:gd name="T38" fmla="*/ 0 w 110"/>
                <a:gd name="T39" fmla="*/ 0 h 156"/>
                <a:gd name="T40" fmla="*/ 0 w 110"/>
                <a:gd name="T41" fmla="*/ 0 h 156"/>
                <a:gd name="T42" fmla="*/ 0 w 110"/>
                <a:gd name="T43" fmla="*/ 0 h 156"/>
                <a:gd name="T44" fmla="*/ 0 w 110"/>
                <a:gd name="T45" fmla="*/ 0 h 156"/>
                <a:gd name="T46" fmla="*/ 0 w 110"/>
                <a:gd name="T47" fmla="*/ 0 h 156"/>
                <a:gd name="T48" fmla="*/ 0 w 110"/>
                <a:gd name="T49" fmla="*/ 0 h 156"/>
                <a:gd name="T50" fmla="*/ 0 w 110"/>
                <a:gd name="T51" fmla="*/ 0 h 156"/>
                <a:gd name="T52" fmla="*/ 0 w 110"/>
                <a:gd name="T53" fmla="*/ 0 h 156"/>
                <a:gd name="T54" fmla="*/ 0 w 110"/>
                <a:gd name="T55" fmla="*/ 0 h 156"/>
                <a:gd name="T56" fmla="*/ 0 w 110"/>
                <a:gd name="T57" fmla="*/ 0 h 156"/>
                <a:gd name="T58" fmla="*/ 0 w 110"/>
                <a:gd name="T59" fmla="*/ 0 h 156"/>
                <a:gd name="T60" fmla="*/ 0 w 110"/>
                <a:gd name="T61" fmla="*/ 0 h 156"/>
                <a:gd name="T62" fmla="*/ 0 w 110"/>
                <a:gd name="T63" fmla="*/ 0 h 156"/>
                <a:gd name="T64" fmla="*/ 0 w 110"/>
                <a:gd name="T65" fmla="*/ 0 h 156"/>
                <a:gd name="T66" fmla="*/ 0 w 110"/>
                <a:gd name="T67" fmla="*/ 0 h 15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0"/>
                <a:gd name="T103" fmla="*/ 0 h 156"/>
                <a:gd name="T104" fmla="*/ 110 w 110"/>
                <a:gd name="T105" fmla="*/ 156 h 15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0" h="156">
                  <a:moveTo>
                    <a:pt x="110" y="21"/>
                  </a:moveTo>
                  <a:lnTo>
                    <a:pt x="110" y="6"/>
                  </a:lnTo>
                  <a:lnTo>
                    <a:pt x="88" y="1"/>
                  </a:lnTo>
                  <a:lnTo>
                    <a:pt x="65" y="0"/>
                  </a:lnTo>
                  <a:lnTo>
                    <a:pt x="46" y="1"/>
                  </a:lnTo>
                  <a:lnTo>
                    <a:pt x="29" y="6"/>
                  </a:lnTo>
                  <a:lnTo>
                    <a:pt x="15" y="14"/>
                  </a:lnTo>
                  <a:lnTo>
                    <a:pt x="5" y="27"/>
                  </a:lnTo>
                  <a:lnTo>
                    <a:pt x="2" y="34"/>
                  </a:lnTo>
                  <a:lnTo>
                    <a:pt x="0" y="44"/>
                  </a:lnTo>
                  <a:lnTo>
                    <a:pt x="0" y="54"/>
                  </a:lnTo>
                  <a:lnTo>
                    <a:pt x="2" y="65"/>
                  </a:lnTo>
                  <a:lnTo>
                    <a:pt x="5" y="75"/>
                  </a:lnTo>
                  <a:lnTo>
                    <a:pt x="13" y="86"/>
                  </a:lnTo>
                  <a:lnTo>
                    <a:pt x="23" y="97"/>
                  </a:lnTo>
                  <a:lnTo>
                    <a:pt x="36" y="108"/>
                  </a:lnTo>
                  <a:lnTo>
                    <a:pt x="52" y="121"/>
                  </a:lnTo>
                  <a:lnTo>
                    <a:pt x="69" y="133"/>
                  </a:lnTo>
                  <a:lnTo>
                    <a:pt x="89" y="144"/>
                  </a:lnTo>
                  <a:lnTo>
                    <a:pt x="110" y="156"/>
                  </a:lnTo>
                  <a:lnTo>
                    <a:pt x="110" y="149"/>
                  </a:lnTo>
                  <a:lnTo>
                    <a:pt x="83" y="133"/>
                  </a:lnTo>
                  <a:lnTo>
                    <a:pt x="59" y="116"/>
                  </a:lnTo>
                  <a:lnTo>
                    <a:pt x="40" y="97"/>
                  </a:lnTo>
                  <a:lnTo>
                    <a:pt x="31" y="87"/>
                  </a:lnTo>
                  <a:lnTo>
                    <a:pt x="24" y="77"/>
                  </a:lnTo>
                  <a:lnTo>
                    <a:pt x="26" y="81"/>
                  </a:lnTo>
                  <a:lnTo>
                    <a:pt x="32" y="86"/>
                  </a:lnTo>
                  <a:lnTo>
                    <a:pt x="40" y="92"/>
                  </a:lnTo>
                  <a:lnTo>
                    <a:pt x="51" y="98"/>
                  </a:lnTo>
                  <a:lnTo>
                    <a:pt x="64" y="106"/>
                  </a:lnTo>
                  <a:lnTo>
                    <a:pt x="78" y="112"/>
                  </a:lnTo>
                  <a:lnTo>
                    <a:pt x="110" y="123"/>
                  </a:lnTo>
                  <a:lnTo>
                    <a:pt x="110" y="117"/>
                  </a:lnTo>
                  <a:lnTo>
                    <a:pt x="85" y="108"/>
                  </a:lnTo>
                  <a:lnTo>
                    <a:pt x="63" y="98"/>
                  </a:lnTo>
                  <a:lnTo>
                    <a:pt x="45" y="87"/>
                  </a:lnTo>
                  <a:lnTo>
                    <a:pt x="36" y="82"/>
                  </a:lnTo>
                  <a:lnTo>
                    <a:pt x="30" y="77"/>
                  </a:lnTo>
                  <a:lnTo>
                    <a:pt x="27" y="67"/>
                  </a:lnTo>
                  <a:lnTo>
                    <a:pt x="26" y="60"/>
                  </a:lnTo>
                  <a:lnTo>
                    <a:pt x="26" y="53"/>
                  </a:lnTo>
                  <a:lnTo>
                    <a:pt x="29" y="48"/>
                  </a:lnTo>
                  <a:lnTo>
                    <a:pt x="36" y="40"/>
                  </a:lnTo>
                  <a:lnTo>
                    <a:pt x="48" y="38"/>
                  </a:lnTo>
                  <a:lnTo>
                    <a:pt x="63" y="38"/>
                  </a:lnTo>
                  <a:lnTo>
                    <a:pt x="79" y="40"/>
                  </a:lnTo>
                  <a:lnTo>
                    <a:pt x="95" y="45"/>
                  </a:lnTo>
                  <a:lnTo>
                    <a:pt x="110" y="51"/>
                  </a:lnTo>
                  <a:lnTo>
                    <a:pt x="110" y="39"/>
                  </a:lnTo>
                  <a:lnTo>
                    <a:pt x="96" y="35"/>
                  </a:lnTo>
                  <a:lnTo>
                    <a:pt x="84" y="33"/>
                  </a:lnTo>
                  <a:lnTo>
                    <a:pt x="63" y="29"/>
                  </a:lnTo>
                  <a:lnTo>
                    <a:pt x="47" y="30"/>
                  </a:lnTo>
                  <a:lnTo>
                    <a:pt x="34" y="34"/>
                  </a:lnTo>
                  <a:lnTo>
                    <a:pt x="25" y="40"/>
                  </a:lnTo>
                  <a:lnTo>
                    <a:pt x="19" y="49"/>
                  </a:lnTo>
                  <a:lnTo>
                    <a:pt x="16" y="59"/>
                  </a:lnTo>
                  <a:lnTo>
                    <a:pt x="15" y="71"/>
                  </a:lnTo>
                  <a:lnTo>
                    <a:pt x="13" y="60"/>
                  </a:lnTo>
                  <a:lnTo>
                    <a:pt x="11" y="50"/>
                  </a:lnTo>
                  <a:lnTo>
                    <a:pt x="13" y="42"/>
                  </a:lnTo>
                  <a:lnTo>
                    <a:pt x="14" y="34"/>
                  </a:lnTo>
                  <a:lnTo>
                    <a:pt x="23" y="22"/>
                  </a:lnTo>
                  <a:lnTo>
                    <a:pt x="35" y="14"/>
                  </a:lnTo>
                  <a:lnTo>
                    <a:pt x="51" y="12"/>
                  </a:lnTo>
                  <a:lnTo>
                    <a:pt x="69" y="12"/>
                  </a:lnTo>
                  <a:lnTo>
                    <a:pt x="89" y="14"/>
                  </a:lnTo>
                  <a:lnTo>
                    <a:pt x="11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1" name="Freeform 235"/>
            <p:cNvSpPr/>
            <p:nvPr/>
          </p:nvSpPr>
          <p:spPr bwMode="auto">
            <a:xfrm>
              <a:off x="2427" y="2797"/>
              <a:ext cx="15" cy="12"/>
            </a:xfrm>
            <a:custGeom>
              <a:avLst/>
              <a:gdLst>
                <a:gd name="T0" fmla="*/ 0 w 45"/>
                <a:gd name="T1" fmla="*/ 0 h 34"/>
                <a:gd name="T2" fmla="*/ 0 w 45"/>
                <a:gd name="T3" fmla="*/ 0 h 34"/>
                <a:gd name="T4" fmla="*/ 0 w 45"/>
                <a:gd name="T5" fmla="*/ 0 h 34"/>
                <a:gd name="T6" fmla="*/ 0 w 45"/>
                <a:gd name="T7" fmla="*/ 0 h 34"/>
                <a:gd name="T8" fmla="*/ 0 w 45"/>
                <a:gd name="T9" fmla="*/ 0 h 34"/>
                <a:gd name="T10" fmla="*/ 0 w 45"/>
                <a:gd name="T11" fmla="*/ 0 h 34"/>
                <a:gd name="T12" fmla="*/ 0 w 45"/>
                <a:gd name="T13" fmla="*/ 0 h 34"/>
                <a:gd name="T14" fmla="*/ 0 w 45"/>
                <a:gd name="T15" fmla="*/ 0 h 34"/>
                <a:gd name="T16" fmla="*/ 0 w 45"/>
                <a:gd name="T17" fmla="*/ 0 h 34"/>
                <a:gd name="T18" fmla="*/ 0 w 45"/>
                <a:gd name="T19" fmla="*/ 0 h 34"/>
                <a:gd name="T20" fmla="*/ 0 w 45"/>
                <a:gd name="T21" fmla="*/ 0 h 34"/>
                <a:gd name="T22" fmla="*/ 0 w 45"/>
                <a:gd name="T23" fmla="*/ 0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5"/>
                <a:gd name="T37" fmla="*/ 0 h 34"/>
                <a:gd name="T38" fmla="*/ 45 w 45"/>
                <a:gd name="T39" fmla="*/ 34 h 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5" h="34">
                  <a:moveTo>
                    <a:pt x="45" y="34"/>
                  </a:moveTo>
                  <a:lnTo>
                    <a:pt x="45" y="9"/>
                  </a:lnTo>
                  <a:lnTo>
                    <a:pt x="35" y="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3" y="12"/>
                  </a:lnTo>
                  <a:lnTo>
                    <a:pt x="7" y="18"/>
                  </a:lnTo>
                  <a:lnTo>
                    <a:pt x="13" y="22"/>
                  </a:lnTo>
                  <a:lnTo>
                    <a:pt x="27" y="29"/>
                  </a:lnTo>
                  <a:lnTo>
                    <a:pt x="45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2" name="Freeform 236"/>
            <p:cNvSpPr/>
            <p:nvPr/>
          </p:nvSpPr>
          <p:spPr bwMode="auto">
            <a:xfrm>
              <a:off x="2386" y="2839"/>
              <a:ext cx="56" cy="40"/>
            </a:xfrm>
            <a:custGeom>
              <a:avLst/>
              <a:gdLst>
                <a:gd name="T0" fmla="*/ 0 w 168"/>
                <a:gd name="T1" fmla="*/ 0 h 119"/>
                <a:gd name="T2" fmla="*/ 0 w 168"/>
                <a:gd name="T3" fmla="*/ 0 h 119"/>
                <a:gd name="T4" fmla="*/ 0 w 168"/>
                <a:gd name="T5" fmla="*/ 0 h 119"/>
                <a:gd name="T6" fmla="*/ 0 w 168"/>
                <a:gd name="T7" fmla="*/ 0 h 119"/>
                <a:gd name="T8" fmla="*/ 0 w 168"/>
                <a:gd name="T9" fmla="*/ 0 h 119"/>
                <a:gd name="T10" fmla="*/ 0 w 168"/>
                <a:gd name="T11" fmla="*/ 0 h 119"/>
                <a:gd name="T12" fmla="*/ 0 w 168"/>
                <a:gd name="T13" fmla="*/ 0 h 119"/>
                <a:gd name="T14" fmla="*/ 0 w 168"/>
                <a:gd name="T15" fmla="*/ 0 h 119"/>
                <a:gd name="T16" fmla="*/ 0 w 168"/>
                <a:gd name="T17" fmla="*/ 0 h 119"/>
                <a:gd name="T18" fmla="*/ 0 w 168"/>
                <a:gd name="T19" fmla="*/ 0 h 119"/>
                <a:gd name="T20" fmla="*/ 0 w 168"/>
                <a:gd name="T21" fmla="*/ 0 h 119"/>
                <a:gd name="T22" fmla="*/ 0 w 168"/>
                <a:gd name="T23" fmla="*/ 0 h 119"/>
                <a:gd name="T24" fmla="*/ 0 w 168"/>
                <a:gd name="T25" fmla="*/ 0 h 119"/>
                <a:gd name="T26" fmla="*/ 0 w 168"/>
                <a:gd name="T27" fmla="*/ 0 h 119"/>
                <a:gd name="T28" fmla="*/ 0 w 168"/>
                <a:gd name="T29" fmla="*/ 0 h 119"/>
                <a:gd name="T30" fmla="*/ 0 w 168"/>
                <a:gd name="T31" fmla="*/ 0 h 119"/>
                <a:gd name="T32" fmla="*/ 0 w 168"/>
                <a:gd name="T33" fmla="*/ 0 h 119"/>
                <a:gd name="T34" fmla="*/ 0 w 168"/>
                <a:gd name="T35" fmla="*/ 0 h 119"/>
                <a:gd name="T36" fmla="*/ 0 w 168"/>
                <a:gd name="T37" fmla="*/ 0 h 119"/>
                <a:gd name="T38" fmla="*/ 0 w 168"/>
                <a:gd name="T39" fmla="*/ 0 h 119"/>
                <a:gd name="T40" fmla="*/ 0 w 168"/>
                <a:gd name="T41" fmla="*/ 0 h 119"/>
                <a:gd name="T42" fmla="*/ 0 w 168"/>
                <a:gd name="T43" fmla="*/ 0 h 119"/>
                <a:gd name="T44" fmla="*/ 0 w 168"/>
                <a:gd name="T45" fmla="*/ 0 h 119"/>
                <a:gd name="T46" fmla="*/ 0 w 168"/>
                <a:gd name="T47" fmla="*/ 0 h 119"/>
                <a:gd name="T48" fmla="*/ 0 w 168"/>
                <a:gd name="T49" fmla="*/ 0 h 119"/>
                <a:gd name="T50" fmla="*/ 0 w 168"/>
                <a:gd name="T51" fmla="*/ 0 h 119"/>
                <a:gd name="T52" fmla="*/ 0 w 168"/>
                <a:gd name="T53" fmla="*/ 0 h 119"/>
                <a:gd name="T54" fmla="*/ 0 w 168"/>
                <a:gd name="T55" fmla="*/ 0 h 119"/>
                <a:gd name="T56" fmla="*/ 0 w 168"/>
                <a:gd name="T57" fmla="*/ 0 h 119"/>
                <a:gd name="T58" fmla="*/ 0 w 168"/>
                <a:gd name="T59" fmla="*/ 0 h 119"/>
                <a:gd name="T60" fmla="*/ 0 w 168"/>
                <a:gd name="T61" fmla="*/ 0 h 119"/>
                <a:gd name="T62" fmla="*/ 0 w 168"/>
                <a:gd name="T63" fmla="*/ 0 h 119"/>
                <a:gd name="T64" fmla="*/ 0 w 168"/>
                <a:gd name="T65" fmla="*/ 0 h 119"/>
                <a:gd name="T66" fmla="*/ 0 w 168"/>
                <a:gd name="T67" fmla="*/ 0 h 119"/>
                <a:gd name="T68" fmla="*/ 0 w 168"/>
                <a:gd name="T69" fmla="*/ 0 h 119"/>
                <a:gd name="T70" fmla="*/ 0 w 168"/>
                <a:gd name="T71" fmla="*/ 0 h 119"/>
                <a:gd name="T72" fmla="*/ 0 w 168"/>
                <a:gd name="T73" fmla="*/ 0 h 119"/>
                <a:gd name="T74" fmla="*/ 0 w 168"/>
                <a:gd name="T75" fmla="*/ 0 h 119"/>
                <a:gd name="T76" fmla="*/ 0 w 168"/>
                <a:gd name="T77" fmla="*/ 0 h 119"/>
                <a:gd name="T78" fmla="*/ 0 w 168"/>
                <a:gd name="T79" fmla="*/ 0 h 119"/>
                <a:gd name="T80" fmla="*/ 0 w 168"/>
                <a:gd name="T81" fmla="*/ 0 h 119"/>
                <a:gd name="T82" fmla="*/ 0 w 168"/>
                <a:gd name="T83" fmla="*/ 0 h 119"/>
                <a:gd name="T84" fmla="*/ 0 w 168"/>
                <a:gd name="T85" fmla="*/ 0 h 119"/>
                <a:gd name="T86" fmla="*/ 0 w 168"/>
                <a:gd name="T87" fmla="*/ 0 h 119"/>
                <a:gd name="T88" fmla="*/ 0 w 168"/>
                <a:gd name="T89" fmla="*/ 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8"/>
                <a:gd name="T136" fmla="*/ 0 h 119"/>
                <a:gd name="T137" fmla="*/ 168 w 168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8" h="119">
                  <a:moveTo>
                    <a:pt x="168" y="16"/>
                  </a:moveTo>
                  <a:lnTo>
                    <a:pt x="168" y="3"/>
                  </a:lnTo>
                  <a:lnTo>
                    <a:pt x="139" y="1"/>
                  </a:lnTo>
                  <a:lnTo>
                    <a:pt x="110" y="0"/>
                  </a:lnTo>
                  <a:lnTo>
                    <a:pt x="81" y="2"/>
                  </a:lnTo>
                  <a:lnTo>
                    <a:pt x="54" y="8"/>
                  </a:lnTo>
                  <a:lnTo>
                    <a:pt x="30" y="17"/>
                  </a:lnTo>
                  <a:lnTo>
                    <a:pt x="20" y="23"/>
                  </a:lnTo>
                  <a:lnTo>
                    <a:pt x="12" y="29"/>
                  </a:lnTo>
                  <a:lnTo>
                    <a:pt x="6" y="37"/>
                  </a:lnTo>
                  <a:lnTo>
                    <a:pt x="2" y="44"/>
                  </a:lnTo>
                  <a:lnTo>
                    <a:pt x="0" y="53"/>
                  </a:lnTo>
                  <a:lnTo>
                    <a:pt x="0" y="63"/>
                  </a:lnTo>
                  <a:lnTo>
                    <a:pt x="2" y="71"/>
                  </a:lnTo>
                  <a:lnTo>
                    <a:pt x="6" y="80"/>
                  </a:lnTo>
                  <a:lnTo>
                    <a:pt x="11" y="86"/>
                  </a:lnTo>
                  <a:lnTo>
                    <a:pt x="17" y="92"/>
                  </a:lnTo>
                  <a:lnTo>
                    <a:pt x="33" y="103"/>
                  </a:lnTo>
                  <a:lnTo>
                    <a:pt x="54" y="111"/>
                  </a:lnTo>
                  <a:lnTo>
                    <a:pt x="78" y="116"/>
                  </a:lnTo>
                  <a:lnTo>
                    <a:pt x="106" y="118"/>
                  </a:lnTo>
                  <a:lnTo>
                    <a:pt x="136" y="119"/>
                  </a:lnTo>
                  <a:lnTo>
                    <a:pt x="168" y="118"/>
                  </a:lnTo>
                  <a:lnTo>
                    <a:pt x="168" y="103"/>
                  </a:lnTo>
                  <a:lnTo>
                    <a:pt x="132" y="105"/>
                  </a:lnTo>
                  <a:lnTo>
                    <a:pt x="99" y="103"/>
                  </a:lnTo>
                  <a:lnTo>
                    <a:pt x="69" y="101"/>
                  </a:lnTo>
                  <a:lnTo>
                    <a:pt x="56" y="98"/>
                  </a:lnTo>
                  <a:lnTo>
                    <a:pt x="45" y="95"/>
                  </a:lnTo>
                  <a:lnTo>
                    <a:pt x="34" y="91"/>
                  </a:lnTo>
                  <a:lnTo>
                    <a:pt x="25" y="85"/>
                  </a:lnTo>
                  <a:lnTo>
                    <a:pt x="19" y="80"/>
                  </a:lnTo>
                  <a:lnTo>
                    <a:pt x="14" y="72"/>
                  </a:lnTo>
                  <a:lnTo>
                    <a:pt x="12" y="64"/>
                  </a:lnTo>
                  <a:lnTo>
                    <a:pt x="12" y="55"/>
                  </a:lnTo>
                  <a:lnTo>
                    <a:pt x="13" y="44"/>
                  </a:lnTo>
                  <a:lnTo>
                    <a:pt x="18" y="33"/>
                  </a:lnTo>
                  <a:lnTo>
                    <a:pt x="34" y="23"/>
                  </a:lnTo>
                  <a:lnTo>
                    <a:pt x="52" y="16"/>
                  </a:lnTo>
                  <a:lnTo>
                    <a:pt x="72" y="11"/>
                  </a:lnTo>
                  <a:lnTo>
                    <a:pt x="92" y="8"/>
                  </a:lnTo>
                  <a:lnTo>
                    <a:pt x="112" y="8"/>
                  </a:lnTo>
                  <a:lnTo>
                    <a:pt x="132" y="9"/>
                  </a:lnTo>
                  <a:lnTo>
                    <a:pt x="150" y="12"/>
                  </a:lnTo>
                  <a:lnTo>
                    <a:pt x="16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3" name="Freeform 237"/>
            <p:cNvSpPr/>
            <p:nvPr/>
          </p:nvSpPr>
          <p:spPr bwMode="auto">
            <a:xfrm>
              <a:off x="2397" y="2845"/>
              <a:ext cx="45" cy="25"/>
            </a:xfrm>
            <a:custGeom>
              <a:avLst/>
              <a:gdLst>
                <a:gd name="T0" fmla="*/ 0 w 134"/>
                <a:gd name="T1" fmla="*/ 0 h 74"/>
                <a:gd name="T2" fmla="*/ 0 w 134"/>
                <a:gd name="T3" fmla="*/ 0 h 74"/>
                <a:gd name="T4" fmla="*/ 0 w 134"/>
                <a:gd name="T5" fmla="*/ 0 h 74"/>
                <a:gd name="T6" fmla="*/ 0 w 134"/>
                <a:gd name="T7" fmla="*/ 0 h 74"/>
                <a:gd name="T8" fmla="*/ 0 w 134"/>
                <a:gd name="T9" fmla="*/ 0 h 74"/>
                <a:gd name="T10" fmla="*/ 0 w 134"/>
                <a:gd name="T11" fmla="*/ 0 h 74"/>
                <a:gd name="T12" fmla="*/ 0 w 134"/>
                <a:gd name="T13" fmla="*/ 0 h 74"/>
                <a:gd name="T14" fmla="*/ 0 w 134"/>
                <a:gd name="T15" fmla="*/ 0 h 74"/>
                <a:gd name="T16" fmla="*/ 0 w 134"/>
                <a:gd name="T17" fmla="*/ 0 h 74"/>
                <a:gd name="T18" fmla="*/ 0 w 134"/>
                <a:gd name="T19" fmla="*/ 0 h 74"/>
                <a:gd name="T20" fmla="*/ 0 w 134"/>
                <a:gd name="T21" fmla="*/ 0 h 74"/>
                <a:gd name="T22" fmla="*/ 0 w 134"/>
                <a:gd name="T23" fmla="*/ 0 h 74"/>
                <a:gd name="T24" fmla="*/ 0 w 134"/>
                <a:gd name="T25" fmla="*/ 0 h 74"/>
                <a:gd name="T26" fmla="*/ 0 w 134"/>
                <a:gd name="T27" fmla="*/ 0 h 74"/>
                <a:gd name="T28" fmla="*/ 0 w 134"/>
                <a:gd name="T29" fmla="*/ 0 h 74"/>
                <a:gd name="T30" fmla="*/ 0 w 134"/>
                <a:gd name="T31" fmla="*/ 0 h 74"/>
                <a:gd name="T32" fmla="*/ 0 w 134"/>
                <a:gd name="T33" fmla="*/ 0 h 74"/>
                <a:gd name="T34" fmla="*/ 0 w 134"/>
                <a:gd name="T35" fmla="*/ 0 h 74"/>
                <a:gd name="T36" fmla="*/ 0 w 134"/>
                <a:gd name="T37" fmla="*/ 0 h 74"/>
                <a:gd name="T38" fmla="*/ 0 w 134"/>
                <a:gd name="T39" fmla="*/ 0 h 74"/>
                <a:gd name="T40" fmla="*/ 0 w 134"/>
                <a:gd name="T41" fmla="*/ 0 h 74"/>
                <a:gd name="T42" fmla="*/ 0 w 134"/>
                <a:gd name="T43" fmla="*/ 0 h 74"/>
                <a:gd name="T44" fmla="*/ 0 w 134"/>
                <a:gd name="T45" fmla="*/ 0 h 74"/>
                <a:gd name="T46" fmla="*/ 0 w 134"/>
                <a:gd name="T47" fmla="*/ 0 h 74"/>
                <a:gd name="T48" fmla="*/ 0 w 134"/>
                <a:gd name="T49" fmla="*/ 0 h 74"/>
                <a:gd name="T50" fmla="*/ 0 w 134"/>
                <a:gd name="T51" fmla="*/ 0 h 74"/>
                <a:gd name="T52" fmla="*/ 0 w 134"/>
                <a:gd name="T53" fmla="*/ 0 h 74"/>
                <a:gd name="T54" fmla="*/ 0 w 134"/>
                <a:gd name="T55" fmla="*/ 0 h 74"/>
                <a:gd name="T56" fmla="*/ 0 w 134"/>
                <a:gd name="T57" fmla="*/ 0 h 74"/>
                <a:gd name="T58" fmla="*/ 0 w 134"/>
                <a:gd name="T59" fmla="*/ 0 h 74"/>
                <a:gd name="T60" fmla="*/ 0 w 134"/>
                <a:gd name="T61" fmla="*/ 0 h 74"/>
                <a:gd name="T62" fmla="*/ 0 w 134"/>
                <a:gd name="T63" fmla="*/ 0 h 74"/>
                <a:gd name="T64" fmla="*/ 0 w 134"/>
                <a:gd name="T65" fmla="*/ 0 h 74"/>
                <a:gd name="T66" fmla="*/ 0 w 134"/>
                <a:gd name="T67" fmla="*/ 0 h 74"/>
                <a:gd name="T68" fmla="*/ 0 w 134"/>
                <a:gd name="T69" fmla="*/ 0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4"/>
                <a:gd name="T106" fmla="*/ 0 h 74"/>
                <a:gd name="T107" fmla="*/ 134 w 134"/>
                <a:gd name="T108" fmla="*/ 74 h 7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4" h="74">
                  <a:moveTo>
                    <a:pt x="134" y="32"/>
                  </a:moveTo>
                  <a:lnTo>
                    <a:pt x="134" y="21"/>
                  </a:lnTo>
                  <a:lnTo>
                    <a:pt x="130" y="17"/>
                  </a:lnTo>
                  <a:lnTo>
                    <a:pt x="123" y="14"/>
                  </a:lnTo>
                  <a:lnTo>
                    <a:pt x="114" y="10"/>
                  </a:lnTo>
                  <a:lnTo>
                    <a:pt x="103" y="8"/>
                  </a:lnTo>
                  <a:lnTo>
                    <a:pt x="86" y="4"/>
                  </a:lnTo>
                  <a:lnTo>
                    <a:pt x="71" y="1"/>
                  </a:lnTo>
                  <a:lnTo>
                    <a:pt x="56" y="0"/>
                  </a:lnTo>
                  <a:lnTo>
                    <a:pt x="44" y="1"/>
                  </a:lnTo>
                  <a:lnTo>
                    <a:pt x="32" y="4"/>
                  </a:lnTo>
                  <a:lnTo>
                    <a:pt x="22" y="8"/>
                  </a:lnTo>
                  <a:lnTo>
                    <a:pt x="13" y="14"/>
                  </a:lnTo>
                  <a:lnTo>
                    <a:pt x="6" y="21"/>
                  </a:lnTo>
                  <a:lnTo>
                    <a:pt x="2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4" y="50"/>
                  </a:lnTo>
                  <a:lnTo>
                    <a:pt x="8" y="54"/>
                  </a:lnTo>
                  <a:lnTo>
                    <a:pt x="15" y="59"/>
                  </a:lnTo>
                  <a:lnTo>
                    <a:pt x="23" y="63"/>
                  </a:lnTo>
                  <a:lnTo>
                    <a:pt x="33" y="67"/>
                  </a:lnTo>
                  <a:lnTo>
                    <a:pt x="55" y="72"/>
                  </a:lnTo>
                  <a:lnTo>
                    <a:pt x="81" y="74"/>
                  </a:lnTo>
                  <a:lnTo>
                    <a:pt x="108" y="73"/>
                  </a:lnTo>
                  <a:lnTo>
                    <a:pt x="134" y="71"/>
                  </a:lnTo>
                  <a:lnTo>
                    <a:pt x="134" y="52"/>
                  </a:lnTo>
                  <a:lnTo>
                    <a:pt x="118" y="54"/>
                  </a:lnTo>
                  <a:lnTo>
                    <a:pt x="103" y="57"/>
                  </a:lnTo>
                  <a:lnTo>
                    <a:pt x="77" y="58"/>
                  </a:lnTo>
                  <a:lnTo>
                    <a:pt x="55" y="57"/>
                  </a:lnTo>
                  <a:lnTo>
                    <a:pt x="39" y="53"/>
                  </a:lnTo>
                  <a:lnTo>
                    <a:pt x="27" y="47"/>
                  </a:lnTo>
                  <a:lnTo>
                    <a:pt x="20" y="41"/>
                  </a:lnTo>
                  <a:lnTo>
                    <a:pt x="16" y="33"/>
                  </a:lnTo>
                  <a:lnTo>
                    <a:pt x="15" y="26"/>
                  </a:lnTo>
                  <a:lnTo>
                    <a:pt x="18" y="20"/>
                  </a:lnTo>
                  <a:lnTo>
                    <a:pt x="24" y="14"/>
                  </a:lnTo>
                  <a:lnTo>
                    <a:pt x="34" y="9"/>
                  </a:lnTo>
                  <a:lnTo>
                    <a:pt x="45" y="6"/>
                  </a:lnTo>
                  <a:lnTo>
                    <a:pt x="60" y="6"/>
                  </a:lnTo>
                  <a:lnTo>
                    <a:pt x="77" y="10"/>
                  </a:lnTo>
                  <a:lnTo>
                    <a:pt x="97" y="16"/>
                  </a:lnTo>
                  <a:lnTo>
                    <a:pt x="116" y="26"/>
                  </a:lnTo>
                  <a:lnTo>
                    <a:pt x="120" y="30"/>
                  </a:lnTo>
                  <a:lnTo>
                    <a:pt x="120" y="32"/>
                  </a:lnTo>
                  <a:lnTo>
                    <a:pt x="119" y="35"/>
                  </a:lnTo>
                  <a:lnTo>
                    <a:pt x="115" y="36"/>
                  </a:lnTo>
                  <a:lnTo>
                    <a:pt x="107" y="40"/>
                  </a:lnTo>
                  <a:lnTo>
                    <a:pt x="97" y="41"/>
                  </a:lnTo>
                  <a:lnTo>
                    <a:pt x="98" y="37"/>
                  </a:lnTo>
                  <a:lnTo>
                    <a:pt x="97" y="33"/>
                  </a:lnTo>
                  <a:lnTo>
                    <a:pt x="96" y="27"/>
                  </a:lnTo>
                  <a:lnTo>
                    <a:pt x="81" y="24"/>
                  </a:lnTo>
                  <a:lnTo>
                    <a:pt x="66" y="21"/>
                  </a:lnTo>
                  <a:lnTo>
                    <a:pt x="59" y="21"/>
                  </a:lnTo>
                  <a:lnTo>
                    <a:pt x="53" y="22"/>
                  </a:lnTo>
                  <a:lnTo>
                    <a:pt x="49" y="26"/>
                  </a:lnTo>
                  <a:lnTo>
                    <a:pt x="47" y="31"/>
                  </a:lnTo>
                  <a:lnTo>
                    <a:pt x="45" y="36"/>
                  </a:lnTo>
                  <a:lnTo>
                    <a:pt x="48" y="40"/>
                  </a:lnTo>
                  <a:lnTo>
                    <a:pt x="50" y="43"/>
                  </a:lnTo>
                  <a:lnTo>
                    <a:pt x="55" y="46"/>
                  </a:lnTo>
                  <a:lnTo>
                    <a:pt x="67" y="48"/>
                  </a:lnTo>
                  <a:lnTo>
                    <a:pt x="82" y="48"/>
                  </a:lnTo>
                  <a:lnTo>
                    <a:pt x="97" y="47"/>
                  </a:lnTo>
                  <a:lnTo>
                    <a:pt x="113" y="43"/>
                  </a:lnTo>
                  <a:lnTo>
                    <a:pt x="125" y="38"/>
                  </a:lnTo>
                  <a:lnTo>
                    <a:pt x="130" y="36"/>
                  </a:lnTo>
                  <a:lnTo>
                    <a:pt x="134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4" name="Freeform 238"/>
            <p:cNvSpPr/>
            <p:nvPr/>
          </p:nvSpPr>
          <p:spPr bwMode="auto">
            <a:xfrm>
              <a:off x="2603" y="2871"/>
              <a:ext cx="76" cy="45"/>
            </a:xfrm>
            <a:custGeom>
              <a:avLst/>
              <a:gdLst>
                <a:gd name="T0" fmla="*/ 0 w 230"/>
                <a:gd name="T1" fmla="*/ 0 h 133"/>
                <a:gd name="T2" fmla="*/ 0 w 230"/>
                <a:gd name="T3" fmla="*/ 0 h 133"/>
                <a:gd name="T4" fmla="*/ 0 w 230"/>
                <a:gd name="T5" fmla="*/ 0 h 133"/>
                <a:gd name="T6" fmla="*/ 0 w 230"/>
                <a:gd name="T7" fmla="*/ 0 h 133"/>
                <a:gd name="T8" fmla="*/ 0 w 230"/>
                <a:gd name="T9" fmla="*/ 0 h 133"/>
                <a:gd name="T10" fmla="*/ 0 w 230"/>
                <a:gd name="T11" fmla="*/ 0 h 133"/>
                <a:gd name="T12" fmla="*/ 0 w 230"/>
                <a:gd name="T13" fmla="*/ 0 h 133"/>
                <a:gd name="T14" fmla="*/ 0 w 230"/>
                <a:gd name="T15" fmla="*/ 0 h 133"/>
                <a:gd name="T16" fmla="*/ 0 w 230"/>
                <a:gd name="T17" fmla="*/ 0 h 133"/>
                <a:gd name="T18" fmla="*/ 0 w 230"/>
                <a:gd name="T19" fmla="*/ 0 h 133"/>
                <a:gd name="T20" fmla="*/ 0 w 230"/>
                <a:gd name="T21" fmla="*/ 0 h 133"/>
                <a:gd name="T22" fmla="*/ 0 w 230"/>
                <a:gd name="T23" fmla="*/ 0 h 133"/>
                <a:gd name="T24" fmla="*/ 0 w 230"/>
                <a:gd name="T25" fmla="*/ 0 h 133"/>
                <a:gd name="T26" fmla="*/ 0 w 230"/>
                <a:gd name="T27" fmla="*/ 0 h 133"/>
                <a:gd name="T28" fmla="*/ 0 w 230"/>
                <a:gd name="T29" fmla="*/ 0 h 133"/>
                <a:gd name="T30" fmla="*/ 0 w 230"/>
                <a:gd name="T31" fmla="*/ 0 h 133"/>
                <a:gd name="T32" fmla="*/ 0 w 230"/>
                <a:gd name="T33" fmla="*/ 0 h 133"/>
                <a:gd name="T34" fmla="*/ 0 w 230"/>
                <a:gd name="T35" fmla="*/ 0 h 133"/>
                <a:gd name="T36" fmla="*/ 0 w 230"/>
                <a:gd name="T37" fmla="*/ 0 h 133"/>
                <a:gd name="T38" fmla="*/ 0 w 230"/>
                <a:gd name="T39" fmla="*/ 0 h 133"/>
                <a:gd name="T40" fmla="*/ 0 w 230"/>
                <a:gd name="T41" fmla="*/ 0 h 133"/>
                <a:gd name="T42" fmla="*/ 0 w 230"/>
                <a:gd name="T43" fmla="*/ 0 h 133"/>
                <a:gd name="T44" fmla="*/ 0 w 230"/>
                <a:gd name="T45" fmla="*/ 0 h 133"/>
                <a:gd name="T46" fmla="*/ 0 w 230"/>
                <a:gd name="T47" fmla="*/ 0 h 133"/>
                <a:gd name="T48" fmla="*/ 0 w 230"/>
                <a:gd name="T49" fmla="*/ 0 h 133"/>
                <a:gd name="T50" fmla="*/ 0 w 230"/>
                <a:gd name="T51" fmla="*/ 0 h 133"/>
                <a:gd name="T52" fmla="*/ 0 w 230"/>
                <a:gd name="T53" fmla="*/ 0 h 133"/>
                <a:gd name="T54" fmla="*/ 0 w 230"/>
                <a:gd name="T55" fmla="*/ 0 h 133"/>
                <a:gd name="T56" fmla="*/ 0 w 230"/>
                <a:gd name="T57" fmla="*/ 0 h 133"/>
                <a:gd name="T58" fmla="*/ 0 w 230"/>
                <a:gd name="T59" fmla="*/ 0 h 13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30"/>
                <a:gd name="T91" fmla="*/ 0 h 133"/>
                <a:gd name="T92" fmla="*/ 230 w 230"/>
                <a:gd name="T93" fmla="*/ 133 h 13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30" h="133">
                  <a:moveTo>
                    <a:pt x="4" y="0"/>
                  </a:moveTo>
                  <a:lnTo>
                    <a:pt x="22" y="2"/>
                  </a:lnTo>
                  <a:lnTo>
                    <a:pt x="40" y="6"/>
                  </a:lnTo>
                  <a:lnTo>
                    <a:pt x="76" y="18"/>
                  </a:lnTo>
                  <a:lnTo>
                    <a:pt x="112" y="33"/>
                  </a:lnTo>
                  <a:lnTo>
                    <a:pt x="145" y="52"/>
                  </a:lnTo>
                  <a:lnTo>
                    <a:pt x="175" y="72"/>
                  </a:lnTo>
                  <a:lnTo>
                    <a:pt x="187" y="83"/>
                  </a:lnTo>
                  <a:lnTo>
                    <a:pt x="199" y="93"/>
                  </a:lnTo>
                  <a:lnTo>
                    <a:pt x="209" y="104"/>
                  </a:lnTo>
                  <a:lnTo>
                    <a:pt x="218" y="114"/>
                  </a:lnTo>
                  <a:lnTo>
                    <a:pt x="225" y="122"/>
                  </a:lnTo>
                  <a:lnTo>
                    <a:pt x="230" y="132"/>
                  </a:lnTo>
                  <a:lnTo>
                    <a:pt x="222" y="133"/>
                  </a:lnTo>
                  <a:lnTo>
                    <a:pt x="211" y="133"/>
                  </a:lnTo>
                  <a:lnTo>
                    <a:pt x="198" y="130"/>
                  </a:lnTo>
                  <a:lnTo>
                    <a:pt x="179" y="125"/>
                  </a:lnTo>
                  <a:lnTo>
                    <a:pt x="160" y="118"/>
                  </a:lnTo>
                  <a:lnTo>
                    <a:pt x="139" y="111"/>
                  </a:lnTo>
                  <a:lnTo>
                    <a:pt x="96" y="91"/>
                  </a:lnTo>
                  <a:lnTo>
                    <a:pt x="75" y="80"/>
                  </a:lnTo>
                  <a:lnTo>
                    <a:pt x="55" y="68"/>
                  </a:lnTo>
                  <a:lnTo>
                    <a:pt x="37" y="55"/>
                  </a:lnTo>
                  <a:lnTo>
                    <a:pt x="22" y="44"/>
                  </a:lnTo>
                  <a:lnTo>
                    <a:pt x="10" y="32"/>
                  </a:lnTo>
                  <a:lnTo>
                    <a:pt x="3" y="21"/>
                  </a:lnTo>
                  <a:lnTo>
                    <a:pt x="1" y="15"/>
                  </a:lnTo>
                  <a:lnTo>
                    <a:pt x="0" y="10"/>
                  </a:lnTo>
                  <a:lnTo>
                    <a:pt x="1" y="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86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5" name="Freeform 239"/>
            <p:cNvSpPr/>
            <p:nvPr/>
          </p:nvSpPr>
          <p:spPr bwMode="auto">
            <a:xfrm>
              <a:off x="2635" y="2845"/>
              <a:ext cx="138" cy="57"/>
            </a:xfrm>
            <a:custGeom>
              <a:avLst/>
              <a:gdLst>
                <a:gd name="T0" fmla="*/ 0 w 414"/>
                <a:gd name="T1" fmla="*/ 0 h 172"/>
                <a:gd name="T2" fmla="*/ 0 w 414"/>
                <a:gd name="T3" fmla="*/ 0 h 172"/>
                <a:gd name="T4" fmla="*/ 0 w 414"/>
                <a:gd name="T5" fmla="*/ 0 h 172"/>
                <a:gd name="T6" fmla="*/ 0 w 414"/>
                <a:gd name="T7" fmla="*/ 0 h 172"/>
                <a:gd name="T8" fmla="*/ 0 w 414"/>
                <a:gd name="T9" fmla="*/ 0 h 172"/>
                <a:gd name="T10" fmla="*/ 0 w 414"/>
                <a:gd name="T11" fmla="*/ 0 h 172"/>
                <a:gd name="T12" fmla="*/ 0 w 414"/>
                <a:gd name="T13" fmla="*/ 0 h 172"/>
                <a:gd name="T14" fmla="*/ 0 w 414"/>
                <a:gd name="T15" fmla="*/ 0 h 172"/>
                <a:gd name="T16" fmla="*/ 0 w 414"/>
                <a:gd name="T17" fmla="*/ 0 h 172"/>
                <a:gd name="T18" fmla="*/ 0 w 414"/>
                <a:gd name="T19" fmla="*/ 0 h 172"/>
                <a:gd name="T20" fmla="*/ 0 w 414"/>
                <a:gd name="T21" fmla="*/ 0 h 172"/>
                <a:gd name="T22" fmla="*/ 0 w 414"/>
                <a:gd name="T23" fmla="*/ 0 h 172"/>
                <a:gd name="T24" fmla="*/ 0 w 414"/>
                <a:gd name="T25" fmla="*/ 0 h 172"/>
                <a:gd name="T26" fmla="*/ 0 w 414"/>
                <a:gd name="T27" fmla="*/ 0 h 172"/>
                <a:gd name="T28" fmla="*/ 0 w 414"/>
                <a:gd name="T29" fmla="*/ 0 h 172"/>
                <a:gd name="T30" fmla="*/ 0 w 414"/>
                <a:gd name="T31" fmla="*/ 0 h 172"/>
                <a:gd name="T32" fmla="*/ 0 w 414"/>
                <a:gd name="T33" fmla="*/ 0 h 172"/>
                <a:gd name="T34" fmla="*/ 0 w 414"/>
                <a:gd name="T35" fmla="*/ 0 h 172"/>
                <a:gd name="T36" fmla="*/ 0 w 414"/>
                <a:gd name="T37" fmla="*/ 0 h 172"/>
                <a:gd name="T38" fmla="*/ 0 w 414"/>
                <a:gd name="T39" fmla="*/ 0 h 172"/>
                <a:gd name="T40" fmla="*/ 0 w 414"/>
                <a:gd name="T41" fmla="*/ 0 h 172"/>
                <a:gd name="T42" fmla="*/ 0 w 414"/>
                <a:gd name="T43" fmla="*/ 0 h 172"/>
                <a:gd name="T44" fmla="*/ 0 w 414"/>
                <a:gd name="T45" fmla="*/ 0 h 172"/>
                <a:gd name="T46" fmla="*/ 0 w 414"/>
                <a:gd name="T47" fmla="*/ 0 h 172"/>
                <a:gd name="T48" fmla="*/ 0 w 414"/>
                <a:gd name="T49" fmla="*/ 0 h 172"/>
                <a:gd name="T50" fmla="*/ 0 w 414"/>
                <a:gd name="T51" fmla="*/ 0 h 172"/>
                <a:gd name="T52" fmla="*/ 0 w 414"/>
                <a:gd name="T53" fmla="*/ 0 h 172"/>
                <a:gd name="T54" fmla="*/ 0 w 414"/>
                <a:gd name="T55" fmla="*/ 0 h 172"/>
                <a:gd name="T56" fmla="*/ 0 w 414"/>
                <a:gd name="T57" fmla="*/ 0 h 172"/>
                <a:gd name="T58" fmla="*/ 0 w 414"/>
                <a:gd name="T59" fmla="*/ 0 h 172"/>
                <a:gd name="T60" fmla="*/ 0 w 414"/>
                <a:gd name="T61" fmla="*/ 0 h 172"/>
                <a:gd name="T62" fmla="*/ 0 w 414"/>
                <a:gd name="T63" fmla="*/ 0 h 172"/>
                <a:gd name="T64" fmla="*/ 0 w 414"/>
                <a:gd name="T65" fmla="*/ 0 h 172"/>
                <a:gd name="T66" fmla="*/ 0 w 414"/>
                <a:gd name="T67" fmla="*/ 0 h 172"/>
                <a:gd name="T68" fmla="*/ 0 w 414"/>
                <a:gd name="T69" fmla="*/ 0 h 172"/>
                <a:gd name="T70" fmla="*/ 0 w 414"/>
                <a:gd name="T71" fmla="*/ 0 h 172"/>
                <a:gd name="T72" fmla="*/ 0 w 414"/>
                <a:gd name="T73" fmla="*/ 0 h 172"/>
                <a:gd name="T74" fmla="*/ 0 w 414"/>
                <a:gd name="T75" fmla="*/ 0 h 172"/>
                <a:gd name="T76" fmla="*/ 0 w 414"/>
                <a:gd name="T77" fmla="*/ 0 h 172"/>
                <a:gd name="T78" fmla="*/ 0 w 414"/>
                <a:gd name="T79" fmla="*/ 0 h 172"/>
                <a:gd name="T80" fmla="*/ 0 w 414"/>
                <a:gd name="T81" fmla="*/ 0 h 17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4"/>
                <a:gd name="T124" fmla="*/ 0 h 172"/>
                <a:gd name="T125" fmla="*/ 414 w 414"/>
                <a:gd name="T126" fmla="*/ 172 h 17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4" h="172">
                  <a:moveTo>
                    <a:pt x="0" y="75"/>
                  </a:moveTo>
                  <a:lnTo>
                    <a:pt x="37" y="58"/>
                  </a:lnTo>
                  <a:lnTo>
                    <a:pt x="75" y="42"/>
                  </a:lnTo>
                  <a:lnTo>
                    <a:pt x="115" y="28"/>
                  </a:lnTo>
                  <a:lnTo>
                    <a:pt x="154" y="17"/>
                  </a:lnTo>
                  <a:lnTo>
                    <a:pt x="196" y="11"/>
                  </a:lnTo>
                  <a:lnTo>
                    <a:pt x="235" y="6"/>
                  </a:lnTo>
                  <a:lnTo>
                    <a:pt x="270" y="2"/>
                  </a:lnTo>
                  <a:lnTo>
                    <a:pt x="305" y="0"/>
                  </a:lnTo>
                  <a:lnTo>
                    <a:pt x="336" y="2"/>
                  </a:lnTo>
                  <a:lnTo>
                    <a:pt x="364" y="9"/>
                  </a:lnTo>
                  <a:lnTo>
                    <a:pt x="376" y="13"/>
                  </a:lnTo>
                  <a:lnTo>
                    <a:pt x="388" y="20"/>
                  </a:lnTo>
                  <a:lnTo>
                    <a:pt x="399" y="28"/>
                  </a:lnTo>
                  <a:lnTo>
                    <a:pt x="410" y="38"/>
                  </a:lnTo>
                  <a:lnTo>
                    <a:pt x="413" y="51"/>
                  </a:lnTo>
                  <a:lnTo>
                    <a:pt x="414" y="63"/>
                  </a:lnTo>
                  <a:lnTo>
                    <a:pt x="414" y="74"/>
                  </a:lnTo>
                  <a:lnTo>
                    <a:pt x="412" y="85"/>
                  </a:lnTo>
                  <a:lnTo>
                    <a:pt x="408" y="95"/>
                  </a:lnTo>
                  <a:lnTo>
                    <a:pt x="403" y="105"/>
                  </a:lnTo>
                  <a:lnTo>
                    <a:pt x="390" y="122"/>
                  </a:lnTo>
                  <a:lnTo>
                    <a:pt x="372" y="137"/>
                  </a:lnTo>
                  <a:lnTo>
                    <a:pt x="353" y="149"/>
                  </a:lnTo>
                  <a:lnTo>
                    <a:pt x="331" y="159"/>
                  </a:lnTo>
                  <a:lnTo>
                    <a:pt x="309" y="167"/>
                  </a:lnTo>
                  <a:lnTo>
                    <a:pt x="307" y="168"/>
                  </a:lnTo>
                  <a:lnTo>
                    <a:pt x="306" y="169"/>
                  </a:lnTo>
                  <a:lnTo>
                    <a:pt x="297" y="172"/>
                  </a:lnTo>
                  <a:lnTo>
                    <a:pt x="285" y="172"/>
                  </a:lnTo>
                  <a:lnTo>
                    <a:pt x="269" y="170"/>
                  </a:lnTo>
                  <a:lnTo>
                    <a:pt x="250" y="168"/>
                  </a:lnTo>
                  <a:lnTo>
                    <a:pt x="228" y="165"/>
                  </a:lnTo>
                  <a:lnTo>
                    <a:pt x="203" y="160"/>
                  </a:lnTo>
                  <a:lnTo>
                    <a:pt x="178" y="154"/>
                  </a:lnTo>
                  <a:lnTo>
                    <a:pt x="126" y="141"/>
                  </a:lnTo>
                  <a:lnTo>
                    <a:pt x="75" y="122"/>
                  </a:lnTo>
                  <a:lnTo>
                    <a:pt x="52" y="111"/>
                  </a:lnTo>
                  <a:lnTo>
                    <a:pt x="32" y="100"/>
                  </a:lnTo>
                  <a:lnTo>
                    <a:pt x="14" y="8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9E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6" name="Freeform 240"/>
            <p:cNvSpPr/>
            <p:nvPr/>
          </p:nvSpPr>
          <p:spPr bwMode="auto">
            <a:xfrm>
              <a:off x="2696" y="2861"/>
              <a:ext cx="52" cy="31"/>
            </a:xfrm>
            <a:custGeom>
              <a:avLst/>
              <a:gdLst>
                <a:gd name="T0" fmla="*/ 0 w 157"/>
                <a:gd name="T1" fmla="*/ 0 h 93"/>
                <a:gd name="T2" fmla="*/ 0 w 157"/>
                <a:gd name="T3" fmla="*/ 0 h 93"/>
                <a:gd name="T4" fmla="*/ 0 w 157"/>
                <a:gd name="T5" fmla="*/ 0 h 93"/>
                <a:gd name="T6" fmla="*/ 0 w 157"/>
                <a:gd name="T7" fmla="*/ 0 h 93"/>
                <a:gd name="T8" fmla="*/ 0 w 157"/>
                <a:gd name="T9" fmla="*/ 0 h 93"/>
                <a:gd name="T10" fmla="*/ 0 w 157"/>
                <a:gd name="T11" fmla="*/ 0 h 93"/>
                <a:gd name="T12" fmla="*/ 0 w 157"/>
                <a:gd name="T13" fmla="*/ 0 h 93"/>
                <a:gd name="T14" fmla="*/ 0 w 157"/>
                <a:gd name="T15" fmla="*/ 0 h 93"/>
                <a:gd name="T16" fmla="*/ 0 w 157"/>
                <a:gd name="T17" fmla="*/ 0 h 93"/>
                <a:gd name="T18" fmla="*/ 0 w 157"/>
                <a:gd name="T19" fmla="*/ 0 h 93"/>
                <a:gd name="T20" fmla="*/ 0 w 157"/>
                <a:gd name="T21" fmla="*/ 0 h 93"/>
                <a:gd name="T22" fmla="*/ 0 w 157"/>
                <a:gd name="T23" fmla="*/ 0 h 93"/>
                <a:gd name="T24" fmla="*/ 0 w 157"/>
                <a:gd name="T25" fmla="*/ 0 h 93"/>
                <a:gd name="T26" fmla="*/ 0 w 157"/>
                <a:gd name="T27" fmla="*/ 0 h 93"/>
                <a:gd name="T28" fmla="*/ 0 w 157"/>
                <a:gd name="T29" fmla="*/ 0 h 93"/>
                <a:gd name="T30" fmla="*/ 0 w 157"/>
                <a:gd name="T31" fmla="*/ 0 h 93"/>
                <a:gd name="T32" fmla="*/ 0 w 157"/>
                <a:gd name="T33" fmla="*/ 0 h 93"/>
                <a:gd name="T34" fmla="*/ 0 w 157"/>
                <a:gd name="T35" fmla="*/ 0 h 93"/>
                <a:gd name="T36" fmla="*/ 0 w 157"/>
                <a:gd name="T37" fmla="*/ 0 h 93"/>
                <a:gd name="T38" fmla="*/ 0 w 157"/>
                <a:gd name="T39" fmla="*/ 0 h 93"/>
                <a:gd name="T40" fmla="*/ 0 w 157"/>
                <a:gd name="T41" fmla="*/ 0 h 93"/>
                <a:gd name="T42" fmla="*/ 0 w 157"/>
                <a:gd name="T43" fmla="*/ 0 h 93"/>
                <a:gd name="T44" fmla="*/ 0 w 157"/>
                <a:gd name="T45" fmla="*/ 0 h 93"/>
                <a:gd name="T46" fmla="*/ 0 w 157"/>
                <a:gd name="T47" fmla="*/ 0 h 93"/>
                <a:gd name="T48" fmla="*/ 0 w 157"/>
                <a:gd name="T49" fmla="*/ 0 h 93"/>
                <a:gd name="T50" fmla="*/ 0 w 157"/>
                <a:gd name="T51" fmla="*/ 0 h 93"/>
                <a:gd name="T52" fmla="*/ 0 w 157"/>
                <a:gd name="T53" fmla="*/ 0 h 93"/>
                <a:gd name="T54" fmla="*/ 0 w 157"/>
                <a:gd name="T55" fmla="*/ 0 h 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57"/>
                <a:gd name="T85" fmla="*/ 0 h 93"/>
                <a:gd name="T86" fmla="*/ 157 w 157"/>
                <a:gd name="T87" fmla="*/ 93 h 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57" h="93">
                  <a:moveTo>
                    <a:pt x="78" y="93"/>
                  </a:moveTo>
                  <a:lnTo>
                    <a:pt x="48" y="83"/>
                  </a:lnTo>
                  <a:lnTo>
                    <a:pt x="33" y="75"/>
                  </a:lnTo>
                  <a:lnTo>
                    <a:pt x="20" y="68"/>
                  </a:lnTo>
                  <a:lnTo>
                    <a:pt x="10" y="59"/>
                  </a:lnTo>
                  <a:lnTo>
                    <a:pt x="4" y="49"/>
                  </a:lnTo>
                  <a:lnTo>
                    <a:pt x="0" y="40"/>
                  </a:lnTo>
                  <a:lnTo>
                    <a:pt x="1" y="33"/>
                  </a:lnTo>
                  <a:lnTo>
                    <a:pt x="2" y="27"/>
                  </a:lnTo>
                  <a:lnTo>
                    <a:pt x="18" y="17"/>
                  </a:lnTo>
                  <a:lnTo>
                    <a:pt x="33" y="10"/>
                  </a:lnTo>
                  <a:lnTo>
                    <a:pt x="48" y="5"/>
                  </a:lnTo>
                  <a:lnTo>
                    <a:pt x="61" y="1"/>
                  </a:lnTo>
                  <a:lnTo>
                    <a:pt x="74" y="0"/>
                  </a:lnTo>
                  <a:lnTo>
                    <a:pt x="86" y="0"/>
                  </a:lnTo>
                  <a:lnTo>
                    <a:pt x="108" y="5"/>
                  </a:lnTo>
                  <a:lnTo>
                    <a:pt x="126" y="14"/>
                  </a:lnTo>
                  <a:lnTo>
                    <a:pt x="141" y="24"/>
                  </a:lnTo>
                  <a:lnTo>
                    <a:pt x="152" y="32"/>
                  </a:lnTo>
                  <a:lnTo>
                    <a:pt x="157" y="40"/>
                  </a:lnTo>
                  <a:lnTo>
                    <a:pt x="157" y="56"/>
                  </a:lnTo>
                  <a:lnTo>
                    <a:pt x="152" y="68"/>
                  </a:lnTo>
                  <a:lnTo>
                    <a:pt x="146" y="78"/>
                  </a:lnTo>
                  <a:lnTo>
                    <a:pt x="137" y="84"/>
                  </a:lnTo>
                  <a:lnTo>
                    <a:pt x="125" y="88"/>
                  </a:lnTo>
                  <a:lnTo>
                    <a:pt x="112" y="90"/>
                  </a:lnTo>
                  <a:lnTo>
                    <a:pt x="97" y="91"/>
                  </a:lnTo>
                  <a:lnTo>
                    <a:pt x="78" y="93"/>
                  </a:lnTo>
                  <a:close/>
                </a:path>
              </a:pathLst>
            </a:custGeom>
            <a:solidFill>
              <a:srgbClr val="FF0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7" name="Freeform 241"/>
            <p:cNvSpPr/>
            <p:nvPr/>
          </p:nvSpPr>
          <p:spPr bwMode="auto">
            <a:xfrm>
              <a:off x="2711" y="2868"/>
              <a:ext cx="34" cy="20"/>
            </a:xfrm>
            <a:custGeom>
              <a:avLst/>
              <a:gdLst>
                <a:gd name="T0" fmla="*/ 0 w 103"/>
                <a:gd name="T1" fmla="*/ 0 h 60"/>
                <a:gd name="T2" fmla="*/ 0 w 103"/>
                <a:gd name="T3" fmla="*/ 0 h 60"/>
                <a:gd name="T4" fmla="*/ 0 w 103"/>
                <a:gd name="T5" fmla="*/ 0 h 60"/>
                <a:gd name="T6" fmla="*/ 0 w 103"/>
                <a:gd name="T7" fmla="*/ 0 h 60"/>
                <a:gd name="T8" fmla="*/ 0 w 103"/>
                <a:gd name="T9" fmla="*/ 0 h 60"/>
                <a:gd name="T10" fmla="*/ 0 w 103"/>
                <a:gd name="T11" fmla="*/ 0 h 60"/>
                <a:gd name="T12" fmla="*/ 0 w 103"/>
                <a:gd name="T13" fmla="*/ 0 h 60"/>
                <a:gd name="T14" fmla="*/ 0 w 103"/>
                <a:gd name="T15" fmla="*/ 0 h 60"/>
                <a:gd name="T16" fmla="*/ 0 w 103"/>
                <a:gd name="T17" fmla="*/ 0 h 60"/>
                <a:gd name="T18" fmla="*/ 0 w 103"/>
                <a:gd name="T19" fmla="*/ 0 h 60"/>
                <a:gd name="T20" fmla="*/ 0 w 103"/>
                <a:gd name="T21" fmla="*/ 0 h 60"/>
                <a:gd name="T22" fmla="*/ 0 w 103"/>
                <a:gd name="T23" fmla="*/ 0 h 60"/>
                <a:gd name="T24" fmla="*/ 0 w 103"/>
                <a:gd name="T25" fmla="*/ 0 h 60"/>
                <a:gd name="T26" fmla="*/ 0 w 103"/>
                <a:gd name="T27" fmla="*/ 0 h 60"/>
                <a:gd name="T28" fmla="*/ 0 w 103"/>
                <a:gd name="T29" fmla="*/ 0 h 60"/>
                <a:gd name="T30" fmla="*/ 0 w 103"/>
                <a:gd name="T31" fmla="*/ 0 h 60"/>
                <a:gd name="T32" fmla="*/ 0 w 103"/>
                <a:gd name="T33" fmla="*/ 0 h 60"/>
                <a:gd name="T34" fmla="*/ 0 w 103"/>
                <a:gd name="T35" fmla="*/ 0 h 60"/>
                <a:gd name="T36" fmla="*/ 0 w 103"/>
                <a:gd name="T37" fmla="*/ 0 h 60"/>
                <a:gd name="T38" fmla="*/ 0 w 103"/>
                <a:gd name="T39" fmla="*/ 0 h 60"/>
                <a:gd name="T40" fmla="*/ 0 w 103"/>
                <a:gd name="T41" fmla="*/ 0 h 60"/>
                <a:gd name="T42" fmla="*/ 0 w 103"/>
                <a:gd name="T43" fmla="*/ 0 h 60"/>
                <a:gd name="T44" fmla="*/ 0 w 103"/>
                <a:gd name="T45" fmla="*/ 0 h 60"/>
                <a:gd name="T46" fmla="*/ 0 w 103"/>
                <a:gd name="T47" fmla="*/ 0 h 6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3"/>
                <a:gd name="T73" fmla="*/ 0 h 60"/>
                <a:gd name="T74" fmla="*/ 103 w 103"/>
                <a:gd name="T75" fmla="*/ 60 h 6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3" h="60">
                  <a:moveTo>
                    <a:pt x="0" y="29"/>
                  </a:moveTo>
                  <a:lnTo>
                    <a:pt x="4" y="20"/>
                  </a:lnTo>
                  <a:lnTo>
                    <a:pt x="9" y="12"/>
                  </a:lnTo>
                  <a:lnTo>
                    <a:pt x="15" y="7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56" y="1"/>
                  </a:lnTo>
                  <a:lnTo>
                    <a:pt x="73" y="6"/>
                  </a:lnTo>
                  <a:lnTo>
                    <a:pt x="87" y="15"/>
                  </a:lnTo>
                  <a:lnTo>
                    <a:pt x="94" y="21"/>
                  </a:lnTo>
                  <a:lnTo>
                    <a:pt x="98" y="26"/>
                  </a:lnTo>
                  <a:lnTo>
                    <a:pt x="101" y="32"/>
                  </a:lnTo>
                  <a:lnTo>
                    <a:pt x="103" y="37"/>
                  </a:lnTo>
                  <a:lnTo>
                    <a:pt x="100" y="43"/>
                  </a:lnTo>
                  <a:lnTo>
                    <a:pt x="96" y="48"/>
                  </a:lnTo>
                  <a:lnTo>
                    <a:pt x="84" y="55"/>
                  </a:lnTo>
                  <a:lnTo>
                    <a:pt x="68" y="60"/>
                  </a:lnTo>
                  <a:lnTo>
                    <a:pt x="51" y="60"/>
                  </a:lnTo>
                  <a:lnTo>
                    <a:pt x="33" y="57"/>
                  </a:lnTo>
                  <a:lnTo>
                    <a:pt x="19" y="50"/>
                  </a:lnTo>
                  <a:lnTo>
                    <a:pt x="6" y="42"/>
                  </a:lnTo>
                  <a:lnTo>
                    <a:pt x="3" y="3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8" name="Freeform 242"/>
            <p:cNvSpPr/>
            <p:nvPr/>
          </p:nvSpPr>
          <p:spPr bwMode="auto">
            <a:xfrm>
              <a:off x="2563" y="2860"/>
              <a:ext cx="33" cy="20"/>
            </a:xfrm>
            <a:custGeom>
              <a:avLst/>
              <a:gdLst>
                <a:gd name="T0" fmla="*/ 0 w 101"/>
                <a:gd name="T1" fmla="*/ 0 h 62"/>
                <a:gd name="T2" fmla="*/ 0 w 101"/>
                <a:gd name="T3" fmla="*/ 0 h 62"/>
                <a:gd name="T4" fmla="*/ 0 w 101"/>
                <a:gd name="T5" fmla="*/ 0 h 62"/>
                <a:gd name="T6" fmla="*/ 0 w 101"/>
                <a:gd name="T7" fmla="*/ 0 h 62"/>
                <a:gd name="T8" fmla="*/ 0 w 101"/>
                <a:gd name="T9" fmla="*/ 0 h 62"/>
                <a:gd name="T10" fmla="*/ 0 w 101"/>
                <a:gd name="T11" fmla="*/ 0 h 62"/>
                <a:gd name="T12" fmla="*/ 0 w 101"/>
                <a:gd name="T13" fmla="*/ 0 h 62"/>
                <a:gd name="T14" fmla="*/ 0 w 101"/>
                <a:gd name="T15" fmla="*/ 0 h 62"/>
                <a:gd name="T16" fmla="*/ 0 w 101"/>
                <a:gd name="T17" fmla="*/ 0 h 62"/>
                <a:gd name="T18" fmla="*/ 0 w 101"/>
                <a:gd name="T19" fmla="*/ 0 h 62"/>
                <a:gd name="T20" fmla="*/ 0 w 101"/>
                <a:gd name="T21" fmla="*/ 0 h 62"/>
                <a:gd name="T22" fmla="*/ 0 w 101"/>
                <a:gd name="T23" fmla="*/ 0 h 62"/>
                <a:gd name="T24" fmla="*/ 0 w 101"/>
                <a:gd name="T25" fmla="*/ 0 h 62"/>
                <a:gd name="T26" fmla="*/ 0 w 101"/>
                <a:gd name="T27" fmla="*/ 0 h 62"/>
                <a:gd name="T28" fmla="*/ 0 w 101"/>
                <a:gd name="T29" fmla="*/ 0 h 62"/>
                <a:gd name="T30" fmla="*/ 0 w 101"/>
                <a:gd name="T31" fmla="*/ 0 h 62"/>
                <a:gd name="T32" fmla="*/ 0 w 101"/>
                <a:gd name="T33" fmla="*/ 0 h 62"/>
                <a:gd name="T34" fmla="*/ 0 w 101"/>
                <a:gd name="T35" fmla="*/ 0 h 62"/>
                <a:gd name="T36" fmla="*/ 0 w 101"/>
                <a:gd name="T37" fmla="*/ 0 h 62"/>
                <a:gd name="T38" fmla="*/ 0 w 101"/>
                <a:gd name="T39" fmla="*/ 0 h 62"/>
                <a:gd name="T40" fmla="*/ 0 w 101"/>
                <a:gd name="T41" fmla="*/ 0 h 62"/>
                <a:gd name="T42" fmla="*/ 0 w 101"/>
                <a:gd name="T43" fmla="*/ 0 h 62"/>
                <a:gd name="T44" fmla="*/ 0 w 101"/>
                <a:gd name="T45" fmla="*/ 0 h 62"/>
                <a:gd name="T46" fmla="*/ 0 w 101"/>
                <a:gd name="T47" fmla="*/ 0 h 62"/>
                <a:gd name="T48" fmla="*/ 0 w 101"/>
                <a:gd name="T49" fmla="*/ 0 h 6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1"/>
                <a:gd name="T76" fmla="*/ 0 h 62"/>
                <a:gd name="T77" fmla="*/ 101 w 101"/>
                <a:gd name="T78" fmla="*/ 62 h 6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1" h="62">
                  <a:moveTo>
                    <a:pt x="0" y="19"/>
                  </a:moveTo>
                  <a:lnTo>
                    <a:pt x="0" y="13"/>
                  </a:lnTo>
                  <a:lnTo>
                    <a:pt x="4" y="7"/>
                  </a:lnTo>
                  <a:lnTo>
                    <a:pt x="9" y="3"/>
                  </a:lnTo>
                  <a:lnTo>
                    <a:pt x="16" y="0"/>
                  </a:lnTo>
                  <a:lnTo>
                    <a:pt x="25" y="0"/>
                  </a:lnTo>
                  <a:lnTo>
                    <a:pt x="34" y="0"/>
                  </a:lnTo>
                  <a:lnTo>
                    <a:pt x="54" y="5"/>
                  </a:lnTo>
                  <a:lnTo>
                    <a:pt x="75" y="15"/>
                  </a:lnTo>
                  <a:lnTo>
                    <a:pt x="83" y="21"/>
                  </a:lnTo>
                  <a:lnTo>
                    <a:pt x="91" y="28"/>
                  </a:lnTo>
                  <a:lnTo>
                    <a:pt x="97" y="35"/>
                  </a:lnTo>
                  <a:lnTo>
                    <a:pt x="99" y="42"/>
                  </a:lnTo>
                  <a:lnTo>
                    <a:pt x="101" y="51"/>
                  </a:lnTo>
                  <a:lnTo>
                    <a:pt x="99" y="60"/>
                  </a:lnTo>
                  <a:lnTo>
                    <a:pt x="94" y="62"/>
                  </a:lnTo>
                  <a:lnTo>
                    <a:pt x="90" y="62"/>
                  </a:lnTo>
                  <a:lnTo>
                    <a:pt x="76" y="61"/>
                  </a:lnTo>
                  <a:lnTo>
                    <a:pt x="60" y="56"/>
                  </a:lnTo>
                  <a:lnTo>
                    <a:pt x="43" y="47"/>
                  </a:lnTo>
                  <a:lnTo>
                    <a:pt x="27" y="39"/>
                  </a:lnTo>
                  <a:lnTo>
                    <a:pt x="13" y="30"/>
                  </a:lnTo>
                  <a:lnTo>
                    <a:pt x="4" y="24"/>
                  </a:lnTo>
                  <a:lnTo>
                    <a:pt x="1" y="2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943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9" name="Freeform 243"/>
            <p:cNvSpPr/>
            <p:nvPr/>
          </p:nvSpPr>
          <p:spPr bwMode="auto">
            <a:xfrm>
              <a:off x="2527" y="2852"/>
              <a:ext cx="26" cy="17"/>
            </a:xfrm>
            <a:custGeom>
              <a:avLst/>
              <a:gdLst>
                <a:gd name="T0" fmla="*/ 0 w 78"/>
                <a:gd name="T1" fmla="*/ 0 h 51"/>
                <a:gd name="T2" fmla="*/ 0 w 78"/>
                <a:gd name="T3" fmla="*/ 0 h 51"/>
                <a:gd name="T4" fmla="*/ 0 w 78"/>
                <a:gd name="T5" fmla="*/ 0 h 51"/>
                <a:gd name="T6" fmla="*/ 0 w 78"/>
                <a:gd name="T7" fmla="*/ 0 h 51"/>
                <a:gd name="T8" fmla="*/ 0 w 78"/>
                <a:gd name="T9" fmla="*/ 0 h 51"/>
                <a:gd name="T10" fmla="*/ 0 w 78"/>
                <a:gd name="T11" fmla="*/ 0 h 51"/>
                <a:gd name="T12" fmla="*/ 0 w 78"/>
                <a:gd name="T13" fmla="*/ 0 h 51"/>
                <a:gd name="T14" fmla="*/ 0 w 78"/>
                <a:gd name="T15" fmla="*/ 0 h 51"/>
                <a:gd name="T16" fmla="*/ 0 w 78"/>
                <a:gd name="T17" fmla="*/ 0 h 51"/>
                <a:gd name="T18" fmla="*/ 0 w 78"/>
                <a:gd name="T19" fmla="*/ 0 h 51"/>
                <a:gd name="T20" fmla="*/ 0 w 78"/>
                <a:gd name="T21" fmla="*/ 0 h 51"/>
                <a:gd name="T22" fmla="*/ 0 w 78"/>
                <a:gd name="T23" fmla="*/ 0 h 51"/>
                <a:gd name="T24" fmla="*/ 0 w 78"/>
                <a:gd name="T25" fmla="*/ 0 h 51"/>
                <a:gd name="T26" fmla="*/ 0 w 78"/>
                <a:gd name="T27" fmla="*/ 0 h 51"/>
                <a:gd name="T28" fmla="*/ 0 w 78"/>
                <a:gd name="T29" fmla="*/ 0 h 51"/>
                <a:gd name="T30" fmla="*/ 0 w 78"/>
                <a:gd name="T31" fmla="*/ 0 h 51"/>
                <a:gd name="T32" fmla="*/ 0 w 78"/>
                <a:gd name="T33" fmla="*/ 0 h 51"/>
                <a:gd name="T34" fmla="*/ 0 w 78"/>
                <a:gd name="T35" fmla="*/ 0 h 51"/>
                <a:gd name="T36" fmla="*/ 0 w 78"/>
                <a:gd name="T37" fmla="*/ 0 h 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8"/>
                <a:gd name="T58" fmla="*/ 0 h 51"/>
                <a:gd name="T59" fmla="*/ 78 w 78"/>
                <a:gd name="T60" fmla="*/ 51 h 5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8" h="51">
                  <a:moveTo>
                    <a:pt x="0" y="23"/>
                  </a:moveTo>
                  <a:lnTo>
                    <a:pt x="4" y="16"/>
                  </a:lnTo>
                  <a:lnTo>
                    <a:pt x="9" y="9"/>
                  </a:lnTo>
                  <a:lnTo>
                    <a:pt x="16" y="4"/>
                  </a:lnTo>
                  <a:lnTo>
                    <a:pt x="25" y="1"/>
                  </a:lnTo>
                  <a:lnTo>
                    <a:pt x="35" y="0"/>
                  </a:lnTo>
                  <a:lnTo>
                    <a:pt x="48" y="2"/>
                  </a:lnTo>
                  <a:lnTo>
                    <a:pt x="62" y="7"/>
                  </a:lnTo>
                  <a:lnTo>
                    <a:pt x="78" y="15"/>
                  </a:lnTo>
                  <a:lnTo>
                    <a:pt x="78" y="22"/>
                  </a:lnTo>
                  <a:lnTo>
                    <a:pt x="75" y="28"/>
                  </a:lnTo>
                  <a:lnTo>
                    <a:pt x="66" y="38"/>
                  </a:lnTo>
                  <a:lnTo>
                    <a:pt x="55" y="46"/>
                  </a:lnTo>
                  <a:lnTo>
                    <a:pt x="42" y="51"/>
                  </a:lnTo>
                  <a:lnTo>
                    <a:pt x="28" y="51"/>
                  </a:lnTo>
                  <a:lnTo>
                    <a:pt x="16" y="47"/>
                  </a:lnTo>
                  <a:lnTo>
                    <a:pt x="6" y="38"/>
                  </a:lnTo>
                  <a:lnTo>
                    <a:pt x="3" y="32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876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0" name="Freeform 244"/>
            <p:cNvSpPr/>
            <p:nvPr/>
          </p:nvSpPr>
          <p:spPr bwMode="auto">
            <a:xfrm>
              <a:off x="2566" y="2588"/>
              <a:ext cx="226" cy="275"/>
            </a:xfrm>
            <a:custGeom>
              <a:avLst/>
              <a:gdLst>
                <a:gd name="T0" fmla="*/ 0 w 676"/>
                <a:gd name="T1" fmla="*/ 0 h 826"/>
                <a:gd name="T2" fmla="*/ 0 w 676"/>
                <a:gd name="T3" fmla="*/ 0 h 826"/>
                <a:gd name="T4" fmla="*/ 0 w 676"/>
                <a:gd name="T5" fmla="*/ 0 h 826"/>
                <a:gd name="T6" fmla="*/ 0 w 676"/>
                <a:gd name="T7" fmla="*/ 0 h 826"/>
                <a:gd name="T8" fmla="*/ 0 w 676"/>
                <a:gd name="T9" fmla="*/ 0 h 826"/>
                <a:gd name="T10" fmla="*/ 0 w 676"/>
                <a:gd name="T11" fmla="*/ 0 h 826"/>
                <a:gd name="T12" fmla="*/ 0 w 676"/>
                <a:gd name="T13" fmla="*/ 0 h 826"/>
                <a:gd name="T14" fmla="*/ 0 w 676"/>
                <a:gd name="T15" fmla="*/ 0 h 826"/>
                <a:gd name="T16" fmla="*/ 0 w 676"/>
                <a:gd name="T17" fmla="*/ 0 h 826"/>
                <a:gd name="T18" fmla="*/ 0 w 676"/>
                <a:gd name="T19" fmla="*/ 0 h 826"/>
                <a:gd name="T20" fmla="*/ 0 w 676"/>
                <a:gd name="T21" fmla="*/ 0 h 826"/>
                <a:gd name="T22" fmla="*/ 0 w 676"/>
                <a:gd name="T23" fmla="*/ 0 h 826"/>
                <a:gd name="T24" fmla="*/ 0 w 676"/>
                <a:gd name="T25" fmla="*/ 0 h 826"/>
                <a:gd name="T26" fmla="*/ 0 w 676"/>
                <a:gd name="T27" fmla="*/ 0 h 826"/>
                <a:gd name="T28" fmla="*/ 0 w 676"/>
                <a:gd name="T29" fmla="*/ 0 h 826"/>
                <a:gd name="T30" fmla="*/ 0 w 676"/>
                <a:gd name="T31" fmla="*/ 0 h 826"/>
                <a:gd name="T32" fmla="*/ 0 w 676"/>
                <a:gd name="T33" fmla="*/ 0 h 826"/>
                <a:gd name="T34" fmla="*/ 0 w 676"/>
                <a:gd name="T35" fmla="*/ 0 h 826"/>
                <a:gd name="T36" fmla="*/ 0 w 676"/>
                <a:gd name="T37" fmla="*/ 0 h 826"/>
                <a:gd name="T38" fmla="*/ 0 w 676"/>
                <a:gd name="T39" fmla="*/ 0 h 826"/>
                <a:gd name="T40" fmla="*/ 0 w 676"/>
                <a:gd name="T41" fmla="*/ 0 h 826"/>
                <a:gd name="T42" fmla="*/ 0 w 676"/>
                <a:gd name="T43" fmla="*/ 0 h 826"/>
                <a:gd name="T44" fmla="*/ 0 w 676"/>
                <a:gd name="T45" fmla="*/ 0 h 826"/>
                <a:gd name="T46" fmla="*/ 0 w 676"/>
                <a:gd name="T47" fmla="*/ 0 h 826"/>
                <a:gd name="T48" fmla="*/ 0 w 676"/>
                <a:gd name="T49" fmla="*/ 0 h 826"/>
                <a:gd name="T50" fmla="*/ 0 w 676"/>
                <a:gd name="T51" fmla="*/ 0 h 826"/>
                <a:gd name="T52" fmla="*/ 0 w 676"/>
                <a:gd name="T53" fmla="*/ 0 h 826"/>
                <a:gd name="T54" fmla="*/ 0 w 676"/>
                <a:gd name="T55" fmla="*/ 0 h 826"/>
                <a:gd name="T56" fmla="*/ 0 w 676"/>
                <a:gd name="T57" fmla="*/ 0 h 826"/>
                <a:gd name="T58" fmla="*/ 0 w 676"/>
                <a:gd name="T59" fmla="*/ 0 h 826"/>
                <a:gd name="T60" fmla="*/ 0 w 676"/>
                <a:gd name="T61" fmla="*/ 0 h 826"/>
                <a:gd name="T62" fmla="*/ 0 w 676"/>
                <a:gd name="T63" fmla="*/ 0 h 826"/>
                <a:gd name="T64" fmla="*/ 0 w 676"/>
                <a:gd name="T65" fmla="*/ 0 h 826"/>
                <a:gd name="T66" fmla="*/ 0 w 676"/>
                <a:gd name="T67" fmla="*/ 0 h 826"/>
                <a:gd name="T68" fmla="*/ 0 w 676"/>
                <a:gd name="T69" fmla="*/ 0 h 826"/>
                <a:gd name="T70" fmla="*/ 0 w 676"/>
                <a:gd name="T71" fmla="*/ 0 h 826"/>
                <a:gd name="T72" fmla="*/ 0 w 676"/>
                <a:gd name="T73" fmla="*/ 0 h 826"/>
                <a:gd name="T74" fmla="*/ 0 w 676"/>
                <a:gd name="T75" fmla="*/ 0 h 826"/>
                <a:gd name="T76" fmla="*/ 0 w 676"/>
                <a:gd name="T77" fmla="*/ 0 h 826"/>
                <a:gd name="T78" fmla="*/ 0 w 676"/>
                <a:gd name="T79" fmla="*/ 0 h 826"/>
                <a:gd name="T80" fmla="*/ 0 w 676"/>
                <a:gd name="T81" fmla="*/ 0 h 826"/>
                <a:gd name="T82" fmla="*/ 0 w 676"/>
                <a:gd name="T83" fmla="*/ 0 h 826"/>
                <a:gd name="T84" fmla="*/ 0 w 676"/>
                <a:gd name="T85" fmla="*/ 0 h 826"/>
                <a:gd name="T86" fmla="*/ 0 w 676"/>
                <a:gd name="T87" fmla="*/ 0 h 826"/>
                <a:gd name="T88" fmla="*/ 0 w 676"/>
                <a:gd name="T89" fmla="*/ 0 h 826"/>
                <a:gd name="T90" fmla="*/ 0 w 676"/>
                <a:gd name="T91" fmla="*/ 0 h 826"/>
                <a:gd name="T92" fmla="*/ 0 w 676"/>
                <a:gd name="T93" fmla="*/ 0 h 826"/>
                <a:gd name="T94" fmla="*/ 0 w 676"/>
                <a:gd name="T95" fmla="*/ 0 h 826"/>
                <a:gd name="T96" fmla="*/ 0 w 676"/>
                <a:gd name="T97" fmla="*/ 0 h 826"/>
                <a:gd name="T98" fmla="*/ 0 w 676"/>
                <a:gd name="T99" fmla="*/ 0 h 826"/>
                <a:gd name="T100" fmla="*/ 0 w 676"/>
                <a:gd name="T101" fmla="*/ 0 h 826"/>
                <a:gd name="T102" fmla="*/ 0 w 676"/>
                <a:gd name="T103" fmla="*/ 0 h 826"/>
                <a:gd name="T104" fmla="*/ 0 w 676"/>
                <a:gd name="T105" fmla="*/ 0 h 82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76"/>
                <a:gd name="T160" fmla="*/ 0 h 826"/>
                <a:gd name="T161" fmla="*/ 676 w 676"/>
                <a:gd name="T162" fmla="*/ 826 h 82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76" h="826">
                  <a:moveTo>
                    <a:pt x="117" y="824"/>
                  </a:moveTo>
                  <a:lnTo>
                    <a:pt x="103" y="824"/>
                  </a:lnTo>
                  <a:lnTo>
                    <a:pt x="91" y="820"/>
                  </a:lnTo>
                  <a:lnTo>
                    <a:pt x="80" y="813"/>
                  </a:lnTo>
                  <a:lnTo>
                    <a:pt x="70" y="803"/>
                  </a:lnTo>
                  <a:lnTo>
                    <a:pt x="59" y="789"/>
                  </a:lnTo>
                  <a:lnTo>
                    <a:pt x="50" y="774"/>
                  </a:lnTo>
                  <a:lnTo>
                    <a:pt x="34" y="740"/>
                  </a:lnTo>
                  <a:lnTo>
                    <a:pt x="22" y="703"/>
                  </a:lnTo>
                  <a:lnTo>
                    <a:pt x="12" y="667"/>
                  </a:lnTo>
                  <a:lnTo>
                    <a:pt x="9" y="651"/>
                  </a:lnTo>
                  <a:lnTo>
                    <a:pt x="5" y="636"/>
                  </a:lnTo>
                  <a:lnTo>
                    <a:pt x="2" y="625"/>
                  </a:lnTo>
                  <a:lnTo>
                    <a:pt x="1" y="616"/>
                  </a:lnTo>
                  <a:lnTo>
                    <a:pt x="0" y="587"/>
                  </a:lnTo>
                  <a:lnTo>
                    <a:pt x="1" y="558"/>
                  </a:lnTo>
                  <a:lnTo>
                    <a:pt x="6" y="506"/>
                  </a:lnTo>
                  <a:lnTo>
                    <a:pt x="16" y="458"/>
                  </a:lnTo>
                  <a:lnTo>
                    <a:pt x="31" y="415"/>
                  </a:lnTo>
                  <a:lnTo>
                    <a:pt x="47" y="375"/>
                  </a:lnTo>
                  <a:lnTo>
                    <a:pt x="65" y="340"/>
                  </a:lnTo>
                  <a:lnTo>
                    <a:pt x="85" y="310"/>
                  </a:lnTo>
                  <a:lnTo>
                    <a:pt x="104" y="284"/>
                  </a:lnTo>
                  <a:lnTo>
                    <a:pt x="107" y="278"/>
                  </a:lnTo>
                  <a:lnTo>
                    <a:pt x="110" y="270"/>
                  </a:lnTo>
                  <a:lnTo>
                    <a:pt x="117" y="262"/>
                  </a:lnTo>
                  <a:lnTo>
                    <a:pt x="125" y="252"/>
                  </a:lnTo>
                  <a:lnTo>
                    <a:pt x="135" y="242"/>
                  </a:lnTo>
                  <a:lnTo>
                    <a:pt x="146" y="231"/>
                  </a:lnTo>
                  <a:lnTo>
                    <a:pt x="158" y="219"/>
                  </a:lnTo>
                  <a:lnTo>
                    <a:pt x="173" y="206"/>
                  </a:lnTo>
                  <a:lnTo>
                    <a:pt x="205" y="180"/>
                  </a:lnTo>
                  <a:lnTo>
                    <a:pt x="242" y="154"/>
                  </a:lnTo>
                  <a:lnTo>
                    <a:pt x="281" y="127"/>
                  </a:lnTo>
                  <a:lnTo>
                    <a:pt x="324" y="100"/>
                  </a:lnTo>
                  <a:lnTo>
                    <a:pt x="368" y="75"/>
                  </a:lnTo>
                  <a:lnTo>
                    <a:pt x="414" y="53"/>
                  </a:lnTo>
                  <a:lnTo>
                    <a:pt x="459" y="33"/>
                  </a:lnTo>
                  <a:lnTo>
                    <a:pt x="503" y="17"/>
                  </a:lnTo>
                  <a:lnTo>
                    <a:pt x="525" y="11"/>
                  </a:lnTo>
                  <a:lnTo>
                    <a:pt x="547" y="6"/>
                  </a:lnTo>
                  <a:lnTo>
                    <a:pt x="567" y="2"/>
                  </a:lnTo>
                  <a:lnTo>
                    <a:pt x="588" y="1"/>
                  </a:lnTo>
                  <a:lnTo>
                    <a:pt x="606" y="0"/>
                  </a:lnTo>
                  <a:lnTo>
                    <a:pt x="625" y="1"/>
                  </a:lnTo>
                  <a:lnTo>
                    <a:pt x="642" y="5"/>
                  </a:lnTo>
                  <a:lnTo>
                    <a:pt x="658" y="10"/>
                  </a:lnTo>
                  <a:lnTo>
                    <a:pt x="666" y="12"/>
                  </a:lnTo>
                  <a:lnTo>
                    <a:pt x="671" y="16"/>
                  </a:lnTo>
                  <a:lnTo>
                    <a:pt x="675" y="21"/>
                  </a:lnTo>
                  <a:lnTo>
                    <a:pt x="676" y="27"/>
                  </a:lnTo>
                  <a:lnTo>
                    <a:pt x="675" y="34"/>
                  </a:lnTo>
                  <a:lnTo>
                    <a:pt x="674" y="42"/>
                  </a:lnTo>
                  <a:lnTo>
                    <a:pt x="666" y="57"/>
                  </a:lnTo>
                  <a:lnTo>
                    <a:pt x="657" y="73"/>
                  </a:lnTo>
                  <a:lnTo>
                    <a:pt x="644" y="88"/>
                  </a:lnTo>
                  <a:lnTo>
                    <a:pt x="633" y="99"/>
                  </a:lnTo>
                  <a:lnTo>
                    <a:pt x="625" y="107"/>
                  </a:lnTo>
                  <a:lnTo>
                    <a:pt x="612" y="126"/>
                  </a:lnTo>
                  <a:lnTo>
                    <a:pt x="600" y="142"/>
                  </a:lnTo>
                  <a:lnTo>
                    <a:pt x="589" y="157"/>
                  </a:lnTo>
                  <a:lnTo>
                    <a:pt x="578" y="172"/>
                  </a:lnTo>
                  <a:lnTo>
                    <a:pt x="557" y="196"/>
                  </a:lnTo>
                  <a:lnTo>
                    <a:pt x="550" y="207"/>
                  </a:lnTo>
                  <a:lnTo>
                    <a:pt x="543" y="220"/>
                  </a:lnTo>
                  <a:lnTo>
                    <a:pt x="538" y="231"/>
                  </a:lnTo>
                  <a:lnTo>
                    <a:pt x="534" y="243"/>
                  </a:lnTo>
                  <a:lnTo>
                    <a:pt x="533" y="256"/>
                  </a:lnTo>
                  <a:lnTo>
                    <a:pt x="534" y="269"/>
                  </a:lnTo>
                  <a:lnTo>
                    <a:pt x="538" y="284"/>
                  </a:lnTo>
                  <a:lnTo>
                    <a:pt x="545" y="301"/>
                  </a:lnTo>
                  <a:lnTo>
                    <a:pt x="555" y="320"/>
                  </a:lnTo>
                  <a:lnTo>
                    <a:pt x="568" y="340"/>
                  </a:lnTo>
                  <a:lnTo>
                    <a:pt x="572" y="351"/>
                  </a:lnTo>
                  <a:lnTo>
                    <a:pt x="578" y="361"/>
                  </a:lnTo>
                  <a:lnTo>
                    <a:pt x="595" y="384"/>
                  </a:lnTo>
                  <a:lnTo>
                    <a:pt x="612" y="408"/>
                  </a:lnTo>
                  <a:lnTo>
                    <a:pt x="619" y="421"/>
                  </a:lnTo>
                  <a:lnTo>
                    <a:pt x="624" y="433"/>
                  </a:lnTo>
                  <a:lnTo>
                    <a:pt x="621" y="464"/>
                  </a:lnTo>
                  <a:lnTo>
                    <a:pt x="615" y="493"/>
                  </a:lnTo>
                  <a:lnTo>
                    <a:pt x="605" y="519"/>
                  </a:lnTo>
                  <a:lnTo>
                    <a:pt x="592" y="543"/>
                  </a:lnTo>
                  <a:lnTo>
                    <a:pt x="576" y="566"/>
                  </a:lnTo>
                  <a:lnTo>
                    <a:pt x="558" y="585"/>
                  </a:lnTo>
                  <a:lnTo>
                    <a:pt x="538" y="604"/>
                  </a:lnTo>
                  <a:lnTo>
                    <a:pt x="516" y="622"/>
                  </a:lnTo>
                  <a:lnTo>
                    <a:pt x="468" y="655"/>
                  </a:lnTo>
                  <a:lnTo>
                    <a:pt x="417" y="684"/>
                  </a:lnTo>
                  <a:lnTo>
                    <a:pt x="368" y="711"/>
                  </a:lnTo>
                  <a:lnTo>
                    <a:pt x="345" y="726"/>
                  </a:lnTo>
                  <a:lnTo>
                    <a:pt x="323" y="740"/>
                  </a:lnTo>
                  <a:lnTo>
                    <a:pt x="322" y="740"/>
                  </a:lnTo>
                  <a:lnTo>
                    <a:pt x="315" y="742"/>
                  </a:lnTo>
                  <a:lnTo>
                    <a:pt x="307" y="747"/>
                  </a:lnTo>
                  <a:lnTo>
                    <a:pt x="295" y="753"/>
                  </a:lnTo>
                  <a:lnTo>
                    <a:pt x="280" y="760"/>
                  </a:lnTo>
                  <a:lnTo>
                    <a:pt x="264" y="768"/>
                  </a:lnTo>
                  <a:lnTo>
                    <a:pt x="228" y="787"/>
                  </a:lnTo>
                  <a:lnTo>
                    <a:pt x="191" y="803"/>
                  </a:lnTo>
                  <a:lnTo>
                    <a:pt x="174" y="811"/>
                  </a:lnTo>
                  <a:lnTo>
                    <a:pt x="158" y="818"/>
                  </a:lnTo>
                  <a:lnTo>
                    <a:pt x="144" y="823"/>
                  </a:lnTo>
                  <a:lnTo>
                    <a:pt x="131" y="825"/>
                  </a:lnTo>
                  <a:lnTo>
                    <a:pt x="123" y="826"/>
                  </a:lnTo>
                  <a:lnTo>
                    <a:pt x="117" y="824"/>
                  </a:lnTo>
                  <a:close/>
                </a:path>
              </a:pathLst>
            </a:custGeom>
            <a:solidFill>
              <a:srgbClr val="FF0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1" name="Freeform 245"/>
            <p:cNvSpPr/>
            <p:nvPr/>
          </p:nvSpPr>
          <p:spPr bwMode="auto">
            <a:xfrm>
              <a:off x="2461" y="2534"/>
              <a:ext cx="132" cy="319"/>
            </a:xfrm>
            <a:custGeom>
              <a:avLst/>
              <a:gdLst>
                <a:gd name="T0" fmla="*/ 0 w 394"/>
                <a:gd name="T1" fmla="*/ 0 h 957"/>
                <a:gd name="T2" fmla="*/ 0 w 394"/>
                <a:gd name="T3" fmla="*/ 0 h 957"/>
                <a:gd name="T4" fmla="*/ 0 w 394"/>
                <a:gd name="T5" fmla="*/ 0 h 957"/>
                <a:gd name="T6" fmla="*/ 0 w 394"/>
                <a:gd name="T7" fmla="*/ 0 h 957"/>
                <a:gd name="T8" fmla="*/ 0 w 394"/>
                <a:gd name="T9" fmla="*/ 0 h 957"/>
                <a:gd name="T10" fmla="*/ 0 w 394"/>
                <a:gd name="T11" fmla="*/ 0 h 957"/>
                <a:gd name="T12" fmla="*/ 0 w 394"/>
                <a:gd name="T13" fmla="*/ 0 h 957"/>
                <a:gd name="T14" fmla="*/ 0 w 394"/>
                <a:gd name="T15" fmla="*/ 0 h 957"/>
                <a:gd name="T16" fmla="*/ 0 w 394"/>
                <a:gd name="T17" fmla="*/ 0 h 957"/>
                <a:gd name="T18" fmla="*/ 0 w 394"/>
                <a:gd name="T19" fmla="*/ 0 h 957"/>
                <a:gd name="T20" fmla="*/ 0 w 394"/>
                <a:gd name="T21" fmla="*/ 0 h 957"/>
                <a:gd name="T22" fmla="*/ 0 w 394"/>
                <a:gd name="T23" fmla="*/ 0 h 957"/>
                <a:gd name="T24" fmla="*/ 0 w 394"/>
                <a:gd name="T25" fmla="*/ 0 h 957"/>
                <a:gd name="T26" fmla="*/ 0 w 394"/>
                <a:gd name="T27" fmla="*/ 0 h 957"/>
                <a:gd name="T28" fmla="*/ 0 w 394"/>
                <a:gd name="T29" fmla="*/ 0 h 957"/>
                <a:gd name="T30" fmla="*/ 0 w 394"/>
                <a:gd name="T31" fmla="*/ 0 h 957"/>
                <a:gd name="T32" fmla="*/ 0 w 394"/>
                <a:gd name="T33" fmla="*/ 0 h 957"/>
                <a:gd name="T34" fmla="*/ 0 w 394"/>
                <a:gd name="T35" fmla="*/ 0 h 957"/>
                <a:gd name="T36" fmla="*/ 0 w 394"/>
                <a:gd name="T37" fmla="*/ 0 h 957"/>
                <a:gd name="T38" fmla="*/ 0 w 394"/>
                <a:gd name="T39" fmla="*/ 0 h 957"/>
                <a:gd name="T40" fmla="*/ 0 w 394"/>
                <a:gd name="T41" fmla="*/ 0 h 957"/>
                <a:gd name="T42" fmla="*/ 0 w 394"/>
                <a:gd name="T43" fmla="*/ 0 h 957"/>
                <a:gd name="T44" fmla="*/ 0 w 394"/>
                <a:gd name="T45" fmla="*/ 0 h 957"/>
                <a:gd name="T46" fmla="*/ 0 w 394"/>
                <a:gd name="T47" fmla="*/ 0 h 957"/>
                <a:gd name="T48" fmla="*/ 0 w 394"/>
                <a:gd name="T49" fmla="*/ 0 h 957"/>
                <a:gd name="T50" fmla="*/ 0 w 394"/>
                <a:gd name="T51" fmla="*/ 0 h 957"/>
                <a:gd name="T52" fmla="*/ 0 w 394"/>
                <a:gd name="T53" fmla="*/ 0 h 957"/>
                <a:gd name="T54" fmla="*/ 0 w 394"/>
                <a:gd name="T55" fmla="*/ 0 h 957"/>
                <a:gd name="T56" fmla="*/ 0 w 394"/>
                <a:gd name="T57" fmla="*/ 0 h 957"/>
                <a:gd name="T58" fmla="*/ 0 w 394"/>
                <a:gd name="T59" fmla="*/ 0 h 957"/>
                <a:gd name="T60" fmla="*/ 0 w 394"/>
                <a:gd name="T61" fmla="*/ 0 h 957"/>
                <a:gd name="T62" fmla="*/ 0 w 394"/>
                <a:gd name="T63" fmla="*/ 0 h 957"/>
                <a:gd name="T64" fmla="*/ 0 w 394"/>
                <a:gd name="T65" fmla="*/ 0 h 957"/>
                <a:gd name="T66" fmla="*/ 0 w 394"/>
                <a:gd name="T67" fmla="*/ 0 h 957"/>
                <a:gd name="T68" fmla="*/ 0 w 394"/>
                <a:gd name="T69" fmla="*/ 0 h 957"/>
                <a:gd name="T70" fmla="*/ 0 w 394"/>
                <a:gd name="T71" fmla="*/ 0 h 957"/>
                <a:gd name="T72" fmla="*/ 0 w 394"/>
                <a:gd name="T73" fmla="*/ 0 h 957"/>
                <a:gd name="T74" fmla="*/ 0 w 394"/>
                <a:gd name="T75" fmla="*/ 0 h 957"/>
                <a:gd name="T76" fmla="*/ 0 w 394"/>
                <a:gd name="T77" fmla="*/ 0 h 957"/>
                <a:gd name="T78" fmla="*/ 0 w 394"/>
                <a:gd name="T79" fmla="*/ 0 h 957"/>
                <a:gd name="T80" fmla="*/ 0 w 394"/>
                <a:gd name="T81" fmla="*/ 0 h 957"/>
                <a:gd name="T82" fmla="*/ 0 w 394"/>
                <a:gd name="T83" fmla="*/ 0 h 957"/>
                <a:gd name="T84" fmla="*/ 0 w 394"/>
                <a:gd name="T85" fmla="*/ 0 h 957"/>
                <a:gd name="T86" fmla="*/ 0 w 394"/>
                <a:gd name="T87" fmla="*/ 0 h 9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4"/>
                <a:gd name="T133" fmla="*/ 0 h 957"/>
                <a:gd name="T134" fmla="*/ 394 w 394"/>
                <a:gd name="T135" fmla="*/ 957 h 9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4" h="957">
                  <a:moveTo>
                    <a:pt x="55" y="692"/>
                  </a:moveTo>
                  <a:lnTo>
                    <a:pt x="49" y="682"/>
                  </a:lnTo>
                  <a:lnTo>
                    <a:pt x="43" y="671"/>
                  </a:lnTo>
                  <a:lnTo>
                    <a:pt x="30" y="645"/>
                  </a:lnTo>
                  <a:lnTo>
                    <a:pt x="22" y="614"/>
                  </a:lnTo>
                  <a:lnTo>
                    <a:pt x="13" y="581"/>
                  </a:lnTo>
                  <a:lnTo>
                    <a:pt x="7" y="545"/>
                  </a:lnTo>
                  <a:lnTo>
                    <a:pt x="2" y="505"/>
                  </a:lnTo>
                  <a:lnTo>
                    <a:pt x="0" y="465"/>
                  </a:lnTo>
                  <a:lnTo>
                    <a:pt x="0" y="423"/>
                  </a:lnTo>
                  <a:lnTo>
                    <a:pt x="2" y="379"/>
                  </a:lnTo>
                  <a:lnTo>
                    <a:pt x="7" y="337"/>
                  </a:lnTo>
                  <a:lnTo>
                    <a:pt x="14" y="294"/>
                  </a:lnTo>
                  <a:lnTo>
                    <a:pt x="25" y="253"/>
                  </a:lnTo>
                  <a:lnTo>
                    <a:pt x="39" y="214"/>
                  </a:lnTo>
                  <a:lnTo>
                    <a:pt x="56" y="178"/>
                  </a:lnTo>
                  <a:lnTo>
                    <a:pt x="76" y="143"/>
                  </a:lnTo>
                  <a:lnTo>
                    <a:pt x="100" y="113"/>
                  </a:lnTo>
                  <a:lnTo>
                    <a:pt x="126" y="80"/>
                  </a:lnTo>
                  <a:lnTo>
                    <a:pt x="152" y="51"/>
                  </a:lnTo>
                  <a:lnTo>
                    <a:pt x="181" y="25"/>
                  </a:lnTo>
                  <a:lnTo>
                    <a:pt x="197" y="12"/>
                  </a:lnTo>
                  <a:lnTo>
                    <a:pt x="214" y="0"/>
                  </a:lnTo>
                  <a:lnTo>
                    <a:pt x="223" y="1"/>
                  </a:lnTo>
                  <a:lnTo>
                    <a:pt x="230" y="5"/>
                  </a:lnTo>
                  <a:lnTo>
                    <a:pt x="235" y="10"/>
                  </a:lnTo>
                  <a:lnTo>
                    <a:pt x="240" y="17"/>
                  </a:lnTo>
                  <a:lnTo>
                    <a:pt x="245" y="36"/>
                  </a:lnTo>
                  <a:lnTo>
                    <a:pt x="246" y="59"/>
                  </a:lnTo>
                  <a:lnTo>
                    <a:pt x="245" y="83"/>
                  </a:lnTo>
                  <a:lnTo>
                    <a:pt x="241" y="105"/>
                  </a:lnTo>
                  <a:lnTo>
                    <a:pt x="238" y="125"/>
                  </a:lnTo>
                  <a:lnTo>
                    <a:pt x="235" y="132"/>
                  </a:lnTo>
                  <a:lnTo>
                    <a:pt x="234" y="138"/>
                  </a:lnTo>
                  <a:lnTo>
                    <a:pt x="228" y="162"/>
                  </a:lnTo>
                  <a:lnTo>
                    <a:pt x="227" y="183"/>
                  </a:lnTo>
                  <a:lnTo>
                    <a:pt x="230" y="203"/>
                  </a:lnTo>
                  <a:lnTo>
                    <a:pt x="236" y="220"/>
                  </a:lnTo>
                  <a:lnTo>
                    <a:pt x="246" y="235"/>
                  </a:lnTo>
                  <a:lnTo>
                    <a:pt x="257" y="248"/>
                  </a:lnTo>
                  <a:lnTo>
                    <a:pt x="271" y="262"/>
                  </a:lnTo>
                  <a:lnTo>
                    <a:pt x="286" y="274"/>
                  </a:lnTo>
                  <a:lnTo>
                    <a:pt x="317" y="297"/>
                  </a:lnTo>
                  <a:lnTo>
                    <a:pt x="347" y="319"/>
                  </a:lnTo>
                  <a:lnTo>
                    <a:pt x="360" y="330"/>
                  </a:lnTo>
                  <a:lnTo>
                    <a:pt x="371" y="342"/>
                  </a:lnTo>
                  <a:lnTo>
                    <a:pt x="380" y="356"/>
                  </a:lnTo>
                  <a:lnTo>
                    <a:pt x="385" y="371"/>
                  </a:lnTo>
                  <a:lnTo>
                    <a:pt x="390" y="385"/>
                  </a:lnTo>
                  <a:lnTo>
                    <a:pt x="392" y="399"/>
                  </a:lnTo>
                  <a:lnTo>
                    <a:pt x="394" y="411"/>
                  </a:lnTo>
                  <a:lnTo>
                    <a:pt x="394" y="423"/>
                  </a:lnTo>
                  <a:lnTo>
                    <a:pt x="391" y="434"/>
                  </a:lnTo>
                  <a:lnTo>
                    <a:pt x="389" y="445"/>
                  </a:lnTo>
                  <a:lnTo>
                    <a:pt x="385" y="458"/>
                  </a:lnTo>
                  <a:lnTo>
                    <a:pt x="379" y="474"/>
                  </a:lnTo>
                  <a:lnTo>
                    <a:pt x="373" y="483"/>
                  </a:lnTo>
                  <a:lnTo>
                    <a:pt x="365" y="494"/>
                  </a:lnTo>
                  <a:lnTo>
                    <a:pt x="357" y="509"/>
                  </a:lnTo>
                  <a:lnTo>
                    <a:pt x="347" y="528"/>
                  </a:lnTo>
                  <a:lnTo>
                    <a:pt x="337" y="549"/>
                  </a:lnTo>
                  <a:lnTo>
                    <a:pt x="327" y="572"/>
                  </a:lnTo>
                  <a:lnTo>
                    <a:pt x="319" y="599"/>
                  </a:lnTo>
                  <a:lnTo>
                    <a:pt x="310" y="629"/>
                  </a:lnTo>
                  <a:lnTo>
                    <a:pt x="304" y="661"/>
                  </a:lnTo>
                  <a:lnTo>
                    <a:pt x="300" y="697"/>
                  </a:lnTo>
                  <a:lnTo>
                    <a:pt x="300" y="734"/>
                  </a:lnTo>
                  <a:lnTo>
                    <a:pt x="303" y="775"/>
                  </a:lnTo>
                  <a:lnTo>
                    <a:pt x="309" y="817"/>
                  </a:lnTo>
                  <a:lnTo>
                    <a:pt x="319" y="861"/>
                  </a:lnTo>
                  <a:lnTo>
                    <a:pt x="326" y="884"/>
                  </a:lnTo>
                  <a:lnTo>
                    <a:pt x="335" y="908"/>
                  </a:lnTo>
                  <a:lnTo>
                    <a:pt x="344" y="933"/>
                  </a:lnTo>
                  <a:lnTo>
                    <a:pt x="356" y="957"/>
                  </a:lnTo>
                  <a:lnTo>
                    <a:pt x="332" y="947"/>
                  </a:lnTo>
                  <a:lnTo>
                    <a:pt x="309" y="935"/>
                  </a:lnTo>
                  <a:lnTo>
                    <a:pt x="284" y="920"/>
                  </a:lnTo>
                  <a:lnTo>
                    <a:pt x="259" y="902"/>
                  </a:lnTo>
                  <a:lnTo>
                    <a:pt x="234" y="883"/>
                  </a:lnTo>
                  <a:lnTo>
                    <a:pt x="209" y="862"/>
                  </a:lnTo>
                  <a:lnTo>
                    <a:pt x="162" y="819"/>
                  </a:lnTo>
                  <a:lnTo>
                    <a:pt x="141" y="797"/>
                  </a:lnTo>
                  <a:lnTo>
                    <a:pt x="120" y="776"/>
                  </a:lnTo>
                  <a:lnTo>
                    <a:pt x="101" y="756"/>
                  </a:lnTo>
                  <a:lnTo>
                    <a:pt x="87" y="737"/>
                  </a:lnTo>
                  <a:lnTo>
                    <a:pt x="73" y="721"/>
                  </a:lnTo>
                  <a:lnTo>
                    <a:pt x="63" y="709"/>
                  </a:lnTo>
                  <a:lnTo>
                    <a:pt x="57" y="698"/>
                  </a:lnTo>
                  <a:lnTo>
                    <a:pt x="55" y="692"/>
                  </a:lnTo>
                  <a:close/>
                </a:path>
              </a:pathLst>
            </a:custGeom>
            <a:solidFill>
              <a:srgbClr val="9E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2" name="Freeform 246"/>
            <p:cNvSpPr/>
            <p:nvPr/>
          </p:nvSpPr>
          <p:spPr bwMode="auto">
            <a:xfrm>
              <a:off x="2713" y="2743"/>
              <a:ext cx="33" cy="36"/>
            </a:xfrm>
            <a:custGeom>
              <a:avLst/>
              <a:gdLst>
                <a:gd name="T0" fmla="*/ 0 w 101"/>
                <a:gd name="T1" fmla="*/ 0 h 109"/>
                <a:gd name="T2" fmla="*/ 0 w 101"/>
                <a:gd name="T3" fmla="*/ 0 h 109"/>
                <a:gd name="T4" fmla="*/ 0 w 101"/>
                <a:gd name="T5" fmla="*/ 0 h 109"/>
                <a:gd name="T6" fmla="*/ 0 w 101"/>
                <a:gd name="T7" fmla="*/ 0 h 109"/>
                <a:gd name="T8" fmla="*/ 0 w 101"/>
                <a:gd name="T9" fmla="*/ 0 h 109"/>
                <a:gd name="T10" fmla="*/ 0 w 101"/>
                <a:gd name="T11" fmla="*/ 0 h 109"/>
                <a:gd name="T12" fmla="*/ 0 w 101"/>
                <a:gd name="T13" fmla="*/ 0 h 109"/>
                <a:gd name="T14" fmla="*/ 0 w 101"/>
                <a:gd name="T15" fmla="*/ 0 h 109"/>
                <a:gd name="T16" fmla="*/ 0 w 101"/>
                <a:gd name="T17" fmla="*/ 0 h 109"/>
                <a:gd name="T18" fmla="*/ 0 w 101"/>
                <a:gd name="T19" fmla="*/ 0 h 109"/>
                <a:gd name="T20" fmla="*/ 0 w 101"/>
                <a:gd name="T21" fmla="*/ 0 h 109"/>
                <a:gd name="T22" fmla="*/ 0 w 101"/>
                <a:gd name="T23" fmla="*/ 0 h 109"/>
                <a:gd name="T24" fmla="*/ 0 w 101"/>
                <a:gd name="T25" fmla="*/ 0 h 109"/>
                <a:gd name="T26" fmla="*/ 0 w 101"/>
                <a:gd name="T27" fmla="*/ 0 h 109"/>
                <a:gd name="T28" fmla="*/ 0 w 101"/>
                <a:gd name="T29" fmla="*/ 0 h 109"/>
                <a:gd name="T30" fmla="*/ 0 w 101"/>
                <a:gd name="T31" fmla="*/ 0 h 109"/>
                <a:gd name="T32" fmla="*/ 0 w 101"/>
                <a:gd name="T33" fmla="*/ 0 h 109"/>
                <a:gd name="T34" fmla="*/ 0 w 101"/>
                <a:gd name="T35" fmla="*/ 0 h 109"/>
                <a:gd name="T36" fmla="*/ 0 w 101"/>
                <a:gd name="T37" fmla="*/ 0 h 109"/>
                <a:gd name="T38" fmla="*/ 0 w 101"/>
                <a:gd name="T39" fmla="*/ 0 h 109"/>
                <a:gd name="T40" fmla="*/ 0 w 101"/>
                <a:gd name="T41" fmla="*/ 0 h 109"/>
                <a:gd name="T42" fmla="*/ 0 w 101"/>
                <a:gd name="T43" fmla="*/ 0 h 109"/>
                <a:gd name="T44" fmla="*/ 0 w 101"/>
                <a:gd name="T45" fmla="*/ 0 h 10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1"/>
                <a:gd name="T70" fmla="*/ 0 h 109"/>
                <a:gd name="T71" fmla="*/ 101 w 101"/>
                <a:gd name="T72" fmla="*/ 109 h 10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1" h="109">
                  <a:moveTo>
                    <a:pt x="0" y="109"/>
                  </a:moveTo>
                  <a:lnTo>
                    <a:pt x="2" y="86"/>
                  </a:lnTo>
                  <a:lnTo>
                    <a:pt x="7" y="66"/>
                  </a:lnTo>
                  <a:lnTo>
                    <a:pt x="15" y="48"/>
                  </a:lnTo>
                  <a:lnTo>
                    <a:pt x="26" y="32"/>
                  </a:lnTo>
                  <a:lnTo>
                    <a:pt x="40" y="19"/>
                  </a:lnTo>
                  <a:lnTo>
                    <a:pt x="54" y="9"/>
                  </a:lnTo>
                  <a:lnTo>
                    <a:pt x="69" y="3"/>
                  </a:lnTo>
                  <a:lnTo>
                    <a:pt x="84" y="0"/>
                  </a:lnTo>
                  <a:lnTo>
                    <a:pt x="91" y="1"/>
                  </a:lnTo>
                  <a:lnTo>
                    <a:pt x="97" y="3"/>
                  </a:lnTo>
                  <a:lnTo>
                    <a:pt x="100" y="9"/>
                  </a:lnTo>
                  <a:lnTo>
                    <a:pt x="101" y="17"/>
                  </a:lnTo>
                  <a:lnTo>
                    <a:pt x="99" y="25"/>
                  </a:lnTo>
                  <a:lnTo>
                    <a:pt x="96" y="35"/>
                  </a:lnTo>
                  <a:lnTo>
                    <a:pt x="91" y="46"/>
                  </a:lnTo>
                  <a:lnTo>
                    <a:pt x="84" y="56"/>
                  </a:lnTo>
                  <a:lnTo>
                    <a:pt x="68" y="79"/>
                  </a:lnTo>
                  <a:lnTo>
                    <a:pt x="47" y="96"/>
                  </a:lnTo>
                  <a:lnTo>
                    <a:pt x="36" y="103"/>
                  </a:lnTo>
                  <a:lnTo>
                    <a:pt x="24" y="108"/>
                  </a:lnTo>
                  <a:lnTo>
                    <a:pt x="13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3" name="Freeform 247"/>
            <p:cNvSpPr/>
            <p:nvPr/>
          </p:nvSpPr>
          <p:spPr bwMode="auto">
            <a:xfrm>
              <a:off x="2721" y="2746"/>
              <a:ext cx="22" cy="25"/>
            </a:xfrm>
            <a:custGeom>
              <a:avLst/>
              <a:gdLst>
                <a:gd name="T0" fmla="*/ 0 w 65"/>
                <a:gd name="T1" fmla="*/ 0 h 76"/>
                <a:gd name="T2" fmla="*/ 0 w 65"/>
                <a:gd name="T3" fmla="*/ 0 h 76"/>
                <a:gd name="T4" fmla="*/ 0 w 65"/>
                <a:gd name="T5" fmla="*/ 0 h 76"/>
                <a:gd name="T6" fmla="*/ 0 w 65"/>
                <a:gd name="T7" fmla="*/ 0 h 76"/>
                <a:gd name="T8" fmla="*/ 0 w 65"/>
                <a:gd name="T9" fmla="*/ 0 h 76"/>
                <a:gd name="T10" fmla="*/ 0 w 65"/>
                <a:gd name="T11" fmla="*/ 0 h 76"/>
                <a:gd name="T12" fmla="*/ 0 w 65"/>
                <a:gd name="T13" fmla="*/ 0 h 76"/>
                <a:gd name="T14" fmla="*/ 0 w 65"/>
                <a:gd name="T15" fmla="*/ 0 h 76"/>
                <a:gd name="T16" fmla="*/ 0 w 65"/>
                <a:gd name="T17" fmla="*/ 0 h 76"/>
                <a:gd name="T18" fmla="*/ 0 w 65"/>
                <a:gd name="T19" fmla="*/ 0 h 76"/>
                <a:gd name="T20" fmla="*/ 0 w 65"/>
                <a:gd name="T21" fmla="*/ 0 h 76"/>
                <a:gd name="T22" fmla="*/ 0 w 65"/>
                <a:gd name="T23" fmla="*/ 0 h 76"/>
                <a:gd name="T24" fmla="*/ 0 w 65"/>
                <a:gd name="T25" fmla="*/ 0 h 76"/>
                <a:gd name="T26" fmla="*/ 0 w 65"/>
                <a:gd name="T27" fmla="*/ 0 h 76"/>
                <a:gd name="T28" fmla="*/ 0 w 65"/>
                <a:gd name="T29" fmla="*/ 0 h 76"/>
                <a:gd name="T30" fmla="*/ 0 w 65"/>
                <a:gd name="T31" fmla="*/ 0 h 76"/>
                <a:gd name="T32" fmla="*/ 0 w 65"/>
                <a:gd name="T33" fmla="*/ 0 h 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76"/>
                <a:gd name="T53" fmla="*/ 65 w 65"/>
                <a:gd name="T54" fmla="*/ 76 h 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76">
                  <a:moveTo>
                    <a:pt x="0" y="76"/>
                  </a:moveTo>
                  <a:lnTo>
                    <a:pt x="1" y="66"/>
                  </a:lnTo>
                  <a:lnTo>
                    <a:pt x="6" y="55"/>
                  </a:lnTo>
                  <a:lnTo>
                    <a:pt x="15" y="42"/>
                  </a:lnTo>
                  <a:lnTo>
                    <a:pt x="25" y="30"/>
                  </a:lnTo>
                  <a:lnTo>
                    <a:pt x="36" y="19"/>
                  </a:lnTo>
                  <a:lnTo>
                    <a:pt x="47" y="9"/>
                  </a:lnTo>
                  <a:lnTo>
                    <a:pt x="57" y="3"/>
                  </a:lnTo>
                  <a:lnTo>
                    <a:pt x="65" y="0"/>
                  </a:lnTo>
                  <a:lnTo>
                    <a:pt x="63" y="11"/>
                  </a:lnTo>
                  <a:lnTo>
                    <a:pt x="58" y="22"/>
                  </a:lnTo>
                  <a:lnTo>
                    <a:pt x="52" y="35"/>
                  </a:lnTo>
                  <a:lnTo>
                    <a:pt x="43" y="47"/>
                  </a:lnTo>
                  <a:lnTo>
                    <a:pt x="33" y="58"/>
                  </a:lnTo>
                  <a:lnTo>
                    <a:pt x="22" y="67"/>
                  </a:lnTo>
                  <a:lnTo>
                    <a:pt x="11" y="73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4" name="Freeform 248"/>
            <p:cNvSpPr/>
            <p:nvPr/>
          </p:nvSpPr>
          <p:spPr bwMode="auto">
            <a:xfrm>
              <a:off x="2565" y="2664"/>
              <a:ext cx="17" cy="38"/>
            </a:xfrm>
            <a:custGeom>
              <a:avLst/>
              <a:gdLst>
                <a:gd name="T0" fmla="*/ 0 w 53"/>
                <a:gd name="T1" fmla="*/ 0 h 115"/>
                <a:gd name="T2" fmla="*/ 0 w 53"/>
                <a:gd name="T3" fmla="*/ 0 h 115"/>
                <a:gd name="T4" fmla="*/ 0 w 53"/>
                <a:gd name="T5" fmla="*/ 0 h 115"/>
                <a:gd name="T6" fmla="*/ 0 w 53"/>
                <a:gd name="T7" fmla="*/ 0 h 115"/>
                <a:gd name="T8" fmla="*/ 0 w 53"/>
                <a:gd name="T9" fmla="*/ 0 h 115"/>
                <a:gd name="T10" fmla="*/ 0 w 53"/>
                <a:gd name="T11" fmla="*/ 0 h 115"/>
                <a:gd name="T12" fmla="*/ 0 w 53"/>
                <a:gd name="T13" fmla="*/ 0 h 115"/>
                <a:gd name="T14" fmla="*/ 0 w 53"/>
                <a:gd name="T15" fmla="*/ 0 h 115"/>
                <a:gd name="T16" fmla="*/ 0 w 53"/>
                <a:gd name="T17" fmla="*/ 0 h 115"/>
                <a:gd name="T18" fmla="*/ 0 w 53"/>
                <a:gd name="T19" fmla="*/ 0 h 115"/>
                <a:gd name="T20" fmla="*/ 0 w 53"/>
                <a:gd name="T21" fmla="*/ 0 h 115"/>
                <a:gd name="T22" fmla="*/ 0 w 53"/>
                <a:gd name="T23" fmla="*/ 0 h 115"/>
                <a:gd name="T24" fmla="*/ 0 w 53"/>
                <a:gd name="T25" fmla="*/ 0 h 115"/>
                <a:gd name="T26" fmla="*/ 0 w 53"/>
                <a:gd name="T27" fmla="*/ 0 h 115"/>
                <a:gd name="T28" fmla="*/ 0 w 53"/>
                <a:gd name="T29" fmla="*/ 0 h 115"/>
                <a:gd name="T30" fmla="*/ 0 w 53"/>
                <a:gd name="T31" fmla="*/ 0 h 115"/>
                <a:gd name="T32" fmla="*/ 0 w 53"/>
                <a:gd name="T33" fmla="*/ 0 h 115"/>
                <a:gd name="T34" fmla="*/ 0 w 53"/>
                <a:gd name="T35" fmla="*/ 0 h 115"/>
                <a:gd name="T36" fmla="*/ 0 w 53"/>
                <a:gd name="T37" fmla="*/ 0 h 115"/>
                <a:gd name="T38" fmla="*/ 0 w 53"/>
                <a:gd name="T39" fmla="*/ 0 h 115"/>
                <a:gd name="T40" fmla="*/ 0 w 53"/>
                <a:gd name="T41" fmla="*/ 0 h 115"/>
                <a:gd name="T42" fmla="*/ 0 w 53"/>
                <a:gd name="T43" fmla="*/ 0 h 115"/>
                <a:gd name="T44" fmla="*/ 0 w 53"/>
                <a:gd name="T45" fmla="*/ 0 h 115"/>
                <a:gd name="T46" fmla="*/ 0 w 53"/>
                <a:gd name="T47" fmla="*/ 0 h 115"/>
                <a:gd name="T48" fmla="*/ 0 w 53"/>
                <a:gd name="T49" fmla="*/ 0 h 115"/>
                <a:gd name="T50" fmla="*/ 0 w 53"/>
                <a:gd name="T51" fmla="*/ 0 h 11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3"/>
                <a:gd name="T79" fmla="*/ 0 h 115"/>
                <a:gd name="T80" fmla="*/ 53 w 53"/>
                <a:gd name="T81" fmla="*/ 115 h 11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3" h="115">
                  <a:moveTo>
                    <a:pt x="4" y="112"/>
                  </a:moveTo>
                  <a:lnTo>
                    <a:pt x="3" y="108"/>
                  </a:lnTo>
                  <a:lnTo>
                    <a:pt x="3" y="103"/>
                  </a:lnTo>
                  <a:lnTo>
                    <a:pt x="1" y="96"/>
                  </a:lnTo>
                  <a:lnTo>
                    <a:pt x="0" y="87"/>
                  </a:lnTo>
                  <a:lnTo>
                    <a:pt x="0" y="67"/>
                  </a:lnTo>
                  <a:lnTo>
                    <a:pt x="3" y="46"/>
                  </a:lnTo>
                  <a:lnTo>
                    <a:pt x="7" y="26"/>
                  </a:lnTo>
                  <a:lnTo>
                    <a:pt x="12" y="18"/>
                  </a:lnTo>
                  <a:lnTo>
                    <a:pt x="17" y="10"/>
                  </a:lnTo>
                  <a:lnTo>
                    <a:pt x="25" y="5"/>
                  </a:lnTo>
                  <a:lnTo>
                    <a:pt x="32" y="2"/>
                  </a:lnTo>
                  <a:lnTo>
                    <a:pt x="42" y="0"/>
                  </a:lnTo>
                  <a:lnTo>
                    <a:pt x="53" y="3"/>
                  </a:lnTo>
                  <a:lnTo>
                    <a:pt x="53" y="9"/>
                  </a:lnTo>
                  <a:lnTo>
                    <a:pt x="53" y="18"/>
                  </a:lnTo>
                  <a:lnTo>
                    <a:pt x="52" y="37"/>
                  </a:lnTo>
                  <a:lnTo>
                    <a:pt x="49" y="58"/>
                  </a:lnTo>
                  <a:lnTo>
                    <a:pt x="44" y="78"/>
                  </a:lnTo>
                  <a:lnTo>
                    <a:pt x="38" y="97"/>
                  </a:lnTo>
                  <a:lnTo>
                    <a:pt x="33" y="104"/>
                  </a:lnTo>
                  <a:lnTo>
                    <a:pt x="28" y="109"/>
                  </a:lnTo>
                  <a:lnTo>
                    <a:pt x="23" y="114"/>
                  </a:lnTo>
                  <a:lnTo>
                    <a:pt x="17" y="115"/>
                  </a:lnTo>
                  <a:lnTo>
                    <a:pt x="11" y="115"/>
                  </a:lnTo>
                  <a:lnTo>
                    <a:pt x="4" y="112"/>
                  </a:lnTo>
                  <a:close/>
                </a:path>
              </a:pathLst>
            </a:custGeom>
            <a:solidFill>
              <a:srgbClr val="FF0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5" name="Freeform 249"/>
            <p:cNvSpPr/>
            <p:nvPr/>
          </p:nvSpPr>
          <p:spPr bwMode="auto">
            <a:xfrm>
              <a:off x="2568" y="2668"/>
              <a:ext cx="10" cy="22"/>
            </a:xfrm>
            <a:custGeom>
              <a:avLst/>
              <a:gdLst>
                <a:gd name="T0" fmla="*/ 0 w 29"/>
                <a:gd name="T1" fmla="*/ 0 h 66"/>
                <a:gd name="T2" fmla="*/ 0 w 29"/>
                <a:gd name="T3" fmla="*/ 0 h 66"/>
                <a:gd name="T4" fmla="*/ 0 w 29"/>
                <a:gd name="T5" fmla="*/ 0 h 66"/>
                <a:gd name="T6" fmla="*/ 0 w 29"/>
                <a:gd name="T7" fmla="*/ 0 h 66"/>
                <a:gd name="T8" fmla="*/ 0 w 29"/>
                <a:gd name="T9" fmla="*/ 0 h 66"/>
                <a:gd name="T10" fmla="*/ 0 w 29"/>
                <a:gd name="T11" fmla="*/ 0 h 66"/>
                <a:gd name="T12" fmla="*/ 0 w 29"/>
                <a:gd name="T13" fmla="*/ 0 h 66"/>
                <a:gd name="T14" fmla="*/ 0 w 29"/>
                <a:gd name="T15" fmla="*/ 0 h 66"/>
                <a:gd name="T16" fmla="*/ 0 w 29"/>
                <a:gd name="T17" fmla="*/ 0 h 66"/>
                <a:gd name="T18" fmla="*/ 0 w 29"/>
                <a:gd name="T19" fmla="*/ 0 h 66"/>
                <a:gd name="T20" fmla="*/ 0 w 29"/>
                <a:gd name="T21" fmla="*/ 0 h 66"/>
                <a:gd name="T22" fmla="*/ 0 w 29"/>
                <a:gd name="T23" fmla="*/ 0 h 66"/>
                <a:gd name="T24" fmla="*/ 0 w 29"/>
                <a:gd name="T25" fmla="*/ 0 h 66"/>
                <a:gd name="T26" fmla="*/ 0 w 29"/>
                <a:gd name="T27" fmla="*/ 0 h 66"/>
                <a:gd name="T28" fmla="*/ 0 w 29"/>
                <a:gd name="T29" fmla="*/ 0 h 66"/>
                <a:gd name="T30" fmla="*/ 0 w 29"/>
                <a:gd name="T31" fmla="*/ 0 h 66"/>
                <a:gd name="T32" fmla="*/ 0 w 29"/>
                <a:gd name="T33" fmla="*/ 0 h 66"/>
                <a:gd name="T34" fmla="*/ 0 w 29"/>
                <a:gd name="T35" fmla="*/ 0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9"/>
                <a:gd name="T55" fmla="*/ 0 h 66"/>
                <a:gd name="T56" fmla="*/ 29 w 29"/>
                <a:gd name="T57" fmla="*/ 66 h 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9" h="66">
                  <a:moveTo>
                    <a:pt x="11" y="66"/>
                  </a:moveTo>
                  <a:lnTo>
                    <a:pt x="4" y="62"/>
                  </a:lnTo>
                  <a:lnTo>
                    <a:pt x="0" y="54"/>
                  </a:lnTo>
                  <a:lnTo>
                    <a:pt x="1" y="43"/>
                  </a:lnTo>
                  <a:lnTo>
                    <a:pt x="4" y="31"/>
                  </a:lnTo>
                  <a:lnTo>
                    <a:pt x="9" y="18"/>
                  </a:lnTo>
                  <a:lnTo>
                    <a:pt x="16" y="8"/>
                  </a:lnTo>
                  <a:lnTo>
                    <a:pt x="23" y="2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29" y="8"/>
                  </a:lnTo>
                  <a:lnTo>
                    <a:pt x="28" y="18"/>
                  </a:lnTo>
                  <a:lnTo>
                    <a:pt x="26" y="43"/>
                  </a:lnTo>
                  <a:lnTo>
                    <a:pt x="24" y="53"/>
                  </a:lnTo>
                  <a:lnTo>
                    <a:pt x="21" y="62"/>
                  </a:lnTo>
                  <a:lnTo>
                    <a:pt x="16" y="66"/>
                  </a:lnTo>
                  <a:lnTo>
                    <a:pt x="13" y="66"/>
                  </a:lnTo>
                  <a:lnTo>
                    <a:pt x="11" y="6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6" name="Freeform 250"/>
            <p:cNvSpPr/>
            <p:nvPr/>
          </p:nvSpPr>
          <p:spPr bwMode="auto">
            <a:xfrm>
              <a:off x="2674" y="2630"/>
              <a:ext cx="59" cy="43"/>
            </a:xfrm>
            <a:custGeom>
              <a:avLst/>
              <a:gdLst>
                <a:gd name="T0" fmla="*/ 0 w 176"/>
                <a:gd name="T1" fmla="*/ 0 h 131"/>
                <a:gd name="T2" fmla="*/ 0 w 176"/>
                <a:gd name="T3" fmla="*/ 0 h 131"/>
                <a:gd name="T4" fmla="*/ 0 w 176"/>
                <a:gd name="T5" fmla="*/ 0 h 131"/>
                <a:gd name="T6" fmla="*/ 0 w 176"/>
                <a:gd name="T7" fmla="*/ 0 h 131"/>
                <a:gd name="T8" fmla="*/ 0 w 176"/>
                <a:gd name="T9" fmla="*/ 0 h 131"/>
                <a:gd name="T10" fmla="*/ 0 w 176"/>
                <a:gd name="T11" fmla="*/ 0 h 131"/>
                <a:gd name="T12" fmla="*/ 0 w 176"/>
                <a:gd name="T13" fmla="*/ 0 h 131"/>
                <a:gd name="T14" fmla="*/ 0 w 176"/>
                <a:gd name="T15" fmla="*/ 0 h 131"/>
                <a:gd name="T16" fmla="*/ 0 w 176"/>
                <a:gd name="T17" fmla="*/ 0 h 131"/>
                <a:gd name="T18" fmla="*/ 0 w 176"/>
                <a:gd name="T19" fmla="*/ 0 h 131"/>
                <a:gd name="T20" fmla="*/ 0 w 176"/>
                <a:gd name="T21" fmla="*/ 0 h 131"/>
                <a:gd name="T22" fmla="*/ 0 w 176"/>
                <a:gd name="T23" fmla="*/ 0 h 131"/>
                <a:gd name="T24" fmla="*/ 0 w 176"/>
                <a:gd name="T25" fmla="*/ 0 h 131"/>
                <a:gd name="T26" fmla="*/ 0 w 176"/>
                <a:gd name="T27" fmla="*/ 0 h 131"/>
                <a:gd name="T28" fmla="*/ 0 w 176"/>
                <a:gd name="T29" fmla="*/ 0 h 131"/>
                <a:gd name="T30" fmla="*/ 0 w 176"/>
                <a:gd name="T31" fmla="*/ 0 h 131"/>
                <a:gd name="T32" fmla="*/ 0 w 176"/>
                <a:gd name="T33" fmla="*/ 0 h 131"/>
                <a:gd name="T34" fmla="*/ 0 w 176"/>
                <a:gd name="T35" fmla="*/ 0 h 131"/>
                <a:gd name="T36" fmla="*/ 0 w 176"/>
                <a:gd name="T37" fmla="*/ 0 h 131"/>
                <a:gd name="T38" fmla="*/ 0 w 176"/>
                <a:gd name="T39" fmla="*/ 0 h 131"/>
                <a:gd name="T40" fmla="*/ 0 w 176"/>
                <a:gd name="T41" fmla="*/ 0 h 131"/>
                <a:gd name="T42" fmla="*/ 0 w 176"/>
                <a:gd name="T43" fmla="*/ 0 h 131"/>
                <a:gd name="T44" fmla="*/ 0 w 176"/>
                <a:gd name="T45" fmla="*/ 0 h 131"/>
                <a:gd name="T46" fmla="*/ 0 w 176"/>
                <a:gd name="T47" fmla="*/ 0 h 131"/>
                <a:gd name="T48" fmla="*/ 0 w 176"/>
                <a:gd name="T49" fmla="*/ 0 h 131"/>
                <a:gd name="T50" fmla="*/ 0 w 176"/>
                <a:gd name="T51" fmla="*/ 0 h 131"/>
                <a:gd name="T52" fmla="*/ 0 w 176"/>
                <a:gd name="T53" fmla="*/ 0 h 131"/>
                <a:gd name="T54" fmla="*/ 0 w 176"/>
                <a:gd name="T55" fmla="*/ 0 h 131"/>
                <a:gd name="T56" fmla="*/ 0 w 176"/>
                <a:gd name="T57" fmla="*/ 0 h 131"/>
                <a:gd name="T58" fmla="*/ 0 w 176"/>
                <a:gd name="T59" fmla="*/ 0 h 13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6"/>
                <a:gd name="T91" fmla="*/ 0 h 131"/>
                <a:gd name="T92" fmla="*/ 176 w 176"/>
                <a:gd name="T93" fmla="*/ 131 h 13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6" h="131">
                  <a:moveTo>
                    <a:pt x="12" y="131"/>
                  </a:moveTo>
                  <a:lnTo>
                    <a:pt x="5" y="123"/>
                  </a:lnTo>
                  <a:lnTo>
                    <a:pt x="0" y="115"/>
                  </a:lnTo>
                  <a:lnTo>
                    <a:pt x="0" y="106"/>
                  </a:lnTo>
                  <a:lnTo>
                    <a:pt x="4" y="96"/>
                  </a:lnTo>
                  <a:lnTo>
                    <a:pt x="9" y="86"/>
                  </a:lnTo>
                  <a:lnTo>
                    <a:pt x="17" y="76"/>
                  </a:lnTo>
                  <a:lnTo>
                    <a:pt x="28" y="67"/>
                  </a:lnTo>
                  <a:lnTo>
                    <a:pt x="39" y="57"/>
                  </a:lnTo>
                  <a:lnTo>
                    <a:pt x="65" y="38"/>
                  </a:lnTo>
                  <a:lnTo>
                    <a:pt x="90" y="22"/>
                  </a:lnTo>
                  <a:lnTo>
                    <a:pt x="101" y="15"/>
                  </a:lnTo>
                  <a:lnTo>
                    <a:pt x="111" y="10"/>
                  </a:lnTo>
                  <a:lnTo>
                    <a:pt x="118" y="6"/>
                  </a:lnTo>
                  <a:lnTo>
                    <a:pt x="124" y="4"/>
                  </a:lnTo>
                  <a:lnTo>
                    <a:pt x="140" y="0"/>
                  </a:lnTo>
                  <a:lnTo>
                    <a:pt x="157" y="0"/>
                  </a:lnTo>
                  <a:lnTo>
                    <a:pt x="165" y="2"/>
                  </a:lnTo>
                  <a:lnTo>
                    <a:pt x="171" y="6"/>
                  </a:lnTo>
                  <a:lnTo>
                    <a:pt x="174" y="12"/>
                  </a:lnTo>
                  <a:lnTo>
                    <a:pt x="176" y="21"/>
                  </a:lnTo>
                  <a:lnTo>
                    <a:pt x="163" y="41"/>
                  </a:lnTo>
                  <a:lnTo>
                    <a:pt x="147" y="60"/>
                  </a:lnTo>
                  <a:lnTo>
                    <a:pt x="128" y="79"/>
                  </a:lnTo>
                  <a:lnTo>
                    <a:pt x="106" y="95"/>
                  </a:lnTo>
                  <a:lnTo>
                    <a:pt x="82" y="110"/>
                  </a:lnTo>
                  <a:lnTo>
                    <a:pt x="59" y="121"/>
                  </a:lnTo>
                  <a:lnTo>
                    <a:pt x="36" y="128"/>
                  </a:lnTo>
                  <a:lnTo>
                    <a:pt x="23" y="130"/>
                  </a:lnTo>
                  <a:lnTo>
                    <a:pt x="12" y="131"/>
                  </a:lnTo>
                  <a:close/>
                </a:path>
              </a:pathLst>
            </a:custGeom>
            <a:solidFill>
              <a:srgbClr val="FF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7" name="Freeform 251"/>
            <p:cNvSpPr/>
            <p:nvPr/>
          </p:nvSpPr>
          <p:spPr bwMode="auto">
            <a:xfrm>
              <a:off x="2687" y="2632"/>
              <a:ext cx="43" cy="33"/>
            </a:xfrm>
            <a:custGeom>
              <a:avLst/>
              <a:gdLst>
                <a:gd name="T0" fmla="*/ 0 w 130"/>
                <a:gd name="T1" fmla="*/ 0 h 99"/>
                <a:gd name="T2" fmla="*/ 0 w 130"/>
                <a:gd name="T3" fmla="*/ 0 h 99"/>
                <a:gd name="T4" fmla="*/ 0 w 130"/>
                <a:gd name="T5" fmla="*/ 0 h 99"/>
                <a:gd name="T6" fmla="*/ 0 w 130"/>
                <a:gd name="T7" fmla="*/ 0 h 99"/>
                <a:gd name="T8" fmla="*/ 0 w 130"/>
                <a:gd name="T9" fmla="*/ 0 h 99"/>
                <a:gd name="T10" fmla="*/ 0 w 130"/>
                <a:gd name="T11" fmla="*/ 0 h 99"/>
                <a:gd name="T12" fmla="*/ 0 w 130"/>
                <a:gd name="T13" fmla="*/ 0 h 99"/>
                <a:gd name="T14" fmla="*/ 0 w 130"/>
                <a:gd name="T15" fmla="*/ 0 h 99"/>
                <a:gd name="T16" fmla="*/ 0 w 130"/>
                <a:gd name="T17" fmla="*/ 0 h 99"/>
                <a:gd name="T18" fmla="*/ 0 w 130"/>
                <a:gd name="T19" fmla="*/ 0 h 99"/>
                <a:gd name="T20" fmla="*/ 0 w 130"/>
                <a:gd name="T21" fmla="*/ 0 h 99"/>
                <a:gd name="T22" fmla="*/ 0 w 130"/>
                <a:gd name="T23" fmla="*/ 0 h 99"/>
                <a:gd name="T24" fmla="*/ 0 w 130"/>
                <a:gd name="T25" fmla="*/ 0 h 99"/>
                <a:gd name="T26" fmla="*/ 0 w 130"/>
                <a:gd name="T27" fmla="*/ 0 h 99"/>
                <a:gd name="T28" fmla="*/ 0 w 130"/>
                <a:gd name="T29" fmla="*/ 0 h 99"/>
                <a:gd name="T30" fmla="*/ 0 w 130"/>
                <a:gd name="T31" fmla="*/ 0 h 99"/>
                <a:gd name="T32" fmla="*/ 0 w 130"/>
                <a:gd name="T33" fmla="*/ 0 h 99"/>
                <a:gd name="T34" fmla="*/ 0 w 130"/>
                <a:gd name="T35" fmla="*/ 0 h 99"/>
                <a:gd name="T36" fmla="*/ 0 w 130"/>
                <a:gd name="T37" fmla="*/ 0 h 99"/>
                <a:gd name="T38" fmla="*/ 0 w 130"/>
                <a:gd name="T39" fmla="*/ 0 h 99"/>
                <a:gd name="T40" fmla="*/ 0 w 130"/>
                <a:gd name="T41" fmla="*/ 0 h 99"/>
                <a:gd name="T42" fmla="*/ 0 w 130"/>
                <a:gd name="T43" fmla="*/ 0 h 99"/>
                <a:gd name="T44" fmla="*/ 0 w 130"/>
                <a:gd name="T45" fmla="*/ 0 h 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0"/>
                <a:gd name="T70" fmla="*/ 0 h 99"/>
                <a:gd name="T71" fmla="*/ 130 w 130"/>
                <a:gd name="T72" fmla="*/ 99 h 9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0" h="99">
                  <a:moveTo>
                    <a:pt x="8" y="99"/>
                  </a:moveTo>
                  <a:lnTo>
                    <a:pt x="2" y="93"/>
                  </a:lnTo>
                  <a:lnTo>
                    <a:pt x="0" y="86"/>
                  </a:lnTo>
                  <a:lnTo>
                    <a:pt x="1" y="77"/>
                  </a:lnTo>
                  <a:lnTo>
                    <a:pt x="6" y="67"/>
                  </a:lnTo>
                  <a:lnTo>
                    <a:pt x="13" y="57"/>
                  </a:lnTo>
                  <a:lnTo>
                    <a:pt x="23" y="47"/>
                  </a:lnTo>
                  <a:lnTo>
                    <a:pt x="47" y="27"/>
                  </a:lnTo>
                  <a:lnTo>
                    <a:pt x="74" y="11"/>
                  </a:lnTo>
                  <a:lnTo>
                    <a:pt x="87" y="5"/>
                  </a:lnTo>
                  <a:lnTo>
                    <a:pt x="99" y="2"/>
                  </a:lnTo>
                  <a:lnTo>
                    <a:pt x="110" y="0"/>
                  </a:lnTo>
                  <a:lnTo>
                    <a:pt x="120" y="0"/>
                  </a:lnTo>
                  <a:lnTo>
                    <a:pt x="126" y="4"/>
                  </a:lnTo>
                  <a:lnTo>
                    <a:pt x="130" y="11"/>
                  </a:lnTo>
                  <a:lnTo>
                    <a:pt x="120" y="26"/>
                  </a:lnTo>
                  <a:lnTo>
                    <a:pt x="108" y="41"/>
                  </a:lnTo>
                  <a:lnTo>
                    <a:pt x="94" y="56"/>
                  </a:lnTo>
                  <a:lnTo>
                    <a:pt x="78" y="69"/>
                  </a:lnTo>
                  <a:lnTo>
                    <a:pt x="61" y="82"/>
                  </a:lnTo>
                  <a:lnTo>
                    <a:pt x="44" y="90"/>
                  </a:lnTo>
                  <a:lnTo>
                    <a:pt x="27" y="97"/>
                  </a:lnTo>
                  <a:lnTo>
                    <a:pt x="8" y="99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8" name="Freeform 252"/>
            <p:cNvSpPr/>
            <p:nvPr/>
          </p:nvSpPr>
          <p:spPr bwMode="auto">
            <a:xfrm>
              <a:off x="2499" y="2587"/>
              <a:ext cx="24" cy="57"/>
            </a:xfrm>
            <a:custGeom>
              <a:avLst/>
              <a:gdLst>
                <a:gd name="T0" fmla="*/ 0 w 74"/>
                <a:gd name="T1" fmla="*/ 0 h 173"/>
                <a:gd name="T2" fmla="*/ 0 w 74"/>
                <a:gd name="T3" fmla="*/ 0 h 173"/>
                <a:gd name="T4" fmla="*/ 0 w 74"/>
                <a:gd name="T5" fmla="*/ 0 h 173"/>
                <a:gd name="T6" fmla="*/ 0 w 74"/>
                <a:gd name="T7" fmla="*/ 0 h 173"/>
                <a:gd name="T8" fmla="*/ 0 w 74"/>
                <a:gd name="T9" fmla="*/ 0 h 173"/>
                <a:gd name="T10" fmla="*/ 0 w 74"/>
                <a:gd name="T11" fmla="*/ 0 h 173"/>
                <a:gd name="T12" fmla="*/ 0 w 74"/>
                <a:gd name="T13" fmla="*/ 0 h 173"/>
                <a:gd name="T14" fmla="*/ 0 w 74"/>
                <a:gd name="T15" fmla="*/ 0 h 173"/>
                <a:gd name="T16" fmla="*/ 0 w 74"/>
                <a:gd name="T17" fmla="*/ 0 h 173"/>
                <a:gd name="T18" fmla="*/ 0 w 74"/>
                <a:gd name="T19" fmla="*/ 0 h 173"/>
                <a:gd name="T20" fmla="*/ 0 w 74"/>
                <a:gd name="T21" fmla="*/ 0 h 173"/>
                <a:gd name="T22" fmla="*/ 0 w 74"/>
                <a:gd name="T23" fmla="*/ 0 h 173"/>
                <a:gd name="T24" fmla="*/ 0 w 74"/>
                <a:gd name="T25" fmla="*/ 0 h 173"/>
                <a:gd name="T26" fmla="*/ 0 w 74"/>
                <a:gd name="T27" fmla="*/ 0 h 173"/>
                <a:gd name="T28" fmla="*/ 0 w 74"/>
                <a:gd name="T29" fmla="*/ 0 h 173"/>
                <a:gd name="T30" fmla="*/ 0 w 74"/>
                <a:gd name="T31" fmla="*/ 0 h 173"/>
                <a:gd name="T32" fmla="*/ 0 w 74"/>
                <a:gd name="T33" fmla="*/ 0 h 173"/>
                <a:gd name="T34" fmla="*/ 0 w 74"/>
                <a:gd name="T35" fmla="*/ 0 h 173"/>
                <a:gd name="T36" fmla="*/ 0 w 74"/>
                <a:gd name="T37" fmla="*/ 0 h 173"/>
                <a:gd name="T38" fmla="*/ 0 w 74"/>
                <a:gd name="T39" fmla="*/ 0 h 173"/>
                <a:gd name="T40" fmla="*/ 0 w 74"/>
                <a:gd name="T41" fmla="*/ 0 h 173"/>
                <a:gd name="T42" fmla="*/ 0 w 74"/>
                <a:gd name="T43" fmla="*/ 0 h 173"/>
                <a:gd name="T44" fmla="*/ 0 w 74"/>
                <a:gd name="T45" fmla="*/ 0 h 173"/>
                <a:gd name="T46" fmla="*/ 0 w 74"/>
                <a:gd name="T47" fmla="*/ 0 h 173"/>
                <a:gd name="T48" fmla="*/ 0 w 74"/>
                <a:gd name="T49" fmla="*/ 0 h 173"/>
                <a:gd name="T50" fmla="*/ 0 w 74"/>
                <a:gd name="T51" fmla="*/ 0 h 173"/>
                <a:gd name="T52" fmla="*/ 0 w 74"/>
                <a:gd name="T53" fmla="*/ 0 h 173"/>
                <a:gd name="T54" fmla="*/ 0 w 74"/>
                <a:gd name="T55" fmla="*/ 0 h 17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4"/>
                <a:gd name="T85" fmla="*/ 0 h 173"/>
                <a:gd name="T86" fmla="*/ 74 w 74"/>
                <a:gd name="T87" fmla="*/ 173 h 17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4" h="173">
                  <a:moveTo>
                    <a:pt x="18" y="173"/>
                  </a:moveTo>
                  <a:lnTo>
                    <a:pt x="12" y="167"/>
                  </a:lnTo>
                  <a:lnTo>
                    <a:pt x="7" y="159"/>
                  </a:lnTo>
                  <a:lnTo>
                    <a:pt x="3" y="149"/>
                  </a:lnTo>
                  <a:lnTo>
                    <a:pt x="0" y="136"/>
                  </a:lnTo>
                  <a:lnTo>
                    <a:pt x="0" y="109"/>
                  </a:lnTo>
                  <a:lnTo>
                    <a:pt x="5" y="81"/>
                  </a:lnTo>
                  <a:lnTo>
                    <a:pt x="13" y="52"/>
                  </a:lnTo>
                  <a:lnTo>
                    <a:pt x="23" y="28"/>
                  </a:lnTo>
                  <a:lnTo>
                    <a:pt x="29" y="18"/>
                  </a:lnTo>
                  <a:lnTo>
                    <a:pt x="35" y="10"/>
                  </a:lnTo>
                  <a:lnTo>
                    <a:pt x="41" y="4"/>
                  </a:lnTo>
                  <a:lnTo>
                    <a:pt x="48" y="0"/>
                  </a:lnTo>
                  <a:lnTo>
                    <a:pt x="56" y="2"/>
                  </a:lnTo>
                  <a:lnTo>
                    <a:pt x="62" y="8"/>
                  </a:lnTo>
                  <a:lnTo>
                    <a:pt x="67" y="17"/>
                  </a:lnTo>
                  <a:lnTo>
                    <a:pt x="70" y="28"/>
                  </a:lnTo>
                  <a:lnTo>
                    <a:pt x="73" y="40"/>
                  </a:lnTo>
                  <a:lnTo>
                    <a:pt x="74" y="55"/>
                  </a:lnTo>
                  <a:lnTo>
                    <a:pt x="73" y="71"/>
                  </a:lnTo>
                  <a:lnTo>
                    <a:pt x="72" y="87"/>
                  </a:lnTo>
                  <a:lnTo>
                    <a:pt x="64" y="119"/>
                  </a:lnTo>
                  <a:lnTo>
                    <a:pt x="58" y="134"/>
                  </a:lnTo>
                  <a:lnTo>
                    <a:pt x="52" y="146"/>
                  </a:lnTo>
                  <a:lnTo>
                    <a:pt x="45" y="157"/>
                  </a:lnTo>
                  <a:lnTo>
                    <a:pt x="37" y="166"/>
                  </a:lnTo>
                  <a:lnTo>
                    <a:pt x="27" y="172"/>
                  </a:lnTo>
                  <a:lnTo>
                    <a:pt x="18" y="173"/>
                  </a:lnTo>
                  <a:close/>
                </a:path>
              </a:pathLst>
            </a:custGeom>
            <a:solidFill>
              <a:srgbClr val="FF0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9" name="Freeform 253"/>
            <p:cNvSpPr/>
            <p:nvPr/>
          </p:nvSpPr>
          <p:spPr bwMode="auto">
            <a:xfrm>
              <a:off x="2505" y="2596"/>
              <a:ext cx="14" cy="38"/>
            </a:xfrm>
            <a:custGeom>
              <a:avLst/>
              <a:gdLst>
                <a:gd name="T0" fmla="*/ 0 w 42"/>
                <a:gd name="T1" fmla="*/ 0 h 113"/>
                <a:gd name="T2" fmla="*/ 0 w 42"/>
                <a:gd name="T3" fmla="*/ 0 h 113"/>
                <a:gd name="T4" fmla="*/ 0 w 42"/>
                <a:gd name="T5" fmla="*/ 0 h 113"/>
                <a:gd name="T6" fmla="*/ 0 w 42"/>
                <a:gd name="T7" fmla="*/ 0 h 113"/>
                <a:gd name="T8" fmla="*/ 0 w 42"/>
                <a:gd name="T9" fmla="*/ 0 h 113"/>
                <a:gd name="T10" fmla="*/ 0 w 42"/>
                <a:gd name="T11" fmla="*/ 0 h 113"/>
                <a:gd name="T12" fmla="*/ 0 w 42"/>
                <a:gd name="T13" fmla="*/ 0 h 113"/>
                <a:gd name="T14" fmla="*/ 0 w 42"/>
                <a:gd name="T15" fmla="*/ 0 h 113"/>
                <a:gd name="T16" fmla="*/ 0 w 42"/>
                <a:gd name="T17" fmla="*/ 0 h 113"/>
                <a:gd name="T18" fmla="*/ 0 w 42"/>
                <a:gd name="T19" fmla="*/ 0 h 113"/>
                <a:gd name="T20" fmla="*/ 0 w 42"/>
                <a:gd name="T21" fmla="*/ 0 h 113"/>
                <a:gd name="T22" fmla="*/ 0 w 42"/>
                <a:gd name="T23" fmla="*/ 0 h 113"/>
                <a:gd name="T24" fmla="*/ 0 w 42"/>
                <a:gd name="T25" fmla="*/ 0 h 113"/>
                <a:gd name="T26" fmla="*/ 0 w 42"/>
                <a:gd name="T27" fmla="*/ 0 h 113"/>
                <a:gd name="T28" fmla="*/ 0 w 42"/>
                <a:gd name="T29" fmla="*/ 0 h 113"/>
                <a:gd name="T30" fmla="*/ 0 w 42"/>
                <a:gd name="T31" fmla="*/ 0 h 113"/>
                <a:gd name="T32" fmla="*/ 0 w 42"/>
                <a:gd name="T33" fmla="*/ 0 h 113"/>
                <a:gd name="T34" fmla="*/ 0 w 42"/>
                <a:gd name="T35" fmla="*/ 0 h 113"/>
                <a:gd name="T36" fmla="*/ 0 w 42"/>
                <a:gd name="T37" fmla="*/ 0 h 113"/>
                <a:gd name="T38" fmla="*/ 0 w 42"/>
                <a:gd name="T39" fmla="*/ 0 h 1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2"/>
                <a:gd name="T61" fmla="*/ 0 h 113"/>
                <a:gd name="T62" fmla="*/ 42 w 42"/>
                <a:gd name="T63" fmla="*/ 113 h 11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2" h="113">
                  <a:moveTo>
                    <a:pt x="10" y="113"/>
                  </a:moveTo>
                  <a:lnTo>
                    <a:pt x="3" y="91"/>
                  </a:lnTo>
                  <a:lnTo>
                    <a:pt x="0" y="71"/>
                  </a:lnTo>
                  <a:lnTo>
                    <a:pt x="0" y="54"/>
                  </a:lnTo>
                  <a:lnTo>
                    <a:pt x="3" y="40"/>
                  </a:lnTo>
                  <a:lnTo>
                    <a:pt x="7" y="28"/>
                  </a:lnTo>
                  <a:lnTo>
                    <a:pt x="14" y="18"/>
                  </a:lnTo>
                  <a:lnTo>
                    <a:pt x="26" y="0"/>
                  </a:lnTo>
                  <a:lnTo>
                    <a:pt x="31" y="2"/>
                  </a:lnTo>
                  <a:lnTo>
                    <a:pt x="34" y="5"/>
                  </a:lnTo>
                  <a:lnTo>
                    <a:pt x="38" y="11"/>
                  </a:lnTo>
                  <a:lnTo>
                    <a:pt x="41" y="17"/>
                  </a:lnTo>
                  <a:lnTo>
                    <a:pt x="42" y="35"/>
                  </a:lnTo>
                  <a:lnTo>
                    <a:pt x="41" y="55"/>
                  </a:lnTo>
                  <a:lnTo>
                    <a:pt x="37" y="75"/>
                  </a:lnTo>
                  <a:lnTo>
                    <a:pt x="31" y="93"/>
                  </a:lnTo>
                  <a:lnTo>
                    <a:pt x="26" y="101"/>
                  </a:lnTo>
                  <a:lnTo>
                    <a:pt x="21" y="107"/>
                  </a:lnTo>
                  <a:lnTo>
                    <a:pt x="16" y="111"/>
                  </a:lnTo>
                  <a:lnTo>
                    <a:pt x="10" y="113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20" name="Freeform 254"/>
            <p:cNvSpPr/>
            <p:nvPr/>
          </p:nvSpPr>
          <p:spPr bwMode="auto">
            <a:xfrm>
              <a:off x="2577" y="2645"/>
              <a:ext cx="94" cy="211"/>
            </a:xfrm>
            <a:custGeom>
              <a:avLst/>
              <a:gdLst>
                <a:gd name="T0" fmla="*/ 0 w 282"/>
                <a:gd name="T1" fmla="*/ 0 h 633"/>
                <a:gd name="T2" fmla="*/ 0 w 282"/>
                <a:gd name="T3" fmla="*/ 0 h 633"/>
                <a:gd name="T4" fmla="*/ 0 w 282"/>
                <a:gd name="T5" fmla="*/ 0 h 633"/>
                <a:gd name="T6" fmla="*/ 0 w 282"/>
                <a:gd name="T7" fmla="*/ 0 h 633"/>
                <a:gd name="T8" fmla="*/ 0 w 282"/>
                <a:gd name="T9" fmla="*/ 0 h 633"/>
                <a:gd name="T10" fmla="*/ 0 w 282"/>
                <a:gd name="T11" fmla="*/ 0 h 633"/>
                <a:gd name="T12" fmla="*/ 0 w 282"/>
                <a:gd name="T13" fmla="*/ 0 h 633"/>
                <a:gd name="T14" fmla="*/ 0 w 282"/>
                <a:gd name="T15" fmla="*/ 0 h 633"/>
                <a:gd name="T16" fmla="*/ 0 w 282"/>
                <a:gd name="T17" fmla="*/ 0 h 633"/>
                <a:gd name="T18" fmla="*/ 0 w 282"/>
                <a:gd name="T19" fmla="*/ 0 h 633"/>
                <a:gd name="T20" fmla="*/ 0 w 282"/>
                <a:gd name="T21" fmla="*/ 0 h 633"/>
                <a:gd name="T22" fmla="*/ 0 w 282"/>
                <a:gd name="T23" fmla="*/ 0 h 633"/>
                <a:gd name="T24" fmla="*/ 0 w 282"/>
                <a:gd name="T25" fmla="*/ 0 h 633"/>
                <a:gd name="T26" fmla="*/ 0 w 282"/>
                <a:gd name="T27" fmla="*/ 0 h 633"/>
                <a:gd name="T28" fmla="*/ 0 w 282"/>
                <a:gd name="T29" fmla="*/ 0 h 633"/>
                <a:gd name="T30" fmla="*/ 0 w 282"/>
                <a:gd name="T31" fmla="*/ 0 h 633"/>
                <a:gd name="T32" fmla="*/ 0 w 282"/>
                <a:gd name="T33" fmla="*/ 0 h 633"/>
                <a:gd name="T34" fmla="*/ 0 w 282"/>
                <a:gd name="T35" fmla="*/ 0 h 633"/>
                <a:gd name="T36" fmla="*/ 0 w 282"/>
                <a:gd name="T37" fmla="*/ 0 h 633"/>
                <a:gd name="T38" fmla="*/ 0 w 282"/>
                <a:gd name="T39" fmla="*/ 0 h 633"/>
                <a:gd name="T40" fmla="*/ 0 w 282"/>
                <a:gd name="T41" fmla="*/ 0 h 633"/>
                <a:gd name="T42" fmla="*/ 0 w 282"/>
                <a:gd name="T43" fmla="*/ 0 h 633"/>
                <a:gd name="T44" fmla="*/ 0 w 282"/>
                <a:gd name="T45" fmla="*/ 0 h 633"/>
                <a:gd name="T46" fmla="*/ 0 w 282"/>
                <a:gd name="T47" fmla="*/ 0 h 633"/>
                <a:gd name="T48" fmla="*/ 0 w 282"/>
                <a:gd name="T49" fmla="*/ 0 h 633"/>
                <a:gd name="T50" fmla="*/ 0 w 282"/>
                <a:gd name="T51" fmla="*/ 0 h 633"/>
                <a:gd name="T52" fmla="*/ 0 w 282"/>
                <a:gd name="T53" fmla="*/ 0 h 633"/>
                <a:gd name="T54" fmla="*/ 0 w 282"/>
                <a:gd name="T55" fmla="*/ 0 h 633"/>
                <a:gd name="T56" fmla="*/ 0 w 282"/>
                <a:gd name="T57" fmla="*/ 0 h 633"/>
                <a:gd name="T58" fmla="*/ 0 w 282"/>
                <a:gd name="T59" fmla="*/ 0 h 633"/>
                <a:gd name="T60" fmla="*/ 0 w 282"/>
                <a:gd name="T61" fmla="*/ 0 h 633"/>
                <a:gd name="T62" fmla="*/ 0 w 282"/>
                <a:gd name="T63" fmla="*/ 0 h 633"/>
                <a:gd name="T64" fmla="*/ 0 w 282"/>
                <a:gd name="T65" fmla="*/ 0 h 633"/>
                <a:gd name="T66" fmla="*/ 0 w 282"/>
                <a:gd name="T67" fmla="*/ 0 h 633"/>
                <a:gd name="T68" fmla="*/ 0 w 282"/>
                <a:gd name="T69" fmla="*/ 0 h 633"/>
                <a:gd name="T70" fmla="*/ 0 w 282"/>
                <a:gd name="T71" fmla="*/ 0 h 633"/>
                <a:gd name="T72" fmla="*/ 0 w 282"/>
                <a:gd name="T73" fmla="*/ 0 h 633"/>
                <a:gd name="T74" fmla="*/ 0 w 282"/>
                <a:gd name="T75" fmla="*/ 0 h 633"/>
                <a:gd name="T76" fmla="*/ 0 w 282"/>
                <a:gd name="T77" fmla="*/ 0 h 633"/>
                <a:gd name="T78" fmla="*/ 0 w 282"/>
                <a:gd name="T79" fmla="*/ 0 h 633"/>
                <a:gd name="T80" fmla="*/ 0 w 282"/>
                <a:gd name="T81" fmla="*/ 0 h 633"/>
                <a:gd name="T82" fmla="*/ 0 w 282"/>
                <a:gd name="T83" fmla="*/ 0 h 633"/>
                <a:gd name="T84" fmla="*/ 0 w 282"/>
                <a:gd name="T85" fmla="*/ 0 h 633"/>
                <a:gd name="T86" fmla="*/ 0 w 282"/>
                <a:gd name="T87" fmla="*/ 0 h 633"/>
                <a:gd name="T88" fmla="*/ 0 w 282"/>
                <a:gd name="T89" fmla="*/ 0 h 633"/>
                <a:gd name="T90" fmla="*/ 0 w 282"/>
                <a:gd name="T91" fmla="*/ 0 h 633"/>
                <a:gd name="T92" fmla="*/ 0 w 282"/>
                <a:gd name="T93" fmla="*/ 0 h 633"/>
                <a:gd name="T94" fmla="*/ 0 w 282"/>
                <a:gd name="T95" fmla="*/ 0 h 633"/>
                <a:gd name="T96" fmla="*/ 0 w 282"/>
                <a:gd name="T97" fmla="*/ 0 h 633"/>
                <a:gd name="T98" fmla="*/ 0 w 282"/>
                <a:gd name="T99" fmla="*/ 0 h 63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82"/>
                <a:gd name="T151" fmla="*/ 0 h 633"/>
                <a:gd name="T152" fmla="*/ 282 w 282"/>
                <a:gd name="T153" fmla="*/ 633 h 63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82" h="633">
                  <a:moveTo>
                    <a:pt x="69" y="629"/>
                  </a:moveTo>
                  <a:lnTo>
                    <a:pt x="48" y="588"/>
                  </a:lnTo>
                  <a:lnTo>
                    <a:pt x="31" y="546"/>
                  </a:lnTo>
                  <a:lnTo>
                    <a:pt x="17" y="505"/>
                  </a:lnTo>
                  <a:lnTo>
                    <a:pt x="8" y="463"/>
                  </a:lnTo>
                  <a:lnTo>
                    <a:pt x="3" y="422"/>
                  </a:lnTo>
                  <a:lnTo>
                    <a:pt x="0" y="380"/>
                  </a:lnTo>
                  <a:lnTo>
                    <a:pt x="3" y="339"/>
                  </a:lnTo>
                  <a:lnTo>
                    <a:pt x="10" y="299"/>
                  </a:lnTo>
                  <a:lnTo>
                    <a:pt x="21" y="259"/>
                  </a:lnTo>
                  <a:lnTo>
                    <a:pt x="36" y="220"/>
                  </a:lnTo>
                  <a:lnTo>
                    <a:pt x="55" y="181"/>
                  </a:lnTo>
                  <a:lnTo>
                    <a:pt x="81" y="143"/>
                  </a:lnTo>
                  <a:lnTo>
                    <a:pt x="111" y="106"/>
                  </a:lnTo>
                  <a:lnTo>
                    <a:pt x="145" y="69"/>
                  </a:lnTo>
                  <a:lnTo>
                    <a:pt x="165" y="52"/>
                  </a:lnTo>
                  <a:lnTo>
                    <a:pt x="185" y="34"/>
                  </a:lnTo>
                  <a:lnTo>
                    <a:pt x="206" y="17"/>
                  </a:lnTo>
                  <a:lnTo>
                    <a:pt x="230" y="0"/>
                  </a:lnTo>
                  <a:lnTo>
                    <a:pt x="215" y="11"/>
                  </a:lnTo>
                  <a:lnTo>
                    <a:pt x="199" y="26"/>
                  </a:lnTo>
                  <a:lnTo>
                    <a:pt x="181" y="46"/>
                  </a:lnTo>
                  <a:lnTo>
                    <a:pt x="162" y="68"/>
                  </a:lnTo>
                  <a:lnTo>
                    <a:pt x="143" y="92"/>
                  </a:lnTo>
                  <a:lnTo>
                    <a:pt x="123" y="121"/>
                  </a:lnTo>
                  <a:lnTo>
                    <a:pt x="106" y="152"/>
                  </a:lnTo>
                  <a:lnTo>
                    <a:pt x="89" y="185"/>
                  </a:lnTo>
                  <a:lnTo>
                    <a:pt x="73" y="220"/>
                  </a:lnTo>
                  <a:lnTo>
                    <a:pt x="60" y="256"/>
                  </a:lnTo>
                  <a:lnTo>
                    <a:pt x="50" y="291"/>
                  </a:lnTo>
                  <a:lnTo>
                    <a:pt x="44" y="330"/>
                  </a:lnTo>
                  <a:lnTo>
                    <a:pt x="42" y="368"/>
                  </a:lnTo>
                  <a:lnTo>
                    <a:pt x="43" y="407"/>
                  </a:lnTo>
                  <a:lnTo>
                    <a:pt x="46" y="426"/>
                  </a:lnTo>
                  <a:lnTo>
                    <a:pt x="50" y="446"/>
                  </a:lnTo>
                  <a:lnTo>
                    <a:pt x="55" y="464"/>
                  </a:lnTo>
                  <a:lnTo>
                    <a:pt x="62" y="484"/>
                  </a:lnTo>
                  <a:lnTo>
                    <a:pt x="65" y="454"/>
                  </a:lnTo>
                  <a:lnTo>
                    <a:pt x="71" y="428"/>
                  </a:lnTo>
                  <a:lnTo>
                    <a:pt x="77" y="405"/>
                  </a:lnTo>
                  <a:lnTo>
                    <a:pt x="85" y="384"/>
                  </a:lnTo>
                  <a:lnTo>
                    <a:pt x="95" y="365"/>
                  </a:lnTo>
                  <a:lnTo>
                    <a:pt x="104" y="348"/>
                  </a:lnTo>
                  <a:lnTo>
                    <a:pt x="127" y="318"/>
                  </a:lnTo>
                  <a:lnTo>
                    <a:pt x="173" y="265"/>
                  </a:lnTo>
                  <a:lnTo>
                    <a:pt x="195" y="238"/>
                  </a:lnTo>
                  <a:lnTo>
                    <a:pt x="215" y="209"/>
                  </a:lnTo>
                  <a:lnTo>
                    <a:pt x="188" y="259"/>
                  </a:lnTo>
                  <a:lnTo>
                    <a:pt x="165" y="306"/>
                  </a:lnTo>
                  <a:lnTo>
                    <a:pt x="146" y="349"/>
                  </a:lnTo>
                  <a:lnTo>
                    <a:pt x="133" y="388"/>
                  </a:lnTo>
                  <a:lnTo>
                    <a:pt x="124" y="423"/>
                  </a:lnTo>
                  <a:lnTo>
                    <a:pt x="119" y="456"/>
                  </a:lnTo>
                  <a:lnTo>
                    <a:pt x="120" y="484"/>
                  </a:lnTo>
                  <a:lnTo>
                    <a:pt x="123" y="496"/>
                  </a:lnTo>
                  <a:lnTo>
                    <a:pt x="127" y="509"/>
                  </a:lnTo>
                  <a:lnTo>
                    <a:pt x="130" y="505"/>
                  </a:lnTo>
                  <a:lnTo>
                    <a:pt x="134" y="499"/>
                  </a:lnTo>
                  <a:lnTo>
                    <a:pt x="139" y="491"/>
                  </a:lnTo>
                  <a:lnTo>
                    <a:pt x="146" y="483"/>
                  </a:lnTo>
                  <a:lnTo>
                    <a:pt x="161" y="462"/>
                  </a:lnTo>
                  <a:lnTo>
                    <a:pt x="179" y="437"/>
                  </a:lnTo>
                  <a:lnTo>
                    <a:pt x="201" y="412"/>
                  </a:lnTo>
                  <a:lnTo>
                    <a:pt x="226" y="388"/>
                  </a:lnTo>
                  <a:lnTo>
                    <a:pt x="253" y="368"/>
                  </a:lnTo>
                  <a:lnTo>
                    <a:pt x="268" y="359"/>
                  </a:lnTo>
                  <a:lnTo>
                    <a:pt x="282" y="353"/>
                  </a:lnTo>
                  <a:lnTo>
                    <a:pt x="268" y="364"/>
                  </a:lnTo>
                  <a:lnTo>
                    <a:pt x="255" y="375"/>
                  </a:lnTo>
                  <a:lnTo>
                    <a:pt x="233" y="396"/>
                  </a:lnTo>
                  <a:lnTo>
                    <a:pt x="215" y="419"/>
                  </a:lnTo>
                  <a:lnTo>
                    <a:pt x="201" y="442"/>
                  </a:lnTo>
                  <a:lnTo>
                    <a:pt x="192" y="464"/>
                  </a:lnTo>
                  <a:lnTo>
                    <a:pt x="185" y="489"/>
                  </a:lnTo>
                  <a:lnTo>
                    <a:pt x="183" y="515"/>
                  </a:lnTo>
                  <a:lnTo>
                    <a:pt x="184" y="542"/>
                  </a:lnTo>
                  <a:lnTo>
                    <a:pt x="198" y="533"/>
                  </a:lnTo>
                  <a:lnTo>
                    <a:pt x="211" y="527"/>
                  </a:lnTo>
                  <a:lnTo>
                    <a:pt x="224" y="522"/>
                  </a:lnTo>
                  <a:lnTo>
                    <a:pt x="237" y="519"/>
                  </a:lnTo>
                  <a:lnTo>
                    <a:pt x="249" y="517"/>
                  </a:lnTo>
                  <a:lnTo>
                    <a:pt x="260" y="516"/>
                  </a:lnTo>
                  <a:lnTo>
                    <a:pt x="270" y="517"/>
                  </a:lnTo>
                  <a:lnTo>
                    <a:pt x="280" y="520"/>
                  </a:lnTo>
                  <a:lnTo>
                    <a:pt x="263" y="530"/>
                  </a:lnTo>
                  <a:lnTo>
                    <a:pt x="247" y="540"/>
                  </a:lnTo>
                  <a:lnTo>
                    <a:pt x="233" y="548"/>
                  </a:lnTo>
                  <a:lnTo>
                    <a:pt x="221" y="557"/>
                  </a:lnTo>
                  <a:lnTo>
                    <a:pt x="201" y="573"/>
                  </a:lnTo>
                  <a:lnTo>
                    <a:pt x="184" y="587"/>
                  </a:lnTo>
                  <a:lnTo>
                    <a:pt x="157" y="612"/>
                  </a:lnTo>
                  <a:lnTo>
                    <a:pt x="143" y="624"/>
                  </a:lnTo>
                  <a:lnTo>
                    <a:pt x="127" y="633"/>
                  </a:lnTo>
                  <a:lnTo>
                    <a:pt x="124" y="633"/>
                  </a:lnTo>
                  <a:lnTo>
                    <a:pt x="118" y="632"/>
                  </a:lnTo>
                  <a:lnTo>
                    <a:pt x="109" y="632"/>
                  </a:lnTo>
                  <a:lnTo>
                    <a:pt x="98" y="631"/>
                  </a:lnTo>
                  <a:lnTo>
                    <a:pt x="79" y="630"/>
                  </a:lnTo>
                  <a:lnTo>
                    <a:pt x="73" y="629"/>
                  </a:lnTo>
                  <a:lnTo>
                    <a:pt x="69" y="629"/>
                  </a:lnTo>
                  <a:close/>
                </a:path>
              </a:pathLst>
            </a:custGeom>
            <a:solidFill>
              <a:srgbClr val="FF4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21" name="Freeform 255"/>
            <p:cNvSpPr/>
            <p:nvPr/>
          </p:nvSpPr>
          <p:spPr bwMode="auto">
            <a:xfrm>
              <a:off x="2473" y="2618"/>
              <a:ext cx="95" cy="222"/>
            </a:xfrm>
            <a:custGeom>
              <a:avLst/>
              <a:gdLst>
                <a:gd name="T0" fmla="*/ 0 w 285"/>
                <a:gd name="T1" fmla="*/ 0 h 666"/>
                <a:gd name="T2" fmla="*/ 0 w 285"/>
                <a:gd name="T3" fmla="*/ 0 h 666"/>
                <a:gd name="T4" fmla="*/ 0 w 285"/>
                <a:gd name="T5" fmla="*/ 0 h 666"/>
                <a:gd name="T6" fmla="*/ 0 w 285"/>
                <a:gd name="T7" fmla="*/ 0 h 666"/>
                <a:gd name="T8" fmla="*/ 0 w 285"/>
                <a:gd name="T9" fmla="*/ 0 h 666"/>
                <a:gd name="T10" fmla="*/ 0 w 285"/>
                <a:gd name="T11" fmla="*/ 0 h 666"/>
                <a:gd name="T12" fmla="*/ 0 w 285"/>
                <a:gd name="T13" fmla="*/ 0 h 666"/>
                <a:gd name="T14" fmla="*/ 0 w 285"/>
                <a:gd name="T15" fmla="*/ 0 h 666"/>
                <a:gd name="T16" fmla="*/ 0 w 285"/>
                <a:gd name="T17" fmla="*/ 0 h 666"/>
                <a:gd name="T18" fmla="*/ 0 w 285"/>
                <a:gd name="T19" fmla="*/ 0 h 666"/>
                <a:gd name="T20" fmla="*/ 0 w 285"/>
                <a:gd name="T21" fmla="*/ 0 h 666"/>
                <a:gd name="T22" fmla="*/ 0 w 285"/>
                <a:gd name="T23" fmla="*/ 0 h 666"/>
                <a:gd name="T24" fmla="*/ 0 w 285"/>
                <a:gd name="T25" fmla="*/ 0 h 666"/>
                <a:gd name="T26" fmla="*/ 0 w 285"/>
                <a:gd name="T27" fmla="*/ 0 h 666"/>
                <a:gd name="T28" fmla="*/ 0 w 285"/>
                <a:gd name="T29" fmla="*/ 0 h 666"/>
                <a:gd name="T30" fmla="*/ 0 w 285"/>
                <a:gd name="T31" fmla="*/ 0 h 666"/>
                <a:gd name="T32" fmla="*/ 0 w 285"/>
                <a:gd name="T33" fmla="*/ 0 h 666"/>
                <a:gd name="T34" fmla="*/ 0 w 285"/>
                <a:gd name="T35" fmla="*/ 0 h 666"/>
                <a:gd name="T36" fmla="*/ 0 w 285"/>
                <a:gd name="T37" fmla="*/ 0 h 666"/>
                <a:gd name="T38" fmla="*/ 0 w 285"/>
                <a:gd name="T39" fmla="*/ 0 h 666"/>
                <a:gd name="T40" fmla="*/ 0 w 285"/>
                <a:gd name="T41" fmla="*/ 0 h 666"/>
                <a:gd name="T42" fmla="*/ 0 w 285"/>
                <a:gd name="T43" fmla="*/ 0 h 666"/>
                <a:gd name="T44" fmla="*/ 0 w 285"/>
                <a:gd name="T45" fmla="*/ 0 h 666"/>
                <a:gd name="T46" fmla="*/ 0 w 285"/>
                <a:gd name="T47" fmla="*/ 0 h 666"/>
                <a:gd name="T48" fmla="*/ 0 w 285"/>
                <a:gd name="T49" fmla="*/ 0 h 666"/>
                <a:gd name="T50" fmla="*/ 0 w 285"/>
                <a:gd name="T51" fmla="*/ 0 h 666"/>
                <a:gd name="T52" fmla="*/ 0 w 285"/>
                <a:gd name="T53" fmla="*/ 0 h 666"/>
                <a:gd name="T54" fmla="*/ 0 w 285"/>
                <a:gd name="T55" fmla="*/ 0 h 666"/>
                <a:gd name="T56" fmla="*/ 0 w 285"/>
                <a:gd name="T57" fmla="*/ 0 h 666"/>
                <a:gd name="T58" fmla="*/ 0 w 285"/>
                <a:gd name="T59" fmla="*/ 0 h 666"/>
                <a:gd name="T60" fmla="*/ 0 w 285"/>
                <a:gd name="T61" fmla="*/ 0 h 666"/>
                <a:gd name="T62" fmla="*/ 0 w 285"/>
                <a:gd name="T63" fmla="*/ 0 h 666"/>
                <a:gd name="T64" fmla="*/ 0 w 285"/>
                <a:gd name="T65" fmla="*/ 0 h 666"/>
                <a:gd name="T66" fmla="*/ 0 w 285"/>
                <a:gd name="T67" fmla="*/ 0 h 666"/>
                <a:gd name="T68" fmla="*/ 0 w 285"/>
                <a:gd name="T69" fmla="*/ 0 h 666"/>
                <a:gd name="T70" fmla="*/ 0 w 285"/>
                <a:gd name="T71" fmla="*/ 0 h 666"/>
                <a:gd name="T72" fmla="*/ 0 w 285"/>
                <a:gd name="T73" fmla="*/ 0 h 666"/>
                <a:gd name="T74" fmla="*/ 0 w 285"/>
                <a:gd name="T75" fmla="*/ 0 h 666"/>
                <a:gd name="T76" fmla="*/ 0 w 285"/>
                <a:gd name="T77" fmla="*/ 0 h 666"/>
                <a:gd name="T78" fmla="*/ 0 w 285"/>
                <a:gd name="T79" fmla="*/ 0 h 666"/>
                <a:gd name="T80" fmla="*/ 0 w 285"/>
                <a:gd name="T81" fmla="*/ 0 h 666"/>
                <a:gd name="T82" fmla="*/ 0 w 285"/>
                <a:gd name="T83" fmla="*/ 0 h 666"/>
                <a:gd name="T84" fmla="*/ 0 w 285"/>
                <a:gd name="T85" fmla="*/ 0 h 666"/>
                <a:gd name="T86" fmla="*/ 0 w 285"/>
                <a:gd name="T87" fmla="*/ 0 h 66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85"/>
                <a:gd name="T133" fmla="*/ 0 h 666"/>
                <a:gd name="T134" fmla="*/ 285 w 285"/>
                <a:gd name="T135" fmla="*/ 666 h 66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85" h="666">
                  <a:moveTo>
                    <a:pt x="285" y="666"/>
                  </a:moveTo>
                  <a:lnTo>
                    <a:pt x="240" y="640"/>
                  </a:lnTo>
                  <a:lnTo>
                    <a:pt x="197" y="612"/>
                  </a:lnTo>
                  <a:lnTo>
                    <a:pt x="159" y="581"/>
                  </a:lnTo>
                  <a:lnTo>
                    <a:pt x="124" y="547"/>
                  </a:lnTo>
                  <a:lnTo>
                    <a:pt x="94" y="512"/>
                  </a:lnTo>
                  <a:lnTo>
                    <a:pt x="68" y="473"/>
                  </a:lnTo>
                  <a:lnTo>
                    <a:pt x="46" y="433"/>
                  </a:lnTo>
                  <a:lnTo>
                    <a:pt x="27" y="391"/>
                  </a:lnTo>
                  <a:lnTo>
                    <a:pt x="14" y="346"/>
                  </a:lnTo>
                  <a:lnTo>
                    <a:pt x="5" y="302"/>
                  </a:lnTo>
                  <a:lnTo>
                    <a:pt x="0" y="254"/>
                  </a:lnTo>
                  <a:lnTo>
                    <a:pt x="0" y="205"/>
                  </a:lnTo>
                  <a:lnTo>
                    <a:pt x="5" y="156"/>
                  </a:lnTo>
                  <a:lnTo>
                    <a:pt x="15" y="104"/>
                  </a:lnTo>
                  <a:lnTo>
                    <a:pt x="31" y="52"/>
                  </a:lnTo>
                  <a:lnTo>
                    <a:pt x="40" y="26"/>
                  </a:lnTo>
                  <a:lnTo>
                    <a:pt x="51" y="0"/>
                  </a:lnTo>
                  <a:lnTo>
                    <a:pt x="46" y="16"/>
                  </a:lnTo>
                  <a:lnTo>
                    <a:pt x="42" y="39"/>
                  </a:lnTo>
                  <a:lnTo>
                    <a:pt x="38" y="65"/>
                  </a:lnTo>
                  <a:lnTo>
                    <a:pt x="36" y="93"/>
                  </a:lnTo>
                  <a:lnTo>
                    <a:pt x="34" y="125"/>
                  </a:lnTo>
                  <a:lnTo>
                    <a:pt x="34" y="158"/>
                  </a:lnTo>
                  <a:lnTo>
                    <a:pt x="35" y="194"/>
                  </a:lnTo>
                  <a:lnTo>
                    <a:pt x="38" y="231"/>
                  </a:lnTo>
                  <a:lnTo>
                    <a:pt x="43" y="268"/>
                  </a:lnTo>
                  <a:lnTo>
                    <a:pt x="51" y="307"/>
                  </a:lnTo>
                  <a:lnTo>
                    <a:pt x="61" y="342"/>
                  </a:lnTo>
                  <a:lnTo>
                    <a:pt x="73" y="378"/>
                  </a:lnTo>
                  <a:lnTo>
                    <a:pt x="88" y="413"/>
                  </a:lnTo>
                  <a:lnTo>
                    <a:pt x="106" y="445"/>
                  </a:lnTo>
                  <a:lnTo>
                    <a:pt x="127" y="475"/>
                  </a:lnTo>
                  <a:lnTo>
                    <a:pt x="151" y="501"/>
                  </a:lnTo>
                  <a:lnTo>
                    <a:pt x="140" y="473"/>
                  </a:lnTo>
                  <a:lnTo>
                    <a:pt x="130" y="446"/>
                  </a:lnTo>
                  <a:lnTo>
                    <a:pt x="124" y="423"/>
                  </a:lnTo>
                  <a:lnTo>
                    <a:pt x="118" y="399"/>
                  </a:lnTo>
                  <a:lnTo>
                    <a:pt x="115" y="377"/>
                  </a:lnTo>
                  <a:lnTo>
                    <a:pt x="112" y="356"/>
                  </a:lnTo>
                  <a:lnTo>
                    <a:pt x="112" y="319"/>
                  </a:lnTo>
                  <a:lnTo>
                    <a:pt x="116" y="283"/>
                  </a:lnTo>
                  <a:lnTo>
                    <a:pt x="121" y="250"/>
                  </a:lnTo>
                  <a:lnTo>
                    <a:pt x="132" y="186"/>
                  </a:lnTo>
                  <a:lnTo>
                    <a:pt x="133" y="216"/>
                  </a:lnTo>
                  <a:lnTo>
                    <a:pt x="135" y="245"/>
                  </a:lnTo>
                  <a:lnTo>
                    <a:pt x="137" y="272"/>
                  </a:lnTo>
                  <a:lnTo>
                    <a:pt x="139" y="298"/>
                  </a:lnTo>
                  <a:lnTo>
                    <a:pt x="143" y="323"/>
                  </a:lnTo>
                  <a:lnTo>
                    <a:pt x="146" y="344"/>
                  </a:lnTo>
                  <a:lnTo>
                    <a:pt x="150" y="365"/>
                  </a:lnTo>
                  <a:lnTo>
                    <a:pt x="154" y="384"/>
                  </a:lnTo>
                  <a:lnTo>
                    <a:pt x="159" y="403"/>
                  </a:lnTo>
                  <a:lnTo>
                    <a:pt x="165" y="419"/>
                  </a:lnTo>
                  <a:lnTo>
                    <a:pt x="170" y="434"/>
                  </a:lnTo>
                  <a:lnTo>
                    <a:pt x="176" y="447"/>
                  </a:lnTo>
                  <a:lnTo>
                    <a:pt x="183" y="460"/>
                  </a:lnTo>
                  <a:lnTo>
                    <a:pt x="189" y="470"/>
                  </a:lnTo>
                  <a:lnTo>
                    <a:pt x="198" y="480"/>
                  </a:lnTo>
                  <a:lnTo>
                    <a:pt x="205" y="488"/>
                  </a:lnTo>
                  <a:lnTo>
                    <a:pt x="205" y="483"/>
                  </a:lnTo>
                  <a:lnTo>
                    <a:pt x="207" y="476"/>
                  </a:lnTo>
                  <a:lnTo>
                    <a:pt x="207" y="467"/>
                  </a:lnTo>
                  <a:lnTo>
                    <a:pt x="208" y="457"/>
                  </a:lnTo>
                  <a:lnTo>
                    <a:pt x="208" y="445"/>
                  </a:lnTo>
                  <a:lnTo>
                    <a:pt x="209" y="431"/>
                  </a:lnTo>
                  <a:lnTo>
                    <a:pt x="212" y="400"/>
                  </a:lnTo>
                  <a:lnTo>
                    <a:pt x="216" y="368"/>
                  </a:lnTo>
                  <a:lnTo>
                    <a:pt x="223" y="336"/>
                  </a:lnTo>
                  <a:lnTo>
                    <a:pt x="231" y="304"/>
                  </a:lnTo>
                  <a:lnTo>
                    <a:pt x="245" y="277"/>
                  </a:lnTo>
                  <a:lnTo>
                    <a:pt x="236" y="299"/>
                  </a:lnTo>
                  <a:lnTo>
                    <a:pt x="231" y="324"/>
                  </a:lnTo>
                  <a:lnTo>
                    <a:pt x="229" y="352"/>
                  </a:lnTo>
                  <a:lnTo>
                    <a:pt x="229" y="383"/>
                  </a:lnTo>
                  <a:lnTo>
                    <a:pt x="230" y="415"/>
                  </a:lnTo>
                  <a:lnTo>
                    <a:pt x="234" y="449"/>
                  </a:lnTo>
                  <a:lnTo>
                    <a:pt x="243" y="514"/>
                  </a:lnTo>
                  <a:lnTo>
                    <a:pt x="250" y="545"/>
                  </a:lnTo>
                  <a:lnTo>
                    <a:pt x="256" y="575"/>
                  </a:lnTo>
                  <a:lnTo>
                    <a:pt x="262" y="601"/>
                  </a:lnTo>
                  <a:lnTo>
                    <a:pt x="268" y="624"/>
                  </a:lnTo>
                  <a:lnTo>
                    <a:pt x="274" y="643"/>
                  </a:lnTo>
                  <a:lnTo>
                    <a:pt x="277" y="650"/>
                  </a:lnTo>
                  <a:lnTo>
                    <a:pt x="279" y="656"/>
                  </a:lnTo>
                  <a:lnTo>
                    <a:pt x="281" y="661"/>
                  </a:lnTo>
                  <a:lnTo>
                    <a:pt x="283" y="665"/>
                  </a:lnTo>
                  <a:lnTo>
                    <a:pt x="284" y="666"/>
                  </a:lnTo>
                  <a:lnTo>
                    <a:pt x="285" y="666"/>
                  </a:lnTo>
                  <a:close/>
                </a:path>
              </a:pathLst>
            </a:custGeom>
            <a:solidFill>
              <a:srgbClr val="DE1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195" name="Picture 123" descr="https://encrypted-tbn1.gstatic.com/images?q=tbn:ANd9GcShU6Z-_SxDp1GJnFQNtoa4get7V2BQE6wRF8rB8ONwpRg-qdm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9696" y="3985407"/>
            <a:ext cx="1319251" cy="1319251"/>
          </a:xfrm>
          <a:prstGeom prst="rect">
            <a:avLst/>
          </a:prstGeom>
          <a:noFill/>
          <a:effectLst>
            <a:glow rad="12700">
              <a:schemeClr val="tx1"/>
            </a:glow>
          </a:effectLst>
        </p:spPr>
      </p:pic>
      <p:sp>
        <p:nvSpPr>
          <p:cNvPr id="4220" name="AutoShape 12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12361" y="5616596"/>
            <a:ext cx="1223700" cy="1125538"/>
          </a:xfrm>
          <a:prstGeom prst="actionButtonForwardNex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0" name="119 Imagen" descr="Snooze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999999"/>
              </a:clrFrom>
              <a:clrTo>
                <a:srgbClr val="9999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76700"/>
            <a:ext cx="1671638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121 Imagen" descr="Spr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8" y="333375"/>
            <a:ext cx="496887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RIMA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H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000"/>
                            </p:stCondLst>
                            <p:childTnLst>
                              <p:par>
                                <p:cTn id="1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N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7" grpId="0" animBg="1"/>
      <p:bldP spid="2128" grpId="0" animBg="1"/>
      <p:bldP spid="2129" grpId="0" animBg="1"/>
      <p:bldP spid="2130" grpId="0" animBg="1"/>
      <p:bldP spid="2131" grpId="0" animBg="1"/>
      <p:bldP spid="2132" grpId="0" animBg="1"/>
      <p:bldP spid="2133" grpId="0" animBg="1"/>
      <p:bldP spid="2134" grpId="0" animBg="1"/>
      <p:bldP spid="2135" grpId="0" animBg="1"/>
      <p:bldP spid="2136" grpId="0" animBg="1"/>
      <p:bldP spid="2137" grpId="0" animBg="1"/>
      <p:bldP spid="2138" grpId="0" animBg="1"/>
      <p:bldP spid="2139" grpId="0" animBg="1"/>
      <p:bldP spid="2140" grpId="0" animBg="1"/>
      <p:bldP spid="2141" grpId="0" animBg="1"/>
      <p:bldP spid="2142" grpId="0" animBg="1"/>
      <p:bldP spid="2304" grpId="0" animBg="1"/>
      <p:bldP spid="2305" grpId="0" animBg="1"/>
      <p:bldP spid="42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73" y="5821363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hamada oval 4"/>
          <p:cNvSpPr/>
          <p:nvPr/>
        </p:nvSpPr>
        <p:spPr>
          <a:xfrm>
            <a:off x="1014536" y="980728"/>
            <a:ext cx="9180513" cy="4164012"/>
          </a:xfrm>
          <a:prstGeom prst="wedgeEllipseCallout">
            <a:avLst>
              <a:gd name="adj1" fmla="val -54215"/>
              <a:gd name="adj2" fmla="val 51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Let’s watch </a:t>
            </a:r>
            <a:b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a video</a:t>
            </a:r>
            <a:r>
              <a:rPr lang="pt-PT" sz="54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br>
              <a:rPr lang="pt-PT" sz="5400" dirty="0" smtClean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Guess the season by sesame st</a:t>
            </a:r>
            <a:endParaRPr lang="pt-PT" sz="2800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pt-PT" sz="1600" dirty="0">
                <a:solidFill>
                  <a:prstClr val="white"/>
                </a:solidFill>
                <a:latin typeface="Comic Sans MS" panose="030F0702030302020204" pitchFamily="66" charset="0"/>
              </a:rPr>
              <a:t>https://www.youtube.com/watch?v=R_tadm4uaQ4</a:t>
            </a:r>
            <a:endParaRPr lang="pt-PT" sz="32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3 İçerik Yer Tutucusu" descr="Clipboard3.jpg"/>
          <p:cNvPicPr>
            <a:picLocks noGrp="1"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3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43898" y="6021388"/>
            <a:ext cx="865187" cy="83661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6016" y="4788526"/>
            <a:ext cx="864165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9600" b="1" u="sng" kern="10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temperatures</a:t>
            </a:r>
            <a:endParaRPr lang="en-US" sz="1400" u="sng" dirty="0">
              <a:solidFill>
                <a:srgbClr val="00B0F0"/>
              </a:solidFill>
              <a:cs typeface="+mn-cs"/>
            </a:endParaRPr>
          </a:p>
        </p:txBody>
      </p:sp>
      <p:sp>
        <p:nvSpPr>
          <p:cNvPr id="9" name="WordArt 78"/>
          <p:cNvSpPr>
            <a:spLocks noChangeArrowheads="1" noChangeShapeType="1" noTextEdit="1"/>
          </p:cNvSpPr>
          <p:nvPr/>
        </p:nvSpPr>
        <p:spPr bwMode="auto">
          <a:xfrm>
            <a:off x="1475658" y="2034180"/>
            <a:ext cx="5372308" cy="10415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266700" h="38100" prst="coolSlant"/>
            </a:sp3d>
          </a:bodyPr>
          <a:lstStyle/>
          <a:p>
            <a:pPr algn="ctr">
              <a:defRPr/>
            </a:pPr>
            <a:r>
              <a:rPr lang="es-ES" sz="3600" kern="10" dirty="0">
                <a:solidFill>
                  <a:srgbClr val="FF9900"/>
                </a:solidFill>
                <a:effectLst>
                  <a:glow rad="101600">
                    <a:schemeClr val="bg1"/>
                  </a:glow>
                  <a:outerShdw dist="50800" dir="5400000" algn="ctr" rotWithShape="0">
                    <a:schemeClr val="tx1"/>
                  </a:outerShdw>
                </a:effectLst>
                <a:latin typeface="Berlin Sans FB Demi" panose="020E0802020502020306"/>
                <a:cs typeface="+mn-cs"/>
              </a:rPr>
              <a:t>SEASONS</a:t>
            </a:r>
            <a:endParaRPr lang="es-ES" sz="3600" kern="10" dirty="0">
              <a:solidFill>
                <a:srgbClr val="FF9900"/>
              </a:solidFill>
              <a:effectLst>
                <a:glow rad="101600">
                  <a:schemeClr val="bg1"/>
                </a:glow>
                <a:outerShdw dist="50800" dir="5400000" algn="ctr" rotWithShape="0">
                  <a:schemeClr val="tx1"/>
                </a:outerShdw>
              </a:effectLst>
              <a:latin typeface="Berlin Sans FB Demi" panose="020E0802020502020306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18170" y="4005064"/>
            <a:ext cx="1045479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+</a:t>
            </a:r>
            <a:endParaRPr lang="en-US" sz="11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seasons(19)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8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78"/>
          <p:cNvSpPr>
            <a:spLocks noChangeArrowheads="1" noChangeShapeType="1" noTextEdit="1"/>
          </p:cNvSpPr>
          <p:nvPr/>
        </p:nvSpPr>
        <p:spPr bwMode="auto">
          <a:xfrm>
            <a:off x="35496" y="25923"/>
            <a:ext cx="8352928" cy="2394991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11500" b="1" kern="1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In </a:t>
            </a:r>
            <a:r>
              <a:rPr lang="es-ES" sz="11500" b="1" kern="1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33CC3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SPRING, </a:t>
            </a:r>
            <a:endParaRPr lang="es-ES" sz="11500" b="1" kern="10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anose="020E0802020502020306"/>
              <a:cs typeface="+mn-cs"/>
            </a:endParaRPr>
          </a:p>
        </p:txBody>
      </p:sp>
      <p:sp>
        <p:nvSpPr>
          <p:cNvPr id="8" name="WordArt 78"/>
          <p:cNvSpPr>
            <a:spLocks noChangeArrowheads="1" noChangeShapeType="1" noTextEdit="1"/>
          </p:cNvSpPr>
          <p:nvPr/>
        </p:nvSpPr>
        <p:spPr bwMode="auto">
          <a:xfrm>
            <a:off x="499170" y="4941168"/>
            <a:ext cx="7889254" cy="1700808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13800" b="1" kern="10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It’s</a:t>
            </a:r>
            <a:r>
              <a:rPr lang="es-ES" sz="13800" b="1" kern="1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 </a:t>
            </a:r>
            <a:r>
              <a:rPr lang="es-ES" sz="13800" b="1" kern="10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warm</a:t>
            </a:r>
            <a:endParaRPr lang="es-ES" sz="13800" b="1" kern="10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anose="020E0802020502020306"/>
              <a:cs typeface="+mn-cs"/>
            </a:endParaRPr>
          </a:p>
        </p:txBody>
      </p:sp>
      <p:sp>
        <p:nvSpPr>
          <p:cNvPr id="5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194685" y="5768995"/>
            <a:ext cx="987425" cy="925513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seasons(2) - copi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440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78"/>
          <p:cNvSpPr>
            <a:spLocks noChangeArrowheads="1" noChangeShapeType="1" noTextEdit="1"/>
          </p:cNvSpPr>
          <p:nvPr/>
        </p:nvSpPr>
        <p:spPr bwMode="auto">
          <a:xfrm>
            <a:off x="35496" y="25923"/>
            <a:ext cx="8352928" cy="2394991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11500" b="1" kern="1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In </a:t>
            </a:r>
            <a:r>
              <a:rPr lang="es-ES" sz="9600" b="1" kern="1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SUMMER,</a:t>
            </a:r>
            <a:r>
              <a:rPr lang="es-ES" sz="11500" b="1" kern="1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 </a:t>
            </a:r>
            <a:r>
              <a:rPr lang="es-ES" sz="11500" b="1" kern="1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33CC3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 </a:t>
            </a:r>
            <a:endParaRPr lang="es-ES" sz="11500" b="1" kern="10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anose="020E0802020502020306"/>
              <a:cs typeface="+mn-cs"/>
            </a:endParaRPr>
          </a:p>
        </p:txBody>
      </p:sp>
      <p:sp>
        <p:nvSpPr>
          <p:cNvPr id="8" name="WordArt 78"/>
          <p:cNvSpPr>
            <a:spLocks noChangeArrowheads="1" noChangeShapeType="1" noTextEdit="1"/>
          </p:cNvSpPr>
          <p:nvPr/>
        </p:nvSpPr>
        <p:spPr bwMode="auto">
          <a:xfrm>
            <a:off x="886224" y="4797152"/>
            <a:ext cx="7889254" cy="1700808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13800" b="1" kern="10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It’s</a:t>
            </a:r>
            <a:r>
              <a:rPr lang="es-ES" sz="13800" b="1" kern="1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 </a:t>
            </a:r>
            <a:r>
              <a:rPr lang="es-ES" sz="13800" b="1" kern="10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hot</a:t>
            </a:r>
            <a:endParaRPr lang="es-ES" sz="13800" b="1" kern="10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anose="020E0802020502020306"/>
              <a:cs typeface="+mn-cs"/>
            </a:endParaRPr>
          </a:p>
        </p:txBody>
      </p:sp>
      <p:sp>
        <p:nvSpPr>
          <p:cNvPr id="6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156585" y="5567363"/>
            <a:ext cx="987425" cy="9271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 descr="seasons(19) - copi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0"/>
            <a:ext cx="965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78"/>
          <p:cNvSpPr>
            <a:spLocks noChangeArrowheads="1" noChangeShapeType="1" noTextEdit="1"/>
          </p:cNvSpPr>
          <p:nvPr/>
        </p:nvSpPr>
        <p:spPr bwMode="auto">
          <a:xfrm>
            <a:off x="35496" y="25923"/>
            <a:ext cx="8352928" cy="2394991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11500" b="1" kern="1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In </a:t>
            </a:r>
            <a:r>
              <a:rPr lang="es-ES" sz="9600" b="1" kern="1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CC33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AUTUMN ,</a:t>
            </a:r>
            <a:r>
              <a:rPr lang="es-ES" sz="11500" b="1" kern="1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 </a:t>
            </a:r>
            <a:r>
              <a:rPr lang="es-ES" sz="11500" b="1" kern="1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33CC3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 </a:t>
            </a:r>
            <a:endParaRPr lang="es-ES" sz="11500" b="1" kern="10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anose="020E0802020502020306"/>
              <a:cs typeface="+mn-cs"/>
            </a:endParaRPr>
          </a:p>
        </p:txBody>
      </p:sp>
      <p:sp>
        <p:nvSpPr>
          <p:cNvPr id="8" name="WordArt 78"/>
          <p:cNvSpPr>
            <a:spLocks noChangeArrowheads="1" noChangeShapeType="1" noTextEdit="1"/>
          </p:cNvSpPr>
          <p:nvPr/>
        </p:nvSpPr>
        <p:spPr bwMode="auto">
          <a:xfrm>
            <a:off x="886224" y="4797152"/>
            <a:ext cx="7889254" cy="1700808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13800" b="1" kern="10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It’s</a:t>
            </a:r>
            <a:r>
              <a:rPr lang="es-ES" sz="13800" b="1" kern="1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 </a:t>
            </a:r>
            <a:r>
              <a:rPr lang="es-ES" sz="13800" b="1" kern="10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cool</a:t>
            </a:r>
            <a:endParaRPr lang="es-ES" sz="13800" b="1" kern="10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anose="020E0802020502020306"/>
              <a:cs typeface="+mn-cs"/>
            </a:endParaRPr>
          </a:p>
        </p:txBody>
      </p:sp>
      <p:sp>
        <p:nvSpPr>
          <p:cNvPr id="5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156585" y="5567363"/>
            <a:ext cx="987425" cy="9271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 descr="seasons(3) - copi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15881"/>
            <a:ext cx="9612313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78"/>
          <p:cNvSpPr>
            <a:spLocks noChangeArrowheads="1" noChangeShapeType="1" noTextEdit="1"/>
          </p:cNvSpPr>
          <p:nvPr/>
        </p:nvSpPr>
        <p:spPr bwMode="auto">
          <a:xfrm>
            <a:off x="35496" y="25923"/>
            <a:ext cx="8352928" cy="2394991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11500" b="1" kern="1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In</a:t>
            </a:r>
            <a:r>
              <a:rPr lang="es-ES" sz="9600" b="1" kern="1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33CC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 WINTER,</a:t>
            </a:r>
            <a:r>
              <a:rPr lang="es-ES" sz="11500" b="1" kern="1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 </a:t>
            </a:r>
            <a:r>
              <a:rPr lang="es-ES" sz="11500" b="1" kern="1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33CC3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 </a:t>
            </a:r>
            <a:endParaRPr lang="es-ES" sz="11500" b="1" kern="10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anose="020E0802020502020306"/>
              <a:cs typeface="+mn-cs"/>
            </a:endParaRPr>
          </a:p>
        </p:txBody>
      </p:sp>
      <p:sp>
        <p:nvSpPr>
          <p:cNvPr id="8" name="WordArt 78"/>
          <p:cNvSpPr>
            <a:spLocks noChangeArrowheads="1" noChangeShapeType="1" noTextEdit="1"/>
          </p:cNvSpPr>
          <p:nvPr/>
        </p:nvSpPr>
        <p:spPr bwMode="auto">
          <a:xfrm>
            <a:off x="886224" y="4797152"/>
            <a:ext cx="7889254" cy="1700808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13800" b="1" kern="10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It’s</a:t>
            </a:r>
            <a:r>
              <a:rPr lang="es-ES" sz="13800" b="1" kern="1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 </a:t>
            </a:r>
            <a:r>
              <a:rPr lang="es-ES" sz="13800" b="1" kern="10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cold</a:t>
            </a:r>
            <a:endParaRPr lang="es-ES" sz="13800" b="1" kern="10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anose="020E0802020502020306"/>
              <a:cs typeface="+mn-cs"/>
            </a:endParaRPr>
          </a:p>
        </p:txBody>
      </p:sp>
      <p:sp>
        <p:nvSpPr>
          <p:cNvPr id="6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156585" y="5567363"/>
            <a:ext cx="987425" cy="9271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2" y="92559"/>
            <a:ext cx="3972275" cy="3240000"/>
          </a:xfrm>
          <a:prstGeom prst="rect">
            <a:avLst/>
          </a:prstGeom>
          <a:ln w="76200">
            <a:solidFill>
              <a:srgbClr val="00B050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92075"/>
            <a:ext cx="3811588" cy="3240088"/>
          </a:xfrm>
          <a:prstGeom prst="rect">
            <a:avLst/>
          </a:prstGeom>
          <a:noFill/>
          <a:ln w="76200">
            <a:solidFill>
              <a:srgbClr val="E421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15" y="3540125"/>
            <a:ext cx="3971925" cy="3240088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2709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2" t="50002" r="-4800" b="-4276"/>
          <a:stretch>
            <a:fillRect/>
          </a:stretch>
        </p:blipFill>
        <p:spPr bwMode="auto">
          <a:xfrm>
            <a:off x="5248275" y="3540125"/>
            <a:ext cx="3811588" cy="3240088"/>
          </a:xfrm>
          <a:prstGeom prst="rect">
            <a:avLst/>
          </a:prstGeom>
          <a:noFill/>
          <a:ln w="76200">
            <a:solidFill>
              <a:srgbClr val="DAF2F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hlinkClick r:id="rId5" action="ppaction://hlinksldjump"/>
          </p:cNvPr>
          <p:cNvSpPr/>
          <p:nvPr/>
        </p:nvSpPr>
        <p:spPr>
          <a:xfrm>
            <a:off x="4211960" y="-3148161"/>
            <a:ext cx="719492" cy="12961440"/>
          </a:xfrm>
          <a:prstGeom prst="rect">
            <a:avLst/>
          </a:prstGeom>
          <a:noFill/>
        </p:spPr>
        <p:txBody>
          <a:bodyPr vert="wordArtVert">
            <a:spAutoFit/>
          </a:bodyPr>
          <a:lstStyle/>
          <a:p>
            <a:pPr algn="ctr">
              <a:defRPr/>
            </a:pPr>
            <a:r>
              <a:rPr lang="en-US" sz="32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+mn-cs"/>
              </a:rPr>
              <a:t>S</a:t>
            </a:r>
            <a:r>
              <a:rPr lang="fr-FR" sz="3200" b="1" i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+mn-cs"/>
              </a:rPr>
              <a:t>e</a:t>
            </a:r>
            <a:r>
              <a:rPr lang="fr-FR" sz="3200" b="1" i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+mn-cs"/>
              </a:rPr>
              <a:t>a</a:t>
            </a:r>
            <a:r>
              <a:rPr lang="fr-FR" sz="3200" b="1" i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+mn-cs"/>
              </a:rPr>
              <a:t>s</a:t>
            </a:r>
            <a:r>
              <a:rPr lang="fr-FR" sz="3200" b="1" i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+mn-cs"/>
              </a:rPr>
              <a:t>o</a:t>
            </a:r>
            <a:r>
              <a:rPr lang="fr-FR" sz="3200" b="1" i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+mn-cs"/>
              </a:rPr>
              <a:t>n</a:t>
            </a:r>
            <a:r>
              <a:rPr lang="fr-FR" sz="3200" b="1" i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+mn-cs"/>
              </a:rPr>
              <a:t>s</a:t>
            </a:r>
            <a:r>
              <a:rPr lang="fr-FR" sz="32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+mn-cs"/>
              </a:rPr>
              <a:t> </a:t>
            </a:r>
            <a:r>
              <a:rPr lang="fr-FR" sz="32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+mn-cs"/>
              </a:rPr>
              <a:t>GAMES</a:t>
            </a:r>
            <a:endParaRPr lang="ru-RU" sz="3200" b="1" i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cs typeface="+mn-cs"/>
            </a:endParaRPr>
          </a:p>
        </p:txBody>
      </p:sp>
      <p:sp>
        <p:nvSpPr>
          <p:cNvPr id="7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4930775" y="5853113"/>
            <a:ext cx="989013" cy="9271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1"/>
          <p:cNvSpPr>
            <a:spLocks noChangeArrowheads="1"/>
          </p:cNvSpPr>
          <p:nvPr/>
        </p:nvSpPr>
        <p:spPr bwMode="auto">
          <a:xfrm>
            <a:off x="0" y="20"/>
            <a:ext cx="9144000" cy="5300663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73731" name="AutoShape 25"/>
          <p:cNvSpPr>
            <a:spLocks noChangeArrowheads="1"/>
          </p:cNvSpPr>
          <p:nvPr/>
        </p:nvSpPr>
        <p:spPr bwMode="auto">
          <a:xfrm rot="10800000" flipH="1">
            <a:off x="10" y="4581525"/>
            <a:ext cx="4500563" cy="1771650"/>
          </a:xfrm>
          <a:prstGeom prst="flowChartDocument">
            <a:avLst/>
          </a:prstGeom>
          <a:gradFill rotWithShape="1">
            <a:gsLst>
              <a:gs pos="0">
                <a:schemeClr val="folHlink"/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2" name="AutoShape 10"/>
          <p:cNvSpPr>
            <a:spLocks noChangeArrowheads="1"/>
          </p:cNvSpPr>
          <p:nvPr/>
        </p:nvSpPr>
        <p:spPr bwMode="auto">
          <a:xfrm rot="10800000">
            <a:off x="0" y="4724400"/>
            <a:ext cx="9144000" cy="2133600"/>
          </a:xfrm>
          <a:prstGeom prst="flowChartDocument">
            <a:avLst/>
          </a:prstGeom>
          <a:gradFill rotWithShape="1">
            <a:gsLst>
              <a:gs pos="0">
                <a:srgbClr val="009900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Freeform 4"/>
          <p:cNvSpPr/>
          <p:nvPr/>
        </p:nvSpPr>
        <p:spPr bwMode="auto">
          <a:xfrm>
            <a:off x="5148264" y="2492375"/>
            <a:ext cx="2374900" cy="3384550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73736" name="AutoShape 14"/>
          <p:cNvSpPr>
            <a:spLocks noChangeArrowheads="1"/>
          </p:cNvSpPr>
          <p:nvPr/>
        </p:nvSpPr>
        <p:spPr bwMode="auto">
          <a:xfrm>
            <a:off x="6948488" y="260353"/>
            <a:ext cx="1439862" cy="1368425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3737" name="Group 24"/>
          <p:cNvGrpSpPr/>
          <p:nvPr/>
        </p:nvGrpSpPr>
        <p:grpSpPr bwMode="auto">
          <a:xfrm>
            <a:off x="4859338" y="5300683"/>
            <a:ext cx="504825" cy="649287"/>
            <a:chOff x="4105" y="2976"/>
            <a:chExt cx="771" cy="999"/>
          </a:xfrm>
        </p:grpSpPr>
        <p:sp>
          <p:nvSpPr>
            <p:cNvPr id="73845" name="Oval 21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46" name="Rectangle 22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3847" name="Group 23"/>
            <p:cNvGrpSpPr/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73848" name="Oval 15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49" name="Oval 16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50" name="Oval 17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51" name="Oval 18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52" name="Oval 19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53" name="Oval 20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3738" name="Group 27"/>
          <p:cNvGrpSpPr/>
          <p:nvPr/>
        </p:nvGrpSpPr>
        <p:grpSpPr bwMode="auto">
          <a:xfrm>
            <a:off x="7164388" y="5084763"/>
            <a:ext cx="647700" cy="652462"/>
            <a:chOff x="4105" y="2976"/>
            <a:chExt cx="771" cy="999"/>
          </a:xfrm>
        </p:grpSpPr>
        <p:sp>
          <p:nvSpPr>
            <p:cNvPr id="73836" name="Oval 2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37" name="Rectangle 29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3838" name="Group 30"/>
            <p:cNvGrpSpPr/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73839" name="Oval 3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40" name="Oval 3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41" name="Oval 3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42" name="Oval 3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43" name="Oval 35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44" name="Oval 3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3739" name="Group 37"/>
          <p:cNvGrpSpPr/>
          <p:nvPr/>
        </p:nvGrpSpPr>
        <p:grpSpPr bwMode="auto">
          <a:xfrm>
            <a:off x="8027988" y="5516563"/>
            <a:ext cx="647700" cy="722312"/>
            <a:chOff x="4105" y="2976"/>
            <a:chExt cx="771" cy="999"/>
          </a:xfrm>
        </p:grpSpPr>
        <p:sp>
          <p:nvSpPr>
            <p:cNvPr id="73827" name="Oval 3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28" name="Rectangle 39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3829" name="Group 40"/>
            <p:cNvGrpSpPr/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73830" name="Oval 4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31" name="Oval 4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32" name="Oval 4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33" name="Oval 4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34" name="Oval 45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35" name="Oval 4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082" name="Freeform 56"/>
          <p:cNvSpPr/>
          <p:nvPr/>
        </p:nvSpPr>
        <p:spPr bwMode="auto">
          <a:xfrm>
            <a:off x="539763" y="5373714"/>
            <a:ext cx="3616325" cy="985837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grpSp>
        <p:nvGrpSpPr>
          <p:cNvPr id="73743" name="Group 57"/>
          <p:cNvGrpSpPr/>
          <p:nvPr/>
        </p:nvGrpSpPr>
        <p:grpSpPr bwMode="auto">
          <a:xfrm>
            <a:off x="5867402" y="5805508"/>
            <a:ext cx="504825" cy="649287"/>
            <a:chOff x="4105" y="2976"/>
            <a:chExt cx="771" cy="999"/>
          </a:xfrm>
        </p:grpSpPr>
        <p:sp>
          <p:nvSpPr>
            <p:cNvPr id="73818" name="Oval 5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19" name="Rectangle 59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3820" name="Group 60"/>
            <p:cNvGrpSpPr/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73821" name="Oval 6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22" name="Oval 6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23" name="Oval 6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24" name="Oval 6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25" name="Oval 65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26" name="Oval 6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3744" name="Group 67"/>
          <p:cNvGrpSpPr/>
          <p:nvPr/>
        </p:nvGrpSpPr>
        <p:grpSpPr bwMode="auto">
          <a:xfrm>
            <a:off x="4284665" y="5876925"/>
            <a:ext cx="504825" cy="649288"/>
            <a:chOff x="4105" y="2976"/>
            <a:chExt cx="771" cy="999"/>
          </a:xfrm>
        </p:grpSpPr>
        <p:sp>
          <p:nvSpPr>
            <p:cNvPr id="73809" name="Oval 6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10" name="Rectangle 69"/>
            <p:cNvSpPr>
              <a:spLocks noChangeArrowheads="1"/>
            </p:cNvSpPr>
            <p:nvPr/>
          </p:nvSpPr>
          <p:spPr bwMode="auto">
            <a:xfrm>
              <a:off x="4422" y="3385"/>
              <a:ext cx="45" cy="59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3811" name="Group 70"/>
            <p:cNvGrpSpPr/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73812" name="Oval 7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13" name="Oval 7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14" name="Oval 7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15" name="Oval 7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499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16" name="Oval 75"/>
              <p:cNvSpPr>
                <a:spLocks noChangeArrowheads="1"/>
              </p:cNvSpPr>
              <p:nvPr/>
            </p:nvSpPr>
            <p:spPr bwMode="auto">
              <a:xfrm rot="-2006260">
                <a:off x="4468" y="3249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17" name="Oval 7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061" name="WordArt 78"/>
          <p:cNvSpPr>
            <a:spLocks noChangeArrowheads="1" noChangeShapeType="1" noTextEdit="1"/>
          </p:cNvSpPr>
          <p:nvPr/>
        </p:nvSpPr>
        <p:spPr bwMode="auto">
          <a:xfrm>
            <a:off x="251520" y="260650"/>
            <a:ext cx="6363022" cy="1368003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In </a:t>
            </a:r>
            <a:r>
              <a:rPr lang="es-ES" sz="4000" b="1" kern="10" dirty="0">
                <a:ln w="19050">
                  <a:solidFill>
                    <a:srgbClr val="008000"/>
                  </a:solidFill>
                  <a:prstDash val="solid"/>
                </a:ln>
                <a:solidFill>
                  <a:srgbClr val="33CC3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SPRING,  </a:t>
            </a: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it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 </a:t>
            </a: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is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?</a:t>
            </a:r>
            <a:endParaRPr lang="es-ES" sz="4000" b="1" kern="1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anose="020E0802020502020306"/>
              <a:cs typeface="+mn-cs"/>
            </a:endParaRPr>
          </a:p>
        </p:txBody>
      </p:sp>
      <p:sp>
        <p:nvSpPr>
          <p:cNvPr id="73746" name="Freeform 79"/>
          <p:cNvSpPr/>
          <p:nvPr/>
        </p:nvSpPr>
        <p:spPr bwMode="auto">
          <a:xfrm rot="21472326">
            <a:off x="5940435" y="2636858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7" name="Freeform 80"/>
          <p:cNvSpPr/>
          <p:nvPr/>
        </p:nvSpPr>
        <p:spPr bwMode="auto">
          <a:xfrm rot="19661053">
            <a:off x="5940435" y="2924195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8" name="Freeform 81"/>
          <p:cNvSpPr/>
          <p:nvPr/>
        </p:nvSpPr>
        <p:spPr bwMode="auto">
          <a:xfrm rot="1183575">
            <a:off x="6659573" y="2492395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9" name="Freeform 82"/>
          <p:cNvSpPr/>
          <p:nvPr/>
        </p:nvSpPr>
        <p:spPr bwMode="auto">
          <a:xfrm rot="394123">
            <a:off x="6516698" y="2708295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0" name="Freeform 83"/>
          <p:cNvSpPr/>
          <p:nvPr/>
        </p:nvSpPr>
        <p:spPr bwMode="auto">
          <a:xfrm>
            <a:off x="6011873" y="2349520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1" name="Freeform 84"/>
          <p:cNvSpPr/>
          <p:nvPr/>
        </p:nvSpPr>
        <p:spPr bwMode="auto">
          <a:xfrm rot="20904586" flipH="1">
            <a:off x="6303973" y="2347913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2" name="Freeform 85"/>
          <p:cNvSpPr/>
          <p:nvPr/>
        </p:nvSpPr>
        <p:spPr bwMode="auto">
          <a:xfrm rot="3333489" flipH="1">
            <a:off x="7334260" y="3043248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3" name="Freeform 86"/>
          <p:cNvSpPr/>
          <p:nvPr/>
        </p:nvSpPr>
        <p:spPr bwMode="auto">
          <a:xfrm rot="20904586" flipH="1">
            <a:off x="6948498" y="2636838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4" name="Freeform 87"/>
          <p:cNvSpPr/>
          <p:nvPr/>
        </p:nvSpPr>
        <p:spPr bwMode="auto">
          <a:xfrm rot="20209173" flipH="1">
            <a:off x="6927860" y="2420938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5" name="Freeform 88"/>
          <p:cNvSpPr/>
          <p:nvPr/>
        </p:nvSpPr>
        <p:spPr bwMode="auto">
          <a:xfrm rot="4101745" flipH="1">
            <a:off x="7046922" y="3187711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6" name="Freeform 89"/>
          <p:cNvSpPr/>
          <p:nvPr/>
        </p:nvSpPr>
        <p:spPr bwMode="auto">
          <a:xfrm rot="4149899">
            <a:off x="7264410" y="2681308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7" name="Freeform 90"/>
          <p:cNvSpPr/>
          <p:nvPr/>
        </p:nvSpPr>
        <p:spPr bwMode="auto">
          <a:xfrm rot="16673754" flipH="1">
            <a:off x="6181735" y="2087573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8" name="Freeform 91"/>
          <p:cNvSpPr/>
          <p:nvPr/>
        </p:nvSpPr>
        <p:spPr bwMode="auto">
          <a:xfrm rot="18692393">
            <a:off x="5435604" y="3357570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9" name="Freeform 92"/>
          <p:cNvSpPr/>
          <p:nvPr/>
        </p:nvSpPr>
        <p:spPr bwMode="auto">
          <a:xfrm rot="18039261">
            <a:off x="5103823" y="3186133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0" name="Freeform 93"/>
          <p:cNvSpPr/>
          <p:nvPr/>
        </p:nvSpPr>
        <p:spPr bwMode="auto">
          <a:xfrm rot="19550334" flipH="1">
            <a:off x="5632460" y="2781300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1" name="Freeform 94"/>
          <p:cNvSpPr/>
          <p:nvPr/>
        </p:nvSpPr>
        <p:spPr bwMode="auto">
          <a:xfrm rot="264781">
            <a:off x="5292729" y="2781320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3762" name="Group 228"/>
          <p:cNvGrpSpPr>
            <a:grpSpLocks noChangeAspect="1"/>
          </p:cNvGrpSpPr>
          <p:nvPr/>
        </p:nvGrpSpPr>
        <p:grpSpPr bwMode="auto">
          <a:xfrm>
            <a:off x="4821248" y="4754563"/>
            <a:ext cx="682625" cy="660400"/>
            <a:chOff x="2381" y="2523"/>
            <a:chExt cx="430" cy="415"/>
          </a:xfrm>
        </p:grpSpPr>
        <p:sp>
          <p:nvSpPr>
            <p:cNvPr id="73781" name="AutoShape 227"/>
            <p:cNvSpPr>
              <a:spLocks noChangeAspect="1" noChangeArrowheads="1" noTextEdit="1"/>
            </p:cNvSpPr>
            <p:nvPr/>
          </p:nvSpPr>
          <p:spPr bwMode="auto">
            <a:xfrm>
              <a:off x="2381" y="2523"/>
              <a:ext cx="430" cy="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2" name="Freeform 229"/>
            <p:cNvSpPr/>
            <p:nvPr/>
          </p:nvSpPr>
          <p:spPr bwMode="auto">
            <a:xfrm>
              <a:off x="2442" y="2523"/>
              <a:ext cx="365" cy="403"/>
            </a:xfrm>
            <a:custGeom>
              <a:avLst/>
              <a:gdLst>
                <a:gd name="T0" fmla="*/ 0 w 1096"/>
                <a:gd name="T1" fmla="*/ 0 h 1208"/>
                <a:gd name="T2" fmla="*/ 0 w 1096"/>
                <a:gd name="T3" fmla="*/ 0 h 1208"/>
                <a:gd name="T4" fmla="*/ 0 w 1096"/>
                <a:gd name="T5" fmla="*/ 0 h 1208"/>
                <a:gd name="T6" fmla="*/ 0 w 1096"/>
                <a:gd name="T7" fmla="*/ 0 h 1208"/>
                <a:gd name="T8" fmla="*/ 0 w 1096"/>
                <a:gd name="T9" fmla="*/ 0 h 1208"/>
                <a:gd name="T10" fmla="*/ 0 w 1096"/>
                <a:gd name="T11" fmla="*/ 0 h 1208"/>
                <a:gd name="T12" fmla="*/ 0 w 1096"/>
                <a:gd name="T13" fmla="*/ 0 h 1208"/>
                <a:gd name="T14" fmla="*/ 0 w 1096"/>
                <a:gd name="T15" fmla="*/ 0 h 1208"/>
                <a:gd name="T16" fmla="*/ 0 w 1096"/>
                <a:gd name="T17" fmla="*/ 0 h 1208"/>
                <a:gd name="T18" fmla="*/ 0 w 1096"/>
                <a:gd name="T19" fmla="*/ 0 h 1208"/>
                <a:gd name="T20" fmla="*/ 0 w 1096"/>
                <a:gd name="T21" fmla="*/ 0 h 1208"/>
                <a:gd name="T22" fmla="*/ 0 w 1096"/>
                <a:gd name="T23" fmla="*/ 0 h 1208"/>
                <a:gd name="T24" fmla="*/ 0 w 1096"/>
                <a:gd name="T25" fmla="*/ 0 h 1208"/>
                <a:gd name="T26" fmla="*/ 0 w 1096"/>
                <a:gd name="T27" fmla="*/ 0 h 1208"/>
                <a:gd name="T28" fmla="*/ 0 w 1096"/>
                <a:gd name="T29" fmla="*/ 0 h 1208"/>
                <a:gd name="T30" fmla="*/ 0 w 1096"/>
                <a:gd name="T31" fmla="*/ 0 h 1208"/>
                <a:gd name="T32" fmla="*/ 0 w 1096"/>
                <a:gd name="T33" fmla="*/ 0 h 1208"/>
                <a:gd name="T34" fmla="*/ 0 w 1096"/>
                <a:gd name="T35" fmla="*/ 0 h 1208"/>
                <a:gd name="T36" fmla="*/ 0 w 1096"/>
                <a:gd name="T37" fmla="*/ 0 h 1208"/>
                <a:gd name="T38" fmla="*/ 0 w 1096"/>
                <a:gd name="T39" fmla="*/ 0 h 1208"/>
                <a:gd name="T40" fmla="*/ 0 w 1096"/>
                <a:gd name="T41" fmla="*/ 0 h 1208"/>
                <a:gd name="T42" fmla="*/ 0 w 1096"/>
                <a:gd name="T43" fmla="*/ 0 h 1208"/>
                <a:gd name="T44" fmla="*/ 0 w 1096"/>
                <a:gd name="T45" fmla="*/ 0 h 1208"/>
                <a:gd name="T46" fmla="*/ 0 w 1096"/>
                <a:gd name="T47" fmla="*/ 0 h 1208"/>
                <a:gd name="T48" fmla="*/ 0 w 1096"/>
                <a:gd name="T49" fmla="*/ 0 h 1208"/>
                <a:gd name="T50" fmla="*/ 0 w 1096"/>
                <a:gd name="T51" fmla="*/ 0 h 1208"/>
                <a:gd name="T52" fmla="*/ 0 w 1096"/>
                <a:gd name="T53" fmla="*/ 0 h 1208"/>
                <a:gd name="T54" fmla="*/ 0 w 1096"/>
                <a:gd name="T55" fmla="*/ 0 h 1208"/>
                <a:gd name="T56" fmla="*/ 0 w 1096"/>
                <a:gd name="T57" fmla="*/ 0 h 1208"/>
                <a:gd name="T58" fmla="*/ 0 w 1096"/>
                <a:gd name="T59" fmla="*/ 0 h 1208"/>
                <a:gd name="T60" fmla="*/ 0 w 1096"/>
                <a:gd name="T61" fmla="*/ 0 h 1208"/>
                <a:gd name="T62" fmla="*/ 0 w 1096"/>
                <a:gd name="T63" fmla="*/ 0 h 1208"/>
                <a:gd name="T64" fmla="*/ 0 w 1096"/>
                <a:gd name="T65" fmla="*/ 0 h 1208"/>
                <a:gd name="T66" fmla="*/ 0 w 1096"/>
                <a:gd name="T67" fmla="*/ 0 h 1208"/>
                <a:gd name="T68" fmla="*/ 0 w 1096"/>
                <a:gd name="T69" fmla="*/ 0 h 1208"/>
                <a:gd name="T70" fmla="*/ 0 w 1096"/>
                <a:gd name="T71" fmla="*/ 0 h 1208"/>
                <a:gd name="T72" fmla="*/ 0 w 1096"/>
                <a:gd name="T73" fmla="*/ 0 h 1208"/>
                <a:gd name="T74" fmla="*/ 0 w 1096"/>
                <a:gd name="T75" fmla="*/ 0 h 1208"/>
                <a:gd name="T76" fmla="*/ 0 w 1096"/>
                <a:gd name="T77" fmla="*/ 0 h 1208"/>
                <a:gd name="T78" fmla="*/ 0 w 1096"/>
                <a:gd name="T79" fmla="*/ 0 h 1208"/>
                <a:gd name="T80" fmla="*/ 0 w 1096"/>
                <a:gd name="T81" fmla="*/ 0 h 1208"/>
                <a:gd name="T82" fmla="*/ 0 w 1096"/>
                <a:gd name="T83" fmla="*/ 0 h 1208"/>
                <a:gd name="T84" fmla="*/ 0 w 1096"/>
                <a:gd name="T85" fmla="*/ 0 h 1208"/>
                <a:gd name="T86" fmla="*/ 0 w 1096"/>
                <a:gd name="T87" fmla="*/ 0 h 1208"/>
                <a:gd name="T88" fmla="*/ 0 w 1096"/>
                <a:gd name="T89" fmla="*/ 0 h 1208"/>
                <a:gd name="T90" fmla="*/ 0 w 1096"/>
                <a:gd name="T91" fmla="*/ 0 h 1208"/>
                <a:gd name="T92" fmla="*/ 0 w 1096"/>
                <a:gd name="T93" fmla="*/ 0 h 1208"/>
                <a:gd name="T94" fmla="*/ 0 w 1096"/>
                <a:gd name="T95" fmla="*/ 0 h 1208"/>
                <a:gd name="T96" fmla="*/ 0 w 1096"/>
                <a:gd name="T97" fmla="*/ 0 h 1208"/>
                <a:gd name="T98" fmla="*/ 0 w 1096"/>
                <a:gd name="T99" fmla="*/ 0 h 1208"/>
                <a:gd name="T100" fmla="*/ 0 w 1096"/>
                <a:gd name="T101" fmla="*/ 0 h 1208"/>
                <a:gd name="T102" fmla="*/ 0 w 1096"/>
                <a:gd name="T103" fmla="*/ 0 h 1208"/>
                <a:gd name="T104" fmla="*/ 0 w 1096"/>
                <a:gd name="T105" fmla="*/ 0 h 1208"/>
                <a:gd name="T106" fmla="*/ 0 w 1096"/>
                <a:gd name="T107" fmla="*/ 0 h 12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96"/>
                <a:gd name="T163" fmla="*/ 0 h 1208"/>
                <a:gd name="T164" fmla="*/ 1096 w 1096"/>
                <a:gd name="T165" fmla="*/ 1208 h 120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96" h="1208">
                  <a:moveTo>
                    <a:pt x="0" y="1051"/>
                  </a:moveTo>
                  <a:lnTo>
                    <a:pt x="0" y="1066"/>
                  </a:lnTo>
                  <a:lnTo>
                    <a:pt x="66" y="1061"/>
                  </a:lnTo>
                  <a:lnTo>
                    <a:pt x="131" y="1054"/>
                  </a:lnTo>
                  <a:lnTo>
                    <a:pt x="160" y="1050"/>
                  </a:lnTo>
                  <a:lnTo>
                    <a:pt x="187" y="1046"/>
                  </a:lnTo>
                  <a:lnTo>
                    <a:pt x="212" y="1043"/>
                  </a:lnTo>
                  <a:lnTo>
                    <a:pt x="232" y="1041"/>
                  </a:lnTo>
                  <a:lnTo>
                    <a:pt x="246" y="1046"/>
                  </a:lnTo>
                  <a:lnTo>
                    <a:pt x="260" y="1050"/>
                  </a:lnTo>
                  <a:lnTo>
                    <a:pt x="272" y="1053"/>
                  </a:lnTo>
                  <a:lnTo>
                    <a:pt x="284" y="1053"/>
                  </a:lnTo>
                  <a:lnTo>
                    <a:pt x="298" y="1051"/>
                  </a:lnTo>
                  <a:lnTo>
                    <a:pt x="310" y="1049"/>
                  </a:lnTo>
                  <a:lnTo>
                    <a:pt x="324" y="1044"/>
                  </a:lnTo>
                  <a:lnTo>
                    <a:pt x="337" y="1037"/>
                  </a:lnTo>
                  <a:lnTo>
                    <a:pt x="348" y="1038"/>
                  </a:lnTo>
                  <a:lnTo>
                    <a:pt x="357" y="1043"/>
                  </a:lnTo>
                  <a:lnTo>
                    <a:pt x="365" y="1050"/>
                  </a:lnTo>
                  <a:lnTo>
                    <a:pt x="374" y="1057"/>
                  </a:lnTo>
                  <a:lnTo>
                    <a:pt x="399" y="1070"/>
                  </a:lnTo>
                  <a:lnTo>
                    <a:pt x="424" y="1078"/>
                  </a:lnTo>
                  <a:lnTo>
                    <a:pt x="451" y="1085"/>
                  </a:lnTo>
                  <a:lnTo>
                    <a:pt x="478" y="1088"/>
                  </a:lnTo>
                  <a:lnTo>
                    <a:pt x="482" y="1096"/>
                  </a:lnTo>
                  <a:lnTo>
                    <a:pt x="489" y="1104"/>
                  </a:lnTo>
                  <a:lnTo>
                    <a:pt x="502" y="1114"/>
                  </a:lnTo>
                  <a:lnTo>
                    <a:pt x="516" y="1125"/>
                  </a:lnTo>
                  <a:lnTo>
                    <a:pt x="534" y="1138"/>
                  </a:lnTo>
                  <a:lnTo>
                    <a:pt x="553" y="1149"/>
                  </a:lnTo>
                  <a:lnTo>
                    <a:pt x="595" y="1172"/>
                  </a:lnTo>
                  <a:lnTo>
                    <a:pt x="618" y="1182"/>
                  </a:lnTo>
                  <a:lnTo>
                    <a:pt x="640" y="1192"/>
                  </a:lnTo>
                  <a:lnTo>
                    <a:pt x="662" y="1200"/>
                  </a:lnTo>
                  <a:lnTo>
                    <a:pt x="683" y="1204"/>
                  </a:lnTo>
                  <a:lnTo>
                    <a:pt x="703" y="1208"/>
                  </a:lnTo>
                  <a:lnTo>
                    <a:pt x="720" y="1208"/>
                  </a:lnTo>
                  <a:lnTo>
                    <a:pt x="735" y="1206"/>
                  </a:lnTo>
                  <a:lnTo>
                    <a:pt x="747" y="1200"/>
                  </a:lnTo>
                  <a:lnTo>
                    <a:pt x="746" y="1188"/>
                  </a:lnTo>
                  <a:lnTo>
                    <a:pt x="741" y="1176"/>
                  </a:lnTo>
                  <a:lnTo>
                    <a:pt x="734" y="1165"/>
                  </a:lnTo>
                  <a:lnTo>
                    <a:pt x="723" y="1153"/>
                  </a:lnTo>
                  <a:lnTo>
                    <a:pt x="701" y="1132"/>
                  </a:lnTo>
                  <a:lnTo>
                    <a:pt x="689" y="1124"/>
                  </a:lnTo>
                  <a:lnTo>
                    <a:pt x="682" y="1118"/>
                  </a:lnTo>
                  <a:lnTo>
                    <a:pt x="715" y="1129"/>
                  </a:lnTo>
                  <a:lnTo>
                    <a:pt x="751" y="1141"/>
                  </a:lnTo>
                  <a:lnTo>
                    <a:pt x="790" y="1153"/>
                  </a:lnTo>
                  <a:lnTo>
                    <a:pt x="811" y="1156"/>
                  </a:lnTo>
                  <a:lnTo>
                    <a:pt x="832" y="1159"/>
                  </a:lnTo>
                  <a:lnTo>
                    <a:pt x="853" y="1159"/>
                  </a:lnTo>
                  <a:lnTo>
                    <a:pt x="874" y="1158"/>
                  </a:lnTo>
                  <a:lnTo>
                    <a:pt x="896" y="1153"/>
                  </a:lnTo>
                  <a:lnTo>
                    <a:pt x="917" y="1145"/>
                  </a:lnTo>
                  <a:lnTo>
                    <a:pt x="937" y="1135"/>
                  </a:lnTo>
                  <a:lnTo>
                    <a:pt x="957" y="1122"/>
                  </a:lnTo>
                  <a:lnTo>
                    <a:pt x="978" y="1104"/>
                  </a:lnTo>
                  <a:lnTo>
                    <a:pt x="998" y="1083"/>
                  </a:lnTo>
                  <a:lnTo>
                    <a:pt x="1002" y="1071"/>
                  </a:lnTo>
                  <a:lnTo>
                    <a:pt x="1006" y="1060"/>
                  </a:lnTo>
                  <a:lnTo>
                    <a:pt x="1007" y="1050"/>
                  </a:lnTo>
                  <a:lnTo>
                    <a:pt x="1009" y="1040"/>
                  </a:lnTo>
                  <a:lnTo>
                    <a:pt x="1006" y="1020"/>
                  </a:lnTo>
                  <a:lnTo>
                    <a:pt x="1004" y="1011"/>
                  </a:lnTo>
                  <a:lnTo>
                    <a:pt x="1001" y="998"/>
                  </a:lnTo>
                  <a:lnTo>
                    <a:pt x="999" y="990"/>
                  </a:lnTo>
                  <a:lnTo>
                    <a:pt x="995" y="982"/>
                  </a:lnTo>
                  <a:lnTo>
                    <a:pt x="989" y="975"/>
                  </a:lnTo>
                  <a:lnTo>
                    <a:pt x="980" y="967"/>
                  </a:lnTo>
                  <a:lnTo>
                    <a:pt x="969" y="961"/>
                  </a:lnTo>
                  <a:lnTo>
                    <a:pt x="956" y="956"/>
                  </a:lnTo>
                  <a:lnTo>
                    <a:pt x="940" y="951"/>
                  </a:lnTo>
                  <a:lnTo>
                    <a:pt x="921" y="948"/>
                  </a:lnTo>
                  <a:lnTo>
                    <a:pt x="901" y="945"/>
                  </a:lnTo>
                  <a:lnTo>
                    <a:pt x="877" y="944"/>
                  </a:lnTo>
                  <a:lnTo>
                    <a:pt x="851" y="944"/>
                  </a:lnTo>
                  <a:lnTo>
                    <a:pt x="823" y="946"/>
                  </a:lnTo>
                  <a:lnTo>
                    <a:pt x="791" y="950"/>
                  </a:lnTo>
                  <a:lnTo>
                    <a:pt x="757" y="955"/>
                  </a:lnTo>
                  <a:lnTo>
                    <a:pt x="720" y="962"/>
                  </a:lnTo>
                  <a:lnTo>
                    <a:pt x="681" y="972"/>
                  </a:lnTo>
                  <a:lnTo>
                    <a:pt x="683" y="970"/>
                  </a:lnTo>
                  <a:lnTo>
                    <a:pt x="689" y="965"/>
                  </a:lnTo>
                  <a:lnTo>
                    <a:pt x="702" y="957"/>
                  </a:lnTo>
                  <a:lnTo>
                    <a:pt x="715" y="948"/>
                  </a:lnTo>
                  <a:lnTo>
                    <a:pt x="734" y="936"/>
                  </a:lnTo>
                  <a:lnTo>
                    <a:pt x="753" y="923"/>
                  </a:lnTo>
                  <a:lnTo>
                    <a:pt x="796" y="896"/>
                  </a:lnTo>
                  <a:lnTo>
                    <a:pt x="840" y="866"/>
                  </a:lnTo>
                  <a:lnTo>
                    <a:pt x="863" y="851"/>
                  </a:lnTo>
                  <a:lnTo>
                    <a:pt x="882" y="839"/>
                  </a:lnTo>
                  <a:lnTo>
                    <a:pt x="899" y="827"/>
                  </a:lnTo>
                  <a:lnTo>
                    <a:pt x="915" y="817"/>
                  </a:lnTo>
                  <a:lnTo>
                    <a:pt x="926" y="808"/>
                  </a:lnTo>
                  <a:lnTo>
                    <a:pt x="934" y="802"/>
                  </a:lnTo>
                  <a:lnTo>
                    <a:pt x="955" y="775"/>
                  </a:lnTo>
                  <a:lnTo>
                    <a:pt x="973" y="751"/>
                  </a:lnTo>
                  <a:lnTo>
                    <a:pt x="989" y="729"/>
                  </a:lnTo>
                  <a:lnTo>
                    <a:pt x="1001" y="705"/>
                  </a:lnTo>
                  <a:lnTo>
                    <a:pt x="1010" y="682"/>
                  </a:lnTo>
                  <a:lnTo>
                    <a:pt x="1013" y="657"/>
                  </a:lnTo>
                  <a:lnTo>
                    <a:pt x="1013" y="642"/>
                  </a:lnTo>
                  <a:lnTo>
                    <a:pt x="1012" y="628"/>
                  </a:lnTo>
                  <a:lnTo>
                    <a:pt x="1009" y="612"/>
                  </a:lnTo>
                  <a:lnTo>
                    <a:pt x="1004" y="594"/>
                  </a:lnTo>
                  <a:lnTo>
                    <a:pt x="984" y="567"/>
                  </a:lnTo>
                  <a:lnTo>
                    <a:pt x="964" y="542"/>
                  </a:lnTo>
                  <a:lnTo>
                    <a:pt x="948" y="520"/>
                  </a:lnTo>
                  <a:lnTo>
                    <a:pt x="941" y="509"/>
                  </a:lnTo>
                  <a:lnTo>
                    <a:pt x="936" y="498"/>
                  </a:lnTo>
                  <a:lnTo>
                    <a:pt x="932" y="487"/>
                  </a:lnTo>
                  <a:lnTo>
                    <a:pt x="930" y="475"/>
                  </a:lnTo>
                  <a:lnTo>
                    <a:pt x="929" y="462"/>
                  </a:lnTo>
                  <a:lnTo>
                    <a:pt x="930" y="449"/>
                  </a:lnTo>
                  <a:lnTo>
                    <a:pt x="934" y="435"/>
                  </a:lnTo>
                  <a:lnTo>
                    <a:pt x="940" y="420"/>
                  </a:lnTo>
                  <a:lnTo>
                    <a:pt x="947" y="403"/>
                  </a:lnTo>
                  <a:lnTo>
                    <a:pt x="958" y="386"/>
                  </a:lnTo>
                  <a:lnTo>
                    <a:pt x="962" y="379"/>
                  </a:lnTo>
                  <a:lnTo>
                    <a:pt x="968" y="372"/>
                  </a:lnTo>
                  <a:lnTo>
                    <a:pt x="975" y="363"/>
                  </a:lnTo>
                  <a:lnTo>
                    <a:pt x="984" y="353"/>
                  </a:lnTo>
                  <a:lnTo>
                    <a:pt x="1004" y="330"/>
                  </a:lnTo>
                  <a:lnTo>
                    <a:pt x="1026" y="305"/>
                  </a:lnTo>
                  <a:lnTo>
                    <a:pt x="1048" y="282"/>
                  </a:lnTo>
                  <a:lnTo>
                    <a:pt x="1066" y="261"/>
                  </a:lnTo>
                  <a:lnTo>
                    <a:pt x="1074" y="253"/>
                  </a:lnTo>
                  <a:lnTo>
                    <a:pt x="1080" y="246"/>
                  </a:lnTo>
                  <a:lnTo>
                    <a:pt x="1083" y="242"/>
                  </a:lnTo>
                  <a:lnTo>
                    <a:pt x="1086" y="240"/>
                  </a:lnTo>
                  <a:lnTo>
                    <a:pt x="1093" y="219"/>
                  </a:lnTo>
                  <a:lnTo>
                    <a:pt x="1096" y="209"/>
                  </a:lnTo>
                  <a:lnTo>
                    <a:pt x="1096" y="199"/>
                  </a:lnTo>
                  <a:lnTo>
                    <a:pt x="1092" y="192"/>
                  </a:lnTo>
                  <a:lnTo>
                    <a:pt x="1087" y="186"/>
                  </a:lnTo>
                  <a:lnTo>
                    <a:pt x="1077" y="182"/>
                  </a:lnTo>
                  <a:lnTo>
                    <a:pt x="1065" y="181"/>
                  </a:lnTo>
                  <a:lnTo>
                    <a:pt x="1032" y="178"/>
                  </a:lnTo>
                  <a:lnTo>
                    <a:pt x="999" y="178"/>
                  </a:lnTo>
                  <a:lnTo>
                    <a:pt x="967" y="179"/>
                  </a:lnTo>
                  <a:lnTo>
                    <a:pt x="935" y="183"/>
                  </a:lnTo>
                  <a:lnTo>
                    <a:pt x="904" y="189"/>
                  </a:lnTo>
                  <a:lnTo>
                    <a:pt x="875" y="197"/>
                  </a:lnTo>
                  <a:lnTo>
                    <a:pt x="845" y="205"/>
                  </a:lnTo>
                  <a:lnTo>
                    <a:pt x="816" y="215"/>
                  </a:lnTo>
                  <a:lnTo>
                    <a:pt x="762" y="239"/>
                  </a:lnTo>
                  <a:lnTo>
                    <a:pt x="710" y="266"/>
                  </a:lnTo>
                  <a:lnTo>
                    <a:pt x="664" y="294"/>
                  </a:lnTo>
                  <a:lnTo>
                    <a:pt x="621" y="324"/>
                  </a:lnTo>
                  <a:lnTo>
                    <a:pt x="583" y="353"/>
                  </a:lnTo>
                  <a:lnTo>
                    <a:pt x="565" y="368"/>
                  </a:lnTo>
                  <a:lnTo>
                    <a:pt x="551" y="382"/>
                  </a:lnTo>
                  <a:lnTo>
                    <a:pt x="536" y="394"/>
                  </a:lnTo>
                  <a:lnTo>
                    <a:pt x="523" y="407"/>
                  </a:lnTo>
                  <a:lnTo>
                    <a:pt x="511" y="418"/>
                  </a:lnTo>
                  <a:lnTo>
                    <a:pt x="502" y="428"/>
                  </a:lnTo>
                  <a:lnTo>
                    <a:pt x="493" y="436"/>
                  </a:lnTo>
                  <a:lnTo>
                    <a:pt x="487" y="444"/>
                  </a:lnTo>
                  <a:lnTo>
                    <a:pt x="482" y="449"/>
                  </a:lnTo>
                  <a:lnTo>
                    <a:pt x="478" y="452"/>
                  </a:lnTo>
                  <a:lnTo>
                    <a:pt x="477" y="454"/>
                  </a:lnTo>
                  <a:lnTo>
                    <a:pt x="480" y="450"/>
                  </a:lnTo>
                  <a:lnTo>
                    <a:pt x="483" y="445"/>
                  </a:lnTo>
                  <a:lnTo>
                    <a:pt x="480" y="423"/>
                  </a:lnTo>
                  <a:lnTo>
                    <a:pt x="473" y="404"/>
                  </a:lnTo>
                  <a:lnTo>
                    <a:pt x="465" y="386"/>
                  </a:lnTo>
                  <a:lnTo>
                    <a:pt x="455" y="366"/>
                  </a:lnTo>
                  <a:lnTo>
                    <a:pt x="450" y="361"/>
                  </a:lnTo>
                  <a:lnTo>
                    <a:pt x="443" y="353"/>
                  </a:lnTo>
                  <a:lnTo>
                    <a:pt x="434" y="346"/>
                  </a:lnTo>
                  <a:lnTo>
                    <a:pt x="424" y="337"/>
                  </a:lnTo>
                  <a:lnTo>
                    <a:pt x="401" y="319"/>
                  </a:lnTo>
                  <a:lnTo>
                    <a:pt x="376" y="299"/>
                  </a:lnTo>
                  <a:lnTo>
                    <a:pt x="353" y="281"/>
                  </a:lnTo>
                  <a:lnTo>
                    <a:pt x="332" y="262"/>
                  </a:lnTo>
                  <a:lnTo>
                    <a:pt x="324" y="255"/>
                  </a:lnTo>
                  <a:lnTo>
                    <a:pt x="316" y="247"/>
                  </a:lnTo>
                  <a:lnTo>
                    <a:pt x="311" y="241"/>
                  </a:lnTo>
                  <a:lnTo>
                    <a:pt x="308" y="235"/>
                  </a:lnTo>
                  <a:lnTo>
                    <a:pt x="307" y="218"/>
                  </a:lnTo>
                  <a:lnTo>
                    <a:pt x="305" y="200"/>
                  </a:lnTo>
                  <a:lnTo>
                    <a:pt x="308" y="184"/>
                  </a:lnTo>
                  <a:lnTo>
                    <a:pt x="310" y="169"/>
                  </a:lnTo>
                  <a:lnTo>
                    <a:pt x="320" y="140"/>
                  </a:lnTo>
                  <a:lnTo>
                    <a:pt x="325" y="124"/>
                  </a:lnTo>
                  <a:lnTo>
                    <a:pt x="331" y="106"/>
                  </a:lnTo>
                  <a:lnTo>
                    <a:pt x="335" y="87"/>
                  </a:lnTo>
                  <a:lnTo>
                    <a:pt x="336" y="67"/>
                  </a:lnTo>
                  <a:lnTo>
                    <a:pt x="336" y="50"/>
                  </a:lnTo>
                  <a:lnTo>
                    <a:pt x="332" y="34"/>
                  </a:lnTo>
                  <a:lnTo>
                    <a:pt x="325" y="20"/>
                  </a:lnTo>
                  <a:lnTo>
                    <a:pt x="314" y="10"/>
                  </a:lnTo>
                  <a:lnTo>
                    <a:pt x="299" y="3"/>
                  </a:lnTo>
                  <a:lnTo>
                    <a:pt x="289" y="1"/>
                  </a:lnTo>
                  <a:lnTo>
                    <a:pt x="278" y="0"/>
                  </a:lnTo>
                  <a:lnTo>
                    <a:pt x="255" y="13"/>
                  </a:lnTo>
                  <a:lnTo>
                    <a:pt x="234" y="26"/>
                  </a:lnTo>
                  <a:lnTo>
                    <a:pt x="213" y="40"/>
                  </a:lnTo>
                  <a:lnTo>
                    <a:pt x="195" y="55"/>
                  </a:lnTo>
                  <a:lnTo>
                    <a:pt x="178" y="69"/>
                  </a:lnTo>
                  <a:lnTo>
                    <a:pt x="162" y="85"/>
                  </a:lnTo>
                  <a:lnTo>
                    <a:pt x="132" y="120"/>
                  </a:lnTo>
                  <a:lnTo>
                    <a:pt x="108" y="157"/>
                  </a:lnTo>
                  <a:lnTo>
                    <a:pt x="88" y="197"/>
                  </a:lnTo>
                  <a:lnTo>
                    <a:pt x="73" y="237"/>
                  </a:lnTo>
                  <a:lnTo>
                    <a:pt x="61" y="279"/>
                  </a:lnTo>
                  <a:lnTo>
                    <a:pt x="52" y="321"/>
                  </a:lnTo>
                  <a:lnTo>
                    <a:pt x="46" y="366"/>
                  </a:lnTo>
                  <a:lnTo>
                    <a:pt x="44" y="409"/>
                  </a:lnTo>
                  <a:lnTo>
                    <a:pt x="44" y="452"/>
                  </a:lnTo>
                  <a:lnTo>
                    <a:pt x="45" y="496"/>
                  </a:lnTo>
                  <a:lnTo>
                    <a:pt x="49" y="538"/>
                  </a:lnTo>
                  <a:lnTo>
                    <a:pt x="55" y="578"/>
                  </a:lnTo>
                  <a:lnTo>
                    <a:pt x="61" y="617"/>
                  </a:lnTo>
                  <a:lnTo>
                    <a:pt x="65" y="635"/>
                  </a:lnTo>
                  <a:lnTo>
                    <a:pt x="71" y="656"/>
                  </a:lnTo>
                  <a:lnTo>
                    <a:pt x="78" y="677"/>
                  </a:lnTo>
                  <a:lnTo>
                    <a:pt x="88" y="699"/>
                  </a:lnTo>
                  <a:lnTo>
                    <a:pt x="99" y="723"/>
                  </a:lnTo>
                  <a:lnTo>
                    <a:pt x="111" y="747"/>
                  </a:lnTo>
                  <a:lnTo>
                    <a:pt x="126" y="772"/>
                  </a:lnTo>
                  <a:lnTo>
                    <a:pt x="142" y="797"/>
                  </a:lnTo>
                  <a:lnTo>
                    <a:pt x="159" y="820"/>
                  </a:lnTo>
                  <a:lnTo>
                    <a:pt x="179" y="845"/>
                  </a:lnTo>
                  <a:lnTo>
                    <a:pt x="200" y="870"/>
                  </a:lnTo>
                  <a:lnTo>
                    <a:pt x="223" y="892"/>
                  </a:lnTo>
                  <a:lnTo>
                    <a:pt x="246" y="915"/>
                  </a:lnTo>
                  <a:lnTo>
                    <a:pt x="272" y="936"/>
                  </a:lnTo>
                  <a:lnTo>
                    <a:pt x="300" y="956"/>
                  </a:lnTo>
                  <a:lnTo>
                    <a:pt x="329" y="975"/>
                  </a:lnTo>
                  <a:lnTo>
                    <a:pt x="329" y="978"/>
                  </a:lnTo>
                  <a:lnTo>
                    <a:pt x="326" y="980"/>
                  </a:lnTo>
                  <a:lnTo>
                    <a:pt x="318" y="981"/>
                  </a:lnTo>
                  <a:lnTo>
                    <a:pt x="305" y="980"/>
                  </a:lnTo>
                  <a:lnTo>
                    <a:pt x="291" y="977"/>
                  </a:lnTo>
                  <a:lnTo>
                    <a:pt x="276" y="976"/>
                  </a:lnTo>
                  <a:lnTo>
                    <a:pt x="261" y="977"/>
                  </a:lnTo>
                  <a:lnTo>
                    <a:pt x="250" y="982"/>
                  </a:lnTo>
                  <a:lnTo>
                    <a:pt x="245" y="987"/>
                  </a:lnTo>
                  <a:lnTo>
                    <a:pt x="241" y="992"/>
                  </a:lnTo>
                  <a:lnTo>
                    <a:pt x="233" y="991"/>
                  </a:lnTo>
                  <a:lnTo>
                    <a:pt x="222" y="990"/>
                  </a:lnTo>
                  <a:lnTo>
                    <a:pt x="197" y="985"/>
                  </a:lnTo>
                  <a:lnTo>
                    <a:pt x="168" y="977"/>
                  </a:lnTo>
                  <a:lnTo>
                    <a:pt x="136" y="969"/>
                  </a:lnTo>
                  <a:lnTo>
                    <a:pt x="102" y="957"/>
                  </a:lnTo>
                  <a:lnTo>
                    <a:pt x="67" y="944"/>
                  </a:lnTo>
                  <a:lnTo>
                    <a:pt x="33" y="929"/>
                  </a:lnTo>
                  <a:lnTo>
                    <a:pt x="0" y="913"/>
                  </a:lnTo>
                  <a:lnTo>
                    <a:pt x="0" y="920"/>
                  </a:lnTo>
                  <a:lnTo>
                    <a:pt x="63" y="951"/>
                  </a:lnTo>
                  <a:lnTo>
                    <a:pt x="97" y="965"/>
                  </a:lnTo>
                  <a:lnTo>
                    <a:pt x="129" y="977"/>
                  </a:lnTo>
                  <a:lnTo>
                    <a:pt x="159" y="987"/>
                  </a:lnTo>
                  <a:lnTo>
                    <a:pt x="187" y="996"/>
                  </a:lnTo>
                  <a:lnTo>
                    <a:pt x="212" y="1002"/>
                  </a:lnTo>
                  <a:lnTo>
                    <a:pt x="232" y="1006"/>
                  </a:lnTo>
                  <a:lnTo>
                    <a:pt x="230" y="1011"/>
                  </a:lnTo>
                  <a:lnTo>
                    <a:pt x="229" y="1014"/>
                  </a:lnTo>
                  <a:lnTo>
                    <a:pt x="227" y="1019"/>
                  </a:lnTo>
                  <a:lnTo>
                    <a:pt x="219" y="1020"/>
                  </a:lnTo>
                  <a:lnTo>
                    <a:pt x="211" y="1023"/>
                  </a:lnTo>
                  <a:lnTo>
                    <a:pt x="189" y="1027"/>
                  </a:lnTo>
                  <a:lnTo>
                    <a:pt x="163" y="1030"/>
                  </a:lnTo>
                  <a:lnTo>
                    <a:pt x="133" y="1035"/>
                  </a:lnTo>
                  <a:lnTo>
                    <a:pt x="102" y="1040"/>
                  </a:lnTo>
                  <a:lnTo>
                    <a:pt x="68" y="1045"/>
                  </a:lnTo>
                  <a:lnTo>
                    <a:pt x="0" y="10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3" name="Freeform 230"/>
            <p:cNvSpPr/>
            <p:nvPr/>
          </p:nvSpPr>
          <p:spPr bwMode="auto">
            <a:xfrm>
              <a:off x="2442" y="2840"/>
              <a:ext cx="21" cy="29"/>
            </a:xfrm>
            <a:custGeom>
              <a:avLst/>
              <a:gdLst>
                <a:gd name="T0" fmla="*/ 0 w 63"/>
                <a:gd name="T1" fmla="*/ 0 h 86"/>
                <a:gd name="T2" fmla="*/ 0 w 63"/>
                <a:gd name="T3" fmla="*/ 0 h 86"/>
                <a:gd name="T4" fmla="*/ 0 w 63"/>
                <a:gd name="T5" fmla="*/ 0 h 86"/>
                <a:gd name="T6" fmla="*/ 0 w 63"/>
                <a:gd name="T7" fmla="*/ 0 h 86"/>
                <a:gd name="T8" fmla="*/ 0 w 63"/>
                <a:gd name="T9" fmla="*/ 0 h 86"/>
                <a:gd name="T10" fmla="*/ 0 w 63"/>
                <a:gd name="T11" fmla="*/ 0 h 86"/>
                <a:gd name="T12" fmla="*/ 0 w 63"/>
                <a:gd name="T13" fmla="*/ 0 h 86"/>
                <a:gd name="T14" fmla="*/ 0 w 63"/>
                <a:gd name="T15" fmla="*/ 0 h 86"/>
                <a:gd name="T16" fmla="*/ 0 w 63"/>
                <a:gd name="T17" fmla="*/ 0 h 86"/>
                <a:gd name="T18" fmla="*/ 0 w 63"/>
                <a:gd name="T19" fmla="*/ 0 h 86"/>
                <a:gd name="T20" fmla="*/ 0 w 63"/>
                <a:gd name="T21" fmla="*/ 0 h 86"/>
                <a:gd name="T22" fmla="*/ 0 w 63"/>
                <a:gd name="T23" fmla="*/ 0 h 86"/>
                <a:gd name="T24" fmla="*/ 0 w 63"/>
                <a:gd name="T25" fmla="*/ 0 h 86"/>
                <a:gd name="T26" fmla="*/ 0 w 63"/>
                <a:gd name="T27" fmla="*/ 0 h 86"/>
                <a:gd name="T28" fmla="*/ 0 w 63"/>
                <a:gd name="T29" fmla="*/ 0 h 86"/>
                <a:gd name="T30" fmla="*/ 0 w 63"/>
                <a:gd name="T31" fmla="*/ 0 h 86"/>
                <a:gd name="T32" fmla="*/ 0 w 63"/>
                <a:gd name="T33" fmla="*/ 0 h 86"/>
                <a:gd name="T34" fmla="*/ 0 w 63"/>
                <a:gd name="T35" fmla="*/ 0 h 86"/>
                <a:gd name="T36" fmla="*/ 0 w 63"/>
                <a:gd name="T37" fmla="*/ 0 h 86"/>
                <a:gd name="T38" fmla="*/ 0 w 63"/>
                <a:gd name="T39" fmla="*/ 0 h 86"/>
                <a:gd name="T40" fmla="*/ 0 w 63"/>
                <a:gd name="T41" fmla="*/ 0 h 86"/>
                <a:gd name="T42" fmla="*/ 0 w 63"/>
                <a:gd name="T43" fmla="*/ 0 h 86"/>
                <a:gd name="T44" fmla="*/ 0 w 63"/>
                <a:gd name="T45" fmla="*/ 0 h 86"/>
                <a:gd name="T46" fmla="*/ 0 w 63"/>
                <a:gd name="T47" fmla="*/ 0 h 86"/>
                <a:gd name="T48" fmla="*/ 0 w 63"/>
                <a:gd name="T49" fmla="*/ 0 h 86"/>
                <a:gd name="T50" fmla="*/ 0 w 63"/>
                <a:gd name="T51" fmla="*/ 0 h 86"/>
                <a:gd name="T52" fmla="*/ 0 w 63"/>
                <a:gd name="T53" fmla="*/ 0 h 86"/>
                <a:gd name="T54" fmla="*/ 0 w 63"/>
                <a:gd name="T55" fmla="*/ 0 h 86"/>
                <a:gd name="T56" fmla="*/ 0 w 63"/>
                <a:gd name="T57" fmla="*/ 0 h 86"/>
                <a:gd name="T58" fmla="*/ 0 w 63"/>
                <a:gd name="T59" fmla="*/ 0 h 8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3"/>
                <a:gd name="T91" fmla="*/ 0 h 86"/>
                <a:gd name="T92" fmla="*/ 63 w 63"/>
                <a:gd name="T93" fmla="*/ 86 h 8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3" h="86">
                  <a:moveTo>
                    <a:pt x="0" y="67"/>
                  </a:moveTo>
                  <a:lnTo>
                    <a:pt x="0" y="86"/>
                  </a:lnTo>
                  <a:lnTo>
                    <a:pt x="23" y="81"/>
                  </a:lnTo>
                  <a:lnTo>
                    <a:pt x="41" y="73"/>
                  </a:lnTo>
                  <a:lnTo>
                    <a:pt x="50" y="68"/>
                  </a:lnTo>
                  <a:lnTo>
                    <a:pt x="56" y="63"/>
                  </a:lnTo>
                  <a:lnTo>
                    <a:pt x="60" y="58"/>
                  </a:lnTo>
                  <a:lnTo>
                    <a:pt x="62" y="52"/>
                  </a:lnTo>
                  <a:lnTo>
                    <a:pt x="63" y="42"/>
                  </a:lnTo>
                  <a:lnTo>
                    <a:pt x="61" y="34"/>
                  </a:lnTo>
                  <a:lnTo>
                    <a:pt x="56" y="26"/>
                  </a:lnTo>
                  <a:lnTo>
                    <a:pt x="49" y="19"/>
                  </a:lnTo>
                  <a:lnTo>
                    <a:pt x="39" y="13"/>
                  </a:lnTo>
                  <a:lnTo>
                    <a:pt x="27" y="8"/>
                  </a:lnTo>
                  <a:lnTo>
                    <a:pt x="14" y="4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7" y="19"/>
                  </a:lnTo>
                  <a:lnTo>
                    <a:pt x="30" y="25"/>
                  </a:lnTo>
                  <a:lnTo>
                    <a:pt x="40" y="32"/>
                  </a:lnTo>
                  <a:lnTo>
                    <a:pt x="45" y="40"/>
                  </a:lnTo>
                  <a:lnTo>
                    <a:pt x="46" y="44"/>
                  </a:lnTo>
                  <a:lnTo>
                    <a:pt x="45" y="47"/>
                  </a:lnTo>
                  <a:lnTo>
                    <a:pt x="44" y="50"/>
                  </a:lnTo>
                  <a:lnTo>
                    <a:pt x="40" y="53"/>
                  </a:lnTo>
                  <a:lnTo>
                    <a:pt x="35" y="57"/>
                  </a:lnTo>
                  <a:lnTo>
                    <a:pt x="28" y="60"/>
                  </a:lnTo>
                  <a:lnTo>
                    <a:pt x="19" y="63"/>
                  </a:lnTo>
                  <a:lnTo>
                    <a:pt x="8" y="66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4" name="Freeform 231"/>
            <p:cNvSpPr/>
            <p:nvPr/>
          </p:nvSpPr>
          <p:spPr bwMode="auto">
            <a:xfrm>
              <a:off x="2442" y="2852"/>
              <a:ext cx="1" cy="4"/>
            </a:xfrm>
            <a:custGeom>
              <a:avLst/>
              <a:gdLst>
                <a:gd name="T0" fmla="*/ 0 w 2"/>
                <a:gd name="T1" fmla="*/ 0 h 11"/>
                <a:gd name="T2" fmla="*/ 0 w 2"/>
                <a:gd name="T3" fmla="*/ 0 h 11"/>
                <a:gd name="T4" fmla="*/ 1 w 2"/>
                <a:gd name="T5" fmla="*/ 0 h 11"/>
                <a:gd name="T6" fmla="*/ 1 w 2"/>
                <a:gd name="T7" fmla="*/ 0 h 11"/>
                <a:gd name="T8" fmla="*/ 1 w 2"/>
                <a:gd name="T9" fmla="*/ 0 h 11"/>
                <a:gd name="T10" fmla="*/ 0 w 2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11"/>
                <a:gd name="T20" fmla="*/ 2 w 2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11">
                  <a:moveTo>
                    <a:pt x="0" y="0"/>
                  </a:moveTo>
                  <a:lnTo>
                    <a:pt x="0" y="11"/>
                  </a:lnTo>
                  <a:lnTo>
                    <a:pt x="2" y="9"/>
                  </a:lnTo>
                  <a:lnTo>
                    <a:pt x="2" y="6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5" name="Freeform 232"/>
            <p:cNvSpPr/>
            <p:nvPr/>
          </p:nvSpPr>
          <p:spPr bwMode="auto">
            <a:xfrm>
              <a:off x="2442" y="2780"/>
              <a:ext cx="36" cy="44"/>
            </a:xfrm>
            <a:custGeom>
              <a:avLst/>
              <a:gdLst>
                <a:gd name="T0" fmla="*/ 0 w 109"/>
                <a:gd name="T1" fmla="*/ 0 h 131"/>
                <a:gd name="T2" fmla="*/ 0 w 109"/>
                <a:gd name="T3" fmla="*/ 0 h 131"/>
                <a:gd name="T4" fmla="*/ 0 w 109"/>
                <a:gd name="T5" fmla="*/ 0 h 131"/>
                <a:gd name="T6" fmla="*/ 0 w 109"/>
                <a:gd name="T7" fmla="*/ 0 h 131"/>
                <a:gd name="T8" fmla="*/ 0 w 109"/>
                <a:gd name="T9" fmla="*/ 0 h 131"/>
                <a:gd name="T10" fmla="*/ 0 w 109"/>
                <a:gd name="T11" fmla="*/ 0 h 131"/>
                <a:gd name="T12" fmla="*/ 0 w 109"/>
                <a:gd name="T13" fmla="*/ 0 h 131"/>
                <a:gd name="T14" fmla="*/ 0 w 109"/>
                <a:gd name="T15" fmla="*/ 0 h 131"/>
                <a:gd name="T16" fmla="*/ 0 w 109"/>
                <a:gd name="T17" fmla="*/ 0 h 131"/>
                <a:gd name="T18" fmla="*/ 0 w 109"/>
                <a:gd name="T19" fmla="*/ 0 h 131"/>
                <a:gd name="T20" fmla="*/ 0 w 109"/>
                <a:gd name="T21" fmla="*/ 0 h 131"/>
                <a:gd name="T22" fmla="*/ 0 w 109"/>
                <a:gd name="T23" fmla="*/ 0 h 131"/>
                <a:gd name="T24" fmla="*/ 0 w 109"/>
                <a:gd name="T25" fmla="*/ 0 h 131"/>
                <a:gd name="T26" fmla="*/ 0 w 109"/>
                <a:gd name="T27" fmla="*/ 0 h 131"/>
                <a:gd name="T28" fmla="*/ 0 w 109"/>
                <a:gd name="T29" fmla="*/ 0 h 131"/>
                <a:gd name="T30" fmla="*/ 0 w 109"/>
                <a:gd name="T31" fmla="*/ 0 h 131"/>
                <a:gd name="T32" fmla="*/ 0 w 109"/>
                <a:gd name="T33" fmla="*/ 0 h 131"/>
                <a:gd name="T34" fmla="*/ 0 w 109"/>
                <a:gd name="T35" fmla="*/ 0 h 131"/>
                <a:gd name="T36" fmla="*/ 0 w 109"/>
                <a:gd name="T37" fmla="*/ 0 h 131"/>
                <a:gd name="T38" fmla="*/ 0 w 109"/>
                <a:gd name="T39" fmla="*/ 0 h 131"/>
                <a:gd name="T40" fmla="*/ 0 w 109"/>
                <a:gd name="T41" fmla="*/ 0 h 131"/>
                <a:gd name="T42" fmla="*/ 0 w 109"/>
                <a:gd name="T43" fmla="*/ 0 h 131"/>
                <a:gd name="T44" fmla="*/ 0 w 109"/>
                <a:gd name="T45" fmla="*/ 0 h 131"/>
                <a:gd name="T46" fmla="*/ 0 w 109"/>
                <a:gd name="T47" fmla="*/ 0 h 131"/>
                <a:gd name="T48" fmla="*/ 0 w 109"/>
                <a:gd name="T49" fmla="*/ 0 h 131"/>
                <a:gd name="T50" fmla="*/ 0 w 109"/>
                <a:gd name="T51" fmla="*/ 0 h 131"/>
                <a:gd name="T52" fmla="*/ 0 w 109"/>
                <a:gd name="T53" fmla="*/ 0 h 131"/>
                <a:gd name="T54" fmla="*/ 0 w 109"/>
                <a:gd name="T55" fmla="*/ 0 h 131"/>
                <a:gd name="T56" fmla="*/ 0 w 109"/>
                <a:gd name="T57" fmla="*/ 0 h 131"/>
                <a:gd name="T58" fmla="*/ 0 w 109"/>
                <a:gd name="T59" fmla="*/ 0 h 131"/>
                <a:gd name="T60" fmla="*/ 0 w 109"/>
                <a:gd name="T61" fmla="*/ 0 h 131"/>
                <a:gd name="T62" fmla="*/ 0 w 109"/>
                <a:gd name="T63" fmla="*/ 0 h 131"/>
                <a:gd name="T64" fmla="*/ 0 w 109"/>
                <a:gd name="T65" fmla="*/ 0 h 131"/>
                <a:gd name="T66" fmla="*/ 0 w 109"/>
                <a:gd name="T67" fmla="*/ 0 h 131"/>
                <a:gd name="T68" fmla="*/ 0 w 109"/>
                <a:gd name="T69" fmla="*/ 0 h 131"/>
                <a:gd name="T70" fmla="*/ 0 w 109"/>
                <a:gd name="T71" fmla="*/ 0 h 131"/>
                <a:gd name="T72" fmla="*/ 0 w 109"/>
                <a:gd name="T73" fmla="*/ 0 h 13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9"/>
                <a:gd name="T112" fmla="*/ 0 h 131"/>
                <a:gd name="T113" fmla="*/ 109 w 109"/>
                <a:gd name="T114" fmla="*/ 131 h 13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9" h="131">
                  <a:moveTo>
                    <a:pt x="0" y="111"/>
                  </a:moveTo>
                  <a:lnTo>
                    <a:pt x="0" y="117"/>
                  </a:lnTo>
                  <a:lnTo>
                    <a:pt x="19" y="123"/>
                  </a:lnTo>
                  <a:lnTo>
                    <a:pt x="39" y="128"/>
                  </a:lnTo>
                  <a:lnTo>
                    <a:pt x="57" y="131"/>
                  </a:lnTo>
                  <a:lnTo>
                    <a:pt x="75" y="131"/>
                  </a:lnTo>
                  <a:lnTo>
                    <a:pt x="88" y="129"/>
                  </a:lnTo>
                  <a:lnTo>
                    <a:pt x="99" y="124"/>
                  </a:lnTo>
                  <a:lnTo>
                    <a:pt x="106" y="116"/>
                  </a:lnTo>
                  <a:lnTo>
                    <a:pt x="108" y="111"/>
                  </a:lnTo>
                  <a:lnTo>
                    <a:pt x="109" y="105"/>
                  </a:lnTo>
                  <a:lnTo>
                    <a:pt x="106" y="86"/>
                  </a:lnTo>
                  <a:lnTo>
                    <a:pt x="99" y="69"/>
                  </a:lnTo>
                  <a:lnTo>
                    <a:pt x="88" y="53"/>
                  </a:lnTo>
                  <a:lnTo>
                    <a:pt x="75" y="39"/>
                  </a:lnTo>
                  <a:lnTo>
                    <a:pt x="57" y="27"/>
                  </a:lnTo>
                  <a:lnTo>
                    <a:pt x="39" y="16"/>
                  </a:lnTo>
                  <a:lnTo>
                    <a:pt x="19" y="7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1" y="22"/>
                  </a:lnTo>
                  <a:lnTo>
                    <a:pt x="41" y="32"/>
                  </a:lnTo>
                  <a:lnTo>
                    <a:pt x="60" y="44"/>
                  </a:lnTo>
                  <a:lnTo>
                    <a:pt x="76" y="57"/>
                  </a:lnTo>
                  <a:lnTo>
                    <a:pt x="88" y="70"/>
                  </a:lnTo>
                  <a:lnTo>
                    <a:pt x="92" y="76"/>
                  </a:lnTo>
                  <a:lnTo>
                    <a:pt x="94" y="84"/>
                  </a:lnTo>
                  <a:lnTo>
                    <a:pt x="97" y="91"/>
                  </a:lnTo>
                  <a:lnTo>
                    <a:pt x="97" y="97"/>
                  </a:lnTo>
                  <a:lnTo>
                    <a:pt x="94" y="103"/>
                  </a:lnTo>
                  <a:lnTo>
                    <a:pt x="90" y="111"/>
                  </a:lnTo>
                  <a:lnTo>
                    <a:pt x="81" y="115"/>
                  </a:lnTo>
                  <a:lnTo>
                    <a:pt x="70" y="118"/>
                  </a:lnTo>
                  <a:lnTo>
                    <a:pt x="59" y="120"/>
                  </a:lnTo>
                  <a:lnTo>
                    <a:pt x="48" y="120"/>
                  </a:lnTo>
                  <a:lnTo>
                    <a:pt x="23" y="117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6" name="Freeform 233"/>
            <p:cNvSpPr/>
            <p:nvPr/>
          </p:nvSpPr>
          <p:spPr bwMode="auto">
            <a:xfrm>
              <a:off x="2442" y="2791"/>
              <a:ext cx="16" cy="19"/>
            </a:xfrm>
            <a:custGeom>
              <a:avLst/>
              <a:gdLst>
                <a:gd name="T0" fmla="*/ 0 w 48"/>
                <a:gd name="T1" fmla="*/ 0 h 56"/>
                <a:gd name="T2" fmla="*/ 0 w 48"/>
                <a:gd name="T3" fmla="*/ 0 h 56"/>
                <a:gd name="T4" fmla="*/ 0 w 48"/>
                <a:gd name="T5" fmla="*/ 0 h 56"/>
                <a:gd name="T6" fmla="*/ 0 w 48"/>
                <a:gd name="T7" fmla="*/ 0 h 56"/>
                <a:gd name="T8" fmla="*/ 0 w 48"/>
                <a:gd name="T9" fmla="*/ 0 h 56"/>
                <a:gd name="T10" fmla="*/ 0 w 48"/>
                <a:gd name="T11" fmla="*/ 0 h 56"/>
                <a:gd name="T12" fmla="*/ 0 w 48"/>
                <a:gd name="T13" fmla="*/ 0 h 56"/>
                <a:gd name="T14" fmla="*/ 0 w 48"/>
                <a:gd name="T15" fmla="*/ 0 h 56"/>
                <a:gd name="T16" fmla="*/ 0 w 48"/>
                <a:gd name="T17" fmla="*/ 0 h 56"/>
                <a:gd name="T18" fmla="*/ 0 w 48"/>
                <a:gd name="T19" fmla="*/ 0 h 56"/>
                <a:gd name="T20" fmla="*/ 0 w 48"/>
                <a:gd name="T21" fmla="*/ 0 h 56"/>
                <a:gd name="T22" fmla="*/ 0 w 48"/>
                <a:gd name="T23" fmla="*/ 0 h 56"/>
                <a:gd name="T24" fmla="*/ 0 w 48"/>
                <a:gd name="T25" fmla="*/ 0 h 56"/>
                <a:gd name="T26" fmla="*/ 0 w 48"/>
                <a:gd name="T27" fmla="*/ 0 h 56"/>
                <a:gd name="T28" fmla="*/ 0 w 48"/>
                <a:gd name="T29" fmla="*/ 0 h 56"/>
                <a:gd name="T30" fmla="*/ 0 w 48"/>
                <a:gd name="T31" fmla="*/ 0 h 56"/>
                <a:gd name="T32" fmla="*/ 0 w 48"/>
                <a:gd name="T33" fmla="*/ 0 h 56"/>
                <a:gd name="T34" fmla="*/ 0 w 48"/>
                <a:gd name="T35" fmla="*/ 0 h 56"/>
                <a:gd name="T36" fmla="*/ 0 w 48"/>
                <a:gd name="T37" fmla="*/ 0 h 56"/>
                <a:gd name="T38" fmla="*/ 0 w 48"/>
                <a:gd name="T39" fmla="*/ 0 h 56"/>
                <a:gd name="T40" fmla="*/ 0 w 48"/>
                <a:gd name="T41" fmla="*/ 0 h 56"/>
                <a:gd name="T42" fmla="*/ 0 w 48"/>
                <a:gd name="T43" fmla="*/ 0 h 56"/>
                <a:gd name="T44" fmla="*/ 0 w 48"/>
                <a:gd name="T45" fmla="*/ 0 h 56"/>
                <a:gd name="T46" fmla="*/ 0 w 48"/>
                <a:gd name="T47" fmla="*/ 0 h 56"/>
                <a:gd name="T48" fmla="*/ 0 w 48"/>
                <a:gd name="T49" fmla="*/ 0 h 56"/>
                <a:gd name="T50" fmla="*/ 0 w 48"/>
                <a:gd name="T51" fmla="*/ 0 h 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8"/>
                <a:gd name="T79" fmla="*/ 0 h 56"/>
                <a:gd name="T80" fmla="*/ 48 w 48"/>
                <a:gd name="T81" fmla="*/ 56 h 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8" h="56">
                  <a:moveTo>
                    <a:pt x="0" y="28"/>
                  </a:moveTo>
                  <a:lnTo>
                    <a:pt x="0" y="53"/>
                  </a:lnTo>
                  <a:lnTo>
                    <a:pt x="13" y="56"/>
                  </a:lnTo>
                  <a:lnTo>
                    <a:pt x="25" y="56"/>
                  </a:lnTo>
                  <a:lnTo>
                    <a:pt x="35" y="54"/>
                  </a:lnTo>
                  <a:lnTo>
                    <a:pt x="43" y="49"/>
                  </a:lnTo>
                  <a:lnTo>
                    <a:pt x="48" y="45"/>
                  </a:lnTo>
                  <a:lnTo>
                    <a:pt x="48" y="40"/>
                  </a:lnTo>
                  <a:lnTo>
                    <a:pt x="46" y="36"/>
                  </a:lnTo>
                  <a:lnTo>
                    <a:pt x="45" y="31"/>
                  </a:lnTo>
                  <a:lnTo>
                    <a:pt x="41" y="25"/>
                  </a:lnTo>
                  <a:lnTo>
                    <a:pt x="35" y="19"/>
                  </a:lnTo>
                  <a:lnTo>
                    <a:pt x="29" y="11"/>
                  </a:lnTo>
                  <a:lnTo>
                    <a:pt x="0" y="0"/>
                  </a:lnTo>
                  <a:lnTo>
                    <a:pt x="0" y="12"/>
                  </a:lnTo>
                  <a:lnTo>
                    <a:pt x="8" y="16"/>
                  </a:lnTo>
                  <a:lnTo>
                    <a:pt x="16" y="20"/>
                  </a:lnTo>
                  <a:lnTo>
                    <a:pt x="21" y="24"/>
                  </a:lnTo>
                  <a:lnTo>
                    <a:pt x="23" y="27"/>
                  </a:lnTo>
                  <a:lnTo>
                    <a:pt x="25" y="33"/>
                  </a:lnTo>
                  <a:lnTo>
                    <a:pt x="27" y="38"/>
                  </a:lnTo>
                  <a:lnTo>
                    <a:pt x="25" y="43"/>
                  </a:lnTo>
                  <a:lnTo>
                    <a:pt x="19" y="45"/>
                  </a:lnTo>
                  <a:lnTo>
                    <a:pt x="12" y="45"/>
                  </a:lnTo>
                  <a:lnTo>
                    <a:pt x="7" y="36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7" name="Freeform 234"/>
            <p:cNvSpPr/>
            <p:nvPr/>
          </p:nvSpPr>
          <p:spPr bwMode="auto">
            <a:xfrm>
              <a:off x="2405" y="2778"/>
              <a:ext cx="37" cy="52"/>
            </a:xfrm>
            <a:custGeom>
              <a:avLst/>
              <a:gdLst>
                <a:gd name="T0" fmla="*/ 0 w 110"/>
                <a:gd name="T1" fmla="*/ 0 h 156"/>
                <a:gd name="T2" fmla="*/ 0 w 110"/>
                <a:gd name="T3" fmla="*/ 0 h 156"/>
                <a:gd name="T4" fmla="*/ 0 w 110"/>
                <a:gd name="T5" fmla="*/ 0 h 156"/>
                <a:gd name="T6" fmla="*/ 0 w 110"/>
                <a:gd name="T7" fmla="*/ 0 h 156"/>
                <a:gd name="T8" fmla="*/ 0 w 110"/>
                <a:gd name="T9" fmla="*/ 0 h 156"/>
                <a:gd name="T10" fmla="*/ 0 w 110"/>
                <a:gd name="T11" fmla="*/ 0 h 156"/>
                <a:gd name="T12" fmla="*/ 0 w 110"/>
                <a:gd name="T13" fmla="*/ 0 h 156"/>
                <a:gd name="T14" fmla="*/ 0 w 110"/>
                <a:gd name="T15" fmla="*/ 0 h 156"/>
                <a:gd name="T16" fmla="*/ 0 w 110"/>
                <a:gd name="T17" fmla="*/ 0 h 156"/>
                <a:gd name="T18" fmla="*/ 0 w 110"/>
                <a:gd name="T19" fmla="*/ 0 h 156"/>
                <a:gd name="T20" fmla="*/ 0 w 110"/>
                <a:gd name="T21" fmla="*/ 0 h 156"/>
                <a:gd name="T22" fmla="*/ 0 w 110"/>
                <a:gd name="T23" fmla="*/ 0 h 156"/>
                <a:gd name="T24" fmla="*/ 0 w 110"/>
                <a:gd name="T25" fmla="*/ 0 h 156"/>
                <a:gd name="T26" fmla="*/ 0 w 110"/>
                <a:gd name="T27" fmla="*/ 0 h 156"/>
                <a:gd name="T28" fmla="*/ 0 w 110"/>
                <a:gd name="T29" fmla="*/ 0 h 156"/>
                <a:gd name="T30" fmla="*/ 0 w 110"/>
                <a:gd name="T31" fmla="*/ 0 h 156"/>
                <a:gd name="T32" fmla="*/ 0 w 110"/>
                <a:gd name="T33" fmla="*/ 0 h 156"/>
                <a:gd name="T34" fmla="*/ 0 w 110"/>
                <a:gd name="T35" fmla="*/ 0 h 156"/>
                <a:gd name="T36" fmla="*/ 0 w 110"/>
                <a:gd name="T37" fmla="*/ 0 h 156"/>
                <a:gd name="T38" fmla="*/ 0 w 110"/>
                <a:gd name="T39" fmla="*/ 0 h 156"/>
                <a:gd name="T40" fmla="*/ 0 w 110"/>
                <a:gd name="T41" fmla="*/ 0 h 156"/>
                <a:gd name="T42" fmla="*/ 0 w 110"/>
                <a:gd name="T43" fmla="*/ 0 h 156"/>
                <a:gd name="T44" fmla="*/ 0 w 110"/>
                <a:gd name="T45" fmla="*/ 0 h 156"/>
                <a:gd name="T46" fmla="*/ 0 w 110"/>
                <a:gd name="T47" fmla="*/ 0 h 156"/>
                <a:gd name="T48" fmla="*/ 0 w 110"/>
                <a:gd name="T49" fmla="*/ 0 h 156"/>
                <a:gd name="T50" fmla="*/ 0 w 110"/>
                <a:gd name="T51" fmla="*/ 0 h 156"/>
                <a:gd name="T52" fmla="*/ 0 w 110"/>
                <a:gd name="T53" fmla="*/ 0 h 156"/>
                <a:gd name="T54" fmla="*/ 0 w 110"/>
                <a:gd name="T55" fmla="*/ 0 h 156"/>
                <a:gd name="T56" fmla="*/ 0 w 110"/>
                <a:gd name="T57" fmla="*/ 0 h 156"/>
                <a:gd name="T58" fmla="*/ 0 w 110"/>
                <a:gd name="T59" fmla="*/ 0 h 156"/>
                <a:gd name="T60" fmla="*/ 0 w 110"/>
                <a:gd name="T61" fmla="*/ 0 h 156"/>
                <a:gd name="T62" fmla="*/ 0 w 110"/>
                <a:gd name="T63" fmla="*/ 0 h 156"/>
                <a:gd name="T64" fmla="*/ 0 w 110"/>
                <a:gd name="T65" fmla="*/ 0 h 156"/>
                <a:gd name="T66" fmla="*/ 0 w 110"/>
                <a:gd name="T67" fmla="*/ 0 h 15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0"/>
                <a:gd name="T103" fmla="*/ 0 h 156"/>
                <a:gd name="T104" fmla="*/ 110 w 110"/>
                <a:gd name="T105" fmla="*/ 156 h 15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0" h="156">
                  <a:moveTo>
                    <a:pt x="110" y="21"/>
                  </a:moveTo>
                  <a:lnTo>
                    <a:pt x="110" y="6"/>
                  </a:lnTo>
                  <a:lnTo>
                    <a:pt x="88" y="1"/>
                  </a:lnTo>
                  <a:lnTo>
                    <a:pt x="65" y="0"/>
                  </a:lnTo>
                  <a:lnTo>
                    <a:pt x="46" y="1"/>
                  </a:lnTo>
                  <a:lnTo>
                    <a:pt x="29" y="6"/>
                  </a:lnTo>
                  <a:lnTo>
                    <a:pt x="15" y="14"/>
                  </a:lnTo>
                  <a:lnTo>
                    <a:pt x="5" y="27"/>
                  </a:lnTo>
                  <a:lnTo>
                    <a:pt x="2" y="34"/>
                  </a:lnTo>
                  <a:lnTo>
                    <a:pt x="0" y="44"/>
                  </a:lnTo>
                  <a:lnTo>
                    <a:pt x="0" y="54"/>
                  </a:lnTo>
                  <a:lnTo>
                    <a:pt x="2" y="65"/>
                  </a:lnTo>
                  <a:lnTo>
                    <a:pt x="5" y="75"/>
                  </a:lnTo>
                  <a:lnTo>
                    <a:pt x="13" y="86"/>
                  </a:lnTo>
                  <a:lnTo>
                    <a:pt x="23" y="97"/>
                  </a:lnTo>
                  <a:lnTo>
                    <a:pt x="36" y="108"/>
                  </a:lnTo>
                  <a:lnTo>
                    <a:pt x="52" y="121"/>
                  </a:lnTo>
                  <a:lnTo>
                    <a:pt x="69" y="133"/>
                  </a:lnTo>
                  <a:lnTo>
                    <a:pt x="89" y="144"/>
                  </a:lnTo>
                  <a:lnTo>
                    <a:pt x="110" y="156"/>
                  </a:lnTo>
                  <a:lnTo>
                    <a:pt x="110" y="149"/>
                  </a:lnTo>
                  <a:lnTo>
                    <a:pt x="83" y="133"/>
                  </a:lnTo>
                  <a:lnTo>
                    <a:pt x="59" y="116"/>
                  </a:lnTo>
                  <a:lnTo>
                    <a:pt x="40" y="97"/>
                  </a:lnTo>
                  <a:lnTo>
                    <a:pt x="31" y="87"/>
                  </a:lnTo>
                  <a:lnTo>
                    <a:pt x="24" y="77"/>
                  </a:lnTo>
                  <a:lnTo>
                    <a:pt x="26" y="81"/>
                  </a:lnTo>
                  <a:lnTo>
                    <a:pt x="32" y="86"/>
                  </a:lnTo>
                  <a:lnTo>
                    <a:pt x="40" y="92"/>
                  </a:lnTo>
                  <a:lnTo>
                    <a:pt x="51" y="98"/>
                  </a:lnTo>
                  <a:lnTo>
                    <a:pt x="64" y="106"/>
                  </a:lnTo>
                  <a:lnTo>
                    <a:pt x="78" y="112"/>
                  </a:lnTo>
                  <a:lnTo>
                    <a:pt x="110" y="123"/>
                  </a:lnTo>
                  <a:lnTo>
                    <a:pt x="110" y="117"/>
                  </a:lnTo>
                  <a:lnTo>
                    <a:pt x="85" y="108"/>
                  </a:lnTo>
                  <a:lnTo>
                    <a:pt x="63" y="98"/>
                  </a:lnTo>
                  <a:lnTo>
                    <a:pt x="45" y="87"/>
                  </a:lnTo>
                  <a:lnTo>
                    <a:pt x="36" y="82"/>
                  </a:lnTo>
                  <a:lnTo>
                    <a:pt x="30" y="77"/>
                  </a:lnTo>
                  <a:lnTo>
                    <a:pt x="27" y="67"/>
                  </a:lnTo>
                  <a:lnTo>
                    <a:pt x="26" y="60"/>
                  </a:lnTo>
                  <a:lnTo>
                    <a:pt x="26" y="53"/>
                  </a:lnTo>
                  <a:lnTo>
                    <a:pt x="29" y="48"/>
                  </a:lnTo>
                  <a:lnTo>
                    <a:pt x="36" y="40"/>
                  </a:lnTo>
                  <a:lnTo>
                    <a:pt x="48" y="38"/>
                  </a:lnTo>
                  <a:lnTo>
                    <a:pt x="63" y="38"/>
                  </a:lnTo>
                  <a:lnTo>
                    <a:pt x="79" y="40"/>
                  </a:lnTo>
                  <a:lnTo>
                    <a:pt x="95" y="45"/>
                  </a:lnTo>
                  <a:lnTo>
                    <a:pt x="110" y="51"/>
                  </a:lnTo>
                  <a:lnTo>
                    <a:pt x="110" y="39"/>
                  </a:lnTo>
                  <a:lnTo>
                    <a:pt x="96" y="35"/>
                  </a:lnTo>
                  <a:lnTo>
                    <a:pt x="84" y="33"/>
                  </a:lnTo>
                  <a:lnTo>
                    <a:pt x="63" y="29"/>
                  </a:lnTo>
                  <a:lnTo>
                    <a:pt x="47" y="30"/>
                  </a:lnTo>
                  <a:lnTo>
                    <a:pt x="34" y="34"/>
                  </a:lnTo>
                  <a:lnTo>
                    <a:pt x="25" y="40"/>
                  </a:lnTo>
                  <a:lnTo>
                    <a:pt x="19" y="49"/>
                  </a:lnTo>
                  <a:lnTo>
                    <a:pt x="16" y="59"/>
                  </a:lnTo>
                  <a:lnTo>
                    <a:pt x="15" y="71"/>
                  </a:lnTo>
                  <a:lnTo>
                    <a:pt x="13" y="60"/>
                  </a:lnTo>
                  <a:lnTo>
                    <a:pt x="11" y="50"/>
                  </a:lnTo>
                  <a:lnTo>
                    <a:pt x="13" y="42"/>
                  </a:lnTo>
                  <a:lnTo>
                    <a:pt x="14" y="34"/>
                  </a:lnTo>
                  <a:lnTo>
                    <a:pt x="23" y="22"/>
                  </a:lnTo>
                  <a:lnTo>
                    <a:pt x="35" y="14"/>
                  </a:lnTo>
                  <a:lnTo>
                    <a:pt x="51" y="12"/>
                  </a:lnTo>
                  <a:lnTo>
                    <a:pt x="69" y="12"/>
                  </a:lnTo>
                  <a:lnTo>
                    <a:pt x="89" y="14"/>
                  </a:lnTo>
                  <a:lnTo>
                    <a:pt x="11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8" name="Freeform 235"/>
            <p:cNvSpPr/>
            <p:nvPr/>
          </p:nvSpPr>
          <p:spPr bwMode="auto">
            <a:xfrm>
              <a:off x="2427" y="2797"/>
              <a:ext cx="15" cy="12"/>
            </a:xfrm>
            <a:custGeom>
              <a:avLst/>
              <a:gdLst>
                <a:gd name="T0" fmla="*/ 0 w 45"/>
                <a:gd name="T1" fmla="*/ 0 h 34"/>
                <a:gd name="T2" fmla="*/ 0 w 45"/>
                <a:gd name="T3" fmla="*/ 0 h 34"/>
                <a:gd name="T4" fmla="*/ 0 w 45"/>
                <a:gd name="T5" fmla="*/ 0 h 34"/>
                <a:gd name="T6" fmla="*/ 0 w 45"/>
                <a:gd name="T7" fmla="*/ 0 h 34"/>
                <a:gd name="T8" fmla="*/ 0 w 45"/>
                <a:gd name="T9" fmla="*/ 0 h 34"/>
                <a:gd name="T10" fmla="*/ 0 w 45"/>
                <a:gd name="T11" fmla="*/ 0 h 34"/>
                <a:gd name="T12" fmla="*/ 0 w 45"/>
                <a:gd name="T13" fmla="*/ 0 h 34"/>
                <a:gd name="T14" fmla="*/ 0 w 45"/>
                <a:gd name="T15" fmla="*/ 0 h 34"/>
                <a:gd name="T16" fmla="*/ 0 w 45"/>
                <a:gd name="T17" fmla="*/ 0 h 34"/>
                <a:gd name="T18" fmla="*/ 0 w 45"/>
                <a:gd name="T19" fmla="*/ 0 h 34"/>
                <a:gd name="T20" fmla="*/ 0 w 45"/>
                <a:gd name="T21" fmla="*/ 0 h 34"/>
                <a:gd name="T22" fmla="*/ 0 w 45"/>
                <a:gd name="T23" fmla="*/ 0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5"/>
                <a:gd name="T37" fmla="*/ 0 h 34"/>
                <a:gd name="T38" fmla="*/ 45 w 45"/>
                <a:gd name="T39" fmla="*/ 34 h 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5" h="34">
                  <a:moveTo>
                    <a:pt x="45" y="34"/>
                  </a:moveTo>
                  <a:lnTo>
                    <a:pt x="45" y="9"/>
                  </a:lnTo>
                  <a:lnTo>
                    <a:pt x="35" y="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3" y="12"/>
                  </a:lnTo>
                  <a:lnTo>
                    <a:pt x="7" y="18"/>
                  </a:lnTo>
                  <a:lnTo>
                    <a:pt x="13" y="22"/>
                  </a:lnTo>
                  <a:lnTo>
                    <a:pt x="27" y="29"/>
                  </a:lnTo>
                  <a:lnTo>
                    <a:pt x="45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9" name="Freeform 236"/>
            <p:cNvSpPr/>
            <p:nvPr/>
          </p:nvSpPr>
          <p:spPr bwMode="auto">
            <a:xfrm>
              <a:off x="2386" y="2839"/>
              <a:ext cx="56" cy="40"/>
            </a:xfrm>
            <a:custGeom>
              <a:avLst/>
              <a:gdLst>
                <a:gd name="T0" fmla="*/ 0 w 168"/>
                <a:gd name="T1" fmla="*/ 0 h 119"/>
                <a:gd name="T2" fmla="*/ 0 w 168"/>
                <a:gd name="T3" fmla="*/ 0 h 119"/>
                <a:gd name="T4" fmla="*/ 0 w 168"/>
                <a:gd name="T5" fmla="*/ 0 h 119"/>
                <a:gd name="T6" fmla="*/ 0 w 168"/>
                <a:gd name="T7" fmla="*/ 0 h 119"/>
                <a:gd name="T8" fmla="*/ 0 w 168"/>
                <a:gd name="T9" fmla="*/ 0 h 119"/>
                <a:gd name="T10" fmla="*/ 0 w 168"/>
                <a:gd name="T11" fmla="*/ 0 h 119"/>
                <a:gd name="T12" fmla="*/ 0 w 168"/>
                <a:gd name="T13" fmla="*/ 0 h 119"/>
                <a:gd name="T14" fmla="*/ 0 w 168"/>
                <a:gd name="T15" fmla="*/ 0 h 119"/>
                <a:gd name="T16" fmla="*/ 0 w 168"/>
                <a:gd name="T17" fmla="*/ 0 h 119"/>
                <a:gd name="T18" fmla="*/ 0 w 168"/>
                <a:gd name="T19" fmla="*/ 0 h 119"/>
                <a:gd name="T20" fmla="*/ 0 w 168"/>
                <a:gd name="T21" fmla="*/ 0 h 119"/>
                <a:gd name="T22" fmla="*/ 0 w 168"/>
                <a:gd name="T23" fmla="*/ 0 h 119"/>
                <a:gd name="T24" fmla="*/ 0 w 168"/>
                <a:gd name="T25" fmla="*/ 0 h 119"/>
                <a:gd name="T26" fmla="*/ 0 w 168"/>
                <a:gd name="T27" fmla="*/ 0 h 119"/>
                <a:gd name="T28" fmla="*/ 0 w 168"/>
                <a:gd name="T29" fmla="*/ 0 h 119"/>
                <a:gd name="T30" fmla="*/ 0 w 168"/>
                <a:gd name="T31" fmla="*/ 0 h 119"/>
                <a:gd name="T32" fmla="*/ 0 w 168"/>
                <a:gd name="T33" fmla="*/ 0 h 119"/>
                <a:gd name="T34" fmla="*/ 0 w 168"/>
                <a:gd name="T35" fmla="*/ 0 h 119"/>
                <a:gd name="T36" fmla="*/ 0 w 168"/>
                <a:gd name="T37" fmla="*/ 0 h 119"/>
                <a:gd name="T38" fmla="*/ 0 w 168"/>
                <a:gd name="T39" fmla="*/ 0 h 119"/>
                <a:gd name="T40" fmla="*/ 0 w 168"/>
                <a:gd name="T41" fmla="*/ 0 h 119"/>
                <a:gd name="T42" fmla="*/ 0 w 168"/>
                <a:gd name="T43" fmla="*/ 0 h 119"/>
                <a:gd name="T44" fmla="*/ 0 w 168"/>
                <a:gd name="T45" fmla="*/ 0 h 119"/>
                <a:gd name="T46" fmla="*/ 0 w 168"/>
                <a:gd name="T47" fmla="*/ 0 h 119"/>
                <a:gd name="T48" fmla="*/ 0 w 168"/>
                <a:gd name="T49" fmla="*/ 0 h 119"/>
                <a:gd name="T50" fmla="*/ 0 w 168"/>
                <a:gd name="T51" fmla="*/ 0 h 119"/>
                <a:gd name="T52" fmla="*/ 0 w 168"/>
                <a:gd name="T53" fmla="*/ 0 h 119"/>
                <a:gd name="T54" fmla="*/ 0 w 168"/>
                <a:gd name="T55" fmla="*/ 0 h 119"/>
                <a:gd name="T56" fmla="*/ 0 w 168"/>
                <a:gd name="T57" fmla="*/ 0 h 119"/>
                <a:gd name="T58" fmla="*/ 0 w 168"/>
                <a:gd name="T59" fmla="*/ 0 h 119"/>
                <a:gd name="T60" fmla="*/ 0 w 168"/>
                <a:gd name="T61" fmla="*/ 0 h 119"/>
                <a:gd name="T62" fmla="*/ 0 w 168"/>
                <a:gd name="T63" fmla="*/ 0 h 119"/>
                <a:gd name="T64" fmla="*/ 0 w 168"/>
                <a:gd name="T65" fmla="*/ 0 h 119"/>
                <a:gd name="T66" fmla="*/ 0 w 168"/>
                <a:gd name="T67" fmla="*/ 0 h 119"/>
                <a:gd name="T68" fmla="*/ 0 w 168"/>
                <a:gd name="T69" fmla="*/ 0 h 119"/>
                <a:gd name="T70" fmla="*/ 0 w 168"/>
                <a:gd name="T71" fmla="*/ 0 h 119"/>
                <a:gd name="T72" fmla="*/ 0 w 168"/>
                <a:gd name="T73" fmla="*/ 0 h 119"/>
                <a:gd name="T74" fmla="*/ 0 w 168"/>
                <a:gd name="T75" fmla="*/ 0 h 119"/>
                <a:gd name="T76" fmla="*/ 0 w 168"/>
                <a:gd name="T77" fmla="*/ 0 h 119"/>
                <a:gd name="T78" fmla="*/ 0 w 168"/>
                <a:gd name="T79" fmla="*/ 0 h 119"/>
                <a:gd name="T80" fmla="*/ 0 w 168"/>
                <a:gd name="T81" fmla="*/ 0 h 119"/>
                <a:gd name="T82" fmla="*/ 0 w 168"/>
                <a:gd name="T83" fmla="*/ 0 h 119"/>
                <a:gd name="T84" fmla="*/ 0 w 168"/>
                <a:gd name="T85" fmla="*/ 0 h 119"/>
                <a:gd name="T86" fmla="*/ 0 w 168"/>
                <a:gd name="T87" fmla="*/ 0 h 119"/>
                <a:gd name="T88" fmla="*/ 0 w 168"/>
                <a:gd name="T89" fmla="*/ 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8"/>
                <a:gd name="T136" fmla="*/ 0 h 119"/>
                <a:gd name="T137" fmla="*/ 168 w 168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8" h="119">
                  <a:moveTo>
                    <a:pt x="168" y="16"/>
                  </a:moveTo>
                  <a:lnTo>
                    <a:pt x="168" y="3"/>
                  </a:lnTo>
                  <a:lnTo>
                    <a:pt x="139" y="1"/>
                  </a:lnTo>
                  <a:lnTo>
                    <a:pt x="110" y="0"/>
                  </a:lnTo>
                  <a:lnTo>
                    <a:pt x="81" y="2"/>
                  </a:lnTo>
                  <a:lnTo>
                    <a:pt x="54" y="8"/>
                  </a:lnTo>
                  <a:lnTo>
                    <a:pt x="30" y="17"/>
                  </a:lnTo>
                  <a:lnTo>
                    <a:pt x="20" y="23"/>
                  </a:lnTo>
                  <a:lnTo>
                    <a:pt x="12" y="29"/>
                  </a:lnTo>
                  <a:lnTo>
                    <a:pt x="6" y="37"/>
                  </a:lnTo>
                  <a:lnTo>
                    <a:pt x="2" y="44"/>
                  </a:lnTo>
                  <a:lnTo>
                    <a:pt x="0" y="53"/>
                  </a:lnTo>
                  <a:lnTo>
                    <a:pt x="0" y="63"/>
                  </a:lnTo>
                  <a:lnTo>
                    <a:pt x="2" y="71"/>
                  </a:lnTo>
                  <a:lnTo>
                    <a:pt x="6" y="80"/>
                  </a:lnTo>
                  <a:lnTo>
                    <a:pt x="11" y="86"/>
                  </a:lnTo>
                  <a:lnTo>
                    <a:pt x="17" y="92"/>
                  </a:lnTo>
                  <a:lnTo>
                    <a:pt x="33" y="103"/>
                  </a:lnTo>
                  <a:lnTo>
                    <a:pt x="54" y="111"/>
                  </a:lnTo>
                  <a:lnTo>
                    <a:pt x="78" y="116"/>
                  </a:lnTo>
                  <a:lnTo>
                    <a:pt x="106" y="118"/>
                  </a:lnTo>
                  <a:lnTo>
                    <a:pt x="136" y="119"/>
                  </a:lnTo>
                  <a:lnTo>
                    <a:pt x="168" y="118"/>
                  </a:lnTo>
                  <a:lnTo>
                    <a:pt x="168" y="103"/>
                  </a:lnTo>
                  <a:lnTo>
                    <a:pt x="132" y="105"/>
                  </a:lnTo>
                  <a:lnTo>
                    <a:pt x="99" y="103"/>
                  </a:lnTo>
                  <a:lnTo>
                    <a:pt x="69" y="101"/>
                  </a:lnTo>
                  <a:lnTo>
                    <a:pt x="56" y="98"/>
                  </a:lnTo>
                  <a:lnTo>
                    <a:pt x="45" y="95"/>
                  </a:lnTo>
                  <a:lnTo>
                    <a:pt x="34" y="91"/>
                  </a:lnTo>
                  <a:lnTo>
                    <a:pt x="25" y="85"/>
                  </a:lnTo>
                  <a:lnTo>
                    <a:pt x="19" y="80"/>
                  </a:lnTo>
                  <a:lnTo>
                    <a:pt x="14" y="72"/>
                  </a:lnTo>
                  <a:lnTo>
                    <a:pt x="12" y="64"/>
                  </a:lnTo>
                  <a:lnTo>
                    <a:pt x="12" y="55"/>
                  </a:lnTo>
                  <a:lnTo>
                    <a:pt x="13" y="44"/>
                  </a:lnTo>
                  <a:lnTo>
                    <a:pt x="18" y="33"/>
                  </a:lnTo>
                  <a:lnTo>
                    <a:pt x="34" y="23"/>
                  </a:lnTo>
                  <a:lnTo>
                    <a:pt x="52" y="16"/>
                  </a:lnTo>
                  <a:lnTo>
                    <a:pt x="72" y="11"/>
                  </a:lnTo>
                  <a:lnTo>
                    <a:pt x="92" y="8"/>
                  </a:lnTo>
                  <a:lnTo>
                    <a:pt x="112" y="8"/>
                  </a:lnTo>
                  <a:lnTo>
                    <a:pt x="132" y="9"/>
                  </a:lnTo>
                  <a:lnTo>
                    <a:pt x="150" y="12"/>
                  </a:lnTo>
                  <a:lnTo>
                    <a:pt x="16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0" name="Freeform 237"/>
            <p:cNvSpPr/>
            <p:nvPr/>
          </p:nvSpPr>
          <p:spPr bwMode="auto">
            <a:xfrm>
              <a:off x="2397" y="2845"/>
              <a:ext cx="45" cy="25"/>
            </a:xfrm>
            <a:custGeom>
              <a:avLst/>
              <a:gdLst>
                <a:gd name="T0" fmla="*/ 0 w 134"/>
                <a:gd name="T1" fmla="*/ 0 h 74"/>
                <a:gd name="T2" fmla="*/ 0 w 134"/>
                <a:gd name="T3" fmla="*/ 0 h 74"/>
                <a:gd name="T4" fmla="*/ 0 w 134"/>
                <a:gd name="T5" fmla="*/ 0 h 74"/>
                <a:gd name="T6" fmla="*/ 0 w 134"/>
                <a:gd name="T7" fmla="*/ 0 h 74"/>
                <a:gd name="T8" fmla="*/ 0 w 134"/>
                <a:gd name="T9" fmla="*/ 0 h 74"/>
                <a:gd name="T10" fmla="*/ 0 w 134"/>
                <a:gd name="T11" fmla="*/ 0 h 74"/>
                <a:gd name="T12" fmla="*/ 0 w 134"/>
                <a:gd name="T13" fmla="*/ 0 h 74"/>
                <a:gd name="T14" fmla="*/ 0 w 134"/>
                <a:gd name="T15" fmla="*/ 0 h 74"/>
                <a:gd name="T16" fmla="*/ 0 w 134"/>
                <a:gd name="T17" fmla="*/ 0 h 74"/>
                <a:gd name="T18" fmla="*/ 0 w 134"/>
                <a:gd name="T19" fmla="*/ 0 h 74"/>
                <a:gd name="T20" fmla="*/ 0 w 134"/>
                <a:gd name="T21" fmla="*/ 0 h 74"/>
                <a:gd name="T22" fmla="*/ 0 w 134"/>
                <a:gd name="T23" fmla="*/ 0 h 74"/>
                <a:gd name="T24" fmla="*/ 0 w 134"/>
                <a:gd name="T25" fmla="*/ 0 h 74"/>
                <a:gd name="T26" fmla="*/ 0 w 134"/>
                <a:gd name="T27" fmla="*/ 0 h 74"/>
                <a:gd name="T28" fmla="*/ 0 w 134"/>
                <a:gd name="T29" fmla="*/ 0 h 74"/>
                <a:gd name="T30" fmla="*/ 0 w 134"/>
                <a:gd name="T31" fmla="*/ 0 h 74"/>
                <a:gd name="T32" fmla="*/ 0 w 134"/>
                <a:gd name="T33" fmla="*/ 0 h 74"/>
                <a:gd name="T34" fmla="*/ 0 w 134"/>
                <a:gd name="T35" fmla="*/ 0 h 74"/>
                <a:gd name="T36" fmla="*/ 0 w 134"/>
                <a:gd name="T37" fmla="*/ 0 h 74"/>
                <a:gd name="T38" fmla="*/ 0 w 134"/>
                <a:gd name="T39" fmla="*/ 0 h 74"/>
                <a:gd name="T40" fmla="*/ 0 w 134"/>
                <a:gd name="T41" fmla="*/ 0 h 74"/>
                <a:gd name="T42" fmla="*/ 0 w 134"/>
                <a:gd name="T43" fmla="*/ 0 h 74"/>
                <a:gd name="T44" fmla="*/ 0 w 134"/>
                <a:gd name="T45" fmla="*/ 0 h 74"/>
                <a:gd name="T46" fmla="*/ 0 w 134"/>
                <a:gd name="T47" fmla="*/ 0 h 74"/>
                <a:gd name="T48" fmla="*/ 0 w 134"/>
                <a:gd name="T49" fmla="*/ 0 h 74"/>
                <a:gd name="T50" fmla="*/ 0 w 134"/>
                <a:gd name="T51" fmla="*/ 0 h 74"/>
                <a:gd name="T52" fmla="*/ 0 w 134"/>
                <a:gd name="T53" fmla="*/ 0 h 74"/>
                <a:gd name="T54" fmla="*/ 0 w 134"/>
                <a:gd name="T55" fmla="*/ 0 h 74"/>
                <a:gd name="T56" fmla="*/ 0 w 134"/>
                <a:gd name="T57" fmla="*/ 0 h 74"/>
                <a:gd name="T58" fmla="*/ 0 w 134"/>
                <a:gd name="T59" fmla="*/ 0 h 74"/>
                <a:gd name="T60" fmla="*/ 0 w 134"/>
                <a:gd name="T61" fmla="*/ 0 h 74"/>
                <a:gd name="T62" fmla="*/ 0 w 134"/>
                <a:gd name="T63" fmla="*/ 0 h 74"/>
                <a:gd name="T64" fmla="*/ 0 w 134"/>
                <a:gd name="T65" fmla="*/ 0 h 74"/>
                <a:gd name="T66" fmla="*/ 0 w 134"/>
                <a:gd name="T67" fmla="*/ 0 h 74"/>
                <a:gd name="T68" fmla="*/ 0 w 134"/>
                <a:gd name="T69" fmla="*/ 0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4"/>
                <a:gd name="T106" fmla="*/ 0 h 74"/>
                <a:gd name="T107" fmla="*/ 134 w 134"/>
                <a:gd name="T108" fmla="*/ 74 h 7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4" h="74">
                  <a:moveTo>
                    <a:pt x="134" y="32"/>
                  </a:moveTo>
                  <a:lnTo>
                    <a:pt x="134" y="21"/>
                  </a:lnTo>
                  <a:lnTo>
                    <a:pt x="130" y="17"/>
                  </a:lnTo>
                  <a:lnTo>
                    <a:pt x="123" y="14"/>
                  </a:lnTo>
                  <a:lnTo>
                    <a:pt x="114" y="10"/>
                  </a:lnTo>
                  <a:lnTo>
                    <a:pt x="103" y="8"/>
                  </a:lnTo>
                  <a:lnTo>
                    <a:pt x="86" y="4"/>
                  </a:lnTo>
                  <a:lnTo>
                    <a:pt x="71" y="1"/>
                  </a:lnTo>
                  <a:lnTo>
                    <a:pt x="56" y="0"/>
                  </a:lnTo>
                  <a:lnTo>
                    <a:pt x="44" y="1"/>
                  </a:lnTo>
                  <a:lnTo>
                    <a:pt x="32" y="4"/>
                  </a:lnTo>
                  <a:lnTo>
                    <a:pt x="22" y="8"/>
                  </a:lnTo>
                  <a:lnTo>
                    <a:pt x="13" y="14"/>
                  </a:lnTo>
                  <a:lnTo>
                    <a:pt x="6" y="21"/>
                  </a:lnTo>
                  <a:lnTo>
                    <a:pt x="2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4" y="50"/>
                  </a:lnTo>
                  <a:lnTo>
                    <a:pt x="8" y="54"/>
                  </a:lnTo>
                  <a:lnTo>
                    <a:pt x="15" y="59"/>
                  </a:lnTo>
                  <a:lnTo>
                    <a:pt x="23" y="63"/>
                  </a:lnTo>
                  <a:lnTo>
                    <a:pt x="33" y="67"/>
                  </a:lnTo>
                  <a:lnTo>
                    <a:pt x="55" y="72"/>
                  </a:lnTo>
                  <a:lnTo>
                    <a:pt x="81" y="74"/>
                  </a:lnTo>
                  <a:lnTo>
                    <a:pt x="108" y="73"/>
                  </a:lnTo>
                  <a:lnTo>
                    <a:pt x="134" y="71"/>
                  </a:lnTo>
                  <a:lnTo>
                    <a:pt x="134" y="52"/>
                  </a:lnTo>
                  <a:lnTo>
                    <a:pt x="118" y="54"/>
                  </a:lnTo>
                  <a:lnTo>
                    <a:pt x="103" y="57"/>
                  </a:lnTo>
                  <a:lnTo>
                    <a:pt x="77" y="58"/>
                  </a:lnTo>
                  <a:lnTo>
                    <a:pt x="55" y="57"/>
                  </a:lnTo>
                  <a:lnTo>
                    <a:pt x="39" y="53"/>
                  </a:lnTo>
                  <a:lnTo>
                    <a:pt x="27" y="47"/>
                  </a:lnTo>
                  <a:lnTo>
                    <a:pt x="20" y="41"/>
                  </a:lnTo>
                  <a:lnTo>
                    <a:pt x="16" y="33"/>
                  </a:lnTo>
                  <a:lnTo>
                    <a:pt x="15" y="26"/>
                  </a:lnTo>
                  <a:lnTo>
                    <a:pt x="18" y="20"/>
                  </a:lnTo>
                  <a:lnTo>
                    <a:pt x="24" y="14"/>
                  </a:lnTo>
                  <a:lnTo>
                    <a:pt x="34" y="9"/>
                  </a:lnTo>
                  <a:lnTo>
                    <a:pt x="45" y="6"/>
                  </a:lnTo>
                  <a:lnTo>
                    <a:pt x="60" y="6"/>
                  </a:lnTo>
                  <a:lnTo>
                    <a:pt x="77" y="10"/>
                  </a:lnTo>
                  <a:lnTo>
                    <a:pt x="97" y="16"/>
                  </a:lnTo>
                  <a:lnTo>
                    <a:pt x="116" y="26"/>
                  </a:lnTo>
                  <a:lnTo>
                    <a:pt x="120" y="30"/>
                  </a:lnTo>
                  <a:lnTo>
                    <a:pt x="120" y="32"/>
                  </a:lnTo>
                  <a:lnTo>
                    <a:pt x="119" y="35"/>
                  </a:lnTo>
                  <a:lnTo>
                    <a:pt x="115" y="36"/>
                  </a:lnTo>
                  <a:lnTo>
                    <a:pt x="107" y="40"/>
                  </a:lnTo>
                  <a:lnTo>
                    <a:pt x="97" y="41"/>
                  </a:lnTo>
                  <a:lnTo>
                    <a:pt x="98" y="37"/>
                  </a:lnTo>
                  <a:lnTo>
                    <a:pt x="97" y="33"/>
                  </a:lnTo>
                  <a:lnTo>
                    <a:pt x="96" y="27"/>
                  </a:lnTo>
                  <a:lnTo>
                    <a:pt x="81" y="24"/>
                  </a:lnTo>
                  <a:lnTo>
                    <a:pt x="66" y="21"/>
                  </a:lnTo>
                  <a:lnTo>
                    <a:pt x="59" y="21"/>
                  </a:lnTo>
                  <a:lnTo>
                    <a:pt x="53" y="22"/>
                  </a:lnTo>
                  <a:lnTo>
                    <a:pt x="49" y="26"/>
                  </a:lnTo>
                  <a:lnTo>
                    <a:pt x="47" y="31"/>
                  </a:lnTo>
                  <a:lnTo>
                    <a:pt x="45" y="36"/>
                  </a:lnTo>
                  <a:lnTo>
                    <a:pt x="48" y="40"/>
                  </a:lnTo>
                  <a:lnTo>
                    <a:pt x="50" y="43"/>
                  </a:lnTo>
                  <a:lnTo>
                    <a:pt x="55" y="46"/>
                  </a:lnTo>
                  <a:lnTo>
                    <a:pt x="67" y="48"/>
                  </a:lnTo>
                  <a:lnTo>
                    <a:pt x="82" y="48"/>
                  </a:lnTo>
                  <a:lnTo>
                    <a:pt x="97" y="47"/>
                  </a:lnTo>
                  <a:lnTo>
                    <a:pt x="113" y="43"/>
                  </a:lnTo>
                  <a:lnTo>
                    <a:pt x="125" y="38"/>
                  </a:lnTo>
                  <a:lnTo>
                    <a:pt x="130" y="36"/>
                  </a:lnTo>
                  <a:lnTo>
                    <a:pt x="134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1" name="Freeform 238"/>
            <p:cNvSpPr/>
            <p:nvPr/>
          </p:nvSpPr>
          <p:spPr bwMode="auto">
            <a:xfrm>
              <a:off x="2603" y="2871"/>
              <a:ext cx="76" cy="45"/>
            </a:xfrm>
            <a:custGeom>
              <a:avLst/>
              <a:gdLst>
                <a:gd name="T0" fmla="*/ 0 w 230"/>
                <a:gd name="T1" fmla="*/ 0 h 133"/>
                <a:gd name="T2" fmla="*/ 0 w 230"/>
                <a:gd name="T3" fmla="*/ 0 h 133"/>
                <a:gd name="T4" fmla="*/ 0 w 230"/>
                <a:gd name="T5" fmla="*/ 0 h 133"/>
                <a:gd name="T6" fmla="*/ 0 w 230"/>
                <a:gd name="T7" fmla="*/ 0 h 133"/>
                <a:gd name="T8" fmla="*/ 0 w 230"/>
                <a:gd name="T9" fmla="*/ 0 h 133"/>
                <a:gd name="T10" fmla="*/ 0 w 230"/>
                <a:gd name="T11" fmla="*/ 0 h 133"/>
                <a:gd name="T12" fmla="*/ 0 w 230"/>
                <a:gd name="T13" fmla="*/ 0 h 133"/>
                <a:gd name="T14" fmla="*/ 0 w 230"/>
                <a:gd name="T15" fmla="*/ 0 h 133"/>
                <a:gd name="T16" fmla="*/ 0 w 230"/>
                <a:gd name="T17" fmla="*/ 0 h 133"/>
                <a:gd name="T18" fmla="*/ 0 w 230"/>
                <a:gd name="T19" fmla="*/ 0 h 133"/>
                <a:gd name="T20" fmla="*/ 0 w 230"/>
                <a:gd name="T21" fmla="*/ 0 h 133"/>
                <a:gd name="T22" fmla="*/ 0 w 230"/>
                <a:gd name="T23" fmla="*/ 0 h 133"/>
                <a:gd name="T24" fmla="*/ 0 w 230"/>
                <a:gd name="T25" fmla="*/ 0 h 133"/>
                <a:gd name="T26" fmla="*/ 0 w 230"/>
                <a:gd name="T27" fmla="*/ 0 h 133"/>
                <a:gd name="T28" fmla="*/ 0 w 230"/>
                <a:gd name="T29" fmla="*/ 0 h 133"/>
                <a:gd name="T30" fmla="*/ 0 w 230"/>
                <a:gd name="T31" fmla="*/ 0 h 133"/>
                <a:gd name="T32" fmla="*/ 0 w 230"/>
                <a:gd name="T33" fmla="*/ 0 h 133"/>
                <a:gd name="T34" fmla="*/ 0 w 230"/>
                <a:gd name="T35" fmla="*/ 0 h 133"/>
                <a:gd name="T36" fmla="*/ 0 w 230"/>
                <a:gd name="T37" fmla="*/ 0 h 133"/>
                <a:gd name="T38" fmla="*/ 0 w 230"/>
                <a:gd name="T39" fmla="*/ 0 h 133"/>
                <a:gd name="T40" fmla="*/ 0 w 230"/>
                <a:gd name="T41" fmla="*/ 0 h 133"/>
                <a:gd name="T42" fmla="*/ 0 w 230"/>
                <a:gd name="T43" fmla="*/ 0 h 133"/>
                <a:gd name="T44" fmla="*/ 0 w 230"/>
                <a:gd name="T45" fmla="*/ 0 h 133"/>
                <a:gd name="T46" fmla="*/ 0 w 230"/>
                <a:gd name="T47" fmla="*/ 0 h 133"/>
                <a:gd name="T48" fmla="*/ 0 w 230"/>
                <a:gd name="T49" fmla="*/ 0 h 133"/>
                <a:gd name="T50" fmla="*/ 0 w 230"/>
                <a:gd name="T51" fmla="*/ 0 h 133"/>
                <a:gd name="T52" fmla="*/ 0 w 230"/>
                <a:gd name="T53" fmla="*/ 0 h 133"/>
                <a:gd name="T54" fmla="*/ 0 w 230"/>
                <a:gd name="T55" fmla="*/ 0 h 133"/>
                <a:gd name="T56" fmla="*/ 0 w 230"/>
                <a:gd name="T57" fmla="*/ 0 h 133"/>
                <a:gd name="T58" fmla="*/ 0 w 230"/>
                <a:gd name="T59" fmla="*/ 0 h 13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30"/>
                <a:gd name="T91" fmla="*/ 0 h 133"/>
                <a:gd name="T92" fmla="*/ 230 w 230"/>
                <a:gd name="T93" fmla="*/ 133 h 13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30" h="133">
                  <a:moveTo>
                    <a:pt x="4" y="0"/>
                  </a:moveTo>
                  <a:lnTo>
                    <a:pt x="22" y="2"/>
                  </a:lnTo>
                  <a:lnTo>
                    <a:pt x="40" y="6"/>
                  </a:lnTo>
                  <a:lnTo>
                    <a:pt x="76" y="18"/>
                  </a:lnTo>
                  <a:lnTo>
                    <a:pt x="112" y="33"/>
                  </a:lnTo>
                  <a:lnTo>
                    <a:pt x="145" y="52"/>
                  </a:lnTo>
                  <a:lnTo>
                    <a:pt x="175" y="72"/>
                  </a:lnTo>
                  <a:lnTo>
                    <a:pt x="187" y="83"/>
                  </a:lnTo>
                  <a:lnTo>
                    <a:pt x="199" y="93"/>
                  </a:lnTo>
                  <a:lnTo>
                    <a:pt x="209" y="104"/>
                  </a:lnTo>
                  <a:lnTo>
                    <a:pt x="218" y="114"/>
                  </a:lnTo>
                  <a:lnTo>
                    <a:pt x="225" y="122"/>
                  </a:lnTo>
                  <a:lnTo>
                    <a:pt x="230" y="132"/>
                  </a:lnTo>
                  <a:lnTo>
                    <a:pt x="222" y="133"/>
                  </a:lnTo>
                  <a:lnTo>
                    <a:pt x="211" y="133"/>
                  </a:lnTo>
                  <a:lnTo>
                    <a:pt x="198" y="130"/>
                  </a:lnTo>
                  <a:lnTo>
                    <a:pt x="179" y="125"/>
                  </a:lnTo>
                  <a:lnTo>
                    <a:pt x="160" y="118"/>
                  </a:lnTo>
                  <a:lnTo>
                    <a:pt x="139" y="111"/>
                  </a:lnTo>
                  <a:lnTo>
                    <a:pt x="96" y="91"/>
                  </a:lnTo>
                  <a:lnTo>
                    <a:pt x="75" y="80"/>
                  </a:lnTo>
                  <a:lnTo>
                    <a:pt x="55" y="68"/>
                  </a:lnTo>
                  <a:lnTo>
                    <a:pt x="37" y="55"/>
                  </a:lnTo>
                  <a:lnTo>
                    <a:pt x="22" y="44"/>
                  </a:lnTo>
                  <a:lnTo>
                    <a:pt x="10" y="32"/>
                  </a:lnTo>
                  <a:lnTo>
                    <a:pt x="3" y="21"/>
                  </a:lnTo>
                  <a:lnTo>
                    <a:pt x="1" y="15"/>
                  </a:lnTo>
                  <a:lnTo>
                    <a:pt x="0" y="10"/>
                  </a:lnTo>
                  <a:lnTo>
                    <a:pt x="1" y="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86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2" name="Freeform 239"/>
            <p:cNvSpPr/>
            <p:nvPr/>
          </p:nvSpPr>
          <p:spPr bwMode="auto">
            <a:xfrm>
              <a:off x="2635" y="2845"/>
              <a:ext cx="138" cy="57"/>
            </a:xfrm>
            <a:custGeom>
              <a:avLst/>
              <a:gdLst>
                <a:gd name="T0" fmla="*/ 0 w 414"/>
                <a:gd name="T1" fmla="*/ 0 h 172"/>
                <a:gd name="T2" fmla="*/ 0 w 414"/>
                <a:gd name="T3" fmla="*/ 0 h 172"/>
                <a:gd name="T4" fmla="*/ 0 w 414"/>
                <a:gd name="T5" fmla="*/ 0 h 172"/>
                <a:gd name="T6" fmla="*/ 0 w 414"/>
                <a:gd name="T7" fmla="*/ 0 h 172"/>
                <a:gd name="T8" fmla="*/ 0 w 414"/>
                <a:gd name="T9" fmla="*/ 0 h 172"/>
                <a:gd name="T10" fmla="*/ 0 w 414"/>
                <a:gd name="T11" fmla="*/ 0 h 172"/>
                <a:gd name="T12" fmla="*/ 0 w 414"/>
                <a:gd name="T13" fmla="*/ 0 h 172"/>
                <a:gd name="T14" fmla="*/ 0 w 414"/>
                <a:gd name="T15" fmla="*/ 0 h 172"/>
                <a:gd name="T16" fmla="*/ 0 w 414"/>
                <a:gd name="T17" fmla="*/ 0 h 172"/>
                <a:gd name="T18" fmla="*/ 0 w 414"/>
                <a:gd name="T19" fmla="*/ 0 h 172"/>
                <a:gd name="T20" fmla="*/ 0 w 414"/>
                <a:gd name="T21" fmla="*/ 0 h 172"/>
                <a:gd name="T22" fmla="*/ 0 w 414"/>
                <a:gd name="T23" fmla="*/ 0 h 172"/>
                <a:gd name="T24" fmla="*/ 0 w 414"/>
                <a:gd name="T25" fmla="*/ 0 h 172"/>
                <a:gd name="T26" fmla="*/ 0 w 414"/>
                <a:gd name="T27" fmla="*/ 0 h 172"/>
                <a:gd name="T28" fmla="*/ 0 w 414"/>
                <a:gd name="T29" fmla="*/ 0 h 172"/>
                <a:gd name="T30" fmla="*/ 0 w 414"/>
                <a:gd name="T31" fmla="*/ 0 h 172"/>
                <a:gd name="T32" fmla="*/ 0 w 414"/>
                <a:gd name="T33" fmla="*/ 0 h 172"/>
                <a:gd name="T34" fmla="*/ 0 w 414"/>
                <a:gd name="T35" fmla="*/ 0 h 172"/>
                <a:gd name="T36" fmla="*/ 0 w 414"/>
                <a:gd name="T37" fmla="*/ 0 h 172"/>
                <a:gd name="T38" fmla="*/ 0 w 414"/>
                <a:gd name="T39" fmla="*/ 0 h 172"/>
                <a:gd name="T40" fmla="*/ 0 w 414"/>
                <a:gd name="T41" fmla="*/ 0 h 172"/>
                <a:gd name="T42" fmla="*/ 0 w 414"/>
                <a:gd name="T43" fmla="*/ 0 h 172"/>
                <a:gd name="T44" fmla="*/ 0 w 414"/>
                <a:gd name="T45" fmla="*/ 0 h 172"/>
                <a:gd name="T46" fmla="*/ 0 w 414"/>
                <a:gd name="T47" fmla="*/ 0 h 172"/>
                <a:gd name="T48" fmla="*/ 0 w 414"/>
                <a:gd name="T49" fmla="*/ 0 h 172"/>
                <a:gd name="T50" fmla="*/ 0 w 414"/>
                <a:gd name="T51" fmla="*/ 0 h 172"/>
                <a:gd name="T52" fmla="*/ 0 w 414"/>
                <a:gd name="T53" fmla="*/ 0 h 172"/>
                <a:gd name="T54" fmla="*/ 0 w 414"/>
                <a:gd name="T55" fmla="*/ 0 h 172"/>
                <a:gd name="T56" fmla="*/ 0 w 414"/>
                <a:gd name="T57" fmla="*/ 0 h 172"/>
                <a:gd name="T58" fmla="*/ 0 w 414"/>
                <a:gd name="T59" fmla="*/ 0 h 172"/>
                <a:gd name="T60" fmla="*/ 0 w 414"/>
                <a:gd name="T61" fmla="*/ 0 h 172"/>
                <a:gd name="T62" fmla="*/ 0 w 414"/>
                <a:gd name="T63" fmla="*/ 0 h 172"/>
                <a:gd name="T64" fmla="*/ 0 w 414"/>
                <a:gd name="T65" fmla="*/ 0 h 172"/>
                <a:gd name="T66" fmla="*/ 0 w 414"/>
                <a:gd name="T67" fmla="*/ 0 h 172"/>
                <a:gd name="T68" fmla="*/ 0 w 414"/>
                <a:gd name="T69" fmla="*/ 0 h 172"/>
                <a:gd name="T70" fmla="*/ 0 w 414"/>
                <a:gd name="T71" fmla="*/ 0 h 172"/>
                <a:gd name="T72" fmla="*/ 0 w 414"/>
                <a:gd name="T73" fmla="*/ 0 h 172"/>
                <a:gd name="T74" fmla="*/ 0 w 414"/>
                <a:gd name="T75" fmla="*/ 0 h 172"/>
                <a:gd name="T76" fmla="*/ 0 w 414"/>
                <a:gd name="T77" fmla="*/ 0 h 172"/>
                <a:gd name="T78" fmla="*/ 0 w 414"/>
                <a:gd name="T79" fmla="*/ 0 h 172"/>
                <a:gd name="T80" fmla="*/ 0 w 414"/>
                <a:gd name="T81" fmla="*/ 0 h 17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4"/>
                <a:gd name="T124" fmla="*/ 0 h 172"/>
                <a:gd name="T125" fmla="*/ 414 w 414"/>
                <a:gd name="T126" fmla="*/ 172 h 17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4" h="172">
                  <a:moveTo>
                    <a:pt x="0" y="75"/>
                  </a:moveTo>
                  <a:lnTo>
                    <a:pt x="37" y="58"/>
                  </a:lnTo>
                  <a:lnTo>
                    <a:pt x="75" y="42"/>
                  </a:lnTo>
                  <a:lnTo>
                    <a:pt x="115" y="28"/>
                  </a:lnTo>
                  <a:lnTo>
                    <a:pt x="154" y="17"/>
                  </a:lnTo>
                  <a:lnTo>
                    <a:pt x="196" y="11"/>
                  </a:lnTo>
                  <a:lnTo>
                    <a:pt x="235" y="6"/>
                  </a:lnTo>
                  <a:lnTo>
                    <a:pt x="270" y="2"/>
                  </a:lnTo>
                  <a:lnTo>
                    <a:pt x="305" y="0"/>
                  </a:lnTo>
                  <a:lnTo>
                    <a:pt x="336" y="2"/>
                  </a:lnTo>
                  <a:lnTo>
                    <a:pt x="364" y="9"/>
                  </a:lnTo>
                  <a:lnTo>
                    <a:pt x="376" y="13"/>
                  </a:lnTo>
                  <a:lnTo>
                    <a:pt x="388" y="20"/>
                  </a:lnTo>
                  <a:lnTo>
                    <a:pt x="399" y="28"/>
                  </a:lnTo>
                  <a:lnTo>
                    <a:pt x="410" y="38"/>
                  </a:lnTo>
                  <a:lnTo>
                    <a:pt x="413" y="51"/>
                  </a:lnTo>
                  <a:lnTo>
                    <a:pt x="414" y="63"/>
                  </a:lnTo>
                  <a:lnTo>
                    <a:pt x="414" y="74"/>
                  </a:lnTo>
                  <a:lnTo>
                    <a:pt x="412" y="85"/>
                  </a:lnTo>
                  <a:lnTo>
                    <a:pt x="408" y="95"/>
                  </a:lnTo>
                  <a:lnTo>
                    <a:pt x="403" y="105"/>
                  </a:lnTo>
                  <a:lnTo>
                    <a:pt x="390" y="122"/>
                  </a:lnTo>
                  <a:lnTo>
                    <a:pt x="372" y="137"/>
                  </a:lnTo>
                  <a:lnTo>
                    <a:pt x="353" y="149"/>
                  </a:lnTo>
                  <a:lnTo>
                    <a:pt x="331" y="159"/>
                  </a:lnTo>
                  <a:lnTo>
                    <a:pt x="309" y="167"/>
                  </a:lnTo>
                  <a:lnTo>
                    <a:pt x="307" y="168"/>
                  </a:lnTo>
                  <a:lnTo>
                    <a:pt x="306" y="169"/>
                  </a:lnTo>
                  <a:lnTo>
                    <a:pt x="297" y="172"/>
                  </a:lnTo>
                  <a:lnTo>
                    <a:pt x="285" y="172"/>
                  </a:lnTo>
                  <a:lnTo>
                    <a:pt x="269" y="170"/>
                  </a:lnTo>
                  <a:lnTo>
                    <a:pt x="250" y="168"/>
                  </a:lnTo>
                  <a:lnTo>
                    <a:pt x="228" y="165"/>
                  </a:lnTo>
                  <a:lnTo>
                    <a:pt x="203" y="160"/>
                  </a:lnTo>
                  <a:lnTo>
                    <a:pt x="178" y="154"/>
                  </a:lnTo>
                  <a:lnTo>
                    <a:pt x="126" y="141"/>
                  </a:lnTo>
                  <a:lnTo>
                    <a:pt x="75" y="122"/>
                  </a:lnTo>
                  <a:lnTo>
                    <a:pt x="52" y="111"/>
                  </a:lnTo>
                  <a:lnTo>
                    <a:pt x="32" y="100"/>
                  </a:lnTo>
                  <a:lnTo>
                    <a:pt x="14" y="8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9E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3" name="Freeform 240"/>
            <p:cNvSpPr/>
            <p:nvPr/>
          </p:nvSpPr>
          <p:spPr bwMode="auto">
            <a:xfrm>
              <a:off x="2696" y="2861"/>
              <a:ext cx="52" cy="31"/>
            </a:xfrm>
            <a:custGeom>
              <a:avLst/>
              <a:gdLst>
                <a:gd name="T0" fmla="*/ 0 w 157"/>
                <a:gd name="T1" fmla="*/ 0 h 93"/>
                <a:gd name="T2" fmla="*/ 0 w 157"/>
                <a:gd name="T3" fmla="*/ 0 h 93"/>
                <a:gd name="T4" fmla="*/ 0 w 157"/>
                <a:gd name="T5" fmla="*/ 0 h 93"/>
                <a:gd name="T6" fmla="*/ 0 w 157"/>
                <a:gd name="T7" fmla="*/ 0 h 93"/>
                <a:gd name="T8" fmla="*/ 0 w 157"/>
                <a:gd name="T9" fmla="*/ 0 h 93"/>
                <a:gd name="T10" fmla="*/ 0 w 157"/>
                <a:gd name="T11" fmla="*/ 0 h 93"/>
                <a:gd name="T12" fmla="*/ 0 w 157"/>
                <a:gd name="T13" fmla="*/ 0 h 93"/>
                <a:gd name="T14" fmla="*/ 0 w 157"/>
                <a:gd name="T15" fmla="*/ 0 h 93"/>
                <a:gd name="T16" fmla="*/ 0 w 157"/>
                <a:gd name="T17" fmla="*/ 0 h 93"/>
                <a:gd name="T18" fmla="*/ 0 w 157"/>
                <a:gd name="T19" fmla="*/ 0 h 93"/>
                <a:gd name="T20" fmla="*/ 0 w 157"/>
                <a:gd name="T21" fmla="*/ 0 h 93"/>
                <a:gd name="T22" fmla="*/ 0 w 157"/>
                <a:gd name="T23" fmla="*/ 0 h 93"/>
                <a:gd name="T24" fmla="*/ 0 w 157"/>
                <a:gd name="T25" fmla="*/ 0 h 93"/>
                <a:gd name="T26" fmla="*/ 0 w 157"/>
                <a:gd name="T27" fmla="*/ 0 h 93"/>
                <a:gd name="T28" fmla="*/ 0 w 157"/>
                <a:gd name="T29" fmla="*/ 0 h 93"/>
                <a:gd name="T30" fmla="*/ 0 w 157"/>
                <a:gd name="T31" fmla="*/ 0 h 93"/>
                <a:gd name="T32" fmla="*/ 0 w 157"/>
                <a:gd name="T33" fmla="*/ 0 h 93"/>
                <a:gd name="T34" fmla="*/ 0 w 157"/>
                <a:gd name="T35" fmla="*/ 0 h 93"/>
                <a:gd name="T36" fmla="*/ 0 w 157"/>
                <a:gd name="T37" fmla="*/ 0 h 93"/>
                <a:gd name="T38" fmla="*/ 0 w 157"/>
                <a:gd name="T39" fmla="*/ 0 h 93"/>
                <a:gd name="T40" fmla="*/ 0 w 157"/>
                <a:gd name="T41" fmla="*/ 0 h 93"/>
                <a:gd name="T42" fmla="*/ 0 w 157"/>
                <a:gd name="T43" fmla="*/ 0 h 93"/>
                <a:gd name="T44" fmla="*/ 0 w 157"/>
                <a:gd name="T45" fmla="*/ 0 h 93"/>
                <a:gd name="T46" fmla="*/ 0 w 157"/>
                <a:gd name="T47" fmla="*/ 0 h 93"/>
                <a:gd name="T48" fmla="*/ 0 w 157"/>
                <a:gd name="T49" fmla="*/ 0 h 93"/>
                <a:gd name="T50" fmla="*/ 0 w 157"/>
                <a:gd name="T51" fmla="*/ 0 h 93"/>
                <a:gd name="T52" fmla="*/ 0 w 157"/>
                <a:gd name="T53" fmla="*/ 0 h 93"/>
                <a:gd name="T54" fmla="*/ 0 w 157"/>
                <a:gd name="T55" fmla="*/ 0 h 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57"/>
                <a:gd name="T85" fmla="*/ 0 h 93"/>
                <a:gd name="T86" fmla="*/ 157 w 157"/>
                <a:gd name="T87" fmla="*/ 93 h 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57" h="93">
                  <a:moveTo>
                    <a:pt x="78" y="93"/>
                  </a:moveTo>
                  <a:lnTo>
                    <a:pt x="48" y="83"/>
                  </a:lnTo>
                  <a:lnTo>
                    <a:pt x="33" y="75"/>
                  </a:lnTo>
                  <a:lnTo>
                    <a:pt x="20" y="68"/>
                  </a:lnTo>
                  <a:lnTo>
                    <a:pt x="10" y="59"/>
                  </a:lnTo>
                  <a:lnTo>
                    <a:pt x="4" y="49"/>
                  </a:lnTo>
                  <a:lnTo>
                    <a:pt x="0" y="40"/>
                  </a:lnTo>
                  <a:lnTo>
                    <a:pt x="1" y="33"/>
                  </a:lnTo>
                  <a:lnTo>
                    <a:pt x="2" y="27"/>
                  </a:lnTo>
                  <a:lnTo>
                    <a:pt x="18" y="17"/>
                  </a:lnTo>
                  <a:lnTo>
                    <a:pt x="33" y="10"/>
                  </a:lnTo>
                  <a:lnTo>
                    <a:pt x="48" y="5"/>
                  </a:lnTo>
                  <a:lnTo>
                    <a:pt x="61" y="1"/>
                  </a:lnTo>
                  <a:lnTo>
                    <a:pt x="74" y="0"/>
                  </a:lnTo>
                  <a:lnTo>
                    <a:pt x="86" y="0"/>
                  </a:lnTo>
                  <a:lnTo>
                    <a:pt x="108" y="5"/>
                  </a:lnTo>
                  <a:lnTo>
                    <a:pt x="126" y="14"/>
                  </a:lnTo>
                  <a:lnTo>
                    <a:pt x="141" y="24"/>
                  </a:lnTo>
                  <a:lnTo>
                    <a:pt x="152" y="32"/>
                  </a:lnTo>
                  <a:lnTo>
                    <a:pt x="157" y="40"/>
                  </a:lnTo>
                  <a:lnTo>
                    <a:pt x="157" y="56"/>
                  </a:lnTo>
                  <a:lnTo>
                    <a:pt x="152" y="68"/>
                  </a:lnTo>
                  <a:lnTo>
                    <a:pt x="146" y="78"/>
                  </a:lnTo>
                  <a:lnTo>
                    <a:pt x="137" y="84"/>
                  </a:lnTo>
                  <a:lnTo>
                    <a:pt x="125" y="88"/>
                  </a:lnTo>
                  <a:lnTo>
                    <a:pt x="112" y="90"/>
                  </a:lnTo>
                  <a:lnTo>
                    <a:pt x="97" y="91"/>
                  </a:lnTo>
                  <a:lnTo>
                    <a:pt x="78" y="93"/>
                  </a:lnTo>
                  <a:close/>
                </a:path>
              </a:pathLst>
            </a:custGeom>
            <a:solidFill>
              <a:srgbClr val="FF0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4" name="Freeform 241"/>
            <p:cNvSpPr/>
            <p:nvPr/>
          </p:nvSpPr>
          <p:spPr bwMode="auto">
            <a:xfrm>
              <a:off x="2711" y="2868"/>
              <a:ext cx="34" cy="20"/>
            </a:xfrm>
            <a:custGeom>
              <a:avLst/>
              <a:gdLst>
                <a:gd name="T0" fmla="*/ 0 w 103"/>
                <a:gd name="T1" fmla="*/ 0 h 60"/>
                <a:gd name="T2" fmla="*/ 0 w 103"/>
                <a:gd name="T3" fmla="*/ 0 h 60"/>
                <a:gd name="T4" fmla="*/ 0 w 103"/>
                <a:gd name="T5" fmla="*/ 0 h 60"/>
                <a:gd name="T6" fmla="*/ 0 w 103"/>
                <a:gd name="T7" fmla="*/ 0 h 60"/>
                <a:gd name="T8" fmla="*/ 0 w 103"/>
                <a:gd name="T9" fmla="*/ 0 h 60"/>
                <a:gd name="T10" fmla="*/ 0 w 103"/>
                <a:gd name="T11" fmla="*/ 0 h 60"/>
                <a:gd name="T12" fmla="*/ 0 w 103"/>
                <a:gd name="T13" fmla="*/ 0 h 60"/>
                <a:gd name="T14" fmla="*/ 0 w 103"/>
                <a:gd name="T15" fmla="*/ 0 h 60"/>
                <a:gd name="T16" fmla="*/ 0 w 103"/>
                <a:gd name="T17" fmla="*/ 0 h 60"/>
                <a:gd name="T18" fmla="*/ 0 w 103"/>
                <a:gd name="T19" fmla="*/ 0 h 60"/>
                <a:gd name="T20" fmla="*/ 0 w 103"/>
                <a:gd name="T21" fmla="*/ 0 h 60"/>
                <a:gd name="T22" fmla="*/ 0 w 103"/>
                <a:gd name="T23" fmla="*/ 0 h 60"/>
                <a:gd name="T24" fmla="*/ 0 w 103"/>
                <a:gd name="T25" fmla="*/ 0 h 60"/>
                <a:gd name="T26" fmla="*/ 0 w 103"/>
                <a:gd name="T27" fmla="*/ 0 h 60"/>
                <a:gd name="T28" fmla="*/ 0 w 103"/>
                <a:gd name="T29" fmla="*/ 0 h 60"/>
                <a:gd name="T30" fmla="*/ 0 w 103"/>
                <a:gd name="T31" fmla="*/ 0 h 60"/>
                <a:gd name="T32" fmla="*/ 0 w 103"/>
                <a:gd name="T33" fmla="*/ 0 h 60"/>
                <a:gd name="T34" fmla="*/ 0 w 103"/>
                <a:gd name="T35" fmla="*/ 0 h 60"/>
                <a:gd name="T36" fmla="*/ 0 w 103"/>
                <a:gd name="T37" fmla="*/ 0 h 60"/>
                <a:gd name="T38" fmla="*/ 0 w 103"/>
                <a:gd name="T39" fmla="*/ 0 h 60"/>
                <a:gd name="T40" fmla="*/ 0 w 103"/>
                <a:gd name="T41" fmla="*/ 0 h 60"/>
                <a:gd name="T42" fmla="*/ 0 w 103"/>
                <a:gd name="T43" fmla="*/ 0 h 60"/>
                <a:gd name="T44" fmla="*/ 0 w 103"/>
                <a:gd name="T45" fmla="*/ 0 h 60"/>
                <a:gd name="T46" fmla="*/ 0 w 103"/>
                <a:gd name="T47" fmla="*/ 0 h 6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3"/>
                <a:gd name="T73" fmla="*/ 0 h 60"/>
                <a:gd name="T74" fmla="*/ 103 w 103"/>
                <a:gd name="T75" fmla="*/ 60 h 6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3" h="60">
                  <a:moveTo>
                    <a:pt x="0" y="29"/>
                  </a:moveTo>
                  <a:lnTo>
                    <a:pt x="4" y="20"/>
                  </a:lnTo>
                  <a:lnTo>
                    <a:pt x="9" y="12"/>
                  </a:lnTo>
                  <a:lnTo>
                    <a:pt x="15" y="7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56" y="1"/>
                  </a:lnTo>
                  <a:lnTo>
                    <a:pt x="73" y="6"/>
                  </a:lnTo>
                  <a:lnTo>
                    <a:pt x="87" y="15"/>
                  </a:lnTo>
                  <a:lnTo>
                    <a:pt x="94" y="21"/>
                  </a:lnTo>
                  <a:lnTo>
                    <a:pt x="98" y="26"/>
                  </a:lnTo>
                  <a:lnTo>
                    <a:pt x="101" y="32"/>
                  </a:lnTo>
                  <a:lnTo>
                    <a:pt x="103" y="37"/>
                  </a:lnTo>
                  <a:lnTo>
                    <a:pt x="100" y="43"/>
                  </a:lnTo>
                  <a:lnTo>
                    <a:pt x="96" y="48"/>
                  </a:lnTo>
                  <a:lnTo>
                    <a:pt x="84" y="55"/>
                  </a:lnTo>
                  <a:lnTo>
                    <a:pt x="68" y="60"/>
                  </a:lnTo>
                  <a:lnTo>
                    <a:pt x="51" y="60"/>
                  </a:lnTo>
                  <a:lnTo>
                    <a:pt x="33" y="57"/>
                  </a:lnTo>
                  <a:lnTo>
                    <a:pt x="19" y="50"/>
                  </a:lnTo>
                  <a:lnTo>
                    <a:pt x="6" y="42"/>
                  </a:lnTo>
                  <a:lnTo>
                    <a:pt x="3" y="3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5" name="Freeform 242"/>
            <p:cNvSpPr/>
            <p:nvPr/>
          </p:nvSpPr>
          <p:spPr bwMode="auto">
            <a:xfrm>
              <a:off x="2563" y="2860"/>
              <a:ext cx="33" cy="20"/>
            </a:xfrm>
            <a:custGeom>
              <a:avLst/>
              <a:gdLst>
                <a:gd name="T0" fmla="*/ 0 w 101"/>
                <a:gd name="T1" fmla="*/ 0 h 62"/>
                <a:gd name="T2" fmla="*/ 0 w 101"/>
                <a:gd name="T3" fmla="*/ 0 h 62"/>
                <a:gd name="T4" fmla="*/ 0 w 101"/>
                <a:gd name="T5" fmla="*/ 0 h 62"/>
                <a:gd name="T6" fmla="*/ 0 w 101"/>
                <a:gd name="T7" fmla="*/ 0 h 62"/>
                <a:gd name="T8" fmla="*/ 0 w 101"/>
                <a:gd name="T9" fmla="*/ 0 h 62"/>
                <a:gd name="T10" fmla="*/ 0 w 101"/>
                <a:gd name="T11" fmla="*/ 0 h 62"/>
                <a:gd name="T12" fmla="*/ 0 w 101"/>
                <a:gd name="T13" fmla="*/ 0 h 62"/>
                <a:gd name="T14" fmla="*/ 0 w 101"/>
                <a:gd name="T15" fmla="*/ 0 h 62"/>
                <a:gd name="T16" fmla="*/ 0 w 101"/>
                <a:gd name="T17" fmla="*/ 0 h 62"/>
                <a:gd name="T18" fmla="*/ 0 w 101"/>
                <a:gd name="T19" fmla="*/ 0 h 62"/>
                <a:gd name="T20" fmla="*/ 0 w 101"/>
                <a:gd name="T21" fmla="*/ 0 h 62"/>
                <a:gd name="T22" fmla="*/ 0 w 101"/>
                <a:gd name="T23" fmla="*/ 0 h 62"/>
                <a:gd name="T24" fmla="*/ 0 w 101"/>
                <a:gd name="T25" fmla="*/ 0 h 62"/>
                <a:gd name="T26" fmla="*/ 0 w 101"/>
                <a:gd name="T27" fmla="*/ 0 h 62"/>
                <a:gd name="T28" fmla="*/ 0 w 101"/>
                <a:gd name="T29" fmla="*/ 0 h 62"/>
                <a:gd name="T30" fmla="*/ 0 w 101"/>
                <a:gd name="T31" fmla="*/ 0 h 62"/>
                <a:gd name="T32" fmla="*/ 0 w 101"/>
                <a:gd name="T33" fmla="*/ 0 h 62"/>
                <a:gd name="T34" fmla="*/ 0 w 101"/>
                <a:gd name="T35" fmla="*/ 0 h 62"/>
                <a:gd name="T36" fmla="*/ 0 w 101"/>
                <a:gd name="T37" fmla="*/ 0 h 62"/>
                <a:gd name="T38" fmla="*/ 0 w 101"/>
                <a:gd name="T39" fmla="*/ 0 h 62"/>
                <a:gd name="T40" fmla="*/ 0 w 101"/>
                <a:gd name="T41" fmla="*/ 0 h 62"/>
                <a:gd name="T42" fmla="*/ 0 w 101"/>
                <a:gd name="T43" fmla="*/ 0 h 62"/>
                <a:gd name="T44" fmla="*/ 0 w 101"/>
                <a:gd name="T45" fmla="*/ 0 h 62"/>
                <a:gd name="T46" fmla="*/ 0 w 101"/>
                <a:gd name="T47" fmla="*/ 0 h 62"/>
                <a:gd name="T48" fmla="*/ 0 w 101"/>
                <a:gd name="T49" fmla="*/ 0 h 6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1"/>
                <a:gd name="T76" fmla="*/ 0 h 62"/>
                <a:gd name="T77" fmla="*/ 101 w 101"/>
                <a:gd name="T78" fmla="*/ 62 h 6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1" h="62">
                  <a:moveTo>
                    <a:pt x="0" y="19"/>
                  </a:moveTo>
                  <a:lnTo>
                    <a:pt x="0" y="13"/>
                  </a:lnTo>
                  <a:lnTo>
                    <a:pt x="4" y="7"/>
                  </a:lnTo>
                  <a:lnTo>
                    <a:pt x="9" y="3"/>
                  </a:lnTo>
                  <a:lnTo>
                    <a:pt x="16" y="0"/>
                  </a:lnTo>
                  <a:lnTo>
                    <a:pt x="25" y="0"/>
                  </a:lnTo>
                  <a:lnTo>
                    <a:pt x="34" y="0"/>
                  </a:lnTo>
                  <a:lnTo>
                    <a:pt x="54" y="5"/>
                  </a:lnTo>
                  <a:lnTo>
                    <a:pt x="75" y="15"/>
                  </a:lnTo>
                  <a:lnTo>
                    <a:pt x="83" y="21"/>
                  </a:lnTo>
                  <a:lnTo>
                    <a:pt x="91" y="28"/>
                  </a:lnTo>
                  <a:lnTo>
                    <a:pt x="97" y="35"/>
                  </a:lnTo>
                  <a:lnTo>
                    <a:pt x="99" y="42"/>
                  </a:lnTo>
                  <a:lnTo>
                    <a:pt x="101" y="51"/>
                  </a:lnTo>
                  <a:lnTo>
                    <a:pt x="99" y="60"/>
                  </a:lnTo>
                  <a:lnTo>
                    <a:pt x="94" y="62"/>
                  </a:lnTo>
                  <a:lnTo>
                    <a:pt x="90" y="62"/>
                  </a:lnTo>
                  <a:lnTo>
                    <a:pt x="76" y="61"/>
                  </a:lnTo>
                  <a:lnTo>
                    <a:pt x="60" y="56"/>
                  </a:lnTo>
                  <a:lnTo>
                    <a:pt x="43" y="47"/>
                  </a:lnTo>
                  <a:lnTo>
                    <a:pt x="27" y="39"/>
                  </a:lnTo>
                  <a:lnTo>
                    <a:pt x="13" y="30"/>
                  </a:lnTo>
                  <a:lnTo>
                    <a:pt x="4" y="24"/>
                  </a:lnTo>
                  <a:lnTo>
                    <a:pt x="1" y="2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943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6" name="Freeform 243"/>
            <p:cNvSpPr/>
            <p:nvPr/>
          </p:nvSpPr>
          <p:spPr bwMode="auto">
            <a:xfrm>
              <a:off x="2527" y="2852"/>
              <a:ext cx="26" cy="17"/>
            </a:xfrm>
            <a:custGeom>
              <a:avLst/>
              <a:gdLst>
                <a:gd name="T0" fmla="*/ 0 w 78"/>
                <a:gd name="T1" fmla="*/ 0 h 51"/>
                <a:gd name="T2" fmla="*/ 0 w 78"/>
                <a:gd name="T3" fmla="*/ 0 h 51"/>
                <a:gd name="T4" fmla="*/ 0 w 78"/>
                <a:gd name="T5" fmla="*/ 0 h 51"/>
                <a:gd name="T6" fmla="*/ 0 w 78"/>
                <a:gd name="T7" fmla="*/ 0 h 51"/>
                <a:gd name="T8" fmla="*/ 0 w 78"/>
                <a:gd name="T9" fmla="*/ 0 h 51"/>
                <a:gd name="T10" fmla="*/ 0 w 78"/>
                <a:gd name="T11" fmla="*/ 0 h 51"/>
                <a:gd name="T12" fmla="*/ 0 w 78"/>
                <a:gd name="T13" fmla="*/ 0 h 51"/>
                <a:gd name="T14" fmla="*/ 0 w 78"/>
                <a:gd name="T15" fmla="*/ 0 h 51"/>
                <a:gd name="T16" fmla="*/ 0 w 78"/>
                <a:gd name="T17" fmla="*/ 0 h 51"/>
                <a:gd name="T18" fmla="*/ 0 w 78"/>
                <a:gd name="T19" fmla="*/ 0 h 51"/>
                <a:gd name="T20" fmla="*/ 0 w 78"/>
                <a:gd name="T21" fmla="*/ 0 h 51"/>
                <a:gd name="T22" fmla="*/ 0 w 78"/>
                <a:gd name="T23" fmla="*/ 0 h 51"/>
                <a:gd name="T24" fmla="*/ 0 w 78"/>
                <a:gd name="T25" fmla="*/ 0 h 51"/>
                <a:gd name="T26" fmla="*/ 0 w 78"/>
                <a:gd name="T27" fmla="*/ 0 h 51"/>
                <a:gd name="T28" fmla="*/ 0 w 78"/>
                <a:gd name="T29" fmla="*/ 0 h 51"/>
                <a:gd name="T30" fmla="*/ 0 w 78"/>
                <a:gd name="T31" fmla="*/ 0 h 51"/>
                <a:gd name="T32" fmla="*/ 0 w 78"/>
                <a:gd name="T33" fmla="*/ 0 h 51"/>
                <a:gd name="T34" fmla="*/ 0 w 78"/>
                <a:gd name="T35" fmla="*/ 0 h 51"/>
                <a:gd name="T36" fmla="*/ 0 w 78"/>
                <a:gd name="T37" fmla="*/ 0 h 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8"/>
                <a:gd name="T58" fmla="*/ 0 h 51"/>
                <a:gd name="T59" fmla="*/ 78 w 78"/>
                <a:gd name="T60" fmla="*/ 51 h 5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8" h="51">
                  <a:moveTo>
                    <a:pt x="0" y="23"/>
                  </a:moveTo>
                  <a:lnTo>
                    <a:pt x="4" y="16"/>
                  </a:lnTo>
                  <a:lnTo>
                    <a:pt x="9" y="9"/>
                  </a:lnTo>
                  <a:lnTo>
                    <a:pt x="16" y="4"/>
                  </a:lnTo>
                  <a:lnTo>
                    <a:pt x="25" y="1"/>
                  </a:lnTo>
                  <a:lnTo>
                    <a:pt x="35" y="0"/>
                  </a:lnTo>
                  <a:lnTo>
                    <a:pt x="48" y="2"/>
                  </a:lnTo>
                  <a:lnTo>
                    <a:pt x="62" y="7"/>
                  </a:lnTo>
                  <a:lnTo>
                    <a:pt x="78" y="15"/>
                  </a:lnTo>
                  <a:lnTo>
                    <a:pt x="78" y="22"/>
                  </a:lnTo>
                  <a:lnTo>
                    <a:pt x="75" y="28"/>
                  </a:lnTo>
                  <a:lnTo>
                    <a:pt x="66" y="38"/>
                  </a:lnTo>
                  <a:lnTo>
                    <a:pt x="55" y="46"/>
                  </a:lnTo>
                  <a:lnTo>
                    <a:pt x="42" y="51"/>
                  </a:lnTo>
                  <a:lnTo>
                    <a:pt x="28" y="51"/>
                  </a:lnTo>
                  <a:lnTo>
                    <a:pt x="16" y="47"/>
                  </a:lnTo>
                  <a:lnTo>
                    <a:pt x="6" y="38"/>
                  </a:lnTo>
                  <a:lnTo>
                    <a:pt x="3" y="32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876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7" name="Freeform 244"/>
            <p:cNvSpPr/>
            <p:nvPr/>
          </p:nvSpPr>
          <p:spPr bwMode="auto">
            <a:xfrm>
              <a:off x="2566" y="2588"/>
              <a:ext cx="226" cy="275"/>
            </a:xfrm>
            <a:custGeom>
              <a:avLst/>
              <a:gdLst>
                <a:gd name="T0" fmla="*/ 0 w 676"/>
                <a:gd name="T1" fmla="*/ 0 h 826"/>
                <a:gd name="T2" fmla="*/ 0 w 676"/>
                <a:gd name="T3" fmla="*/ 0 h 826"/>
                <a:gd name="T4" fmla="*/ 0 w 676"/>
                <a:gd name="T5" fmla="*/ 0 h 826"/>
                <a:gd name="T6" fmla="*/ 0 w 676"/>
                <a:gd name="T7" fmla="*/ 0 h 826"/>
                <a:gd name="T8" fmla="*/ 0 w 676"/>
                <a:gd name="T9" fmla="*/ 0 h 826"/>
                <a:gd name="T10" fmla="*/ 0 w 676"/>
                <a:gd name="T11" fmla="*/ 0 h 826"/>
                <a:gd name="T12" fmla="*/ 0 w 676"/>
                <a:gd name="T13" fmla="*/ 0 h 826"/>
                <a:gd name="T14" fmla="*/ 0 w 676"/>
                <a:gd name="T15" fmla="*/ 0 h 826"/>
                <a:gd name="T16" fmla="*/ 0 w 676"/>
                <a:gd name="T17" fmla="*/ 0 h 826"/>
                <a:gd name="T18" fmla="*/ 0 w 676"/>
                <a:gd name="T19" fmla="*/ 0 h 826"/>
                <a:gd name="T20" fmla="*/ 0 w 676"/>
                <a:gd name="T21" fmla="*/ 0 h 826"/>
                <a:gd name="T22" fmla="*/ 0 w 676"/>
                <a:gd name="T23" fmla="*/ 0 h 826"/>
                <a:gd name="T24" fmla="*/ 0 w 676"/>
                <a:gd name="T25" fmla="*/ 0 h 826"/>
                <a:gd name="T26" fmla="*/ 0 w 676"/>
                <a:gd name="T27" fmla="*/ 0 h 826"/>
                <a:gd name="T28" fmla="*/ 0 w 676"/>
                <a:gd name="T29" fmla="*/ 0 h 826"/>
                <a:gd name="T30" fmla="*/ 0 w 676"/>
                <a:gd name="T31" fmla="*/ 0 h 826"/>
                <a:gd name="T32" fmla="*/ 0 w 676"/>
                <a:gd name="T33" fmla="*/ 0 h 826"/>
                <a:gd name="T34" fmla="*/ 0 w 676"/>
                <a:gd name="T35" fmla="*/ 0 h 826"/>
                <a:gd name="T36" fmla="*/ 0 w 676"/>
                <a:gd name="T37" fmla="*/ 0 h 826"/>
                <a:gd name="T38" fmla="*/ 0 w 676"/>
                <a:gd name="T39" fmla="*/ 0 h 826"/>
                <a:gd name="T40" fmla="*/ 0 w 676"/>
                <a:gd name="T41" fmla="*/ 0 h 826"/>
                <a:gd name="T42" fmla="*/ 0 w 676"/>
                <a:gd name="T43" fmla="*/ 0 h 826"/>
                <a:gd name="T44" fmla="*/ 0 w 676"/>
                <a:gd name="T45" fmla="*/ 0 h 826"/>
                <a:gd name="T46" fmla="*/ 0 w 676"/>
                <a:gd name="T47" fmla="*/ 0 h 826"/>
                <a:gd name="T48" fmla="*/ 0 w 676"/>
                <a:gd name="T49" fmla="*/ 0 h 826"/>
                <a:gd name="T50" fmla="*/ 0 w 676"/>
                <a:gd name="T51" fmla="*/ 0 h 826"/>
                <a:gd name="T52" fmla="*/ 0 w 676"/>
                <a:gd name="T53" fmla="*/ 0 h 826"/>
                <a:gd name="T54" fmla="*/ 0 w 676"/>
                <a:gd name="T55" fmla="*/ 0 h 826"/>
                <a:gd name="T56" fmla="*/ 0 w 676"/>
                <a:gd name="T57" fmla="*/ 0 h 826"/>
                <a:gd name="T58" fmla="*/ 0 w 676"/>
                <a:gd name="T59" fmla="*/ 0 h 826"/>
                <a:gd name="T60" fmla="*/ 0 w 676"/>
                <a:gd name="T61" fmla="*/ 0 h 826"/>
                <a:gd name="T62" fmla="*/ 0 w 676"/>
                <a:gd name="T63" fmla="*/ 0 h 826"/>
                <a:gd name="T64" fmla="*/ 0 w 676"/>
                <a:gd name="T65" fmla="*/ 0 h 826"/>
                <a:gd name="T66" fmla="*/ 0 w 676"/>
                <a:gd name="T67" fmla="*/ 0 h 826"/>
                <a:gd name="T68" fmla="*/ 0 w 676"/>
                <a:gd name="T69" fmla="*/ 0 h 826"/>
                <a:gd name="T70" fmla="*/ 0 w 676"/>
                <a:gd name="T71" fmla="*/ 0 h 826"/>
                <a:gd name="T72" fmla="*/ 0 w 676"/>
                <a:gd name="T73" fmla="*/ 0 h 826"/>
                <a:gd name="T74" fmla="*/ 0 w 676"/>
                <a:gd name="T75" fmla="*/ 0 h 826"/>
                <a:gd name="T76" fmla="*/ 0 w 676"/>
                <a:gd name="T77" fmla="*/ 0 h 826"/>
                <a:gd name="T78" fmla="*/ 0 w 676"/>
                <a:gd name="T79" fmla="*/ 0 h 826"/>
                <a:gd name="T80" fmla="*/ 0 w 676"/>
                <a:gd name="T81" fmla="*/ 0 h 826"/>
                <a:gd name="T82" fmla="*/ 0 w 676"/>
                <a:gd name="T83" fmla="*/ 0 h 826"/>
                <a:gd name="T84" fmla="*/ 0 w 676"/>
                <a:gd name="T85" fmla="*/ 0 h 826"/>
                <a:gd name="T86" fmla="*/ 0 w 676"/>
                <a:gd name="T87" fmla="*/ 0 h 826"/>
                <a:gd name="T88" fmla="*/ 0 w 676"/>
                <a:gd name="T89" fmla="*/ 0 h 826"/>
                <a:gd name="T90" fmla="*/ 0 w 676"/>
                <a:gd name="T91" fmla="*/ 0 h 826"/>
                <a:gd name="T92" fmla="*/ 0 w 676"/>
                <a:gd name="T93" fmla="*/ 0 h 826"/>
                <a:gd name="T94" fmla="*/ 0 w 676"/>
                <a:gd name="T95" fmla="*/ 0 h 826"/>
                <a:gd name="T96" fmla="*/ 0 w 676"/>
                <a:gd name="T97" fmla="*/ 0 h 826"/>
                <a:gd name="T98" fmla="*/ 0 w 676"/>
                <a:gd name="T99" fmla="*/ 0 h 826"/>
                <a:gd name="T100" fmla="*/ 0 w 676"/>
                <a:gd name="T101" fmla="*/ 0 h 826"/>
                <a:gd name="T102" fmla="*/ 0 w 676"/>
                <a:gd name="T103" fmla="*/ 0 h 826"/>
                <a:gd name="T104" fmla="*/ 0 w 676"/>
                <a:gd name="T105" fmla="*/ 0 h 82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76"/>
                <a:gd name="T160" fmla="*/ 0 h 826"/>
                <a:gd name="T161" fmla="*/ 676 w 676"/>
                <a:gd name="T162" fmla="*/ 826 h 82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76" h="826">
                  <a:moveTo>
                    <a:pt x="117" y="824"/>
                  </a:moveTo>
                  <a:lnTo>
                    <a:pt x="103" y="824"/>
                  </a:lnTo>
                  <a:lnTo>
                    <a:pt x="91" y="820"/>
                  </a:lnTo>
                  <a:lnTo>
                    <a:pt x="80" y="813"/>
                  </a:lnTo>
                  <a:lnTo>
                    <a:pt x="70" y="803"/>
                  </a:lnTo>
                  <a:lnTo>
                    <a:pt x="59" y="789"/>
                  </a:lnTo>
                  <a:lnTo>
                    <a:pt x="50" y="774"/>
                  </a:lnTo>
                  <a:lnTo>
                    <a:pt x="34" y="740"/>
                  </a:lnTo>
                  <a:lnTo>
                    <a:pt x="22" y="703"/>
                  </a:lnTo>
                  <a:lnTo>
                    <a:pt x="12" y="667"/>
                  </a:lnTo>
                  <a:lnTo>
                    <a:pt x="9" y="651"/>
                  </a:lnTo>
                  <a:lnTo>
                    <a:pt x="5" y="636"/>
                  </a:lnTo>
                  <a:lnTo>
                    <a:pt x="2" y="625"/>
                  </a:lnTo>
                  <a:lnTo>
                    <a:pt x="1" y="616"/>
                  </a:lnTo>
                  <a:lnTo>
                    <a:pt x="0" y="587"/>
                  </a:lnTo>
                  <a:lnTo>
                    <a:pt x="1" y="558"/>
                  </a:lnTo>
                  <a:lnTo>
                    <a:pt x="6" y="506"/>
                  </a:lnTo>
                  <a:lnTo>
                    <a:pt x="16" y="458"/>
                  </a:lnTo>
                  <a:lnTo>
                    <a:pt x="31" y="415"/>
                  </a:lnTo>
                  <a:lnTo>
                    <a:pt x="47" y="375"/>
                  </a:lnTo>
                  <a:lnTo>
                    <a:pt x="65" y="340"/>
                  </a:lnTo>
                  <a:lnTo>
                    <a:pt x="85" y="310"/>
                  </a:lnTo>
                  <a:lnTo>
                    <a:pt x="104" y="284"/>
                  </a:lnTo>
                  <a:lnTo>
                    <a:pt x="107" y="278"/>
                  </a:lnTo>
                  <a:lnTo>
                    <a:pt x="110" y="270"/>
                  </a:lnTo>
                  <a:lnTo>
                    <a:pt x="117" y="262"/>
                  </a:lnTo>
                  <a:lnTo>
                    <a:pt x="125" y="252"/>
                  </a:lnTo>
                  <a:lnTo>
                    <a:pt x="135" y="242"/>
                  </a:lnTo>
                  <a:lnTo>
                    <a:pt x="146" y="231"/>
                  </a:lnTo>
                  <a:lnTo>
                    <a:pt x="158" y="219"/>
                  </a:lnTo>
                  <a:lnTo>
                    <a:pt x="173" y="206"/>
                  </a:lnTo>
                  <a:lnTo>
                    <a:pt x="205" y="180"/>
                  </a:lnTo>
                  <a:lnTo>
                    <a:pt x="242" y="154"/>
                  </a:lnTo>
                  <a:lnTo>
                    <a:pt x="281" y="127"/>
                  </a:lnTo>
                  <a:lnTo>
                    <a:pt x="324" y="100"/>
                  </a:lnTo>
                  <a:lnTo>
                    <a:pt x="368" y="75"/>
                  </a:lnTo>
                  <a:lnTo>
                    <a:pt x="414" y="53"/>
                  </a:lnTo>
                  <a:lnTo>
                    <a:pt x="459" y="33"/>
                  </a:lnTo>
                  <a:lnTo>
                    <a:pt x="503" y="17"/>
                  </a:lnTo>
                  <a:lnTo>
                    <a:pt x="525" y="11"/>
                  </a:lnTo>
                  <a:lnTo>
                    <a:pt x="547" y="6"/>
                  </a:lnTo>
                  <a:lnTo>
                    <a:pt x="567" y="2"/>
                  </a:lnTo>
                  <a:lnTo>
                    <a:pt x="588" y="1"/>
                  </a:lnTo>
                  <a:lnTo>
                    <a:pt x="606" y="0"/>
                  </a:lnTo>
                  <a:lnTo>
                    <a:pt x="625" y="1"/>
                  </a:lnTo>
                  <a:lnTo>
                    <a:pt x="642" y="5"/>
                  </a:lnTo>
                  <a:lnTo>
                    <a:pt x="658" y="10"/>
                  </a:lnTo>
                  <a:lnTo>
                    <a:pt x="666" y="12"/>
                  </a:lnTo>
                  <a:lnTo>
                    <a:pt x="671" y="16"/>
                  </a:lnTo>
                  <a:lnTo>
                    <a:pt x="675" y="21"/>
                  </a:lnTo>
                  <a:lnTo>
                    <a:pt x="676" y="27"/>
                  </a:lnTo>
                  <a:lnTo>
                    <a:pt x="675" y="34"/>
                  </a:lnTo>
                  <a:lnTo>
                    <a:pt x="674" y="42"/>
                  </a:lnTo>
                  <a:lnTo>
                    <a:pt x="666" y="57"/>
                  </a:lnTo>
                  <a:lnTo>
                    <a:pt x="657" y="73"/>
                  </a:lnTo>
                  <a:lnTo>
                    <a:pt x="644" y="88"/>
                  </a:lnTo>
                  <a:lnTo>
                    <a:pt x="633" y="99"/>
                  </a:lnTo>
                  <a:lnTo>
                    <a:pt x="625" y="107"/>
                  </a:lnTo>
                  <a:lnTo>
                    <a:pt x="612" y="126"/>
                  </a:lnTo>
                  <a:lnTo>
                    <a:pt x="600" y="142"/>
                  </a:lnTo>
                  <a:lnTo>
                    <a:pt x="589" y="157"/>
                  </a:lnTo>
                  <a:lnTo>
                    <a:pt x="578" y="172"/>
                  </a:lnTo>
                  <a:lnTo>
                    <a:pt x="557" y="196"/>
                  </a:lnTo>
                  <a:lnTo>
                    <a:pt x="550" y="207"/>
                  </a:lnTo>
                  <a:lnTo>
                    <a:pt x="543" y="220"/>
                  </a:lnTo>
                  <a:lnTo>
                    <a:pt x="538" y="231"/>
                  </a:lnTo>
                  <a:lnTo>
                    <a:pt x="534" y="243"/>
                  </a:lnTo>
                  <a:lnTo>
                    <a:pt x="533" y="256"/>
                  </a:lnTo>
                  <a:lnTo>
                    <a:pt x="534" y="269"/>
                  </a:lnTo>
                  <a:lnTo>
                    <a:pt x="538" y="284"/>
                  </a:lnTo>
                  <a:lnTo>
                    <a:pt x="545" y="301"/>
                  </a:lnTo>
                  <a:lnTo>
                    <a:pt x="555" y="320"/>
                  </a:lnTo>
                  <a:lnTo>
                    <a:pt x="568" y="340"/>
                  </a:lnTo>
                  <a:lnTo>
                    <a:pt x="572" y="351"/>
                  </a:lnTo>
                  <a:lnTo>
                    <a:pt x="578" y="361"/>
                  </a:lnTo>
                  <a:lnTo>
                    <a:pt x="595" y="384"/>
                  </a:lnTo>
                  <a:lnTo>
                    <a:pt x="612" y="408"/>
                  </a:lnTo>
                  <a:lnTo>
                    <a:pt x="619" y="421"/>
                  </a:lnTo>
                  <a:lnTo>
                    <a:pt x="624" y="433"/>
                  </a:lnTo>
                  <a:lnTo>
                    <a:pt x="621" y="464"/>
                  </a:lnTo>
                  <a:lnTo>
                    <a:pt x="615" y="493"/>
                  </a:lnTo>
                  <a:lnTo>
                    <a:pt x="605" y="519"/>
                  </a:lnTo>
                  <a:lnTo>
                    <a:pt x="592" y="543"/>
                  </a:lnTo>
                  <a:lnTo>
                    <a:pt x="576" y="566"/>
                  </a:lnTo>
                  <a:lnTo>
                    <a:pt x="558" y="585"/>
                  </a:lnTo>
                  <a:lnTo>
                    <a:pt x="538" y="604"/>
                  </a:lnTo>
                  <a:lnTo>
                    <a:pt x="516" y="622"/>
                  </a:lnTo>
                  <a:lnTo>
                    <a:pt x="468" y="655"/>
                  </a:lnTo>
                  <a:lnTo>
                    <a:pt x="417" y="684"/>
                  </a:lnTo>
                  <a:lnTo>
                    <a:pt x="368" y="711"/>
                  </a:lnTo>
                  <a:lnTo>
                    <a:pt x="345" y="726"/>
                  </a:lnTo>
                  <a:lnTo>
                    <a:pt x="323" y="740"/>
                  </a:lnTo>
                  <a:lnTo>
                    <a:pt x="322" y="740"/>
                  </a:lnTo>
                  <a:lnTo>
                    <a:pt x="315" y="742"/>
                  </a:lnTo>
                  <a:lnTo>
                    <a:pt x="307" y="747"/>
                  </a:lnTo>
                  <a:lnTo>
                    <a:pt x="295" y="753"/>
                  </a:lnTo>
                  <a:lnTo>
                    <a:pt x="280" y="760"/>
                  </a:lnTo>
                  <a:lnTo>
                    <a:pt x="264" y="768"/>
                  </a:lnTo>
                  <a:lnTo>
                    <a:pt x="228" y="787"/>
                  </a:lnTo>
                  <a:lnTo>
                    <a:pt x="191" y="803"/>
                  </a:lnTo>
                  <a:lnTo>
                    <a:pt x="174" y="811"/>
                  </a:lnTo>
                  <a:lnTo>
                    <a:pt x="158" y="818"/>
                  </a:lnTo>
                  <a:lnTo>
                    <a:pt x="144" y="823"/>
                  </a:lnTo>
                  <a:lnTo>
                    <a:pt x="131" y="825"/>
                  </a:lnTo>
                  <a:lnTo>
                    <a:pt x="123" y="826"/>
                  </a:lnTo>
                  <a:lnTo>
                    <a:pt x="117" y="824"/>
                  </a:lnTo>
                  <a:close/>
                </a:path>
              </a:pathLst>
            </a:custGeom>
            <a:solidFill>
              <a:srgbClr val="FF0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8" name="Freeform 245"/>
            <p:cNvSpPr/>
            <p:nvPr/>
          </p:nvSpPr>
          <p:spPr bwMode="auto">
            <a:xfrm>
              <a:off x="2461" y="2534"/>
              <a:ext cx="132" cy="319"/>
            </a:xfrm>
            <a:custGeom>
              <a:avLst/>
              <a:gdLst>
                <a:gd name="T0" fmla="*/ 0 w 394"/>
                <a:gd name="T1" fmla="*/ 0 h 957"/>
                <a:gd name="T2" fmla="*/ 0 w 394"/>
                <a:gd name="T3" fmla="*/ 0 h 957"/>
                <a:gd name="T4" fmla="*/ 0 w 394"/>
                <a:gd name="T5" fmla="*/ 0 h 957"/>
                <a:gd name="T6" fmla="*/ 0 w 394"/>
                <a:gd name="T7" fmla="*/ 0 h 957"/>
                <a:gd name="T8" fmla="*/ 0 w 394"/>
                <a:gd name="T9" fmla="*/ 0 h 957"/>
                <a:gd name="T10" fmla="*/ 0 w 394"/>
                <a:gd name="T11" fmla="*/ 0 h 957"/>
                <a:gd name="T12" fmla="*/ 0 w 394"/>
                <a:gd name="T13" fmla="*/ 0 h 957"/>
                <a:gd name="T14" fmla="*/ 0 w 394"/>
                <a:gd name="T15" fmla="*/ 0 h 957"/>
                <a:gd name="T16" fmla="*/ 0 w 394"/>
                <a:gd name="T17" fmla="*/ 0 h 957"/>
                <a:gd name="T18" fmla="*/ 0 w 394"/>
                <a:gd name="T19" fmla="*/ 0 h 957"/>
                <a:gd name="T20" fmla="*/ 0 w 394"/>
                <a:gd name="T21" fmla="*/ 0 h 957"/>
                <a:gd name="T22" fmla="*/ 0 w 394"/>
                <a:gd name="T23" fmla="*/ 0 h 957"/>
                <a:gd name="T24" fmla="*/ 0 w 394"/>
                <a:gd name="T25" fmla="*/ 0 h 957"/>
                <a:gd name="T26" fmla="*/ 0 w 394"/>
                <a:gd name="T27" fmla="*/ 0 h 957"/>
                <a:gd name="T28" fmla="*/ 0 w 394"/>
                <a:gd name="T29" fmla="*/ 0 h 957"/>
                <a:gd name="T30" fmla="*/ 0 w 394"/>
                <a:gd name="T31" fmla="*/ 0 h 957"/>
                <a:gd name="T32" fmla="*/ 0 w 394"/>
                <a:gd name="T33" fmla="*/ 0 h 957"/>
                <a:gd name="T34" fmla="*/ 0 w 394"/>
                <a:gd name="T35" fmla="*/ 0 h 957"/>
                <a:gd name="T36" fmla="*/ 0 w 394"/>
                <a:gd name="T37" fmla="*/ 0 h 957"/>
                <a:gd name="T38" fmla="*/ 0 w 394"/>
                <a:gd name="T39" fmla="*/ 0 h 957"/>
                <a:gd name="T40" fmla="*/ 0 w 394"/>
                <a:gd name="T41" fmla="*/ 0 h 957"/>
                <a:gd name="T42" fmla="*/ 0 w 394"/>
                <a:gd name="T43" fmla="*/ 0 h 957"/>
                <a:gd name="T44" fmla="*/ 0 w 394"/>
                <a:gd name="T45" fmla="*/ 0 h 957"/>
                <a:gd name="T46" fmla="*/ 0 w 394"/>
                <a:gd name="T47" fmla="*/ 0 h 957"/>
                <a:gd name="T48" fmla="*/ 0 w 394"/>
                <a:gd name="T49" fmla="*/ 0 h 957"/>
                <a:gd name="T50" fmla="*/ 0 w 394"/>
                <a:gd name="T51" fmla="*/ 0 h 957"/>
                <a:gd name="T52" fmla="*/ 0 w 394"/>
                <a:gd name="T53" fmla="*/ 0 h 957"/>
                <a:gd name="T54" fmla="*/ 0 w 394"/>
                <a:gd name="T55" fmla="*/ 0 h 957"/>
                <a:gd name="T56" fmla="*/ 0 w 394"/>
                <a:gd name="T57" fmla="*/ 0 h 957"/>
                <a:gd name="T58" fmla="*/ 0 w 394"/>
                <a:gd name="T59" fmla="*/ 0 h 957"/>
                <a:gd name="T60" fmla="*/ 0 w 394"/>
                <a:gd name="T61" fmla="*/ 0 h 957"/>
                <a:gd name="T62" fmla="*/ 0 w 394"/>
                <a:gd name="T63" fmla="*/ 0 h 957"/>
                <a:gd name="T64" fmla="*/ 0 w 394"/>
                <a:gd name="T65" fmla="*/ 0 h 957"/>
                <a:gd name="T66" fmla="*/ 0 w 394"/>
                <a:gd name="T67" fmla="*/ 0 h 957"/>
                <a:gd name="T68" fmla="*/ 0 w 394"/>
                <a:gd name="T69" fmla="*/ 0 h 957"/>
                <a:gd name="T70" fmla="*/ 0 w 394"/>
                <a:gd name="T71" fmla="*/ 0 h 957"/>
                <a:gd name="T72" fmla="*/ 0 w 394"/>
                <a:gd name="T73" fmla="*/ 0 h 957"/>
                <a:gd name="T74" fmla="*/ 0 w 394"/>
                <a:gd name="T75" fmla="*/ 0 h 957"/>
                <a:gd name="T76" fmla="*/ 0 w 394"/>
                <a:gd name="T77" fmla="*/ 0 h 957"/>
                <a:gd name="T78" fmla="*/ 0 w 394"/>
                <a:gd name="T79" fmla="*/ 0 h 957"/>
                <a:gd name="T80" fmla="*/ 0 w 394"/>
                <a:gd name="T81" fmla="*/ 0 h 957"/>
                <a:gd name="T82" fmla="*/ 0 w 394"/>
                <a:gd name="T83" fmla="*/ 0 h 957"/>
                <a:gd name="T84" fmla="*/ 0 w 394"/>
                <a:gd name="T85" fmla="*/ 0 h 957"/>
                <a:gd name="T86" fmla="*/ 0 w 394"/>
                <a:gd name="T87" fmla="*/ 0 h 9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4"/>
                <a:gd name="T133" fmla="*/ 0 h 957"/>
                <a:gd name="T134" fmla="*/ 394 w 394"/>
                <a:gd name="T135" fmla="*/ 957 h 9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4" h="957">
                  <a:moveTo>
                    <a:pt x="55" y="692"/>
                  </a:moveTo>
                  <a:lnTo>
                    <a:pt x="49" y="682"/>
                  </a:lnTo>
                  <a:lnTo>
                    <a:pt x="43" y="671"/>
                  </a:lnTo>
                  <a:lnTo>
                    <a:pt x="30" y="645"/>
                  </a:lnTo>
                  <a:lnTo>
                    <a:pt x="22" y="614"/>
                  </a:lnTo>
                  <a:lnTo>
                    <a:pt x="13" y="581"/>
                  </a:lnTo>
                  <a:lnTo>
                    <a:pt x="7" y="545"/>
                  </a:lnTo>
                  <a:lnTo>
                    <a:pt x="2" y="505"/>
                  </a:lnTo>
                  <a:lnTo>
                    <a:pt x="0" y="465"/>
                  </a:lnTo>
                  <a:lnTo>
                    <a:pt x="0" y="423"/>
                  </a:lnTo>
                  <a:lnTo>
                    <a:pt x="2" y="379"/>
                  </a:lnTo>
                  <a:lnTo>
                    <a:pt x="7" y="337"/>
                  </a:lnTo>
                  <a:lnTo>
                    <a:pt x="14" y="294"/>
                  </a:lnTo>
                  <a:lnTo>
                    <a:pt x="25" y="253"/>
                  </a:lnTo>
                  <a:lnTo>
                    <a:pt x="39" y="214"/>
                  </a:lnTo>
                  <a:lnTo>
                    <a:pt x="56" y="178"/>
                  </a:lnTo>
                  <a:lnTo>
                    <a:pt x="76" y="143"/>
                  </a:lnTo>
                  <a:lnTo>
                    <a:pt x="100" y="113"/>
                  </a:lnTo>
                  <a:lnTo>
                    <a:pt x="126" y="80"/>
                  </a:lnTo>
                  <a:lnTo>
                    <a:pt x="152" y="51"/>
                  </a:lnTo>
                  <a:lnTo>
                    <a:pt x="181" y="25"/>
                  </a:lnTo>
                  <a:lnTo>
                    <a:pt x="197" y="12"/>
                  </a:lnTo>
                  <a:lnTo>
                    <a:pt x="214" y="0"/>
                  </a:lnTo>
                  <a:lnTo>
                    <a:pt x="223" y="1"/>
                  </a:lnTo>
                  <a:lnTo>
                    <a:pt x="230" y="5"/>
                  </a:lnTo>
                  <a:lnTo>
                    <a:pt x="235" y="10"/>
                  </a:lnTo>
                  <a:lnTo>
                    <a:pt x="240" y="17"/>
                  </a:lnTo>
                  <a:lnTo>
                    <a:pt x="245" y="36"/>
                  </a:lnTo>
                  <a:lnTo>
                    <a:pt x="246" y="59"/>
                  </a:lnTo>
                  <a:lnTo>
                    <a:pt x="245" y="83"/>
                  </a:lnTo>
                  <a:lnTo>
                    <a:pt x="241" y="105"/>
                  </a:lnTo>
                  <a:lnTo>
                    <a:pt x="238" y="125"/>
                  </a:lnTo>
                  <a:lnTo>
                    <a:pt x="235" y="132"/>
                  </a:lnTo>
                  <a:lnTo>
                    <a:pt x="234" y="138"/>
                  </a:lnTo>
                  <a:lnTo>
                    <a:pt x="228" y="162"/>
                  </a:lnTo>
                  <a:lnTo>
                    <a:pt x="227" y="183"/>
                  </a:lnTo>
                  <a:lnTo>
                    <a:pt x="230" y="203"/>
                  </a:lnTo>
                  <a:lnTo>
                    <a:pt x="236" y="220"/>
                  </a:lnTo>
                  <a:lnTo>
                    <a:pt x="246" y="235"/>
                  </a:lnTo>
                  <a:lnTo>
                    <a:pt x="257" y="248"/>
                  </a:lnTo>
                  <a:lnTo>
                    <a:pt x="271" y="262"/>
                  </a:lnTo>
                  <a:lnTo>
                    <a:pt x="286" y="274"/>
                  </a:lnTo>
                  <a:lnTo>
                    <a:pt x="317" y="297"/>
                  </a:lnTo>
                  <a:lnTo>
                    <a:pt x="347" y="319"/>
                  </a:lnTo>
                  <a:lnTo>
                    <a:pt x="360" y="330"/>
                  </a:lnTo>
                  <a:lnTo>
                    <a:pt x="371" y="342"/>
                  </a:lnTo>
                  <a:lnTo>
                    <a:pt x="380" y="356"/>
                  </a:lnTo>
                  <a:lnTo>
                    <a:pt x="385" y="371"/>
                  </a:lnTo>
                  <a:lnTo>
                    <a:pt x="390" y="385"/>
                  </a:lnTo>
                  <a:lnTo>
                    <a:pt x="392" y="399"/>
                  </a:lnTo>
                  <a:lnTo>
                    <a:pt x="394" y="411"/>
                  </a:lnTo>
                  <a:lnTo>
                    <a:pt x="394" y="423"/>
                  </a:lnTo>
                  <a:lnTo>
                    <a:pt x="391" y="434"/>
                  </a:lnTo>
                  <a:lnTo>
                    <a:pt x="389" y="445"/>
                  </a:lnTo>
                  <a:lnTo>
                    <a:pt x="385" y="458"/>
                  </a:lnTo>
                  <a:lnTo>
                    <a:pt x="379" y="474"/>
                  </a:lnTo>
                  <a:lnTo>
                    <a:pt x="373" y="483"/>
                  </a:lnTo>
                  <a:lnTo>
                    <a:pt x="365" y="494"/>
                  </a:lnTo>
                  <a:lnTo>
                    <a:pt x="357" y="509"/>
                  </a:lnTo>
                  <a:lnTo>
                    <a:pt x="347" y="528"/>
                  </a:lnTo>
                  <a:lnTo>
                    <a:pt x="337" y="549"/>
                  </a:lnTo>
                  <a:lnTo>
                    <a:pt x="327" y="572"/>
                  </a:lnTo>
                  <a:lnTo>
                    <a:pt x="319" y="599"/>
                  </a:lnTo>
                  <a:lnTo>
                    <a:pt x="310" y="629"/>
                  </a:lnTo>
                  <a:lnTo>
                    <a:pt x="304" y="661"/>
                  </a:lnTo>
                  <a:lnTo>
                    <a:pt x="300" y="697"/>
                  </a:lnTo>
                  <a:lnTo>
                    <a:pt x="300" y="734"/>
                  </a:lnTo>
                  <a:lnTo>
                    <a:pt x="303" y="775"/>
                  </a:lnTo>
                  <a:lnTo>
                    <a:pt x="309" y="817"/>
                  </a:lnTo>
                  <a:lnTo>
                    <a:pt x="319" y="861"/>
                  </a:lnTo>
                  <a:lnTo>
                    <a:pt x="326" y="884"/>
                  </a:lnTo>
                  <a:lnTo>
                    <a:pt x="335" y="908"/>
                  </a:lnTo>
                  <a:lnTo>
                    <a:pt x="344" y="933"/>
                  </a:lnTo>
                  <a:lnTo>
                    <a:pt x="356" y="957"/>
                  </a:lnTo>
                  <a:lnTo>
                    <a:pt x="332" y="947"/>
                  </a:lnTo>
                  <a:lnTo>
                    <a:pt x="309" y="935"/>
                  </a:lnTo>
                  <a:lnTo>
                    <a:pt x="284" y="920"/>
                  </a:lnTo>
                  <a:lnTo>
                    <a:pt x="259" y="902"/>
                  </a:lnTo>
                  <a:lnTo>
                    <a:pt x="234" y="883"/>
                  </a:lnTo>
                  <a:lnTo>
                    <a:pt x="209" y="862"/>
                  </a:lnTo>
                  <a:lnTo>
                    <a:pt x="162" y="819"/>
                  </a:lnTo>
                  <a:lnTo>
                    <a:pt x="141" y="797"/>
                  </a:lnTo>
                  <a:lnTo>
                    <a:pt x="120" y="776"/>
                  </a:lnTo>
                  <a:lnTo>
                    <a:pt x="101" y="756"/>
                  </a:lnTo>
                  <a:lnTo>
                    <a:pt x="87" y="737"/>
                  </a:lnTo>
                  <a:lnTo>
                    <a:pt x="73" y="721"/>
                  </a:lnTo>
                  <a:lnTo>
                    <a:pt x="63" y="709"/>
                  </a:lnTo>
                  <a:lnTo>
                    <a:pt x="57" y="698"/>
                  </a:lnTo>
                  <a:lnTo>
                    <a:pt x="55" y="692"/>
                  </a:lnTo>
                  <a:close/>
                </a:path>
              </a:pathLst>
            </a:custGeom>
            <a:solidFill>
              <a:srgbClr val="9E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9" name="Freeform 246"/>
            <p:cNvSpPr/>
            <p:nvPr/>
          </p:nvSpPr>
          <p:spPr bwMode="auto">
            <a:xfrm>
              <a:off x="2713" y="2743"/>
              <a:ext cx="33" cy="36"/>
            </a:xfrm>
            <a:custGeom>
              <a:avLst/>
              <a:gdLst>
                <a:gd name="T0" fmla="*/ 0 w 101"/>
                <a:gd name="T1" fmla="*/ 0 h 109"/>
                <a:gd name="T2" fmla="*/ 0 w 101"/>
                <a:gd name="T3" fmla="*/ 0 h 109"/>
                <a:gd name="T4" fmla="*/ 0 w 101"/>
                <a:gd name="T5" fmla="*/ 0 h 109"/>
                <a:gd name="T6" fmla="*/ 0 w 101"/>
                <a:gd name="T7" fmla="*/ 0 h 109"/>
                <a:gd name="T8" fmla="*/ 0 w 101"/>
                <a:gd name="T9" fmla="*/ 0 h 109"/>
                <a:gd name="T10" fmla="*/ 0 w 101"/>
                <a:gd name="T11" fmla="*/ 0 h 109"/>
                <a:gd name="T12" fmla="*/ 0 w 101"/>
                <a:gd name="T13" fmla="*/ 0 h 109"/>
                <a:gd name="T14" fmla="*/ 0 w 101"/>
                <a:gd name="T15" fmla="*/ 0 h 109"/>
                <a:gd name="T16" fmla="*/ 0 w 101"/>
                <a:gd name="T17" fmla="*/ 0 h 109"/>
                <a:gd name="T18" fmla="*/ 0 w 101"/>
                <a:gd name="T19" fmla="*/ 0 h 109"/>
                <a:gd name="T20" fmla="*/ 0 w 101"/>
                <a:gd name="T21" fmla="*/ 0 h 109"/>
                <a:gd name="T22" fmla="*/ 0 w 101"/>
                <a:gd name="T23" fmla="*/ 0 h 109"/>
                <a:gd name="T24" fmla="*/ 0 w 101"/>
                <a:gd name="T25" fmla="*/ 0 h 109"/>
                <a:gd name="T26" fmla="*/ 0 w 101"/>
                <a:gd name="T27" fmla="*/ 0 h 109"/>
                <a:gd name="T28" fmla="*/ 0 w 101"/>
                <a:gd name="T29" fmla="*/ 0 h 109"/>
                <a:gd name="T30" fmla="*/ 0 w 101"/>
                <a:gd name="T31" fmla="*/ 0 h 109"/>
                <a:gd name="T32" fmla="*/ 0 w 101"/>
                <a:gd name="T33" fmla="*/ 0 h 109"/>
                <a:gd name="T34" fmla="*/ 0 w 101"/>
                <a:gd name="T35" fmla="*/ 0 h 109"/>
                <a:gd name="T36" fmla="*/ 0 w 101"/>
                <a:gd name="T37" fmla="*/ 0 h 109"/>
                <a:gd name="T38" fmla="*/ 0 w 101"/>
                <a:gd name="T39" fmla="*/ 0 h 109"/>
                <a:gd name="T40" fmla="*/ 0 w 101"/>
                <a:gd name="T41" fmla="*/ 0 h 109"/>
                <a:gd name="T42" fmla="*/ 0 w 101"/>
                <a:gd name="T43" fmla="*/ 0 h 109"/>
                <a:gd name="T44" fmla="*/ 0 w 101"/>
                <a:gd name="T45" fmla="*/ 0 h 10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1"/>
                <a:gd name="T70" fmla="*/ 0 h 109"/>
                <a:gd name="T71" fmla="*/ 101 w 101"/>
                <a:gd name="T72" fmla="*/ 109 h 10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1" h="109">
                  <a:moveTo>
                    <a:pt x="0" y="109"/>
                  </a:moveTo>
                  <a:lnTo>
                    <a:pt x="2" y="86"/>
                  </a:lnTo>
                  <a:lnTo>
                    <a:pt x="7" y="66"/>
                  </a:lnTo>
                  <a:lnTo>
                    <a:pt x="15" y="48"/>
                  </a:lnTo>
                  <a:lnTo>
                    <a:pt x="26" y="32"/>
                  </a:lnTo>
                  <a:lnTo>
                    <a:pt x="40" y="19"/>
                  </a:lnTo>
                  <a:lnTo>
                    <a:pt x="54" y="9"/>
                  </a:lnTo>
                  <a:lnTo>
                    <a:pt x="69" y="3"/>
                  </a:lnTo>
                  <a:lnTo>
                    <a:pt x="84" y="0"/>
                  </a:lnTo>
                  <a:lnTo>
                    <a:pt x="91" y="1"/>
                  </a:lnTo>
                  <a:lnTo>
                    <a:pt x="97" y="3"/>
                  </a:lnTo>
                  <a:lnTo>
                    <a:pt x="100" y="9"/>
                  </a:lnTo>
                  <a:lnTo>
                    <a:pt x="101" y="17"/>
                  </a:lnTo>
                  <a:lnTo>
                    <a:pt x="99" y="25"/>
                  </a:lnTo>
                  <a:lnTo>
                    <a:pt x="96" y="35"/>
                  </a:lnTo>
                  <a:lnTo>
                    <a:pt x="91" y="46"/>
                  </a:lnTo>
                  <a:lnTo>
                    <a:pt x="84" y="56"/>
                  </a:lnTo>
                  <a:lnTo>
                    <a:pt x="68" y="79"/>
                  </a:lnTo>
                  <a:lnTo>
                    <a:pt x="47" y="96"/>
                  </a:lnTo>
                  <a:lnTo>
                    <a:pt x="36" y="103"/>
                  </a:lnTo>
                  <a:lnTo>
                    <a:pt x="24" y="108"/>
                  </a:lnTo>
                  <a:lnTo>
                    <a:pt x="13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0" name="Freeform 247"/>
            <p:cNvSpPr/>
            <p:nvPr/>
          </p:nvSpPr>
          <p:spPr bwMode="auto">
            <a:xfrm>
              <a:off x="2721" y="2746"/>
              <a:ext cx="22" cy="25"/>
            </a:xfrm>
            <a:custGeom>
              <a:avLst/>
              <a:gdLst>
                <a:gd name="T0" fmla="*/ 0 w 65"/>
                <a:gd name="T1" fmla="*/ 0 h 76"/>
                <a:gd name="T2" fmla="*/ 0 w 65"/>
                <a:gd name="T3" fmla="*/ 0 h 76"/>
                <a:gd name="T4" fmla="*/ 0 w 65"/>
                <a:gd name="T5" fmla="*/ 0 h 76"/>
                <a:gd name="T6" fmla="*/ 0 w 65"/>
                <a:gd name="T7" fmla="*/ 0 h 76"/>
                <a:gd name="T8" fmla="*/ 0 w 65"/>
                <a:gd name="T9" fmla="*/ 0 h 76"/>
                <a:gd name="T10" fmla="*/ 0 w 65"/>
                <a:gd name="T11" fmla="*/ 0 h 76"/>
                <a:gd name="T12" fmla="*/ 0 w 65"/>
                <a:gd name="T13" fmla="*/ 0 h 76"/>
                <a:gd name="T14" fmla="*/ 0 w 65"/>
                <a:gd name="T15" fmla="*/ 0 h 76"/>
                <a:gd name="T16" fmla="*/ 0 w 65"/>
                <a:gd name="T17" fmla="*/ 0 h 76"/>
                <a:gd name="T18" fmla="*/ 0 w 65"/>
                <a:gd name="T19" fmla="*/ 0 h 76"/>
                <a:gd name="T20" fmla="*/ 0 w 65"/>
                <a:gd name="T21" fmla="*/ 0 h 76"/>
                <a:gd name="T22" fmla="*/ 0 w 65"/>
                <a:gd name="T23" fmla="*/ 0 h 76"/>
                <a:gd name="T24" fmla="*/ 0 w 65"/>
                <a:gd name="T25" fmla="*/ 0 h 76"/>
                <a:gd name="T26" fmla="*/ 0 w 65"/>
                <a:gd name="T27" fmla="*/ 0 h 76"/>
                <a:gd name="T28" fmla="*/ 0 w 65"/>
                <a:gd name="T29" fmla="*/ 0 h 76"/>
                <a:gd name="T30" fmla="*/ 0 w 65"/>
                <a:gd name="T31" fmla="*/ 0 h 76"/>
                <a:gd name="T32" fmla="*/ 0 w 65"/>
                <a:gd name="T33" fmla="*/ 0 h 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76"/>
                <a:gd name="T53" fmla="*/ 65 w 65"/>
                <a:gd name="T54" fmla="*/ 76 h 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76">
                  <a:moveTo>
                    <a:pt x="0" y="76"/>
                  </a:moveTo>
                  <a:lnTo>
                    <a:pt x="1" y="66"/>
                  </a:lnTo>
                  <a:lnTo>
                    <a:pt x="6" y="55"/>
                  </a:lnTo>
                  <a:lnTo>
                    <a:pt x="15" y="42"/>
                  </a:lnTo>
                  <a:lnTo>
                    <a:pt x="25" y="30"/>
                  </a:lnTo>
                  <a:lnTo>
                    <a:pt x="36" y="19"/>
                  </a:lnTo>
                  <a:lnTo>
                    <a:pt x="47" y="9"/>
                  </a:lnTo>
                  <a:lnTo>
                    <a:pt x="57" y="3"/>
                  </a:lnTo>
                  <a:lnTo>
                    <a:pt x="65" y="0"/>
                  </a:lnTo>
                  <a:lnTo>
                    <a:pt x="63" y="11"/>
                  </a:lnTo>
                  <a:lnTo>
                    <a:pt x="58" y="22"/>
                  </a:lnTo>
                  <a:lnTo>
                    <a:pt x="52" y="35"/>
                  </a:lnTo>
                  <a:lnTo>
                    <a:pt x="43" y="47"/>
                  </a:lnTo>
                  <a:lnTo>
                    <a:pt x="33" y="58"/>
                  </a:lnTo>
                  <a:lnTo>
                    <a:pt x="22" y="67"/>
                  </a:lnTo>
                  <a:lnTo>
                    <a:pt x="11" y="73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1" name="Freeform 248"/>
            <p:cNvSpPr/>
            <p:nvPr/>
          </p:nvSpPr>
          <p:spPr bwMode="auto">
            <a:xfrm>
              <a:off x="2565" y="2664"/>
              <a:ext cx="17" cy="38"/>
            </a:xfrm>
            <a:custGeom>
              <a:avLst/>
              <a:gdLst>
                <a:gd name="T0" fmla="*/ 0 w 53"/>
                <a:gd name="T1" fmla="*/ 0 h 115"/>
                <a:gd name="T2" fmla="*/ 0 w 53"/>
                <a:gd name="T3" fmla="*/ 0 h 115"/>
                <a:gd name="T4" fmla="*/ 0 w 53"/>
                <a:gd name="T5" fmla="*/ 0 h 115"/>
                <a:gd name="T6" fmla="*/ 0 w 53"/>
                <a:gd name="T7" fmla="*/ 0 h 115"/>
                <a:gd name="T8" fmla="*/ 0 w 53"/>
                <a:gd name="T9" fmla="*/ 0 h 115"/>
                <a:gd name="T10" fmla="*/ 0 w 53"/>
                <a:gd name="T11" fmla="*/ 0 h 115"/>
                <a:gd name="T12" fmla="*/ 0 w 53"/>
                <a:gd name="T13" fmla="*/ 0 h 115"/>
                <a:gd name="T14" fmla="*/ 0 w 53"/>
                <a:gd name="T15" fmla="*/ 0 h 115"/>
                <a:gd name="T16" fmla="*/ 0 w 53"/>
                <a:gd name="T17" fmla="*/ 0 h 115"/>
                <a:gd name="T18" fmla="*/ 0 w 53"/>
                <a:gd name="T19" fmla="*/ 0 h 115"/>
                <a:gd name="T20" fmla="*/ 0 w 53"/>
                <a:gd name="T21" fmla="*/ 0 h 115"/>
                <a:gd name="T22" fmla="*/ 0 w 53"/>
                <a:gd name="T23" fmla="*/ 0 h 115"/>
                <a:gd name="T24" fmla="*/ 0 w 53"/>
                <a:gd name="T25" fmla="*/ 0 h 115"/>
                <a:gd name="T26" fmla="*/ 0 w 53"/>
                <a:gd name="T27" fmla="*/ 0 h 115"/>
                <a:gd name="T28" fmla="*/ 0 w 53"/>
                <a:gd name="T29" fmla="*/ 0 h 115"/>
                <a:gd name="T30" fmla="*/ 0 w 53"/>
                <a:gd name="T31" fmla="*/ 0 h 115"/>
                <a:gd name="T32" fmla="*/ 0 w 53"/>
                <a:gd name="T33" fmla="*/ 0 h 115"/>
                <a:gd name="T34" fmla="*/ 0 w 53"/>
                <a:gd name="T35" fmla="*/ 0 h 115"/>
                <a:gd name="T36" fmla="*/ 0 w 53"/>
                <a:gd name="T37" fmla="*/ 0 h 115"/>
                <a:gd name="T38" fmla="*/ 0 w 53"/>
                <a:gd name="T39" fmla="*/ 0 h 115"/>
                <a:gd name="T40" fmla="*/ 0 w 53"/>
                <a:gd name="T41" fmla="*/ 0 h 115"/>
                <a:gd name="T42" fmla="*/ 0 w 53"/>
                <a:gd name="T43" fmla="*/ 0 h 115"/>
                <a:gd name="T44" fmla="*/ 0 w 53"/>
                <a:gd name="T45" fmla="*/ 0 h 115"/>
                <a:gd name="T46" fmla="*/ 0 w 53"/>
                <a:gd name="T47" fmla="*/ 0 h 115"/>
                <a:gd name="T48" fmla="*/ 0 w 53"/>
                <a:gd name="T49" fmla="*/ 0 h 115"/>
                <a:gd name="T50" fmla="*/ 0 w 53"/>
                <a:gd name="T51" fmla="*/ 0 h 11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3"/>
                <a:gd name="T79" fmla="*/ 0 h 115"/>
                <a:gd name="T80" fmla="*/ 53 w 53"/>
                <a:gd name="T81" fmla="*/ 115 h 11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3" h="115">
                  <a:moveTo>
                    <a:pt x="4" y="112"/>
                  </a:moveTo>
                  <a:lnTo>
                    <a:pt x="3" y="108"/>
                  </a:lnTo>
                  <a:lnTo>
                    <a:pt x="3" y="103"/>
                  </a:lnTo>
                  <a:lnTo>
                    <a:pt x="1" y="96"/>
                  </a:lnTo>
                  <a:lnTo>
                    <a:pt x="0" y="87"/>
                  </a:lnTo>
                  <a:lnTo>
                    <a:pt x="0" y="67"/>
                  </a:lnTo>
                  <a:lnTo>
                    <a:pt x="3" y="46"/>
                  </a:lnTo>
                  <a:lnTo>
                    <a:pt x="7" y="26"/>
                  </a:lnTo>
                  <a:lnTo>
                    <a:pt x="12" y="18"/>
                  </a:lnTo>
                  <a:lnTo>
                    <a:pt x="17" y="10"/>
                  </a:lnTo>
                  <a:lnTo>
                    <a:pt x="25" y="5"/>
                  </a:lnTo>
                  <a:lnTo>
                    <a:pt x="32" y="2"/>
                  </a:lnTo>
                  <a:lnTo>
                    <a:pt x="42" y="0"/>
                  </a:lnTo>
                  <a:lnTo>
                    <a:pt x="53" y="3"/>
                  </a:lnTo>
                  <a:lnTo>
                    <a:pt x="53" y="9"/>
                  </a:lnTo>
                  <a:lnTo>
                    <a:pt x="53" y="18"/>
                  </a:lnTo>
                  <a:lnTo>
                    <a:pt x="52" y="37"/>
                  </a:lnTo>
                  <a:lnTo>
                    <a:pt x="49" y="58"/>
                  </a:lnTo>
                  <a:lnTo>
                    <a:pt x="44" y="78"/>
                  </a:lnTo>
                  <a:lnTo>
                    <a:pt x="38" y="97"/>
                  </a:lnTo>
                  <a:lnTo>
                    <a:pt x="33" y="104"/>
                  </a:lnTo>
                  <a:lnTo>
                    <a:pt x="28" y="109"/>
                  </a:lnTo>
                  <a:lnTo>
                    <a:pt x="23" y="114"/>
                  </a:lnTo>
                  <a:lnTo>
                    <a:pt x="17" y="115"/>
                  </a:lnTo>
                  <a:lnTo>
                    <a:pt x="11" y="115"/>
                  </a:lnTo>
                  <a:lnTo>
                    <a:pt x="4" y="112"/>
                  </a:lnTo>
                  <a:close/>
                </a:path>
              </a:pathLst>
            </a:custGeom>
            <a:solidFill>
              <a:srgbClr val="FF0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2" name="Freeform 249"/>
            <p:cNvSpPr/>
            <p:nvPr/>
          </p:nvSpPr>
          <p:spPr bwMode="auto">
            <a:xfrm>
              <a:off x="2568" y="2668"/>
              <a:ext cx="10" cy="22"/>
            </a:xfrm>
            <a:custGeom>
              <a:avLst/>
              <a:gdLst>
                <a:gd name="T0" fmla="*/ 0 w 29"/>
                <a:gd name="T1" fmla="*/ 0 h 66"/>
                <a:gd name="T2" fmla="*/ 0 w 29"/>
                <a:gd name="T3" fmla="*/ 0 h 66"/>
                <a:gd name="T4" fmla="*/ 0 w 29"/>
                <a:gd name="T5" fmla="*/ 0 h 66"/>
                <a:gd name="T6" fmla="*/ 0 w 29"/>
                <a:gd name="T7" fmla="*/ 0 h 66"/>
                <a:gd name="T8" fmla="*/ 0 w 29"/>
                <a:gd name="T9" fmla="*/ 0 h 66"/>
                <a:gd name="T10" fmla="*/ 0 w 29"/>
                <a:gd name="T11" fmla="*/ 0 h 66"/>
                <a:gd name="T12" fmla="*/ 0 w 29"/>
                <a:gd name="T13" fmla="*/ 0 h 66"/>
                <a:gd name="T14" fmla="*/ 0 w 29"/>
                <a:gd name="T15" fmla="*/ 0 h 66"/>
                <a:gd name="T16" fmla="*/ 0 w 29"/>
                <a:gd name="T17" fmla="*/ 0 h 66"/>
                <a:gd name="T18" fmla="*/ 0 w 29"/>
                <a:gd name="T19" fmla="*/ 0 h 66"/>
                <a:gd name="T20" fmla="*/ 0 w 29"/>
                <a:gd name="T21" fmla="*/ 0 h 66"/>
                <a:gd name="T22" fmla="*/ 0 w 29"/>
                <a:gd name="T23" fmla="*/ 0 h 66"/>
                <a:gd name="T24" fmla="*/ 0 w 29"/>
                <a:gd name="T25" fmla="*/ 0 h 66"/>
                <a:gd name="T26" fmla="*/ 0 w 29"/>
                <a:gd name="T27" fmla="*/ 0 h 66"/>
                <a:gd name="T28" fmla="*/ 0 w 29"/>
                <a:gd name="T29" fmla="*/ 0 h 66"/>
                <a:gd name="T30" fmla="*/ 0 w 29"/>
                <a:gd name="T31" fmla="*/ 0 h 66"/>
                <a:gd name="T32" fmla="*/ 0 w 29"/>
                <a:gd name="T33" fmla="*/ 0 h 66"/>
                <a:gd name="T34" fmla="*/ 0 w 29"/>
                <a:gd name="T35" fmla="*/ 0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9"/>
                <a:gd name="T55" fmla="*/ 0 h 66"/>
                <a:gd name="T56" fmla="*/ 29 w 29"/>
                <a:gd name="T57" fmla="*/ 66 h 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9" h="66">
                  <a:moveTo>
                    <a:pt x="11" y="66"/>
                  </a:moveTo>
                  <a:lnTo>
                    <a:pt x="4" y="62"/>
                  </a:lnTo>
                  <a:lnTo>
                    <a:pt x="0" y="54"/>
                  </a:lnTo>
                  <a:lnTo>
                    <a:pt x="1" y="43"/>
                  </a:lnTo>
                  <a:lnTo>
                    <a:pt x="4" y="31"/>
                  </a:lnTo>
                  <a:lnTo>
                    <a:pt x="9" y="18"/>
                  </a:lnTo>
                  <a:lnTo>
                    <a:pt x="16" y="8"/>
                  </a:lnTo>
                  <a:lnTo>
                    <a:pt x="23" y="2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29" y="8"/>
                  </a:lnTo>
                  <a:lnTo>
                    <a:pt x="28" y="18"/>
                  </a:lnTo>
                  <a:lnTo>
                    <a:pt x="26" y="43"/>
                  </a:lnTo>
                  <a:lnTo>
                    <a:pt x="24" y="53"/>
                  </a:lnTo>
                  <a:lnTo>
                    <a:pt x="21" y="62"/>
                  </a:lnTo>
                  <a:lnTo>
                    <a:pt x="16" y="66"/>
                  </a:lnTo>
                  <a:lnTo>
                    <a:pt x="13" y="66"/>
                  </a:lnTo>
                  <a:lnTo>
                    <a:pt x="11" y="6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3" name="Freeform 250"/>
            <p:cNvSpPr/>
            <p:nvPr/>
          </p:nvSpPr>
          <p:spPr bwMode="auto">
            <a:xfrm>
              <a:off x="2674" y="2630"/>
              <a:ext cx="59" cy="43"/>
            </a:xfrm>
            <a:custGeom>
              <a:avLst/>
              <a:gdLst>
                <a:gd name="T0" fmla="*/ 0 w 176"/>
                <a:gd name="T1" fmla="*/ 0 h 131"/>
                <a:gd name="T2" fmla="*/ 0 w 176"/>
                <a:gd name="T3" fmla="*/ 0 h 131"/>
                <a:gd name="T4" fmla="*/ 0 w 176"/>
                <a:gd name="T5" fmla="*/ 0 h 131"/>
                <a:gd name="T6" fmla="*/ 0 w 176"/>
                <a:gd name="T7" fmla="*/ 0 h 131"/>
                <a:gd name="T8" fmla="*/ 0 w 176"/>
                <a:gd name="T9" fmla="*/ 0 h 131"/>
                <a:gd name="T10" fmla="*/ 0 w 176"/>
                <a:gd name="T11" fmla="*/ 0 h 131"/>
                <a:gd name="T12" fmla="*/ 0 w 176"/>
                <a:gd name="T13" fmla="*/ 0 h 131"/>
                <a:gd name="T14" fmla="*/ 0 w 176"/>
                <a:gd name="T15" fmla="*/ 0 h 131"/>
                <a:gd name="T16" fmla="*/ 0 w 176"/>
                <a:gd name="T17" fmla="*/ 0 h 131"/>
                <a:gd name="T18" fmla="*/ 0 w 176"/>
                <a:gd name="T19" fmla="*/ 0 h 131"/>
                <a:gd name="T20" fmla="*/ 0 w 176"/>
                <a:gd name="T21" fmla="*/ 0 h 131"/>
                <a:gd name="T22" fmla="*/ 0 w 176"/>
                <a:gd name="T23" fmla="*/ 0 h 131"/>
                <a:gd name="T24" fmla="*/ 0 w 176"/>
                <a:gd name="T25" fmla="*/ 0 h 131"/>
                <a:gd name="T26" fmla="*/ 0 w 176"/>
                <a:gd name="T27" fmla="*/ 0 h 131"/>
                <a:gd name="T28" fmla="*/ 0 w 176"/>
                <a:gd name="T29" fmla="*/ 0 h 131"/>
                <a:gd name="T30" fmla="*/ 0 w 176"/>
                <a:gd name="T31" fmla="*/ 0 h 131"/>
                <a:gd name="T32" fmla="*/ 0 w 176"/>
                <a:gd name="T33" fmla="*/ 0 h 131"/>
                <a:gd name="T34" fmla="*/ 0 w 176"/>
                <a:gd name="T35" fmla="*/ 0 h 131"/>
                <a:gd name="T36" fmla="*/ 0 w 176"/>
                <a:gd name="T37" fmla="*/ 0 h 131"/>
                <a:gd name="T38" fmla="*/ 0 w 176"/>
                <a:gd name="T39" fmla="*/ 0 h 131"/>
                <a:gd name="T40" fmla="*/ 0 w 176"/>
                <a:gd name="T41" fmla="*/ 0 h 131"/>
                <a:gd name="T42" fmla="*/ 0 w 176"/>
                <a:gd name="T43" fmla="*/ 0 h 131"/>
                <a:gd name="T44" fmla="*/ 0 w 176"/>
                <a:gd name="T45" fmla="*/ 0 h 131"/>
                <a:gd name="T46" fmla="*/ 0 w 176"/>
                <a:gd name="T47" fmla="*/ 0 h 131"/>
                <a:gd name="T48" fmla="*/ 0 w 176"/>
                <a:gd name="T49" fmla="*/ 0 h 131"/>
                <a:gd name="T50" fmla="*/ 0 w 176"/>
                <a:gd name="T51" fmla="*/ 0 h 131"/>
                <a:gd name="T52" fmla="*/ 0 w 176"/>
                <a:gd name="T53" fmla="*/ 0 h 131"/>
                <a:gd name="T54" fmla="*/ 0 w 176"/>
                <a:gd name="T55" fmla="*/ 0 h 131"/>
                <a:gd name="T56" fmla="*/ 0 w 176"/>
                <a:gd name="T57" fmla="*/ 0 h 131"/>
                <a:gd name="T58" fmla="*/ 0 w 176"/>
                <a:gd name="T59" fmla="*/ 0 h 13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6"/>
                <a:gd name="T91" fmla="*/ 0 h 131"/>
                <a:gd name="T92" fmla="*/ 176 w 176"/>
                <a:gd name="T93" fmla="*/ 131 h 13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6" h="131">
                  <a:moveTo>
                    <a:pt x="12" y="131"/>
                  </a:moveTo>
                  <a:lnTo>
                    <a:pt x="5" y="123"/>
                  </a:lnTo>
                  <a:lnTo>
                    <a:pt x="0" y="115"/>
                  </a:lnTo>
                  <a:lnTo>
                    <a:pt x="0" y="106"/>
                  </a:lnTo>
                  <a:lnTo>
                    <a:pt x="4" y="96"/>
                  </a:lnTo>
                  <a:lnTo>
                    <a:pt x="9" y="86"/>
                  </a:lnTo>
                  <a:lnTo>
                    <a:pt x="17" y="76"/>
                  </a:lnTo>
                  <a:lnTo>
                    <a:pt x="28" y="67"/>
                  </a:lnTo>
                  <a:lnTo>
                    <a:pt x="39" y="57"/>
                  </a:lnTo>
                  <a:lnTo>
                    <a:pt x="65" y="38"/>
                  </a:lnTo>
                  <a:lnTo>
                    <a:pt x="90" y="22"/>
                  </a:lnTo>
                  <a:lnTo>
                    <a:pt x="101" y="15"/>
                  </a:lnTo>
                  <a:lnTo>
                    <a:pt x="111" y="10"/>
                  </a:lnTo>
                  <a:lnTo>
                    <a:pt x="118" y="6"/>
                  </a:lnTo>
                  <a:lnTo>
                    <a:pt x="124" y="4"/>
                  </a:lnTo>
                  <a:lnTo>
                    <a:pt x="140" y="0"/>
                  </a:lnTo>
                  <a:lnTo>
                    <a:pt x="157" y="0"/>
                  </a:lnTo>
                  <a:lnTo>
                    <a:pt x="165" y="2"/>
                  </a:lnTo>
                  <a:lnTo>
                    <a:pt x="171" y="6"/>
                  </a:lnTo>
                  <a:lnTo>
                    <a:pt x="174" y="12"/>
                  </a:lnTo>
                  <a:lnTo>
                    <a:pt x="176" y="21"/>
                  </a:lnTo>
                  <a:lnTo>
                    <a:pt x="163" y="41"/>
                  </a:lnTo>
                  <a:lnTo>
                    <a:pt x="147" y="60"/>
                  </a:lnTo>
                  <a:lnTo>
                    <a:pt x="128" y="79"/>
                  </a:lnTo>
                  <a:lnTo>
                    <a:pt x="106" y="95"/>
                  </a:lnTo>
                  <a:lnTo>
                    <a:pt x="82" y="110"/>
                  </a:lnTo>
                  <a:lnTo>
                    <a:pt x="59" y="121"/>
                  </a:lnTo>
                  <a:lnTo>
                    <a:pt x="36" y="128"/>
                  </a:lnTo>
                  <a:lnTo>
                    <a:pt x="23" y="130"/>
                  </a:lnTo>
                  <a:lnTo>
                    <a:pt x="12" y="131"/>
                  </a:lnTo>
                  <a:close/>
                </a:path>
              </a:pathLst>
            </a:custGeom>
            <a:solidFill>
              <a:srgbClr val="FF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4" name="Freeform 251"/>
            <p:cNvSpPr/>
            <p:nvPr/>
          </p:nvSpPr>
          <p:spPr bwMode="auto">
            <a:xfrm>
              <a:off x="2687" y="2632"/>
              <a:ext cx="43" cy="33"/>
            </a:xfrm>
            <a:custGeom>
              <a:avLst/>
              <a:gdLst>
                <a:gd name="T0" fmla="*/ 0 w 130"/>
                <a:gd name="T1" fmla="*/ 0 h 99"/>
                <a:gd name="T2" fmla="*/ 0 w 130"/>
                <a:gd name="T3" fmla="*/ 0 h 99"/>
                <a:gd name="T4" fmla="*/ 0 w 130"/>
                <a:gd name="T5" fmla="*/ 0 h 99"/>
                <a:gd name="T6" fmla="*/ 0 w 130"/>
                <a:gd name="T7" fmla="*/ 0 h 99"/>
                <a:gd name="T8" fmla="*/ 0 w 130"/>
                <a:gd name="T9" fmla="*/ 0 h 99"/>
                <a:gd name="T10" fmla="*/ 0 w 130"/>
                <a:gd name="T11" fmla="*/ 0 h 99"/>
                <a:gd name="T12" fmla="*/ 0 w 130"/>
                <a:gd name="T13" fmla="*/ 0 h 99"/>
                <a:gd name="T14" fmla="*/ 0 w 130"/>
                <a:gd name="T15" fmla="*/ 0 h 99"/>
                <a:gd name="T16" fmla="*/ 0 w 130"/>
                <a:gd name="T17" fmla="*/ 0 h 99"/>
                <a:gd name="T18" fmla="*/ 0 w 130"/>
                <a:gd name="T19" fmla="*/ 0 h 99"/>
                <a:gd name="T20" fmla="*/ 0 w 130"/>
                <a:gd name="T21" fmla="*/ 0 h 99"/>
                <a:gd name="T22" fmla="*/ 0 w 130"/>
                <a:gd name="T23" fmla="*/ 0 h 99"/>
                <a:gd name="T24" fmla="*/ 0 w 130"/>
                <a:gd name="T25" fmla="*/ 0 h 99"/>
                <a:gd name="T26" fmla="*/ 0 w 130"/>
                <a:gd name="T27" fmla="*/ 0 h 99"/>
                <a:gd name="T28" fmla="*/ 0 w 130"/>
                <a:gd name="T29" fmla="*/ 0 h 99"/>
                <a:gd name="T30" fmla="*/ 0 w 130"/>
                <a:gd name="T31" fmla="*/ 0 h 99"/>
                <a:gd name="T32" fmla="*/ 0 w 130"/>
                <a:gd name="T33" fmla="*/ 0 h 99"/>
                <a:gd name="T34" fmla="*/ 0 w 130"/>
                <a:gd name="T35" fmla="*/ 0 h 99"/>
                <a:gd name="T36" fmla="*/ 0 w 130"/>
                <a:gd name="T37" fmla="*/ 0 h 99"/>
                <a:gd name="T38" fmla="*/ 0 w 130"/>
                <a:gd name="T39" fmla="*/ 0 h 99"/>
                <a:gd name="T40" fmla="*/ 0 w 130"/>
                <a:gd name="T41" fmla="*/ 0 h 99"/>
                <a:gd name="T42" fmla="*/ 0 w 130"/>
                <a:gd name="T43" fmla="*/ 0 h 99"/>
                <a:gd name="T44" fmla="*/ 0 w 130"/>
                <a:gd name="T45" fmla="*/ 0 h 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0"/>
                <a:gd name="T70" fmla="*/ 0 h 99"/>
                <a:gd name="T71" fmla="*/ 130 w 130"/>
                <a:gd name="T72" fmla="*/ 99 h 9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0" h="99">
                  <a:moveTo>
                    <a:pt x="8" y="99"/>
                  </a:moveTo>
                  <a:lnTo>
                    <a:pt x="2" y="93"/>
                  </a:lnTo>
                  <a:lnTo>
                    <a:pt x="0" y="86"/>
                  </a:lnTo>
                  <a:lnTo>
                    <a:pt x="1" y="77"/>
                  </a:lnTo>
                  <a:lnTo>
                    <a:pt x="6" y="67"/>
                  </a:lnTo>
                  <a:lnTo>
                    <a:pt x="13" y="57"/>
                  </a:lnTo>
                  <a:lnTo>
                    <a:pt x="23" y="47"/>
                  </a:lnTo>
                  <a:lnTo>
                    <a:pt x="47" y="27"/>
                  </a:lnTo>
                  <a:lnTo>
                    <a:pt x="74" y="11"/>
                  </a:lnTo>
                  <a:lnTo>
                    <a:pt x="87" y="5"/>
                  </a:lnTo>
                  <a:lnTo>
                    <a:pt x="99" y="2"/>
                  </a:lnTo>
                  <a:lnTo>
                    <a:pt x="110" y="0"/>
                  </a:lnTo>
                  <a:lnTo>
                    <a:pt x="120" y="0"/>
                  </a:lnTo>
                  <a:lnTo>
                    <a:pt x="126" y="4"/>
                  </a:lnTo>
                  <a:lnTo>
                    <a:pt x="130" y="11"/>
                  </a:lnTo>
                  <a:lnTo>
                    <a:pt x="120" y="26"/>
                  </a:lnTo>
                  <a:lnTo>
                    <a:pt x="108" y="41"/>
                  </a:lnTo>
                  <a:lnTo>
                    <a:pt x="94" y="56"/>
                  </a:lnTo>
                  <a:lnTo>
                    <a:pt x="78" y="69"/>
                  </a:lnTo>
                  <a:lnTo>
                    <a:pt x="61" y="82"/>
                  </a:lnTo>
                  <a:lnTo>
                    <a:pt x="44" y="90"/>
                  </a:lnTo>
                  <a:lnTo>
                    <a:pt x="27" y="97"/>
                  </a:lnTo>
                  <a:lnTo>
                    <a:pt x="8" y="99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5" name="Freeform 252"/>
            <p:cNvSpPr/>
            <p:nvPr/>
          </p:nvSpPr>
          <p:spPr bwMode="auto">
            <a:xfrm>
              <a:off x="2499" y="2587"/>
              <a:ext cx="24" cy="57"/>
            </a:xfrm>
            <a:custGeom>
              <a:avLst/>
              <a:gdLst>
                <a:gd name="T0" fmla="*/ 0 w 74"/>
                <a:gd name="T1" fmla="*/ 0 h 173"/>
                <a:gd name="T2" fmla="*/ 0 w 74"/>
                <a:gd name="T3" fmla="*/ 0 h 173"/>
                <a:gd name="T4" fmla="*/ 0 w 74"/>
                <a:gd name="T5" fmla="*/ 0 h 173"/>
                <a:gd name="T6" fmla="*/ 0 w 74"/>
                <a:gd name="T7" fmla="*/ 0 h 173"/>
                <a:gd name="T8" fmla="*/ 0 w 74"/>
                <a:gd name="T9" fmla="*/ 0 h 173"/>
                <a:gd name="T10" fmla="*/ 0 w 74"/>
                <a:gd name="T11" fmla="*/ 0 h 173"/>
                <a:gd name="T12" fmla="*/ 0 w 74"/>
                <a:gd name="T13" fmla="*/ 0 h 173"/>
                <a:gd name="T14" fmla="*/ 0 w 74"/>
                <a:gd name="T15" fmla="*/ 0 h 173"/>
                <a:gd name="T16" fmla="*/ 0 w 74"/>
                <a:gd name="T17" fmla="*/ 0 h 173"/>
                <a:gd name="T18" fmla="*/ 0 w 74"/>
                <a:gd name="T19" fmla="*/ 0 h 173"/>
                <a:gd name="T20" fmla="*/ 0 w 74"/>
                <a:gd name="T21" fmla="*/ 0 h 173"/>
                <a:gd name="T22" fmla="*/ 0 w 74"/>
                <a:gd name="T23" fmla="*/ 0 h 173"/>
                <a:gd name="T24" fmla="*/ 0 w 74"/>
                <a:gd name="T25" fmla="*/ 0 h 173"/>
                <a:gd name="T26" fmla="*/ 0 w 74"/>
                <a:gd name="T27" fmla="*/ 0 h 173"/>
                <a:gd name="T28" fmla="*/ 0 w 74"/>
                <a:gd name="T29" fmla="*/ 0 h 173"/>
                <a:gd name="T30" fmla="*/ 0 w 74"/>
                <a:gd name="T31" fmla="*/ 0 h 173"/>
                <a:gd name="T32" fmla="*/ 0 w 74"/>
                <a:gd name="T33" fmla="*/ 0 h 173"/>
                <a:gd name="T34" fmla="*/ 0 w 74"/>
                <a:gd name="T35" fmla="*/ 0 h 173"/>
                <a:gd name="T36" fmla="*/ 0 w 74"/>
                <a:gd name="T37" fmla="*/ 0 h 173"/>
                <a:gd name="T38" fmla="*/ 0 w 74"/>
                <a:gd name="T39" fmla="*/ 0 h 173"/>
                <a:gd name="T40" fmla="*/ 0 w 74"/>
                <a:gd name="T41" fmla="*/ 0 h 173"/>
                <a:gd name="T42" fmla="*/ 0 w 74"/>
                <a:gd name="T43" fmla="*/ 0 h 173"/>
                <a:gd name="T44" fmla="*/ 0 w 74"/>
                <a:gd name="T45" fmla="*/ 0 h 173"/>
                <a:gd name="T46" fmla="*/ 0 w 74"/>
                <a:gd name="T47" fmla="*/ 0 h 173"/>
                <a:gd name="T48" fmla="*/ 0 w 74"/>
                <a:gd name="T49" fmla="*/ 0 h 173"/>
                <a:gd name="T50" fmla="*/ 0 w 74"/>
                <a:gd name="T51" fmla="*/ 0 h 173"/>
                <a:gd name="T52" fmla="*/ 0 w 74"/>
                <a:gd name="T53" fmla="*/ 0 h 173"/>
                <a:gd name="T54" fmla="*/ 0 w 74"/>
                <a:gd name="T55" fmla="*/ 0 h 17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4"/>
                <a:gd name="T85" fmla="*/ 0 h 173"/>
                <a:gd name="T86" fmla="*/ 74 w 74"/>
                <a:gd name="T87" fmla="*/ 173 h 17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4" h="173">
                  <a:moveTo>
                    <a:pt x="18" y="173"/>
                  </a:moveTo>
                  <a:lnTo>
                    <a:pt x="12" y="167"/>
                  </a:lnTo>
                  <a:lnTo>
                    <a:pt x="7" y="159"/>
                  </a:lnTo>
                  <a:lnTo>
                    <a:pt x="3" y="149"/>
                  </a:lnTo>
                  <a:lnTo>
                    <a:pt x="0" y="136"/>
                  </a:lnTo>
                  <a:lnTo>
                    <a:pt x="0" y="109"/>
                  </a:lnTo>
                  <a:lnTo>
                    <a:pt x="5" y="81"/>
                  </a:lnTo>
                  <a:lnTo>
                    <a:pt x="13" y="52"/>
                  </a:lnTo>
                  <a:lnTo>
                    <a:pt x="23" y="28"/>
                  </a:lnTo>
                  <a:lnTo>
                    <a:pt x="29" y="18"/>
                  </a:lnTo>
                  <a:lnTo>
                    <a:pt x="35" y="10"/>
                  </a:lnTo>
                  <a:lnTo>
                    <a:pt x="41" y="4"/>
                  </a:lnTo>
                  <a:lnTo>
                    <a:pt x="48" y="0"/>
                  </a:lnTo>
                  <a:lnTo>
                    <a:pt x="56" y="2"/>
                  </a:lnTo>
                  <a:lnTo>
                    <a:pt x="62" y="8"/>
                  </a:lnTo>
                  <a:lnTo>
                    <a:pt x="67" y="17"/>
                  </a:lnTo>
                  <a:lnTo>
                    <a:pt x="70" y="28"/>
                  </a:lnTo>
                  <a:lnTo>
                    <a:pt x="73" y="40"/>
                  </a:lnTo>
                  <a:lnTo>
                    <a:pt x="74" y="55"/>
                  </a:lnTo>
                  <a:lnTo>
                    <a:pt x="73" y="71"/>
                  </a:lnTo>
                  <a:lnTo>
                    <a:pt x="72" y="87"/>
                  </a:lnTo>
                  <a:lnTo>
                    <a:pt x="64" y="119"/>
                  </a:lnTo>
                  <a:lnTo>
                    <a:pt x="58" y="134"/>
                  </a:lnTo>
                  <a:lnTo>
                    <a:pt x="52" y="146"/>
                  </a:lnTo>
                  <a:lnTo>
                    <a:pt x="45" y="157"/>
                  </a:lnTo>
                  <a:lnTo>
                    <a:pt x="37" y="166"/>
                  </a:lnTo>
                  <a:lnTo>
                    <a:pt x="27" y="172"/>
                  </a:lnTo>
                  <a:lnTo>
                    <a:pt x="18" y="173"/>
                  </a:lnTo>
                  <a:close/>
                </a:path>
              </a:pathLst>
            </a:custGeom>
            <a:solidFill>
              <a:srgbClr val="FF0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6" name="Freeform 253"/>
            <p:cNvSpPr/>
            <p:nvPr/>
          </p:nvSpPr>
          <p:spPr bwMode="auto">
            <a:xfrm>
              <a:off x="2505" y="2596"/>
              <a:ext cx="14" cy="38"/>
            </a:xfrm>
            <a:custGeom>
              <a:avLst/>
              <a:gdLst>
                <a:gd name="T0" fmla="*/ 0 w 42"/>
                <a:gd name="T1" fmla="*/ 0 h 113"/>
                <a:gd name="T2" fmla="*/ 0 w 42"/>
                <a:gd name="T3" fmla="*/ 0 h 113"/>
                <a:gd name="T4" fmla="*/ 0 w 42"/>
                <a:gd name="T5" fmla="*/ 0 h 113"/>
                <a:gd name="T6" fmla="*/ 0 w 42"/>
                <a:gd name="T7" fmla="*/ 0 h 113"/>
                <a:gd name="T8" fmla="*/ 0 w 42"/>
                <a:gd name="T9" fmla="*/ 0 h 113"/>
                <a:gd name="T10" fmla="*/ 0 w 42"/>
                <a:gd name="T11" fmla="*/ 0 h 113"/>
                <a:gd name="T12" fmla="*/ 0 w 42"/>
                <a:gd name="T13" fmla="*/ 0 h 113"/>
                <a:gd name="T14" fmla="*/ 0 w 42"/>
                <a:gd name="T15" fmla="*/ 0 h 113"/>
                <a:gd name="T16" fmla="*/ 0 w 42"/>
                <a:gd name="T17" fmla="*/ 0 h 113"/>
                <a:gd name="T18" fmla="*/ 0 w 42"/>
                <a:gd name="T19" fmla="*/ 0 h 113"/>
                <a:gd name="T20" fmla="*/ 0 w 42"/>
                <a:gd name="T21" fmla="*/ 0 h 113"/>
                <a:gd name="T22" fmla="*/ 0 w 42"/>
                <a:gd name="T23" fmla="*/ 0 h 113"/>
                <a:gd name="T24" fmla="*/ 0 w 42"/>
                <a:gd name="T25" fmla="*/ 0 h 113"/>
                <a:gd name="T26" fmla="*/ 0 w 42"/>
                <a:gd name="T27" fmla="*/ 0 h 113"/>
                <a:gd name="T28" fmla="*/ 0 w 42"/>
                <a:gd name="T29" fmla="*/ 0 h 113"/>
                <a:gd name="T30" fmla="*/ 0 w 42"/>
                <a:gd name="T31" fmla="*/ 0 h 113"/>
                <a:gd name="T32" fmla="*/ 0 w 42"/>
                <a:gd name="T33" fmla="*/ 0 h 113"/>
                <a:gd name="T34" fmla="*/ 0 w 42"/>
                <a:gd name="T35" fmla="*/ 0 h 113"/>
                <a:gd name="T36" fmla="*/ 0 w 42"/>
                <a:gd name="T37" fmla="*/ 0 h 113"/>
                <a:gd name="T38" fmla="*/ 0 w 42"/>
                <a:gd name="T39" fmla="*/ 0 h 1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2"/>
                <a:gd name="T61" fmla="*/ 0 h 113"/>
                <a:gd name="T62" fmla="*/ 42 w 42"/>
                <a:gd name="T63" fmla="*/ 113 h 11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2" h="113">
                  <a:moveTo>
                    <a:pt x="10" y="113"/>
                  </a:moveTo>
                  <a:lnTo>
                    <a:pt x="3" y="91"/>
                  </a:lnTo>
                  <a:lnTo>
                    <a:pt x="0" y="71"/>
                  </a:lnTo>
                  <a:lnTo>
                    <a:pt x="0" y="54"/>
                  </a:lnTo>
                  <a:lnTo>
                    <a:pt x="3" y="40"/>
                  </a:lnTo>
                  <a:lnTo>
                    <a:pt x="7" y="28"/>
                  </a:lnTo>
                  <a:lnTo>
                    <a:pt x="14" y="18"/>
                  </a:lnTo>
                  <a:lnTo>
                    <a:pt x="26" y="0"/>
                  </a:lnTo>
                  <a:lnTo>
                    <a:pt x="31" y="2"/>
                  </a:lnTo>
                  <a:lnTo>
                    <a:pt x="34" y="5"/>
                  </a:lnTo>
                  <a:lnTo>
                    <a:pt x="38" y="11"/>
                  </a:lnTo>
                  <a:lnTo>
                    <a:pt x="41" y="17"/>
                  </a:lnTo>
                  <a:lnTo>
                    <a:pt x="42" y="35"/>
                  </a:lnTo>
                  <a:lnTo>
                    <a:pt x="41" y="55"/>
                  </a:lnTo>
                  <a:lnTo>
                    <a:pt x="37" y="75"/>
                  </a:lnTo>
                  <a:lnTo>
                    <a:pt x="31" y="93"/>
                  </a:lnTo>
                  <a:lnTo>
                    <a:pt x="26" y="101"/>
                  </a:lnTo>
                  <a:lnTo>
                    <a:pt x="21" y="107"/>
                  </a:lnTo>
                  <a:lnTo>
                    <a:pt x="16" y="111"/>
                  </a:lnTo>
                  <a:lnTo>
                    <a:pt x="10" y="113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7" name="Freeform 254"/>
            <p:cNvSpPr/>
            <p:nvPr/>
          </p:nvSpPr>
          <p:spPr bwMode="auto">
            <a:xfrm>
              <a:off x="2577" y="2645"/>
              <a:ext cx="94" cy="211"/>
            </a:xfrm>
            <a:custGeom>
              <a:avLst/>
              <a:gdLst>
                <a:gd name="T0" fmla="*/ 0 w 282"/>
                <a:gd name="T1" fmla="*/ 0 h 633"/>
                <a:gd name="T2" fmla="*/ 0 w 282"/>
                <a:gd name="T3" fmla="*/ 0 h 633"/>
                <a:gd name="T4" fmla="*/ 0 w 282"/>
                <a:gd name="T5" fmla="*/ 0 h 633"/>
                <a:gd name="T6" fmla="*/ 0 w 282"/>
                <a:gd name="T7" fmla="*/ 0 h 633"/>
                <a:gd name="T8" fmla="*/ 0 w 282"/>
                <a:gd name="T9" fmla="*/ 0 h 633"/>
                <a:gd name="T10" fmla="*/ 0 w 282"/>
                <a:gd name="T11" fmla="*/ 0 h 633"/>
                <a:gd name="T12" fmla="*/ 0 w 282"/>
                <a:gd name="T13" fmla="*/ 0 h 633"/>
                <a:gd name="T14" fmla="*/ 0 w 282"/>
                <a:gd name="T15" fmla="*/ 0 h 633"/>
                <a:gd name="T16" fmla="*/ 0 w 282"/>
                <a:gd name="T17" fmla="*/ 0 h 633"/>
                <a:gd name="T18" fmla="*/ 0 w 282"/>
                <a:gd name="T19" fmla="*/ 0 h 633"/>
                <a:gd name="T20" fmla="*/ 0 w 282"/>
                <a:gd name="T21" fmla="*/ 0 h 633"/>
                <a:gd name="T22" fmla="*/ 0 w 282"/>
                <a:gd name="T23" fmla="*/ 0 h 633"/>
                <a:gd name="T24" fmla="*/ 0 w 282"/>
                <a:gd name="T25" fmla="*/ 0 h 633"/>
                <a:gd name="T26" fmla="*/ 0 w 282"/>
                <a:gd name="T27" fmla="*/ 0 h 633"/>
                <a:gd name="T28" fmla="*/ 0 w 282"/>
                <a:gd name="T29" fmla="*/ 0 h 633"/>
                <a:gd name="T30" fmla="*/ 0 w 282"/>
                <a:gd name="T31" fmla="*/ 0 h 633"/>
                <a:gd name="T32" fmla="*/ 0 w 282"/>
                <a:gd name="T33" fmla="*/ 0 h 633"/>
                <a:gd name="T34" fmla="*/ 0 w 282"/>
                <a:gd name="T35" fmla="*/ 0 h 633"/>
                <a:gd name="T36" fmla="*/ 0 w 282"/>
                <a:gd name="T37" fmla="*/ 0 h 633"/>
                <a:gd name="T38" fmla="*/ 0 w 282"/>
                <a:gd name="T39" fmla="*/ 0 h 633"/>
                <a:gd name="T40" fmla="*/ 0 w 282"/>
                <a:gd name="T41" fmla="*/ 0 h 633"/>
                <a:gd name="T42" fmla="*/ 0 w 282"/>
                <a:gd name="T43" fmla="*/ 0 h 633"/>
                <a:gd name="T44" fmla="*/ 0 w 282"/>
                <a:gd name="T45" fmla="*/ 0 h 633"/>
                <a:gd name="T46" fmla="*/ 0 w 282"/>
                <a:gd name="T47" fmla="*/ 0 h 633"/>
                <a:gd name="T48" fmla="*/ 0 w 282"/>
                <a:gd name="T49" fmla="*/ 0 h 633"/>
                <a:gd name="T50" fmla="*/ 0 w 282"/>
                <a:gd name="T51" fmla="*/ 0 h 633"/>
                <a:gd name="T52" fmla="*/ 0 w 282"/>
                <a:gd name="T53" fmla="*/ 0 h 633"/>
                <a:gd name="T54" fmla="*/ 0 w 282"/>
                <a:gd name="T55" fmla="*/ 0 h 633"/>
                <a:gd name="T56" fmla="*/ 0 w 282"/>
                <a:gd name="T57" fmla="*/ 0 h 633"/>
                <a:gd name="T58" fmla="*/ 0 w 282"/>
                <a:gd name="T59" fmla="*/ 0 h 633"/>
                <a:gd name="T60" fmla="*/ 0 w 282"/>
                <a:gd name="T61" fmla="*/ 0 h 633"/>
                <a:gd name="T62" fmla="*/ 0 w 282"/>
                <a:gd name="T63" fmla="*/ 0 h 633"/>
                <a:gd name="T64" fmla="*/ 0 w 282"/>
                <a:gd name="T65" fmla="*/ 0 h 633"/>
                <a:gd name="T66" fmla="*/ 0 w 282"/>
                <a:gd name="T67" fmla="*/ 0 h 633"/>
                <a:gd name="T68" fmla="*/ 0 w 282"/>
                <a:gd name="T69" fmla="*/ 0 h 633"/>
                <a:gd name="T70" fmla="*/ 0 w 282"/>
                <a:gd name="T71" fmla="*/ 0 h 633"/>
                <a:gd name="T72" fmla="*/ 0 w 282"/>
                <a:gd name="T73" fmla="*/ 0 h 633"/>
                <a:gd name="T74" fmla="*/ 0 w 282"/>
                <a:gd name="T75" fmla="*/ 0 h 633"/>
                <a:gd name="T76" fmla="*/ 0 w 282"/>
                <a:gd name="T77" fmla="*/ 0 h 633"/>
                <a:gd name="T78" fmla="*/ 0 w 282"/>
                <a:gd name="T79" fmla="*/ 0 h 633"/>
                <a:gd name="T80" fmla="*/ 0 w 282"/>
                <a:gd name="T81" fmla="*/ 0 h 633"/>
                <a:gd name="T82" fmla="*/ 0 w 282"/>
                <a:gd name="T83" fmla="*/ 0 h 633"/>
                <a:gd name="T84" fmla="*/ 0 w 282"/>
                <a:gd name="T85" fmla="*/ 0 h 633"/>
                <a:gd name="T86" fmla="*/ 0 w 282"/>
                <a:gd name="T87" fmla="*/ 0 h 633"/>
                <a:gd name="T88" fmla="*/ 0 w 282"/>
                <a:gd name="T89" fmla="*/ 0 h 633"/>
                <a:gd name="T90" fmla="*/ 0 w 282"/>
                <a:gd name="T91" fmla="*/ 0 h 633"/>
                <a:gd name="T92" fmla="*/ 0 w 282"/>
                <a:gd name="T93" fmla="*/ 0 h 633"/>
                <a:gd name="T94" fmla="*/ 0 w 282"/>
                <a:gd name="T95" fmla="*/ 0 h 633"/>
                <a:gd name="T96" fmla="*/ 0 w 282"/>
                <a:gd name="T97" fmla="*/ 0 h 633"/>
                <a:gd name="T98" fmla="*/ 0 w 282"/>
                <a:gd name="T99" fmla="*/ 0 h 63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82"/>
                <a:gd name="T151" fmla="*/ 0 h 633"/>
                <a:gd name="T152" fmla="*/ 282 w 282"/>
                <a:gd name="T153" fmla="*/ 633 h 63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82" h="633">
                  <a:moveTo>
                    <a:pt x="69" y="629"/>
                  </a:moveTo>
                  <a:lnTo>
                    <a:pt x="48" y="588"/>
                  </a:lnTo>
                  <a:lnTo>
                    <a:pt x="31" y="546"/>
                  </a:lnTo>
                  <a:lnTo>
                    <a:pt x="17" y="505"/>
                  </a:lnTo>
                  <a:lnTo>
                    <a:pt x="8" y="463"/>
                  </a:lnTo>
                  <a:lnTo>
                    <a:pt x="3" y="422"/>
                  </a:lnTo>
                  <a:lnTo>
                    <a:pt x="0" y="380"/>
                  </a:lnTo>
                  <a:lnTo>
                    <a:pt x="3" y="339"/>
                  </a:lnTo>
                  <a:lnTo>
                    <a:pt x="10" y="299"/>
                  </a:lnTo>
                  <a:lnTo>
                    <a:pt x="21" y="259"/>
                  </a:lnTo>
                  <a:lnTo>
                    <a:pt x="36" y="220"/>
                  </a:lnTo>
                  <a:lnTo>
                    <a:pt x="55" y="181"/>
                  </a:lnTo>
                  <a:lnTo>
                    <a:pt x="81" y="143"/>
                  </a:lnTo>
                  <a:lnTo>
                    <a:pt x="111" y="106"/>
                  </a:lnTo>
                  <a:lnTo>
                    <a:pt x="145" y="69"/>
                  </a:lnTo>
                  <a:lnTo>
                    <a:pt x="165" y="52"/>
                  </a:lnTo>
                  <a:lnTo>
                    <a:pt x="185" y="34"/>
                  </a:lnTo>
                  <a:lnTo>
                    <a:pt x="206" y="17"/>
                  </a:lnTo>
                  <a:lnTo>
                    <a:pt x="230" y="0"/>
                  </a:lnTo>
                  <a:lnTo>
                    <a:pt x="215" y="11"/>
                  </a:lnTo>
                  <a:lnTo>
                    <a:pt x="199" y="26"/>
                  </a:lnTo>
                  <a:lnTo>
                    <a:pt x="181" y="46"/>
                  </a:lnTo>
                  <a:lnTo>
                    <a:pt x="162" y="68"/>
                  </a:lnTo>
                  <a:lnTo>
                    <a:pt x="143" y="92"/>
                  </a:lnTo>
                  <a:lnTo>
                    <a:pt x="123" y="121"/>
                  </a:lnTo>
                  <a:lnTo>
                    <a:pt x="106" y="152"/>
                  </a:lnTo>
                  <a:lnTo>
                    <a:pt x="89" y="185"/>
                  </a:lnTo>
                  <a:lnTo>
                    <a:pt x="73" y="220"/>
                  </a:lnTo>
                  <a:lnTo>
                    <a:pt x="60" y="256"/>
                  </a:lnTo>
                  <a:lnTo>
                    <a:pt x="50" y="291"/>
                  </a:lnTo>
                  <a:lnTo>
                    <a:pt x="44" y="330"/>
                  </a:lnTo>
                  <a:lnTo>
                    <a:pt x="42" y="368"/>
                  </a:lnTo>
                  <a:lnTo>
                    <a:pt x="43" y="407"/>
                  </a:lnTo>
                  <a:lnTo>
                    <a:pt x="46" y="426"/>
                  </a:lnTo>
                  <a:lnTo>
                    <a:pt x="50" y="446"/>
                  </a:lnTo>
                  <a:lnTo>
                    <a:pt x="55" y="464"/>
                  </a:lnTo>
                  <a:lnTo>
                    <a:pt x="62" y="484"/>
                  </a:lnTo>
                  <a:lnTo>
                    <a:pt x="65" y="454"/>
                  </a:lnTo>
                  <a:lnTo>
                    <a:pt x="71" y="428"/>
                  </a:lnTo>
                  <a:lnTo>
                    <a:pt x="77" y="405"/>
                  </a:lnTo>
                  <a:lnTo>
                    <a:pt x="85" y="384"/>
                  </a:lnTo>
                  <a:lnTo>
                    <a:pt x="95" y="365"/>
                  </a:lnTo>
                  <a:lnTo>
                    <a:pt x="104" y="348"/>
                  </a:lnTo>
                  <a:lnTo>
                    <a:pt x="127" y="318"/>
                  </a:lnTo>
                  <a:lnTo>
                    <a:pt x="173" y="265"/>
                  </a:lnTo>
                  <a:lnTo>
                    <a:pt x="195" y="238"/>
                  </a:lnTo>
                  <a:lnTo>
                    <a:pt x="215" y="209"/>
                  </a:lnTo>
                  <a:lnTo>
                    <a:pt x="188" y="259"/>
                  </a:lnTo>
                  <a:lnTo>
                    <a:pt x="165" y="306"/>
                  </a:lnTo>
                  <a:lnTo>
                    <a:pt x="146" y="349"/>
                  </a:lnTo>
                  <a:lnTo>
                    <a:pt x="133" y="388"/>
                  </a:lnTo>
                  <a:lnTo>
                    <a:pt x="124" y="423"/>
                  </a:lnTo>
                  <a:lnTo>
                    <a:pt x="119" y="456"/>
                  </a:lnTo>
                  <a:lnTo>
                    <a:pt x="120" y="484"/>
                  </a:lnTo>
                  <a:lnTo>
                    <a:pt x="123" y="496"/>
                  </a:lnTo>
                  <a:lnTo>
                    <a:pt x="127" y="509"/>
                  </a:lnTo>
                  <a:lnTo>
                    <a:pt x="130" y="505"/>
                  </a:lnTo>
                  <a:lnTo>
                    <a:pt x="134" y="499"/>
                  </a:lnTo>
                  <a:lnTo>
                    <a:pt x="139" y="491"/>
                  </a:lnTo>
                  <a:lnTo>
                    <a:pt x="146" y="483"/>
                  </a:lnTo>
                  <a:lnTo>
                    <a:pt x="161" y="462"/>
                  </a:lnTo>
                  <a:lnTo>
                    <a:pt x="179" y="437"/>
                  </a:lnTo>
                  <a:lnTo>
                    <a:pt x="201" y="412"/>
                  </a:lnTo>
                  <a:lnTo>
                    <a:pt x="226" y="388"/>
                  </a:lnTo>
                  <a:lnTo>
                    <a:pt x="253" y="368"/>
                  </a:lnTo>
                  <a:lnTo>
                    <a:pt x="268" y="359"/>
                  </a:lnTo>
                  <a:lnTo>
                    <a:pt x="282" y="353"/>
                  </a:lnTo>
                  <a:lnTo>
                    <a:pt x="268" y="364"/>
                  </a:lnTo>
                  <a:lnTo>
                    <a:pt x="255" y="375"/>
                  </a:lnTo>
                  <a:lnTo>
                    <a:pt x="233" y="396"/>
                  </a:lnTo>
                  <a:lnTo>
                    <a:pt x="215" y="419"/>
                  </a:lnTo>
                  <a:lnTo>
                    <a:pt x="201" y="442"/>
                  </a:lnTo>
                  <a:lnTo>
                    <a:pt x="192" y="464"/>
                  </a:lnTo>
                  <a:lnTo>
                    <a:pt x="185" y="489"/>
                  </a:lnTo>
                  <a:lnTo>
                    <a:pt x="183" y="515"/>
                  </a:lnTo>
                  <a:lnTo>
                    <a:pt x="184" y="542"/>
                  </a:lnTo>
                  <a:lnTo>
                    <a:pt x="198" y="533"/>
                  </a:lnTo>
                  <a:lnTo>
                    <a:pt x="211" y="527"/>
                  </a:lnTo>
                  <a:lnTo>
                    <a:pt x="224" y="522"/>
                  </a:lnTo>
                  <a:lnTo>
                    <a:pt x="237" y="519"/>
                  </a:lnTo>
                  <a:lnTo>
                    <a:pt x="249" y="517"/>
                  </a:lnTo>
                  <a:lnTo>
                    <a:pt x="260" y="516"/>
                  </a:lnTo>
                  <a:lnTo>
                    <a:pt x="270" y="517"/>
                  </a:lnTo>
                  <a:lnTo>
                    <a:pt x="280" y="520"/>
                  </a:lnTo>
                  <a:lnTo>
                    <a:pt x="263" y="530"/>
                  </a:lnTo>
                  <a:lnTo>
                    <a:pt x="247" y="540"/>
                  </a:lnTo>
                  <a:lnTo>
                    <a:pt x="233" y="548"/>
                  </a:lnTo>
                  <a:lnTo>
                    <a:pt x="221" y="557"/>
                  </a:lnTo>
                  <a:lnTo>
                    <a:pt x="201" y="573"/>
                  </a:lnTo>
                  <a:lnTo>
                    <a:pt x="184" y="587"/>
                  </a:lnTo>
                  <a:lnTo>
                    <a:pt x="157" y="612"/>
                  </a:lnTo>
                  <a:lnTo>
                    <a:pt x="143" y="624"/>
                  </a:lnTo>
                  <a:lnTo>
                    <a:pt x="127" y="633"/>
                  </a:lnTo>
                  <a:lnTo>
                    <a:pt x="124" y="633"/>
                  </a:lnTo>
                  <a:lnTo>
                    <a:pt x="118" y="632"/>
                  </a:lnTo>
                  <a:lnTo>
                    <a:pt x="109" y="632"/>
                  </a:lnTo>
                  <a:lnTo>
                    <a:pt x="98" y="631"/>
                  </a:lnTo>
                  <a:lnTo>
                    <a:pt x="79" y="630"/>
                  </a:lnTo>
                  <a:lnTo>
                    <a:pt x="73" y="629"/>
                  </a:lnTo>
                  <a:lnTo>
                    <a:pt x="69" y="629"/>
                  </a:lnTo>
                  <a:close/>
                </a:path>
              </a:pathLst>
            </a:custGeom>
            <a:solidFill>
              <a:srgbClr val="FF4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8" name="Freeform 255"/>
            <p:cNvSpPr/>
            <p:nvPr/>
          </p:nvSpPr>
          <p:spPr bwMode="auto">
            <a:xfrm>
              <a:off x="2473" y="2618"/>
              <a:ext cx="95" cy="222"/>
            </a:xfrm>
            <a:custGeom>
              <a:avLst/>
              <a:gdLst>
                <a:gd name="T0" fmla="*/ 0 w 285"/>
                <a:gd name="T1" fmla="*/ 0 h 666"/>
                <a:gd name="T2" fmla="*/ 0 w 285"/>
                <a:gd name="T3" fmla="*/ 0 h 666"/>
                <a:gd name="T4" fmla="*/ 0 w 285"/>
                <a:gd name="T5" fmla="*/ 0 h 666"/>
                <a:gd name="T6" fmla="*/ 0 w 285"/>
                <a:gd name="T7" fmla="*/ 0 h 666"/>
                <a:gd name="T8" fmla="*/ 0 w 285"/>
                <a:gd name="T9" fmla="*/ 0 h 666"/>
                <a:gd name="T10" fmla="*/ 0 w 285"/>
                <a:gd name="T11" fmla="*/ 0 h 666"/>
                <a:gd name="T12" fmla="*/ 0 w 285"/>
                <a:gd name="T13" fmla="*/ 0 h 666"/>
                <a:gd name="T14" fmla="*/ 0 w 285"/>
                <a:gd name="T15" fmla="*/ 0 h 666"/>
                <a:gd name="T16" fmla="*/ 0 w 285"/>
                <a:gd name="T17" fmla="*/ 0 h 666"/>
                <a:gd name="T18" fmla="*/ 0 w 285"/>
                <a:gd name="T19" fmla="*/ 0 h 666"/>
                <a:gd name="T20" fmla="*/ 0 w 285"/>
                <a:gd name="T21" fmla="*/ 0 h 666"/>
                <a:gd name="T22" fmla="*/ 0 w 285"/>
                <a:gd name="T23" fmla="*/ 0 h 666"/>
                <a:gd name="T24" fmla="*/ 0 w 285"/>
                <a:gd name="T25" fmla="*/ 0 h 666"/>
                <a:gd name="T26" fmla="*/ 0 w 285"/>
                <a:gd name="T27" fmla="*/ 0 h 666"/>
                <a:gd name="T28" fmla="*/ 0 w 285"/>
                <a:gd name="T29" fmla="*/ 0 h 666"/>
                <a:gd name="T30" fmla="*/ 0 w 285"/>
                <a:gd name="T31" fmla="*/ 0 h 666"/>
                <a:gd name="T32" fmla="*/ 0 w 285"/>
                <a:gd name="T33" fmla="*/ 0 h 666"/>
                <a:gd name="T34" fmla="*/ 0 w 285"/>
                <a:gd name="T35" fmla="*/ 0 h 666"/>
                <a:gd name="T36" fmla="*/ 0 w 285"/>
                <a:gd name="T37" fmla="*/ 0 h 666"/>
                <a:gd name="T38" fmla="*/ 0 w 285"/>
                <a:gd name="T39" fmla="*/ 0 h 666"/>
                <a:gd name="T40" fmla="*/ 0 w 285"/>
                <a:gd name="T41" fmla="*/ 0 h 666"/>
                <a:gd name="T42" fmla="*/ 0 w 285"/>
                <a:gd name="T43" fmla="*/ 0 h 666"/>
                <a:gd name="T44" fmla="*/ 0 w 285"/>
                <a:gd name="T45" fmla="*/ 0 h 666"/>
                <a:gd name="T46" fmla="*/ 0 w 285"/>
                <a:gd name="T47" fmla="*/ 0 h 666"/>
                <a:gd name="T48" fmla="*/ 0 w 285"/>
                <a:gd name="T49" fmla="*/ 0 h 666"/>
                <a:gd name="T50" fmla="*/ 0 w 285"/>
                <a:gd name="T51" fmla="*/ 0 h 666"/>
                <a:gd name="T52" fmla="*/ 0 w 285"/>
                <a:gd name="T53" fmla="*/ 0 h 666"/>
                <a:gd name="T54" fmla="*/ 0 w 285"/>
                <a:gd name="T55" fmla="*/ 0 h 666"/>
                <a:gd name="T56" fmla="*/ 0 w 285"/>
                <a:gd name="T57" fmla="*/ 0 h 666"/>
                <a:gd name="T58" fmla="*/ 0 w 285"/>
                <a:gd name="T59" fmla="*/ 0 h 666"/>
                <a:gd name="T60" fmla="*/ 0 w 285"/>
                <a:gd name="T61" fmla="*/ 0 h 666"/>
                <a:gd name="T62" fmla="*/ 0 w 285"/>
                <a:gd name="T63" fmla="*/ 0 h 666"/>
                <a:gd name="T64" fmla="*/ 0 w 285"/>
                <a:gd name="T65" fmla="*/ 0 h 666"/>
                <a:gd name="T66" fmla="*/ 0 w 285"/>
                <a:gd name="T67" fmla="*/ 0 h 666"/>
                <a:gd name="T68" fmla="*/ 0 w 285"/>
                <a:gd name="T69" fmla="*/ 0 h 666"/>
                <a:gd name="T70" fmla="*/ 0 w 285"/>
                <a:gd name="T71" fmla="*/ 0 h 666"/>
                <a:gd name="T72" fmla="*/ 0 w 285"/>
                <a:gd name="T73" fmla="*/ 0 h 666"/>
                <a:gd name="T74" fmla="*/ 0 w 285"/>
                <a:gd name="T75" fmla="*/ 0 h 666"/>
                <a:gd name="T76" fmla="*/ 0 w 285"/>
                <a:gd name="T77" fmla="*/ 0 h 666"/>
                <a:gd name="T78" fmla="*/ 0 w 285"/>
                <a:gd name="T79" fmla="*/ 0 h 666"/>
                <a:gd name="T80" fmla="*/ 0 w 285"/>
                <a:gd name="T81" fmla="*/ 0 h 666"/>
                <a:gd name="T82" fmla="*/ 0 w 285"/>
                <a:gd name="T83" fmla="*/ 0 h 666"/>
                <a:gd name="T84" fmla="*/ 0 w 285"/>
                <a:gd name="T85" fmla="*/ 0 h 666"/>
                <a:gd name="T86" fmla="*/ 0 w 285"/>
                <a:gd name="T87" fmla="*/ 0 h 66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85"/>
                <a:gd name="T133" fmla="*/ 0 h 666"/>
                <a:gd name="T134" fmla="*/ 285 w 285"/>
                <a:gd name="T135" fmla="*/ 666 h 66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85" h="666">
                  <a:moveTo>
                    <a:pt x="285" y="666"/>
                  </a:moveTo>
                  <a:lnTo>
                    <a:pt x="240" y="640"/>
                  </a:lnTo>
                  <a:lnTo>
                    <a:pt x="197" y="612"/>
                  </a:lnTo>
                  <a:lnTo>
                    <a:pt x="159" y="581"/>
                  </a:lnTo>
                  <a:lnTo>
                    <a:pt x="124" y="547"/>
                  </a:lnTo>
                  <a:lnTo>
                    <a:pt x="94" y="512"/>
                  </a:lnTo>
                  <a:lnTo>
                    <a:pt x="68" y="473"/>
                  </a:lnTo>
                  <a:lnTo>
                    <a:pt x="46" y="433"/>
                  </a:lnTo>
                  <a:lnTo>
                    <a:pt x="27" y="391"/>
                  </a:lnTo>
                  <a:lnTo>
                    <a:pt x="14" y="346"/>
                  </a:lnTo>
                  <a:lnTo>
                    <a:pt x="5" y="302"/>
                  </a:lnTo>
                  <a:lnTo>
                    <a:pt x="0" y="254"/>
                  </a:lnTo>
                  <a:lnTo>
                    <a:pt x="0" y="205"/>
                  </a:lnTo>
                  <a:lnTo>
                    <a:pt x="5" y="156"/>
                  </a:lnTo>
                  <a:lnTo>
                    <a:pt x="15" y="104"/>
                  </a:lnTo>
                  <a:lnTo>
                    <a:pt x="31" y="52"/>
                  </a:lnTo>
                  <a:lnTo>
                    <a:pt x="40" y="26"/>
                  </a:lnTo>
                  <a:lnTo>
                    <a:pt x="51" y="0"/>
                  </a:lnTo>
                  <a:lnTo>
                    <a:pt x="46" y="16"/>
                  </a:lnTo>
                  <a:lnTo>
                    <a:pt x="42" y="39"/>
                  </a:lnTo>
                  <a:lnTo>
                    <a:pt x="38" y="65"/>
                  </a:lnTo>
                  <a:lnTo>
                    <a:pt x="36" y="93"/>
                  </a:lnTo>
                  <a:lnTo>
                    <a:pt x="34" y="125"/>
                  </a:lnTo>
                  <a:lnTo>
                    <a:pt x="34" y="158"/>
                  </a:lnTo>
                  <a:lnTo>
                    <a:pt x="35" y="194"/>
                  </a:lnTo>
                  <a:lnTo>
                    <a:pt x="38" y="231"/>
                  </a:lnTo>
                  <a:lnTo>
                    <a:pt x="43" y="268"/>
                  </a:lnTo>
                  <a:lnTo>
                    <a:pt x="51" y="307"/>
                  </a:lnTo>
                  <a:lnTo>
                    <a:pt x="61" y="342"/>
                  </a:lnTo>
                  <a:lnTo>
                    <a:pt x="73" y="378"/>
                  </a:lnTo>
                  <a:lnTo>
                    <a:pt x="88" y="413"/>
                  </a:lnTo>
                  <a:lnTo>
                    <a:pt x="106" y="445"/>
                  </a:lnTo>
                  <a:lnTo>
                    <a:pt x="127" y="475"/>
                  </a:lnTo>
                  <a:lnTo>
                    <a:pt x="151" y="501"/>
                  </a:lnTo>
                  <a:lnTo>
                    <a:pt x="140" y="473"/>
                  </a:lnTo>
                  <a:lnTo>
                    <a:pt x="130" y="446"/>
                  </a:lnTo>
                  <a:lnTo>
                    <a:pt x="124" y="423"/>
                  </a:lnTo>
                  <a:lnTo>
                    <a:pt x="118" y="399"/>
                  </a:lnTo>
                  <a:lnTo>
                    <a:pt x="115" y="377"/>
                  </a:lnTo>
                  <a:lnTo>
                    <a:pt x="112" y="356"/>
                  </a:lnTo>
                  <a:lnTo>
                    <a:pt x="112" y="319"/>
                  </a:lnTo>
                  <a:lnTo>
                    <a:pt x="116" y="283"/>
                  </a:lnTo>
                  <a:lnTo>
                    <a:pt x="121" y="250"/>
                  </a:lnTo>
                  <a:lnTo>
                    <a:pt x="132" y="186"/>
                  </a:lnTo>
                  <a:lnTo>
                    <a:pt x="133" y="216"/>
                  </a:lnTo>
                  <a:lnTo>
                    <a:pt x="135" y="245"/>
                  </a:lnTo>
                  <a:lnTo>
                    <a:pt x="137" y="272"/>
                  </a:lnTo>
                  <a:lnTo>
                    <a:pt x="139" y="298"/>
                  </a:lnTo>
                  <a:lnTo>
                    <a:pt x="143" y="323"/>
                  </a:lnTo>
                  <a:lnTo>
                    <a:pt x="146" y="344"/>
                  </a:lnTo>
                  <a:lnTo>
                    <a:pt x="150" y="365"/>
                  </a:lnTo>
                  <a:lnTo>
                    <a:pt x="154" y="384"/>
                  </a:lnTo>
                  <a:lnTo>
                    <a:pt x="159" y="403"/>
                  </a:lnTo>
                  <a:lnTo>
                    <a:pt x="165" y="419"/>
                  </a:lnTo>
                  <a:lnTo>
                    <a:pt x="170" y="434"/>
                  </a:lnTo>
                  <a:lnTo>
                    <a:pt x="176" y="447"/>
                  </a:lnTo>
                  <a:lnTo>
                    <a:pt x="183" y="460"/>
                  </a:lnTo>
                  <a:lnTo>
                    <a:pt x="189" y="470"/>
                  </a:lnTo>
                  <a:lnTo>
                    <a:pt x="198" y="480"/>
                  </a:lnTo>
                  <a:lnTo>
                    <a:pt x="205" y="488"/>
                  </a:lnTo>
                  <a:lnTo>
                    <a:pt x="205" y="483"/>
                  </a:lnTo>
                  <a:lnTo>
                    <a:pt x="207" y="476"/>
                  </a:lnTo>
                  <a:lnTo>
                    <a:pt x="207" y="467"/>
                  </a:lnTo>
                  <a:lnTo>
                    <a:pt x="208" y="457"/>
                  </a:lnTo>
                  <a:lnTo>
                    <a:pt x="208" y="445"/>
                  </a:lnTo>
                  <a:lnTo>
                    <a:pt x="209" y="431"/>
                  </a:lnTo>
                  <a:lnTo>
                    <a:pt x="212" y="400"/>
                  </a:lnTo>
                  <a:lnTo>
                    <a:pt x="216" y="368"/>
                  </a:lnTo>
                  <a:lnTo>
                    <a:pt x="223" y="336"/>
                  </a:lnTo>
                  <a:lnTo>
                    <a:pt x="231" y="304"/>
                  </a:lnTo>
                  <a:lnTo>
                    <a:pt x="245" y="277"/>
                  </a:lnTo>
                  <a:lnTo>
                    <a:pt x="236" y="299"/>
                  </a:lnTo>
                  <a:lnTo>
                    <a:pt x="231" y="324"/>
                  </a:lnTo>
                  <a:lnTo>
                    <a:pt x="229" y="352"/>
                  </a:lnTo>
                  <a:lnTo>
                    <a:pt x="229" y="383"/>
                  </a:lnTo>
                  <a:lnTo>
                    <a:pt x="230" y="415"/>
                  </a:lnTo>
                  <a:lnTo>
                    <a:pt x="234" y="449"/>
                  </a:lnTo>
                  <a:lnTo>
                    <a:pt x="243" y="514"/>
                  </a:lnTo>
                  <a:lnTo>
                    <a:pt x="250" y="545"/>
                  </a:lnTo>
                  <a:lnTo>
                    <a:pt x="256" y="575"/>
                  </a:lnTo>
                  <a:lnTo>
                    <a:pt x="262" y="601"/>
                  </a:lnTo>
                  <a:lnTo>
                    <a:pt x="268" y="624"/>
                  </a:lnTo>
                  <a:lnTo>
                    <a:pt x="274" y="643"/>
                  </a:lnTo>
                  <a:lnTo>
                    <a:pt x="277" y="650"/>
                  </a:lnTo>
                  <a:lnTo>
                    <a:pt x="279" y="656"/>
                  </a:lnTo>
                  <a:lnTo>
                    <a:pt x="281" y="661"/>
                  </a:lnTo>
                  <a:lnTo>
                    <a:pt x="283" y="665"/>
                  </a:lnTo>
                  <a:lnTo>
                    <a:pt x="284" y="666"/>
                  </a:lnTo>
                  <a:lnTo>
                    <a:pt x="285" y="666"/>
                  </a:lnTo>
                  <a:close/>
                </a:path>
              </a:pathLst>
            </a:custGeom>
            <a:solidFill>
              <a:srgbClr val="DE1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763" name="Freeform 256"/>
          <p:cNvSpPr/>
          <p:nvPr/>
        </p:nvSpPr>
        <p:spPr bwMode="auto">
          <a:xfrm rot="20060665">
            <a:off x="4859348" y="2997220"/>
            <a:ext cx="339725" cy="250825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4" name="Freeform 257"/>
          <p:cNvSpPr/>
          <p:nvPr/>
        </p:nvSpPr>
        <p:spPr bwMode="auto">
          <a:xfrm rot="4101745" flipH="1">
            <a:off x="6757997" y="3330578"/>
            <a:ext cx="307975" cy="215900"/>
          </a:xfrm>
          <a:custGeom>
            <a:avLst/>
            <a:gdLst>
              <a:gd name="T0" fmla="*/ 2147483647 w 142"/>
              <a:gd name="T1" fmla="*/ 2147483647 h 89"/>
              <a:gd name="T2" fmla="*/ 2147483647 w 142"/>
              <a:gd name="T3" fmla="*/ 2147483647 h 89"/>
              <a:gd name="T4" fmla="*/ 2147483647 w 142"/>
              <a:gd name="T5" fmla="*/ 2147483647 h 89"/>
              <a:gd name="T6" fmla="*/ 2147483647 w 142"/>
              <a:gd name="T7" fmla="*/ 2147483647 h 89"/>
              <a:gd name="T8" fmla="*/ 2147483647 w 142"/>
              <a:gd name="T9" fmla="*/ 2147483647 h 89"/>
              <a:gd name="T10" fmla="*/ 2147483647 w 142"/>
              <a:gd name="T11" fmla="*/ 2147483647 h 89"/>
              <a:gd name="T12" fmla="*/ 2147483647 w 142"/>
              <a:gd name="T13" fmla="*/ 2147483647 h 89"/>
              <a:gd name="T14" fmla="*/ 2147483647 w 142"/>
              <a:gd name="T15" fmla="*/ 0 h 89"/>
              <a:gd name="T16" fmla="*/ 2147483647 w 142"/>
              <a:gd name="T17" fmla="*/ 2147483647 h 89"/>
              <a:gd name="T18" fmla="*/ 2147483647 w 142"/>
              <a:gd name="T19" fmla="*/ 2147483647 h 89"/>
              <a:gd name="T20" fmla="*/ 2147483647 w 142"/>
              <a:gd name="T21" fmla="*/ 2147483647 h 89"/>
              <a:gd name="T22" fmla="*/ 2147483647 w 142"/>
              <a:gd name="T23" fmla="*/ 2147483647 h 89"/>
              <a:gd name="T24" fmla="*/ 2147483647 w 142"/>
              <a:gd name="T25" fmla="*/ 2147483647 h 89"/>
              <a:gd name="T26" fmla="*/ 2147483647 w 142"/>
              <a:gd name="T27" fmla="*/ 2147483647 h 89"/>
              <a:gd name="T28" fmla="*/ 2147483647 w 142"/>
              <a:gd name="T29" fmla="*/ 2147483647 h 89"/>
              <a:gd name="T30" fmla="*/ 2147483647 w 142"/>
              <a:gd name="T31" fmla="*/ 2147483647 h 89"/>
              <a:gd name="T32" fmla="*/ 2147483647 w 142"/>
              <a:gd name="T33" fmla="*/ 2147483647 h 89"/>
              <a:gd name="T34" fmla="*/ 2147483647 w 142"/>
              <a:gd name="T35" fmla="*/ 2147483647 h 89"/>
              <a:gd name="T36" fmla="*/ 2147483647 w 142"/>
              <a:gd name="T37" fmla="*/ 2147483647 h 89"/>
              <a:gd name="T38" fmla="*/ 2147483647 w 142"/>
              <a:gd name="T39" fmla="*/ 2147483647 h 89"/>
              <a:gd name="T40" fmla="*/ 2147483647 w 142"/>
              <a:gd name="T41" fmla="*/ 2147483647 h 89"/>
              <a:gd name="T42" fmla="*/ 2147483647 w 142"/>
              <a:gd name="T43" fmla="*/ 2147483647 h 89"/>
              <a:gd name="T44" fmla="*/ 2147483647 w 142"/>
              <a:gd name="T45" fmla="*/ 2147483647 h 89"/>
              <a:gd name="T46" fmla="*/ 2147483647 w 142"/>
              <a:gd name="T47" fmla="*/ 2147483647 h 89"/>
              <a:gd name="T48" fmla="*/ 2147483647 w 142"/>
              <a:gd name="T49" fmla="*/ 2147483647 h 89"/>
              <a:gd name="T50" fmla="*/ 2147483647 w 142"/>
              <a:gd name="T51" fmla="*/ 2147483647 h 89"/>
              <a:gd name="T52" fmla="*/ 2147483647 w 142"/>
              <a:gd name="T53" fmla="*/ 2147483647 h 89"/>
              <a:gd name="T54" fmla="*/ 2147483647 w 142"/>
              <a:gd name="T55" fmla="*/ 2147483647 h 89"/>
              <a:gd name="T56" fmla="*/ 0 w 142"/>
              <a:gd name="T57" fmla="*/ 2147483647 h 89"/>
              <a:gd name="T58" fmla="*/ 0 w 142"/>
              <a:gd name="T59" fmla="*/ 2147483647 h 89"/>
              <a:gd name="T60" fmla="*/ 0 w 142"/>
              <a:gd name="T61" fmla="*/ 2147483647 h 89"/>
              <a:gd name="T62" fmla="*/ 2147483647 w 142"/>
              <a:gd name="T63" fmla="*/ 2147483647 h 89"/>
              <a:gd name="T64" fmla="*/ 2147483647 w 142"/>
              <a:gd name="T65" fmla="*/ 2147483647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2 Rectángulo redondeado"/>
          <p:cNvSpPr/>
          <p:nvPr/>
        </p:nvSpPr>
        <p:spPr>
          <a:xfrm>
            <a:off x="420689" y="1901845"/>
            <a:ext cx="3849687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>
                <a:solidFill>
                  <a:srgbClr val="000000"/>
                </a:solidFill>
              </a:rPr>
              <a:t>hot</a:t>
            </a:r>
            <a:endParaRPr lang="es-ES" sz="2800" b="1" dirty="0">
              <a:solidFill>
                <a:srgbClr val="000000"/>
              </a:solidFill>
            </a:endParaRPr>
          </a:p>
        </p:txBody>
      </p:sp>
      <p:sp>
        <p:nvSpPr>
          <p:cNvPr id="108" name="107 Rectángulo redondeado"/>
          <p:cNvSpPr/>
          <p:nvPr/>
        </p:nvSpPr>
        <p:spPr>
          <a:xfrm>
            <a:off x="420689" y="2809895"/>
            <a:ext cx="3849687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>
                <a:solidFill>
                  <a:srgbClr val="000000"/>
                </a:solidFill>
              </a:rPr>
              <a:t>warm</a:t>
            </a:r>
            <a:endParaRPr lang="es-ES" sz="2800" b="1" dirty="0">
              <a:solidFill>
                <a:srgbClr val="000000"/>
              </a:solidFill>
            </a:endParaRPr>
          </a:p>
        </p:txBody>
      </p:sp>
      <p:sp>
        <p:nvSpPr>
          <p:cNvPr id="109" name="108 Rectángulo redondeado"/>
          <p:cNvSpPr/>
          <p:nvPr/>
        </p:nvSpPr>
        <p:spPr>
          <a:xfrm>
            <a:off x="423863" y="3702051"/>
            <a:ext cx="3848100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>
                <a:solidFill>
                  <a:srgbClr val="000000"/>
                </a:solidFill>
              </a:rPr>
              <a:t>cold</a:t>
            </a:r>
            <a:endParaRPr lang="es-ES" sz="2800" b="1" dirty="0">
              <a:solidFill>
                <a:srgbClr val="000000"/>
              </a:solidFill>
            </a:endParaRPr>
          </a:p>
        </p:txBody>
      </p:sp>
      <p:sp>
        <p:nvSpPr>
          <p:cNvPr id="110" name="109 Rectángulo redondeado"/>
          <p:cNvSpPr/>
          <p:nvPr/>
        </p:nvSpPr>
        <p:spPr>
          <a:xfrm>
            <a:off x="423863" y="4610120"/>
            <a:ext cx="3848100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>
                <a:solidFill>
                  <a:srgbClr val="000000"/>
                </a:solidFill>
              </a:rPr>
              <a:t>cool</a:t>
            </a:r>
            <a:endParaRPr lang="es-ES" sz="2800" b="1" dirty="0">
              <a:solidFill>
                <a:srgbClr val="000000"/>
              </a:solidFill>
            </a:endParaRPr>
          </a:p>
        </p:txBody>
      </p:sp>
      <p:grpSp>
        <p:nvGrpSpPr>
          <p:cNvPr id="73769" name="110 Grupo"/>
          <p:cNvGrpSpPr/>
          <p:nvPr/>
        </p:nvGrpSpPr>
        <p:grpSpPr bwMode="auto">
          <a:xfrm>
            <a:off x="7050088" y="3476645"/>
            <a:ext cx="1924050" cy="2047875"/>
            <a:chOff x="3575050" y="3617184"/>
            <a:chExt cx="1924050" cy="2047876"/>
          </a:xfrm>
        </p:grpSpPr>
        <p:pic>
          <p:nvPicPr>
            <p:cNvPr id="73771" name="Picture 2" descr="http://toonclips.com/215/10891.jp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050" y="3617184"/>
              <a:ext cx="1924050" cy="2047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3772" name="Group 67"/>
            <p:cNvGrpSpPr/>
            <p:nvPr/>
          </p:nvGrpSpPr>
          <p:grpSpPr bwMode="auto">
            <a:xfrm rot="1809397">
              <a:off x="4033357" y="3632342"/>
              <a:ext cx="487537" cy="602969"/>
              <a:chOff x="4105" y="2976"/>
              <a:chExt cx="771" cy="999"/>
            </a:xfrm>
          </p:grpSpPr>
          <p:sp>
            <p:nvSpPr>
              <p:cNvPr id="73773" name="Rectangle 69"/>
              <p:cNvSpPr>
                <a:spLocks noChangeArrowheads="1"/>
              </p:cNvSpPr>
              <p:nvPr/>
            </p:nvSpPr>
            <p:spPr bwMode="auto">
              <a:xfrm>
                <a:off x="4422" y="3385"/>
                <a:ext cx="45" cy="590"/>
              </a:xfrm>
              <a:prstGeom prst="rect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3774" name="Group 70"/>
              <p:cNvGrpSpPr/>
              <p:nvPr/>
            </p:nvGrpSpPr>
            <p:grpSpPr bwMode="auto">
              <a:xfrm>
                <a:off x="4105" y="2976"/>
                <a:ext cx="771" cy="727"/>
                <a:chOff x="4105" y="2976"/>
                <a:chExt cx="771" cy="727"/>
              </a:xfrm>
            </p:grpSpPr>
            <p:sp>
              <p:nvSpPr>
                <p:cNvPr id="73775" name="Oval 71"/>
                <p:cNvSpPr>
                  <a:spLocks noChangeArrowheads="1"/>
                </p:cNvSpPr>
                <p:nvPr/>
              </p:nvSpPr>
              <p:spPr bwMode="auto">
                <a:xfrm rot="300786">
                  <a:off x="4105" y="3158"/>
                  <a:ext cx="454" cy="2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76" name="Oval 72"/>
                <p:cNvSpPr>
                  <a:spLocks noChangeArrowheads="1"/>
                </p:cNvSpPr>
                <p:nvPr/>
              </p:nvSpPr>
              <p:spPr bwMode="auto">
                <a:xfrm>
                  <a:off x="4377" y="2976"/>
                  <a:ext cx="227" cy="40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77" name="Oval 73"/>
                <p:cNvSpPr>
                  <a:spLocks noChangeArrowheads="1"/>
                </p:cNvSpPr>
                <p:nvPr/>
              </p:nvSpPr>
              <p:spPr bwMode="auto">
                <a:xfrm rot="-601512">
                  <a:off x="4377" y="3158"/>
                  <a:ext cx="499" cy="2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78" name="Oval 74"/>
                <p:cNvSpPr>
                  <a:spLocks noChangeArrowheads="1"/>
                </p:cNvSpPr>
                <p:nvPr/>
              </p:nvSpPr>
              <p:spPr bwMode="auto">
                <a:xfrm rot="-3164945">
                  <a:off x="4127" y="3362"/>
                  <a:ext cx="499" cy="18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79" name="Oval 75"/>
                <p:cNvSpPr>
                  <a:spLocks noChangeArrowheads="1"/>
                </p:cNvSpPr>
                <p:nvPr/>
              </p:nvSpPr>
              <p:spPr bwMode="auto">
                <a:xfrm rot="-2006260">
                  <a:off x="4468" y="3249"/>
                  <a:ext cx="227" cy="45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80" name="Oval 76"/>
                <p:cNvSpPr>
                  <a:spLocks noChangeArrowheads="1"/>
                </p:cNvSpPr>
                <p:nvPr/>
              </p:nvSpPr>
              <p:spPr bwMode="auto">
                <a:xfrm>
                  <a:off x="4377" y="3203"/>
                  <a:ext cx="227" cy="22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00"/>
                    </a:gs>
                    <a:gs pos="100000">
                      <a:srgbClr val="FFCC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246" name="AutoShape 12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086735" y="5983308"/>
            <a:ext cx="949325" cy="758825"/>
          </a:xfrm>
          <a:prstGeom prst="actionButtonForwardNex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8" grpId="0" animBg="1"/>
      <p:bldP spid="109" grpId="0" animBg="1"/>
      <p:bldP spid="109" grpId="1" animBg="1"/>
      <p:bldP spid="110" grpId="0" animBg="1"/>
      <p:bldP spid="110" grpId="1" animBg="1"/>
      <p:bldP spid="52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9398" y="188916"/>
            <a:ext cx="8713787" cy="6480175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bg-BG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18649" y="232666"/>
            <a:ext cx="61067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  <a:cs typeface="+mn-cs"/>
              </a:rPr>
              <a:t>What season is it?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04250" y="1340768"/>
            <a:ext cx="1800200" cy="1008112"/>
          </a:xfrm>
          <a:prstGeom prst="roundRect">
            <a:avLst>
              <a:gd name="adj" fmla="val 1941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1 spring</a:t>
            </a:r>
            <a:endParaRPr lang="bg-BG" sz="3200" b="1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2411423" y="1370033"/>
            <a:ext cx="3673475" cy="2847975"/>
          </a:xfrm>
          <a:prstGeom prst="wedgeRoundRectCallout">
            <a:avLst>
              <a:gd name="adj1" fmla="val -55433"/>
              <a:gd name="adj2" fmla="val 11095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bg-BG"/>
          </a:p>
        </p:txBody>
      </p:sp>
      <p:sp>
        <p:nvSpPr>
          <p:cNvPr id="74760" name="TextBox 6"/>
          <p:cNvSpPr txBox="1">
            <a:spLocks noChangeArrowheads="1"/>
          </p:cNvSpPr>
          <p:nvPr/>
        </p:nvSpPr>
        <p:spPr bwMode="auto">
          <a:xfrm>
            <a:off x="2497138" y="1370023"/>
            <a:ext cx="358775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/>
              <a:t>The temperature is hot. </a:t>
            </a:r>
            <a:br>
              <a:rPr lang="en-US" sz="2800" b="1"/>
            </a:br>
            <a:r>
              <a:rPr lang="en-US" sz="2800" b="1"/>
              <a:t>We can swim in the swimming pool and eat ice cream</a:t>
            </a:r>
            <a:endParaRPr lang="en-US" sz="2800" b="1"/>
          </a:p>
          <a:p>
            <a:pPr eaLnBrk="1" hangingPunct="1"/>
            <a:r>
              <a:rPr lang="en-US" sz="2800" b="1"/>
              <a:t>It’s …</a:t>
            </a:r>
            <a:endParaRPr lang="bg-BG" sz="2800" b="1"/>
          </a:p>
        </p:txBody>
      </p:sp>
      <p:sp>
        <p:nvSpPr>
          <p:cNvPr id="14" name="Rounded Rectangle 13"/>
          <p:cNvSpPr/>
          <p:nvPr/>
        </p:nvSpPr>
        <p:spPr>
          <a:xfrm>
            <a:off x="6804250" y="2527511"/>
            <a:ext cx="1800200" cy="1008112"/>
          </a:xfrm>
          <a:prstGeom prst="roundRect">
            <a:avLst>
              <a:gd name="adj" fmla="val 1941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2 summer</a:t>
            </a:r>
            <a:endParaRPr lang="bg-BG" sz="28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6804250" y="3714254"/>
            <a:ext cx="1800200" cy="1008112"/>
          </a:xfrm>
          <a:prstGeom prst="roundRect">
            <a:avLst>
              <a:gd name="adj" fmla="val 1941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3 winter</a:t>
            </a:r>
            <a:endParaRPr lang="bg-BG" sz="32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804250" y="4900997"/>
            <a:ext cx="1800200" cy="1008112"/>
          </a:xfrm>
          <a:prstGeom prst="roundRect">
            <a:avLst>
              <a:gd name="adj" fmla="val 1941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4 autumn</a:t>
            </a:r>
            <a:endParaRPr lang="bg-BG" sz="2800" b="1" dirty="0"/>
          </a:p>
        </p:txBody>
      </p:sp>
      <p:pic>
        <p:nvPicPr>
          <p:cNvPr id="13" name="Picture 6" descr="http://s017.radikal.ru/i444/1210/f9/4648985989ab.png"/>
          <p:cNvPicPr>
            <a:picLocks noChangeAspect="1" noChangeArrowheads="1"/>
          </p:cNvPicPr>
          <p:nvPr/>
        </p:nvPicPr>
        <p:blipFill rotWithShape="1">
          <a:blip r:embed="rId1" cstate="email"/>
          <a:srcRect l="30310" r="31610" b="70034"/>
          <a:stretch>
            <a:fillRect/>
          </a:stretch>
        </p:blipFill>
        <p:spPr bwMode="auto">
          <a:xfrm>
            <a:off x="1013741" y="4933954"/>
            <a:ext cx="1483505" cy="173540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71" name="AutoShape 2" descr="data:image/jpeg;base64,/9j/4AAQSkZJRgABAQAAAQABAAD/2wCEAAkGBxISEhQSEhQVFhMVFRkYFxUYFRQVFBgVFhQYGBYYFRcYHCgiGBolHBUXITEhJSksLi4uGB8zODMsNygtLisBCgoKDg0OGxAQGiwkICQsLCwsLCwsLCwsLCwsLCwsLCwsLCwsLCwsLCwsLCwsLCwsLCwsLCwsLCwsLCwsLCw3LP/AABEIAPwAyAMBIgACEQEDEQH/xAAcAAEAAgMBAQEAAAAAAAAAAAAABAUDBgcCAQj/xAA6EAACAQIEAwYDBwMDBQAAAAAAAQIDEQQhMUEFElEGImFxgZETobEyQlJywdHhB4LwFGLxFUOSorL/xAAZAQEAAwEBAAAAAAAAAAAAAAAAAQIDBAX/xAAgEQEBAAICAwEAAwAAAAAAAAAAAQIRAyESMUFREyIy/9oADAMBAAIRAxEAPwDuIAAAAAAAAAAAAAAAAAAAAAAAAAAAAAAAAAAAAAAAAAAAAAYq+IjBXnJRXVuxT8b7RRo92C557v7sfPq/A1niPEFPvOTm/e3kloZ5cki0xtbPje0tKGUE5v2j7v8AYrK3aCvPS0F4K792a/gKk5uzi0tm1ZeOZavD2Tb8rbGfnb2t4yMy4lUS5nOT/uZOw/EJtXjOXq7/AFKd0Vaz0PFSr8NJReTI87PZrbZY8SqW1T81+xkjxeSzlFNeGX1KjCye3QlU5J5bl/Ko0usJj4T8H0v9CWavLD6uN01siy4dj3kpadd15lsc/wBRYtgAaKgAAAAAAAAAAAAAAABqva/jcoP4ME02k5S0ye0X9WXvF+Ixw9N1JeSW7fQ5bxjjVSvU5pvyWkUuiRnyZamlsYyyxHM7N2Xhr7lpg6cHo7eZrUZ5EjCY2zMJ0u221kox0+RmhQunn7GPBVOZK2hIbtlfcuhBxeGytB5vRXMFGE6eU1qrWdmmWlKiubmJWIpKSSaK+P02i4GS00eljzBWmne9/qtUeqFDPLYyVqVmpWt16P8AkipTV1PjprbcxUq6ZIsX3tVJwOJd1B+nUsSjqx3Wxb4WrzRT9/M0wy+IsZQAaKgAAAAAAAAAAAETi2M+DRqVLXcYtpbN6JP1aA1bt/Gq1F2SpQ+85K8pyyso63svqaBzlrxDH1Krc60nK+nReCWxRKV7vo7P1ObLLdaSJUXfIxTydtzzRnaSZY0sK56edylm1l7wLH8q5Xr43LaVXmevma/SlKN5Wu2rXWq8SZRxa5byWa6akyo02GgzPFWZVcPxUZRumT5Sd09v1L7V0yYdZtoy4im3HLU+QfK/BkmA0IFOKeb1JNJ7HmrR72W5jhV71mV2lLaM/DHa8fX/AD5GIyYJd/0/Y0x9ovpYAA2UAAAAAAAAAAB8lJJXeSW+xz3tT2pVaToUbOkvty/E1mreF7eZn7fdoMnh6en/AHHs3+H0epzqNZxlzL2Ofl5ddNMcdrxd7LYg1oKnk987+pY4dK3TL5kapRctFlfvP1KVLBTpRlFu6TSulu+tiy4PzJcyTcXr6HqlTTck9NP2LHh2H5VaLyvmvAa7EzCwjJXWnTx8TDxLBZWjkzHh04Sfg9PUnLFJvNZ/oOrOz0qeFzlTnmsvobZR7yTW5VwpxeZaYdxUbJk4ywvbHKrOK7yvnr0J+GxF9dTDGzTjIwxp8mj1E3ELGpG5iq0lZS6fTc90pGN4iLvZq1mTdfUTbLRndHqNRp5anjDLIw42rypNfiS+ouWptMm+lzSrprVX3Mxr+Hk27lxhq98nqa4cnkpZpIABogAAAAACh7Y15QoxcJ8r51o7N5PT1sXxr3bTCOdKM1fuS08JZX90vcrn6TPbnOOpOSb3ZSTTi/JmyVtGYP8Ap0atmnZrW+j6HFnj5NsbphhO8Y5mVV1DJtNdU0/dEP4covlkmrPfdeHVEj4SlkkvMmZbRpmo4nm70b5alvwuvqa7Gp8Fq6dtC4wVRXfR5r+C0qNL5UFOPNvYjww0r8y/lHnBYhvLwLXCSSSiy3sRqUrNRlFpvSyM9LJ2ZLq0k2n00PsVnbxJkqHipdRbWp8oc0mnymeq8voZqLsvQfRmp08mYKuAWq1MkKmt2eoVCLjMvZLopwyzKzjNRKMF/vXyLW9/Io+L96pGP4V85P8Agy57rC6X4/8ASRhKyTZb4SeaZURo7k3CSaVi/FudVXJdg+I+nYyAAAAAAo+1eDqVKa+Gr8rbavqrbLdl4YsVXVOEpu7UVfJXeRFm4OW4mN48qXeWvXxMOAqJSaM9ZyqSnVerbbfmyBCrarB6+D8crHLfbVeuip2UknvmRJ8NcW776NfqidFu5LTTsLNm2uY7B3Rj4XTd+U2fEYRNeH6+B5hwnluylxu076YMLhmTFFxM2FbTSsr9dvY+YiMpS6LoX310h9eLMtOtcizwsk1umSYUXFpWuhMv00z8/UyqZlw9NWzJlNIsqh4fDtu7yRMjRiszJESklqB4krJlHyPnlN63/hL2LCtWk3eOn+Zkape6sst2ZZf2WnTLhbu69iwwTzSIGDm7tWy6k3DRlzJpZddjbCa0rViADoUAAAAAA81Y3TV7XTV+l1qegBrb7L3jyupl4R29zW+0vZ//AE8oThzTjq8s001e9lZLNfM6QCl45UzKubUcZBrN+5mhWW2hsXaPs1HEWnC0amjvlFrPotc9TVMVga2HaVWLteylrF+T/QxyxsXli/hLnjZa5GedVRSW+5XUJ2ivkZaeJTyeZFlGapVT0diTgaOWet9VmYIYaLtkrFpRiorSyGON+lqPVhn5HqMDxOsubU9yi+uXgB9vY9Qq563MLpXV7Hqk1FNvQapt9xGO5cmfKFfm31K3iXed1ufOG1ZK90RPfZ8X0EiPW4dOeWSX4v4PWGhUeajl1eRbo2xxlVtUvC8FVhLvLJO2q9/IuwDSTSLQAEoAAAAAAAAAAAKrtRg3VwtaMftqDlB7qcVzRt6q3qWoIs2Pz/R4/VjJSm3Om1slzxW6Wm7XzNgwfHKKlFupFKWzyklf2Nd7VYP4OJrw+y4VZWyys+9H3jJFMqrlG6S/dPpo0zkdGtuv0uNU+WL5ku9Zd5Z30Stu/wBC3o8Qi01fY4RC3m1+aP8A9LMu+G9oqkbXnJpfdk215Xe2f0Leavg6dGV5K/uW8Z93M51DtZWvZU4W/E7v3zVj7PtFiJppTSyzUEr38/1TK+ckT/Ha3vGcSp0rfEla+iSbb9EU+K7SKT5YwvDLXJvPpsjWKNLmfPKTd/tNtv2e5JcdOX7PXd/5/lyt5b8aTik9rujxhyy+H5d72WmbN0weBjFJtXlbPpfwNP7MYTnrRX4HzP0Xd+bRvhvw7s3WPLqXUAAbsgAAAAAAAAAAAAAAAAAAcm/q3hLYmnUtlOjr1lTnn8pROdfZldc1tba5b2va3kdu/qfw9VMKqv3qMk/7ZtRa93F+hxjE05Z7ry18Gn9Tl5JrJvhdxiVSSfKmmnmrvvW9SQ4yvdWstbtxW2aaRGw6Ulazi46LNZeuTXgZ8LJPu3au9/8AjxM60idh5c2V03qmru3lck0N0nd3V/Tr0ItOHJKyjdrfNu/hmWNOF0ne1l3sk/a2V8ilaRY080nqraLNZdSbhYNZa5/+K/Xf3InD6StdXcPFu79HtqW+DouTjBayaXvln7lS1uHZHB8lOU3rN5fljl9bl8Y8PSUIxitIpJeiMh6OGPjNOHK7uwAFkAAAAAAAAAAAAAAAAAAAi8Uwiq0alJ/fhKPq1k/R2Z+e8cuR3kmmm1Lwayal7NH6OOLdv+GfCxlW2Uaj+JH+/wC1b+7mMeWfWnHfjUIResJXi9E29N80THGpk4tW8WRaUU3yySuntkr+mhJwNZX5FGVpZO6lY5q3ibhoSqKMeaKle91nfXTm9SZhVaXdT1s5PTXPwI/+nlTfcjGKWksl83f5FhSjzqN3orcqvd7X0uylaROopPON3fr+ptnZHB81Tmeagtf9zyXyv8jWsPRz2stui8TofZzCfDox6z7ze+enysacOO8mXLlqLQAHc5QAAAAAAAAAAAAAAAAAAAAANF/qpw7mo06yWcJcsvyz0v6q39xvRA49gVXw9Wk/vQdvzLOPzSK5Tc0nG6r88Yqgk+bmlHq9l456kqg7q8Z3ss7Zvz1yPtWfLLvZJ7P52ex7p0WpXUYNdck7P0OKuqLHCVYSio1JOWm1nn1J+Bpycllyxi7pLV7K5Cp4d25lklbJZ2e3gWnD53Wd09lLW19vAzrSel7wjC/EnGHV5+WrfsdDSNZ7IYXOVR7d2PrnL9DZzt4MdY7cvLd3QADZkAAAAAAAAAAAAAAAAAAAAAAAA4f244d8LF1oaRlLmj0tPvaeDdvQpcBSb7k1FR87JPa6vodH/qvw66p1l0cJO11l3o3/APY5vFJpOSa8m2mn5HFyTVdXHdxeYNOn+C1nlbP06e5b4XDZ3tm9epS4G7XK1yx+7K6un5G4dmMBzVYJ5qPek/BfzYyk3dNLdRu3CML8OjCL1td/mebJgB6Mmppw27AASAAAAAAAAAAAAAAAAAAAAAAAAKjtXgfjYWrDdR5o/mh3l72t6nEPh8krpScZapZr22P0K0cT4zh/gYirTafLGbWX4W7x8smjn559bcN+MnD4c1nyWW0n02y2Z0fsbhbQlUesnZPwX8/Q0bhFJ2STcua1r730OqYKgqdOMF91Jeu79zPgx3dr82XWmcAHY5gAAAAAAAAAAAAAAAAAAAAAAAAAADmP9SsN8PFQq27tWFn4yp5P15XH2OnFP2o4DHGUfht8s4tShO1+WSyzW6abT8ynJj5Y6Wwuq1bsLhHOcZO/JFOWdtb93y6+h0EpeyvBXhaPJJpzbu2r28Emy6I4sfHHtPJl5UABooAAAAAAAAAAAAAAAAAAAAAAAAAAAAAAAAAAAAAAAAAAAAAAAA//2Q=="/>
          <p:cNvSpPr>
            <a:spLocks noChangeAspect="1" noChangeArrowheads="1"/>
          </p:cNvSpPr>
          <p:nvPr/>
        </p:nvSpPr>
        <p:spPr bwMode="auto">
          <a:xfrm>
            <a:off x="155576" y="-1790700"/>
            <a:ext cx="29813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74772" name="AutoShape 4" descr="data:image/jpeg;base64,/9j/4AAQSkZJRgABAQAAAQABAAD/2wCEAAkGBxISEhQSEhQVFhMVFRkYFxUYFRQVFBgVFhQYGBYYFRcYHCgiGBolHBUXITEhJSksLi4uGB8zODMsNygtLisBCgoKDg0OGxAQGiwkICQsLCwsLCwsLCwsLCwsLCwsLCwsLCwsLCwsLCwsLCwsLCwsLCwsLCwsLCwsLCwsLCw3LP/AABEIAPwAyAMBIgACEQEDEQH/xAAcAAEAAgMBAQEAAAAAAAAAAAAABAUDBgcCAQj/xAA6EAACAQIEAwYDBwMDBQAAAAAAAQIDEQQhMUEFElEGImFxgZETobEyQlJywdHhB4LwFGLxFUOSorL/xAAZAQEAAwEBAAAAAAAAAAAAAAAAAQIDBAX/xAAgEQEBAAICAwEAAwAAAAAAAAAAAQIRAyESMUFREyIy/9oADAMBAAIRAxEAPwDuIAAAAAAAAAAAAAAAAAAAAAAAAAAAAAAAAAAAAAAAAAAAAAYq+IjBXnJRXVuxT8b7RRo92C557v7sfPq/A1niPEFPvOTm/e3kloZ5cki0xtbPje0tKGUE5v2j7v8AYrK3aCvPS0F4K792a/gKk5uzi0tm1ZeOZavD2Tb8rbGfnb2t4yMy4lUS5nOT/uZOw/EJtXjOXq7/AFKd0Vaz0PFSr8NJReTI87PZrbZY8SqW1T81+xkjxeSzlFNeGX1KjCye3QlU5J5bl/Ko0usJj4T8H0v9CWavLD6uN01siy4dj3kpadd15lsc/wBRYtgAaKgAAAAAAAAAAAAAAABqva/jcoP4ME02k5S0ye0X9WXvF+Ixw9N1JeSW7fQ5bxjjVSvU5pvyWkUuiRnyZamlsYyyxHM7N2Xhr7lpg6cHo7eZrUZ5EjCY2zMJ0u221kox0+RmhQunn7GPBVOZK2hIbtlfcuhBxeGytB5vRXMFGE6eU1qrWdmmWlKiubmJWIpKSSaK+P02i4GS00eljzBWmne9/qtUeqFDPLYyVqVmpWt16P8AkipTV1PjprbcxUq6ZIsX3tVJwOJd1B+nUsSjqx3Wxb4WrzRT9/M0wy+IsZQAaKgAAAAAAAAAAAETi2M+DRqVLXcYtpbN6JP1aA1bt/Gq1F2SpQ+85K8pyyso63svqaBzlrxDH1Krc60nK+nReCWxRKV7vo7P1ObLLdaSJUXfIxTydtzzRnaSZY0sK56edylm1l7wLH8q5Xr43LaVXmevma/SlKN5Wu2rXWq8SZRxa5byWa6akyo02GgzPFWZVcPxUZRumT5Sd09v1L7V0yYdZtoy4im3HLU+QfK/BkmA0IFOKeb1JNJ7HmrR72W5jhV71mV2lLaM/DHa8fX/AD5GIyYJd/0/Y0x9ovpYAA2UAAAAAAAAAAB8lJJXeSW+xz3tT2pVaToUbOkvty/E1mreF7eZn7fdoMnh6en/AHHs3+H0epzqNZxlzL2Ofl5ddNMcdrxd7LYg1oKnk987+pY4dK3TL5kapRctFlfvP1KVLBTpRlFu6TSulu+tiy4PzJcyTcXr6HqlTTck9NP2LHh2H5VaLyvmvAa7EzCwjJXWnTx8TDxLBZWjkzHh04Sfg9PUnLFJvNZ/oOrOz0qeFzlTnmsvobZR7yTW5VwpxeZaYdxUbJk4ywvbHKrOK7yvnr0J+GxF9dTDGzTjIwxp8mj1E3ELGpG5iq0lZS6fTc90pGN4iLvZq1mTdfUTbLRndHqNRp5anjDLIw42rypNfiS+ouWptMm+lzSrprVX3Mxr+Hk27lxhq98nqa4cnkpZpIABogAAAAACh7Y15QoxcJ8r51o7N5PT1sXxr3bTCOdKM1fuS08JZX90vcrn6TPbnOOpOSb3ZSTTi/JmyVtGYP8Ap0atmnZrW+j6HFnj5NsbphhO8Y5mVV1DJtNdU0/dEP4covlkmrPfdeHVEj4SlkkvMmZbRpmo4nm70b5alvwuvqa7Gp8Fq6dtC4wVRXfR5r+C0qNL5UFOPNvYjww0r8y/lHnBYhvLwLXCSSSiy3sRqUrNRlFpvSyM9LJ2ZLq0k2n00PsVnbxJkqHipdRbWp8oc0mnymeq8voZqLsvQfRmp08mYKuAWq1MkKmt2eoVCLjMvZLopwyzKzjNRKMF/vXyLW9/Io+L96pGP4V85P8Agy57rC6X4/8ASRhKyTZb4SeaZURo7k3CSaVi/FudVXJdg+I+nYyAAAAAAo+1eDqVKa+Gr8rbavqrbLdl4YsVXVOEpu7UVfJXeRFm4OW4mN48qXeWvXxMOAqJSaM9ZyqSnVerbbfmyBCrarB6+D8crHLfbVeuip2UknvmRJ8NcW776NfqidFu5LTTsLNm2uY7B3Rj4XTd+U2fEYRNeH6+B5hwnluylxu076YMLhmTFFxM2FbTSsr9dvY+YiMpS6LoX310h9eLMtOtcizwsk1umSYUXFpWuhMv00z8/UyqZlw9NWzJlNIsqh4fDtu7yRMjRiszJESklqB4krJlHyPnlN63/hL2LCtWk3eOn+Zkape6sst2ZZf2WnTLhbu69iwwTzSIGDm7tWy6k3DRlzJpZddjbCa0rViADoUAAAAAA81Y3TV7XTV+l1qegBrb7L3jyupl4R29zW+0vZ//AE8oThzTjq8s001e9lZLNfM6QCl45UzKubUcZBrN+5mhWW2hsXaPs1HEWnC0amjvlFrPotc9TVMVga2HaVWLteylrF+T/QxyxsXli/hLnjZa5GedVRSW+5XUJ2ivkZaeJTyeZFlGapVT0diTgaOWet9VmYIYaLtkrFpRiorSyGON+lqPVhn5HqMDxOsubU9yi+uXgB9vY9Qq563MLpXV7Hqk1FNvQapt9xGO5cmfKFfm31K3iXed1ufOG1ZK90RPfZ8X0EiPW4dOeWSX4v4PWGhUeajl1eRbo2xxlVtUvC8FVhLvLJO2q9/IuwDSTSLQAEoAAAAAAAAAAAKrtRg3VwtaMftqDlB7qcVzRt6q3qWoIs2Pz/R4/VjJSm3Om1slzxW6Wm7XzNgwfHKKlFupFKWzyklf2Nd7VYP4OJrw+y4VZWyys+9H3jJFMqrlG6S/dPpo0zkdGtuv0uNU+WL5ku9Zd5Z30Stu/wBC3o8Qi01fY4RC3m1+aP8A9LMu+G9oqkbXnJpfdk215Xe2f0Leavg6dGV5K/uW8Z93M51DtZWvZU4W/E7v3zVj7PtFiJppTSyzUEr38/1TK+ckT/Ha3vGcSp0rfEla+iSbb9EU+K7SKT5YwvDLXJvPpsjWKNLmfPKTd/tNtv2e5JcdOX7PXd/5/lyt5b8aTik9rujxhyy+H5d72WmbN0weBjFJtXlbPpfwNP7MYTnrRX4HzP0Xd+bRvhvw7s3WPLqXUAAbsgAAAAAAAAAAAAAAAAAAcm/q3hLYmnUtlOjr1lTnn8pROdfZldc1tba5b2va3kdu/qfw9VMKqv3qMk/7ZtRa93F+hxjE05Z7ry18Gn9Tl5JrJvhdxiVSSfKmmnmrvvW9SQ4yvdWstbtxW2aaRGw6Ulazi46LNZeuTXgZ8LJPu3au9/8AjxM60idh5c2V03qmru3lck0N0nd3V/Tr0ItOHJKyjdrfNu/hmWNOF0ne1l3sk/a2V8ilaRY080nqraLNZdSbhYNZa5/+K/Xf3InD6StdXcPFu79HtqW+DouTjBayaXvln7lS1uHZHB8lOU3rN5fljl9bl8Y8PSUIxitIpJeiMh6OGPjNOHK7uwAFkAAAAAAAAAAAAAAAAAAAi8Uwiq0alJ/fhKPq1k/R2Z+e8cuR3kmmm1Lwayal7NH6OOLdv+GfCxlW2Uaj+JH+/wC1b+7mMeWfWnHfjUIResJXi9E29N80THGpk4tW8WRaUU3yySuntkr+mhJwNZX5FGVpZO6lY5q3ibhoSqKMeaKle91nfXTm9SZhVaXdT1s5PTXPwI/+nlTfcjGKWksl83f5FhSjzqN3orcqvd7X0uylaROopPON3fr+ptnZHB81Tmeagtf9zyXyv8jWsPRz2stui8TofZzCfDox6z7ze+enysacOO8mXLlqLQAHc5QAAAAAAAAAAAAAAAAAAAAANF/qpw7mo06yWcJcsvyz0v6q39xvRA49gVXw9Wk/vQdvzLOPzSK5Tc0nG6r88Yqgk+bmlHq9l456kqg7q8Z3ss7Zvz1yPtWfLLvZJ7P52ex7p0WpXUYNdck7P0OKuqLHCVYSio1JOWm1nn1J+Bpycllyxi7pLV7K5Cp4d25lklbJZ2e3gWnD53Wd09lLW19vAzrSel7wjC/EnGHV5+WrfsdDSNZ7IYXOVR7d2PrnL9DZzt4MdY7cvLd3QADZkAAAAAAAAAAAAAAAAAAAAAAAA4f244d8LF1oaRlLmj0tPvaeDdvQpcBSb7k1FR87JPa6vodH/qvw66p1l0cJO11l3o3/APY5vFJpOSa8m2mn5HFyTVdXHdxeYNOn+C1nlbP06e5b4XDZ3tm9epS4G7XK1yx+7K6un5G4dmMBzVYJ5qPek/BfzYyk3dNLdRu3CML8OjCL1td/mebJgB6Mmppw27AASAAAAAAAAAAAAAAAAAAAAAAAAKjtXgfjYWrDdR5o/mh3l72t6nEPh8krpScZapZr22P0K0cT4zh/gYirTafLGbWX4W7x8smjn559bcN+MnD4c1nyWW0n02y2Z0fsbhbQlUesnZPwX8/Q0bhFJ2STcua1r730OqYKgqdOMF91Jeu79zPgx3dr82XWmcAHY5gAAAAAAAAAAAAAAAAAAAAAAAAAADmP9SsN8PFQq27tWFn4yp5P15XH2OnFP2o4DHGUfht8s4tShO1+WSyzW6abT8ynJj5Y6Wwuq1bsLhHOcZO/JFOWdtb93y6+h0EpeyvBXhaPJJpzbu2r28Emy6I4sfHHtPJl5UABooAAAAAAAAAAAAAAAAAAAAAAAAAAAAAAAAAAAAAAAAAAAAAAAA//2Q=="/>
          <p:cNvSpPr>
            <a:spLocks noChangeAspect="1" noChangeArrowheads="1"/>
          </p:cNvSpPr>
          <p:nvPr/>
        </p:nvSpPr>
        <p:spPr bwMode="auto">
          <a:xfrm>
            <a:off x="307976" y="-1638300"/>
            <a:ext cx="29813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7" name="Rectangle 16"/>
          <p:cNvSpPr/>
          <p:nvPr/>
        </p:nvSpPr>
        <p:spPr>
          <a:xfrm>
            <a:off x="3751288" y="3535623"/>
            <a:ext cx="2220480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summer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48645" y="4553568"/>
            <a:ext cx="178927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  <a:cs typeface="+mn-cs"/>
              </a:rPr>
              <a:t>OK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  <a:cs typeface="+mn-cs"/>
            </a:endParaRPr>
          </a:p>
        </p:txBody>
      </p:sp>
      <p:pic>
        <p:nvPicPr>
          <p:cNvPr id="20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81" y="5476898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0" y="20"/>
            <a:ext cx="9144000" cy="5300663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3" name="AutoShape 43"/>
          <p:cNvSpPr>
            <a:spLocks noChangeArrowheads="1"/>
          </p:cNvSpPr>
          <p:nvPr/>
        </p:nvSpPr>
        <p:spPr bwMode="auto">
          <a:xfrm rot="10800000" flipH="1">
            <a:off x="10" y="4581525"/>
            <a:ext cx="4500563" cy="1771650"/>
          </a:xfrm>
          <a:prstGeom prst="flowChartDocument">
            <a:avLst/>
          </a:prstGeom>
          <a:gradFill rotWithShape="1">
            <a:gsLst>
              <a:gs pos="0">
                <a:srgbClr val="5E4700"/>
              </a:gs>
              <a:gs pos="100000">
                <a:srgbClr val="CC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AutoShape 4"/>
          <p:cNvSpPr>
            <a:spLocks noChangeArrowheads="1"/>
          </p:cNvSpPr>
          <p:nvPr/>
        </p:nvSpPr>
        <p:spPr bwMode="auto">
          <a:xfrm rot="10800000">
            <a:off x="0" y="4724400"/>
            <a:ext cx="9144000" cy="2133600"/>
          </a:xfrm>
          <a:prstGeom prst="flowChartDocument">
            <a:avLst/>
          </a:prstGeom>
          <a:gradFill rotWithShape="1">
            <a:gsLst>
              <a:gs pos="0">
                <a:srgbClr val="CC9900"/>
              </a:gs>
              <a:gs pos="100000">
                <a:srgbClr val="EDEA7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algn="ctr"/>
            <a:endParaRPr lang="en-US"/>
          </a:p>
        </p:txBody>
      </p:sp>
      <p:sp>
        <p:nvSpPr>
          <p:cNvPr id="76805" name="AutoShape 10"/>
          <p:cNvSpPr>
            <a:spLocks noChangeArrowheads="1"/>
          </p:cNvSpPr>
          <p:nvPr/>
        </p:nvSpPr>
        <p:spPr bwMode="auto">
          <a:xfrm>
            <a:off x="6948488" y="260353"/>
            <a:ext cx="1439862" cy="1368425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Freeform 42"/>
          <p:cNvSpPr/>
          <p:nvPr/>
        </p:nvSpPr>
        <p:spPr bwMode="auto">
          <a:xfrm>
            <a:off x="396877" y="5467376"/>
            <a:ext cx="3815084" cy="1014429"/>
          </a:xfrm>
          <a:custGeom>
            <a:avLst/>
            <a:gdLst>
              <a:gd name="T0" fmla="*/ 1585089891 w 2278"/>
              <a:gd name="T1" fmla="*/ 21285334 h 757"/>
              <a:gd name="T2" fmla="*/ 1422116738 w 2278"/>
              <a:gd name="T3" fmla="*/ 17027898 h 757"/>
              <a:gd name="T4" fmla="*/ 1292361951 w 2278"/>
              <a:gd name="T5" fmla="*/ 9365621 h 757"/>
              <a:gd name="T6" fmla="*/ 1161568964 w 2278"/>
              <a:gd name="T7" fmla="*/ 1702421 h 757"/>
              <a:gd name="T8" fmla="*/ 1055688732 w 2278"/>
              <a:gd name="T9" fmla="*/ 1702421 h 757"/>
              <a:gd name="T10" fmla="*/ 986139433 w 2278"/>
              <a:gd name="T11" fmla="*/ 18731242 h 757"/>
              <a:gd name="T12" fmla="*/ 921781140 w 2278"/>
              <a:gd name="T13" fmla="*/ 74073295 h 757"/>
              <a:gd name="T14" fmla="*/ 870917427 w 2278"/>
              <a:gd name="T15" fmla="*/ 97061050 h 757"/>
              <a:gd name="T16" fmla="*/ 778530756 w 2278"/>
              <a:gd name="T17" fmla="*/ 104724250 h 757"/>
              <a:gd name="T18" fmla="*/ 534591146 w 2278"/>
              <a:gd name="T19" fmla="*/ 97061050 h 757"/>
              <a:gd name="T20" fmla="*/ 334249878 w 2278"/>
              <a:gd name="T21" fmla="*/ 93655286 h 757"/>
              <a:gd name="T22" fmla="*/ 239787823 w 2278"/>
              <a:gd name="T23" fmla="*/ 101318486 h 757"/>
              <a:gd name="T24" fmla="*/ 85119262 w 2278"/>
              <a:gd name="T25" fmla="*/ 141335062 h 757"/>
              <a:gd name="T26" fmla="*/ 15570982 w 2278"/>
              <a:gd name="T27" fmla="*/ 179648295 h 757"/>
              <a:gd name="T28" fmla="*/ 0 w 2278"/>
              <a:gd name="T29" fmla="*/ 217110778 h 757"/>
              <a:gd name="T30" fmla="*/ 26989159 w 2278"/>
              <a:gd name="T31" fmla="*/ 261383867 h 757"/>
              <a:gd name="T32" fmla="*/ 105880232 w 2278"/>
              <a:gd name="T33" fmla="*/ 301400443 h 757"/>
              <a:gd name="T34" fmla="*/ 302069713 w 2278"/>
              <a:gd name="T35" fmla="*/ 341417019 h 757"/>
              <a:gd name="T36" fmla="*/ 502412000 w 2278"/>
              <a:gd name="T37" fmla="*/ 378027831 h 757"/>
              <a:gd name="T38" fmla="*/ 582341274 w 2278"/>
              <a:gd name="T39" fmla="*/ 407827114 h 757"/>
              <a:gd name="T40" fmla="*/ 606215829 w 2278"/>
              <a:gd name="T41" fmla="*/ 438478069 h 757"/>
              <a:gd name="T42" fmla="*/ 574036683 w 2278"/>
              <a:gd name="T43" fmla="*/ 458060983 h 757"/>
              <a:gd name="T44" fmla="*/ 453624689 w 2278"/>
              <a:gd name="T45" fmla="*/ 482752081 h 757"/>
              <a:gd name="T46" fmla="*/ 414178134 w 2278"/>
              <a:gd name="T47" fmla="*/ 504037415 h 757"/>
              <a:gd name="T48" fmla="*/ 417292738 w 2278"/>
              <a:gd name="T49" fmla="*/ 553419612 h 757"/>
              <a:gd name="T50" fmla="*/ 460890061 w 2278"/>
              <a:gd name="T51" fmla="*/ 599396045 h 757"/>
              <a:gd name="T52" fmla="*/ 550162128 w 2278"/>
              <a:gd name="T53" fmla="*/ 627492908 h 757"/>
              <a:gd name="T54" fmla="*/ 636319592 w 2278"/>
              <a:gd name="T55" fmla="*/ 636858528 h 757"/>
              <a:gd name="T56" fmla="*/ 795139939 w 2278"/>
              <a:gd name="T57" fmla="*/ 644520806 h 757"/>
              <a:gd name="T58" fmla="*/ 1059840518 w 2278"/>
              <a:gd name="T59" fmla="*/ 641115042 h 757"/>
              <a:gd name="T60" fmla="*/ 1172987140 w 2278"/>
              <a:gd name="T61" fmla="*/ 633452764 h 757"/>
              <a:gd name="T62" fmla="*/ 1253954616 w 2278"/>
              <a:gd name="T63" fmla="*/ 621533051 h 757"/>
              <a:gd name="T64" fmla="*/ 1318312909 w 2278"/>
              <a:gd name="T65" fmla="*/ 591732845 h 757"/>
              <a:gd name="T66" fmla="*/ 1399280385 w 2278"/>
              <a:gd name="T67" fmla="*/ 541499899 h 757"/>
              <a:gd name="T68" fmla="*/ 1461562274 w 2278"/>
              <a:gd name="T69" fmla="*/ 528728514 h 757"/>
              <a:gd name="T70" fmla="*/ 1558100732 w 2278"/>
              <a:gd name="T71" fmla="*/ 526174421 h 757"/>
              <a:gd name="T72" fmla="*/ 1728339256 w 2278"/>
              <a:gd name="T73" fmla="*/ 545756412 h 757"/>
              <a:gd name="T74" fmla="*/ 1998229823 w 2278"/>
              <a:gd name="T75" fmla="*/ 584070567 h 757"/>
              <a:gd name="T76" fmla="*/ 2111376445 w 2278"/>
              <a:gd name="T77" fmla="*/ 593436188 h 757"/>
              <a:gd name="T78" fmla="*/ 2147483647 w 2278"/>
              <a:gd name="T79" fmla="*/ 587476332 h 757"/>
              <a:gd name="T80" fmla="*/ 2147483647 w 2278"/>
              <a:gd name="T81" fmla="*/ 559379469 h 757"/>
              <a:gd name="T82" fmla="*/ 2147483647 w 2278"/>
              <a:gd name="T83" fmla="*/ 501483323 h 757"/>
              <a:gd name="T84" fmla="*/ 2147483647 w 2278"/>
              <a:gd name="T85" fmla="*/ 430815792 h 757"/>
              <a:gd name="T86" fmla="*/ 2147483647 w 2278"/>
              <a:gd name="T87" fmla="*/ 366108118 h 757"/>
              <a:gd name="T88" fmla="*/ 2141480208 w 2278"/>
              <a:gd name="T89" fmla="*/ 309063643 h 757"/>
              <a:gd name="T90" fmla="*/ 2026257183 w 2278"/>
              <a:gd name="T91" fmla="*/ 292034822 h 757"/>
              <a:gd name="T92" fmla="*/ 1996154440 w 2278"/>
              <a:gd name="T93" fmla="*/ 269047067 h 757"/>
              <a:gd name="T94" fmla="*/ 1979545256 w 2278"/>
              <a:gd name="T95" fmla="*/ 230732912 h 757"/>
              <a:gd name="T96" fmla="*/ 1998229823 w 2278"/>
              <a:gd name="T97" fmla="*/ 206042736 h 757"/>
              <a:gd name="T98" fmla="*/ 2102034671 w 2278"/>
              <a:gd name="T99" fmla="*/ 184757402 h 757"/>
              <a:gd name="T100" fmla="*/ 2147483647 w 2278"/>
              <a:gd name="T101" fmla="*/ 144740826 h 757"/>
              <a:gd name="T102" fmla="*/ 2147483647 w 2278"/>
              <a:gd name="T103" fmla="*/ 98764394 h 757"/>
              <a:gd name="T104" fmla="*/ 2117604634 w 2278"/>
              <a:gd name="T105" fmla="*/ 64707674 h 757"/>
              <a:gd name="T106" fmla="*/ 2007572616 w 2278"/>
              <a:gd name="T107" fmla="*/ 45976433 h 757"/>
              <a:gd name="T108" fmla="*/ 1862246848 w 2278"/>
              <a:gd name="T109" fmla="*/ 3405671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grpSp>
        <p:nvGrpSpPr>
          <p:cNvPr id="76809" name="Group 5"/>
          <p:cNvGrpSpPr/>
          <p:nvPr/>
        </p:nvGrpSpPr>
        <p:grpSpPr bwMode="auto">
          <a:xfrm>
            <a:off x="4356102" y="1700213"/>
            <a:ext cx="3887788" cy="4176712"/>
            <a:chOff x="612" y="935"/>
            <a:chExt cx="2449" cy="2631"/>
          </a:xfrm>
        </p:grpSpPr>
        <p:sp>
          <p:nvSpPr>
            <p:cNvPr id="5126" name="Oval 6"/>
            <p:cNvSpPr>
              <a:spLocks noChangeArrowheads="1"/>
            </p:cNvSpPr>
            <p:nvPr/>
          </p:nvSpPr>
          <p:spPr bwMode="auto">
            <a:xfrm>
              <a:off x="612" y="1389"/>
              <a:ext cx="1224" cy="72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27" name="Oval 7"/>
            <p:cNvSpPr>
              <a:spLocks noChangeArrowheads="1"/>
            </p:cNvSpPr>
            <p:nvPr/>
          </p:nvSpPr>
          <p:spPr bwMode="auto">
            <a:xfrm>
              <a:off x="1202" y="935"/>
              <a:ext cx="1270" cy="81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28" name="Oval 8"/>
            <p:cNvSpPr>
              <a:spLocks noChangeArrowheads="1"/>
            </p:cNvSpPr>
            <p:nvPr/>
          </p:nvSpPr>
          <p:spPr bwMode="auto">
            <a:xfrm>
              <a:off x="1927" y="1253"/>
              <a:ext cx="1134" cy="72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" name="Freeform 9"/>
            <p:cNvSpPr/>
            <p:nvPr/>
          </p:nvSpPr>
          <p:spPr bwMode="auto">
            <a:xfrm>
              <a:off x="1111" y="1434"/>
              <a:ext cx="1496" cy="2132"/>
            </a:xfrm>
            <a:custGeom>
              <a:avLst/>
              <a:gdLst>
                <a:gd name="T0" fmla="*/ 272 w 1496"/>
                <a:gd name="T1" fmla="*/ 272 h 2132"/>
                <a:gd name="T2" fmla="*/ 635 w 1496"/>
                <a:gd name="T3" fmla="*/ 544 h 2132"/>
                <a:gd name="T4" fmla="*/ 771 w 1496"/>
                <a:gd name="T5" fmla="*/ 0 h 2132"/>
                <a:gd name="T6" fmla="*/ 861 w 1496"/>
                <a:gd name="T7" fmla="*/ 544 h 2132"/>
                <a:gd name="T8" fmla="*/ 1134 w 1496"/>
                <a:gd name="T9" fmla="*/ 136 h 2132"/>
                <a:gd name="T10" fmla="*/ 1088 w 1496"/>
                <a:gd name="T11" fmla="*/ 363 h 2132"/>
                <a:gd name="T12" fmla="*/ 1496 w 1496"/>
                <a:gd name="T13" fmla="*/ 272 h 2132"/>
                <a:gd name="T14" fmla="*/ 1043 w 1496"/>
                <a:gd name="T15" fmla="*/ 499 h 2132"/>
                <a:gd name="T16" fmla="*/ 907 w 1496"/>
                <a:gd name="T17" fmla="*/ 771 h 2132"/>
                <a:gd name="T18" fmla="*/ 952 w 1496"/>
                <a:gd name="T19" fmla="*/ 1860 h 2132"/>
                <a:gd name="T20" fmla="*/ 1224 w 1496"/>
                <a:gd name="T21" fmla="*/ 2041 h 2132"/>
                <a:gd name="T22" fmla="*/ 952 w 1496"/>
                <a:gd name="T23" fmla="*/ 2041 h 2132"/>
                <a:gd name="T24" fmla="*/ 816 w 1496"/>
                <a:gd name="T25" fmla="*/ 2086 h 2132"/>
                <a:gd name="T26" fmla="*/ 544 w 1496"/>
                <a:gd name="T27" fmla="*/ 2041 h 2132"/>
                <a:gd name="T28" fmla="*/ 226 w 1496"/>
                <a:gd name="T29" fmla="*/ 2132 h 2132"/>
                <a:gd name="T30" fmla="*/ 408 w 1496"/>
                <a:gd name="T31" fmla="*/ 1905 h 2132"/>
                <a:gd name="T32" fmla="*/ 544 w 1496"/>
                <a:gd name="T33" fmla="*/ 1769 h 2132"/>
                <a:gd name="T34" fmla="*/ 589 w 1496"/>
                <a:gd name="T35" fmla="*/ 816 h 2132"/>
                <a:gd name="T36" fmla="*/ 363 w 1496"/>
                <a:gd name="T37" fmla="*/ 499 h 2132"/>
                <a:gd name="T38" fmla="*/ 0 w 1496"/>
                <a:gd name="T39" fmla="*/ 408 h 2132"/>
                <a:gd name="T40" fmla="*/ 317 w 1496"/>
                <a:gd name="T41" fmla="*/ 408 h 2132"/>
                <a:gd name="T42" fmla="*/ 272 w 1496"/>
                <a:gd name="T43" fmla="*/ 272 h 21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96" h="2132">
                  <a:moveTo>
                    <a:pt x="272" y="272"/>
                  </a:moveTo>
                  <a:lnTo>
                    <a:pt x="635" y="544"/>
                  </a:lnTo>
                  <a:lnTo>
                    <a:pt x="771" y="0"/>
                  </a:lnTo>
                  <a:lnTo>
                    <a:pt x="861" y="544"/>
                  </a:lnTo>
                  <a:lnTo>
                    <a:pt x="1134" y="136"/>
                  </a:lnTo>
                  <a:lnTo>
                    <a:pt x="1088" y="363"/>
                  </a:lnTo>
                  <a:lnTo>
                    <a:pt x="1496" y="272"/>
                  </a:lnTo>
                  <a:lnTo>
                    <a:pt x="1043" y="499"/>
                  </a:lnTo>
                  <a:lnTo>
                    <a:pt x="907" y="771"/>
                  </a:lnTo>
                  <a:lnTo>
                    <a:pt x="952" y="1860"/>
                  </a:lnTo>
                  <a:lnTo>
                    <a:pt x="1224" y="2041"/>
                  </a:lnTo>
                  <a:lnTo>
                    <a:pt x="952" y="2041"/>
                  </a:lnTo>
                  <a:lnTo>
                    <a:pt x="816" y="2086"/>
                  </a:lnTo>
                  <a:lnTo>
                    <a:pt x="544" y="2041"/>
                  </a:lnTo>
                  <a:lnTo>
                    <a:pt x="226" y="2132"/>
                  </a:lnTo>
                  <a:lnTo>
                    <a:pt x="408" y="1905"/>
                  </a:lnTo>
                  <a:lnTo>
                    <a:pt x="544" y="1769"/>
                  </a:lnTo>
                  <a:lnTo>
                    <a:pt x="589" y="816"/>
                  </a:lnTo>
                  <a:lnTo>
                    <a:pt x="363" y="499"/>
                  </a:lnTo>
                  <a:lnTo>
                    <a:pt x="0" y="408"/>
                  </a:lnTo>
                  <a:lnTo>
                    <a:pt x="317" y="408"/>
                  </a:lnTo>
                  <a:lnTo>
                    <a:pt x="272" y="272"/>
                  </a:lnTo>
                  <a:close/>
                </a:path>
              </a:pathLst>
            </a:custGeom>
            <a:gradFill rotWithShape="1">
              <a:gsLst>
                <a:gs pos="0">
                  <a:srgbClr val="996633"/>
                </a:gs>
                <a:gs pos="50000">
                  <a:srgbClr val="CC9900"/>
                </a:gs>
                <a:gs pos="100000">
                  <a:srgbClr val="996633"/>
                </a:gs>
              </a:gsLst>
              <a:lin ang="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571500" prst="coolSlant"/>
            </a:sp3d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76810" name="Group 45"/>
          <p:cNvGrpSpPr/>
          <p:nvPr/>
        </p:nvGrpSpPr>
        <p:grpSpPr bwMode="auto">
          <a:xfrm>
            <a:off x="6732598" y="3328996"/>
            <a:ext cx="2073275" cy="1252537"/>
            <a:chOff x="1069" y="1798"/>
            <a:chExt cx="1306" cy="789"/>
          </a:xfrm>
        </p:grpSpPr>
        <p:sp>
          <p:nvSpPr>
            <p:cNvPr id="76821" name="Freeform 46"/>
            <p:cNvSpPr/>
            <p:nvPr/>
          </p:nvSpPr>
          <p:spPr bwMode="auto">
            <a:xfrm>
              <a:off x="1110" y="2123"/>
              <a:ext cx="46" cy="30"/>
            </a:xfrm>
            <a:custGeom>
              <a:avLst/>
              <a:gdLst>
                <a:gd name="T0" fmla="*/ 39 w 46"/>
                <a:gd name="T1" fmla="*/ 0 h 30"/>
                <a:gd name="T2" fmla="*/ 29 w 46"/>
                <a:gd name="T3" fmla="*/ 9 h 30"/>
                <a:gd name="T4" fmla="*/ 24 w 46"/>
                <a:gd name="T5" fmla="*/ 11 h 30"/>
                <a:gd name="T6" fmla="*/ 19 w 46"/>
                <a:gd name="T7" fmla="*/ 11 h 30"/>
                <a:gd name="T8" fmla="*/ 9 w 46"/>
                <a:gd name="T9" fmla="*/ 14 h 30"/>
                <a:gd name="T10" fmla="*/ 9 w 46"/>
                <a:gd name="T11" fmla="*/ 20 h 30"/>
                <a:gd name="T12" fmla="*/ 4 w 46"/>
                <a:gd name="T13" fmla="*/ 24 h 30"/>
                <a:gd name="T14" fmla="*/ 1 w 46"/>
                <a:gd name="T15" fmla="*/ 26 h 30"/>
                <a:gd name="T16" fmla="*/ 0 w 46"/>
                <a:gd name="T17" fmla="*/ 30 h 30"/>
                <a:gd name="T18" fmla="*/ 22 w 46"/>
                <a:gd name="T19" fmla="*/ 17 h 30"/>
                <a:gd name="T20" fmla="*/ 45 w 46"/>
                <a:gd name="T21" fmla="*/ 10 h 30"/>
                <a:gd name="T22" fmla="*/ 46 w 46"/>
                <a:gd name="T23" fmla="*/ 9 h 30"/>
                <a:gd name="T24" fmla="*/ 45 w 46"/>
                <a:gd name="T25" fmla="*/ 7 h 30"/>
                <a:gd name="T26" fmla="*/ 39 w 46"/>
                <a:gd name="T27" fmla="*/ 5 h 30"/>
                <a:gd name="T28" fmla="*/ 39 w 46"/>
                <a:gd name="T29" fmla="*/ 0 h 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6"/>
                <a:gd name="T46" fmla="*/ 0 h 30"/>
                <a:gd name="T47" fmla="*/ 46 w 46"/>
                <a:gd name="T48" fmla="*/ 30 h 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6" h="30">
                  <a:moveTo>
                    <a:pt x="39" y="0"/>
                  </a:moveTo>
                  <a:lnTo>
                    <a:pt x="29" y="9"/>
                  </a:lnTo>
                  <a:lnTo>
                    <a:pt x="24" y="11"/>
                  </a:lnTo>
                  <a:lnTo>
                    <a:pt x="19" y="11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4" y="24"/>
                  </a:lnTo>
                  <a:lnTo>
                    <a:pt x="1" y="26"/>
                  </a:lnTo>
                  <a:lnTo>
                    <a:pt x="0" y="30"/>
                  </a:lnTo>
                  <a:lnTo>
                    <a:pt x="22" y="17"/>
                  </a:lnTo>
                  <a:lnTo>
                    <a:pt x="45" y="10"/>
                  </a:lnTo>
                  <a:lnTo>
                    <a:pt x="46" y="9"/>
                  </a:lnTo>
                  <a:lnTo>
                    <a:pt x="45" y="7"/>
                  </a:lnTo>
                  <a:lnTo>
                    <a:pt x="39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2" name="Freeform 47"/>
            <p:cNvSpPr/>
            <p:nvPr/>
          </p:nvSpPr>
          <p:spPr bwMode="auto">
            <a:xfrm>
              <a:off x="1110" y="2123"/>
              <a:ext cx="46" cy="30"/>
            </a:xfrm>
            <a:custGeom>
              <a:avLst/>
              <a:gdLst>
                <a:gd name="T0" fmla="*/ 39 w 46"/>
                <a:gd name="T1" fmla="*/ 0 h 30"/>
                <a:gd name="T2" fmla="*/ 29 w 46"/>
                <a:gd name="T3" fmla="*/ 9 h 30"/>
                <a:gd name="T4" fmla="*/ 24 w 46"/>
                <a:gd name="T5" fmla="*/ 11 h 30"/>
                <a:gd name="T6" fmla="*/ 19 w 46"/>
                <a:gd name="T7" fmla="*/ 11 h 30"/>
                <a:gd name="T8" fmla="*/ 9 w 46"/>
                <a:gd name="T9" fmla="*/ 14 h 30"/>
                <a:gd name="T10" fmla="*/ 9 w 46"/>
                <a:gd name="T11" fmla="*/ 20 h 30"/>
                <a:gd name="T12" fmla="*/ 4 w 46"/>
                <a:gd name="T13" fmla="*/ 24 h 30"/>
                <a:gd name="T14" fmla="*/ 1 w 46"/>
                <a:gd name="T15" fmla="*/ 26 h 30"/>
                <a:gd name="T16" fmla="*/ 0 w 46"/>
                <a:gd name="T17" fmla="*/ 30 h 30"/>
                <a:gd name="T18" fmla="*/ 22 w 46"/>
                <a:gd name="T19" fmla="*/ 17 h 30"/>
                <a:gd name="T20" fmla="*/ 45 w 46"/>
                <a:gd name="T21" fmla="*/ 10 h 30"/>
                <a:gd name="T22" fmla="*/ 46 w 46"/>
                <a:gd name="T23" fmla="*/ 9 h 30"/>
                <a:gd name="T24" fmla="*/ 45 w 46"/>
                <a:gd name="T25" fmla="*/ 7 h 30"/>
                <a:gd name="T26" fmla="*/ 39 w 46"/>
                <a:gd name="T27" fmla="*/ 5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6"/>
                <a:gd name="T43" fmla="*/ 0 h 30"/>
                <a:gd name="T44" fmla="*/ 46 w 46"/>
                <a:gd name="T45" fmla="*/ 30 h 3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6" h="30">
                  <a:moveTo>
                    <a:pt x="39" y="0"/>
                  </a:moveTo>
                  <a:lnTo>
                    <a:pt x="29" y="9"/>
                  </a:lnTo>
                  <a:lnTo>
                    <a:pt x="24" y="11"/>
                  </a:lnTo>
                  <a:lnTo>
                    <a:pt x="19" y="11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4" y="24"/>
                  </a:lnTo>
                  <a:lnTo>
                    <a:pt x="1" y="26"/>
                  </a:lnTo>
                  <a:lnTo>
                    <a:pt x="0" y="30"/>
                  </a:lnTo>
                  <a:lnTo>
                    <a:pt x="22" y="17"/>
                  </a:lnTo>
                  <a:lnTo>
                    <a:pt x="45" y="10"/>
                  </a:lnTo>
                  <a:lnTo>
                    <a:pt x="46" y="9"/>
                  </a:lnTo>
                  <a:lnTo>
                    <a:pt x="45" y="7"/>
                  </a:lnTo>
                  <a:lnTo>
                    <a:pt x="39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3" name="Freeform 48"/>
            <p:cNvSpPr/>
            <p:nvPr/>
          </p:nvSpPr>
          <p:spPr bwMode="auto">
            <a:xfrm>
              <a:off x="1114" y="2128"/>
              <a:ext cx="45" cy="29"/>
            </a:xfrm>
            <a:custGeom>
              <a:avLst/>
              <a:gdLst>
                <a:gd name="T0" fmla="*/ 37 w 45"/>
                <a:gd name="T1" fmla="*/ 0 h 29"/>
                <a:gd name="T2" fmla="*/ 27 w 45"/>
                <a:gd name="T3" fmla="*/ 7 h 29"/>
                <a:gd name="T4" fmla="*/ 22 w 45"/>
                <a:gd name="T5" fmla="*/ 10 h 29"/>
                <a:gd name="T6" fmla="*/ 17 w 45"/>
                <a:gd name="T7" fmla="*/ 11 h 29"/>
                <a:gd name="T8" fmla="*/ 7 w 45"/>
                <a:gd name="T9" fmla="*/ 12 h 29"/>
                <a:gd name="T10" fmla="*/ 8 w 45"/>
                <a:gd name="T11" fmla="*/ 19 h 29"/>
                <a:gd name="T12" fmla="*/ 2 w 45"/>
                <a:gd name="T13" fmla="*/ 22 h 29"/>
                <a:gd name="T14" fmla="*/ 1 w 45"/>
                <a:gd name="T15" fmla="*/ 25 h 29"/>
                <a:gd name="T16" fmla="*/ 0 w 45"/>
                <a:gd name="T17" fmla="*/ 29 h 29"/>
                <a:gd name="T18" fmla="*/ 21 w 45"/>
                <a:gd name="T19" fmla="*/ 16 h 29"/>
                <a:gd name="T20" fmla="*/ 43 w 45"/>
                <a:gd name="T21" fmla="*/ 10 h 29"/>
                <a:gd name="T22" fmla="*/ 45 w 45"/>
                <a:gd name="T23" fmla="*/ 7 h 29"/>
                <a:gd name="T24" fmla="*/ 43 w 45"/>
                <a:gd name="T25" fmla="*/ 6 h 29"/>
                <a:gd name="T26" fmla="*/ 38 w 45"/>
                <a:gd name="T27" fmla="*/ 5 h 29"/>
                <a:gd name="T28" fmla="*/ 37 w 45"/>
                <a:gd name="T29" fmla="*/ 0 h 2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5"/>
                <a:gd name="T46" fmla="*/ 0 h 29"/>
                <a:gd name="T47" fmla="*/ 45 w 45"/>
                <a:gd name="T48" fmla="*/ 29 h 2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5" h="29">
                  <a:moveTo>
                    <a:pt x="37" y="0"/>
                  </a:moveTo>
                  <a:lnTo>
                    <a:pt x="27" y="7"/>
                  </a:lnTo>
                  <a:lnTo>
                    <a:pt x="22" y="10"/>
                  </a:lnTo>
                  <a:lnTo>
                    <a:pt x="17" y="11"/>
                  </a:lnTo>
                  <a:lnTo>
                    <a:pt x="7" y="12"/>
                  </a:lnTo>
                  <a:lnTo>
                    <a:pt x="8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9"/>
                  </a:lnTo>
                  <a:lnTo>
                    <a:pt x="21" y="16"/>
                  </a:lnTo>
                  <a:lnTo>
                    <a:pt x="43" y="10"/>
                  </a:lnTo>
                  <a:lnTo>
                    <a:pt x="45" y="7"/>
                  </a:lnTo>
                  <a:lnTo>
                    <a:pt x="43" y="6"/>
                  </a:lnTo>
                  <a:lnTo>
                    <a:pt x="38" y="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4" name="Freeform 49"/>
            <p:cNvSpPr/>
            <p:nvPr/>
          </p:nvSpPr>
          <p:spPr bwMode="auto">
            <a:xfrm>
              <a:off x="1114" y="2128"/>
              <a:ext cx="45" cy="29"/>
            </a:xfrm>
            <a:custGeom>
              <a:avLst/>
              <a:gdLst>
                <a:gd name="T0" fmla="*/ 37 w 45"/>
                <a:gd name="T1" fmla="*/ 0 h 29"/>
                <a:gd name="T2" fmla="*/ 27 w 45"/>
                <a:gd name="T3" fmla="*/ 7 h 29"/>
                <a:gd name="T4" fmla="*/ 22 w 45"/>
                <a:gd name="T5" fmla="*/ 10 h 29"/>
                <a:gd name="T6" fmla="*/ 17 w 45"/>
                <a:gd name="T7" fmla="*/ 11 h 29"/>
                <a:gd name="T8" fmla="*/ 7 w 45"/>
                <a:gd name="T9" fmla="*/ 12 h 29"/>
                <a:gd name="T10" fmla="*/ 8 w 45"/>
                <a:gd name="T11" fmla="*/ 19 h 29"/>
                <a:gd name="T12" fmla="*/ 2 w 45"/>
                <a:gd name="T13" fmla="*/ 22 h 29"/>
                <a:gd name="T14" fmla="*/ 1 w 45"/>
                <a:gd name="T15" fmla="*/ 25 h 29"/>
                <a:gd name="T16" fmla="*/ 0 w 45"/>
                <a:gd name="T17" fmla="*/ 29 h 29"/>
                <a:gd name="T18" fmla="*/ 21 w 45"/>
                <a:gd name="T19" fmla="*/ 16 h 29"/>
                <a:gd name="T20" fmla="*/ 43 w 45"/>
                <a:gd name="T21" fmla="*/ 10 h 29"/>
                <a:gd name="T22" fmla="*/ 45 w 45"/>
                <a:gd name="T23" fmla="*/ 7 h 29"/>
                <a:gd name="T24" fmla="*/ 43 w 45"/>
                <a:gd name="T25" fmla="*/ 6 h 29"/>
                <a:gd name="T26" fmla="*/ 38 w 45"/>
                <a:gd name="T27" fmla="*/ 5 h 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5"/>
                <a:gd name="T43" fmla="*/ 0 h 29"/>
                <a:gd name="T44" fmla="*/ 45 w 45"/>
                <a:gd name="T45" fmla="*/ 29 h 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5" h="29">
                  <a:moveTo>
                    <a:pt x="37" y="0"/>
                  </a:moveTo>
                  <a:lnTo>
                    <a:pt x="27" y="7"/>
                  </a:lnTo>
                  <a:lnTo>
                    <a:pt x="22" y="10"/>
                  </a:lnTo>
                  <a:lnTo>
                    <a:pt x="17" y="11"/>
                  </a:lnTo>
                  <a:lnTo>
                    <a:pt x="7" y="12"/>
                  </a:lnTo>
                  <a:lnTo>
                    <a:pt x="8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9"/>
                  </a:lnTo>
                  <a:lnTo>
                    <a:pt x="21" y="16"/>
                  </a:lnTo>
                  <a:lnTo>
                    <a:pt x="43" y="10"/>
                  </a:lnTo>
                  <a:lnTo>
                    <a:pt x="45" y="7"/>
                  </a:lnTo>
                  <a:lnTo>
                    <a:pt x="43" y="6"/>
                  </a:lnTo>
                  <a:lnTo>
                    <a:pt x="38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5" name="Freeform 50"/>
            <p:cNvSpPr/>
            <p:nvPr/>
          </p:nvSpPr>
          <p:spPr bwMode="auto">
            <a:xfrm>
              <a:off x="1275" y="2111"/>
              <a:ext cx="36" cy="21"/>
            </a:xfrm>
            <a:custGeom>
              <a:avLst/>
              <a:gdLst>
                <a:gd name="T0" fmla="*/ 2 w 36"/>
                <a:gd name="T1" fmla="*/ 18 h 21"/>
                <a:gd name="T2" fmla="*/ 27 w 36"/>
                <a:gd name="T3" fmla="*/ 21 h 21"/>
                <a:gd name="T4" fmla="*/ 26 w 36"/>
                <a:gd name="T5" fmla="*/ 17 h 21"/>
                <a:gd name="T6" fmla="*/ 25 w 36"/>
                <a:gd name="T7" fmla="*/ 14 h 21"/>
                <a:gd name="T8" fmla="*/ 36 w 36"/>
                <a:gd name="T9" fmla="*/ 13 h 21"/>
                <a:gd name="T10" fmla="*/ 35 w 36"/>
                <a:gd name="T11" fmla="*/ 10 h 21"/>
                <a:gd name="T12" fmla="*/ 25 w 36"/>
                <a:gd name="T13" fmla="*/ 7 h 21"/>
                <a:gd name="T14" fmla="*/ 16 w 36"/>
                <a:gd name="T15" fmla="*/ 0 h 21"/>
                <a:gd name="T16" fmla="*/ 16 w 36"/>
                <a:gd name="T17" fmla="*/ 2 h 21"/>
                <a:gd name="T18" fmla="*/ 0 w 36"/>
                <a:gd name="T19" fmla="*/ 15 h 21"/>
                <a:gd name="T20" fmla="*/ 2 w 36"/>
                <a:gd name="T21" fmla="*/ 18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6"/>
                <a:gd name="T34" fmla="*/ 0 h 21"/>
                <a:gd name="T35" fmla="*/ 36 w 36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6" h="21">
                  <a:moveTo>
                    <a:pt x="2" y="18"/>
                  </a:moveTo>
                  <a:lnTo>
                    <a:pt x="27" y="21"/>
                  </a:lnTo>
                  <a:lnTo>
                    <a:pt x="26" y="17"/>
                  </a:lnTo>
                  <a:lnTo>
                    <a:pt x="25" y="14"/>
                  </a:lnTo>
                  <a:lnTo>
                    <a:pt x="36" y="13"/>
                  </a:lnTo>
                  <a:lnTo>
                    <a:pt x="35" y="10"/>
                  </a:lnTo>
                  <a:lnTo>
                    <a:pt x="25" y="7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0" y="15"/>
                  </a:lnTo>
                  <a:lnTo>
                    <a:pt x="2" y="18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6" name="Freeform 51"/>
            <p:cNvSpPr/>
            <p:nvPr/>
          </p:nvSpPr>
          <p:spPr bwMode="auto">
            <a:xfrm>
              <a:off x="1069" y="2101"/>
              <a:ext cx="222" cy="53"/>
            </a:xfrm>
            <a:custGeom>
              <a:avLst/>
              <a:gdLst>
                <a:gd name="T0" fmla="*/ 83 w 222"/>
                <a:gd name="T1" fmla="*/ 5 h 53"/>
                <a:gd name="T2" fmla="*/ 70 w 222"/>
                <a:gd name="T3" fmla="*/ 7 h 53"/>
                <a:gd name="T4" fmla="*/ 56 w 222"/>
                <a:gd name="T5" fmla="*/ 12 h 53"/>
                <a:gd name="T6" fmla="*/ 28 w 222"/>
                <a:gd name="T7" fmla="*/ 19 h 53"/>
                <a:gd name="T8" fmla="*/ 0 w 222"/>
                <a:gd name="T9" fmla="*/ 25 h 53"/>
                <a:gd name="T10" fmla="*/ 0 w 222"/>
                <a:gd name="T11" fmla="*/ 28 h 53"/>
                <a:gd name="T12" fmla="*/ 7 w 222"/>
                <a:gd name="T13" fmla="*/ 34 h 53"/>
                <a:gd name="T14" fmla="*/ 15 w 222"/>
                <a:gd name="T15" fmla="*/ 39 h 53"/>
                <a:gd name="T16" fmla="*/ 23 w 222"/>
                <a:gd name="T17" fmla="*/ 41 h 53"/>
                <a:gd name="T18" fmla="*/ 33 w 222"/>
                <a:gd name="T19" fmla="*/ 39 h 53"/>
                <a:gd name="T20" fmla="*/ 58 w 222"/>
                <a:gd name="T21" fmla="*/ 25 h 53"/>
                <a:gd name="T22" fmla="*/ 67 w 222"/>
                <a:gd name="T23" fmla="*/ 25 h 53"/>
                <a:gd name="T24" fmla="*/ 75 w 222"/>
                <a:gd name="T25" fmla="*/ 25 h 53"/>
                <a:gd name="T26" fmla="*/ 80 w 222"/>
                <a:gd name="T27" fmla="*/ 28 h 53"/>
                <a:gd name="T28" fmla="*/ 83 w 222"/>
                <a:gd name="T29" fmla="*/ 32 h 53"/>
                <a:gd name="T30" fmla="*/ 100 w 222"/>
                <a:gd name="T31" fmla="*/ 43 h 53"/>
                <a:gd name="T32" fmla="*/ 108 w 222"/>
                <a:gd name="T33" fmla="*/ 48 h 53"/>
                <a:gd name="T34" fmla="*/ 118 w 222"/>
                <a:gd name="T35" fmla="*/ 52 h 53"/>
                <a:gd name="T36" fmla="*/ 131 w 222"/>
                <a:gd name="T37" fmla="*/ 53 h 53"/>
                <a:gd name="T38" fmla="*/ 143 w 222"/>
                <a:gd name="T39" fmla="*/ 52 h 53"/>
                <a:gd name="T40" fmla="*/ 155 w 222"/>
                <a:gd name="T41" fmla="*/ 47 h 53"/>
                <a:gd name="T42" fmla="*/ 163 w 222"/>
                <a:gd name="T43" fmla="*/ 41 h 53"/>
                <a:gd name="T44" fmla="*/ 181 w 222"/>
                <a:gd name="T45" fmla="*/ 25 h 53"/>
                <a:gd name="T46" fmla="*/ 185 w 222"/>
                <a:gd name="T47" fmla="*/ 25 h 53"/>
                <a:gd name="T48" fmla="*/ 190 w 222"/>
                <a:gd name="T49" fmla="*/ 25 h 53"/>
                <a:gd name="T50" fmla="*/ 197 w 222"/>
                <a:gd name="T51" fmla="*/ 28 h 53"/>
                <a:gd name="T52" fmla="*/ 206 w 222"/>
                <a:gd name="T53" fmla="*/ 28 h 53"/>
                <a:gd name="T54" fmla="*/ 215 w 222"/>
                <a:gd name="T55" fmla="*/ 24 h 53"/>
                <a:gd name="T56" fmla="*/ 218 w 222"/>
                <a:gd name="T57" fmla="*/ 22 h 53"/>
                <a:gd name="T58" fmla="*/ 221 w 222"/>
                <a:gd name="T59" fmla="*/ 18 h 53"/>
                <a:gd name="T60" fmla="*/ 222 w 222"/>
                <a:gd name="T61" fmla="*/ 12 h 53"/>
                <a:gd name="T62" fmla="*/ 221 w 222"/>
                <a:gd name="T63" fmla="*/ 7 h 53"/>
                <a:gd name="T64" fmla="*/ 217 w 222"/>
                <a:gd name="T65" fmla="*/ 3 h 53"/>
                <a:gd name="T66" fmla="*/ 212 w 222"/>
                <a:gd name="T67" fmla="*/ 1 h 53"/>
                <a:gd name="T68" fmla="*/ 196 w 222"/>
                <a:gd name="T69" fmla="*/ 0 h 53"/>
                <a:gd name="T70" fmla="*/ 180 w 222"/>
                <a:gd name="T71" fmla="*/ 1 h 53"/>
                <a:gd name="T72" fmla="*/ 157 w 222"/>
                <a:gd name="T73" fmla="*/ 3 h 53"/>
                <a:gd name="T74" fmla="*/ 135 w 222"/>
                <a:gd name="T75" fmla="*/ 1 h 53"/>
                <a:gd name="T76" fmla="*/ 113 w 222"/>
                <a:gd name="T77" fmla="*/ 1 h 53"/>
                <a:gd name="T78" fmla="*/ 91 w 222"/>
                <a:gd name="T79" fmla="*/ 1 h 53"/>
                <a:gd name="T80" fmla="*/ 83 w 222"/>
                <a:gd name="T81" fmla="*/ 5 h 5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22"/>
                <a:gd name="T124" fmla="*/ 0 h 53"/>
                <a:gd name="T125" fmla="*/ 222 w 222"/>
                <a:gd name="T126" fmla="*/ 53 h 5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22" h="53">
                  <a:moveTo>
                    <a:pt x="83" y="5"/>
                  </a:moveTo>
                  <a:lnTo>
                    <a:pt x="70" y="7"/>
                  </a:lnTo>
                  <a:lnTo>
                    <a:pt x="56" y="12"/>
                  </a:lnTo>
                  <a:lnTo>
                    <a:pt x="28" y="19"/>
                  </a:lnTo>
                  <a:lnTo>
                    <a:pt x="0" y="25"/>
                  </a:lnTo>
                  <a:lnTo>
                    <a:pt x="0" y="28"/>
                  </a:lnTo>
                  <a:lnTo>
                    <a:pt x="7" y="34"/>
                  </a:lnTo>
                  <a:lnTo>
                    <a:pt x="15" y="39"/>
                  </a:lnTo>
                  <a:lnTo>
                    <a:pt x="23" y="41"/>
                  </a:lnTo>
                  <a:lnTo>
                    <a:pt x="33" y="39"/>
                  </a:lnTo>
                  <a:lnTo>
                    <a:pt x="58" y="25"/>
                  </a:lnTo>
                  <a:lnTo>
                    <a:pt x="67" y="25"/>
                  </a:lnTo>
                  <a:lnTo>
                    <a:pt x="75" y="25"/>
                  </a:lnTo>
                  <a:lnTo>
                    <a:pt x="80" y="28"/>
                  </a:lnTo>
                  <a:lnTo>
                    <a:pt x="83" y="32"/>
                  </a:lnTo>
                  <a:lnTo>
                    <a:pt x="100" y="43"/>
                  </a:lnTo>
                  <a:lnTo>
                    <a:pt x="108" y="48"/>
                  </a:lnTo>
                  <a:lnTo>
                    <a:pt x="118" y="52"/>
                  </a:lnTo>
                  <a:lnTo>
                    <a:pt x="131" y="53"/>
                  </a:lnTo>
                  <a:lnTo>
                    <a:pt x="143" y="52"/>
                  </a:lnTo>
                  <a:lnTo>
                    <a:pt x="155" y="47"/>
                  </a:lnTo>
                  <a:lnTo>
                    <a:pt x="163" y="41"/>
                  </a:lnTo>
                  <a:lnTo>
                    <a:pt x="181" y="25"/>
                  </a:lnTo>
                  <a:lnTo>
                    <a:pt x="185" y="25"/>
                  </a:lnTo>
                  <a:lnTo>
                    <a:pt x="190" y="25"/>
                  </a:lnTo>
                  <a:lnTo>
                    <a:pt x="197" y="28"/>
                  </a:lnTo>
                  <a:lnTo>
                    <a:pt x="206" y="28"/>
                  </a:lnTo>
                  <a:lnTo>
                    <a:pt x="215" y="24"/>
                  </a:lnTo>
                  <a:lnTo>
                    <a:pt x="218" y="22"/>
                  </a:lnTo>
                  <a:lnTo>
                    <a:pt x="221" y="18"/>
                  </a:lnTo>
                  <a:lnTo>
                    <a:pt x="222" y="12"/>
                  </a:lnTo>
                  <a:lnTo>
                    <a:pt x="221" y="7"/>
                  </a:lnTo>
                  <a:lnTo>
                    <a:pt x="217" y="3"/>
                  </a:lnTo>
                  <a:lnTo>
                    <a:pt x="212" y="1"/>
                  </a:lnTo>
                  <a:lnTo>
                    <a:pt x="196" y="0"/>
                  </a:lnTo>
                  <a:lnTo>
                    <a:pt x="180" y="1"/>
                  </a:lnTo>
                  <a:lnTo>
                    <a:pt x="157" y="3"/>
                  </a:lnTo>
                  <a:lnTo>
                    <a:pt x="135" y="1"/>
                  </a:lnTo>
                  <a:lnTo>
                    <a:pt x="113" y="1"/>
                  </a:lnTo>
                  <a:lnTo>
                    <a:pt x="91" y="1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7" name="Freeform 52"/>
            <p:cNvSpPr/>
            <p:nvPr/>
          </p:nvSpPr>
          <p:spPr bwMode="auto">
            <a:xfrm>
              <a:off x="1277" y="2106"/>
              <a:ext cx="9" cy="9"/>
            </a:xfrm>
            <a:custGeom>
              <a:avLst/>
              <a:gdLst>
                <a:gd name="T0" fmla="*/ 4 w 9"/>
                <a:gd name="T1" fmla="*/ 9 h 9"/>
                <a:gd name="T2" fmla="*/ 8 w 9"/>
                <a:gd name="T3" fmla="*/ 8 h 9"/>
                <a:gd name="T4" fmla="*/ 9 w 9"/>
                <a:gd name="T5" fmla="*/ 5 h 9"/>
                <a:gd name="T6" fmla="*/ 8 w 9"/>
                <a:gd name="T7" fmla="*/ 2 h 9"/>
                <a:gd name="T8" fmla="*/ 4 w 9"/>
                <a:gd name="T9" fmla="*/ 0 h 9"/>
                <a:gd name="T10" fmla="*/ 2 w 9"/>
                <a:gd name="T11" fmla="*/ 2 h 9"/>
                <a:gd name="T12" fmla="*/ 0 w 9"/>
                <a:gd name="T13" fmla="*/ 5 h 9"/>
                <a:gd name="T14" fmla="*/ 2 w 9"/>
                <a:gd name="T15" fmla="*/ 8 h 9"/>
                <a:gd name="T16" fmla="*/ 4 w 9"/>
                <a:gd name="T17" fmla="*/ 9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9"/>
                <a:gd name="T29" fmla="*/ 9 w 9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9">
                  <a:moveTo>
                    <a:pt x="4" y="9"/>
                  </a:moveTo>
                  <a:lnTo>
                    <a:pt x="8" y="8"/>
                  </a:lnTo>
                  <a:lnTo>
                    <a:pt x="9" y="5"/>
                  </a:lnTo>
                  <a:lnTo>
                    <a:pt x="8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8" name="Freeform 53"/>
            <p:cNvSpPr/>
            <p:nvPr/>
          </p:nvSpPr>
          <p:spPr bwMode="auto">
            <a:xfrm>
              <a:off x="1095" y="2113"/>
              <a:ext cx="41" cy="21"/>
            </a:xfrm>
            <a:custGeom>
              <a:avLst/>
              <a:gdLst>
                <a:gd name="T0" fmla="*/ 41 w 41"/>
                <a:gd name="T1" fmla="*/ 0 h 21"/>
                <a:gd name="T2" fmla="*/ 39 w 41"/>
                <a:gd name="T3" fmla="*/ 0 h 21"/>
                <a:gd name="T4" fmla="*/ 19 w 41"/>
                <a:gd name="T5" fmla="*/ 11 h 21"/>
                <a:gd name="T6" fmla="*/ 9 w 41"/>
                <a:gd name="T7" fmla="*/ 15 h 21"/>
                <a:gd name="T8" fmla="*/ 0 w 41"/>
                <a:gd name="T9" fmla="*/ 16 h 21"/>
                <a:gd name="T10" fmla="*/ 4 w 41"/>
                <a:gd name="T11" fmla="*/ 20 h 21"/>
                <a:gd name="T12" fmla="*/ 10 w 41"/>
                <a:gd name="T13" fmla="*/ 21 h 21"/>
                <a:gd name="T14" fmla="*/ 16 w 41"/>
                <a:gd name="T15" fmla="*/ 17 h 21"/>
                <a:gd name="T16" fmla="*/ 21 w 41"/>
                <a:gd name="T17" fmla="*/ 13 h 21"/>
                <a:gd name="T18" fmla="*/ 31 w 41"/>
                <a:gd name="T19" fmla="*/ 5 h 21"/>
                <a:gd name="T20" fmla="*/ 37 w 41"/>
                <a:gd name="T21" fmla="*/ 1 h 21"/>
                <a:gd name="T22" fmla="*/ 41 w 41"/>
                <a:gd name="T23" fmla="*/ 0 h 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1"/>
                <a:gd name="T37" fmla="*/ 0 h 21"/>
                <a:gd name="T38" fmla="*/ 41 w 41"/>
                <a:gd name="T39" fmla="*/ 21 h 2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1" h="21">
                  <a:moveTo>
                    <a:pt x="41" y="0"/>
                  </a:moveTo>
                  <a:lnTo>
                    <a:pt x="39" y="0"/>
                  </a:lnTo>
                  <a:lnTo>
                    <a:pt x="19" y="11"/>
                  </a:lnTo>
                  <a:lnTo>
                    <a:pt x="9" y="15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10" y="21"/>
                  </a:lnTo>
                  <a:lnTo>
                    <a:pt x="16" y="17"/>
                  </a:lnTo>
                  <a:lnTo>
                    <a:pt x="21" y="13"/>
                  </a:lnTo>
                  <a:lnTo>
                    <a:pt x="31" y="5"/>
                  </a:lnTo>
                  <a:lnTo>
                    <a:pt x="37" y="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9" name="Freeform 54"/>
            <p:cNvSpPr/>
            <p:nvPr/>
          </p:nvSpPr>
          <p:spPr bwMode="auto">
            <a:xfrm>
              <a:off x="1139" y="2118"/>
              <a:ext cx="21" cy="6"/>
            </a:xfrm>
            <a:custGeom>
              <a:avLst/>
              <a:gdLst>
                <a:gd name="T0" fmla="*/ 21 w 21"/>
                <a:gd name="T1" fmla="*/ 2 h 6"/>
                <a:gd name="T2" fmla="*/ 0 w 21"/>
                <a:gd name="T3" fmla="*/ 0 h 6"/>
                <a:gd name="T4" fmla="*/ 8 w 21"/>
                <a:gd name="T5" fmla="*/ 5 h 6"/>
                <a:gd name="T6" fmla="*/ 13 w 21"/>
                <a:gd name="T7" fmla="*/ 6 h 6"/>
                <a:gd name="T8" fmla="*/ 18 w 21"/>
                <a:gd name="T9" fmla="*/ 6 h 6"/>
                <a:gd name="T10" fmla="*/ 21 w 21"/>
                <a:gd name="T11" fmla="*/ 2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6"/>
                <a:gd name="T20" fmla="*/ 21 w 2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6">
                  <a:moveTo>
                    <a:pt x="21" y="2"/>
                  </a:moveTo>
                  <a:lnTo>
                    <a:pt x="0" y="0"/>
                  </a:lnTo>
                  <a:lnTo>
                    <a:pt x="8" y="5"/>
                  </a:lnTo>
                  <a:lnTo>
                    <a:pt x="13" y="6"/>
                  </a:lnTo>
                  <a:lnTo>
                    <a:pt x="18" y="6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0" name="Freeform 55"/>
            <p:cNvSpPr/>
            <p:nvPr/>
          </p:nvSpPr>
          <p:spPr bwMode="auto">
            <a:xfrm>
              <a:off x="1156" y="2128"/>
              <a:ext cx="19" cy="6"/>
            </a:xfrm>
            <a:custGeom>
              <a:avLst/>
              <a:gdLst>
                <a:gd name="T0" fmla="*/ 0 w 19"/>
                <a:gd name="T1" fmla="*/ 1 h 6"/>
                <a:gd name="T2" fmla="*/ 9 w 19"/>
                <a:gd name="T3" fmla="*/ 1 h 6"/>
                <a:gd name="T4" fmla="*/ 16 w 19"/>
                <a:gd name="T5" fmla="*/ 0 h 6"/>
                <a:gd name="T6" fmla="*/ 19 w 19"/>
                <a:gd name="T7" fmla="*/ 0 h 6"/>
                <a:gd name="T8" fmla="*/ 19 w 19"/>
                <a:gd name="T9" fmla="*/ 4 h 6"/>
                <a:gd name="T10" fmla="*/ 15 w 19"/>
                <a:gd name="T11" fmla="*/ 5 h 6"/>
                <a:gd name="T12" fmla="*/ 8 w 19"/>
                <a:gd name="T13" fmla="*/ 6 h 6"/>
                <a:gd name="T14" fmla="*/ 4 w 19"/>
                <a:gd name="T15" fmla="*/ 5 h 6"/>
                <a:gd name="T16" fmla="*/ 0 w 19"/>
                <a:gd name="T17" fmla="*/ 4 h 6"/>
                <a:gd name="T18" fmla="*/ 0 w 19"/>
                <a:gd name="T19" fmla="*/ 1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0" y="1"/>
                  </a:moveTo>
                  <a:lnTo>
                    <a:pt x="9" y="1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19" y="4"/>
                  </a:lnTo>
                  <a:lnTo>
                    <a:pt x="15" y="5"/>
                  </a:lnTo>
                  <a:lnTo>
                    <a:pt x="8" y="6"/>
                  </a:lnTo>
                  <a:lnTo>
                    <a:pt x="4" y="5"/>
                  </a:lnTo>
                  <a:lnTo>
                    <a:pt x="0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1" name="Freeform 56"/>
            <p:cNvSpPr/>
            <p:nvPr/>
          </p:nvSpPr>
          <p:spPr bwMode="auto">
            <a:xfrm>
              <a:off x="1166" y="2121"/>
              <a:ext cx="13" cy="2"/>
            </a:xfrm>
            <a:custGeom>
              <a:avLst/>
              <a:gdLst>
                <a:gd name="T0" fmla="*/ 0 w 13"/>
                <a:gd name="T1" fmla="*/ 0 h 2"/>
                <a:gd name="T2" fmla="*/ 13 w 13"/>
                <a:gd name="T3" fmla="*/ 0 h 2"/>
                <a:gd name="T4" fmla="*/ 6 w 13"/>
                <a:gd name="T5" fmla="*/ 2 h 2"/>
                <a:gd name="T6" fmla="*/ 0 w 1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"/>
                <a:gd name="T14" fmla="*/ 13 w 1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">
                  <a:moveTo>
                    <a:pt x="0" y="0"/>
                  </a:moveTo>
                  <a:lnTo>
                    <a:pt x="13" y="0"/>
                  </a:lnTo>
                  <a:lnTo>
                    <a:pt x="6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2" name="Freeform 57"/>
            <p:cNvSpPr/>
            <p:nvPr/>
          </p:nvSpPr>
          <p:spPr bwMode="auto">
            <a:xfrm>
              <a:off x="1174" y="2132"/>
              <a:ext cx="21" cy="10"/>
            </a:xfrm>
            <a:custGeom>
              <a:avLst/>
              <a:gdLst>
                <a:gd name="T0" fmla="*/ 0 w 21"/>
                <a:gd name="T1" fmla="*/ 6 h 10"/>
                <a:gd name="T2" fmla="*/ 8 w 21"/>
                <a:gd name="T3" fmla="*/ 3 h 10"/>
                <a:gd name="T4" fmla="*/ 18 w 21"/>
                <a:gd name="T5" fmla="*/ 0 h 10"/>
                <a:gd name="T6" fmla="*/ 20 w 21"/>
                <a:gd name="T7" fmla="*/ 0 h 10"/>
                <a:gd name="T8" fmla="*/ 21 w 21"/>
                <a:gd name="T9" fmla="*/ 3 h 10"/>
                <a:gd name="T10" fmla="*/ 18 w 21"/>
                <a:gd name="T11" fmla="*/ 7 h 10"/>
                <a:gd name="T12" fmla="*/ 13 w 21"/>
                <a:gd name="T13" fmla="*/ 10 h 10"/>
                <a:gd name="T14" fmla="*/ 10 w 21"/>
                <a:gd name="T15" fmla="*/ 10 h 10"/>
                <a:gd name="T16" fmla="*/ 0 w 21"/>
                <a:gd name="T17" fmla="*/ 8 h 10"/>
                <a:gd name="T18" fmla="*/ 0 w 21"/>
                <a:gd name="T19" fmla="*/ 8 h 10"/>
                <a:gd name="T20" fmla="*/ 0 w 21"/>
                <a:gd name="T21" fmla="*/ 6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10"/>
                <a:gd name="T35" fmla="*/ 21 w 21"/>
                <a:gd name="T36" fmla="*/ 10 h 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10">
                  <a:moveTo>
                    <a:pt x="0" y="6"/>
                  </a:moveTo>
                  <a:lnTo>
                    <a:pt x="8" y="3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1" y="3"/>
                  </a:lnTo>
                  <a:lnTo>
                    <a:pt x="18" y="7"/>
                  </a:lnTo>
                  <a:lnTo>
                    <a:pt x="13" y="10"/>
                  </a:lnTo>
                  <a:lnTo>
                    <a:pt x="10" y="10"/>
                  </a:lnTo>
                  <a:lnTo>
                    <a:pt x="0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3" name="Freeform 58"/>
            <p:cNvSpPr/>
            <p:nvPr/>
          </p:nvSpPr>
          <p:spPr bwMode="auto">
            <a:xfrm>
              <a:off x="1182" y="2125"/>
              <a:ext cx="9" cy="4"/>
            </a:xfrm>
            <a:custGeom>
              <a:avLst/>
              <a:gdLst>
                <a:gd name="T0" fmla="*/ 0 w 9"/>
                <a:gd name="T1" fmla="*/ 4 h 4"/>
                <a:gd name="T2" fmla="*/ 9 w 9"/>
                <a:gd name="T3" fmla="*/ 0 h 4"/>
                <a:gd name="T4" fmla="*/ 7 w 9"/>
                <a:gd name="T5" fmla="*/ 4 h 4"/>
                <a:gd name="T6" fmla="*/ 3 w 9"/>
                <a:gd name="T7" fmla="*/ 4 h 4"/>
                <a:gd name="T8" fmla="*/ 0 w 9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4"/>
                <a:gd name="T17" fmla="*/ 9 w 9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4">
                  <a:moveTo>
                    <a:pt x="0" y="4"/>
                  </a:moveTo>
                  <a:lnTo>
                    <a:pt x="9" y="0"/>
                  </a:lnTo>
                  <a:lnTo>
                    <a:pt x="7" y="4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4" name="Freeform 59"/>
            <p:cNvSpPr/>
            <p:nvPr/>
          </p:nvSpPr>
          <p:spPr bwMode="auto">
            <a:xfrm>
              <a:off x="1200" y="2126"/>
              <a:ext cx="10" cy="9"/>
            </a:xfrm>
            <a:custGeom>
              <a:avLst/>
              <a:gdLst>
                <a:gd name="T0" fmla="*/ 0 w 10"/>
                <a:gd name="T1" fmla="*/ 9 h 9"/>
                <a:gd name="T2" fmla="*/ 10 w 10"/>
                <a:gd name="T3" fmla="*/ 0 h 9"/>
                <a:gd name="T4" fmla="*/ 10 w 10"/>
                <a:gd name="T5" fmla="*/ 2 h 9"/>
                <a:gd name="T6" fmla="*/ 10 w 10"/>
                <a:gd name="T7" fmla="*/ 4 h 9"/>
                <a:gd name="T8" fmla="*/ 7 w 10"/>
                <a:gd name="T9" fmla="*/ 8 h 9"/>
                <a:gd name="T10" fmla="*/ 2 w 10"/>
                <a:gd name="T11" fmla="*/ 9 h 9"/>
                <a:gd name="T12" fmla="*/ 0 w 10"/>
                <a:gd name="T13" fmla="*/ 9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9"/>
                <a:gd name="T23" fmla="*/ 10 w 10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9">
                  <a:moveTo>
                    <a:pt x="0" y="9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7" y="8"/>
                  </a:lnTo>
                  <a:lnTo>
                    <a:pt x="2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5" name="Freeform 60"/>
            <p:cNvSpPr/>
            <p:nvPr/>
          </p:nvSpPr>
          <p:spPr bwMode="auto">
            <a:xfrm>
              <a:off x="1284" y="211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6" name="Freeform 61"/>
            <p:cNvSpPr/>
            <p:nvPr/>
          </p:nvSpPr>
          <p:spPr bwMode="auto">
            <a:xfrm>
              <a:off x="1169" y="2113"/>
              <a:ext cx="177" cy="108"/>
            </a:xfrm>
            <a:custGeom>
              <a:avLst/>
              <a:gdLst>
                <a:gd name="T0" fmla="*/ 0 w 177"/>
                <a:gd name="T1" fmla="*/ 11 h 108"/>
                <a:gd name="T2" fmla="*/ 0 w 177"/>
                <a:gd name="T3" fmla="*/ 21 h 108"/>
                <a:gd name="T4" fmla="*/ 2 w 177"/>
                <a:gd name="T5" fmla="*/ 32 h 108"/>
                <a:gd name="T6" fmla="*/ 13 w 177"/>
                <a:gd name="T7" fmla="*/ 59 h 108"/>
                <a:gd name="T8" fmla="*/ 15 w 177"/>
                <a:gd name="T9" fmla="*/ 51 h 108"/>
                <a:gd name="T10" fmla="*/ 62 w 177"/>
                <a:gd name="T11" fmla="*/ 93 h 108"/>
                <a:gd name="T12" fmla="*/ 61 w 177"/>
                <a:gd name="T13" fmla="*/ 85 h 108"/>
                <a:gd name="T14" fmla="*/ 57 w 177"/>
                <a:gd name="T15" fmla="*/ 80 h 108"/>
                <a:gd name="T16" fmla="*/ 57 w 177"/>
                <a:gd name="T17" fmla="*/ 78 h 108"/>
                <a:gd name="T18" fmla="*/ 73 w 177"/>
                <a:gd name="T19" fmla="*/ 83 h 108"/>
                <a:gd name="T20" fmla="*/ 90 w 177"/>
                <a:gd name="T21" fmla="*/ 90 h 108"/>
                <a:gd name="T22" fmla="*/ 106 w 177"/>
                <a:gd name="T23" fmla="*/ 99 h 108"/>
                <a:gd name="T24" fmla="*/ 122 w 177"/>
                <a:gd name="T25" fmla="*/ 106 h 108"/>
                <a:gd name="T26" fmla="*/ 138 w 177"/>
                <a:gd name="T27" fmla="*/ 108 h 108"/>
                <a:gd name="T28" fmla="*/ 123 w 177"/>
                <a:gd name="T29" fmla="*/ 96 h 108"/>
                <a:gd name="T30" fmla="*/ 150 w 177"/>
                <a:gd name="T31" fmla="*/ 99 h 108"/>
                <a:gd name="T32" fmla="*/ 164 w 177"/>
                <a:gd name="T33" fmla="*/ 99 h 108"/>
                <a:gd name="T34" fmla="*/ 177 w 177"/>
                <a:gd name="T35" fmla="*/ 97 h 108"/>
                <a:gd name="T36" fmla="*/ 175 w 177"/>
                <a:gd name="T37" fmla="*/ 96 h 108"/>
                <a:gd name="T38" fmla="*/ 172 w 177"/>
                <a:gd name="T39" fmla="*/ 93 h 108"/>
                <a:gd name="T40" fmla="*/ 151 w 177"/>
                <a:gd name="T41" fmla="*/ 88 h 108"/>
                <a:gd name="T42" fmla="*/ 141 w 177"/>
                <a:gd name="T43" fmla="*/ 85 h 108"/>
                <a:gd name="T44" fmla="*/ 132 w 177"/>
                <a:gd name="T45" fmla="*/ 80 h 108"/>
                <a:gd name="T46" fmla="*/ 111 w 177"/>
                <a:gd name="T47" fmla="*/ 58 h 108"/>
                <a:gd name="T48" fmla="*/ 66 w 177"/>
                <a:gd name="T49" fmla="*/ 24 h 108"/>
                <a:gd name="T50" fmla="*/ 52 w 177"/>
                <a:gd name="T51" fmla="*/ 10 h 108"/>
                <a:gd name="T52" fmla="*/ 40 w 177"/>
                <a:gd name="T53" fmla="*/ 3 h 108"/>
                <a:gd name="T54" fmla="*/ 28 w 177"/>
                <a:gd name="T55" fmla="*/ 1 h 108"/>
                <a:gd name="T56" fmla="*/ 16 w 177"/>
                <a:gd name="T57" fmla="*/ 0 h 108"/>
                <a:gd name="T58" fmla="*/ 3 w 177"/>
                <a:gd name="T59" fmla="*/ 2 h 108"/>
                <a:gd name="T60" fmla="*/ 1 w 177"/>
                <a:gd name="T61" fmla="*/ 5 h 108"/>
                <a:gd name="T62" fmla="*/ 0 w 177"/>
                <a:gd name="T63" fmla="*/ 11 h 1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7"/>
                <a:gd name="T97" fmla="*/ 0 h 108"/>
                <a:gd name="T98" fmla="*/ 177 w 177"/>
                <a:gd name="T99" fmla="*/ 108 h 10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7" h="108">
                  <a:moveTo>
                    <a:pt x="0" y="11"/>
                  </a:moveTo>
                  <a:lnTo>
                    <a:pt x="0" y="21"/>
                  </a:lnTo>
                  <a:lnTo>
                    <a:pt x="2" y="32"/>
                  </a:lnTo>
                  <a:lnTo>
                    <a:pt x="13" y="59"/>
                  </a:lnTo>
                  <a:lnTo>
                    <a:pt x="15" y="51"/>
                  </a:lnTo>
                  <a:lnTo>
                    <a:pt x="62" y="93"/>
                  </a:lnTo>
                  <a:lnTo>
                    <a:pt x="61" y="85"/>
                  </a:lnTo>
                  <a:lnTo>
                    <a:pt x="57" y="80"/>
                  </a:lnTo>
                  <a:lnTo>
                    <a:pt x="57" y="78"/>
                  </a:lnTo>
                  <a:lnTo>
                    <a:pt x="73" y="83"/>
                  </a:lnTo>
                  <a:lnTo>
                    <a:pt x="90" y="90"/>
                  </a:lnTo>
                  <a:lnTo>
                    <a:pt x="106" y="99"/>
                  </a:lnTo>
                  <a:lnTo>
                    <a:pt x="122" y="106"/>
                  </a:lnTo>
                  <a:lnTo>
                    <a:pt x="138" y="108"/>
                  </a:lnTo>
                  <a:lnTo>
                    <a:pt x="123" y="96"/>
                  </a:lnTo>
                  <a:lnTo>
                    <a:pt x="150" y="99"/>
                  </a:lnTo>
                  <a:lnTo>
                    <a:pt x="164" y="99"/>
                  </a:lnTo>
                  <a:lnTo>
                    <a:pt x="177" y="97"/>
                  </a:lnTo>
                  <a:lnTo>
                    <a:pt x="175" y="96"/>
                  </a:lnTo>
                  <a:lnTo>
                    <a:pt x="172" y="93"/>
                  </a:lnTo>
                  <a:lnTo>
                    <a:pt x="151" y="88"/>
                  </a:lnTo>
                  <a:lnTo>
                    <a:pt x="141" y="85"/>
                  </a:lnTo>
                  <a:lnTo>
                    <a:pt x="132" y="80"/>
                  </a:lnTo>
                  <a:lnTo>
                    <a:pt x="111" y="58"/>
                  </a:lnTo>
                  <a:lnTo>
                    <a:pt x="66" y="24"/>
                  </a:lnTo>
                  <a:lnTo>
                    <a:pt x="52" y="10"/>
                  </a:lnTo>
                  <a:lnTo>
                    <a:pt x="40" y="3"/>
                  </a:lnTo>
                  <a:lnTo>
                    <a:pt x="28" y="1"/>
                  </a:lnTo>
                  <a:lnTo>
                    <a:pt x="16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7" name="Freeform 62"/>
            <p:cNvSpPr/>
            <p:nvPr/>
          </p:nvSpPr>
          <p:spPr bwMode="auto">
            <a:xfrm>
              <a:off x="1179" y="2132"/>
              <a:ext cx="16" cy="34"/>
            </a:xfrm>
            <a:custGeom>
              <a:avLst/>
              <a:gdLst>
                <a:gd name="T0" fmla="*/ 0 w 16"/>
                <a:gd name="T1" fmla="*/ 0 h 34"/>
                <a:gd name="T2" fmla="*/ 0 w 16"/>
                <a:gd name="T3" fmla="*/ 8 h 34"/>
                <a:gd name="T4" fmla="*/ 0 w 16"/>
                <a:gd name="T5" fmla="*/ 13 h 34"/>
                <a:gd name="T6" fmla="*/ 1 w 16"/>
                <a:gd name="T7" fmla="*/ 17 h 34"/>
                <a:gd name="T8" fmla="*/ 7 w 16"/>
                <a:gd name="T9" fmla="*/ 27 h 34"/>
                <a:gd name="T10" fmla="*/ 16 w 16"/>
                <a:gd name="T11" fmla="*/ 34 h 34"/>
                <a:gd name="T12" fmla="*/ 3 w 16"/>
                <a:gd name="T13" fmla="*/ 10 h 34"/>
                <a:gd name="T14" fmla="*/ 2 w 16"/>
                <a:gd name="T15" fmla="*/ 3 h 34"/>
                <a:gd name="T16" fmla="*/ 0 w 16"/>
                <a:gd name="T17" fmla="*/ 0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4"/>
                <a:gd name="T29" fmla="*/ 16 w 16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4">
                  <a:moveTo>
                    <a:pt x="0" y="0"/>
                  </a:moveTo>
                  <a:lnTo>
                    <a:pt x="0" y="8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7" y="27"/>
                  </a:lnTo>
                  <a:lnTo>
                    <a:pt x="16" y="34"/>
                  </a:lnTo>
                  <a:lnTo>
                    <a:pt x="3" y="10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8" name="Freeform 63"/>
            <p:cNvSpPr/>
            <p:nvPr/>
          </p:nvSpPr>
          <p:spPr bwMode="auto">
            <a:xfrm>
              <a:off x="1195" y="2150"/>
              <a:ext cx="22" cy="24"/>
            </a:xfrm>
            <a:custGeom>
              <a:avLst/>
              <a:gdLst>
                <a:gd name="T0" fmla="*/ 0 w 22"/>
                <a:gd name="T1" fmla="*/ 0 h 24"/>
                <a:gd name="T2" fmla="*/ 10 w 22"/>
                <a:gd name="T3" fmla="*/ 14 h 24"/>
                <a:gd name="T4" fmla="*/ 15 w 22"/>
                <a:gd name="T5" fmla="*/ 19 h 24"/>
                <a:gd name="T6" fmla="*/ 22 w 22"/>
                <a:gd name="T7" fmla="*/ 24 h 24"/>
                <a:gd name="T8" fmla="*/ 22 w 22"/>
                <a:gd name="T9" fmla="*/ 22 h 24"/>
                <a:gd name="T10" fmla="*/ 12 w 22"/>
                <a:gd name="T11" fmla="*/ 9 h 24"/>
                <a:gd name="T12" fmla="*/ 0 w 22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24"/>
                <a:gd name="T23" fmla="*/ 22 w 22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24">
                  <a:moveTo>
                    <a:pt x="0" y="0"/>
                  </a:moveTo>
                  <a:lnTo>
                    <a:pt x="10" y="14"/>
                  </a:lnTo>
                  <a:lnTo>
                    <a:pt x="15" y="19"/>
                  </a:lnTo>
                  <a:lnTo>
                    <a:pt x="22" y="24"/>
                  </a:lnTo>
                  <a:lnTo>
                    <a:pt x="22" y="22"/>
                  </a:lnTo>
                  <a:lnTo>
                    <a:pt x="1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9" name="Freeform 64"/>
            <p:cNvSpPr/>
            <p:nvPr/>
          </p:nvSpPr>
          <p:spPr bwMode="auto">
            <a:xfrm>
              <a:off x="1212" y="2145"/>
              <a:ext cx="28" cy="24"/>
            </a:xfrm>
            <a:custGeom>
              <a:avLst/>
              <a:gdLst>
                <a:gd name="T0" fmla="*/ 0 w 28"/>
                <a:gd name="T1" fmla="*/ 0 h 24"/>
                <a:gd name="T2" fmla="*/ 12 w 28"/>
                <a:gd name="T3" fmla="*/ 13 h 24"/>
                <a:gd name="T4" fmla="*/ 24 w 28"/>
                <a:gd name="T5" fmla="*/ 24 h 24"/>
                <a:gd name="T6" fmla="*/ 28 w 28"/>
                <a:gd name="T7" fmla="*/ 24 h 24"/>
                <a:gd name="T8" fmla="*/ 17 w 28"/>
                <a:gd name="T9" fmla="*/ 13 h 24"/>
                <a:gd name="T10" fmla="*/ 4 w 28"/>
                <a:gd name="T11" fmla="*/ 3 h 24"/>
                <a:gd name="T12" fmla="*/ 0 w 2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24"/>
                <a:gd name="T23" fmla="*/ 28 w 2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24">
                  <a:moveTo>
                    <a:pt x="0" y="0"/>
                  </a:moveTo>
                  <a:lnTo>
                    <a:pt x="12" y="13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17" y="13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0" name="Freeform 65"/>
            <p:cNvSpPr/>
            <p:nvPr/>
          </p:nvSpPr>
          <p:spPr bwMode="auto">
            <a:xfrm>
              <a:off x="1226" y="2174"/>
              <a:ext cx="25" cy="13"/>
            </a:xfrm>
            <a:custGeom>
              <a:avLst/>
              <a:gdLst>
                <a:gd name="T0" fmla="*/ 0 w 25"/>
                <a:gd name="T1" fmla="*/ 0 h 13"/>
                <a:gd name="T2" fmla="*/ 11 w 25"/>
                <a:gd name="T3" fmla="*/ 9 h 13"/>
                <a:gd name="T4" fmla="*/ 18 w 25"/>
                <a:gd name="T5" fmla="*/ 12 h 13"/>
                <a:gd name="T6" fmla="*/ 25 w 25"/>
                <a:gd name="T7" fmla="*/ 13 h 13"/>
                <a:gd name="T8" fmla="*/ 15 w 25"/>
                <a:gd name="T9" fmla="*/ 5 h 13"/>
                <a:gd name="T10" fmla="*/ 3 w 25"/>
                <a:gd name="T11" fmla="*/ 0 h 13"/>
                <a:gd name="T12" fmla="*/ 0 w 25"/>
                <a:gd name="T13" fmla="*/ 0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13"/>
                <a:gd name="T23" fmla="*/ 25 w 25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13">
                  <a:moveTo>
                    <a:pt x="0" y="0"/>
                  </a:moveTo>
                  <a:lnTo>
                    <a:pt x="11" y="9"/>
                  </a:lnTo>
                  <a:lnTo>
                    <a:pt x="18" y="12"/>
                  </a:lnTo>
                  <a:lnTo>
                    <a:pt x="25" y="13"/>
                  </a:lnTo>
                  <a:lnTo>
                    <a:pt x="15" y="5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1" name="Freeform 66"/>
            <p:cNvSpPr/>
            <p:nvPr/>
          </p:nvSpPr>
          <p:spPr bwMode="auto">
            <a:xfrm>
              <a:off x="1250" y="2174"/>
              <a:ext cx="16" cy="7"/>
            </a:xfrm>
            <a:custGeom>
              <a:avLst/>
              <a:gdLst>
                <a:gd name="T0" fmla="*/ 0 w 16"/>
                <a:gd name="T1" fmla="*/ 0 h 7"/>
                <a:gd name="T2" fmla="*/ 7 w 16"/>
                <a:gd name="T3" fmla="*/ 4 h 7"/>
                <a:gd name="T4" fmla="*/ 16 w 16"/>
                <a:gd name="T5" fmla="*/ 7 h 7"/>
                <a:gd name="T6" fmla="*/ 9 w 16"/>
                <a:gd name="T7" fmla="*/ 3 h 7"/>
                <a:gd name="T8" fmla="*/ 0 w 16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7"/>
                <a:gd name="T17" fmla="*/ 16 w 1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7">
                  <a:moveTo>
                    <a:pt x="0" y="0"/>
                  </a:moveTo>
                  <a:lnTo>
                    <a:pt x="7" y="4"/>
                  </a:lnTo>
                  <a:lnTo>
                    <a:pt x="16" y="7"/>
                  </a:lnTo>
                  <a:lnTo>
                    <a:pt x="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2" name="Freeform 67"/>
            <p:cNvSpPr/>
            <p:nvPr/>
          </p:nvSpPr>
          <p:spPr bwMode="auto">
            <a:xfrm>
              <a:off x="1264" y="2193"/>
              <a:ext cx="10" cy="4"/>
            </a:xfrm>
            <a:custGeom>
              <a:avLst/>
              <a:gdLst>
                <a:gd name="T0" fmla="*/ 0 w 10"/>
                <a:gd name="T1" fmla="*/ 0 h 4"/>
                <a:gd name="T2" fmla="*/ 5 w 10"/>
                <a:gd name="T3" fmla="*/ 3 h 4"/>
                <a:gd name="T4" fmla="*/ 10 w 10"/>
                <a:gd name="T5" fmla="*/ 4 h 4"/>
                <a:gd name="T6" fmla="*/ 3 w 10"/>
                <a:gd name="T7" fmla="*/ 0 h 4"/>
                <a:gd name="T8" fmla="*/ 0 w 10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"/>
                <a:gd name="T17" fmla="*/ 10 w 10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">
                  <a:moveTo>
                    <a:pt x="0" y="0"/>
                  </a:moveTo>
                  <a:lnTo>
                    <a:pt x="5" y="3"/>
                  </a:lnTo>
                  <a:lnTo>
                    <a:pt x="10" y="4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3" name="Freeform 68"/>
            <p:cNvSpPr/>
            <p:nvPr/>
          </p:nvSpPr>
          <p:spPr bwMode="auto">
            <a:xfrm>
              <a:off x="1195" y="2129"/>
              <a:ext cx="9" cy="16"/>
            </a:xfrm>
            <a:custGeom>
              <a:avLst/>
              <a:gdLst>
                <a:gd name="T0" fmla="*/ 0 w 9"/>
                <a:gd name="T1" fmla="*/ 0 h 16"/>
                <a:gd name="T2" fmla="*/ 0 w 9"/>
                <a:gd name="T3" fmla="*/ 4 h 16"/>
                <a:gd name="T4" fmla="*/ 1 w 9"/>
                <a:gd name="T5" fmla="*/ 9 h 16"/>
                <a:gd name="T6" fmla="*/ 9 w 9"/>
                <a:gd name="T7" fmla="*/ 16 h 16"/>
                <a:gd name="T8" fmla="*/ 9 w 9"/>
                <a:gd name="T9" fmla="*/ 13 h 16"/>
                <a:gd name="T10" fmla="*/ 6 w 9"/>
                <a:gd name="T11" fmla="*/ 9 h 16"/>
                <a:gd name="T12" fmla="*/ 2 w 9"/>
                <a:gd name="T13" fmla="*/ 3 h 16"/>
                <a:gd name="T14" fmla="*/ 0 w 9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6"/>
                <a:gd name="T26" fmla="*/ 9 w 9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6">
                  <a:moveTo>
                    <a:pt x="0" y="0"/>
                  </a:moveTo>
                  <a:lnTo>
                    <a:pt x="0" y="4"/>
                  </a:lnTo>
                  <a:lnTo>
                    <a:pt x="1" y="9"/>
                  </a:lnTo>
                  <a:lnTo>
                    <a:pt x="9" y="16"/>
                  </a:lnTo>
                  <a:lnTo>
                    <a:pt x="9" y="13"/>
                  </a:lnTo>
                  <a:lnTo>
                    <a:pt x="6" y="9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4" name="Freeform 69"/>
            <p:cNvSpPr/>
            <p:nvPr/>
          </p:nvSpPr>
          <p:spPr bwMode="auto">
            <a:xfrm>
              <a:off x="1316" y="2293"/>
              <a:ext cx="103" cy="66"/>
            </a:xfrm>
            <a:custGeom>
              <a:avLst/>
              <a:gdLst>
                <a:gd name="T0" fmla="*/ 85 w 103"/>
                <a:gd name="T1" fmla="*/ 0 h 66"/>
                <a:gd name="T2" fmla="*/ 75 w 103"/>
                <a:gd name="T3" fmla="*/ 10 h 66"/>
                <a:gd name="T4" fmla="*/ 64 w 103"/>
                <a:gd name="T5" fmla="*/ 18 h 66"/>
                <a:gd name="T6" fmla="*/ 53 w 103"/>
                <a:gd name="T7" fmla="*/ 23 h 66"/>
                <a:gd name="T8" fmla="*/ 40 w 103"/>
                <a:gd name="T9" fmla="*/ 25 h 66"/>
                <a:gd name="T10" fmla="*/ 29 w 103"/>
                <a:gd name="T11" fmla="*/ 27 h 66"/>
                <a:gd name="T12" fmla="*/ 18 w 103"/>
                <a:gd name="T13" fmla="*/ 29 h 66"/>
                <a:gd name="T14" fmla="*/ 18 w 103"/>
                <a:gd name="T15" fmla="*/ 32 h 66"/>
                <a:gd name="T16" fmla="*/ 19 w 103"/>
                <a:gd name="T17" fmla="*/ 35 h 66"/>
                <a:gd name="T18" fmla="*/ 20 w 103"/>
                <a:gd name="T19" fmla="*/ 39 h 66"/>
                <a:gd name="T20" fmla="*/ 20 w 103"/>
                <a:gd name="T21" fmla="*/ 43 h 66"/>
                <a:gd name="T22" fmla="*/ 6 w 103"/>
                <a:gd name="T23" fmla="*/ 52 h 66"/>
                <a:gd name="T24" fmla="*/ 1 w 103"/>
                <a:gd name="T25" fmla="*/ 58 h 66"/>
                <a:gd name="T26" fmla="*/ 0 w 103"/>
                <a:gd name="T27" fmla="*/ 66 h 66"/>
                <a:gd name="T28" fmla="*/ 25 w 103"/>
                <a:gd name="T29" fmla="*/ 51 h 66"/>
                <a:gd name="T30" fmla="*/ 49 w 103"/>
                <a:gd name="T31" fmla="*/ 38 h 66"/>
                <a:gd name="T32" fmla="*/ 75 w 103"/>
                <a:gd name="T33" fmla="*/ 30 h 66"/>
                <a:gd name="T34" fmla="*/ 88 w 103"/>
                <a:gd name="T35" fmla="*/ 27 h 66"/>
                <a:gd name="T36" fmla="*/ 99 w 103"/>
                <a:gd name="T37" fmla="*/ 22 h 66"/>
                <a:gd name="T38" fmla="*/ 102 w 103"/>
                <a:gd name="T39" fmla="*/ 20 h 66"/>
                <a:gd name="T40" fmla="*/ 103 w 103"/>
                <a:gd name="T41" fmla="*/ 18 h 66"/>
                <a:gd name="T42" fmla="*/ 99 w 103"/>
                <a:gd name="T43" fmla="*/ 15 h 66"/>
                <a:gd name="T44" fmla="*/ 87 w 103"/>
                <a:gd name="T45" fmla="*/ 10 h 66"/>
                <a:gd name="T46" fmla="*/ 85 w 103"/>
                <a:gd name="T47" fmla="*/ 0 h 6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3"/>
                <a:gd name="T73" fmla="*/ 0 h 66"/>
                <a:gd name="T74" fmla="*/ 103 w 103"/>
                <a:gd name="T75" fmla="*/ 66 h 6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3" h="66">
                  <a:moveTo>
                    <a:pt x="85" y="0"/>
                  </a:moveTo>
                  <a:lnTo>
                    <a:pt x="75" y="10"/>
                  </a:lnTo>
                  <a:lnTo>
                    <a:pt x="64" y="18"/>
                  </a:lnTo>
                  <a:lnTo>
                    <a:pt x="53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8" y="29"/>
                  </a:lnTo>
                  <a:lnTo>
                    <a:pt x="18" y="32"/>
                  </a:lnTo>
                  <a:lnTo>
                    <a:pt x="19" y="35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9" y="38"/>
                  </a:lnTo>
                  <a:lnTo>
                    <a:pt x="75" y="30"/>
                  </a:lnTo>
                  <a:lnTo>
                    <a:pt x="88" y="27"/>
                  </a:lnTo>
                  <a:lnTo>
                    <a:pt x="99" y="22"/>
                  </a:lnTo>
                  <a:lnTo>
                    <a:pt x="102" y="20"/>
                  </a:lnTo>
                  <a:lnTo>
                    <a:pt x="103" y="18"/>
                  </a:lnTo>
                  <a:lnTo>
                    <a:pt x="99" y="15"/>
                  </a:lnTo>
                  <a:lnTo>
                    <a:pt x="87" y="1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5" name="Freeform 70"/>
            <p:cNvSpPr/>
            <p:nvPr/>
          </p:nvSpPr>
          <p:spPr bwMode="auto">
            <a:xfrm>
              <a:off x="1316" y="2293"/>
              <a:ext cx="103" cy="66"/>
            </a:xfrm>
            <a:custGeom>
              <a:avLst/>
              <a:gdLst>
                <a:gd name="T0" fmla="*/ 85 w 103"/>
                <a:gd name="T1" fmla="*/ 0 h 66"/>
                <a:gd name="T2" fmla="*/ 75 w 103"/>
                <a:gd name="T3" fmla="*/ 10 h 66"/>
                <a:gd name="T4" fmla="*/ 64 w 103"/>
                <a:gd name="T5" fmla="*/ 18 h 66"/>
                <a:gd name="T6" fmla="*/ 53 w 103"/>
                <a:gd name="T7" fmla="*/ 23 h 66"/>
                <a:gd name="T8" fmla="*/ 40 w 103"/>
                <a:gd name="T9" fmla="*/ 25 h 66"/>
                <a:gd name="T10" fmla="*/ 29 w 103"/>
                <a:gd name="T11" fmla="*/ 27 h 66"/>
                <a:gd name="T12" fmla="*/ 18 w 103"/>
                <a:gd name="T13" fmla="*/ 29 h 66"/>
                <a:gd name="T14" fmla="*/ 18 w 103"/>
                <a:gd name="T15" fmla="*/ 32 h 66"/>
                <a:gd name="T16" fmla="*/ 19 w 103"/>
                <a:gd name="T17" fmla="*/ 35 h 66"/>
                <a:gd name="T18" fmla="*/ 20 w 103"/>
                <a:gd name="T19" fmla="*/ 39 h 66"/>
                <a:gd name="T20" fmla="*/ 20 w 103"/>
                <a:gd name="T21" fmla="*/ 43 h 66"/>
                <a:gd name="T22" fmla="*/ 6 w 103"/>
                <a:gd name="T23" fmla="*/ 52 h 66"/>
                <a:gd name="T24" fmla="*/ 1 w 103"/>
                <a:gd name="T25" fmla="*/ 58 h 66"/>
                <a:gd name="T26" fmla="*/ 0 w 103"/>
                <a:gd name="T27" fmla="*/ 66 h 66"/>
                <a:gd name="T28" fmla="*/ 25 w 103"/>
                <a:gd name="T29" fmla="*/ 51 h 66"/>
                <a:gd name="T30" fmla="*/ 49 w 103"/>
                <a:gd name="T31" fmla="*/ 38 h 66"/>
                <a:gd name="T32" fmla="*/ 75 w 103"/>
                <a:gd name="T33" fmla="*/ 30 h 66"/>
                <a:gd name="T34" fmla="*/ 88 w 103"/>
                <a:gd name="T35" fmla="*/ 27 h 66"/>
                <a:gd name="T36" fmla="*/ 99 w 103"/>
                <a:gd name="T37" fmla="*/ 22 h 66"/>
                <a:gd name="T38" fmla="*/ 102 w 103"/>
                <a:gd name="T39" fmla="*/ 20 h 66"/>
                <a:gd name="T40" fmla="*/ 103 w 103"/>
                <a:gd name="T41" fmla="*/ 18 h 66"/>
                <a:gd name="T42" fmla="*/ 99 w 103"/>
                <a:gd name="T43" fmla="*/ 15 h 66"/>
                <a:gd name="T44" fmla="*/ 87 w 103"/>
                <a:gd name="T45" fmla="*/ 10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3"/>
                <a:gd name="T70" fmla="*/ 0 h 66"/>
                <a:gd name="T71" fmla="*/ 103 w 103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3" h="66">
                  <a:moveTo>
                    <a:pt x="85" y="0"/>
                  </a:moveTo>
                  <a:lnTo>
                    <a:pt x="75" y="10"/>
                  </a:lnTo>
                  <a:lnTo>
                    <a:pt x="64" y="18"/>
                  </a:lnTo>
                  <a:lnTo>
                    <a:pt x="53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8" y="29"/>
                  </a:lnTo>
                  <a:lnTo>
                    <a:pt x="18" y="32"/>
                  </a:lnTo>
                  <a:lnTo>
                    <a:pt x="19" y="35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9" y="38"/>
                  </a:lnTo>
                  <a:lnTo>
                    <a:pt x="75" y="30"/>
                  </a:lnTo>
                  <a:lnTo>
                    <a:pt x="88" y="27"/>
                  </a:lnTo>
                  <a:lnTo>
                    <a:pt x="99" y="22"/>
                  </a:lnTo>
                  <a:lnTo>
                    <a:pt x="102" y="20"/>
                  </a:lnTo>
                  <a:lnTo>
                    <a:pt x="103" y="18"/>
                  </a:lnTo>
                  <a:lnTo>
                    <a:pt x="99" y="15"/>
                  </a:lnTo>
                  <a:lnTo>
                    <a:pt x="87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6" name="Freeform 71"/>
            <p:cNvSpPr/>
            <p:nvPr/>
          </p:nvSpPr>
          <p:spPr bwMode="auto">
            <a:xfrm>
              <a:off x="1324" y="2303"/>
              <a:ext cx="101" cy="66"/>
            </a:xfrm>
            <a:custGeom>
              <a:avLst/>
              <a:gdLst>
                <a:gd name="T0" fmla="*/ 84 w 101"/>
                <a:gd name="T1" fmla="*/ 0 h 66"/>
                <a:gd name="T2" fmla="*/ 74 w 101"/>
                <a:gd name="T3" fmla="*/ 9 h 66"/>
                <a:gd name="T4" fmla="*/ 62 w 101"/>
                <a:gd name="T5" fmla="*/ 18 h 66"/>
                <a:gd name="T6" fmla="*/ 51 w 101"/>
                <a:gd name="T7" fmla="*/ 23 h 66"/>
                <a:gd name="T8" fmla="*/ 40 w 101"/>
                <a:gd name="T9" fmla="*/ 25 h 66"/>
                <a:gd name="T10" fmla="*/ 29 w 101"/>
                <a:gd name="T11" fmla="*/ 27 h 66"/>
                <a:gd name="T12" fmla="*/ 17 w 101"/>
                <a:gd name="T13" fmla="*/ 29 h 66"/>
                <a:gd name="T14" fmla="*/ 17 w 101"/>
                <a:gd name="T15" fmla="*/ 32 h 66"/>
                <a:gd name="T16" fmla="*/ 19 w 101"/>
                <a:gd name="T17" fmla="*/ 36 h 66"/>
                <a:gd name="T18" fmla="*/ 20 w 101"/>
                <a:gd name="T19" fmla="*/ 39 h 66"/>
                <a:gd name="T20" fmla="*/ 19 w 101"/>
                <a:gd name="T21" fmla="*/ 43 h 66"/>
                <a:gd name="T22" fmla="*/ 6 w 101"/>
                <a:gd name="T23" fmla="*/ 52 h 66"/>
                <a:gd name="T24" fmla="*/ 1 w 101"/>
                <a:gd name="T25" fmla="*/ 58 h 66"/>
                <a:gd name="T26" fmla="*/ 0 w 101"/>
                <a:gd name="T27" fmla="*/ 66 h 66"/>
                <a:gd name="T28" fmla="*/ 24 w 101"/>
                <a:gd name="T29" fmla="*/ 51 h 66"/>
                <a:gd name="T30" fmla="*/ 49 w 101"/>
                <a:gd name="T31" fmla="*/ 38 h 66"/>
                <a:gd name="T32" fmla="*/ 99 w 101"/>
                <a:gd name="T33" fmla="*/ 22 h 66"/>
                <a:gd name="T34" fmla="*/ 101 w 101"/>
                <a:gd name="T35" fmla="*/ 19 h 66"/>
                <a:gd name="T36" fmla="*/ 101 w 101"/>
                <a:gd name="T37" fmla="*/ 18 h 66"/>
                <a:gd name="T38" fmla="*/ 97 w 101"/>
                <a:gd name="T39" fmla="*/ 15 h 66"/>
                <a:gd name="T40" fmla="*/ 85 w 101"/>
                <a:gd name="T41" fmla="*/ 10 h 66"/>
                <a:gd name="T42" fmla="*/ 84 w 101"/>
                <a:gd name="T43" fmla="*/ 0 h 6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1"/>
                <a:gd name="T67" fmla="*/ 0 h 66"/>
                <a:gd name="T68" fmla="*/ 101 w 101"/>
                <a:gd name="T69" fmla="*/ 66 h 6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1" h="66">
                  <a:moveTo>
                    <a:pt x="84" y="0"/>
                  </a:moveTo>
                  <a:lnTo>
                    <a:pt x="74" y="9"/>
                  </a:lnTo>
                  <a:lnTo>
                    <a:pt x="62" y="18"/>
                  </a:lnTo>
                  <a:lnTo>
                    <a:pt x="51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7" y="29"/>
                  </a:lnTo>
                  <a:lnTo>
                    <a:pt x="17" y="32"/>
                  </a:lnTo>
                  <a:lnTo>
                    <a:pt x="19" y="36"/>
                  </a:lnTo>
                  <a:lnTo>
                    <a:pt x="20" y="39"/>
                  </a:lnTo>
                  <a:lnTo>
                    <a:pt x="19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4" y="51"/>
                  </a:lnTo>
                  <a:lnTo>
                    <a:pt x="49" y="38"/>
                  </a:lnTo>
                  <a:lnTo>
                    <a:pt x="99" y="22"/>
                  </a:lnTo>
                  <a:lnTo>
                    <a:pt x="101" y="19"/>
                  </a:lnTo>
                  <a:lnTo>
                    <a:pt x="101" y="18"/>
                  </a:lnTo>
                  <a:lnTo>
                    <a:pt x="97" y="15"/>
                  </a:lnTo>
                  <a:lnTo>
                    <a:pt x="85" y="1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7" name="Freeform 72"/>
            <p:cNvSpPr/>
            <p:nvPr/>
          </p:nvSpPr>
          <p:spPr bwMode="auto">
            <a:xfrm>
              <a:off x="1324" y="2303"/>
              <a:ext cx="101" cy="66"/>
            </a:xfrm>
            <a:custGeom>
              <a:avLst/>
              <a:gdLst>
                <a:gd name="T0" fmla="*/ 84 w 101"/>
                <a:gd name="T1" fmla="*/ 0 h 66"/>
                <a:gd name="T2" fmla="*/ 74 w 101"/>
                <a:gd name="T3" fmla="*/ 9 h 66"/>
                <a:gd name="T4" fmla="*/ 62 w 101"/>
                <a:gd name="T5" fmla="*/ 18 h 66"/>
                <a:gd name="T6" fmla="*/ 51 w 101"/>
                <a:gd name="T7" fmla="*/ 23 h 66"/>
                <a:gd name="T8" fmla="*/ 40 w 101"/>
                <a:gd name="T9" fmla="*/ 25 h 66"/>
                <a:gd name="T10" fmla="*/ 29 w 101"/>
                <a:gd name="T11" fmla="*/ 27 h 66"/>
                <a:gd name="T12" fmla="*/ 17 w 101"/>
                <a:gd name="T13" fmla="*/ 29 h 66"/>
                <a:gd name="T14" fmla="*/ 17 w 101"/>
                <a:gd name="T15" fmla="*/ 32 h 66"/>
                <a:gd name="T16" fmla="*/ 19 w 101"/>
                <a:gd name="T17" fmla="*/ 36 h 66"/>
                <a:gd name="T18" fmla="*/ 20 w 101"/>
                <a:gd name="T19" fmla="*/ 39 h 66"/>
                <a:gd name="T20" fmla="*/ 19 w 101"/>
                <a:gd name="T21" fmla="*/ 43 h 66"/>
                <a:gd name="T22" fmla="*/ 6 w 101"/>
                <a:gd name="T23" fmla="*/ 52 h 66"/>
                <a:gd name="T24" fmla="*/ 1 w 101"/>
                <a:gd name="T25" fmla="*/ 58 h 66"/>
                <a:gd name="T26" fmla="*/ 0 w 101"/>
                <a:gd name="T27" fmla="*/ 66 h 66"/>
                <a:gd name="T28" fmla="*/ 24 w 101"/>
                <a:gd name="T29" fmla="*/ 51 h 66"/>
                <a:gd name="T30" fmla="*/ 49 w 101"/>
                <a:gd name="T31" fmla="*/ 38 h 66"/>
                <a:gd name="T32" fmla="*/ 99 w 101"/>
                <a:gd name="T33" fmla="*/ 22 h 66"/>
                <a:gd name="T34" fmla="*/ 101 w 101"/>
                <a:gd name="T35" fmla="*/ 19 h 66"/>
                <a:gd name="T36" fmla="*/ 101 w 101"/>
                <a:gd name="T37" fmla="*/ 18 h 66"/>
                <a:gd name="T38" fmla="*/ 97 w 101"/>
                <a:gd name="T39" fmla="*/ 15 h 66"/>
                <a:gd name="T40" fmla="*/ 85 w 101"/>
                <a:gd name="T41" fmla="*/ 10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1"/>
                <a:gd name="T64" fmla="*/ 0 h 66"/>
                <a:gd name="T65" fmla="*/ 101 w 101"/>
                <a:gd name="T66" fmla="*/ 66 h 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1" h="66">
                  <a:moveTo>
                    <a:pt x="84" y="0"/>
                  </a:moveTo>
                  <a:lnTo>
                    <a:pt x="74" y="9"/>
                  </a:lnTo>
                  <a:lnTo>
                    <a:pt x="62" y="18"/>
                  </a:lnTo>
                  <a:lnTo>
                    <a:pt x="51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7" y="29"/>
                  </a:lnTo>
                  <a:lnTo>
                    <a:pt x="17" y="32"/>
                  </a:lnTo>
                  <a:lnTo>
                    <a:pt x="19" y="36"/>
                  </a:lnTo>
                  <a:lnTo>
                    <a:pt x="20" y="39"/>
                  </a:lnTo>
                  <a:lnTo>
                    <a:pt x="19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4" y="51"/>
                  </a:lnTo>
                  <a:lnTo>
                    <a:pt x="49" y="38"/>
                  </a:lnTo>
                  <a:lnTo>
                    <a:pt x="99" y="22"/>
                  </a:lnTo>
                  <a:lnTo>
                    <a:pt x="101" y="19"/>
                  </a:lnTo>
                  <a:lnTo>
                    <a:pt x="101" y="18"/>
                  </a:lnTo>
                  <a:lnTo>
                    <a:pt x="97" y="15"/>
                  </a:lnTo>
                  <a:lnTo>
                    <a:pt x="85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8" name="Freeform 73"/>
            <p:cNvSpPr/>
            <p:nvPr/>
          </p:nvSpPr>
          <p:spPr bwMode="auto">
            <a:xfrm>
              <a:off x="1685" y="2265"/>
              <a:ext cx="80" cy="46"/>
            </a:xfrm>
            <a:custGeom>
              <a:avLst/>
              <a:gdLst>
                <a:gd name="T0" fmla="*/ 4 w 80"/>
                <a:gd name="T1" fmla="*/ 39 h 46"/>
                <a:gd name="T2" fmla="*/ 32 w 80"/>
                <a:gd name="T3" fmla="*/ 42 h 46"/>
                <a:gd name="T4" fmla="*/ 60 w 80"/>
                <a:gd name="T5" fmla="*/ 46 h 46"/>
                <a:gd name="T6" fmla="*/ 60 w 80"/>
                <a:gd name="T7" fmla="*/ 42 h 46"/>
                <a:gd name="T8" fmla="*/ 58 w 80"/>
                <a:gd name="T9" fmla="*/ 38 h 46"/>
                <a:gd name="T10" fmla="*/ 53 w 80"/>
                <a:gd name="T11" fmla="*/ 32 h 46"/>
                <a:gd name="T12" fmla="*/ 67 w 80"/>
                <a:gd name="T13" fmla="*/ 32 h 46"/>
                <a:gd name="T14" fmla="*/ 79 w 80"/>
                <a:gd name="T15" fmla="*/ 29 h 46"/>
                <a:gd name="T16" fmla="*/ 80 w 80"/>
                <a:gd name="T17" fmla="*/ 27 h 46"/>
                <a:gd name="T18" fmla="*/ 78 w 80"/>
                <a:gd name="T19" fmla="*/ 23 h 46"/>
                <a:gd name="T20" fmla="*/ 65 w 80"/>
                <a:gd name="T21" fmla="*/ 21 h 46"/>
                <a:gd name="T22" fmla="*/ 54 w 80"/>
                <a:gd name="T23" fmla="*/ 15 h 46"/>
                <a:gd name="T24" fmla="*/ 44 w 80"/>
                <a:gd name="T25" fmla="*/ 8 h 46"/>
                <a:gd name="T26" fmla="*/ 37 w 80"/>
                <a:gd name="T27" fmla="*/ 0 h 46"/>
                <a:gd name="T28" fmla="*/ 37 w 80"/>
                <a:gd name="T29" fmla="*/ 5 h 46"/>
                <a:gd name="T30" fmla="*/ 0 w 80"/>
                <a:gd name="T31" fmla="*/ 34 h 46"/>
                <a:gd name="T32" fmla="*/ 4 w 80"/>
                <a:gd name="T33" fmla="*/ 39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46"/>
                <a:gd name="T53" fmla="*/ 80 w 80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46">
                  <a:moveTo>
                    <a:pt x="4" y="39"/>
                  </a:moveTo>
                  <a:lnTo>
                    <a:pt x="32" y="42"/>
                  </a:lnTo>
                  <a:lnTo>
                    <a:pt x="60" y="46"/>
                  </a:lnTo>
                  <a:lnTo>
                    <a:pt x="60" y="42"/>
                  </a:lnTo>
                  <a:lnTo>
                    <a:pt x="58" y="38"/>
                  </a:lnTo>
                  <a:lnTo>
                    <a:pt x="53" y="32"/>
                  </a:lnTo>
                  <a:lnTo>
                    <a:pt x="67" y="32"/>
                  </a:lnTo>
                  <a:lnTo>
                    <a:pt x="79" y="29"/>
                  </a:lnTo>
                  <a:lnTo>
                    <a:pt x="80" y="27"/>
                  </a:lnTo>
                  <a:lnTo>
                    <a:pt x="78" y="23"/>
                  </a:lnTo>
                  <a:lnTo>
                    <a:pt x="65" y="21"/>
                  </a:lnTo>
                  <a:lnTo>
                    <a:pt x="54" y="15"/>
                  </a:lnTo>
                  <a:lnTo>
                    <a:pt x="44" y="8"/>
                  </a:lnTo>
                  <a:lnTo>
                    <a:pt x="37" y="0"/>
                  </a:lnTo>
                  <a:lnTo>
                    <a:pt x="37" y="5"/>
                  </a:lnTo>
                  <a:lnTo>
                    <a:pt x="0" y="34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9" name="Freeform 74"/>
            <p:cNvSpPr/>
            <p:nvPr/>
          </p:nvSpPr>
          <p:spPr bwMode="auto">
            <a:xfrm>
              <a:off x="1222" y="2244"/>
              <a:ext cx="498" cy="119"/>
            </a:xfrm>
            <a:custGeom>
              <a:avLst/>
              <a:gdLst>
                <a:gd name="T0" fmla="*/ 189 w 498"/>
                <a:gd name="T1" fmla="*/ 10 h 119"/>
                <a:gd name="T2" fmla="*/ 157 w 498"/>
                <a:gd name="T3" fmla="*/ 15 h 119"/>
                <a:gd name="T4" fmla="*/ 127 w 498"/>
                <a:gd name="T5" fmla="*/ 25 h 119"/>
                <a:gd name="T6" fmla="*/ 64 w 498"/>
                <a:gd name="T7" fmla="*/ 43 h 119"/>
                <a:gd name="T8" fmla="*/ 33 w 498"/>
                <a:gd name="T9" fmla="*/ 50 h 119"/>
                <a:gd name="T10" fmla="*/ 0 w 498"/>
                <a:gd name="T11" fmla="*/ 55 h 119"/>
                <a:gd name="T12" fmla="*/ 0 w 498"/>
                <a:gd name="T13" fmla="*/ 58 h 119"/>
                <a:gd name="T14" fmla="*/ 0 w 498"/>
                <a:gd name="T15" fmla="*/ 62 h 119"/>
                <a:gd name="T16" fmla="*/ 17 w 498"/>
                <a:gd name="T17" fmla="*/ 77 h 119"/>
                <a:gd name="T18" fmla="*/ 35 w 498"/>
                <a:gd name="T19" fmla="*/ 87 h 119"/>
                <a:gd name="T20" fmla="*/ 44 w 498"/>
                <a:gd name="T21" fmla="*/ 89 h 119"/>
                <a:gd name="T22" fmla="*/ 54 w 498"/>
                <a:gd name="T23" fmla="*/ 91 h 119"/>
                <a:gd name="T24" fmla="*/ 65 w 498"/>
                <a:gd name="T25" fmla="*/ 91 h 119"/>
                <a:gd name="T26" fmla="*/ 75 w 498"/>
                <a:gd name="T27" fmla="*/ 88 h 119"/>
                <a:gd name="T28" fmla="*/ 90 w 498"/>
                <a:gd name="T29" fmla="*/ 82 h 119"/>
                <a:gd name="T30" fmla="*/ 104 w 498"/>
                <a:gd name="T31" fmla="*/ 73 h 119"/>
                <a:gd name="T32" fmla="*/ 118 w 498"/>
                <a:gd name="T33" fmla="*/ 64 h 119"/>
                <a:gd name="T34" fmla="*/ 133 w 498"/>
                <a:gd name="T35" fmla="*/ 58 h 119"/>
                <a:gd name="T36" fmla="*/ 152 w 498"/>
                <a:gd name="T37" fmla="*/ 55 h 119"/>
                <a:gd name="T38" fmla="*/ 169 w 498"/>
                <a:gd name="T39" fmla="*/ 58 h 119"/>
                <a:gd name="T40" fmla="*/ 174 w 498"/>
                <a:gd name="T41" fmla="*/ 58 h 119"/>
                <a:gd name="T42" fmla="*/ 179 w 498"/>
                <a:gd name="T43" fmla="*/ 62 h 119"/>
                <a:gd name="T44" fmla="*/ 187 w 498"/>
                <a:gd name="T45" fmla="*/ 69 h 119"/>
                <a:gd name="T46" fmla="*/ 226 w 498"/>
                <a:gd name="T47" fmla="*/ 97 h 119"/>
                <a:gd name="T48" fmla="*/ 244 w 498"/>
                <a:gd name="T49" fmla="*/ 107 h 119"/>
                <a:gd name="T50" fmla="*/ 267 w 498"/>
                <a:gd name="T51" fmla="*/ 115 h 119"/>
                <a:gd name="T52" fmla="*/ 282 w 498"/>
                <a:gd name="T53" fmla="*/ 117 h 119"/>
                <a:gd name="T54" fmla="*/ 296 w 498"/>
                <a:gd name="T55" fmla="*/ 119 h 119"/>
                <a:gd name="T56" fmla="*/ 309 w 498"/>
                <a:gd name="T57" fmla="*/ 117 h 119"/>
                <a:gd name="T58" fmla="*/ 323 w 498"/>
                <a:gd name="T59" fmla="*/ 115 h 119"/>
                <a:gd name="T60" fmla="*/ 336 w 498"/>
                <a:gd name="T61" fmla="*/ 111 h 119"/>
                <a:gd name="T62" fmla="*/ 347 w 498"/>
                <a:gd name="T63" fmla="*/ 106 h 119"/>
                <a:gd name="T64" fmla="*/ 368 w 498"/>
                <a:gd name="T65" fmla="*/ 92 h 119"/>
                <a:gd name="T66" fmla="*/ 407 w 498"/>
                <a:gd name="T67" fmla="*/ 58 h 119"/>
                <a:gd name="T68" fmla="*/ 416 w 498"/>
                <a:gd name="T69" fmla="*/ 55 h 119"/>
                <a:gd name="T70" fmla="*/ 425 w 498"/>
                <a:gd name="T71" fmla="*/ 58 h 119"/>
                <a:gd name="T72" fmla="*/ 433 w 498"/>
                <a:gd name="T73" fmla="*/ 62 h 119"/>
                <a:gd name="T74" fmla="*/ 443 w 498"/>
                <a:gd name="T75" fmla="*/ 63 h 119"/>
                <a:gd name="T76" fmla="*/ 453 w 498"/>
                <a:gd name="T77" fmla="*/ 63 h 119"/>
                <a:gd name="T78" fmla="*/ 462 w 498"/>
                <a:gd name="T79" fmla="*/ 60 h 119"/>
                <a:gd name="T80" fmla="*/ 482 w 498"/>
                <a:gd name="T81" fmla="*/ 54 h 119"/>
                <a:gd name="T82" fmla="*/ 491 w 498"/>
                <a:gd name="T83" fmla="*/ 48 h 119"/>
                <a:gd name="T84" fmla="*/ 496 w 498"/>
                <a:gd name="T85" fmla="*/ 39 h 119"/>
                <a:gd name="T86" fmla="*/ 498 w 498"/>
                <a:gd name="T87" fmla="*/ 26 h 119"/>
                <a:gd name="T88" fmla="*/ 496 w 498"/>
                <a:gd name="T89" fmla="*/ 14 h 119"/>
                <a:gd name="T90" fmla="*/ 493 w 498"/>
                <a:gd name="T91" fmla="*/ 7 h 119"/>
                <a:gd name="T92" fmla="*/ 488 w 498"/>
                <a:gd name="T93" fmla="*/ 5 h 119"/>
                <a:gd name="T94" fmla="*/ 482 w 498"/>
                <a:gd name="T95" fmla="*/ 2 h 119"/>
                <a:gd name="T96" fmla="*/ 476 w 498"/>
                <a:gd name="T97" fmla="*/ 2 h 119"/>
                <a:gd name="T98" fmla="*/ 458 w 498"/>
                <a:gd name="T99" fmla="*/ 0 h 119"/>
                <a:gd name="T100" fmla="*/ 440 w 498"/>
                <a:gd name="T101" fmla="*/ 0 h 119"/>
                <a:gd name="T102" fmla="*/ 403 w 498"/>
                <a:gd name="T103" fmla="*/ 4 h 119"/>
                <a:gd name="T104" fmla="*/ 378 w 498"/>
                <a:gd name="T105" fmla="*/ 5 h 119"/>
                <a:gd name="T106" fmla="*/ 353 w 498"/>
                <a:gd name="T107" fmla="*/ 6 h 119"/>
                <a:gd name="T108" fmla="*/ 304 w 498"/>
                <a:gd name="T109" fmla="*/ 4 h 119"/>
                <a:gd name="T110" fmla="*/ 254 w 498"/>
                <a:gd name="T111" fmla="*/ 1 h 119"/>
                <a:gd name="T112" fmla="*/ 231 w 498"/>
                <a:gd name="T113" fmla="*/ 2 h 119"/>
                <a:gd name="T114" fmla="*/ 206 w 498"/>
                <a:gd name="T115" fmla="*/ 4 h 119"/>
                <a:gd name="T116" fmla="*/ 189 w 498"/>
                <a:gd name="T117" fmla="*/ 10 h 11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98"/>
                <a:gd name="T178" fmla="*/ 0 h 119"/>
                <a:gd name="T179" fmla="*/ 498 w 498"/>
                <a:gd name="T180" fmla="*/ 119 h 11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98" h="119">
                  <a:moveTo>
                    <a:pt x="189" y="10"/>
                  </a:moveTo>
                  <a:lnTo>
                    <a:pt x="157" y="15"/>
                  </a:lnTo>
                  <a:lnTo>
                    <a:pt x="127" y="25"/>
                  </a:lnTo>
                  <a:lnTo>
                    <a:pt x="64" y="43"/>
                  </a:lnTo>
                  <a:lnTo>
                    <a:pt x="33" y="50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17" y="77"/>
                  </a:lnTo>
                  <a:lnTo>
                    <a:pt x="35" y="87"/>
                  </a:lnTo>
                  <a:lnTo>
                    <a:pt x="44" y="89"/>
                  </a:lnTo>
                  <a:lnTo>
                    <a:pt x="54" y="91"/>
                  </a:lnTo>
                  <a:lnTo>
                    <a:pt x="65" y="91"/>
                  </a:lnTo>
                  <a:lnTo>
                    <a:pt x="75" y="88"/>
                  </a:lnTo>
                  <a:lnTo>
                    <a:pt x="90" y="82"/>
                  </a:lnTo>
                  <a:lnTo>
                    <a:pt x="104" y="73"/>
                  </a:lnTo>
                  <a:lnTo>
                    <a:pt x="118" y="64"/>
                  </a:lnTo>
                  <a:lnTo>
                    <a:pt x="133" y="58"/>
                  </a:lnTo>
                  <a:lnTo>
                    <a:pt x="152" y="55"/>
                  </a:lnTo>
                  <a:lnTo>
                    <a:pt x="169" y="58"/>
                  </a:lnTo>
                  <a:lnTo>
                    <a:pt x="174" y="58"/>
                  </a:lnTo>
                  <a:lnTo>
                    <a:pt x="179" y="62"/>
                  </a:lnTo>
                  <a:lnTo>
                    <a:pt x="187" y="69"/>
                  </a:lnTo>
                  <a:lnTo>
                    <a:pt x="226" y="97"/>
                  </a:lnTo>
                  <a:lnTo>
                    <a:pt x="244" y="107"/>
                  </a:lnTo>
                  <a:lnTo>
                    <a:pt x="267" y="115"/>
                  </a:lnTo>
                  <a:lnTo>
                    <a:pt x="282" y="117"/>
                  </a:lnTo>
                  <a:lnTo>
                    <a:pt x="296" y="119"/>
                  </a:lnTo>
                  <a:lnTo>
                    <a:pt x="309" y="117"/>
                  </a:lnTo>
                  <a:lnTo>
                    <a:pt x="323" y="115"/>
                  </a:lnTo>
                  <a:lnTo>
                    <a:pt x="336" y="111"/>
                  </a:lnTo>
                  <a:lnTo>
                    <a:pt x="347" y="106"/>
                  </a:lnTo>
                  <a:lnTo>
                    <a:pt x="368" y="92"/>
                  </a:lnTo>
                  <a:lnTo>
                    <a:pt x="407" y="58"/>
                  </a:lnTo>
                  <a:lnTo>
                    <a:pt x="416" y="55"/>
                  </a:lnTo>
                  <a:lnTo>
                    <a:pt x="425" y="58"/>
                  </a:lnTo>
                  <a:lnTo>
                    <a:pt x="433" y="62"/>
                  </a:lnTo>
                  <a:lnTo>
                    <a:pt x="443" y="63"/>
                  </a:lnTo>
                  <a:lnTo>
                    <a:pt x="453" y="63"/>
                  </a:lnTo>
                  <a:lnTo>
                    <a:pt x="462" y="60"/>
                  </a:lnTo>
                  <a:lnTo>
                    <a:pt x="482" y="54"/>
                  </a:lnTo>
                  <a:lnTo>
                    <a:pt x="491" y="48"/>
                  </a:lnTo>
                  <a:lnTo>
                    <a:pt x="496" y="39"/>
                  </a:lnTo>
                  <a:lnTo>
                    <a:pt x="498" y="26"/>
                  </a:lnTo>
                  <a:lnTo>
                    <a:pt x="496" y="14"/>
                  </a:lnTo>
                  <a:lnTo>
                    <a:pt x="493" y="7"/>
                  </a:lnTo>
                  <a:lnTo>
                    <a:pt x="488" y="5"/>
                  </a:lnTo>
                  <a:lnTo>
                    <a:pt x="482" y="2"/>
                  </a:lnTo>
                  <a:lnTo>
                    <a:pt x="476" y="2"/>
                  </a:lnTo>
                  <a:lnTo>
                    <a:pt x="458" y="0"/>
                  </a:lnTo>
                  <a:lnTo>
                    <a:pt x="440" y="0"/>
                  </a:lnTo>
                  <a:lnTo>
                    <a:pt x="403" y="4"/>
                  </a:lnTo>
                  <a:lnTo>
                    <a:pt x="378" y="5"/>
                  </a:lnTo>
                  <a:lnTo>
                    <a:pt x="353" y="6"/>
                  </a:lnTo>
                  <a:lnTo>
                    <a:pt x="304" y="4"/>
                  </a:lnTo>
                  <a:lnTo>
                    <a:pt x="254" y="1"/>
                  </a:lnTo>
                  <a:lnTo>
                    <a:pt x="231" y="2"/>
                  </a:lnTo>
                  <a:lnTo>
                    <a:pt x="206" y="4"/>
                  </a:lnTo>
                  <a:lnTo>
                    <a:pt x="189" y="10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0" name="Freeform 75"/>
            <p:cNvSpPr/>
            <p:nvPr/>
          </p:nvSpPr>
          <p:spPr bwMode="auto">
            <a:xfrm>
              <a:off x="1689" y="2256"/>
              <a:ext cx="20" cy="18"/>
            </a:xfrm>
            <a:custGeom>
              <a:avLst/>
              <a:gdLst>
                <a:gd name="T0" fmla="*/ 10 w 20"/>
                <a:gd name="T1" fmla="*/ 18 h 18"/>
                <a:gd name="T2" fmla="*/ 14 w 20"/>
                <a:gd name="T3" fmla="*/ 18 h 18"/>
                <a:gd name="T4" fmla="*/ 18 w 20"/>
                <a:gd name="T5" fmla="*/ 16 h 18"/>
                <a:gd name="T6" fmla="*/ 20 w 20"/>
                <a:gd name="T7" fmla="*/ 13 h 18"/>
                <a:gd name="T8" fmla="*/ 20 w 20"/>
                <a:gd name="T9" fmla="*/ 9 h 18"/>
                <a:gd name="T10" fmla="*/ 20 w 20"/>
                <a:gd name="T11" fmla="*/ 6 h 18"/>
                <a:gd name="T12" fmla="*/ 18 w 20"/>
                <a:gd name="T13" fmla="*/ 3 h 18"/>
                <a:gd name="T14" fmla="*/ 10 w 20"/>
                <a:gd name="T15" fmla="*/ 0 h 18"/>
                <a:gd name="T16" fmla="*/ 3 w 20"/>
                <a:gd name="T17" fmla="*/ 3 h 18"/>
                <a:gd name="T18" fmla="*/ 1 w 20"/>
                <a:gd name="T19" fmla="*/ 6 h 18"/>
                <a:gd name="T20" fmla="*/ 0 w 20"/>
                <a:gd name="T21" fmla="*/ 9 h 18"/>
                <a:gd name="T22" fmla="*/ 1 w 20"/>
                <a:gd name="T23" fmla="*/ 13 h 18"/>
                <a:gd name="T24" fmla="*/ 3 w 20"/>
                <a:gd name="T25" fmla="*/ 16 h 18"/>
                <a:gd name="T26" fmla="*/ 6 w 20"/>
                <a:gd name="T27" fmla="*/ 18 h 18"/>
                <a:gd name="T28" fmla="*/ 10 w 20"/>
                <a:gd name="T29" fmla="*/ 18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"/>
                <a:gd name="T46" fmla="*/ 0 h 18"/>
                <a:gd name="T47" fmla="*/ 20 w 20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" h="18">
                  <a:moveTo>
                    <a:pt x="10" y="18"/>
                  </a:moveTo>
                  <a:lnTo>
                    <a:pt x="14" y="18"/>
                  </a:lnTo>
                  <a:lnTo>
                    <a:pt x="18" y="16"/>
                  </a:lnTo>
                  <a:lnTo>
                    <a:pt x="20" y="13"/>
                  </a:lnTo>
                  <a:lnTo>
                    <a:pt x="20" y="9"/>
                  </a:lnTo>
                  <a:lnTo>
                    <a:pt x="20" y="6"/>
                  </a:lnTo>
                  <a:lnTo>
                    <a:pt x="18" y="3"/>
                  </a:lnTo>
                  <a:lnTo>
                    <a:pt x="10" y="0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9"/>
                  </a:lnTo>
                  <a:lnTo>
                    <a:pt x="1" y="13"/>
                  </a:lnTo>
                  <a:lnTo>
                    <a:pt x="3" y="16"/>
                  </a:lnTo>
                  <a:lnTo>
                    <a:pt x="6" y="18"/>
                  </a:lnTo>
                  <a:lnTo>
                    <a:pt x="1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1" name="Freeform 76"/>
            <p:cNvSpPr/>
            <p:nvPr/>
          </p:nvSpPr>
          <p:spPr bwMode="auto">
            <a:xfrm>
              <a:off x="1316" y="1960"/>
              <a:ext cx="358" cy="310"/>
            </a:xfrm>
            <a:custGeom>
              <a:avLst/>
              <a:gdLst>
                <a:gd name="T0" fmla="*/ 85 w 358"/>
                <a:gd name="T1" fmla="*/ 289 h 310"/>
                <a:gd name="T2" fmla="*/ 80 w 358"/>
                <a:gd name="T3" fmla="*/ 269 h 310"/>
                <a:gd name="T4" fmla="*/ 88 w 358"/>
                <a:gd name="T5" fmla="*/ 267 h 310"/>
                <a:gd name="T6" fmla="*/ 90 w 358"/>
                <a:gd name="T7" fmla="*/ 260 h 310"/>
                <a:gd name="T8" fmla="*/ 84 w 358"/>
                <a:gd name="T9" fmla="*/ 240 h 310"/>
                <a:gd name="T10" fmla="*/ 85 w 358"/>
                <a:gd name="T11" fmla="*/ 230 h 310"/>
                <a:gd name="T12" fmla="*/ 92 w 358"/>
                <a:gd name="T13" fmla="*/ 226 h 310"/>
                <a:gd name="T14" fmla="*/ 99 w 358"/>
                <a:gd name="T15" fmla="*/ 219 h 310"/>
                <a:gd name="T16" fmla="*/ 64 w 358"/>
                <a:gd name="T17" fmla="*/ 185 h 310"/>
                <a:gd name="T18" fmla="*/ 38 w 358"/>
                <a:gd name="T19" fmla="*/ 139 h 310"/>
                <a:gd name="T20" fmla="*/ 1 w 358"/>
                <a:gd name="T21" fmla="*/ 118 h 310"/>
                <a:gd name="T22" fmla="*/ 0 w 358"/>
                <a:gd name="T23" fmla="*/ 95 h 310"/>
                <a:gd name="T24" fmla="*/ 11 w 358"/>
                <a:gd name="T25" fmla="*/ 95 h 310"/>
                <a:gd name="T26" fmla="*/ 107 w 358"/>
                <a:gd name="T27" fmla="*/ 149 h 310"/>
                <a:gd name="T28" fmla="*/ 114 w 358"/>
                <a:gd name="T29" fmla="*/ 153 h 310"/>
                <a:gd name="T30" fmla="*/ 20 w 358"/>
                <a:gd name="T31" fmla="*/ 78 h 310"/>
                <a:gd name="T32" fmla="*/ 15 w 358"/>
                <a:gd name="T33" fmla="*/ 44 h 310"/>
                <a:gd name="T34" fmla="*/ 40 w 358"/>
                <a:gd name="T35" fmla="*/ 59 h 310"/>
                <a:gd name="T36" fmla="*/ 73 w 358"/>
                <a:gd name="T37" fmla="*/ 91 h 310"/>
                <a:gd name="T38" fmla="*/ 112 w 358"/>
                <a:gd name="T39" fmla="*/ 113 h 310"/>
                <a:gd name="T40" fmla="*/ 115 w 358"/>
                <a:gd name="T41" fmla="*/ 108 h 310"/>
                <a:gd name="T42" fmla="*/ 73 w 358"/>
                <a:gd name="T43" fmla="*/ 72 h 310"/>
                <a:gd name="T44" fmla="*/ 42 w 358"/>
                <a:gd name="T45" fmla="*/ 36 h 310"/>
                <a:gd name="T46" fmla="*/ 39 w 358"/>
                <a:gd name="T47" fmla="*/ 14 h 310"/>
                <a:gd name="T48" fmla="*/ 47 w 358"/>
                <a:gd name="T49" fmla="*/ 1 h 310"/>
                <a:gd name="T50" fmla="*/ 99 w 358"/>
                <a:gd name="T51" fmla="*/ 63 h 310"/>
                <a:gd name="T52" fmla="*/ 162 w 358"/>
                <a:gd name="T53" fmla="*/ 113 h 310"/>
                <a:gd name="T54" fmla="*/ 164 w 358"/>
                <a:gd name="T55" fmla="*/ 112 h 310"/>
                <a:gd name="T56" fmla="*/ 157 w 358"/>
                <a:gd name="T57" fmla="*/ 100 h 310"/>
                <a:gd name="T58" fmla="*/ 133 w 358"/>
                <a:gd name="T59" fmla="*/ 77 h 310"/>
                <a:gd name="T60" fmla="*/ 100 w 358"/>
                <a:gd name="T61" fmla="*/ 31 h 310"/>
                <a:gd name="T62" fmla="*/ 94 w 358"/>
                <a:gd name="T63" fmla="*/ 11 h 310"/>
                <a:gd name="T64" fmla="*/ 188 w 358"/>
                <a:gd name="T65" fmla="*/ 89 h 310"/>
                <a:gd name="T66" fmla="*/ 212 w 358"/>
                <a:gd name="T67" fmla="*/ 112 h 310"/>
                <a:gd name="T68" fmla="*/ 232 w 358"/>
                <a:gd name="T69" fmla="*/ 124 h 310"/>
                <a:gd name="T70" fmla="*/ 220 w 358"/>
                <a:gd name="T71" fmla="*/ 101 h 310"/>
                <a:gd name="T72" fmla="*/ 202 w 358"/>
                <a:gd name="T73" fmla="*/ 67 h 310"/>
                <a:gd name="T74" fmla="*/ 204 w 358"/>
                <a:gd name="T75" fmla="*/ 59 h 310"/>
                <a:gd name="T76" fmla="*/ 212 w 358"/>
                <a:gd name="T77" fmla="*/ 58 h 310"/>
                <a:gd name="T78" fmla="*/ 234 w 358"/>
                <a:gd name="T79" fmla="*/ 74 h 310"/>
                <a:gd name="T80" fmla="*/ 258 w 358"/>
                <a:gd name="T81" fmla="*/ 96 h 310"/>
                <a:gd name="T82" fmla="*/ 293 w 358"/>
                <a:gd name="T83" fmla="*/ 127 h 310"/>
                <a:gd name="T84" fmla="*/ 334 w 358"/>
                <a:gd name="T85" fmla="*/ 165 h 310"/>
                <a:gd name="T86" fmla="*/ 357 w 358"/>
                <a:gd name="T87" fmla="*/ 189 h 310"/>
                <a:gd name="T88" fmla="*/ 357 w 358"/>
                <a:gd name="T89" fmla="*/ 202 h 310"/>
                <a:gd name="T90" fmla="*/ 333 w 358"/>
                <a:gd name="T91" fmla="*/ 216 h 310"/>
                <a:gd name="T92" fmla="*/ 283 w 358"/>
                <a:gd name="T93" fmla="*/ 233 h 310"/>
                <a:gd name="T94" fmla="*/ 260 w 358"/>
                <a:gd name="T95" fmla="*/ 246 h 310"/>
                <a:gd name="T96" fmla="*/ 258 w 358"/>
                <a:gd name="T97" fmla="*/ 255 h 310"/>
                <a:gd name="T98" fmla="*/ 260 w 358"/>
                <a:gd name="T99" fmla="*/ 262 h 310"/>
                <a:gd name="T100" fmla="*/ 277 w 358"/>
                <a:gd name="T101" fmla="*/ 294 h 310"/>
                <a:gd name="T102" fmla="*/ 272 w 358"/>
                <a:gd name="T103" fmla="*/ 304 h 310"/>
                <a:gd name="T104" fmla="*/ 254 w 358"/>
                <a:gd name="T105" fmla="*/ 307 h 310"/>
                <a:gd name="T106" fmla="*/ 135 w 358"/>
                <a:gd name="T107" fmla="*/ 309 h 3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58"/>
                <a:gd name="T163" fmla="*/ 0 h 310"/>
                <a:gd name="T164" fmla="*/ 358 w 358"/>
                <a:gd name="T165" fmla="*/ 310 h 3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58" h="310">
                  <a:moveTo>
                    <a:pt x="97" y="307"/>
                  </a:moveTo>
                  <a:lnTo>
                    <a:pt x="85" y="289"/>
                  </a:lnTo>
                  <a:lnTo>
                    <a:pt x="82" y="279"/>
                  </a:lnTo>
                  <a:lnTo>
                    <a:pt x="80" y="269"/>
                  </a:lnTo>
                  <a:lnTo>
                    <a:pt x="83" y="269"/>
                  </a:lnTo>
                  <a:lnTo>
                    <a:pt x="88" y="267"/>
                  </a:lnTo>
                  <a:lnTo>
                    <a:pt x="90" y="265"/>
                  </a:lnTo>
                  <a:lnTo>
                    <a:pt x="90" y="260"/>
                  </a:lnTo>
                  <a:lnTo>
                    <a:pt x="88" y="251"/>
                  </a:lnTo>
                  <a:lnTo>
                    <a:pt x="84" y="240"/>
                  </a:lnTo>
                  <a:lnTo>
                    <a:pt x="83" y="233"/>
                  </a:lnTo>
                  <a:lnTo>
                    <a:pt x="85" y="230"/>
                  </a:lnTo>
                  <a:lnTo>
                    <a:pt x="88" y="227"/>
                  </a:lnTo>
                  <a:lnTo>
                    <a:pt x="92" y="226"/>
                  </a:lnTo>
                  <a:lnTo>
                    <a:pt x="99" y="225"/>
                  </a:lnTo>
                  <a:lnTo>
                    <a:pt x="99" y="219"/>
                  </a:lnTo>
                  <a:lnTo>
                    <a:pt x="80" y="203"/>
                  </a:lnTo>
                  <a:lnTo>
                    <a:pt x="64" y="185"/>
                  </a:lnTo>
                  <a:lnTo>
                    <a:pt x="95" y="185"/>
                  </a:lnTo>
                  <a:lnTo>
                    <a:pt x="38" y="139"/>
                  </a:lnTo>
                  <a:lnTo>
                    <a:pt x="8" y="125"/>
                  </a:lnTo>
                  <a:lnTo>
                    <a:pt x="1" y="118"/>
                  </a:lnTo>
                  <a:lnTo>
                    <a:pt x="0" y="11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11" y="95"/>
                  </a:lnTo>
                  <a:lnTo>
                    <a:pt x="59" y="121"/>
                  </a:lnTo>
                  <a:lnTo>
                    <a:pt x="107" y="149"/>
                  </a:lnTo>
                  <a:lnTo>
                    <a:pt x="110" y="151"/>
                  </a:lnTo>
                  <a:lnTo>
                    <a:pt x="114" y="153"/>
                  </a:lnTo>
                  <a:lnTo>
                    <a:pt x="30" y="89"/>
                  </a:lnTo>
                  <a:lnTo>
                    <a:pt x="20" y="78"/>
                  </a:lnTo>
                  <a:lnTo>
                    <a:pt x="15" y="62"/>
                  </a:lnTo>
                  <a:lnTo>
                    <a:pt x="15" y="44"/>
                  </a:lnTo>
                  <a:lnTo>
                    <a:pt x="22" y="44"/>
                  </a:lnTo>
                  <a:lnTo>
                    <a:pt x="40" y="59"/>
                  </a:lnTo>
                  <a:lnTo>
                    <a:pt x="57" y="76"/>
                  </a:lnTo>
                  <a:lnTo>
                    <a:pt x="73" y="91"/>
                  </a:lnTo>
                  <a:lnTo>
                    <a:pt x="92" y="103"/>
                  </a:lnTo>
                  <a:lnTo>
                    <a:pt x="112" y="113"/>
                  </a:lnTo>
                  <a:lnTo>
                    <a:pt x="130" y="121"/>
                  </a:lnTo>
                  <a:lnTo>
                    <a:pt x="115" y="108"/>
                  </a:lnTo>
                  <a:lnTo>
                    <a:pt x="99" y="97"/>
                  </a:lnTo>
                  <a:lnTo>
                    <a:pt x="73" y="72"/>
                  </a:lnTo>
                  <a:lnTo>
                    <a:pt x="48" y="45"/>
                  </a:lnTo>
                  <a:lnTo>
                    <a:pt x="42" y="36"/>
                  </a:lnTo>
                  <a:lnTo>
                    <a:pt x="39" y="25"/>
                  </a:lnTo>
                  <a:lnTo>
                    <a:pt x="39" y="14"/>
                  </a:lnTo>
                  <a:lnTo>
                    <a:pt x="39" y="1"/>
                  </a:lnTo>
                  <a:lnTo>
                    <a:pt x="47" y="1"/>
                  </a:lnTo>
                  <a:lnTo>
                    <a:pt x="73" y="33"/>
                  </a:lnTo>
                  <a:lnTo>
                    <a:pt x="99" y="63"/>
                  </a:lnTo>
                  <a:lnTo>
                    <a:pt x="129" y="89"/>
                  </a:lnTo>
                  <a:lnTo>
                    <a:pt x="162" y="113"/>
                  </a:lnTo>
                  <a:lnTo>
                    <a:pt x="163" y="113"/>
                  </a:lnTo>
                  <a:lnTo>
                    <a:pt x="164" y="112"/>
                  </a:lnTo>
                  <a:lnTo>
                    <a:pt x="163" y="110"/>
                  </a:lnTo>
                  <a:lnTo>
                    <a:pt x="157" y="100"/>
                  </a:lnTo>
                  <a:lnTo>
                    <a:pt x="149" y="92"/>
                  </a:lnTo>
                  <a:lnTo>
                    <a:pt x="133" y="77"/>
                  </a:lnTo>
                  <a:lnTo>
                    <a:pt x="105" y="41"/>
                  </a:lnTo>
                  <a:lnTo>
                    <a:pt x="100" y="31"/>
                  </a:lnTo>
                  <a:lnTo>
                    <a:pt x="97" y="21"/>
                  </a:lnTo>
                  <a:lnTo>
                    <a:pt x="94" y="11"/>
                  </a:lnTo>
                  <a:lnTo>
                    <a:pt x="95" y="0"/>
                  </a:lnTo>
                  <a:lnTo>
                    <a:pt x="188" y="89"/>
                  </a:lnTo>
                  <a:lnTo>
                    <a:pt x="200" y="101"/>
                  </a:lnTo>
                  <a:lnTo>
                    <a:pt x="212" y="112"/>
                  </a:lnTo>
                  <a:lnTo>
                    <a:pt x="224" y="120"/>
                  </a:lnTo>
                  <a:lnTo>
                    <a:pt x="232" y="124"/>
                  </a:lnTo>
                  <a:lnTo>
                    <a:pt x="239" y="125"/>
                  </a:lnTo>
                  <a:lnTo>
                    <a:pt x="220" y="101"/>
                  </a:lnTo>
                  <a:lnTo>
                    <a:pt x="204" y="76"/>
                  </a:lnTo>
                  <a:lnTo>
                    <a:pt x="202" y="67"/>
                  </a:lnTo>
                  <a:lnTo>
                    <a:pt x="202" y="62"/>
                  </a:lnTo>
                  <a:lnTo>
                    <a:pt x="204" y="59"/>
                  </a:lnTo>
                  <a:lnTo>
                    <a:pt x="207" y="57"/>
                  </a:lnTo>
                  <a:lnTo>
                    <a:pt x="212" y="58"/>
                  </a:lnTo>
                  <a:lnTo>
                    <a:pt x="220" y="64"/>
                  </a:lnTo>
                  <a:lnTo>
                    <a:pt x="234" y="74"/>
                  </a:lnTo>
                  <a:lnTo>
                    <a:pt x="245" y="86"/>
                  </a:lnTo>
                  <a:lnTo>
                    <a:pt x="258" y="96"/>
                  </a:lnTo>
                  <a:lnTo>
                    <a:pt x="270" y="108"/>
                  </a:lnTo>
                  <a:lnTo>
                    <a:pt x="293" y="127"/>
                  </a:lnTo>
                  <a:lnTo>
                    <a:pt x="314" y="145"/>
                  </a:lnTo>
                  <a:lnTo>
                    <a:pt x="334" y="165"/>
                  </a:lnTo>
                  <a:lnTo>
                    <a:pt x="346" y="177"/>
                  </a:lnTo>
                  <a:lnTo>
                    <a:pt x="357" y="189"/>
                  </a:lnTo>
                  <a:lnTo>
                    <a:pt x="358" y="195"/>
                  </a:lnTo>
                  <a:lnTo>
                    <a:pt x="357" y="202"/>
                  </a:lnTo>
                  <a:lnTo>
                    <a:pt x="346" y="209"/>
                  </a:lnTo>
                  <a:lnTo>
                    <a:pt x="333" y="216"/>
                  </a:lnTo>
                  <a:lnTo>
                    <a:pt x="308" y="225"/>
                  </a:lnTo>
                  <a:lnTo>
                    <a:pt x="283" y="233"/>
                  </a:lnTo>
                  <a:lnTo>
                    <a:pt x="272" y="238"/>
                  </a:lnTo>
                  <a:lnTo>
                    <a:pt x="260" y="246"/>
                  </a:lnTo>
                  <a:lnTo>
                    <a:pt x="259" y="251"/>
                  </a:lnTo>
                  <a:lnTo>
                    <a:pt x="258" y="255"/>
                  </a:lnTo>
                  <a:lnTo>
                    <a:pt x="259" y="259"/>
                  </a:lnTo>
                  <a:lnTo>
                    <a:pt x="260" y="262"/>
                  </a:lnTo>
                  <a:lnTo>
                    <a:pt x="275" y="289"/>
                  </a:lnTo>
                  <a:lnTo>
                    <a:pt x="277" y="294"/>
                  </a:lnTo>
                  <a:lnTo>
                    <a:pt x="277" y="298"/>
                  </a:lnTo>
                  <a:lnTo>
                    <a:pt x="272" y="304"/>
                  </a:lnTo>
                  <a:lnTo>
                    <a:pt x="263" y="307"/>
                  </a:lnTo>
                  <a:lnTo>
                    <a:pt x="254" y="307"/>
                  </a:lnTo>
                  <a:lnTo>
                    <a:pt x="175" y="310"/>
                  </a:lnTo>
                  <a:lnTo>
                    <a:pt x="135" y="309"/>
                  </a:lnTo>
                  <a:lnTo>
                    <a:pt x="97" y="307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2" name="Freeform 77"/>
            <p:cNvSpPr/>
            <p:nvPr/>
          </p:nvSpPr>
          <p:spPr bwMode="auto">
            <a:xfrm>
              <a:off x="1416" y="2216"/>
              <a:ext cx="95" cy="33"/>
            </a:xfrm>
            <a:custGeom>
              <a:avLst/>
              <a:gdLst>
                <a:gd name="T0" fmla="*/ 2 w 95"/>
                <a:gd name="T1" fmla="*/ 0 h 33"/>
                <a:gd name="T2" fmla="*/ 0 w 95"/>
                <a:gd name="T3" fmla="*/ 19 h 33"/>
                <a:gd name="T4" fmla="*/ 12 w 95"/>
                <a:gd name="T5" fmla="*/ 24 h 33"/>
                <a:gd name="T6" fmla="*/ 23 w 95"/>
                <a:gd name="T7" fmla="*/ 28 h 33"/>
                <a:gd name="T8" fmla="*/ 47 w 95"/>
                <a:gd name="T9" fmla="*/ 33 h 33"/>
                <a:gd name="T10" fmla="*/ 70 w 95"/>
                <a:gd name="T11" fmla="*/ 33 h 33"/>
                <a:gd name="T12" fmla="*/ 95 w 95"/>
                <a:gd name="T13" fmla="*/ 33 h 33"/>
                <a:gd name="T14" fmla="*/ 94 w 95"/>
                <a:gd name="T15" fmla="*/ 30 h 33"/>
                <a:gd name="T16" fmla="*/ 79 w 95"/>
                <a:gd name="T17" fmla="*/ 25 h 33"/>
                <a:gd name="T18" fmla="*/ 64 w 95"/>
                <a:gd name="T19" fmla="*/ 22 h 33"/>
                <a:gd name="T20" fmla="*/ 34 w 95"/>
                <a:gd name="T21" fmla="*/ 18 h 33"/>
                <a:gd name="T22" fmla="*/ 28 w 95"/>
                <a:gd name="T23" fmla="*/ 15 h 33"/>
                <a:gd name="T24" fmla="*/ 15 w 95"/>
                <a:gd name="T25" fmla="*/ 11 h 33"/>
                <a:gd name="T26" fmla="*/ 9 w 95"/>
                <a:gd name="T27" fmla="*/ 8 h 33"/>
                <a:gd name="T28" fmla="*/ 4 w 95"/>
                <a:gd name="T29" fmla="*/ 1 h 33"/>
                <a:gd name="T30" fmla="*/ 3 w 95"/>
                <a:gd name="T31" fmla="*/ 0 h 33"/>
                <a:gd name="T32" fmla="*/ 2 w 9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5"/>
                <a:gd name="T52" fmla="*/ 0 h 33"/>
                <a:gd name="T53" fmla="*/ 95 w 9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5" h="33">
                  <a:moveTo>
                    <a:pt x="2" y="0"/>
                  </a:moveTo>
                  <a:lnTo>
                    <a:pt x="0" y="19"/>
                  </a:lnTo>
                  <a:lnTo>
                    <a:pt x="12" y="24"/>
                  </a:lnTo>
                  <a:lnTo>
                    <a:pt x="23" y="28"/>
                  </a:lnTo>
                  <a:lnTo>
                    <a:pt x="47" y="33"/>
                  </a:lnTo>
                  <a:lnTo>
                    <a:pt x="70" y="33"/>
                  </a:lnTo>
                  <a:lnTo>
                    <a:pt x="95" y="33"/>
                  </a:lnTo>
                  <a:lnTo>
                    <a:pt x="94" y="30"/>
                  </a:lnTo>
                  <a:lnTo>
                    <a:pt x="79" y="25"/>
                  </a:lnTo>
                  <a:lnTo>
                    <a:pt x="64" y="22"/>
                  </a:lnTo>
                  <a:lnTo>
                    <a:pt x="34" y="18"/>
                  </a:lnTo>
                  <a:lnTo>
                    <a:pt x="28" y="15"/>
                  </a:lnTo>
                  <a:lnTo>
                    <a:pt x="15" y="11"/>
                  </a:lnTo>
                  <a:lnTo>
                    <a:pt x="9" y="8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3" name="Freeform 78"/>
            <p:cNvSpPr/>
            <p:nvPr/>
          </p:nvSpPr>
          <p:spPr bwMode="auto">
            <a:xfrm>
              <a:off x="1419" y="2167"/>
              <a:ext cx="99" cy="47"/>
            </a:xfrm>
            <a:custGeom>
              <a:avLst/>
              <a:gdLst>
                <a:gd name="T0" fmla="*/ 4 w 99"/>
                <a:gd name="T1" fmla="*/ 26 h 47"/>
                <a:gd name="T2" fmla="*/ 17 w 99"/>
                <a:gd name="T3" fmla="*/ 31 h 47"/>
                <a:gd name="T4" fmla="*/ 71 w 99"/>
                <a:gd name="T5" fmla="*/ 45 h 47"/>
                <a:gd name="T6" fmla="*/ 99 w 99"/>
                <a:gd name="T7" fmla="*/ 47 h 47"/>
                <a:gd name="T8" fmla="*/ 86 w 99"/>
                <a:gd name="T9" fmla="*/ 43 h 47"/>
                <a:gd name="T10" fmla="*/ 75 w 99"/>
                <a:gd name="T11" fmla="*/ 40 h 47"/>
                <a:gd name="T12" fmla="*/ 62 w 99"/>
                <a:gd name="T13" fmla="*/ 39 h 47"/>
                <a:gd name="T14" fmla="*/ 51 w 99"/>
                <a:gd name="T15" fmla="*/ 35 h 47"/>
                <a:gd name="T16" fmla="*/ 37 w 99"/>
                <a:gd name="T17" fmla="*/ 29 h 47"/>
                <a:gd name="T18" fmla="*/ 24 w 99"/>
                <a:gd name="T19" fmla="*/ 21 h 47"/>
                <a:gd name="T20" fmla="*/ 11 w 99"/>
                <a:gd name="T21" fmla="*/ 11 h 47"/>
                <a:gd name="T22" fmla="*/ 0 w 99"/>
                <a:gd name="T23" fmla="*/ 0 h 47"/>
                <a:gd name="T24" fmla="*/ 0 w 99"/>
                <a:gd name="T25" fmla="*/ 10 h 47"/>
                <a:gd name="T26" fmla="*/ 2 w 99"/>
                <a:gd name="T27" fmla="*/ 18 h 47"/>
                <a:gd name="T28" fmla="*/ 4 w 99"/>
                <a:gd name="T29" fmla="*/ 26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9"/>
                <a:gd name="T46" fmla="*/ 0 h 47"/>
                <a:gd name="T47" fmla="*/ 99 w 99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9" h="47">
                  <a:moveTo>
                    <a:pt x="4" y="26"/>
                  </a:moveTo>
                  <a:lnTo>
                    <a:pt x="17" y="31"/>
                  </a:lnTo>
                  <a:lnTo>
                    <a:pt x="71" y="45"/>
                  </a:lnTo>
                  <a:lnTo>
                    <a:pt x="99" y="47"/>
                  </a:lnTo>
                  <a:lnTo>
                    <a:pt x="86" y="43"/>
                  </a:lnTo>
                  <a:lnTo>
                    <a:pt x="75" y="40"/>
                  </a:lnTo>
                  <a:lnTo>
                    <a:pt x="62" y="39"/>
                  </a:lnTo>
                  <a:lnTo>
                    <a:pt x="51" y="35"/>
                  </a:lnTo>
                  <a:lnTo>
                    <a:pt x="37" y="29"/>
                  </a:lnTo>
                  <a:lnTo>
                    <a:pt x="24" y="21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" y="18"/>
                  </a:lnTo>
                  <a:lnTo>
                    <a:pt x="4" y="2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4" name="Freeform 79"/>
            <p:cNvSpPr/>
            <p:nvPr/>
          </p:nvSpPr>
          <p:spPr bwMode="auto">
            <a:xfrm>
              <a:off x="1404" y="2120"/>
              <a:ext cx="131" cy="70"/>
            </a:xfrm>
            <a:custGeom>
              <a:avLst/>
              <a:gdLst>
                <a:gd name="T0" fmla="*/ 26 w 131"/>
                <a:gd name="T1" fmla="*/ 32 h 70"/>
                <a:gd name="T2" fmla="*/ 30 w 131"/>
                <a:gd name="T3" fmla="*/ 32 h 70"/>
                <a:gd name="T4" fmla="*/ 32 w 131"/>
                <a:gd name="T5" fmla="*/ 32 h 70"/>
                <a:gd name="T6" fmla="*/ 50 w 131"/>
                <a:gd name="T7" fmla="*/ 46 h 70"/>
                <a:gd name="T8" fmla="*/ 69 w 131"/>
                <a:gd name="T9" fmla="*/ 56 h 70"/>
                <a:gd name="T10" fmla="*/ 84 w 131"/>
                <a:gd name="T11" fmla="*/ 61 h 70"/>
                <a:gd name="T12" fmla="*/ 100 w 131"/>
                <a:gd name="T13" fmla="*/ 65 h 70"/>
                <a:gd name="T14" fmla="*/ 131 w 131"/>
                <a:gd name="T15" fmla="*/ 70 h 70"/>
                <a:gd name="T16" fmla="*/ 99 w 131"/>
                <a:gd name="T17" fmla="*/ 54 h 70"/>
                <a:gd name="T18" fmla="*/ 44 w 131"/>
                <a:gd name="T19" fmla="*/ 20 h 70"/>
                <a:gd name="T20" fmla="*/ 29 w 131"/>
                <a:gd name="T21" fmla="*/ 10 h 70"/>
                <a:gd name="T22" fmla="*/ 7 w 131"/>
                <a:gd name="T23" fmla="*/ 4 h 70"/>
                <a:gd name="T24" fmla="*/ 0 w 131"/>
                <a:gd name="T25" fmla="*/ 0 h 70"/>
                <a:gd name="T26" fmla="*/ 14 w 131"/>
                <a:gd name="T27" fmla="*/ 13 h 70"/>
                <a:gd name="T28" fmla="*/ 26 w 131"/>
                <a:gd name="T29" fmla="*/ 28 h 70"/>
                <a:gd name="T30" fmla="*/ 26 w 131"/>
                <a:gd name="T31" fmla="*/ 32 h 7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1"/>
                <a:gd name="T49" fmla="*/ 0 h 70"/>
                <a:gd name="T50" fmla="*/ 131 w 131"/>
                <a:gd name="T51" fmla="*/ 70 h 7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1" h="70">
                  <a:moveTo>
                    <a:pt x="26" y="32"/>
                  </a:moveTo>
                  <a:lnTo>
                    <a:pt x="30" y="32"/>
                  </a:lnTo>
                  <a:lnTo>
                    <a:pt x="32" y="32"/>
                  </a:lnTo>
                  <a:lnTo>
                    <a:pt x="50" y="46"/>
                  </a:lnTo>
                  <a:lnTo>
                    <a:pt x="69" y="56"/>
                  </a:lnTo>
                  <a:lnTo>
                    <a:pt x="84" y="61"/>
                  </a:lnTo>
                  <a:lnTo>
                    <a:pt x="100" y="65"/>
                  </a:lnTo>
                  <a:lnTo>
                    <a:pt x="131" y="70"/>
                  </a:lnTo>
                  <a:lnTo>
                    <a:pt x="99" y="54"/>
                  </a:lnTo>
                  <a:lnTo>
                    <a:pt x="44" y="20"/>
                  </a:lnTo>
                  <a:lnTo>
                    <a:pt x="29" y="10"/>
                  </a:lnTo>
                  <a:lnTo>
                    <a:pt x="7" y="4"/>
                  </a:lnTo>
                  <a:lnTo>
                    <a:pt x="0" y="0"/>
                  </a:lnTo>
                  <a:lnTo>
                    <a:pt x="14" y="13"/>
                  </a:lnTo>
                  <a:lnTo>
                    <a:pt x="26" y="28"/>
                  </a:lnTo>
                  <a:lnTo>
                    <a:pt x="26" y="3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5" name="Freeform 80"/>
            <p:cNvSpPr/>
            <p:nvPr/>
          </p:nvSpPr>
          <p:spPr bwMode="auto">
            <a:xfrm>
              <a:off x="1439" y="2101"/>
              <a:ext cx="114" cy="67"/>
            </a:xfrm>
            <a:custGeom>
              <a:avLst/>
              <a:gdLst>
                <a:gd name="T0" fmla="*/ 7 w 114"/>
                <a:gd name="T1" fmla="*/ 22 h 67"/>
                <a:gd name="T2" fmla="*/ 34 w 114"/>
                <a:gd name="T3" fmla="*/ 39 h 67"/>
                <a:gd name="T4" fmla="*/ 65 w 114"/>
                <a:gd name="T5" fmla="*/ 53 h 67"/>
                <a:gd name="T6" fmla="*/ 99 w 114"/>
                <a:gd name="T7" fmla="*/ 65 h 67"/>
                <a:gd name="T8" fmla="*/ 106 w 114"/>
                <a:gd name="T9" fmla="*/ 67 h 67"/>
                <a:gd name="T10" fmla="*/ 114 w 114"/>
                <a:gd name="T11" fmla="*/ 67 h 67"/>
                <a:gd name="T12" fmla="*/ 91 w 114"/>
                <a:gd name="T13" fmla="*/ 57 h 67"/>
                <a:gd name="T14" fmla="*/ 70 w 114"/>
                <a:gd name="T15" fmla="*/ 44 h 67"/>
                <a:gd name="T16" fmla="*/ 26 w 114"/>
                <a:gd name="T17" fmla="*/ 18 h 67"/>
                <a:gd name="T18" fmla="*/ 0 w 114"/>
                <a:gd name="T19" fmla="*/ 0 h 67"/>
                <a:gd name="T20" fmla="*/ 1 w 114"/>
                <a:gd name="T21" fmla="*/ 5 h 67"/>
                <a:gd name="T22" fmla="*/ 4 w 114"/>
                <a:gd name="T23" fmla="*/ 10 h 67"/>
                <a:gd name="T24" fmla="*/ 6 w 114"/>
                <a:gd name="T25" fmla="*/ 15 h 67"/>
                <a:gd name="T26" fmla="*/ 7 w 114"/>
                <a:gd name="T27" fmla="*/ 22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4"/>
                <a:gd name="T43" fmla="*/ 0 h 67"/>
                <a:gd name="T44" fmla="*/ 114 w 114"/>
                <a:gd name="T45" fmla="*/ 67 h 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4" h="67">
                  <a:moveTo>
                    <a:pt x="7" y="22"/>
                  </a:moveTo>
                  <a:lnTo>
                    <a:pt x="34" y="39"/>
                  </a:lnTo>
                  <a:lnTo>
                    <a:pt x="65" y="53"/>
                  </a:lnTo>
                  <a:lnTo>
                    <a:pt x="99" y="65"/>
                  </a:lnTo>
                  <a:lnTo>
                    <a:pt x="106" y="67"/>
                  </a:lnTo>
                  <a:lnTo>
                    <a:pt x="114" y="67"/>
                  </a:lnTo>
                  <a:lnTo>
                    <a:pt x="91" y="57"/>
                  </a:lnTo>
                  <a:lnTo>
                    <a:pt x="70" y="44"/>
                  </a:lnTo>
                  <a:lnTo>
                    <a:pt x="26" y="18"/>
                  </a:lnTo>
                  <a:lnTo>
                    <a:pt x="0" y="0"/>
                  </a:lnTo>
                  <a:lnTo>
                    <a:pt x="1" y="5"/>
                  </a:lnTo>
                  <a:lnTo>
                    <a:pt x="4" y="10"/>
                  </a:lnTo>
                  <a:lnTo>
                    <a:pt x="6" y="15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6" name="Freeform 81"/>
            <p:cNvSpPr/>
            <p:nvPr/>
          </p:nvSpPr>
          <p:spPr bwMode="auto">
            <a:xfrm>
              <a:off x="1464" y="2094"/>
              <a:ext cx="109" cy="45"/>
            </a:xfrm>
            <a:custGeom>
              <a:avLst/>
              <a:gdLst>
                <a:gd name="T0" fmla="*/ 0 w 109"/>
                <a:gd name="T1" fmla="*/ 5 h 45"/>
                <a:gd name="T2" fmla="*/ 5 w 109"/>
                <a:gd name="T3" fmla="*/ 5 h 45"/>
                <a:gd name="T4" fmla="*/ 10 w 109"/>
                <a:gd name="T5" fmla="*/ 7 h 45"/>
                <a:gd name="T6" fmla="*/ 34 w 109"/>
                <a:gd name="T7" fmla="*/ 21 h 45"/>
                <a:gd name="T8" fmla="*/ 59 w 109"/>
                <a:gd name="T9" fmla="*/ 31 h 45"/>
                <a:gd name="T10" fmla="*/ 84 w 109"/>
                <a:gd name="T11" fmla="*/ 39 h 45"/>
                <a:gd name="T12" fmla="*/ 109 w 109"/>
                <a:gd name="T13" fmla="*/ 45 h 45"/>
                <a:gd name="T14" fmla="*/ 94 w 109"/>
                <a:gd name="T15" fmla="*/ 41 h 45"/>
                <a:gd name="T16" fmla="*/ 80 w 109"/>
                <a:gd name="T17" fmla="*/ 35 h 45"/>
                <a:gd name="T18" fmla="*/ 51 w 109"/>
                <a:gd name="T19" fmla="*/ 19 h 45"/>
                <a:gd name="T20" fmla="*/ 35 w 109"/>
                <a:gd name="T21" fmla="*/ 10 h 45"/>
                <a:gd name="T22" fmla="*/ 17 w 109"/>
                <a:gd name="T23" fmla="*/ 2 h 45"/>
                <a:gd name="T24" fmla="*/ 2 w 109"/>
                <a:gd name="T25" fmla="*/ 0 h 45"/>
                <a:gd name="T26" fmla="*/ 0 w 109"/>
                <a:gd name="T27" fmla="*/ 5 h 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9"/>
                <a:gd name="T43" fmla="*/ 0 h 45"/>
                <a:gd name="T44" fmla="*/ 109 w 109"/>
                <a:gd name="T45" fmla="*/ 45 h 4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9" h="45">
                  <a:moveTo>
                    <a:pt x="0" y="5"/>
                  </a:moveTo>
                  <a:lnTo>
                    <a:pt x="5" y="5"/>
                  </a:lnTo>
                  <a:lnTo>
                    <a:pt x="10" y="7"/>
                  </a:lnTo>
                  <a:lnTo>
                    <a:pt x="34" y="21"/>
                  </a:lnTo>
                  <a:lnTo>
                    <a:pt x="59" y="31"/>
                  </a:lnTo>
                  <a:lnTo>
                    <a:pt x="84" y="39"/>
                  </a:lnTo>
                  <a:lnTo>
                    <a:pt x="109" y="45"/>
                  </a:lnTo>
                  <a:lnTo>
                    <a:pt x="94" y="41"/>
                  </a:lnTo>
                  <a:lnTo>
                    <a:pt x="80" y="35"/>
                  </a:lnTo>
                  <a:lnTo>
                    <a:pt x="51" y="19"/>
                  </a:lnTo>
                  <a:lnTo>
                    <a:pt x="35" y="10"/>
                  </a:lnTo>
                  <a:lnTo>
                    <a:pt x="17" y="2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7" name="Freeform 82"/>
            <p:cNvSpPr/>
            <p:nvPr/>
          </p:nvSpPr>
          <p:spPr bwMode="auto">
            <a:xfrm>
              <a:off x="1488" y="2065"/>
              <a:ext cx="71" cy="36"/>
            </a:xfrm>
            <a:custGeom>
              <a:avLst/>
              <a:gdLst>
                <a:gd name="T0" fmla="*/ 0 w 71"/>
                <a:gd name="T1" fmla="*/ 0 h 36"/>
                <a:gd name="T2" fmla="*/ 15 w 71"/>
                <a:gd name="T3" fmla="*/ 16 h 36"/>
                <a:gd name="T4" fmla="*/ 42 w 71"/>
                <a:gd name="T5" fmla="*/ 31 h 36"/>
                <a:gd name="T6" fmla="*/ 56 w 71"/>
                <a:gd name="T7" fmla="*/ 35 h 36"/>
                <a:gd name="T8" fmla="*/ 71 w 71"/>
                <a:gd name="T9" fmla="*/ 36 h 36"/>
                <a:gd name="T10" fmla="*/ 65 w 71"/>
                <a:gd name="T11" fmla="*/ 32 h 36"/>
                <a:gd name="T12" fmla="*/ 57 w 71"/>
                <a:gd name="T13" fmla="*/ 31 h 36"/>
                <a:gd name="T14" fmla="*/ 47 w 71"/>
                <a:gd name="T15" fmla="*/ 29 h 36"/>
                <a:gd name="T16" fmla="*/ 37 w 71"/>
                <a:gd name="T17" fmla="*/ 24 h 36"/>
                <a:gd name="T18" fmla="*/ 6 w 71"/>
                <a:gd name="T19" fmla="*/ 2 h 36"/>
                <a:gd name="T20" fmla="*/ 2 w 71"/>
                <a:gd name="T21" fmla="*/ 2 h 36"/>
                <a:gd name="T22" fmla="*/ 2 w 71"/>
                <a:gd name="T23" fmla="*/ 0 h 36"/>
                <a:gd name="T24" fmla="*/ 0 w 71"/>
                <a:gd name="T25" fmla="*/ 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"/>
                <a:gd name="T40" fmla="*/ 0 h 36"/>
                <a:gd name="T41" fmla="*/ 71 w 71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" h="36">
                  <a:moveTo>
                    <a:pt x="0" y="0"/>
                  </a:moveTo>
                  <a:lnTo>
                    <a:pt x="15" y="16"/>
                  </a:lnTo>
                  <a:lnTo>
                    <a:pt x="42" y="31"/>
                  </a:lnTo>
                  <a:lnTo>
                    <a:pt x="56" y="35"/>
                  </a:lnTo>
                  <a:lnTo>
                    <a:pt x="71" y="36"/>
                  </a:lnTo>
                  <a:lnTo>
                    <a:pt x="65" y="32"/>
                  </a:lnTo>
                  <a:lnTo>
                    <a:pt x="57" y="31"/>
                  </a:lnTo>
                  <a:lnTo>
                    <a:pt x="47" y="29"/>
                  </a:lnTo>
                  <a:lnTo>
                    <a:pt x="37" y="24"/>
                  </a:lnTo>
                  <a:lnTo>
                    <a:pt x="6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8" name="Freeform 83"/>
            <p:cNvSpPr/>
            <p:nvPr/>
          </p:nvSpPr>
          <p:spPr bwMode="auto">
            <a:xfrm>
              <a:off x="1555" y="2114"/>
              <a:ext cx="62" cy="31"/>
            </a:xfrm>
            <a:custGeom>
              <a:avLst/>
              <a:gdLst>
                <a:gd name="T0" fmla="*/ 0 w 62"/>
                <a:gd name="T1" fmla="*/ 0 h 31"/>
                <a:gd name="T2" fmla="*/ 18 w 62"/>
                <a:gd name="T3" fmla="*/ 2 h 31"/>
                <a:gd name="T4" fmla="*/ 34 w 62"/>
                <a:gd name="T5" fmla="*/ 9 h 31"/>
                <a:gd name="T6" fmla="*/ 49 w 62"/>
                <a:gd name="T7" fmla="*/ 19 h 31"/>
                <a:gd name="T8" fmla="*/ 62 w 62"/>
                <a:gd name="T9" fmla="*/ 31 h 31"/>
                <a:gd name="T10" fmla="*/ 55 w 62"/>
                <a:gd name="T11" fmla="*/ 26 h 31"/>
                <a:gd name="T12" fmla="*/ 47 w 62"/>
                <a:gd name="T13" fmla="*/ 24 h 31"/>
                <a:gd name="T14" fmla="*/ 23 w 62"/>
                <a:gd name="T15" fmla="*/ 15 h 31"/>
                <a:gd name="T16" fmla="*/ 13 w 62"/>
                <a:gd name="T17" fmla="*/ 9 h 31"/>
                <a:gd name="T18" fmla="*/ 3 w 62"/>
                <a:gd name="T19" fmla="*/ 0 h 31"/>
                <a:gd name="T20" fmla="*/ 0 w 62"/>
                <a:gd name="T21" fmla="*/ 0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2"/>
                <a:gd name="T34" fmla="*/ 0 h 31"/>
                <a:gd name="T35" fmla="*/ 62 w 62"/>
                <a:gd name="T36" fmla="*/ 31 h 3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2" h="31">
                  <a:moveTo>
                    <a:pt x="0" y="0"/>
                  </a:moveTo>
                  <a:lnTo>
                    <a:pt x="18" y="2"/>
                  </a:lnTo>
                  <a:lnTo>
                    <a:pt x="34" y="9"/>
                  </a:lnTo>
                  <a:lnTo>
                    <a:pt x="49" y="19"/>
                  </a:lnTo>
                  <a:lnTo>
                    <a:pt x="62" y="31"/>
                  </a:lnTo>
                  <a:lnTo>
                    <a:pt x="55" y="26"/>
                  </a:lnTo>
                  <a:lnTo>
                    <a:pt x="47" y="24"/>
                  </a:lnTo>
                  <a:lnTo>
                    <a:pt x="23" y="15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9" name="Freeform 84"/>
            <p:cNvSpPr/>
            <p:nvPr/>
          </p:nvSpPr>
          <p:spPr bwMode="auto">
            <a:xfrm>
              <a:off x="1553" y="2152"/>
              <a:ext cx="50" cy="22"/>
            </a:xfrm>
            <a:custGeom>
              <a:avLst/>
              <a:gdLst>
                <a:gd name="T0" fmla="*/ 0 w 50"/>
                <a:gd name="T1" fmla="*/ 0 h 22"/>
                <a:gd name="T2" fmla="*/ 13 w 50"/>
                <a:gd name="T3" fmla="*/ 2 h 22"/>
                <a:gd name="T4" fmla="*/ 26 w 50"/>
                <a:gd name="T5" fmla="*/ 7 h 22"/>
                <a:gd name="T6" fmla="*/ 50 w 50"/>
                <a:gd name="T7" fmla="*/ 22 h 22"/>
                <a:gd name="T8" fmla="*/ 36 w 50"/>
                <a:gd name="T9" fmla="*/ 22 h 22"/>
                <a:gd name="T10" fmla="*/ 30 w 50"/>
                <a:gd name="T11" fmla="*/ 21 h 22"/>
                <a:gd name="T12" fmla="*/ 22 w 50"/>
                <a:gd name="T13" fmla="*/ 19 h 22"/>
                <a:gd name="T14" fmla="*/ 2 w 50"/>
                <a:gd name="T15" fmla="*/ 1 h 22"/>
                <a:gd name="T16" fmla="*/ 0 w 50"/>
                <a:gd name="T17" fmla="*/ 0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22"/>
                <a:gd name="T29" fmla="*/ 50 w 50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22">
                  <a:moveTo>
                    <a:pt x="0" y="0"/>
                  </a:moveTo>
                  <a:lnTo>
                    <a:pt x="13" y="2"/>
                  </a:lnTo>
                  <a:lnTo>
                    <a:pt x="26" y="7"/>
                  </a:lnTo>
                  <a:lnTo>
                    <a:pt x="50" y="22"/>
                  </a:lnTo>
                  <a:lnTo>
                    <a:pt x="36" y="22"/>
                  </a:lnTo>
                  <a:lnTo>
                    <a:pt x="30" y="21"/>
                  </a:lnTo>
                  <a:lnTo>
                    <a:pt x="22" y="19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0" name="Freeform 85"/>
            <p:cNvSpPr/>
            <p:nvPr/>
          </p:nvSpPr>
          <p:spPr bwMode="auto">
            <a:xfrm>
              <a:off x="1538" y="2179"/>
              <a:ext cx="35" cy="16"/>
            </a:xfrm>
            <a:custGeom>
              <a:avLst/>
              <a:gdLst>
                <a:gd name="T0" fmla="*/ 0 w 35"/>
                <a:gd name="T1" fmla="*/ 0 h 16"/>
                <a:gd name="T2" fmla="*/ 10 w 35"/>
                <a:gd name="T3" fmla="*/ 2 h 16"/>
                <a:gd name="T4" fmla="*/ 18 w 35"/>
                <a:gd name="T5" fmla="*/ 6 h 16"/>
                <a:gd name="T6" fmla="*/ 35 w 35"/>
                <a:gd name="T7" fmla="*/ 16 h 16"/>
                <a:gd name="T8" fmla="*/ 26 w 35"/>
                <a:gd name="T9" fmla="*/ 14 h 16"/>
                <a:gd name="T10" fmla="*/ 17 w 35"/>
                <a:gd name="T11" fmla="*/ 13 h 16"/>
                <a:gd name="T12" fmla="*/ 8 w 35"/>
                <a:gd name="T13" fmla="*/ 8 h 16"/>
                <a:gd name="T14" fmla="*/ 2 w 35"/>
                <a:gd name="T15" fmla="*/ 2 h 16"/>
                <a:gd name="T16" fmla="*/ 0 w 35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16"/>
                <a:gd name="T29" fmla="*/ 35 w 35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16">
                  <a:moveTo>
                    <a:pt x="0" y="0"/>
                  </a:moveTo>
                  <a:lnTo>
                    <a:pt x="10" y="2"/>
                  </a:lnTo>
                  <a:lnTo>
                    <a:pt x="18" y="6"/>
                  </a:lnTo>
                  <a:lnTo>
                    <a:pt x="35" y="16"/>
                  </a:lnTo>
                  <a:lnTo>
                    <a:pt x="26" y="14"/>
                  </a:lnTo>
                  <a:lnTo>
                    <a:pt x="17" y="13"/>
                  </a:lnTo>
                  <a:lnTo>
                    <a:pt x="8" y="8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1" name="Freeform 86"/>
            <p:cNvSpPr/>
            <p:nvPr/>
          </p:nvSpPr>
          <p:spPr bwMode="auto">
            <a:xfrm>
              <a:off x="1516" y="2202"/>
              <a:ext cx="39" cy="14"/>
            </a:xfrm>
            <a:custGeom>
              <a:avLst/>
              <a:gdLst>
                <a:gd name="T0" fmla="*/ 0 w 39"/>
                <a:gd name="T1" fmla="*/ 0 h 14"/>
                <a:gd name="T2" fmla="*/ 10 w 39"/>
                <a:gd name="T3" fmla="*/ 1 h 14"/>
                <a:gd name="T4" fmla="*/ 20 w 39"/>
                <a:gd name="T5" fmla="*/ 4 h 14"/>
                <a:gd name="T6" fmla="*/ 39 w 39"/>
                <a:gd name="T7" fmla="*/ 14 h 14"/>
                <a:gd name="T8" fmla="*/ 23 w 39"/>
                <a:gd name="T9" fmla="*/ 14 h 14"/>
                <a:gd name="T10" fmla="*/ 13 w 39"/>
                <a:gd name="T11" fmla="*/ 10 h 14"/>
                <a:gd name="T12" fmla="*/ 4 w 39"/>
                <a:gd name="T13" fmla="*/ 3 h 14"/>
                <a:gd name="T14" fmla="*/ 0 w 39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14"/>
                <a:gd name="T26" fmla="*/ 39 w 39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14">
                  <a:moveTo>
                    <a:pt x="0" y="0"/>
                  </a:moveTo>
                  <a:lnTo>
                    <a:pt x="10" y="1"/>
                  </a:lnTo>
                  <a:lnTo>
                    <a:pt x="20" y="4"/>
                  </a:lnTo>
                  <a:lnTo>
                    <a:pt x="39" y="14"/>
                  </a:lnTo>
                  <a:lnTo>
                    <a:pt x="23" y="14"/>
                  </a:lnTo>
                  <a:lnTo>
                    <a:pt x="13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2" name="Freeform 87"/>
            <p:cNvSpPr/>
            <p:nvPr/>
          </p:nvSpPr>
          <p:spPr bwMode="auto">
            <a:xfrm>
              <a:off x="1509" y="2233"/>
              <a:ext cx="37" cy="10"/>
            </a:xfrm>
            <a:custGeom>
              <a:avLst/>
              <a:gdLst>
                <a:gd name="T0" fmla="*/ 0 w 37"/>
                <a:gd name="T1" fmla="*/ 0 h 10"/>
                <a:gd name="T2" fmla="*/ 10 w 37"/>
                <a:gd name="T3" fmla="*/ 0 h 10"/>
                <a:gd name="T4" fmla="*/ 19 w 37"/>
                <a:gd name="T5" fmla="*/ 2 h 10"/>
                <a:gd name="T6" fmla="*/ 37 w 37"/>
                <a:gd name="T7" fmla="*/ 10 h 10"/>
                <a:gd name="T8" fmla="*/ 29 w 37"/>
                <a:gd name="T9" fmla="*/ 10 h 10"/>
                <a:gd name="T10" fmla="*/ 20 w 37"/>
                <a:gd name="T11" fmla="*/ 8 h 10"/>
                <a:gd name="T12" fmla="*/ 12 w 37"/>
                <a:gd name="T13" fmla="*/ 5 h 10"/>
                <a:gd name="T14" fmla="*/ 5 w 37"/>
                <a:gd name="T15" fmla="*/ 1 h 10"/>
                <a:gd name="T16" fmla="*/ 0 w 37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"/>
                <a:gd name="T28" fmla="*/ 0 h 10"/>
                <a:gd name="T29" fmla="*/ 37 w 37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" h="10">
                  <a:moveTo>
                    <a:pt x="0" y="0"/>
                  </a:moveTo>
                  <a:lnTo>
                    <a:pt x="10" y="0"/>
                  </a:lnTo>
                  <a:lnTo>
                    <a:pt x="19" y="2"/>
                  </a:lnTo>
                  <a:lnTo>
                    <a:pt x="37" y="10"/>
                  </a:lnTo>
                  <a:lnTo>
                    <a:pt x="29" y="10"/>
                  </a:lnTo>
                  <a:lnTo>
                    <a:pt x="20" y="8"/>
                  </a:lnTo>
                  <a:lnTo>
                    <a:pt x="12" y="5"/>
                  </a:lnTo>
                  <a:lnTo>
                    <a:pt x="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3" name="Freeform 88"/>
            <p:cNvSpPr/>
            <p:nvPr/>
          </p:nvSpPr>
          <p:spPr bwMode="auto">
            <a:xfrm>
              <a:off x="1281" y="2270"/>
              <a:ext cx="93" cy="47"/>
            </a:xfrm>
            <a:custGeom>
              <a:avLst/>
              <a:gdLst>
                <a:gd name="T0" fmla="*/ 93 w 93"/>
                <a:gd name="T1" fmla="*/ 0 h 47"/>
                <a:gd name="T2" fmla="*/ 88 w 93"/>
                <a:gd name="T3" fmla="*/ 0 h 47"/>
                <a:gd name="T4" fmla="*/ 43 w 93"/>
                <a:gd name="T5" fmla="*/ 24 h 47"/>
                <a:gd name="T6" fmla="*/ 21 w 93"/>
                <a:gd name="T7" fmla="*/ 32 h 47"/>
                <a:gd name="T8" fmla="*/ 10 w 93"/>
                <a:gd name="T9" fmla="*/ 34 h 47"/>
                <a:gd name="T10" fmla="*/ 0 w 93"/>
                <a:gd name="T11" fmla="*/ 36 h 47"/>
                <a:gd name="T12" fmla="*/ 4 w 93"/>
                <a:gd name="T13" fmla="*/ 42 h 47"/>
                <a:gd name="T14" fmla="*/ 9 w 93"/>
                <a:gd name="T15" fmla="*/ 46 h 47"/>
                <a:gd name="T16" fmla="*/ 15 w 93"/>
                <a:gd name="T17" fmla="*/ 47 h 47"/>
                <a:gd name="T18" fmla="*/ 21 w 93"/>
                <a:gd name="T19" fmla="*/ 46 h 47"/>
                <a:gd name="T20" fmla="*/ 35 w 93"/>
                <a:gd name="T21" fmla="*/ 40 h 47"/>
                <a:gd name="T22" fmla="*/ 48 w 93"/>
                <a:gd name="T23" fmla="*/ 31 h 47"/>
                <a:gd name="T24" fmla="*/ 70 w 93"/>
                <a:gd name="T25" fmla="*/ 10 h 47"/>
                <a:gd name="T26" fmla="*/ 78 w 93"/>
                <a:gd name="T27" fmla="*/ 5 h 47"/>
                <a:gd name="T28" fmla="*/ 87 w 93"/>
                <a:gd name="T29" fmla="*/ 3 h 47"/>
                <a:gd name="T30" fmla="*/ 93 w 93"/>
                <a:gd name="T31" fmla="*/ 0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3"/>
                <a:gd name="T49" fmla="*/ 0 h 47"/>
                <a:gd name="T50" fmla="*/ 93 w 93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3" h="47">
                  <a:moveTo>
                    <a:pt x="93" y="0"/>
                  </a:moveTo>
                  <a:lnTo>
                    <a:pt x="88" y="0"/>
                  </a:lnTo>
                  <a:lnTo>
                    <a:pt x="43" y="24"/>
                  </a:lnTo>
                  <a:lnTo>
                    <a:pt x="21" y="32"/>
                  </a:lnTo>
                  <a:lnTo>
                    <a:pt x="10" y="34"/>
                  </a:lnTo>
                  <a:lnTo>
                    <a:pt x="0" y="36"/>
                  </a:lnTo>
                  <a:lnTo>
                    <a:pt x="4" y="42"/>
                  </a:lnTo>
                  <a:lnTo>
                    <a:pt x="9" y="46"/>
                  </a:lnTo>
                  <a:lnTo>
                    <a:pt x="15" y="47"/>
                  </a:lnTo>
                  <a:lnTo>
                    <a:pt x="21" y="46"/>
                  </a:lnTo>
                  <a:lnTo>
                    <a:pt x="35" y="40"/>
                  </a:lnTo>
                  <a:lnTo>
                    <a:pt x="48" y="31"/>
                  </a:lnTo>
                  <a:lnTo>
                    <a:pt x="70" y="10"/>
                  </a:lnTo>
                  <a:lnTo>
                    <a:pt x="78" y="5"/>
                  </a:lnTo>
                  <a:lnTo>
                    <a:pt x="87" y="3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4" name="Freeform 89"/>
            <p:cNvSpPr/>
            <p:nvPr/>
          </p:nvSpPr>
          <p:spPr bwMode="auto">
            <a:xfrm>
              <a:off x="1381" y="2280"/>
              <a:ext cx="47" cy="14"/>
            </a:xfrm>
            <a:custGeom>
              <a:avLst/>
              <a:gdLst>
                <a:gd name="T0" fmla="*/ 47 w 47"/>
                <a:gd name="T1" fmla="*/ 7 h 14"/>
                <a:gd name="T2" fmla="*/ 0 w 47"/>
                <a:gd name="T3" fmla="*/ 0 h 14"/>
                <a:gd name="T4" fmla="*/ 9 w 47"/>
                <a:gd name="T5" fmla="*/ 8 h 14"/>
                <a:gd name="T6" fmla="*/ 19 w 47"/>
                <a:gd name="T7" fmla="*/ 13 h 14"/>
                <a:gd name="T8" fmla="*/ 30 w 47"/>
                <a:gd name="T9" fmla="*/ 14 h 14"/>
                <a:gd name="T10" fmla="*/ 42 w 47"/>
                <a:gd name="T11" fmla="*/ 14 h 14"/>
                <a:gd name="T12" fmla="*/ 45 w 47"/>
                <a:gd name="T13" fmla="*/ 12 h 14"/>
                <a:gd name="T14" fmla="*/ 47 w 47"/>
                <a:gd name="T15" fmla="*/ 7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14"/>
                <a:gd name="T26" fmla="*/ 47 w 47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14">
                  <a:moveTo>
                    <a:pt x="47" y="7"/>
                  </a:moveTo>
                  <a:lnTo>
                    <a:pt x="0" y="0"/>
                  </a:lnTo>
                  <a:lnTo>
                    <a:pt x="9" y="8"/>
                  </a:lnTo>
                  <a:lnTo>
                    <a:pt x="19" y="13"/>
                  </a:lnTo>
                  <a:lnTo>
                    <a:pt x="30" y="14"/>
                  </a:lnTo>
                  <a:lnTo>
                    <a:pt x="42" y="14"/>
                  </a:lnTo>
                  <a:lnTo>
                    <a:pt x="45" y="12"/>
                  </a:lnTo>
                  <a:lnTo>
                    <a:pt x="47" y="7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5" name="Freeform 90"/>
            <p:cNvSpPr/>
            <p:nvPr/>
          </p:nvSpPr>
          <p:spPr bwMode="auto">
            <a:xfrm>
              <a:off x="1420" y="2302"/>
              <a:ext cx="43" cy="14"/>
            </a:xfrm>
            <a:custGeom>
              <a:avLst/>
              <a:gdLst>
                <a:gd name="T0" fmla="*/ 0 w 43"/>
                <a:gd name="T1" fmla="*/ 5 h 14"/>
                <a:gd name="T2" fmla="*/ 18 w 43"/>
                <a:gd name="T3" fmla="*/ 4 h 14"/>
                <a:gd name="T4" fmla="*/ 35 w 43"/>
                <a:gd name="T5" fmla="*/ 0 h 14"/>
                <a:gd name="T6" fmla="*/ 39 w 43"/>
                <a:gd name="T7" fmla="*/ 0 h 14"/>
                <a:gd name="T8" fmla="*/ 41 w 43"/>
                <a:gd name="T9" fmla="*/ 0 h 14"/>
                <a:gd name="T10" fmla="*/ 43 w 43"/>
                <a:gd name="T11" fmla="*/ 5 h 14"/>
                <a:gd name="T12" fmla="*/ 40 w 43"/>
                <a:gd name="T13" fmla="*/ 9 h 14"/>
                <a:gd name="T14" fmla="*/ 38 w 43"/>
                <a:gd name="T15" fmla="*/ 13 h 14"/>
                <a:gd name="T16" fmla="*/ 33 w 43"/>
                <a:gd name="T17" fmla="*/ 14 h 14"/>
                <a:gd name="T18" fmla="*/ 15 w 43"/>
                <a:gd name="T19" fmla="*/ 14 h 14"/>
                <a:gd name="T20" fmla="*/ 8 w 43"/>
                <a:gd name="T21" fmla="*/ 13 h 14"/>
                <a:gd name="T22" fmla="*/ 0 w 43"/>
                <a:gd name="T23" fmla="*/ 9 h 14"/>
                <a:gd name="T24" fmla="*/ 0 w 43"/>
                <a:gd name="T25" fmla="*/ 5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14"/>
                <a:gd name="T41" fmla="*/ 43 w 43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14">
                  <a:moveTo>
                    <a:pt x="0" y="5"/>
                  </a:moveTo>
                  <a:lnTo>
                    <a:pt x="18" y="4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3" y="5"/>
                  </a:lnTo>
                  <a:lnTo>
                    <a:pt x="40" y="9"/>
                  </a:lnTo>
                  <a:lnTo>
                    <a:pt x="38" y="13"/>
                  </a:lnTo>
                  <a:lnTo>
                    <a:pt x="33" y="14"/>
                  </a:lnTo>
                  <a:lnTo>
                    <a:pt x="15" y="14"/>
                  </a:lnTo>
                  <a:lnTo>
                    <a:pt x="8" y="13"/>
                  </a:lnTo>
                  <a:lnTo>
                    <a:pt x="0" y="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6" name="Freeform 91"/>
            <p:cNvSpPr/>
            <p:nvPr/>
          </p:nvSpPr>
          <p:spPr bwMode="auto">
            <a:xfrm>
              <a:off x="1441" y="2288"/>
              <a:ext cx="27" cy="3"/>
            </a:xfrm>
            <a:custGeom>
              <a:avLst/>
              <a:gdLst>
                <a:gd name="T0" fmla="*/ 0 w 27"/>
                <a:gd name="T1" fmla="*/ 1 h 3"/>
                <a:gd name="T2" fmla="*/ 27 w 27"/>
                <a:gd name="T3" fmla="*/ 0 h 3"/>
                <a:gd name="T4" fmla="*/ 14 w 27"/>
                <a:gd name="T5" fmla="*/ 3 h 3"/>
                <a:gd name="T6" fmla="*/ 8 w 27"/>
                <a:gd name="T7" fmla="*/ 3 h 3"/>
                <a:gd name="T8" fmla="*/ 0 w 27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"/>
                <a:gd name="T17" fmla="*/ 27 w 27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">
                  <a:moveTo>
                    <a:pt x="0" y="1"/>
                  </a:moveTo>
                  <a:lnTo>
                    <a:pt x="27" y="0"/>
                  </a:lnTo>
                  <a:lnTo>
                    <a:pt x="14" y="3"/>
                  </a:lnTo>
                  <a:lnTo>
                    <a:pt x="8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7" name="Freeform 92"/>
            <p:cNvSpPr/>
            <p:nvPr/>
          </p:nvSpPr>
          <p:spPr bwMode="auto">
            <a:xfrm>
              <a:off x="1458" y="2311"/>
              <a:ext cx="47" cy="24"/>
            </a:xfrm>
            <a:custGeom>
              <a:avLst/>
              <a:gdLst>
                <a:gd name="T0" fmla="*/ 0 w 47"/>
                <a:gd name="T1" fmla="*/ 16 h 24"/>
                <a:gd name="T2" fmla="*/ 10 w 47"/>
                <a:gd name="T3" fmla="*/ 14 h 24"/>
                <a:gd name="T4" fmla="*/ 21 w 47"/>
                <a:gd name="T5" fmla="*/ 10 h 24"/>
                <a:gd name="T6" fmla="*/ 41 w 47"/>
                <a:gd name="T7" fmla="*/ 0 h 24"/>
                <a:gd name="T8" fmla="*/ 46 w 47"/>
                <a:gd name="T9" fmla="*/ 0 h 24"/>
                <a:gd name="T10" fmla="*/ 47 w 47"/>
                <a:gd name="T11" fmla="*/ 5 h 24"/>
                <a:gd name="T12" fmla="*/ 46 w 47"/>
                <a:gd name="T13" fmla="*/ 10 h 24"/>
                <a:gd name="T14" fmla="*/ 41 w 47"/>
                <a:gd name="T15" fmla="*/ 16 h 24"/>
                <a:gd name="T16" fmla="*/ 32 w 47"/>
                <a:gd name="T17" fmla="*/ 22 h 24"/>
                <a:gd name="T18" fmla="*/ 21 w 47"/>
                <a:gd name="T19" fmla="*/ 24 h 24"/>
                <a:gd name="T20" fmla="*/ 11 w 47"/>
                <a:gd name="T21" fmla="*/ 24 h 24"/>
                <a:gd name="T22" fmla="*/ 0 w 47"/>
                <a:gd name="T23" fmla="*/ 21 h 24"/>
                <a:gd name="T24" fmla="*/ 0 w 47"/>
                <a:gd name="T25" fmla="*/ 19 h 24"/>
                <a:gd name="T26" fmla="*/ 0 w 47"/>
                <a:gd name="T27" fmla="*/ 16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7"/>
                <a:gd name="T43" fmla="*/ 0 h 24"/>
                <a:gd name="T44" fmla="*/ 47 w 47"/>
                <a:gd name="T45" fmla="*/ 24 h 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7" h="24">
                  <a:moveTo>
                    <a:pt x="0" y="16"/>
                  </a:moveTo>
                  <a:lnTo>
                    <a:pt x="10" y="14"/>
                  </a:lnTo>
                  <a:lnTo>
                    <a:pt x="21" y="1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47" y="5"/>
                  </a:lnTo>
                  <a:lnTo>
                    <a:pt x="46" y="10"/>
                  </a:lnTo>
                  <a:lnTo>
                    <a:pt x="41" y="16"/>
                  </a:lnTo>
                  <a:lnTo>
                    <a:pt x="32" y="22"/>
                  </a:lnTo>
                  <a:lnTo>
                    <a:pt x="21" y="24"/>
                  </a:lnTo>
                  <a:lnTo>
                    <a:pt x="11" y="24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8" name="Freeform 93"/>
            <p:cNvSpPr/>
            <p:nvPr/>
          </p:nvSpPr>
          <p:spPr bwMode="auto">
            <a:xfrm>
              <a:off x="1478" y="2298"/>
              <a:ext cx="20" cy="8"/>
            </a:xfrm>
            <a:custGeom>
              <a:avLst/>
              <a:gdLst>
                <a:gd name="T0" fmla="*/ 0 w 20"/>
                <a:gd name="T1" fmla="*/ 6 h 8"/>
                <a:gd name="T2" fmla="*/ 10 w 20"/>
                <a:gd name="T3" fmla="*/ 3 h 8"/>
                <a:gd name="T4" fmla="*/ 15 w 20"/>
                <a:gd name="T5" fmla="*/ 0 h 8"/>
                <a:gd name="T6" fmla="*/ 20 w 20"/>
                <a:gd name="T7" fmla="*/ 0 h 8"/>
                <a:gd name="T8" fmla="*/ 18 w 20"/>
                <a:gd name="T9" fmla="*/ 5 h 8"/>
                <a:gd name="T10" fmla="*/ 15 w 20"/>
                <a:gd name="T11" fmla="*/ 6 h 8"/>
                <a:gd name="T12" fmla="*/ 5 w 20"/>
                <a:gd name="T13" fmla="*/ 8 h 8"/>
                <a:gd name="T14" fmla="*/ 0 w 20"/>
                <a:gd name="T15" fmla="*/ 6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8"/>
                <a:gd name="T26" fmla="*/ 20 w 20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8">
                  <a:moveTo>
                    <a:pt x="0" y="6"/>
                  </a:moveTo>
                  <a:lnTo>
                    <a:pt x="10" y="3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18" y="5"/>
                  </a:lnTo>
                  <a:lnTo>
                    <a:pt x="15" y="6"/>
                  </a:lnTo>
                  <a:lnTo>
                    <a:pt x="5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69" name="Freeform 94"/>
            <p:cNvSpPr/>
            <p:nvPr/>
          </p:nvSpPr>
          <p:spPr bwMode="auto">
            <a:xfrm>
              <a:off x="1516" y="2302"/>
              <a:ext cx="24" cy="19"/>
            </a:xfrm>
            <a:custGeom>
              <a:avLst/>
              <a:gdLst>
                <a:gd name="T0" fmla="*/ 0 w 24"/>
                <a:gd name="T1" fmla="*/ 18 h 19"/>
                <a:gd name="T2" fmla="*/ 7 w 24"/>
                <a:gd name="T3" fmla="*/ 14 h 19"/>
                <a:gd name="T4" fmla="*/ 12 w 24"/>
                <a:gd name="T5" fmla="*/ 10 h 19"/>
                <a:gd name="T6" fmla="*/ 22 w 24"/>
                <a:gd name="T7" fmla="*/ 0 h 19"/>
                <a:gd name="T8" fmla="*/ 24 w 24"/>
                <a:gd name="T9" fmla="*/ 0 h 19"/>
                <a:gd name="T10" fmla="*/ 24 w 24"/>
                <a:gd name="T11" fmla="*/ 6 h 19"/>
                <a:gd name="T12" fmla="*/ 22 w 24"/>
                <a:gd name="T13" fmla="*/ 11 h 19"/>
                <a:gd name="T14" fmla="*/ 17 w 24"/>
                <a:gd name="T15" fmla="*/ 15 h 19"/>
                <a:gd name="T16" fmla="*/ 13 w 24"/>
                <a:gd name="T17" fmla="*/ 18 h 19"/>
                <a:gd name="T18" fmla="*/ 7 w 24"/>
                <a:gd name="T19" fmla="*/ 19 h 19"/>
                <a:gd name="T20" fmla="*/ 0 w 24"/>
                <a:gd name="T21" fmla="*/ 18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9"/>
                <a:gd name="T35" fmla="*/ 24 w 24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9">
                  <a:moveTo>
                    <a:pt x="0" y="18"/>
                  </a:moveTo>
                  <a:lnTo>
                    <a:pt x="7" y="14"/>
                  </a:lnTo>
                  <a:lnTo>
                    <a:pt x="12" y="1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2" y="11"/>
                  </a:lnTo>
                  <a:lnTo>
                    <a:pt x="17" y="15"/>
                  </a:lnTo>
                  <a:lnTo>
                    <a:pt x="13" y="18"/>
                  </a:lnTo>
                  <a:lnTo>
                    <a:pt x="7" y="19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0" name="Freeform 95"/>
            <p:cNvSpPr/>
            <p:nvPr/>
          </p:nvSpPr>
          <p:spPr bwMode="auto">
            <a:xfrm>
              <a:off x="1703" y="2264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1 h 3"/>
                <a:gd name="T6" fmla="*/ 0 w 2"/>
                <a:gd name="T7" fmla="*/ 3 h 3"/>
                <a:gd name="T8" fmla="*/ 2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1" name="Freeform 96"/>
            <p:cNvSpPr/>
            <p:nvPr/>
          </p:nvSpPr>
          <p:spPr bwMode="auto">
            <a:xfrm>
              <a:off x="1619" y="2542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4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5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1 w 63"/>
                <a:gd name="T23" fmla="*/ 12 h 40"/>
                <a:gd name="T24" fmla="*/ 63 w 63"/>
                <a:gd name="T25" fmla="*/ 11 h 40"/>
                <a:gd name="T26" fmla="*/ 60 w 63"/>
                <a:gd name="T27" fmla="*/ 9 h 40"/>
                <a:gd name="T28" fmla="*/ 53 w 63"/>
                <a:gd name="T29" fmla="*/ 6 h 40"/>
                <a:gd name="T30" fmla="*/ 51 w 63"/>
                <a:gd name="T31" fmla="*/ 0 h 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3"/>
                <a:gd name="T49" fmla="*/ 0 h 40"/>
                <a:gd name="T50" fmla="*/ 63 w 63"/>
                <a:gd name="T51" fmla="*/ 40 h 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4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5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1" y="12"/>
                  </a:lnTo>
                  <a:lnTo>
                    <a:pt x="63" y="11"/>
                  </a:lnTo>
                  <a:lnTo>
                    <a:pt x="60" y="9"/>
                  </a:lnTo>
                  <a:lnTo>
                    <a:pt x="53" y="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2" name="Freeform 97"/>
            <p:cNvSpPr/>
            <p:nvPr/>
          </p:nvSpPr>
          <p:spPr bwMode="auto">
            <a:xfrm>
              <a:off x="1619" y="2542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4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5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1 w 63"/>
                <a:gd name="T23" fmla="*/ 12 h 40"/>
                <a:gd name="T24" fmla="*/ 63 w 63"/>
                <a:gd name="T25" fmla="*/ 11 h 40"/>
                <a:gd name="T26" fmla="*/ 60 w 63"/>
                <a:gd name="T27" fmla="*/ 9 h 40"/>
                <a:gd name="T28" fmla="*/ 53 w 63"/>
                <a:gd name="T29" fmla="*/ 6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3"/>
                <a:gd name="T46" fmla="*/ 0 h 40"/>
                <a:gd name="T47" fmla="*/ 63 w 63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4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5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1" y="12"/>
                  </a:lnTo>
                  <a:lnTo>
                    <a:pt x="63" y="11"/>
                  </a:lnTo>
                  <a:lnTo>
                    <a:pt x="60" y="9"/>
                  </a:lnTo>
                  <a:lnTo>
                    <a:pt x="53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3" name="Freeform 98"/>
            <p:cNvSpPr/>
            <p:nvPr/>
          </p:nvSpPr>
          <p:spPr bwMode="auto">
            <a:xfrm>
              <a:off x="1624" y="2548"/>
              <a:ext cx="61" cy="39"/>
            </a:xfrm>
            <a:custGeom>
              <a:avLst/>
              <a:gdLst>
                <a:gd name="T0" fmla="*/ 51 w 61"/>
                <a:gd name="T1" fmla="*/ 0 h 39"/>
                <a:gd name="T2" fmla="*/ 38 w 61"/>
                <a:gd name="T3" fmla="*/ 10 h 39"/>
                <a:gd name="T4" fmla="*/ 31 w 61"/>
                <a:gd name="T5" fmla="*/ 14 h 39"/>
                <a:gd name="T6" fmla="*/ 24 w 61"/>
                <a:gd name="T7" fmla="*/ 15 h 39"/>
                <a:gd name="T8" fmla="*/ 10 w 61"/>
                <a:gd name="T9" fmla="*/ 18 h 39"/>
                <a:gd name="T10" fmla="*/ 11 w 61"/>
                <a:gd name="T11" fmla="*/ 25 h 39"/>
                <a:gd name="T12" fmla="*/ 4 w 61"/>
                <a:gd name="T13" fmla="*/ 32 h 39"/>
                <a:gd name="T14" fmla="*/ 1 w 61"/>
                <a:gd name="T15" fmla="*/ 35 h 39"/>
                <a:gd name="T16" fmla="*/ 0 w 61"/>
                <a:gd name="T17" fmla="*/ 39 h 39"/>
                <a:gd name="T18" fmla="*/ 15 w 61"/>
                <a:gd name="T19" fmla="*/ 30 h 39"/>
                <a:gd name="T20" fmla="*/ 29 w 61"/>
                <a:gd name="T21" fmla="*/ 23 h 39"/>
                <a:gd name="T22" fmla="*/ 60 w 61"/>
                <a:gd name="T23" fmla="*/ 13 h 39"/>
                <a:gd name="T24" fmla="*/ 61 w 61"/>
                <a:gd name="T25" fmla="*/ 10 h 39"/>
                <a:gd name="T26" fmla="*/ 60 w 61"/>
                <a:gd name="T27" fmla="*/ 9 h 39"/>
                <a:gd name="T28" fmla="*/ 51 w 61"/>
                <a:gd name="T29" fmla="*/ 6 h 39"/>
                <a:gd name="T30" fmla="*/ 51 w 61"/>
                <a:gd name="T31" fmla="*/ 0 h 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1"/>
                <a:gd name="T49" fmla="*/ 0 h 39"/>
                <a:gd name="T50" fmla="*/ 61 w 61"/>
                <a:gd name="T51" fmla="*/ 39 h 3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1" h="39">
                  <a:moveTo>
                    <a:pt x="51" y="0"/>
                  </a:moveTo>
                  <a:lnTo>
                    <a:pt x="38" y="10"/>
                  </a:lnTo>
                  <a:lnTo>
                    <a:pt x="31" y="14"/>
                  </a:lnTo>
                  <a:lnTo>
                    <a:pt x="24" y="15"/>
                  </a:lnTo>
                  <a:lnTo>
                    <a:pt x="10" y="18"/>
                  </a:lnTo>
                  <a:lnTo>
                    <a:pt x="11" y="25"/>
                  </a:lnTo>
                  <a:lnTo>
                    <a:pt x="4" y="32"/>
                  </a:lnTo>
                  <a:lnTo>
                    <a:pt x="1" y="35"/>
                  </a:lnTo>
                  <a:lnTo>
                    <a:pt x="0" y="39"/>
                  </a:lnTo>
                  <a:lnTo>
                    <a:pt x="15" y="30"/>
                  </a:lnTo>
                  <a:lnTo>
                    <a:pt x="29" y="23"/>
                  </a:lnTo>
                  <a:lnTo>
                    <a:pt x="60" y="13"/>
                  </a:lnTo>
                  <a:lnTo>
                    <a:pt x="61" y="10"/>
                  </a:lnTo>
                  <a:lnTo>
                    <a:pt x="60" y="9"/>
                  </a:lnTo>
                  <a:lnTo>
                    <a:pt x="51" y="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4" name="Freeform 99"/>
            <p:cNvSpPr/>
            <p:nvPr/>
          </p:nvSpPr>
          <p:spPr bwMode="auto">
            <a:xfrm>
              <a:off x="1624" y="2548"/>
              <a:ext cx="61" cy="39"/>
            </a:xfrm>
            <a:custGeom>
              <a:avLst/>
              <a:gdLst>
                <a:gd name="T0" fmla="*/ 51 w 61"/>
                <a:gd name="T1" fmla="*/ 0 h 39"/>
                <a:gd name="T2" fmla="*/ 38 w 61"/>
                <a:gd name="T3" fmla="*/ 10 h 39"/>
                <a:gd name="T4" fmla="*/ 31 w 61"/>
                <a:gd name="T5" fmla="*/ 14 h 39"/>
                <a:gd name="T6" fmla="*/ 24 w 61"/>
                <a:gd name="T7" fmla="*/ 15 h 39"/>
                <a:gd name="T8" fmla="*/ 10 w 61"/>
                <a:gd name="T9" fmla="*/ 18 h 39"/>
                <a:gd name="T10" fmla="*/ 11 w 61"/>
                <a:gd name="T11" fmla="*/ 25 h 39"/>
                <a:gd name="T12" fmla="*/ 4 w 61"/>
                <a:gd name="T13" fmla="*/ 32 h 39"/>
                <a:gd name="T14" fmla="*/ 1 w 61"/>
                <a:gd name="T15" fmla="*/ 35 h 39"/>
                <a:gd name="T16" fmla="*/ 0 w 61"/>
                <a:gd name="T17" fmla="*/ 39 h 39"/>
                <a:gd name="T18" fmla="*/ 15 w 61"/>
                <a:gd name="T19" fmla="*/ 30 h 39"/>
                <a:gd name="T20" fmla="*/ 29 w 61"/>
                <a:gd name="T21" fmla="*/ 23 h 39"/>
                <a:gd name="T22" fmla="*/ 60 w 61"/>
                <a:gd name="T23" fmla="*/ 13 h 39"/>
                <a:gd name="T24" fmla="*/ 61 w 61"/>
                <a:gd name="T25" fmla="*/ 10 h 39"/>
                <a:gd name="T26" fmla="*/ 60 w 61"/>
                <a:gd name="T27" fmla="*/ 9 h 39"/>
                <a:gd name="T28" fmla="*/ 51 w 61"/>
                <a:gd name="T29" fmla="*/ 6 h 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1"/>
                <a:gd name="T46" fmla="*/ 0 h 39"/>
                <a:gd name="T47" fmla="*/ 61 w 61"/>
                <a:gd name="T48" fmla="*/ 39 h 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1" h="39">
                  <a:moveTo>
                    <a:pt x="51" y="0"/>
                  </a:moveTo>
                  <a:lnTo>
                    <a:pt x="38" y="10"/>
                  </a:lnTo>
                  <a:lnTo>
                    <a:pt x="31" y="14"/>
                  </a:lnTo>
                  <a:lnTo>
                    <a:pt x="24" y="15"/>
                  </a:lnTo>
                  <a:lnTo>
                    <a:pt x="10" y="18"/>
                  </a:lnTo>
                  <a:lnTo>
                    <a:pt x="11" y="25"/>
                  </a:lnTo>
                  <a:lnTo>
                    <a:pt x="4" y="32"/>
                  </a:lnTo>
                  <a:lnTo>
                    <a:pt x="1" y="35"/>
                  </a:lnTo>
                  <a:lnTo>
                    <a:pt x="0" y="39"/>
                  </a:lnTo>
                  <a:lnTo>
                    <a:pt x="15" y="30"/>
                  </a:lnTo>
                  <a:lnTo>
                    <a:pt x="29" y="23"/>
                  </a:lnTo>
                  <a:lnTo>
                    <a:pt x="60" y="13"/>
                  </a:lnTo>
                  <a:lnTo>
                    <a:pt x="61" y="10"/>
                  </a:lnTo>
                  <a:lnTo>
                    <a:pt x="60" y="9"/>
                  </a:lnTo>
                  <a:lnTo>
                    <a:pt x="51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5" name="Freeform 100"/>
            <p:cNvSpPr/>
            <p:nvPr/>
          </p:nvSpPr>
          <p:spPr bwMode="auto">
            <a:xfrm>
              <a:off x="1843" y="2525"/>
              <a:ext cx="48" cy="28"/>
            </a:xfrm>
            <a:custGeom>
              <a:avLst/>
              <a:gdLst>
                <a:gd name="T0" fmla="*/ 1 w 48"/>
                <a:gd name="T1" fmla="*/ 24 h 28"/>
                <a:gd name="T2" fmla="*/ 19 w 48"/>
                <a:gd name="T3" fmla="*/ 26 h 28"/>
                <a:gd name="T4" fmla="*/ 36 w 48"/>
                <a:gd name="T5" fmla="*/ 28 h 28"/>
                <a:gd name="T6" fmla="*/ 35 w 48"/>
                <a:gd name="T7" fmla="*/ 23 h 28"/>
                <a:gd name="T8" fmla="*/ 33 w 48"/>
                <a:gd name="T9" fmla="*/ 19 h 28"/>
                <a:gd name="T10" fmla="*/ 48 w 48"/>
                <a:gd name="T11" fmla="*/ 18 h 28"/>
                <a:gd name="T12" fmla="*/ 48 w 48"/>
                <a:gd name="T13" fmla="*/ 16 h 28"/>
                <a:gd name="T14" fmla="*/ 48 w 48"/>
                <a:gd name="T15" fmla="*/ 14 h 28"/>
                <a:gd name="T16" fmla="*/ 33 w 48"/>
                <a:gd name="T17" fmla="*/ 9 h 28"/>
                <a:gd name="T18" fmla="*/ 21 w 48"/>
                <a:gd name="T19" fmla="*/ 0 h 28"/>
                <a:gd name="T20" fmla="*/ 21 w 48"/>
                <a:gd name="T21" fmla="*/ 3 h 28"/>
                <a:gd name="T22" fmla="*/ 0 w 48"/>
                <a:gd name="T23" fmla="*/ 21 h 28"/>
                <a:gd name="T24" fmla="*/ 1 w 48"/>
                <a:gd name="T25" fmla="*/ 24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8"/>
                <a:gd name="T40" fmla="*/ 0 h 28"/>
                <a:gd name="T41" fmla="*/ 48 w 48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8" h="28">
                  <a:moveTo>
                    <a:pt x="1" y="24"/>
                  </a:moveTo>
                  <a:lnTo>
                    <a:pt x="19" y="26"/>
                  </a:lnTo>
                  <a:lnTo>
                    <a:pt x="36" y="28"/>
                  </a:lnTo>
                  <a:lnTo>
                    <a:pt x="35" y="23"/>
                  </a:lnTo>
                  <a:lnTo>
                    <a:pt x="33" y="19"/>
                  </a:lnTo>
                  <a:lnTo>
                    <a:pt x="48" y="18"/>
                  </a:lnTo>
                  <a:lnTo>
                    <a:pt x="48" y="16"/>
                  </a:lnTo>
                  <a:lnTo>
                    <a:pt x="48" y="14"/>
                  </a:lnTo>
                  <a:lnTo>
                    <a:pt x="33" y="9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0" y="21"/>
                  </a:lnTo>
                  <a:lnTo>
                    <a:pt x="1" y="24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6" name="Freeform 101"/>
            <p:cNvSpPr/>
            <p:nvPr/>
          </p:nvSpPr>
          <p:spPr bwMode="auto">
            <a:xfrm>
              <a:off x="1563" y="2513"/>
              <a:ext cx="301" cy="70"/>
            </a:xfrm>
            <a:custGeom>
              <a:avLst/>
              <a:gdLst>
                <a:gd name="T0" fmla="*/ 114 w 301"/>
                <a:gd name="T1" fmla="*/ 5 h 70"/>
                <a:gd name="T2" fmla="*/ 95 w 301"/>
                <a:gd name="T3" fmla="*/ 9 h 70"/>
                <a:gd name="T4" fmla="*/ 76 w 301"/>
                <a:gd name="T5" fmla="*/ 14 h 70"/>
                <a:gd name="T6" fmla="*/ 39 w 301"/>
                <a:gd name="T7" fmla="*/ 25 h 70"/>
                <a:gd name="T8" fmla="*/ 0 w 301"/>
                <a:gd name="T9" fmla="*/ 33 h 70"/>
                <a:gd name="T10" fmla="*/ 0 w 301"/>
                <a:gd name="T11" fmla="*/ 36 h 70"/>
                <a:gd name="T12" fmla="*/ 10 w 301"/>
                <a:gd name="T13" fmla="*/ 45 h 70"/>
                <a:gd name="T14" fmla="*/ 21 w 301"/>
                <a:gd name="T15" fmla="*/ 51 h 70"/>
                <a:gd name="T16" fmla="*/ 32 w 301"/>
                <a:gd name="T17" fmla="*/ 54 h 70"/>
                <a:gd name="T18" fmla="*/ 45 w 301"/>
                <a:gd name="T19" fmla="*/ 53 h 70"/>
                <a:gd name="T20" fmla="*/ 81 w 301"/>
                <a:gd name="T21" fmla="*/ 34 h 70"/>
                <a:gd name="T22" fmla="*/ 91 w 301"/>
                <a:gd name="T23" fmla="*/ 33 h 70"/>
                <a:gd name="T24" fmla="*/ 102 w 301"/>
                <a:gd name="T25" fmla="*/ 34 h 70"/>
                <a:gd name="T26" fmla="*/ 107 w 301"/>
                <a:gd name="T27" fmla="*/ 36 h 70"/>
                <a:gd name="T28" fmla="*/ 112 w 301"/>
                <a:gd name="T29" fmla="*/ 41 h 70"/>
                <a:gd name="T30" fmla="*/ 136 w 301"/>
                <a:gd name="T31" fmla="*/ 58 h 70"/>
                <a:gd name="T32" fmla="*/ 147 w 301"/>
                <a:gd name="T33" fmla="*/ 64 h 70"/>
                <a:gd name="T34" fmla="*/ 160 w 301"/>
                <a:gd name="T35" fmla="*/ 69 h 70"/>
                <a:gd name="T36" fmla="*/ 179 w 301"/>
                <a:gd name="T37" fmla="*/ 70 h 70"/>
                <a:gd name="T38" fmla="*/ 195 w 301"/>
                <a:gd name="T39" fmla="*/ 69 h 70"/>
                <a:gd name="T40" fmla="*/ 209 w 301"/>
                <a:gd name="T41" fmla="*/ 63 h 70"/>
                <a:gd name="T42" fmla="*/ 221 w 301"/>
                <a:gd name="T43" fmla="*/ 54 h 70"/>
                <a:gd name="T44" fmla="*/ 245 w 301"/>
                <a:gd name="T45" fmla="*/ 34 h 70"/>
                <a:gd name="T46" fmla="*/ 250 w 301"/>
                <a:gd name="T47" fmla="*/ 33 h 70"/>
                <a:gd name="T48" fmla="*/ 256 w 301"/>
                <a:gd name="T49" fmla="*/ 34 h 70"/>
                <a:gd name="T50" fmla="*/ 261 w 301"/>
                <a:gd name="T51" fmla="*/ 36 h 70"/>
                <a:gd name="T52" fmla="*/ 267 w 301"/>
                <a:gd name="T53" fmla="*/ 38 h 70"/>
                <a:gd name="T54" fmla="*/ 279 w 301"/>
                <a:gd name="T55" fmla="*/ 36 h 70"/>
                <a:gd name="T56" fmla="*/ 291 w 301"/>
                <a:gd name="T57" fmla="*/ 31 h 70"/>
                <a:gd name="T58" fmla="*/ 296 w 301"/>
                <a:gd name="T59" fmla="*/ 29 h 70"/>
                <a:gd name="T60" fmla="*/ 299 w 301"/>
                <a:gd name="T61" fmla="*/ 22 h 70"/>
                <a:gd name="T62" fmla="*/ 301 w 301"/>
                <a:gd name="T63" fmla="*/ 15 h 70"/>
                <a:gd name="T64" fmla="*/ 299 w 301"/>
                <a:gd name="T65" fmla="*/ 7 h 70"/>
                <a:gd name="T66" fmla="*/ 298 w 301"/>
                <a:gd name="T67" fmla="*/ 4 h 70"/>
                <a:gd name="T68" fmla="*/ 295 w 301"/>
                <a:gd name="T69" fmla="*/ 2 h 70"/>
                <a:gd name="T70" fmla="*/ 287 w 301"/>
                <a:gd name="T71" fmla="*/ 0 h 70"/>
                <a:gd name="T72" fmla="*/ 265 w 301"/>
                <a:gd name="T73" fmla="*/ 0 h 70"/>
                <a:gd name="T74" fmla="*/ 244 w 301"/>
                <a:gd name="T75" fmla="*/ 1 h 70"/>
                <a:gd name="T76" fmla="*/ 212 w 301"/>
                <a:gd name="T77" fmla="*/ 2 h 70"/>
                <a:gd name="T78" fmla="*/ 184 w 301"/>
                <a:gd name="T79" fmla="*/ 1 h 70"/>
                <a:gd name="T80" fmla="*/ 154 w 301"/>
                <a:gd name="T81" fmla="*/ 0 h 70"/>
                <a:gd name="T82" fmla="*/ 124 w 301"/>
                <a:gd name="T83" fmla="*/ 1 h 70"/>
                <a:gd name="T84" fmla="*/ 114 w 301"/>
                <a:gd name="T85" fmla="*/ 5 h 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01"/>
                <a:gd name="T130" fmla="*/ 0 h 70"/>
                <a:gd name="T131" fmla="*/ 301 w 301"/>
                <a:gd name="T132" fmla="*/ 70 h 7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01" h="70">
                  <a:moveTo>
                    <a:pt x="114" y="5"/>
                  </a:moveTo>
                  <a:lnTo>
                    <a:pt x="95" y="9"/>
                  </a:lnTo>
                  <a:lnTo>
                    <a:pt x="76" y="14"/>
                  </a:lnTo>
                  <a:lnTo>
                    <a:pt x="39" y="25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10" y="45"/>
                  </a:lnTo>
                  <a:lnTo>
                    <a:pt x="21" y="51"/>
                  </a:lnTo>
                  <a:lnTo>
                    <a:pt x="32" y="54"/>
                  </a:lnTo>
                  <a:lnTo>
                    <a:pt x="45" y="53"/>
                  </a:lnTo>
                  <a:lnTo>
                    <a:pt x="81" y="34"/>
                  </a:lnTo>
                  <a:lnTo>
                    <a:pt x="91" y="33"/>
                  </a:lnTo>
                  <a:lnTo>
                    <a:pt x="102" y="34"/>
                  </a:lnTo>
                  <a:lnTo>
                    <a:pt x="107" y="36"/>
                  </a:lnTo>
                  <a:lnTo>
                    <a:pt x="112" y="41"/>
                  </a:lnTo>
                  <a:lnTo>
                    <a:pt x="136" y="58"/>
                  </a:lnTo>
                  <a:lnTo>
                    <a:pt x="147" y="64"/>
                  </a:lnTo>
                  <a:lnTo>
                    <a:pt x="160" y="69"/>
                  </a:lnTo>
                  <a:lnTo>
                    <a:pt x="179" y="70"/>
                  </a:lnTo>
                  <a:lnTo>
                    <a:pt x="195" y="69"/>
                  </a:lnTo>
                  <a:lnTo>
                    <a:pt x="209" y="63"/>
                  </a:lnTo>
                  <a:lnTo>
                    <a:pt x="221" y="54"/>
                  </a:lnTo>
                  <a:lnTo>
                    <a:pt x="245" y="34"/>
                  </a:lnTo>
                  <a:lnTo>
                    <a:pt x="250" y="33"/>
                  </a:lnTo>
                  <a:lnTo>
                    <a:pt x="256" y="34"/>
                  </a:lnTo>
                  <a:lnTo>
                    <a:pt x="261" y="36"/>
                  </a:lnTo>
                  <a:lnTo>
                    <a:pt x="267" y="38"/>
                  </a:lnTo>
                  <a:lnTo>
                    <a:pt x="279" y="36"/>
                  </a:lnTo>
                  <a:lnTo>
                    <a:pt x="291" y="31"/>
                  </a:lnTo>
                  <a:lnTo>
                    <a:pt x="296" y="29"/>
                  </a:lnTo>
                  <a:lnTo>
                    <a:pt x="299" y="22"/>
                  </a:lnTo>
                  <a:lnTo>
                    <a:pt x="301" y="15"/>
                  </a:lnTo>
                  <a:lnTo>
                    <a:pt x="299" y="7"/>
                  </a:lnTo>
                  <a:lnTo>
                    <a:pt x="298" y="4"/>
                  </a:lnTo>
                  <a:lnTo>
                    <a:pt x="295" y="2"/>
                  </a:lnTo>
                  <a:lnTo>
                    <a:pt x="287" y="0"/>
                  </a:lnTo>
                  <a:lnTo>
                    <a:pt x="265" y="0"/>
                  </a:lnTo>
                  <a:lnTo>
                    <a:pt x="244" y="1"/>
                  </a:lnTo>
                  <a:lnTo>
                    <a:pt x="212" y="2"/>
                  </a:lnTo>
                  <a:lnTo>
                    <a:pt x="184" y="1"/>
                  </a:lnTo>
                  <a:lnTo>
                    <a:pt x="154" y="0"/>
                  </a:lnTo>
                  <a:lnTo>
                    <a:pt x="124" y="1"/>
                  </a:lnTo>
                  <a:lnTo>
                    <a:pt x="114" y="5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7" name="Freeform 102"/>
            <p:cNvSpPr/>
            <p:nvPr/>
          </p:nvSpPr>
          <p:spPr bwMode="auto">
            <a:xfrm>
              <a:off x="1844" y="2519"/>
              <a:ext cx="13" cy="11"/>
            </a:xfrm>
            <a:custGeom>
              <a:avLst/>
              <a:gdLst>
                <a:gd name="T0" fmla="*/ 6 w 13"/>
                <a:gd name="T1" fmla="*/ 11 h 11"/>
                <a:gd name="T2" fmla="*/ 12 w 13"/>
                <a:gd name="T3" fmla="*/ 10 h 11"/>
                <a:gd name="T4" fmla="*/ 13 w 13"/>
                <a:gd name="T5" fmla="*/ 6 h 11"/>
                <a:gd name="T6" fmla="*/ 12 w 13"/>
                <a:gd name="T7" fmla="*/ 3 h 11"/>
                <a:gd name="T8" fmla="*/ 6 w 13"/>
                <a:gd name="T9" fmla="*/ 0 h 11"/>
                <a:gd name="T10" fmla="*/ 3 w 13"/>
                <a:gd name="T11" fmla="*/ 3 h 11"/>
                <a:gd name="T12" fmla="*/ 0 w 13"/>
                <a:gd name="T13" fmla="*/ 6 h 11"/>
                <a:gd name="T14" fmla="*/ 3 w 13"/>
                <a:gd name="T15" fmla="*/ 10 h 11"/>
                <a:gd name="T16" fmla="*/ 6 w 13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1"/>
                <a:gd name="T29" fmla="*/ 13 w 1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1">
                  <a:moveTo>
                    <a:pt x="6" y="11"/>
                  </a:moveTo>
                  <a:lnTo>
                    <a:pt x="12" y="10"/>
                  </a:lnTo>
                  <a:lnTo>
                    <a:pt x="13" y="6"/>
                  </a:lnTo>
                  <a:lnTo>
                    <a:pt x="12" y="3"/>
                  </a:lnTo>
                  <a:lnTo>
                    <a:pt x="6" y="0"/>
                  </a:lnTo>
                  <a:lnTo>
                    <a:pt x="3" y="3"/>
                  </a:lnTo>
                  <a:lnTo>
                    <a:pt x="0" y="6"/>
                  </a:lnTo>
                  <a:lnTo>
                    <a:pt x="3" y="10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8" name="Freeform 103"/>
            <p:cNvSpPr/>
            <p:nvPr/>
          </p:nvSpPr>
          <p:spPr bwMode="auto">
            <a:xfrm>
              <a:off x="1619" y="2340"/>
              <a:ext cx="216" cy="188"/>
            </a:xfrm>
            <a:custGeom>
              <a:avLst/>
              <a:gdLst>
                <a:gd name="T0" fmla="*/ 53 w 216"/>
                <a:gd name="T1" fmla="*/ 175 h 188"/>
                <a:gd name="T2" fmla="*/ 49 w 216"/>
                <a:gd name="T3" fmla="*/ 163 h 188"/>
                <a:gd name="T4" fmla="*/ 54 w 216"/>
                <a:gd name="T5" fmla="*/ 163 h 188"/>
                <a:gd name="T6" fmla="*/ 55 w 216"/>
                <a:gd name="T7" fmla="*/ 158 h 188"/>
                <a:gd name="T8" fmla="*/ 51 w 216"/>
                <a:gd name="T9" fmla="*/ 145 h 188"/>
                <a:gd name="T10" fmla="*/ 53 w 216"/>
                <a:gd name="T11" fmla="*/ 139 h 188"/>
                <a:gd name="T12" fmla="*/ 61 w 216"/>
                <a:gd name="T13" fmla="*/ 135 h 188"/>
                <a:gd name="T14" fmla="*/ 49 w 216"/>
                <a:gd name="T15" fmla="*/ 122 h 188"/>
                <a:gd name="T16" fmla="*/ 58 w 216"/>
                <a:gd name="T17" fmla="*/ 112 h 188"/>
                <a:gd name="T18" fmla="*/ 5 w 216"/>
                <a:gd name="T19" fmla="*/ 76 h 188"/>
                <a:gd name="T20" fmla="*/ 0 w 216"/>
                <a:gd name="T21" fmla="*/ 67 h 188"/>
                <a:gd name="T22" fmla="*/ 8 w 216"/>
                <a:gd name="T23" fmla="*/ 57 h 188"/>
                <a:gd name="T24" fmla="*/ 70 w 216"/>
                <a:gd name="T25" fmla="*/ 92 h 188"/>
                <a:gd name="T26" fmla="*/ 13 w 216"/>
                <a:gd name="T27" fmla="*/ 48 h 188"/>
                <a:gd name="T28" fmla="*/ 10 w 216"/>
                <a:gd name="T29" fmla="*/ 26 h 188"/>
                <a:gd name="T30" fmla="*/ 34 w 216"/>
                <a:gd name="T31" fmla="*/ 45 h 188"/>
                <a:gd name="T32" fmla="*/ 56 w 216"/>
                <a:gd name="T33" fmla="*/ 62 h 188"/>
                <a:gd name="T34" fmla="*/ 80 w 216"/>
                <a:gd name="T35" fmla="*/ 73 h 188"/>
                <a:gd name="T36" fmla="*/ 29 w 216"/>
                <a:gd name="T37" fmla="*/ 28 h 188"/>
                <a:gd name="T38" fmla="*/ 24 w 216"/>
                <a:gd name="T39" fmla="*/ 15 h 188"/>
                <a:gd name="T40" fmla="*/ 29 w 216"/>
                <a:gd name="T41" fmla="*/ 1 h 188"/>
                <a:gd name="T42" fmla="*/ 79 w 216"/>
                <a:gd name="T43" fmla="*/ 54 h 188"/>
                <a:gd name="T44" fmla="*/ 99 w 216"/>
                <a:gd name="T45" fmla="*/ 68 h 188"/>
                <a:gd name="T46" fmla="*/ 90 w 216"/>
                <a:gd name="T47" fmla="*/ 55 h 188"/>
                <a:gd name="T48" fmla="*/ 64 w 216"/>
                <a:gd name="T49" fmla="*/ 24 h 188"/>
                <a:gd name="T50" fmla="*/ 58 w 216"/>
                <a:gd name="T51" fmla="*/ 6 h 188"/>
                <a:gd name="T52" fmla="*/ 114 w 216"/>
                <a:gd name="T53" fmla="*/ 54 h 188"/>
                <a:gd name="T54" fmla="*/ 135 w 216"/>
                <a:gd name="T55" fmla="*/ 73 h 188"/>
                <a:gd name="T56" fmla="*/ 134 w 216"/>
                <a:gd name="T57" fmla="*/ 60 h 188"/>
                <a:gd name="T58" fmla="*/ 121 w 216"/>
                <a:gd name="T59" fmla="*/ 40 h 188"/>
                <a:gd name="T60" fmla="*/ 125 w 216"/>
                <a:gd name="T61" fmla="*/ 34 h 188"/>
                <a:gd name="T62" fmla="*/ 133 w 216"/>
                <a:gd name="T63" fmla="*/ 39 h 188"/>
                <a:gd name="T64" fmla="*/ 149 w 216"/>
                <a:gd name="T65" fmla="*/ 52 h 188"/>
                <a:gd name="T66" fmla="*/ 178 w 216"/>
                <a:gd name="T67" fmla="*/ 77 h 188"/>
                <a:gd name="T68" fmla="*/ 203 w 216"/>
                <a:gd name="T69" fmla="*/ 100 h 188"/>
                <a:gd name="T70" fmla="*/ 216 w 216"/>
                <a:gd name="T71" fmla="*/ 118 h 188"/>
                <a:gd name="T72" fmla="*/ 209 w 216"/>
                <a:gd name="T73" fmla="*/ 127 h 188"/>
                <a:gd name="T74" fmla="*/ 186 w 216"/>
                <a:gd name="T75" fmla="*/ 136 h 188"/>
                <a:gd name="T76" fmla="*/ 158 w 216"/>
                <a:gd name="T77" fmla="*/ 149 h 188"/>
                <a:gd name="T78" fmla="*/ 158 w 216"/>
                <a:gd name="T79" fmla="*/ 159 h 188"/>
                <a:gd name="T80" fmla="*/ 168 w 216"/>
                <a:gd name="T81" fmla="*/ 178 h 188"/>
                <a:gd name="T82" fmla="*/ 164 w 216"/>
                <a:gd name="T83" fmla="*/ 184 h 188"/>
                <a:gd name="T84" fmla="*/ 106 w 216"/>
                <a:gd name="T85" fmla="*/ 188 h 18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6"/>
                <a:gd name="T130" fmla="*/ 0 h 188"/>
                <a:gd name="T131" fmla="*/ 216 w 216"/>
                <a:gd name="T132" fmla="*/ 188 h 18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6" h="188">
                  <a:moveTo>
                    <a:pt x="59" y="185"/>
                  </a:moveTo>
                  <a:lnTo>
                    <a:pt x="53" y="175"/>
                  </a:lnTo>
                  <a:lnTo>
                    <a:pt x="50" y="169"/>
                  </a:lnTo>
                  <a:lnTo>
                    <a:pt x="49" y="163"/>
                  </a:lnTo>
                  <a:lnTo>
                    <a:pt x="51" y="163"/>
                  </a:lnTo>
                  <a:lnTo>
                    <a:pt x="54" y="163"/>
                  </a:lnTo>
                  <a:lnTo>
                    <a:pt x="55" y="160"/>
                  </a:lnTo>
                  <a:lnTo>
                    <a:pt x="55" y="158"/>
                  </a:lnTo>
                  <a:lnTo>
                    <a:pt x="54" y="153"/>
                  </a:lnTo>
                  <a:lnTo>
                    <a:pt x="51" y="145"/>
                  </a:lnTo>
                  <a:lnTo>
                    <a:pt x="51" y="141"/>
                  </a:lnTo>
                  <a:lnTo>
                    <a:pt x="53" y="139"/>
                  </a:lnTo>
                  <a:lnTo>
                    <a:pt x="55" y="136"/>
                  </a:lnTo>
                  <a:lnTo>
                    <a:pt x="61" y="135"/>
                  </a:lnTo>
                  <a:lnTo>
                    <a:pt x="61" y="132"/>
                  </a:lnTo>
                  <a:lnTo>
                    <a:pt x="49" y="122"/>
                  </a:lnTo>
                  <a:lnTo>
                    <a:pt x="39" y="112"/>
                  </a:lnTo>
                  <a:lnTo>
                    <a:pt x="58" y="112"/>
                  </a:lnTo>
                  <a:lnTo>
                    <a:pt x="24" y="84"/>
                  </a:lnTo>
                  <a:lnTo>
                    <a:pt x="5" y="76"/>
                  </a:lnTo>
                  <a:lnTo>
                    <a:pt x="1" y="72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8" y="57"/>
                  </a:lnTo>
                  <a:lnTo>
                    <a:pt x="65" y="89"/>
                  </a:lnTo>
                  <a:lnTo>
                    <a:pt x="70" y="92"/>
                  </a:lnTo>
                  <a:lnTo>
                    <a:pt x="19" y="54"/>
                  </a:lnTo>
                  <a:lnTo>
                    <a:pt x="13" y="48"/>
                  </a:lnTo>
                  <a:lnTo>
                    <a:pt x="10" y="36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34" y="45"/>
                  </a:lnTo>
                  <a:lnTo>
                    <a:pt x="45" y="54"/>
                  </a:lnTo>
                  <a:lnTo>
                    <a:pt x="56" y="62"/>
                  </a:lnTo>
                  <a:lnTo>
                    <a:pt x="68" y="68"/>
                  </a:lnTo>
                  <a:lnTo>
                    <a:pt x="80" y="73"/>
                  </a:lnTo>
                  <a:lnTo>
                    <a:pt x="61" y="58"/>
                  </a:lnTo>
                  <a:lnTo>
                    <a:pt x="29" y="28"/>
                  </a:lnTo>
                  <a:lnTo>
                    <a:pt x="26" y="21"/>
                  </a:lnTo>
                  <a:lnTo>
                    <a:pt x="24" y="15"/>
                  </a:lnTo>
                  <a:lnTo>
                    <a:pt x="25" y="1"/>
                  </a:lnTo>
                  <a:lnTo>
                    <a:pt x="29" y="1"/>
                  </a:lnTo>
                  <a:lnTo>
                    <a:pt x="61" y="38"/>
                  </a:lnTo>
                  <a:lnTo>
                    <a:pt x="79" y="54"/>
                  </a:lnTo>
                  <a:lnTo>
                    <a:pt x="99" y="68"/>
                  </a:lnTo>
                  <a:lnTo>
                    <a:pt x="99" y="65"/>
                  </a:lnTo>
                  <a:lnTo>
                    <a:pt x="90" y="55"/>
                  </a:lnTo>
                  <a:lnTo>
                    <a:pt x="80" y="47"/>
                  </a:lnTo>
                  <a:lnTo>
                    <a:pt x="64" y="24"/>
                  </a:lnTo>
                  <a:lnTo>
                    <a:pt x="59" y="12"/>
                  </a:lnTo>
                  <a:lnTo>
                    <a:pt x="58" y="6"/>
                  </a:lnTo>
                  <a:lnTo>
                    <a:pt x="58" y="0"/>
                  </a:lnTo>
                  <a:lnTo>
                    <a:pt x="114" y="54"/>
                  </a:lnTo>
                  <a:lnTo>
                    <a:pt x="128" y="68"/>
                  </a:lnTo>
                  <a:lnTo>
                    <a:pt x="135" y="73"/>
                  </a:lnTo>
                  <a:lnTo>
                    <a:pt x="145" y="76"/>
                  </a:lnTo>
                  <a:lnTo>
                    <a:pt x="134" y="60"/>
                  </a:lnTo>
                  <a:lnTo>
                    <a:pt x="124" y="45"/>
                  </a:lnTo>
                  <a:lnTo>
                    <a:pt x="121" y="40"/>
                  </a:lnTo>
                  <a:lnTo>
                    <a:pt x="124" y="35"/>
                  </a:lnTo>
                  <a:lnTo>
                    <a:pt x="125" y="34"/>
                  </a:lnTo>
                  <a:lnTo>
                    <a:pt x="128" y="35"/>
                  </a:lnTo>
                  <a:lnTo>
                    <a:pt x="133" y="39"/>
                  </a:lnTo>
                  <a:lnTo>
                    <a:pt x="141" y="45"/>
                  </a:lnTo>
                  <a:lnTo>
                    <a:pt x="149" y="52"/>
                  </a:lnTo>
                  <a:lnTo>
                    <a:pt x="164" y="65"/>
                  </a:lnTo>
                  <a:lnTo>
                    <a:pt x="178" y="77"/>
                  </a:lnTo>
                  <a:lnTo>
                    <a:pt x="190" y="88"/>
                  </a:lnTo>
                  <a:lnTo>
                    <a:pt x="203" y="100"/>
                  </a:lnTo>
                  <a:lnTo>
                    <a:pt x="215" y="115"/>
                  </a:lnTo>
                  <a:lnTo>
                    <a:pt x="216" y="118"/>
                  </a:lnTo>
                  <a:lnTo>
                    <a:pt x="215" y="121"/>
                  </a:lnTo>
                  <a:lnTo>
                    <a:pt x="209" y="127"/>
                  </a:lnTo>
                  <a:lnTo>
                    <a:pt x="201" y="131"/>
                  </a:lnTo>
                  <a:lnTo>
                    <a:pt x="186" y="136"/>
                  </a:lnTo>
                  <a:lnTo>
                    <a:pt x="171" y="141"/>
                  </a:lnTo>
                  <a:lnTo>
                    <a:pt x="158" y="149"/>
                  </a:lnTo>
                  <a:lnTo>
                    <a:pt x="156" y="154"/>
                  </a:lnTo>
                  <a:lnTo>
                    <a:pt x="158" y="159"/>
                  </a:lnTo>
                  <a:lnTo>
                    <a:pt x="166" y="175"/>
                  </a:lnTo>
                  <a:lnTo>
                    <a:pt x="168" y="178"/>
                  </a:lnTo>
                  <a:lnTo>
                    <a:pt x="168" y="180"/>
                  </a:lnTo>
                  <a:lnTo>
                    <a:pt x="164" y="184"/>
                  </a:lnTo>
                  <a:lnTo>
                    <a:pt x="154" y="185"/>
                  </a:lnTo>
                  <a:lnTo>
                    <a:pt x="106" y="188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9" name="Freeform 104"/>
            <p:cNvSpPr/>
            <p:nvPr/>
          </p:nvSpPr>
          <p:spPr bwMode="auto">
            <a:xfrm>
              <a:off x="1680" y="2495"/>
              <a:ext cx="57" cy="20"/>
            </a:xfrm>
            <a:custGeom>
              <a:avLst/>
              <a:gdLst>
                <a:gd name="T0" fmla="*/ 0 w 57"/>
                <a:gd name="T1" fmla="*/ 0 h 20"/>
                <a:gd name="T2" fmla="*/ 0 w 57"/>
                <a:gd name="T3" fmla="*/ 11 h 20"/>
                <a:gd name="T4" fmla="*/ 14 w 57"/>
                <a:gd name="T5" fmla="*/ 18 h 20"/>
                <a:gd name="T6" fmla="*/ 28 w 57"/>
                <a:gd name="T7" fmla="*/ 20 h 20"/>
                <a:gd name="T8" fmla="*/ 57 w 57"/>
                <a:gd name="T9" fmla="*/ 20 h 20"/>
                <a:gd name="T10" fmla="*/ 57 w 57"/>
                <a:gd name="T11" fmla="*/ 18 h 20"/>
                <a:gd name="T12" fmla="*/ 39 w 57"/>
                <a:gd name="T13" fmla="*/ 14 h 20"/>
                <a:gd name="T14" fmla="*/ 20 w 57"/>
                <a:gd name="T15" fmla="*/ 10 h 20"/>
                <a:gd name="T16" fmla="*/ 17 w 57"/>
                <a:gd name="T17" fmla="*/ 9 h 20"/>
                <a:gd name="T18" fmla="*/ 9 w 57"/>
                <a:gd name="T19" fmla="*/ 8 h 20"/>
                <a:gd name="T20" fmla="*/ 3 w 57"/>
                <a:gd name="T21" fmla="*/ 1 h 20"/>
                <a:gd name="T22" fmla="*/ 0 w 57"/>
                <a:gd name="T23" fmla="*/ 0 h 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"/>
                <a:gd name="T37" fmla="*/ 0 h 20"/>
                <a:gd name="T38" fmla="*/ 57 w 57"/>
                <a:gd name="T39" fmla="*/ 20 h 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" h="20">
                  <a:moveTo>
                    <a:pt x="0" y="0"/>
                  </a:moveTo>
                  <a:lnTo>
                    <a:pt x="0" y="11"/>
                  </a:lnTo>
                  <a:lnTo>
                    <a:pt x="14" y="18"/>
                  </a:lnTo>
                  <a:lnTo>
                    <a:pt x="28" y="20"/>
                  </a:lnTo>
                  <a:lnTo>
                    <a:pt x="57" y="20"/>
                  </a:lnTo>
                  <a:lnTo>
                    <a:pt x="57" y="18"/>
                  </a:lnTo>
                  <a:lnTo>
                    <a:pt x="39" y="14"/>
                  </a:lnTo>
                  <a:lnTo>
                    <a:pt x="20" y="10"/>
                  </a:lnTo>
                  <a:lnTo>
                    <a:pt x="17" y="9"/>
                  </a:lnTo>
                  <a:lnTo>
                    <a:pt x="9" y="8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0" name="Freeform 105"/>
            <p:cNvSpPr/>
            <p:nvPr/>
          </p:nvSpPr>
          <p:spPr bwMode="auto">
            <a:xfrm>
              <a:off x="1682" y="2465"/>
              <a:ext cx="58" cy="29"/>
            </a:xfrm>
            <a:custGeom>
              <a:avLst/>
              <a:gdLst>
                <a:gd name="T0" fmla="*/ 2 w 58"/>
                <a:gd name="T1" fmla="*/ 16 h 29"/>
                <a:gd name="T2" fmla="*/ 11 w 58"/>
                <a:gd name="T3" fmla="*/ 20 h 29"/>
                <a:gd name="T4" fmla="*/ 42 w 58"/>
                <a:gd name="T5" fmla="*/ 28 h 29"/>
                <a:gd name="T6" fmla="*/ 58 w 58"/>
                <a:gd name="T7" fmla="*/ 29 h 29"/>
                <a:gd name="T8" fmla="*/ 31 w 58"/>
                <a:gd name="T9" fmla="*/ 22 h 29"/>
                <a:gd name="T10" fmla="*/ 15 w 58"/>
                <a:gd name="T11" fmla="*/ 12 h 29"/>
                <a:gd name="T12" fmla="*/ 0 w 58"/>
                <a:gd name="T13" fmla="*/ 0 h 29"/>
                <a:gd name="T14" fmla="*/ 0 w 58"/>
                <a:gd name="T15" fmla="*/ 6 h 29"/>
                <a:gd name="T16" fmla="*/ 2 w 58"/>
                <a:gd name="T17" fmla="*/ 16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"/>
                <a:gd name="T28" fmla="*/ 0 h 29"/>
                <a:gd name="T29" fmla="*/ 58 w 58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" h="29">
                  <a:moveTo>
                    <a:pt x="2" y="16"/>
                  </a:moveTo>
                  <a:lnTo>
                    <a:pt x="11" y="20"/>
                  </a:lnTo>
                  <a:lnTo>
                    <a:pt x="42" y="28"/>
                  </a:lnTo>
                  <a:lnTo>
                    <a:pt x="58" y="29"/>
                  </a:lnTo>
                  <a:lnTo>
                    <a:pt x="31" y="22"/>
                  </a:lnTo>
                  <a:lnTo>
                    <a:pt x="15" y="12"/>
                  </a:lnTo>
                  <a:lnTo>
                    <a:pt x="0" y="0"/>
                  </a:lnTo>
                  <a:lnTo>
                    <a:pt x="0" y="6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1" name="Freeform 106"/>
            <p:cNvSpPr/>
            <p:nvPr/>
          </p:nvSpPr>
          <p:spPr bwMode="auto">
            <a:xfrm>
              <a:off x="1673" y="2436"/>
              <a:ext cx="79" cy="43"/>
            </a:xfrm>
            <a:custGeom>
              <a:avLst/>
              <a:gdLst>
                <a:gd name="T0" fmla="*/ 16 w 79"/>
                <a:gd name="T1" fmla="*/ 20 h 43"/>
                <a:gd name="T2" fmla="*/ 20 w 79"/>
                <a:gd name="T3" fmla="*/ 20 h 43"/>
                <a:gd name="T4" fmla="*/ 30 w 79"/>
                <a:gd name="T5" fmla="*/ 28 h 43"/>
                <a:gd name="T6" fmla="*/ 41 w 79"/>
                <a:gd name="T7" fmla="*/ 35 h 43"/>
                <a:gd name="T8" fmla="*/ 60 w 79"/>
                <a:gd name="T9" fmla="*/ 40 h 43"/>
                <a:gd name="T10" fmla="*/ 79 w 79"/>
                <a:gd name="T11" fmla="*/ 43 h 43"/>
                <a:gd name="T12" fmla="*/ 59 w 79"/>
                <a:gd name="T13" fmla="*/ 34 h 43"/>
                <a:gd name="T14" fmla="*/ 26 w 79"/>
                <a:gd name="T15" fmla="*/ 14 h 43"/>
                <a:gd name="T16" fmla="*/ 17 w 79"/>
                <a:gd name="T17" fmla="*/ 7 h 43"/>
                <a:gd name="T18" fmla="*/ 5 w 79"/>
                <a:gd name="T19" fmla="*/ 2 h 43"/>
                <a:gd name="T20" fmla="*/ 0 w 79"/>
                <a:gd name="T21" fmla="*/ 0 h 43"/>
                <a:gd name="T22" fmla="*/ 9 w 79"/>
                <a:gd name="T23" fmla="*/ 9 h 43"/>
                <a:gd name="T24" fmla="*/ 16 w 79"/>
                <a:gd name="T25" fmla="*/ 17 h 43"/>
                <a:gd name="T26" fmla="*/ 16 w 79"/>
                <a:gd name="T27" fmla="*/ 20 h 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9"/>
                <a:gd name="T43" fmla="*/ 0 h 43"/>
                <a:gd name="T44" fmla="*/ 79 w 79"/>
                <a:gd name="T45" fmla="*/ 43 h 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9" h="43">
                  <a:moveTo>
                    <a:pt x="16" y="20"/>
                  </a:moveTo>
                  <a:lnTo>
                    <a:pt x="20" y="20"/>
                  </a:lnTo>
                  <a:lnTo>
                    <a:pt x="30" y="28"/>
                  </a:lnTo>
                  <a:lnTo>
                    <a:pt x="41" y="35"/>
                  </a:lnTo>
                  <a:lnTo>
                    <a:pt x="60" y="40"/>
                  </a:lnTo>
                  <a:lnTo>
                    <a:pt x="79" y="43"/>
                  </a:lnTo>
                  <a:lnTo>
                    <a:pt x="59" y="34"/>
                  </a:lnTo>
                  <a:lnTo>
                    <a:pt x="26" y="14"/>
                  </a:lnTo>
                  <a:lnTo>
                    <a:pt x="17" y="7"/>
                  </a:lnTo>
                  <a:lnTo>
                    <a:pt x="5" y="2"/>
                  </a:lnTo>
                  <a:lnTo>
                    <a:pt x="0" y="0"/>
                  </a:lnTo>
                  <a:lnTo>
                    <a:pt x="9" y="9"/>
                  </a:lnTo>
                  <a:lnTo>
                    <a:pt x="16" y="17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2" name="Freeform 107"/>
            <p:cNvSpPr/>
            <p:nvPr/>
          </p:nvSpPr>
          <p:spPr bwMode="auto">
            <a:xfrm>
              <a:off x="1694" y="2424"/>
              <a:ext cx="68" cy="42"/>
            </a:xfrm>
            <a:custGeom>
              <a:avLst/>
              <a:gdLst>
                <a:gd name="T0" fmla="*/ 4 w 68"/>
                <a:gd name="T1" fmla="*/ 14 h 42"/>
                <a:gd name="T2" fmla="*/ 20 w 68"/>
                <a:gd name="T3" fmla="*/ 26 h 42"/>
                <a:gd name="T4" fmla="*/ 39 w 68"/>
                <a:gd name="T5" fmla="*/ 33 h 42"/>
                <a:gd name="T6" fmla="*/ 59 w 68"/>
                <a:gd name="T7" fmla="*/ 41 h 42"/>
                <a:gd name="T8" fmla="*/ 68 w 68"/>
                <a:gd name="T9" fmla="*/ 42 h 42"/>
                <a:gd name="T10" fmla="*/ 41 w 68"/>
                <a:gd name="T11" fmla="*/ 28 h 42"/>
                <a:gd name="T12" fmla="*/ 16 w 68"/>
                <a:gd name="T13" fmla="*/ 12 h 42"/>
                <a:gd name="T14" fmla="*/ 0 w 68"/>
                <a:gd name="T15" fmla="*/ 0 h 42"/>
                <a:gd name="T16" fmla="*/ 4 w 68"/>
                <a:gd name="T17" fmla="*/ 14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"/>
                <a:gd name="T28" fmla="*/ 0 h 42"/>
                <a:gd name="T29" fmla="*/ 68 w 68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" h="42">
                  <a:moveTo>
                    <a:pt x="4" y="14"/>
                  </a:moveTo>
                  <a:lnTo>
                    <a:pt x="20" y="26"/>
                  </a:lnTo>
                  <a:lnTo>
                    <a:pt x="39" y="33"/>
                  </a:lnTo>
                  <a:lnTo>
                    <a:pt x="59" y="41"/>
                  </a:lnTo>
                  <a:lnTo>
                    <a:pt x="68" y="42"/>
                  </a:lnTo>
                  <a:lnTo>
                    <a:pt x="41" y="28"/>
                  </a:lnTo>
                  <a:lnTo>
                    <a:pt x="16" y="12"/>
                  </a:lnTo>
                  <a:lnTo>
                    <a:pt x="0" y="0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3" name="Freeform 108"/>
            <p:cNvSpPr/>
            <p:nvPr/>
          </p:nvSpPr>
          <p:spPr bwMode="auto">
            <a:xfrm>
              <a:off x="1709" y="2421"/>
              <a:ext cx="65" cy="27"/>
            </a:xfrm>
            <a:custGeom>
              <a:avLst/>
              <a:gdLst>
                <a:gd name="T0" fmla="*/ 0 w 65"/>
                <a:gd name="T1" fmla="*/ 2 h 27"/>
                <a:gd name="T2" fmla="*/ 5 w 65"/>
                <a:gd name="T3" fmla="*/ 5 h 27"/>
                <a:gd name="T4" fmla="*/ 20 w 65"/>
                <a:gd name="T5" fmla="*/ 12 h 27"/>
                <a:gd name="T6" fmla="*/ 35 w 65"/>
                <a:gd name="T7" fmla="*/ 19 h 27"/>
                <a:gd name="T8" fmla="*/ 50 w 65"/>
                <a:gd name="T9" fmla="*/ 24 h 27"/>
                <a:gd name="T10" fmla="*/ 65 w 65"/>
                <a:gd name="T11" fmla="*/ 27 h 27"/>
                <a:gd name="T12" fmla="*/ 48 w 65"/>
                <a:gd name="T13" fmla="*/ 21 h 27"/>
                <a:gd name="T14" fmla="*/ 30 w 65"/>
                <a:gd name="T15" fmla="*/ 11 h 27"/>
                <a:gd name="T16" fmla="*/ 11 w 65"/>
                <a:gd name="T17" fmla="*/ 1 h 27"/>
                <a:gd name="T18" fmla="*/ 1 w 65"/>
                <a:gd name="T19" fmla="*/ 0 h 27"/>
                <a:gd name="T20" fmla="*/ 0 w 65"/>
                <a:gd name="T21" fmla="*/ 2 h 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27"/>
                <a:gd name="T35" fmla="*/ 65 w 65"/>
                <a:gd name="T36" fmla="*/ 27 h 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27">
                  <a:moveTo>
                    <a:pt x="0" y="2"/>
                  </a:moveTo>
                  <a:lnTo>
                    <a:pt x="5" y="5"/>
                  </a:lnTo>
                  <a:lnTo>
                    <a:pt x="20" y="12"/>
                  </a:lnTo>
                  <a:lnTo>
                    <a:pt x="35" y="19"/>
                  </a:lnTo>
                  <a:lnTo>
                    <a:pt x="50" y="24"/>
                  </a:lnTo>
                  <a:lnTo>
                    <a:pt x="65" y="27"/>
                  </a:lnTo>
                  <a:lnTo>
                    <a:pt x="48" y="21"/>
                  </a:lnTo>
                  <a:lnTo>
                    <a:pt x="30" y="11"/>
                  </a:lnTo>
                  <a:lnTo>
                    <a:pt x="11" y="1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4" name="Freeform 109"/>
            <p:cNvSpPr/>
            <p:nvPr/>
          </p:nvSpPr>
          <p:spPr bwMode="auto">
            <a:xfrm>
              <a:off x="1723" y="2403"/>
              <a:ext cx="42" cy="23"/>
            </a:xfrm>
            <a:custGeom>
              <a:avLst/>
              <a:gdLst>
                <a:gd name="T0" fmla="*/ 0 w 42"/>
                <a:gd name="T1" fmla="*/ 0 h 23"/>
                <a:gd name="T2" fmla="*/ 9 w 42"/>
                <a:gd name="T3" fmla="*/ 10 h 23"/>
                <a:gd name="T4" fmla="*/ 25 w 42"/>
                <a:gd name="T5" fmla="*/ 19 h 23"/>
                <a:gd name="T6" fmla="*/ 34 w 42"/>
                <a:gd name="T7" fmla="*/ 21 h 23"/>
                <a:gd name="T8" fmla="*/ 42 w 42"/>
                <a:gd name="T9" fmla="*/ 23 h 23"/>
                <a:gd name="T10" fmla="*/ 35 w 42"/>
                <a:gd name="T11" fmla="*/ 19 h 23"/>
                <a:gd name="T12" fmla="*/ 22 w 42"/>
                <a:gd name="T13" fmla="*/ 15 h 23"/>
                <a:gd name="T14" fmla="*/ 4 w 42"/>
                <a:gd name="T15" fmla="*/ 1 h 23"/>
                <a:gd name="T16" fmla="*/ 1 w 42"/>
                <a:gd name="T17" fmla="*/ 1 h 23"/>
                <a:gd name="T18" fmla="*/ 1 w 42"/>
                <a:gd name="T19" fmla="*/ 0 h 23"/>
                <a:gd name="T20" fmla="*/ 0 w 42"/>
                <a:gd name="T21" fmla="*/ 0 h 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"/>
                <a:gd name="T34" fmla="*/ 0 h 23"/>
                <a:gd name="T35" fmla="*/ 42 w 42"/>
                <a:gd name="T36" fmla="*/ 23 h 2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" h="23">
                  <a:moveTo>
                    <a:pt x="0" y="0"/>
                  </a:moveTo>
                  <a:lnTo>
                    <a:pt x="9" y="10"/>
                  </a:lnTo>
                  <a:lnTo>
                    <a:pt x="25" y="19"/>
                  </a:lnTo>
                  <a:lnTo>
                    <a:pt x="34" y="21"/>
                  </a:lnTo>
                  <a:lnTo>
                    <a:pt x="42" y="23"/>
                  </a:lnTo>
                  <a:lnTo>
                    <a:pt x="35" y="19"/>
                  </a:lnTo>
                  <a:lnTo>
                    <a:pt x="22" y="15"/>
                  </a:lnTo>
                  <a:lnTo>
                    <a:pt x="4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5" name="Freeform 110"/>
            <p:cNvSpPr/>
            <p:nvPr/>
          </p:nvSpPr>
          <p:spPr bwMode="auto">
            <a:xfrm>
              <a:off x="1764" y="2433"/>
              <a:ext cx="38" cy="19"/>
            </a:xfrm>
            <a:custGeom>
              <a:avLst/>
              <a:gdLst>
                <a:gd name="T0" fmla="*/ 0 w 38"/>
                <a:gd name="T1" fmla="*/ 0 h 19"/>
                <a:gd name="T2" fmla="*/ 10 w 38"/>
                <a:gd name="T3" fmla="*/ 1 h 19"/>
                <a:gd name="T4" fmla="*/ 20 w 38"/>
                <a:gd name="T5" fmla="*/ 5 h 19"/>
                <a:gd name="T6" fmla="*/ 29 w 38"/>
                <a:gd name="T7" fmla="*/ 12 h 19"/>
                <a:gd name="T8" fmla="*/ 38 w 38"/>
                <a:gd name="T9" fmla="*/ 19 h 19"/>
                <a:gd name="T10" fmla="*/ 33 w 38"/>
                <a:gd name="T11" fmla="*/ 15 h 19"/>
                <a:gd name="T12" fmla="*/ 28 w 38"/>
                <a:gd name="T13" fmla="*/ 15 h 19"/>
                <a:gd name="T14" fmla="*/ 13 w 38"/>
                <a:gd name="T15" fmla="*/ 9 h 19"/>
                <a:gd name="T16" fmla="*/ 1 w 38"/>
                <a:gd name="T17" fmla="*/ 0 h 19"/>
                <a:gd name="T18" fmla="*/ 0 w 38"/>
                <a:gd name="T19" fmla="*/ 0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"/>
                <a:gd name="T31" fmla="*/ 0 h 19"/>
                <a:gd name="T32" fmla="*/ 38 w 38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" h="19">
                  <a:moveTo>
                    <a:pt x="0" y="0"/>
                  </a:moveTo>
                  <a:lnTo>
                    <a:pt x="10" y="1"/>
                  </a:lnTo>
                  <a:lnTo>
                    <a:pt x="20" y="5"/>
                  </a:lnTo>
                  <a:lnTo>
                    <a:pt x="29" y="12"/>
                  </a:lnTo>
                  <a:lnTo>
                    <a:pt x="38" y="19"/>
                  </a:lnTo>
                  <a:lnTo>
                    <a:pt x="33" y="15"/>
                  </a:lnTo>
                  <a:lnTo>
                    <a:pt x="28" y="15"/>
                  </a:lnTo>
                  <a:lnTo>
                    <a:pt x="13" y="9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6" name="Freeform 111"/>
            <p:cNvSpPr/>
            <p:nvPr/>
          </p:nvSpPr>
          <p:spPr bwMode="auto">
            <a:xfrm>
              <a:off x="1763" y="2456"/>
              <a:ext cx="30" cy="14"/>
            </a:xfrm>
            <a:custGeom>
              <a:avLst/>
              <a:gdLst>
                <a:gd name="T0" fmla="*/ 0 w 30"/>
                <a:gd name="T1" fmla="*/ 0 h 14"/>
                <a:gd name="T2" fmla="*/ 7 w 30"/>
                <a:gd name="T3" fmla="*/ 1 h 14"/>
                <a:gd name="T4" fmla="*/ 15 w 30"/>
                <a:gd name="T5" fmla="*/ 5 h 14"/>
                <a:gd name="T6" fmla="*/ 30 w 30"/>
                <a:gd name="T7" fmla="*/ 14 h 14"/>
                <a:gd name="T8" fmla="*/ 21 w 30"/>
                <a:gd name="T9" fmla="*/ 14 h 14"/>
                <a:gd name="T10" fmla="*/ 14 w 30"/>
                <a:gd name="T11" fmla="*/ 11 h 14"/>
                <a:gd name="T12" fmla="*/ 1 w 30"/>
                <a:gd name="T13" fmla="*/ 1 h 14"/>
                <a:gd name="T14" fmla="*/ 0 w 30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14"/>
                <a:gd name="T26" fmla="*/ 30 w 3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14">
                  <a:moveTo>
                    <a:pt x="0" y="0"/>
                  </a:moveTo>
                  <a:lnTo>
                    <a:pt x="7" y="1"/>
                  </a:lnTo>
                  <a:lnTo>
                    <a:pt x="15" y="5"/>
                  </a:lnTo>
                  <a:lnTo>
                    <a:pt x="30" y="14"/>
                  </a:lnTo>
                  <a:lnTo>
                    <a:pt x="21" y="14"/>
                  </a:lnTo>
                  <a:lnTo>
                    <a:pt x="14" y="1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7" name="Freeform 112"/>
            <p:cNvSpPr/>
            <p:nvPr/>
          </p:nvSpPr>
          <p:spPr bwMode="auto">
            <a:xfrm>
              <a:off x="1753" y="2472"/>
              <a:ext cx="21" cy="10"/>
            </a:xfrm>
            <a:custGeom>
              <a:avLst/>
              <a:gdLst>
                <a:gd name="T0" fmla="*/ 0 w 21"/>
                <a:gd name="T1" fmla="*/ 0 h 10"/>
                <a:gd name="T2" fmla="*/ 6 w 21"/>
                <a:gd name="T3" fmla="*/ 2 h 10"/>
                <a:gd name="T4" fmla="*/ 11 w 21"/>
                <a:gd name="T5" fmla="*/ 3 h 10"/>
                <a:gd name="T6" fmla="*/ 21 w 21"/>
                <a:gd name="T7" fmla="*/ 10 h 10"/>
                <a:gd name="T8" fmla="*/ 16 w 21"/>
                <a:gd name="T9" fmla="*/ 9 h 10"/>
                <a:gd name="T10" fmla="*/ 10 w 21"/>
                <a:gd name="T11" fmla="*/ 8 h 10"/>
                <a:gd name="T12" fmla="*/ 1 w 21"/>
                <a:gd name="T13" fmla="*/ 2 h 10"/>
                <a:gd name="T14" fmla="*/ 0 w 21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0"/>
                <a:gd name="T26" fmla="*/ 21 w 21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0">
                  <a:moveTo>
                    <a:pt x="0" y="0"/>
                  </a:moveTo>
                  <a:lnTo>
                    <a:pt x="6" y="2"/>
                  </a:lnTo>
                  <a:lnTo>
                    <a:pt x="11" y="3"/>
                  </a:lnTo>
                  <a:lnTo>
                    <a:pt x="21" y="10"/>
                  </a:lnTo>
                  <a:lnTo>
                    <a:pt x="16" y="9"/>
                  </a:lnTo>
                  <a:lnTo>
                    <a:pt x="10" y="8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8" name="Freeform 113"/>
            <p:cNvSpPr/>
            <p:nvPr/>
          </p:nvSpPr>
          <p:spPr bwMode="auto">
            <a:xfrm>
              <a:off x="1740" y="2487"/>
              <a:ext cx="24" cy="8"/>
            </a:xfrm>
            <a:custGeom>
              <a:avLst/>
              <a:gdLst>
                <a:gd name="T0" fmla="*/ 0 w 24"/>
                <a:gd name="T1" fmla="*/ 0 h 8"/>
                <a:gd name="T2" fmla="*/ 13 w 24"/>
                <a:gd name="T3" fmla="*/ 2 h 8"/>
                <a:gd name="T4" fmla="*/ 24 w 24"/>
                <a:gd name="T5" fmla="*/ 8 h 8"/>
                <a:gd name="T6" fmla="*/ 14 w 24"/>
                <a:gd name="T7" fmla="*/ 8 h 8"/>
                <a:gd name="T8" fmla="*/ 8 w 24"/>
                <a:gd name="T9" fmla="*/ 6 h 8"/>
                <a:gd name="T10" fmla="*/ 3 w 24"/>
                <a:gd name="T11" fmla="*/ 2 h 8"/>
                <a:gd name="T12" fmla="*/ 0 w 24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8"/>
                <a:gd name="T23" fmla="*/ 24 w 24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8">
                  <a:moveTo>
                    <a:pt x="0" y="0"/>
                  </a:moveTo>
                  <a:lnTo>
                    <a:pt x="13" y="2"/>
                  </a:lnTo>
                  <a:lnTo>
                    <a:pt x="24" y="8"/>
                  </a:lnTo>
                  <a:lnTo>
                    <a:pt x="14" y="8"/>
                  </a:lnTo>
                  <a:lnTo>
                    <a:pt x="8" y="6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89" name="Freeform 114"/>
            <p:cNvSpPr/>
            <p:nvPr/>
          </p:nvSpPr>
          <p:spPr bwMode="auto">
            <a:xfrm>
              <a:off x="1735" y="2505"/>
              <a:ext cx="23" cy="6"/>
            </a:xfrm>
            <a:custGeom>
              <a:avLst/>
              <a:gdLst>
                <a:gd name="T0" fmla="*/ 0 w 23"/>
                <a:gd name="T1" fmla="*/ 0 h 6"/>
                <a:gd name="T2" fmla="*/ 7 w 23"/>
                <a:gd name="T3" fmla="*/ 0 h 6"/>
                <a:gd name="T4" fmla="*/ 12 w 23"/>
                <a:gd name="T5" fmla="*/ 1 h 6"/>
                <a:gd name="T6" fmla="*/ 23 w 23"/>
                <a:gd name="T7" fmla="*/ 6 h 6"/>
                <a:gd name="T8" fmla="*/ 13 w 23"/>
                <a:gd name="T9" fmla="*/ 5 h 6"/>
                <a:gd name="T10" fmla="*/ 4 w 23"/>
                <a:gd name="T11" fmla="*/ 0 h 6"/>
                <a:gd name="T12" fmla="*/ 0 w 23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6"/>
                <a:gd name="T23" fmla="*/ 23 w 23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6">
                  <a:moveTo>
                    <a:pt x="0" y="0"/>
                  </a:moveTo>
                  <a:lnTo>
                    <a:pt x="7" y="0"/>
                  </a:lnTo>
                  <a:lnTo>
                    <a:pt x="12" y="1"/>
                  </a:lnTo>
                  <a:lnTo>
                    <a:pt x="23" y="6"/>
                  </a:lnTo>
                  <a:lnTo>
                    <a:pt x="13" y="5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0" name="Freeform 115"/>
            <p:cNvSpPr/>
            <p:nvPr/>
          </p:nvSpPr>
          <p:spPr bwMode="auto">
            <a:xfrm>
              <a:off x="1598" y="2528"/>
              <a:ext cx="56" cy="29"/>
            </a:xfrm>
            <a:custGeom>
              <a:avLst/>
              <a:gdLst>
                <a:gd name="T0" fmla="*/ 56 w 56"/>
                <a:gd name="T1" fmla="*/ 0 h 29"/>
                <a:gd name="T2" fmla="*/ 54 w 56"/>
                <a:gd name="T3" fmla="*/ 0 h 29"/>
                <a:gd name="T4" fmla="*/ 26 w 56"/>
                <a:gd name="T5" fmla="*/ 15 h 29"/>
                <a:gd name="T6" fmla="*/ 14 w 56"/>
                <a:gd name="T7" fmla="*/ 19 h 29"/>
                <a:gd name="T8" fmla="*/ 0 w 56"/>
                <a:gd name="T9" fmla="*/ 21 h 29"/>
                <a:gd name="T10" fmla="*/ 6 w 56"/>
                <a:gd name="T11" fmla="*/ 28 h 29"/>
                <a:gd name="T12" fmla="*/ 10 w 56"/>
                <a:gd name="T13" fmla="*/ 29 h 29"/>
                <a:gd name="T14" fmla="*/ 14 w 56"/>
                <a:gd name="T15" fmla="*/ 28 h 29"/>
                <a:gd name="T16" fmla="*/ 22 w 56"/>
                <a:gd name="T17" fmla="*/ 24 h 29"/>
                <a:gd name="T18" fmla="*/ 29 w 56"/>
                <a:gd name="T19" fmla="*/ 19 h 29"/>
                <a:gd name="T20" fmla="*/ 42 w 56"/>
                <a:gd name="T21" fmla="*/ 6 h 29"/>
                <a:gd name="T22" fmla="*/ 52 w 56"/>
                <a:gd name="T23" fmla="*/ 1 h 29"/>
                <a:gd name="T24" fmla="*/ 56 w 56"/>
                <a:gd name="T25" fmla="*/ 0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29"/>
                <a:gd name="T41" fmla="*/ 56 w 56"/>
                <a:gd name="T42" fmla="*/ 29 h 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29">
                  <a:moveTo>
                    <a:pt x="56" y="0"/>
                  </a:moveTo>
                  <a:lnTo>
                    <a:pt x="54" y="0"/>
                  </a:lnTo>
                  <a:lnTo>
                    <a:pt x="26" y="15"/>
                  </a:lnTo>
                  <a:lnTo>
                    <a:pt x="14" y="19"/>
                  </a:lnTo>
                  <a:lnTo>
                    <a:pt x="0" y="21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4" y="28"/>
                  </a:lnTo>
                  <a:lnTo>
                    <a:pt x="22" y="24"/>
                  </a:lnTo>
                  <a:lnTo>
                    <a:pt x="29" y="19"/>
                  </a:lnTo>
                  <a:lnTo>
                    <a:pt x="42" y="6"/>
                  </a:lnTo>
                  <a:lnTo>
                    <a:pt x="52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1" name="Freeform 116"/>
            <p:cNvSpPr/>
            <p:nvPr/>
          </p:nvSpPr>
          <p:spPr bwMode="auto">
            <a:xfrm>
              <a:off x="1659" y="2534"/>
              <a:ext cx="28" cy="9"/>
            </a:xfrm>
            <a:custGeom>
              <a:avLst/>
              <a:gdLst>
                <a:gd name="T0" fmla="*/ 28 w 28"/>
                <a:gd name="T1" fmla="*/ 4 h 9"/>
                <a:gd name="T2" fmla="*/ 0 w 28"/>
                <a:gd name="T3" fmla="*/ 0 h 9"/>
                <a:gd name="T4" fmla="*/ 5 w 28"/>
                <a:gd name="T5" fmla="*/ 5 h 9"/>
                <a:gd name="T6" fmla="*/ 11 w 28"/>
                <a:gd name="T7" fmla="*/ 8 h 9"/>
                <a:gd name="T8" fmla="*/ 18 w 28"/>
                <a:gd name="T9" fmla="*/ 9 h 9"/>
                <a:gd name="T10" fmla="*/ 25 w 28"/>
                <a:gd name="T11" fmla="*/ 9 h 9"/>
                <a:gd name="T12" fmla="*/ 28 w 28"/>
                <a:gd name="T13" fmla="*/ 7 h 9"/>
                <a:gd name="T14" fmla="*/ 28 w 28"/>
                <a:gd name="T15" fmla="*/ 4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9"/>
                <a:gd name="T26" fmla="*/ 28 w 28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9">
                  <a:moveTo>
                    <a:pt x="28" y="4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11" y="8"/>
                  </a:lnTo>
                  <a:lnTo>
                    <a:pt x="18" y="9"/>
                  </a:lnTo>
                  <a:lnTo>
                    <a:pt x="25" y="9"/>
                  </a:lnTo>
                  <a:lnTo>
                    <a:pt x="28" y="7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2" name="Freeform 117"/>
            <p:cNvSpPr/>
            <p:nvPr/>
          </p:nvSpPr>
          <p:spPr bwMode="auto">
            <a:xfrm>
              <a:off x="1683" y="2547"/>
              <a:ext cx="25" cy="9"/>
            </a:xfrm>
            <a:custGeom>
              <a:avLst/>
              <a:gdLst>
                <a:gd name="T0" fmla="*/ 0 w 25"/>
                <a:gd name="T1" fmla="*/ 4 h 9"/>
                <a:gd name="T2" fmla="*/ 10 w 25"/>
                <a:gd name="T3" fmla="*/ 2 h 9"/>
                <a:gd name="T4" fmla="*/ 20 w 25"/>
                <a:gd name="T5" fmla="*/ 0 h 9"/>
                <a:gd name="T6" fmla="*/ 25 w 25"/>
                <a:gd name="T7" fmla="*/ 0 h 9"/>
                <a:gd name="T8" fmla="*/ 25 w 25"/>
                <a:gd name="T9" fmla="*/ 4 h 9"/>
                <a:gd name="T10" fmla="*/ 24 w 25"/>
                <a:gd name="T11" fmla="*/ 6 h 9"/>
                <a:gd name="T12" fmla="*/ 20 w 25"/>
                <a:gd name="T13" fmla="*/ 9 h 9"/>
                <a:gd name="T14" fmla="*/ 9 w 25"/>
                <a:gd name="T15" fmla="*/ 9 h 9"/>
                <a:gd name="T16" fmla="*/ 4 w 25"/>
                <a:gd name="T17" fmla="*/ 7 h 9"/>
                <a:gd name="T18" fmla="*/ 0 w 25"/>
                <a:gd name="T19" fmla="*/ 5 h 9"/>
                <a:gd name="T20" fmla="*/ 0 w 25"/>
                <a:gd name="T21" fmla="*/ 4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"/>
                <a:gd name="T34" fmla="*/ 0 h 9"/>
                <a:gd name="T35" fmla="*/ 25 w 25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" h="9">
                  <a:moveTo>
                    <a:pt x="0" y="4"/>
                  </a:moveTo>
                  <a:lnTo>
                    <a:pt x="10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4"/>
                  </a:lnTo>
                  <a:lnTo>
                    <a:pt x="24" y="6"/>
                  </a:lnTo>
                  <a:lnTo>
                    <a:pt x="20" y="9"/>
                  </a:lnTo>
                  <a:lnTo>
                    <a:pt x="9" y="9"/>
                  </a:lnTo>
                  <a:lnTo>
                    <a:pt x="4" y="7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3" name="Freeform 118"/>
            <p:cNvSpPr/>
            <p:nvPr/>
          </p:nvSpPr>
          <p:spPr bwMode="auto">
            <a:xfrm>
              <a:off x="1695" y="2539"/>
              <a:ext cx="17" cy="2"/>
            </a:xfrm>
            <a:custGeom>
              <a:avLst/>
              <a:gdLst>
                <a:gd name="T0" fmla="*/ 0 w 17"/>
                <a:gd name="T1" fmla="*/ 0 h 2"/>
                <a:gd name="T2" fmla="*/ 17 w 17"/>
                <a:gd name="T3" fmla="*/ 0 h 2"/>
                <a:gd name="T4" fmla="*/ 9 w 17"/>
                <a:gd name="T5" fmla="*/ 2 h 2"/>
                <a:gd name="T6" fmla="*/ 0 w 17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2"/>
                <a:gd name="T14" fmla="*/ 17 w 17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2">
                  <a:moveTo>
                    <a:pt x="0" y="0"/>
                  </a:moveTo>
                  <a:lnTo>
                    <a:pt x="17" y="0"/>
                  </a:lnTo>
                  <a:lnTo>
                    <a:pt x="9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4" name="Freeform 119"/>
            <p:cNvSpPr/>
            <p:nvPr/>
          </p:nvSpPr>
          <p:spPr bwMode="auto">
            <a:xfrm>
              <a:off x="1705" y="2552"/>
              <a:ext cx="28" cy="15"/>
            </a:xfrm>
            <a:custGeom>
              <a:avLst/>
              <a:gdLst>
                <a:gd name="T0" fmla="*/ 0 w 28"/>
                <a:gd name="T1" fmla="*/ 10 h 15"/>
                <a:gd name="T2" fmla="*/ 13 w 28"/>
                <a:gd name="T3" fmla="*/ 6 h 15"/>
                <a:gd name="T4" fmla="*/ 24 w 28"/>
                <a:gd name="T5" fmla="*/ 0 h 15"/>
                <a:gd name="T6" fmla="*/ 28 w 28"/>
                <a:gd name="T7" fmla="*/ 0 h 15"/>
                <a:gd name="T8" fmla="*/ 28 w 28"/>
                <a:gd name="T9" fmla="*/ 6 h 15"/>
                <a:gd name="T10" fmla="*/ 25 w 28"/>
                <a:gd name="T11" fmla="*/ 11 h 15"/>
                <a:gd name="T12" fmla="*/ 19 w 28"/>
                <a:gd name="T13" fmla="*/ 14 h 15"/>
                <a:gd name="T14" fmla="*/ 13 w 28"/>
                <a:gd name="T15" fmla="*/ 15 h 15"/>
                <a:gd name="T16" fmla="*/ 7 w 28"/>
                <a:gd name="T17" fmla="*/ 15 h 15"/>
                <a:gd name="T18" fmla="*/ 0 w 28"/>
                <a:gd name="T19" fmla="*/ 14 h 15"/>
                <a:gd name="T20" fmla="*/ 0 w 28"/>
                <a:gd name="T21" fmla="*/ 12 h 15"/>
                <a:gd name="T22" fmla="*/ 0 w 28"/>
                <a:gd name="T23" fmla="*/ 10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8"/>
                <a:gd name="T37" fmla="*/ 0 h 15"/>
                <a:gd name="T38" fmla="*/ 28 w 28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8" h="15">
                  <a:moveTo>
                    <a:pt x="0" y="10"/>
                  </a:moveTo>
                  <a:lnTo>
                    <a:pt x="13" y="6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6"/>
                  </a:lnTo>
                  <a:lnTo>
                    <a:pt x="25" y="11"/>
                  </a:lnTo>
                  <a:lnTo>
                    <a:pt x="19" y="14"/>
                  </a:lnTo>
                  <a:lnTo>
                    <a:pt x="13" y="15"/>
                  </a:lnTo>
                  <a:lnTo>
                    <a:pt x="7" y="15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5" name="Freeform 120"/>
            <p:cNvSpPr/>
            <p:nvPr/>
          </p:nvSpPr>
          <p:spPr bwMode="auto">
            <a:xfrm>
              <a:off x="1718" y="2546"/>
              <a:ext cx="11" cy="3"/>
            </a:xfrm>
            <a:custGeom>
              <a:avLst/>
              <a:gdLst>
                <a:gd name="T0" fmla="*/ 0 w 11"/>
                <a:gd name="T1" fmla="*/ 3 h 3"/>
                <a:gd name="T2" fmla="*/ 5 w 11"/>
                <a:gd name="T3" fmla="*/ 0 h 3"/>
                <a:gd name="T4" fmla="*/ 11 w 11"/>
                <a:gd name="T5" fmla="*/ 0 h 3"/>
                <a:gd name="T6" fmla="*/ 10 w 11"/>
                <a:gd name="T7" fmla="*/ 2 h 3"/>
                <a:gd name="T8" fmla="*/ 7 w 11"/>
                <a:gd name="T9" fmla="*/ 3 h 3"/>
                <a:gd name="T10" fmla="*/ 2 w 11"/>
                <a:gd name="T11" fmla="*/ 3 h 3"/>
                <a:gd name="T12" fmla="*/ 0 w 11"/>
                <a:gd name="T13" fmla="*/ 3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3"/>
                <a:gd name="T23" fmla="*/ 11 w 11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3">
                  <a:moveTo>
                    <a:pt x="0" y="3"/>
                  </a:moveTo>
                  <a:lnTo>
                    <a:pt x="5" y="0"/>
                  </a:lnTo>
                  <a:lnTo>
                    <a:pt x="11" y="0"/>
                  </a:lnTo>
                  <a:lnTo>
                    <a:pt x="10" y="2"/>
                  </a:lnTo>
                  <a:lnTo>
                    <a:pt x="7" y="3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6" name="Freeform 121"/>
            <p:cNvSpPr/>
            <p:nvPr/>
          </p:nvSpPr>
          <p:spPr bwMode="auto">
            <a:xfrm>
              <a:off x="1740" y="2547"/>
              <a:ext cx="14" cy="11"/>
            </a:xfrm>
            <a:custGeom>
              <a:avLst/>
              <a:gdLst>
                <a:gd name="T0" fmla="*/ 0 w 14"/>
                <a:gd name="T1" fmla="*/ 11 h 11"/>
                <a:gd name="T2" fmla="*/ 7 w 14"/>
                <a:gd name="T3" fmla="*/ 6 h 11"/>
                <a:gd name="T4" fmla="*/ 13 w 14"/>
                <a:gd name="T5" fmla="*/ 0 h 11"/>
                <a:gd name="T6" fmla="*/ 14 w 14"/>
                <a:gd name="T7" fmla="*/ 0 h 11"/>
                <a:gd name="T8" fmla="*/ 14 w 14"/>
                <a:gd name="T9" fmla="*/ 5 h 11"/>
                <a:gd name="T10" fmla="*/ 10 w 14"/>
                <a:gd name="T11" fmla="*/ 10 h 11"/>
                <a:gd name="T12" fmla="*/ 4 w 14"/>
                <a:gd name="T13" fmla="*/ 11 h 11"/>
                <a:gd name="T14" fmla="*/ 0 w 14"/>
                <a:gd name="T15" fmla="*/ 11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1"/>
                <a:gd name="T26" fmla="*/ 14 w 14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1">
                  <a:moveTo>
                    <a:pt x="0" y="11"/>
                  </a:moveTo>
                  <a:lnTo>
                    <a:pt x="7" y="6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5"/>
                  </a:lnTo>
                  <a:lnTo>
                    <a:pt x="10" y="10"/>
                  </a:lnTo>
                  <a:lnTo>
                    <a:pt x="4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7" name="Freeform 122"/>
            <p:cNvSpPr/>
            <p:nvPr/>
          </p:nvSpPr>
          <p:spPr bwMode="auto">
            <a:xfrm>
              <a:off x="1853" y="252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8" name="Freeform 123"/>
            <p:cNvSpPr/>
            <p:nvPr/>
          </p:nvSpPr>
          <p:spPr bwMode="auto">
            <a:xfrm>
              <a:off x="1848" y="2142"/>
              <a:ext cx="103" cy="64"/>
            </a:xfrm>
            <a:custGeom>
              <a:avLst/>
              <a:gdLst>
                <a:gd name="T0" fmla="*/ 85 w 103"/>
                <a:gd name="T1" fmla="*/ 0 h 64"/>
                <a:gd name="T2" fmla="*/ 64 w 103"/>
                <a:gd name="T3" fmla="*/ 17 h 64"/>
                <a:gd name="T4" fmla="*/ 53 w 103"/>
                <a:gd name="T5" fmla="*/ 22 h 64"/>
                <a:gd name="T6" fmla="*/ 41 w 103"/>
                <a:gd name="T7" fmla="*/ 24 h 64"/>
                <a:gd name="T8" fmla="*/ 30 w 103"/>
                <a:gd name="T9" fmla="*/ 26 h 64"/>
                <a:gd name="T10" fmla="*/ 19 w 103"/>
                <a:gd name="T11" fmla="*/ 29 h 64"/>
                <a:gd name="T12" fmla="*/ 19 w 103"/>
                <a:gd name="T13" fmla="*/ 31 h 64"/>
                <a:gd name="T14" fmla="*/ 20 w 103"/>
                <a:gd name="T15" fmla="*/ 35 h 64"/>
                <a:gd name="T16" fmla="*/ 21 w 103"/>
                <a:gd name="T17" fmla="*/ 39 h 64"/>
                <a:gd name="T18" fmla="*/ 20 w 103"/>
                <a:gd name="T19" fmla="*/ 41 h 64"/>
                <a:gd name="T20" fmla="*/ 8 w 103"/>
                <a:gd name="T21" fmla="*/ 51 h 64"/>
                <a:gd name="T22" fmla="*/ 2 w 103"/>
                <a:gd name="T23" fmla="*/ 56 h 64"/>
                <a:gd name="T24" fmla="*/ 0 w 103"/>
                <a:gd name="T25" fmla="*/ 64 h 64"/>
                <a:gd name="T26" fmla="*/ 25 w 103"/>
                <a:gd name="T27" fmla="*/ 50 h 64"/>
                <a:gd name="T28" fmla="*/ 49 w 103"/>
                <a:gd name="T29" fmla="*/ 37 h 64"/>
                <a:gd name="T30" fmla="*/ 75 w 103"/>
                <a:gd name="T31" fmla="*/ 30 h 64"/>
                <a:gd name="T32" fmla="*/ 88 w 103"/>
                <a:gd name="T33" fmla="*/ 26 h 64"/>
                <a:gd name="T34" fmla="*/ 100 w 103"/>
                <a:gd name="T35" fmla="*/ 20 h 64"/>
                <a:gd name="T36" fmla="*/ 103 w 103"/>
                <a:gd name="T37" fmla="*/ 19 h 64"/>
                <a:gd name="T38" fmla="*/ 103 w 103"/>
                <a:gd name="T39" fmla="*/ 17 h 64"/>
                <a:gd name="T40" fmla="*/ 99 w 103"/>
                <a:gd name="T41" fmla="*/ 13 h 64"/>
                <a:gd name="T42" fmla="*/ 86 w 103"/>
                <a:gd name="T43" fmla="*/ 8 h 64"/>
                <a:gd name="T44" fmla="*/ 85 w 103"/>
                <a:gd name="T45" fmla="*/ 0 h 6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3"/>
                <a:gd name="T70" fmla="*/ 0 h 64"/>
                <a:gd name="T71" fmla="*/ 103 w 103"/>
                <a:gd name="T72" fmla="*/ 64 h 6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3" h="64">
                  <a:moveTo>
                    <a:pt x="85" y="0"/>
                  </a:moveTo>
                  <a:lnTo>
                    <a:pt x="64" y="17"/>
                  </a:lnTo>
                  <a:lnTo>
                    <a:pt x="53" y="22"/>
                  </a:lnTo>
                  <a:lnTo>
                    <a:pt x="41" y="24"/>
                  </a:lnTo>
                  <a:lnTo>
                    <a:pt x="30" y="26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20" y="35"/>
                  </a:lnTo>
                  <a:lnTo>
                    <a:pt x="21" y="39"/>
                  </a:lnTo>
                  <a:lnTo>
                    <a:pt x="20" y="41"/>
                  </a:lnTo>
                  <a:lnTo>
                    <a:pt x="8" y="51"/>
                  </a:lnTo>
                  <a:lnTo>
                    <a:pt x="2" y="56"/>
                  </a:lnTo>
                  <a:lnTo>
                    <a:pt x="0" y="64"/>
                  </a:lnTo>
                  <a:lnTo>
                    <a:pt x="25" y="50"/>
                  </a:lnTo>
                  <a:lnTo>
                    <a:pt x="49" y="37"/>
                  </a:lnTo>
                  <a:lnTo>
                    <a:pt x="75" y="30"/>
                  </a:lnTo>
                  <a:lnTo>
                    <a:pt x="88" y="26"/>
                  </a:lnTo>
                  <a:lnTo>
                    <a:pt x="100" y="20"/>
                  </a:lnTo>
                  <a:lnTo>
                    <a:pt x="103" y="19"/>
                  </a:lnTo>
                  <a:lnTo>
                    <a:pt x="103" y="17"/>
                  </a:lnTo>
                  <a:lnTo>
                    <a:pt x="99" y="13"/>
                  </a:lnTo>
                  <a:lnTo>
                    <a:pt x="86" y="8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9" name="Freeform 124"/>
            <p:cNvSpPr/>
            <p:nvPr/>
          </p:nvSpPr>
          <p:spPr bwMode="auto">
            <a:xfrm>
              <a:off x="1848" y="2142"/>
              <a:ext cx="103" cy="64"/>
            </a:xfrm>
            <a:custGeom>
              <a:avLst/>
              <a:gdLst>
                <a:gd name="T0" fmla="*/ 85 w 103"/>
                <a:gd name="T1" fmla="*/ 0 h 64"/>
                <a:gd name="T2" fmla="*/ 64 w 103"/>
                <a:gd name="T3" fmla="*/ 17 h 64"/>
                <a:gd name="T4" fmla="*/ 53 w 103"/>
                <a:gd name="T5" fmla="*/ 22 h 64"/>
                <a:gd name="T6" fmla="*/ 41 w 103"/>
                <a:gd name="T7" fmla="*/ 24 h 64"/>
                <a:gd name="T8" fmla="*/ 30 w 103"/>
                <a:gd name="T9" fmla="*/ 26 h 64"/>
                <a:gd name="T10" fmla="*/ 19 w 103"/>
                <a:gd name="T11" fmla="*/ 29 h 64"/>
                <a:gd name="T12" fmla="*/ 19 w 103"/>
                <a:gd name="T13" fmla="*/ 31 h 64"/>
                <a:gd name="T14" fmla="*/ 20 w 103"/>
                <a:gd name="T15" fmla="*/ 35 h 64"/>
                <a:gd name="T16" fmla="*/ 21 w 103"/>
                <a:gd name="T17" fmla="*/ 39 h 64"/>
                <a:gd name="T18" fmla="*/ 20 w 103"/>
                <a:gd name="T19" fmla="*/ 41 h 64"/>
                <a:gd name="T20" fmla="*/ 8 w 103"/>
                <a:gd name="T21" fmla="*/ 51 h 64"/>
                <a:gd name="T22" fmla="*/ 2 w 103"/>
                <a:gd name="T23" fmla="*/ 56 h 64"/>
                <a:gd name="T24" fmla="*/ 0 w 103"/>
                <a:gd name="T25" fmla="*/ 64 h 64"/>
                <a:gd name="T26" fmla="*/ 25 w 103"/>
                <a:gd name="T27" fmla="*/ 50 h 64"/>
                <a:gd name="T28" fmla="*/ 49 w 103"/>
                <a:gd name="T29" fmla="*/ 37 h 64"/>
                <a:gd name="T30" fmla="*/ 75 w 103"/>
                <a:gd name="T31" fmla="*/ 30 h 64"/>
                <a:gd name="T32" fmla="*/ 88 w 103"/>
                <a:gd name="T33" fmla="*/ 26 h 64"/>
                <a:gd name="T34" fmla="*/ 100 w 103"/>
                <a:gd name="T35" fmla="*/ 20 h 64"/>
                <a:gd name="T36" fmla="*/ 103 w 103"/>
                <a:gd name="T37" fmla="*/ 19 h 64"/>
                <a:gd name="T38" fmla="*/ 103 w 103"/>
                <a:gd name="T39" fmla="*/ 17 h 64"/>
                <a:gd name="T40" fmla="*/ 99 w 103"/>
                <a:gd name="T41" fmla="*/ 13 h 64"/>
                <a:gd name="T42" fmla="*/ 86 w 103"/>
                <a:gd name="T43" fmla="*/ 8 h 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"/>
                <a:gd name="T67" fmla="*/ 0 h 64"/>
                <a:gd name="T68" fmla="*/ 103 w 103"/>
                <a:gd name="T69" fmla="*/ 64 h 6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" h="64">
                  <a:moveTo>
                    <a:pt x="85" y="0"/>
                  </a:moveTo>
                  <a:lnTo>
                    <a:pt x="64" y="17"/>
                  </a:lnTo>
                  <a:lnTo>
                    <a:pt x="53" y="22"/>
                  </a:lnTo>
                  <a:lnTo>
                    <a:pt x="41" y="24"/>
                  </a:lnTo>
                  <a:lnTo>
                    <a:pt x="30" y="26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20" y="35"/>
                  </a:lnTo>
                  <a:lnTo>
                    <a:pt x="21" y="39"/>
                  </a:lnTo>
                  <a:lnTo>
                    <a:pt x="20" y="41"/>
                  </a:lnTo>
                  <a:lnTo>
                    <a:pt x="8" y="51"/>
                  </a:lnTo>
                  <a:lnTo>
                    <a:pt x="2" y="56"/>
                  </a:lnTo>
                  <a:lnTo>
                    <a:pt x="0" y="64"/>
                  </a:lnTo>
                  <a:lnTo>
                    <a:pt x="25" y="50"/>
                  </a:lnTo>
                  <a:lnTo>
                    <a:pt x="49" y="37"/>
                  </a:lnTo>
                  <a:lnTo>
                    <a:pt x="75" y="30"/>
                  </a:lnTo>
                  <a:lnTo>
                    <a:pt x="88" y="26"/>
                  </a:lnTo>
                  <a:lnTo>
                    <a:pt x="100" y="20"/>
                  </a:lnTo>
                  <a:lnTo>
                    <a:pt x="103" y="19"/>
                  </a:lnTo>
                  <a:lnTo>
                    <a:pt x="103" y="17"/>
                  </a:lnTo>
                  <a:lnTo>
                    <a:pt x="99" y="13"/>
                  </a:lnTo>
                  <a:lnTo>
                    <a:pt x="86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0" name="Freeform 125"/>
            <p:cNvSpPr/>
            <p:nvPr/>
          </p:nvSpPr>
          <p:spPr bwMode="auto">
            <a:xfrm>
              <a:off x="1856" y="2150"/>
              <a:ext cx="102" cy="66"/>
            </a:xfrm>
            <a:custGeom>
              <a:avLst/>
              <a:gdLst>
                <a:gd name="T0" fmla="*/ 85 w 102"/>
                <a:gd name="T1" fmla="*/ 0 h 66"/>
                <a:gd name="T2" fmla="*/ 75 w 102"/>
                <a:gd name="T3" fmla="*/ 11 h 66"/>
                <a:gd name="T4" fmla="*/ 63 w 102"/>
                <a:gd name="T5" fmla="*/ 19 h 66"/>
                <a:gd name="T6" fmla="*/ 52 w 102"/>
                <a:gd name="T7" fmla="*/ 24 h 66"/>
                <a:gd name="T8" fmla="*/ 41 w 102"/>
                <a:gd name="T9" fmla="*/ 26 h 66"/>
                <a:gd name="T10" fmla="*/ 28 w 102"/>
                <a:gd name="T11" fmla="*/ 27 h 66"/>
                <a:gd name="T12" fmla="*/ 17 w 102"/>
                <a:gd name="T13" fmla="*/ 31 h 66"/>
                <a:gd name="T14" fmla="*/ 17 w 102"/>
                <a:gd name="T15" fmla="*/ 33 h 66"/>
                <a:gd name="T16" fmla="*/ 20 w 102"/>
                <a:gd name="T17" fmla="*/ 37 h 66"/>
                <a:gd name="T18" fmla="*/ 20 w 102"/>
                <a:gd name="T19" fmla="*/ 41 h 66"/>
                <a:gd name="T20" fmla="*/ 20 w 102"/>
                <a:gd name="T21" fmla="*/ 43 h 66"/>
                <a:gd name="T22" fmla="*/ 6 w 102"/>
                <a:gd name="T23" fmla="*/ 52 h 66"/>
                <a:gd name="T24" fmla="*/ 2 w 102"/>
                <a:gd name="T25" fmla="*/ 59 h 66"/>
                <a:gd name="T26" fmla="*/ 0 w 102"/>
                <a:gd name="T27" fmla="*/ 66 h 66"/>
                <a:gd name="T28" fmla="*/ 25 w 102"/>
                <a:gd name="T29" fmla="*/ 51 h 66"/>
                <a:gd name="T30" fmla="*/ 48 w 102"/>
                <a:gd name="T31" fmla="*/ 38 h 66"/>
                <a:gd name="T32" fmla="*/ 75 w 102"/>
                <a:gd name="T33" fmla="*/ 31 h 66"/>
                <a:gd name="T34" fmla="*/ 87 w 102"/>
                <a:gd name="T35" fmla="*/ 27 h 66"/>
                <a:gd name="T36" fmla="*/ 98 w 102"/>
                <a:gd name="T37" fmla="*/ 22 h 66"/>
                <a:gd name="T38" fmla="*/ 101 w 102"/>
                <a:gd name="T39" fmla="*/ 21 h 66"/>
                <a:gd name="T40" fmla="*/ 102 w 102"/>
                <a:gd name="T41" fmla="*/ 19 h 66"/>
                <a:gd name="T42" fmla="*/ 98 w 102"/>
                <a:gd name="T43" fmla="*/ 16 h 66"/>
                <a:gd name="T44" fmla="*/ 86 w 102"/>
                <a:gd name="T45" fmla="*/ 11 h 66"/>
                <a:gd name="T46" fmla="*/ 85 w 102"/>
                <a:gd name="T47" fmla="*/ 0 h 6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2"/>
                <a:gd name="T73" fmla="*/ 0 h 66"/>
                <a:gd name="T74" fmla="*/ 102 w 102"/>
                <a:gd name="T75" fmla="*/ 66 h 6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2" h="66">
                  <a:moveTo>
                    <a:pt x="85" y="0"/>
                  </a:moveTo>
                  <a:lnTo>
                    <a:pt x="75" y="11"/>
                  </a:lnTo>
                  <a:lnTo>
                    <a:pt x="63" y="19"/>
                  </a:lnTo>
                  <a:lnTo>
                    <a:pt x="52" y="24"/>
                  </a:lnTo>
                  <a:lnTo>
                    <a:pt x="41" y="26"/>
                  </a:lnTo>
                  <a:lnTo>
                    <a:pt x="28" y="27"/>
                  </a:lnTo>
                  <a:lnTo>
                    <a:pt x="17" y="31"/>
                  </a:lnTo>
                  <a:lnTo>
                    <a:pt x="17" y="33"/>
                  </a:lnTo>
                  <a:lnTo>
                    <a:pt x="20" y="37"/>
                  </a:lnTo>
                  <a:lnTo>
                    <a:pt x="20" y="41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2" y="59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8" y="38"/>
                  </a:lnTo>
                  <a:lnTo>
                    <a:pt x="75" y="31"/>
                  </a:lnTo>
                  <a:lnTo>
                    <a:pt x="87" y="27"/>
                  </a:lnTo>
                  <a:lnTo>
                    <a:pt x="98" y="22"/>
                  </a:lnTo>
                  <a:lnTo>
                    <a:pt x="101" y="21"/>
                  </a:lnTo>
                  <a:lnTo>
                    <a:pt x="102" y="19"/>
                  </a:lnTo>
                  <a:lnTo>
                    <a:pt x="98" y="16"/>
                  </a:lnTo>
                  <a:lnTo>
                    <a:pt x="86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1" name="Freeform 126"/>
            <p:cNvSpPr/>
            <p:nvPr/>
          </p:nvSpPr>
          <p:spPr bwMode="auto">
            <a:xfrm>
              <a:off x="1856" y="2150"/>
              <a:ext cx="102" cy="66"/>
            </a:xfrm>
            <a:custGeom>
              <a:avLst/>
              <a:gdLst>
                <a:gd name="T0" fmla="*/ 85 w 102"/>
                <a:gd name="T1" fmla="*/ 0 h 66"/>
                <a:gd name="T2" fmla="*/ 75 w 102"/>
                <a:gd name="T3" fmla="*/ 11 h 66"/>
                <a:gd name="T4" fmla="*/ 63 w 102"/>
                <a:gd name="T5" fmla="*/ 19 h 66"/>
                <a:gd name="T6" fmla="*/ 52 w 102"/>
                <a:gd name="T7" fmla="*/ 24 h 66"/>
                <a:gd name="T8" fmla="*/ 41 w 102"/>
                <a:gd name="T9" fmla="*/ 26 h 66"/>
                <a:gd name="T10" fmla="*/ 28 w 102"/>
                <a:gd name="T11" fmla="*/ 27 h 66"/>
                <a:gd name="T12" fmla="*/ 17 w 102"/>
                <a:gd name="T13" fmla="*/ 31 h 66"/>
                <a:gd name="T14" fmla="*/ 17 w 102"/>
                <a:gd name="T15" fmla="*/ 33 h 66"/>
                <a:gd name="T16" fmla="*/ 20 w 102"/>
                <a:gd name="T17" fmla="*/ 37 h 66"/>
                <a:gd name="T18" fmla="*/ 20 w 102"/>
                <a:gd name="T19" fmla="*/ 41 h 66"/>
                <a:gd name="T20" fmla="*/ 20 w 102"/>
                <a:gd name="T21" fmla="*/ 43 h 66"/>
                <a:gd name="T22" fmla="*/ 6 w 102"/>
                <a:gd name="T23" fmla="*/ 52 h 66"/>
                <a:gd name="T24" fmla="*/ 2 w 102"/>
                <a:gd name="T25" fmla="*/ 59 h 66"/>
                <a:gd name="T26" fmla="*/ 0 w 102"/>
                <a:gd name="T27" fmla="*/ 66 h 66"/>
                <a:gd name="T28" fmla="*/ 25 w 102"/>
                <a:gd name="T29" fmla="*/ 51 h 66"/>
                <a:gd name="T30" fmla="*/ 48 w 102"/>
                <a:gd name="T31" fmla="*/ 38 h 66"/>
                <a:gd name="T32" fmla="*/ 75 w 102"/>
                <a:gd name="T33" fmla="*/ 31 h 66"/>
                <a:gd name="T34" fmla="*/ 87 w 102"/>
                <a:gd name="T35" fmla="*/ 27 h 66"/>
                <a:gd name="T36" fmla="*/ 98 w 102"/>
                <a:gd name="T37" fmla="*/ 22 h 66"/>
                <a:gd name="T38" fmla="*/ 101 w 102"/>
                <a:gd name="T39" fmla="*/ 21 h 66"/>
                <a:gd name="T40" fmla="*/ 102 w 102"/>
                <a:gd name="T41" fmla="*/ 19 h 66"/>
                <a:gd name="T42" fmla="*/ 98 w 102"/>
                <a:gd name="T43" fmla="*/ 16 h 66"/>
                <a:gd name="T44" fmla="*/ 86 w 102"/>
                <a:gd name="T45" fmla="*/ 11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2"/>
                <a:gd name="T70" fmla="*/ 0 h 66"/>
                <a:gd name="T71" fmla="*/ 102 w 102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2" h="66">
                  <a:moveTo>
                    <a:pt x="85" y="0"/>
                  </a:moveTo>
                  <a:lnTo>
                    <a:pt x="75" y="11"/>
                  </a:lnTo>
                  <a:lnTo>
                    <a:pt x="63" y="19"/>
                  </a:lnTo>
                  <a:lnTo>
                    <a:pt x="52" y="24"/>
                  </a:lnTo>
                  <a:lnTo>
                    <a:pt x="41" y="26"/>
                  </a:lnTo>
                  <a:lnTo>
                    <a:pt x="28" y="27"/>
                  </a:lnTo>
                  <a:lnTo>
                    <a:pt x="17" y="31"/>
                  </a:lnTo>
                  <a:lnTo>
                    <a:pt x="17" y="33"/>
                  </a:lnTo>
                  <a:lnTo>
                    <a:pt x="20" y="37"/>
                  </a:lnTo>
                  <a:lnTo>
                    <a:pt x="20" y="41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2" y="59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8" y="38"/>
                  </a:lnTo>
                  <a:lnTo>
                    <a:pt x="75" y="31"/>
                  </a:lnTo>
                  <a:lnTo>
                    <a:pt x="87" y="27"/>
                  </a:lnTo>
                  <a:lnTo>
                    <a:pt x="98" y="22"/>
                  </a:lnTo>
                  <a:lnTo>
                    <a:pt x="101" y="21"/>
                  </a:lnTo>
                  <a:lnTo>
                    <a:pt x="102" y="19"/>
                  </a:lnTo>
                  <a:lnTo>
                    <a:pt x="98" y="16"/>
                  </a:lnTo>
                  <a:lnTo>
                    <a:pt x="86" y="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2" name="Freeform 127"/>
            <p:cNvSpPr/>
            <p:nvPr/>
          </p:nvSpPr>
          <p:spPr bwMode="auto">
            <a:xfrm>
              <a:off x="2218" y="2114"/>
              <a:ext cx="80" cy="45"/>
            </a:xfrm>
            <a:custGeom>
              <a:avLst/>
              <a:gdLst>
                <a:gd name="T0" fmla="*/ 3 w 80"/>
                <a:gd name="T1" fmla="*/ 39 h 45"/>
                <a:gd name="T2" fmla="*/ 32 w 80"/>
                <a:gd name="T3" fmla="*/ 40 h 45"/>
                <a:gd name="T4" fmla="*/ 60 w 80"/>
                <a:gd name="T5" fmla="*/ 45 h 45"/>
                <a:gd name="T6" fmla="*/ 60 w 80"/>
                <a:gd name="T7" fmla="*/ 41 h 45"/>
                <a:gd name="T8" fmla="*/ 58 w 80"/>
                <a:gd name="T9" fmla="*/ 38 h 45"/>
                <a:gd name="T10" fmla="*/ 53 w 80"/>
                <a:gd name="T11" fmla="*/ 30 h 45"/>
                <a:gd name="T12" fmla="*/ 79 w 80"/>
                <a:gd name="T13" fmla="*/ 29 h 45"/>
                <a:gd name="T14" fmla="*/ 80 w 80"/>
                <a:gd name="T15" fmla="*/ 25 h 45"/>
                <a:gd name="T16" fmla="*/ 78 w 80"/>
                <a:gd name="T17" fmla="*/ 23 h 45"/>
                <a:gd name="T18" fmla="*/ 65 w 80"/>
                <a:gd name="T19" fmla="*/ 19 h 45"/>
                <a:gd name="T20" fmla="*/ 54 w 80"/>
                <a:gd name="T21" fmla="*/ 14 h 45"/>
                <a:gd name="T22" fmla="*/ 44 w 80"/>
                <a:gd name="T23" fmla="*/ 7 h 45"/>
                <a:gd name="T24" fmla="*/ 35 w 80"/>
                <a:gd name="T25" fmla="*/ 0 h 45"/>
                <a:gd name="T26" fmla="*/ 35 w 80"/>
                <a:gd name="T27" fmla="*/ 5 h 45"/>
                <a:gd name="T28" fmla="*/ 18 w 80"/>
                <a:gd name="T29" fmla="*/ 20 h 45"/>
                <a:gd name="T30" fmla="*/ 0 w 80"/>
                <a:gd name="T31" fmla="*/ 34 h 45"/>
                <a:gd name="T32" fmla="*/ 3 w 80"/>
                <a:gd name="T33" fmla="*/ 39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45"/>
                <a:gd name="T53" fmla="*/ 80 w 80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45">
                  <a:moveTo>
                    <a:pt x="3" y="39"/>
                  </a:moveTo>
                  <a:lnTo>
                    <a:pt x="32" y="40"/>
                  </a:lnTo>
                  <a:lnTo>
                    <a:pt x="60" y="45"/>
                  </a:lnTo>
                  <a:lnTo>
                    <a:pt x="60" y="41"/>
                  </a:lnTo>
                  <a:lnTo>
                    <a:pt x="58" y="38"/>
                  </a:lnTo>
                  <a:lnTo>
                    <a:pt x="53" y="30"/>
                  </a:lnTo>
                  <a:lnTo>
                    <a:pt x="79" y="29"/>
                  </a:lnTo>
                  <a:lnTo>
                    <a:pt x="80" y="25"/>
                  </a:lnTo>
                  <a:lnTo>
                    <a:pt x="78" y="23"/>
                  </a:lnTo>
                  <a:lnTo>
                    <a:pt x="65" y="19"/>
                  </a:lnTo>
                  <a:lnTo>
                    <a:pt x="54" y="14"/>
                  </a:lnTo>
                  <a:lnTo>
                    <a:pt x="44" y="7"/>
                  </a:lnTo>
                  <a:lnTo>
                    <a:pt x="35" y="0"/>
                  </a:lnTo>
                  <a:lnTo>
                    <a:pt x="35" y="5"/>
                  </a:lnTo>
                  <a:lnTo>
                    <a:pt x="18" y="20"/>
                  </a:lnTo>
                  <a:lnTo>
                    <a:pt x="0" y="34"/>
                  </a:lnTo>
                  <a:lnTo>
                    <a:pt x="3" y="39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3" name="Freeform 128"/>
            <p:cNvSpPr/>
            <p:nvPr/>
          </p:nvSpPr>
          <p:spPr bwMode="auto">
            <a:xfrm>
              <a:off x="1755" y="2092"/>
              <a:ext cx="497" cy="118"/>
            </a:xfrm>
            <a:custGeom>
              <a:avLst/>
              <a:gdLst>
                <a:gd name="T0" fmla="*/ 188 w 497"/>
                <a:gd name="T1" fmla="*/ 10 h 118"/>
                <a:gd name="T2" fmla="*/ 156 w 497"/>
                <a:gd name="T3" fmla="*/ 16 h 118"/>
                <a:gd name="T4" fmla="*/ 127 w 497"/>
                <a:gd name="T5" fmla="*/ 24 h 118"/>
                <a:gd name="T6" fmla="*/ 64 w 497"/>
                <a:gd name="T7" fmla="*/ 43 h 118"/>
                <a:gd name="T8" fmla="*/ 32 w 497"/>
                <a:gd name="T9" fmla="*/ 50 h 118"/>
                <a:gd name="T10" fmla="*/ 0 w 497"/>
                <a:gd name="T11" fmla="*/ 56 h 118"/>
                <a:gd name="T12" fmla="*/ 0 w 497"/>
                <a:gd name="T13" fmla="*/ 62 h 118"/>
                <a:gd name="T14" fmla="*/ 15 w 497"/>
                <a:gd name="T15" fmla="*/ 76 h 118"/>
                <a:gd name="T16" fmla="*/ 34 w 497"/>
                <a:gd name="T17" fmla="*/ 86 h 118"/>
                <a:gd name="T18" fmla="*/ 44 w 497"/>
                <a:gd name="T19" fmla="*/ 90 h 118"/>
                <a:gd name="T20" fmla="*/ 54 w 497"/>
                <a:gd name="T21" fmla="*/ 91 h 118"/>
                <a:gd name="T22" fmla="*/ 64 w 497"/>
                <a:gd name="T23" fmla="*/ 90 h 118"/>
                <a:gd name="T24" fmla="*/ 74 w 497"/>
                <a:gd name="T25" fmla="*/ 89 h 118"/>
                <a:gd name="T26" fmla="*/ 89 w 497"/>
                <a:gd name="T27" fmla="*/ 82 h 118"/>
                <a:gd name="T28" fmla="*/ 104 w 497"/>
                <a:gd name="T29" fmla="*/ 74 h 118"/>
                <a:gd name="T30" fmla="*/ 118 w 497"/>
                <a:gd name="T31" fmla="*/ 65 h 118"/>
                <a:gd name="T32" fmla="*/ 133 w 497"/>
                <a:gd name="T33" fmla="*/ 57 h 118"/>
                <a:gd name="T34" fmla="*/ 151 w 497"/>
                <a:gd name="T35" fmla="*/ 55 h 118"/>
                <a:gd name="T36" fmla="*/ 169 w 497"/>
                <a:gd name="T37" fmla="*/ 57 h 118"/>
                <a:gd name="T38" fmla="*/ 174 w 497"/>
                <a:gd name="T39" fmla="*/ 58 h 118"/>
                <a:gd name="T40" fmla="*/ 178 w 497"/>
                <a:gd name="T41" fmla="*/ 61 h 118"/>
                <a:gd name="T42" fmla="*/ 187 w 497"/>
                <a:gd name="T43" fmla="*/ 69 h 118"/>
                <a:gd name="T44" fmla="*/ 224 w 497"/>
                <a:gd name="T45" fmla="*/ 96 h 118"/>
                <a:gd name="T46" fmla="*/ 244 w 497"/>
                <a:gd name="T47" fmla="*/ 106 h 118"/>
                <a:gd name="T48" fmla="*/ 266 w 497"/>
                <a:gd name="T49" fmla="*/ 114 h 118"/>
                <a:gd name="T50" fmla="*/ 281 w 497"/>
                <a:gd name="T51" fmla="*/ 117 h 118"/>
                <a:gd name="T52" fmla="*/ 296 w 497"/>
                <a:gd name="T53" fmla="*/ 118 h 118"/>
                <a:gd name="T54" fmla="*/ 309 w 497"/>
                <a:gd name="T55" fmla="*/ 117 h 118"/>
                <a:gd name="T56" fmla="*/ 323 w 497"/>
                <a:gd name="T57" fmla="*/ 114 h 118"/>
                <a:gd name="T58" fmla="*/ 334 w 497"/>
                <a:gd name="T59" fmla="*/ 110 h 118"/>
                <a:gd name="T60" fmla="*/ 346 w 497"/>
                <a:gd name="T61" fmla="*/ 105 h 118"/>
                <a:gd name="T62" fmla="*/ 367 w 497"/>
                <a:gd name="T63" fmla="*/ 91 h 118"/>
                <a:gd name="T64" fmla="*/ 406 w 497"/>
                <a:gd name="T65" fmla="*/ 57 h 118"/>
                <a:gd name="T66" fmla="*/ 415 w 497"/>
                <a:gd name="T67" fmla="*/ 55 h 118"/>
                <a:gd name="T68" fmla="*/ 423 w 497"/>
                <a:gd name="T69" fmla="*/ 57 h 118"/>
                <a:gd name="T70" fmla="*/ 433 w 497"/>
                <a:gd name="T71" fmla="*/ 61 h 118"/>
                <a:gd name="T72" fmla="*/ 442 w 497"/>
                <a:gd name="T73" fmla="*/ 62 h 118"/>
                <a:gd name="T74" fmla="*/ 452 w 497"/>
                <a:gd name="T75" fmla="*/ 62 h 118"/>
                <a:gd name="T76" fmla="*/ 461 w 497"/>
                <a:gd name="T77" fmla="*/ 61 h 118"/>
                <a:gd name="T78" fmla="*/ 481 w 497"/>
                <a:gd name="T79" fmla="*/ 53 h 118"/>
                <a:gd name="T80" fmla="*/ 490 w 497"/>
                <a:gd name="T81" fmla="*/ 48 h 118"/>
                <a:gd name="T82" fmla="*/ 496 w 497"/>
                <a:gd name="T83" fmla="*/ 40 h 118"/>
                <a:gd name="T84" fmla="*/ 497 w 497"/>
                <a:gd name="T85" fmla="*/ 27 h 118"/>
                <a:gd name="T86" fmla="*/ 496 w 497"/>
                <a:gd name="T87" fmla="*/ 13 h 118"/>
                <a:gd name="T88" fmla="*/ 492 w 497"/>
                <a:gd name="T89" fmla="*/ 8 h 118"/>
                <a:gd name="T90" fmla="*/ 488 w 497"/>
                <a:gd name="T91" fmla="*/ 4 h 118"/>
                <a:gd name="T92" fmla="*/ 482 w 497"/>
                <a:gd name="T93" fmla="*/ 3 h 118"/>
                <a:gd name="T94" fmla="*/ 476 w 497"/>
                <a:gd name="T95" fmla="*/ 2 h 118"/>
                <a:gd name="T96" fmla="*/ 457 w 497"/>
                <a:gd name="T97" fmla="*/ 0 h 118"/>
                <a:gd name="T98" fmla="*/ 440 w 497"/>
                <a:gd name="T99" fmla="*/ 0 h 118"/>
                <a:gd name="T100" fmla="*/ 403 w 497"/>
                <a:gd name="T101" fmla="*/ 3 h 118"/>
                <a:gd name="T102" fmla="*/ 378 w 497"/>
                <a:gd name="T103" fmla="*/ 5 h 118"/>
                <a:gd name="T104" fmla="*/ 353 w 497"/>
                <a:gd name="T105" fmla="*/ 5 h 118"/>
                <a:gd name="T106" fmla="*/ 303 w 497"/>
                <a:gd name="T107" fmla="*/ 4 h 118"/>
                <a:gd name="T108" fmla="*/ 254 w 497"/>
                <a:gd name="T109" fmla="*/ 2 h 118"/>
                <a:gd name="T110" fmla="*/ 229 w 497"/>
                <a:gd name="T111" fmla="*/ 2 h 118"/>
                <a:gd name="T112" fmla="*/ 204 w 497"/>
                <a:gd name="T113" fmla="*/ 3 h 118"/>
                <a:gd name="T114" fmla="*/ 188 w 497"/>
                <a:gd name="T115" fmla="*/ 10 h 11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97"/>
                <a:gd name="T175" fmla="*/ 0 h 118"/>
                <a:gd name="T176" fmla="*/ 497 w 497"/>
                <a:gd name="T177" fmla="*/ 118 h 11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97" h="118">
                  <a:moveTo>
                    <a:pt x="188" y="10"/>
                  </a:moveTo>
                  <a:lnTo>
                    <a:pt x="156" y="16"/>
                  </a:lnTo>
                  <a:lnTo>
                    <a:pt x="127" y="24"/>
                  </a:lnTo>
                  <a:lnTo>
                    <a:pt x="64" y="43"/>
                  </a:lnTo>
                  <a:lnTo>
                    <a:pt x="32" y="50"/>
                  </a:lnTo>
                  <a:lnTo>
                    <a:pt x="0" y="56"/>
                  </a:lnTo>
                  <a:lnTo>
                    <a:pt x="0" y="62"/>
                  </a:lnTo>
                  <a:lnTo>
                    <a:pt x="15" y="76"/>
                  </a:lnTo>
                  <a:lnTo>
                    <a:pt x="34" y="86"/>
                  </a:lnTo>
                  <a:lnTo>
                    <a:pt x="44" y="90"/>
                  </a:lnTo>
                  <a:lnTo>
                    <a:pt x="54" y="91"/>
                  </a:lnTo>
                  <a:lnTo>
                    <a:pt x="64" y="90"/>
                  </a:lnTo>
                  <a:lnTo>
                    <a:pt x="74" y="89"/>
                  </a:lnTo>
                  <a:lnTo>
                    <a:pt x="89" y="82"/>
                  </a:lnTo>
                  <a:lnTo>
                    <a:pt x="104" y="74"/>
                  </a:lnTo>
                  <a:lnTo>
                    <a:pt x="118" y="65"/>
                  </a:lnTo>
                  <a:lnTo>
                    <a:pt x="133" y="57"/>
                  </a:lnTo>
                  <a:lnTo>
                    <a:pt x="151" y="55"/>
                  </a:lnTo>
                  <a:lnTo>
                    <a:pt x="169" y="57"/>
                  </a:lnTo>
                  <a:lnTo>
                    <a:pt x="174" y="58"/>
                  </a:lnTo>
                  <a:lnTo>
                    <a:pt x="178" y="61"/>
                  </a:lnTo>
                  <a:lnTo>
                    <a:pt x="187" y="69"/>
                  </a:lnTo>
                  <a:lnTo>
                    <a:pt x="224" y="96"/>
                  </a:lnTo>
                  <a:lnTo>
                    <a:pt x="244" y="106"/>
                  </a:lnTo>
                  <a:lnTo>
                    <a:pt x="266" y="114"/>
                  </a:lnTo>
                  <a:lnTo>
                    <a:pt x="281" y="117"/>
                  </a:lnTo>
                  <a:lnTo>
                    <a:pt x="296" y="118"/>
                  </a:lnTo>
                  <a:lnTo>
                    <a:pt x="309" y="117"/>
                  </a:lnTo>
                  <a:lnTo>
                    <a:pt x="323" y="114"/>
                  </a:lnTo>
                  <a:lnTo>
                    <a:pt x="334" y="110"/>
                  </a:lnTo>
                  <a:lnTo>
                    <a:pt x="346" y="105"/>
                  </a:lnTo>
                  <a:lnTo>
                    <a:pt x="367" y="91"/>
                  </a:lnTo>
                  <a:lnTo>
                    <a:pt x="406" y="57"/>
                  </a:lnTo>
                  <a:lnTo>
                    <a:pt x="415" y="55"/>
                  </a:lnTo>
                  <a:lnTo>
                    <a:pt x="423" y="57"/>
                  </a:lnTo>
                  <a:lnTo>
                    <a:pt x="433" y="61"/>
                  </a:lnTo>
                  <a:lnTo>
                    <a:pt x="442" y="62"/>
                  </a:lnTo>
                  <a:lnTo>
                    <a:pt x="452" y="62"/>
                  </a:lnTo>
                  <a:lnTo>
                    <a:pt x="461" y="61"/>
                  </a:lnTo>
                  <a:lnTo>
                    <a:pt x="481" y="53"/>
                  </a:lnTo>
                  <a:lnTo>
                    <a:pt x="490" y="48"/>
                  </a:lnTo>
                  <a:lnTo>
                    <a:pt x="496" y="40"/>
                  </a:lnTo>
                  <a:lnTo>
                    <a:pt x="497" y="27"/>
                  </a:lnTo>
                  <a:lnTo>
                    <a:pt x="496" y="13"/>
                  </a:lnTo>
                  <a:lnTo>
                    <a:pt x="492" y="8"/>
                  </a:lnTo>
                  <a:lnTo>
                    <a:pt x="488" y="4"/>
                  </a:lnTo>
                  <a:lnTo>
                    <a:pt x="482" y="3"/>
                  </a:lnTo>
                  <a:lnTo>
                    <a:pt x="476" y="2"/>
                  </a:lnTo>
                  <a:lnTo>
                    <a:pt x="457" y="0"/>
                  </a:lnTo>
                  <a:lnTo>
                    <a:pt x="440" y="0"/>
                  </a:lnTo>
                  <a:lnTo>
                    <a:pt x="403" y="3"/>
                  </a:lnTo>
                  <a:lnTo>
                    <a:pt x="378" y="5"/>
                  </a:lnTo>
                  <a:lnTo>
                    <a:pt x="353" y="5"/>
                  </a:lnTo>
                  <a:lnTo>
                    <a:pt x="303" y="4"/>
                  </a:lnTo>
                  <a:lnTo>
                    <a:pt x="254" y="2"/>
                  </a:lnTo>
                  <a:lnTo>
                    <a:pt x="229" y="2"/>
                  </a:lnTo>
                  <a:lnTo>
                    <a:pt x="204" y="3"/>
                  </a:lnTo>
                  <a:lnTo>
                    <a:pt x="188" y="10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4" name="Freeform 129"/>
            <p:cNvSpPr/>
            <p:nvPr/>
          </p:nvSpPr>
          <p:spPr bwMode="auto">
            <a:xfrm>
              <a:off x="2221" y="2104"/>
              <a:ext cx="21" cy="19"/>
            </a:xfrm>
            <a:custGeom>
              <a:avLst/>
              <a:gdLst>
                <a:gd name="T0" fmla="*/ 11 w 21"/>
                <a:gd name="T1" fmla="*/ 19 h 19"/>
                <a:gd name="T2" fmla="*/ 17 w 21"/>
                <a:gd name="T3" fmla="*/ 16 h 19"/>
                <a:gd name="T4" fmla="*/ 20 w 21"/>
                <a:gd name="T5" fmla="*/ 14 h 19"/>
                <a:gd name="T6" fmla="*/ 21 w 21"/>
                <a:gd name="T7" fmla="*/ 10 h 19"/>
                <a:gd name="T8" fmla="*/ 20 w 21"/>
                <a:gd name="T9" fmla="*/ 6 h 19"/>
                <a:gd name="T10" fmla="*/ 17 w 21"/>
                <a:gd name="T11" fmla="*/ 2 h 19"/>
                <a:gd name="T12" fmla="*/ 11 w 21"/>
                <a:gd name="T13" fmla="*/ 0 h 19"/>
                <a:gd name="T14" fmla="*/ 4 w 21"/>
                <a:gd name="T15" fmla="*/ 2 h 19"/>
                <a:gd name="T16" fmla="*/ 1 w 21"/>
                <a:gd name="T17" fmla="*/ 6 h 19"/>
                <a:gd name="T18" fmla="*/ 0 w 21"/>
                <a:gd name="T19" fmla="*/ 10 h 19"/>
                <a:gd name="T20" fmla="*/ 1 w 21"/>
                <a:gd name="T21" fmla="*/ 14 h 19"/>
                <a:gd name="T22" fmla="*/ 4 w 21"/>
                <a:gd name="T23" fmla="*/ 16 h 19"/>
                <a:gd name="T24" fmla="*/ 11 w 21"/>
                <a:gd name="T25" fmla="*/ 19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9"/>
                <a:gd name="T41" fmla="*/ 21 w 21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9">
                  <a:moveTo>
                    <a:pt x="11" y="19"/>
                  </a:moveTo>
                  <a:lnTo>
                    <a:pt x="17" y="16"/>
                  </a:lnTo>
                  <a:lnTo>
                    <a:pt x="20" y="14"/>
                  </a:lnTo>
                  <a:lnTo>
                    <a:pt x="21" y="10"/>
                  </a:lnTo>
                  <a:lnTo>
                    <a:pt x="20" y="6"/>
                  </a:lnTo>
                  <a:lnTo>
                    <a:pt x="17" y="2"/>
                  </a:lnTo>
                  <a:lnTo>
                    <a:pt x="11" y="0"/>
                  </a:lnTo>
                  <a:lnTo>
                    <a:pt x="4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11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5" name="Freeform 130"/>
            <p:cNvSpPr/>
            <p:nvPr/>
          </p:nvSpPr>
          <p:spPr bwMode="auto">
            <a:xfrm>
              <a:off x="1813" y="2119"/>
              <a:ext cx="93" cy="47"/>
            </a:xfrm>
            <a:custGeom>
              <a:avLst/>
              <a:gdLst>
                <a:gd name="T0" fmla="*/ 93 w 93"/>
                <a:gd name="T1" fmla="*/ 0 h 47"/>
                <a:gd name="T2" fmla="*/ 88 w 93"/>
                <a:gd name="T3" fmla="*/ 0 h 47"/>
                <a:gd name="T4" fmla="*/ 66 w 93"/>
                <a:gd name="T5" fmla="*/ 13 h 47"/>
                <a:gd name="T6" fmla="*/ 43 w 93"/>
                <a:gd name="T7" fmla="*/ 24 h 47"/>
                <a:gd name="T8" fmla="*/ 21 w 93"/>
                <a:gd name="T9" fmla="*/ 31 h 47"/>
                <a:gd name="T10" fmla="*/ 11 w 93"/>
                <a:gd name="T11" fmla="*/ 34 h 47"/>
                <a:gd name="T12" fmla="*/ 0 w 93"/>
                <a:gd name="T13" fmla="*/ 35 h 47"/>
                <a:gd name="T14" fmla="*/ 4 w 93"/>
                <a:gd name="T15" fmla="*/ 42 h 47"/>
                <a:gd name="T16" fmla="*/ 10 w 93"/>
                <a:gd name="T17" fmla="*/ 45 h 47"/>
                <a:gd name="T18" fmla="*/ 16 w 93"/>
                <a:gd name="T19" fmla="*/ 47 h 47"/>
                <a:gd name="T20" fmla="*/ 22 w 93"/>
                <a:gd name="T21" fmla="*/ 45 h 47"/>
                <a:gd name="T22" fmla="*/ 36 w 93"/>
                <a:gd name="T23" fmla="*/ 39 h 47"/>
                <a:gd name="T24" fmla="*/ 48 w 93"/>
                <a:gd name="T25" fmla="*/ 30 h 47"/>
                <a:gd name="T26" fmla="*/ 70 w 93"/>
                <a:gd name="T27" fmla="*/ 9 h 47"/>
                <a:gd name="T28" fmla="*/ 86 w 93"/>
                <a:gd name="T29" fmla="*/ 1 h 47"/>
                <a:gd name="T30" fmla="*/ 93 w 93"/>
                <a:gd name="T31" fmla="*/ 0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3"/>
                <a:gd name="T49" fmla="*/ 0 h 47"/>
                <a:gd name="T50" fmla="*/ 93 w 93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3" h="47">
                  <a:moveTo>
                    <a:pt x="93" y="0"/>
                  </a:moveTo>
                  <a:lnTo>
                    <a:pt x="88" y="0"/>
                  </a:lnTo>
                  <a:lnTo>
                    <a:pt x="66" y="13"/>
                  </a:lnTo>
                  <a:lnTo>
                    <a:pt x="43" y="24"/>
                  </a:lnTo>
                  <a:lnTo>
                    <a:pt x="21" y="31"/>
                  </a:lnTo>
                  <a:lnTo>
                    <a:pt x="11" y="34"/>
                  </a:lnTo>
                  <a:lnTo>
                    <a:pt x="0" y="35"/>
                  </a:lnTo>
                  <a:lnTo>
                    <a:pt x="4" y="42"/>
                  </a:lnTo>
                  <a:lnTo>
                    <a:pt x="10" y="45"/>
                  </a:lnTo>
                  <a:lnTo>
                    <a:pt x="16" y="47"/>
                  </a:lnTo>
                  <a:lnTo>
                    <a:pt x="22" y="45"/>
                  </a:lnTo>
                  <a:lnTo>
                    <a:pt x="36" y="39"/>
                  </a:lnTo>
                  <a:lnTo>
                    <a:pt x="48" y="30"/>
                  </a:lnTo>
                  <a:lnTo>
                    <a:pt x="70" y="9"/>
                  </a:lnTo>
                  <a:lnTo>
                    <a:pt x="86" y="1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6" name="Freeform 131"/>
            <p:cNvSpPr/>
            <p:nvPr/>
          </p:nvSpPr>
          <p:spPr bwMode="auto">
            <a:xfrm>
              <a:off x="1913" y="2129"/>
              <a:ext cx="48" cy="14"/>
            </a:xfrm>
            <a:custGeom>
              <a:avLst/>
              <a:gdLst>
                <a:gd name="T0" fmla="*/ 48 w 48"/>
                <a:gd name="T1" fmla="*/ 6 h 14"/>
                <a:gd name="T2" fmla="*/ 0 w 48"/>
                <a:gd name="T3" fmla="*/ 0 h 14"/>
                <a:gd name="T4" fmla="*/ 9 w 48"/>
                <a:gd name="T5" fmla="*/ 8 h 14"/>
                <a:gd name="T6" fmla="*/ 20 w 48"/>
                <a:gd name="T7" fmla="*/ 13 h 14"/>
                <a:gd name="T8" fmla="*/ 30 w 48"/>
                <a:gd name="T9" fmla="*/ 14 h 14"/>
                <a:gd name="T10" fmla="*/ 43 w 48"/>
                <a:gd name="T11" fmla="*/ 13 h 14"/>
                <a:gd name="T12" fmla="*/ 45 w 48"/>
                <a:gd name="T13" fmla="*/ 10 h 14"/>
                <a:gd name="T14" fmla="*/ 48 w 48"/>
                <a:gd name="T15" fmla="*/ 6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8"/>
                <a:gd name="T25" fmla="*/ 0 h 14"/>
                <a:gd name="T26" fmla="*/ 48 w 48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8" h="14">
                  <a:moveTo>
                    <a:pt x="48" y="6"/>
                  </a:moveTo>
                  <a:lnTo>
                    <a:pt x="0" y="0"/>
                  </a:lnTo>
                  <a:lnTo>
                    <a:pt x="9" y="8"/>
                  </a:lnTo>
                  <a:lnTo>
                    <a:pt x="20" y="13"/>
                  </a:lnTo>
                  <a:lnTo>
                    <a:pt x="30" y="14"/>
                  </a:lnTo>
                  <a:lnTo>
                    <a:pt x="43" y="13"/>
                  </a:lnTo>
                  <a:lnTo>
                    <a:pt x="45" y="1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7" name="Freeform 132"/>
            <p:cNvSpPr/>
            <p:nvPr/>
          </p:nvSpPr>
          <p:spPr bwMode="auto">
            <a:xfrm>
              <a:off x="1952" y="2149"/>
              <a:ext cx="42" cy="15"/>
            </a:xfrm>
            <a:custGeom>
              <a:avLst/>
              <a:gdLst>
                <a:gd name="T0" fmla="*/ 0 w 42"/>
                <a:gd name="T1" fmla="*/ 6 h 15"/>
                <a:gd name="T2" fmla="*/ 19 w 42"/>
                <a:gd name="T3" fmla="*/ 5 h 15"/>
                <a:gd name="T4" fmla="*/ 35 w 42"/>
                <a:gd name="T5" fmla="*/ 1 h 15"/>
                <a:gd name="T6" fmla="*/ 39 w 42"/>
                <a:gd name="T7" fmla="*/ 0 h 15"/>
                <a:gd name="T8" fmla="*/ 41 w 42"/>
                <a:gd name="T9" fmla="*/ 1 h 15"/>
                <a:gd name="T10" fmla="*/ 42 w 42"/>
                <a:gd name="T11" fmla="*/ 5 h 15"/>
                <a:gd name="T12" fmla="*/ 41 w 42"/>
                <a:gd name="T13" fmla="*/ 10 h 15"/>
                <a:gd name="T14" fmla="*/ 37 w 42"/>
                <a:gd name="T15" fmla="*/ 13 h 15"/>
                <a:gd name="T16" fmla="*/ 34 w 42"/>
                <a:gd name="T17" fmla="*/ 14 h 15"/>
                <a:gd name="T18" fmla="*/ 16 w 42"/>
                <a:gd name="T19" fmla="*/ 15 h 15"/>
                <a:gd name="T20" fmla="*/ 7 w 42"/>
                <a:gd name="T21" fmla="*/ 14 h 15"/>
                <a:gd name="T22" fmla="*/ 0 w 42"/>
                <a:gd name="T23" fmla="*/ 9 h 15"/>
                <a:gd name="T24" fmla="*/ 0 w 42"/>
                <a:gd name="T25" fmla="*/ 6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15"/>
                <a:gd name="T41" fmla="*/ 42 w 42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15">
                  <a:moveTo>
                    <a:pt x="0" y="6"/>
                  </a:moveTo>
                  <a:lnTo>
                    <a:pt x="19" y="5"/>
                  </a:lnTo>
                  <a:lnTo>
                    <a:pt x="35" y="1"/>
                  </a:lnTo>
                  <a:lnTo>
                    <a:pt x="39" y="0"/>
                  </a:lnTo>
                  <a:lnTo>
                    <a:pt x="41" y="1"/>
                  </a:lnTo>
                  <a:lnTo>
                    <a:pt x="42" y="5"/>
                  </a:lnTo>
                  <a:lnTo>
                    <a:pt x="41" y="10"/>
                  </a:lnTo>
                  <a:lnTo>
                    <a:pt x="37" y="13"/>
                  </a:lnTo>
                  <a:lnTo>
                    <a:pt x="34" y="14"/>
                  </a:lnTo>
                  <a:lnTo>
                    <a:pt x="16" y="15"/>
                  </a:lnTo>
                  <a:lnTo>
                    <a:pt x="7" y="14"/>
                  </a:lnTo>
                  <a:lnTo>
                    <a:pt x="0" y="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8" name="Freeform 133"/>
            <p:cNvSpPr/>
            <p:nvPr/>
          </p:nvSpPr>
          <p:spPr bwMode="auto">
            <a:xfrm>
              <a:off x="1974" y="2137"/>
              <a:ext cx="27" cy="2"/>
            </a:xfrm>
            <a:custGeom>
              <a:avLst/>
              <a:gdLst>
                <a:gd name="T0" fmla="*/ 0 w 27"/>
                <a:gd name="T1" fmla="*/ 1 h 2"/>
                <a:gd name="T2" fmla="*/ 27 w 27"/>
                <a:gd name="T3" fmla="*/ 0 h 2"/>
                <a:gd name="T4" fmla="*/ 13 w 27"/>
                <a:gd name="T5" fmla="*/ 2 h 2"/>
                <a:gd name="T6" fmla="*/ 7 w 27"/>
                <a:gd name="T7" fmla="*/ 2 h 2"/>
                <a:gd name="T8" fmla="*/ 0 w 27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"/>
                <a:gd name="T17" fmla="*/ 27 w 27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">
                  <a:moveTo>
                    <a:pt x="0" y="1"/>
                  </a:moveTo>
                  <a:lnTo>
                    <a:pt x="27" y="0"/>
                  </a:lnTo>
                  <a:lnTo>
                    <a:pt x="13" y="2"/>
                  </a:lnTo>
                  <a:lnTo>
                    <a:pt x="7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09" name="Freeform 134"/>
            <p:cNvSpPr/>
            <p:nvPr/>
          </p:nvSpPr>
          <p:spPr bwMode="auto">
            <a:xfrm>
              <a:off x="1989" y="2158"/>
              <a:ext cx="48" cy="25"/>
            </a:xfrm>
            <a:custGeom>
              <a:avLst/>
              <a:gdLst>
                <a:gd name="T0" fmla="*/ 0 w 48"/>
                <a:gd name="T1" fmla="*/ 16 h 25"/>
                <a:gd name="T2" fmla="*/ 12 w 48"/>
                <a:gd name="T3" fmla="*/ 14 h 25"/>
                <a:gd name="T4" fmla="*/ 22 w 48"/>
                <a:gd name="T5" fmla="*/ 10 h 25"/>
                <a:gd name="T6" fmla="*/ 42 w 48"/>
                <a:gd name="T7" fmla="*/ 0 h 25"/>
                <a:gd name="T8" fmla="*/ 47 w 48"/>
                <a:gd name="T9" fmla="*/ 0 h 25"/>
                <a:gd name="T10" fmla="*/ 48 w 48"/>
                <a:gd name="T11" fmla="*/ 5 h 25"/>
                <a:gd name="T12" fmla="*/ 48 w 48"/>
                <a:gd name="T13" fmla="*/ 10 h 25"/>
                <a:gd name="T14" fmla="*/ 43 w 48"/>
                <a:gd name="T15" fmla="*/ 18 h 25"/>
                <a:gd name="T16" fmla="*/ 33 w 48"/>
                <a:gd name="T17" fmla="*/ 23 h 25"/>
                <a:gd name="T18" fmla="*/ 23 w 48"/>
                <a:gd name="T19" fmla="*/ 25 h 25"/>
                <a:gd name="T20" fmla="*/ 12 w 48"/>
                <a:gd name="T21" fmla="*/ 24 h 25"/>
                <a:gd name="T22" fmla="*/ 2 w 48"/>
                <a:gd name="T23" fmla="*/ 21 h 25"/>
                <a:gd name="T24" fmla="*/ 2 w 48"/>
                <a:gd name="T25" fmla="*/ 20 h 25"/>
                <a:gd name="T26" fmla="*/ 0 w 48"/>
                <a:gd name="T27" fmla="*/ 16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25"/>
                <a:gd name="T44" fmla="*/ 48 w 48"/>
                <a:gd name="T45" fmla="*/ 25 h 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25">
                  <a:moveTo>
                    <a:pt x="0" y="16"/>
                  </a:moveTo>
                  <a:lnTo>
                    <a:pt x="12" y="14"/>
                  </a:lnTo>
                  <a:lnTo>
                    <a:pt x="22" y="10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48" y="5"/>
                  </a:lnTo>
                  <a:lnTo>
                    <a:pt x="48" y="10"/>
                  </a:lnTo>
                  <a:lnTo>
                    <a:pt x="43" y="18"/>
                  </a:lnTo>
                  <a:lnTo>
                    <a:pt x="33" y="23"/>
                  </a:lnTo>
                  <a:lnTo>
                    <a:pt x="23" y="25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0" name="Freeform 135"/>
            <p:cNvSpPr/>
            <p:nvPr/>
          </p:nvSpPr>
          <p:spPr bwMode="auto">
            <a:xfrm>
              <a:off x="2009" y="2147"/>
              <a:ext cx="22" cy="6"/>
            </a:xfrm>
            <a:custGeom>
              <a:avLst/>
              <a:gdLst>
                <a:gd name="T0" fmla="*/ 0 w 22"/>
                <a:gd name="T1" fmla="*/ 6 h 6"/>
                <a:gd name="T2" fmla="*/ 10 w 22"/>
                <a:gd name="T3" fmla="*/ 1 h 6"/>
                <a:gd name="T4" fmla="*/ 15 w 22"/>
                <a:gd name="T5" fmla="*/ 0 h 6"/>
                <a:gd name="T6" fmla="*/ 22 w 22"/>
                <a:gd name="T7" fmla="*/ 0 h 6"/>
                <a:gd name="T8" fmla="*/ 19 w 22"/>
                <a:gd name="T9" fmla="*/ 3 h 6"/>
                <a:gd name="T10" fmla="*/ 15 w 22"/>
                <a:gd name="T11" fmla="*/ 6 h 6"/>
                <a:gd name="T12" fmla="*/ 5 w 22"/>
                <a:gd name="T13" fmla="*/ 6 h 6"/>
                <a:gd name="T14" fmla="*/ 0 w 22"/>
                <a:gd name="T15" fmla="*/ 6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6"/>
                <a:gd name="T26" fmla="*/ 22 w 22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6">
                  <a:moveTo>
                    <a:pt x="0" y="6"/>
                  </a:moveTo>
                  <a:lnTo>
                    <a:pt x="10" y="1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19" y="3"/>
                  </a:lnTo>
                  <a:lnTo>
                    <a:pt x="15" y="6"/>
                  </a:lnTo>
                  <a:lnTo>
                    <a:pt x="5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1" name="Freeform 136"/>
            <p:cNvSpPr/>
            <p:nvPr/>
          </p:nvSpPr>
          <p:spPr bwMode="auto">
            <a:xfrm>
              <a:off x="2048" y="2149"/>
              <a:ext cx="24" cy="19"/>
            </a:xfrm>
            <a:custGeom>
              <a:avLst/>
              <a:gdLst>
                <a:gd name="T0" fmla="*/ 0 w 24"/>
                <a:gd name="T1" fmla="*/ 18 h 19"/>
                <a:gd name="T2" fmla="*/ 8 w 24"/>
                <a:gd name="T3" fmla="*/ 15 h 19"/>
                <a:gd name="T4" fmla="*/ 13 w 24"/>
                <a:gd name="T5" fmla="*/ 10 h 19"/>
                <a:gd name="T6" fmla="*/ 21 w 24"/>
                <a:gd name="T7" fmla="*/ 0 h 19"/>
                <a:gd name="T8" fmla="*/ 24 w 24"/>
                <a:gd name="T9" fmla="*/ 1 h 19"/>
                <a:gd name="T10" fmla="*/ 24 w 24"/>
                <a:gd name="T11" fmla="*/ 8 h 19"/>
                <a:gd name="T12" fmla="*/ 21 w 24"/>
                <a:gd name="T13" fmla="*/ 13 h 19"/>
                <a:gd name="T14" fmla="*/ 18 w 24"/>
                <a:gd name="T15" fmla="*/ 17 h 19"/>
                <a:gd name="T16" fmla="*/ 13 w 24"/>
                <a:gd name="T17" fmla="*/ 18 h 19"/>
                <a:gd name="T18" fmla="*/ 8 w 24"/>
                <a:gd name="T19" fmla="*/ 19 h 19"/>
                <a:gd name="T20" fmla="*/ 0 w 24"/>
                <a:gd name="T21" fmla="*/ 18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9"/>
                <a:gd name="T35" fmla="*/ 24 w 24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9">
                  <a:moveTo>
                    <a:pt x="0" y="18"/>
                  </a:moveTo>
                  <a:lnTo>
                    <a:pt x="8" y="15"/>
                  </a:lnTo>
                  <a:lnTo>
                    <a:pt x="13" y="1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4" y="8"/>
                  </a:lnTo>
                  <a:lnTo>
                    <a:pt x="21" y="13"/>
                  </a:lnTo>
                  <a:lnTo>
                    <a:pt x="18" y="17"/>
                  </a:lnTo>
                  <a:lnTo>
                    <a:pt x="13" y="18"/>
                  </a:lnTo>
                  <a:lnTo>
                    <a:pt x="8" y="19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2" name="Freeform 137"/>
            <p:cNvSpPr/>
            <p:nvPr/>
          </p:nvSpPr>
          <p:spPr bwMode="auto">
            <a:xfrm>
              <a:off x="2235" y="2111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1 w 2"/>
                <a:gd name="T5" fmla="*/ 3 h 3"/>
                <a:gd name="T6" fmla="*/ 2 w 2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3" name="Freeform 138"/>
            <p:cNvSpPr/>
            <p:nvPr/>
          </p:nvSpPr>
          <p:spPr bwMode="auto">
            <a:xfrm>
              <a:off x="1978" y="2119"/>
              <a:ext cx="397" cy="244"/>
            </a:xfrm>
            <a:custGeom>
              <a:avLst/>
              <a:gdLst>
                <a:gd name="T0" fmla="*/ 3 w 397"/>
                <a:gd name="T1" fmla="*/ 24 h 244"/>
                <a:gd name="T2" fmla="*/ 0 w 397"/>
                <a:gd name="T3" fmla="*/ 35 h 244"/>
                <a:gd name="T4" fmla="*/ 1 w 397"/>
                <a:gd name="T5" fmla="*/ 47 h 244"/>
                <a:gd name="T6" fmla="*/ 5 w 397"/>
                <a:gd name="T7" fmla="*/ 72 h 244"/>
                <a:gd name="T8" fmla="*/ 11 w 397"/>
                <a:gd name="T9" fmla="*/ 87 h 244"/>
                <a:gd name="T10" fmla="*/ 20 w 397"/>
                <a:gd name="T11" fmla="*/ 101 h 244"/>
                <a:gd name="T12" fmla="*/ 28 w 397"/>
                <a:gd name="T13" fmla="*/ 116 h 244"/>
                <a:gd name="T14" fmla="*/ 33 w 397"/>
                <a:gd name="T15" fmla="*/ 131 h 244"/>
                <a:gd name="T16" fmla="*/ 35 w 397"/>
                <a:gd name="T17" fmla="*/ 112 h 244"/>
                <a:gd name="T18" fmla="*/ 143 w 397"/>
                <a:gd name="T19" fmla="*/ 207 h 244"/>
                <a:gd name="T20" fmla="*/ 142 w 397"/>
                <a:gd name="T21" fmla="*/ 199 h 244"/>
                <a:gd name="T22" fmla="*/ 138 w 397"/>
                <a:gd name="T23" fmla="*/ 192 h 244"/>
                <a:gd name="T24" fmla="*/ 129 w 397"/>
                <a:gd name="T25" fmla="*/ 179 h 244"/>
                <a:gd name="T26" fmla="*/ 129 w 397"/>
                <a:gd name="T27" fmla="*/ 173 h 244"/>
                <a:gd name="T28" fmla="*/ 148 w 397"/>
                <a:gd name="T29" fmla="*/ 178 h 244"/>
                <a:gd name="T30" fmla="*/ 167 w 397"/>
                <a:gd name="T31" fmla="*/ 185 h 244"/>
                <a:gd name="T32" fmla="*/ 203 w 397"/>
                <a:gd name="T33" fmla="*/ 203 h 244"/>
                <a:gd name="T34" fmla="*/ 238 w 397"/>
                <a:gd name="T35" fmla="*/ 221 h 244"/>
                <a:gd name="T36" fmla="*/ 257 w 397"/>
                <a:gd name="T37" fmla="*/ 228 h 244"/>
                <a:gd name="T38" fmla="*/ 275 w 397"/>
                <a:gd name="T39" fmla="*/ 235 h 244"/>
                <a:gd name="T40" fmla="*/ 293 w 397"/>
                <a:gd name="T41" fmla="*/ 240 h 244"/>
                <a:gd name="T42" fmla="*/ 312 w 397"/>
                <a:gd name="T43" fmla="*/ 244 h 244"/>
                <a:gd name="T44" fmla="*/ 302 w 397"/>
                <a:gd name="T45" fmla="*/ 237 h 244"/>
                <a:gd name="T46" fmla="*/ 294 w 397"/>
                <a:gd name="T47" fmla="*/ 230 h 244"/>
                <a:gd name="T48" fmla="*/ 279 w 397"/>
                <a:gd name="T49" fmla="*/ 214 h 244"/>
                <a:gd name="T50" fmla="*/ 308 w 397"/>
                <a:gd name="T51" fmla="*/ 220 h 244"/>
                <a:gd name="T52" fmla="*/ 338 w 397"/>
                <a:gd name="T53" fmla="*/ 222 h 244"/>
                <a:gd name="T54" fmla="*/ 368 w 397"/>
                <a:gd name="T55" fmla="*/ 222 h 244"/>
                <a:gd name="T56" fmla="*/ 397 w 397"/>
                <a:gd name="T57" fmla="*/ 217 h 244"/>
                <a:gd name="T58" fmla="*/ 397 w 397"/>
                <a:gd name="T59" fmla="*/ 214 h 244"/>
                <a:gd name="T60" fmla="*/ 394 w 397"/>
                <a:gd name="T61" fmla="*/ 213 h 244"/>
                <a:gd name="T62" fmla="*/ 385 w 397"/>
                <a:gd name="T63" fmla="*/ 208 h 244"/>
                <a:gd name="T64" fmla="*/ 363 w 397"/>
                <a:gd name="T65" fmla="*/ 202 h 244"/>
                <a:gd name="T66" fmla="*/ 340 w 397"/>
                <a:gd name="T67" fmla="*/ 197 h 244"/>
                <a:gd name="T68" fmla="*/ 318 w 397"/>
                <a:gd name="T69" fmla="*/ 191 h 244"/>
                <a:gd name="T70" fmla="*/ 308 w 397"/>
                <a:gd name="T71" fmla="*/ 185 h 244"/>
                <a:gd name="T72" fmla="*/ 298 w 397"/>
                <a:gd name="T73" fmla="*/ 178 h 244"/>
                <a:gd name="T74" fmla="*/ 252 w 397"/>
                <a:gd name="T75" fmla="*/ 127 h 244"/>
                <a:gd name="T76" fmla="*/ 150 w 397"/>
                <a:gd name="T77" fmla="*/ 52 h 244"/>
                <a:gd name="T78" fmla="*/ 142 w 397"/>
                <a:gd name="T79" fmla="*/ 44 h 244"/>
                <a:gd name="T80" fmla="*/ 134 w 397"/>
                <a:gd name="T81" fmla="*/ 34 h 244"/>
                <a:gd name="T82" fmla="*/ 126 w 397"/>
                <a:gd name="T83" fmla="*/ 26 h 244"/>
                <a:gd name="T84" fmla="*/ 118 w 397"/>
                <a:gd name="T85" fmla="*/ 19 h 244"/>
                <a:gd name="T86" fmla="*/ 91 w 397"/>
                <a:gd name="T87" fmla="*/ 7 h 244"/>
                <a:gd name="T88" fmla="*/ 65 w 397"/>
                <a:gd name="T89" fmla="*/ 1 h 244"/>
                <a:gd name="T90" fmla="*/ 36 w 397"/>
                <a:gd name="T91" fmla="*/ 0 h 244"/>
                <a:gd name="T92" fmla="*/ 23 w 397"/>
                <a:gd name="T93" fmla="*/ 1 h 244"/>
                <a:gd name="T94" fmla="*/ 9 w 397"/>
                <a:gd name="T95" fmla="*/ 4 h 244"/>
                <a:gd name="T96" fmla="*/ 6 w 397"/>
                <a:gd name="T97" fmla="*/ 6 h 244"/>
                <a:gd name="T98" fmla="*/ 5 w 397"/>
                <a:gd name="T99" fmla="*/ 10 h 244"/>
                <a:gd name="T100" fmla="*/ 3 w 397"/>
                <a:gd name="T101" fmla="*/ 24 h 24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7"/>
                <a:gd name="T154" fmla="*/ 0 h 244"/>
                <a:gd name="T155" fmla="*/ 397 w 397"/>
                <a:gd name="T156" fmla="*/ 244 h 24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7" h="244">
                  <a:moveTo>
                    <a:pt x="3" y="24"/>
                  </a:moveTo>
                  <a:lnTo>
                    <a:pt x="0" y="35"/>
                  </a:lnTo>
                  <a:lnTo>
                    <a:pt x="1" y="47"/>
                  </a:lnTo>
                  <a:lnTo>
                    <a:pt x="5" y="72"/>
                  </a:lnTo>
                  <a:lnTo>
                    <a:pt x="11" y="87"/>
                  </a:lnTo>
                  <a:lnTo>
                    <a:pt x="20" y="101"/>
                  </a:lnTo>
                  <a:lnTo>
                    <a:pt x="28" y="116"/>
                  </a:lnTo>
                  <a:lnTo>
                    <a:pt x="33" y="131"/>
                  </a:lnTo>
                  <a:lnTo>
                    <a:pt x="35" y="112"/>
                  </a:lnTo>
                  <a:lnTo>
                    <a:pt x="143" y="207"/>
                  </a:lnTo>
                  <a:lnTo>
                    <a:pt x="142" y="199"/>
                  </a:lnTo>
                  <a:lnTo>
                    <a:pt x="138" y="192"/>
                  </a:lnTo>
                  <a:lnTo>
                    <a:pt x="129" y="179"/>
                  </a:lnTo>
                  <a:lnTo>
                    <a:pt x="129" y="173"/>
                  </a:lnTo>
                  <a:lnTo>
                    <a:pt x="148" y="178"/>
                  </a:lnTo>
                  <a:lnTo>
                    <a:pt x="167" y="185"/>
                  </a:lnTo>
                  <a:lnTo>
                    <a:pt x="203" y="203"/>
                  </a:lnTo>
                  <a:lnTo>
                    <a:pt x="238" y="221"/>
                  </a:lnTo>
                  <a:lnTo>
                    <a:pt x="257" y="228"/>
                  </a:lnTo>
                  <a:lnTo>
                    <a:pt x="275" y="235"/>
                  </a:lnTo>
                  <a:lnTo>
                    <a:pt x="293" y="240"/>
                  </a:lnTo>
                  <a:lnTo>
                    <a:pt x="312" y="244"/>
                  </a:lnTo>
                  <a:lnTo>
                    <a:pt x="302" y="237"/>
                  </a:lnTo>
                  <a:lnTo>
                    <a:pt x="294" y="230"/>
                  </a:lnTo>
                  <a:lnTo>
                    <a:pt x="279" y="214"/>
                  </a:lnTo>
                  <a:lnTo>
                    <a:pt x="308" y="220"/>
                  </a:lnTo>
                  <a:lnTo>
                    <a:pt x="338" y="222"/>
                  </a:lnTo>
                  <a:lnTo>
                    <a:pt x="368" y="222"/>
                  </a:lnTo>
                  <a:lnTo>
                    <a:pt x="397" y="217"/>
                  </a:lnTo>
                  <a:lnTo>
                    <a:pt x="397" y="214"/>
                  </a:lnTo>
                  <a:lnTo>
                    <a:pt x="394" y="213"/>
                  </a:lnTo>
                  <a:lnTo>
                    <a:pt x="385" y="208"/>
                  </a:lnTo>
                  <a:lnTo>
                    <a:pt x="363" y="202"/>
                  </a:lnTo>
                  <a:lnTo>
                    <a:pt x="340" y="197"/>
                  </a:lnTo>
                  <a:lnTo>
                    <a:pt x="318" y="191"/>
                  </a:lnTo>
                  <a:lnTo>
                    <a:pt x="308" y="185"/>
                  </a:lnTo>
                  <a:lnTo>
                    <a:pt x="298" y="178"/>
                  </a:lnTo>
                  <a:lnTo>
                    <a:pt x="252" y="127"/>
                  </a:lnTo>
                  <a:lnTo>
                    <a:pt x="150" y="52"/>
                  </a:lnTo>
                  <a:lnTo>
                    <a:pt x="142" y="44"/>
                  </a:lnTo>
                  <a:lnTo>
                    <a:pt x="134" y="34"/>
                  </a:lnTo>
                  <a:lnTo>
                    <a:pt x="126" y="26"/>
                  </a:lnTo>
                  <a:lnTo>
                    <a:pt x="118" y="19"/>
                  </a:lnTo>
                  <a:lnTo>
                    <a:pt x="91" y="7"/>
                  </a:lnTo>
                  <a:lnTo>
                    <a:pt x="65" y="1"/>
                  </a:lnTo>
                  <a:lnTo>
                    <a:pt x="36" y="0"/>
                  </a:lnTo>
                  <a:lnTo>
                    <a:pt x="23" y="1"/>
                  </a:lnTo>
                  <a:lnTo>
                    <a:pt x="9" y="4"/>
                  </a:lnTo>
                  <a:lnTo>
                    <a:pt x="6" y="6"/>
                  </a:lnTo>
                  <a:lnTo>
                    <a:pt x="5" y="10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4" name="Freeform 139"/>
            <p:cNvSpPr/>
            <p:nvPr/>
          </p:nvSpPr>
          <p:spPr bwMode="auto">
            <a:xfrm>
              <a:off x="2001" y="2159"/>
              <a:ext cx="36" cy="77"/>
            </a:xfrm>
            <a:custGeom>
              <a:avLst/>
              <a:gdLst>
                <a:gd name="T0" fmla="*/ 1 w 36"/>
                <a:gd name="T1" fmla="*/ 0 h 77"/>
                <a:gd name="T2" fmla="*/ 0 w 36"/>
                <a:gd name="T3" fmla="*/ 20 h 77"/>
                <a:gd name="T4" fmla="*/ 0 w 36"/>
                <a:gd name="T5" fmla="*/ 32 h 77"/>
                <a:gd name="T6" fmla="*/ 3 w 36"/>
                <a:gd name="T7" fmla="*/ 41 h 77"/>
                <a:gd name="T8" fmla="*/ 17 w 36"/>
                <a:gd name="T9" fmla="*/ 61 h 77"/>
                <a:gd name="T10" fmla="*/ 26 w 36"/>
                <a:gd name="T11" fmla="*/ 70 h 77"/>
                <a:gd name="T12" fmla="*/ 36 w 36"/>
                <a:gd name="T13" fmla="*/ 77 h 77"/>
                <a:gd name="T14" fmla="*/ 31 w 36"/>
                <a:gd name="T15" fmla="*/ 63 h 77"/>
                <a:gd name="T16" fmla="*/ 23 w 36"/>
                <a:gd name="T17" fmla="*/ 50 h 77"/>
                <a:gd name="T18" fmla="*/ 8 w 36"/>
                <a:gd name="T19" fmla="*/ 23 h 77"/>
                <a:gd name="T20" fmla="*/ 6 w 36"/>
                <a:gd name="T21" fmla="*/ 9 h 77"/>
                <a:gd name="T22" fmla="*/ 1 w 36"/>
                <a:gd name="T23" fmla="*/ 0 h 7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6"/>
                <a:gd name="T37" fmla="*/ 0 h 77"/>
                <a:gd name="T38" fmla="*/ 36 w 36"/>
                <a:gd name="T39" fmla="*/ 77 h 7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6" h="77">
                  <a:moveTo>
                    <a:pt x="1" y="0"/>
                  </a:moveTo>
                  <a:lnTo>
                    <a:pt x="0" y="20"/>
                  </a:lnTo>
                  <a:lnTo>
                    <a:pt x="0" y="32"/>
                  </a:lnTo>
                  <a:lnTo>
                    <a:pt x="3" y="41"/>
                  </a:lnTo>
                  <a:lnTo>
                    <a:pt x="17" y="61"/>
                  </a:lnTo>
                  <a:lnTo>
                    <a:pt x="26" y="70"/>
                  </a:lnTo>
                  <a:lnTo>
                    <a:pt x="36" y="77"/>
                  </a:lnTo>
                  <a:lnTo>
                    <a:pt x="31" y="63"/>
                  </a:lnTo>
                  <a:lnTo>
                    <a:pt x="23" y="50"/>
                  </a:lnTo>
                  <a:lnTo>
                    <a:pt x="8" y="23"/>
                  </a:lnTo>
                  <a:lnTo>
                    <a:pt x="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5" name="Freeform 140"/>
            <p:cNvSpPr/>
            <p:nvPr/>
          </p:nvSpPr>
          <p:spPr bwMode="auto">
            <a:xfrm>
              <a:off x="2037" y="2201"/>
              <a:ext cx="52" cy="53"/>
            </a:xfrm>
            <a:custGeom>
              <a:avLst/>
              <a:gdLst>
                <a:gd name="T0" fmla="*/ 0 w 52"/>
                <a:gd name="T1" fmla="*/ 0 h 53"/>
                <a:gd name="T2" fmla="*/ 12 w 52"/>
                <a:gd name="T3" fmla="*/ 15 h 53"/>
                <a:gd name="T4" fmla="*/ 22 w 52"/>
                <a:gd name="T5" fmla="*/ 30 h 53"/>
                <a:gd name="T6" fmla="*/ 35 w 52"/>
                <a:gd name="T7" fmla="*/ 44 h 53"/>
                <a:gd name="T8" fmla="*/ 42 w 52"/>
                <a:gd name="T9" fmla="*/ 49 h 53"/>
                <a:gd name="T10" fmla="*/ 50 w 52"/>
                <a:gd name="T11" fmla="*/ 53 h 53"/>
                <a:gd name="T12" fmla="*/ 52 w 52"/>
                <a:gd name="T13" fmla="*/ 53 h 53"/>
                <a:gd name="T14" fmla="*/ 52 w 52"/>
                <a:gd name="T15" fmla="*/ 52 h 53"/>
                <a:gd name="T16" fmla="*/ 52 w 52"/>
                <a:gd name="T17" fmla="*/ 49 h 53"/>
                <a:gd name="T18" fmla="*/ 41 w 52"/>
                <a:gd name="T19" fmla="*/ 34 h 53"/>
                <a:gd name="T20" fmla="*/ 29 w 52"/>
                <a:gd name="T21" fmla="*/ 21 h 53"/>
                <a:gd name="T22" fmla="*/ 15 w 52"/>
                <a:gd name="T23" fmla="*/ 10 h 53"/>
                <a:gd name="T24" fmla="*/ 0 w 52"/>
                <a:gd name="T25" fmla="*/ 0 h 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"/>
                <a:gd name="T40" fmla="*/ 0 h 53"/>
                <a:gd name="T41" fmla="*/ 52 w 52"/>
                <a:gd name="T42" fmla="*/ 53 h 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" h="53">
                  <a:moveTo>
                    <a:pt x="0" y="0"/>
                  </a:moveTo>
                  <a:lnTo>
                    <a:pt x="12" y="15"/>
                  </a:lnTo>
                  <a:lnTo>
                    <a:pt x="22" y="30"/>
                  </a:lnTo>
                  <a:lnTo>
                    <a:pt x="35" y="44"/>
                  </a:lnTo>
                  <a:lnTo>
                    <a:pt x="42" y="49"/>
                  </a:lnTo>
                  <a:lnTo>
                    <a:pt x="50" y="53"/>
                  </a:lnTo>
                  <a:lnTo>
                    <a:pt x="52" y="53"/>
                  </a:lnTo>
                  <a:lnTo>
                    <a:pt x="52" y="52"/>
                  </a:lnTo>
                  <a:lnTo>
                    <a:pt x="52" y="49"/>
                  </a:lnTo>
                  <a:lnTo>
                    <a:pt x="41" y="34"/>
                  </a:lnTo>
                  <a:lnTo>
                    <a:pt x="29" y="21"/>
                  </a:lnTo>
                  <a:lnTo>
                    <a:pt x="15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6" name="Freeform 141"/>
            <p:cNvSpPr/>
            <p:nvPr/>
          </p:nvSpPr>
          <p:spPr bwMode="auto">
            <a:xfrm>
              <a:off x="2078" y="2191"/>
              <a:ext cx="60" cy="52"/>
            </a:xfrm>
            <a:custGeom>
              <a:avLst/>
              <a:gdLst>
                <a:gd name="T0" fmla="*/ 0 w 60"/>
                <a:gd name="T1" fmla="*/ 0 h 52"/>
                <a:gd name="T2" fmla="*/ 10 w 60"/>
                <a:gd name="T3" fmla="*/ 14 h 52"/>
                <a:gd name="T4" fmla="*/ 23 w 60"/>
                <a:gd name="T5" fmla="*/ 28 h 52"/>
                <a:gd name="T6" fmla="*/ 36 w 60"/>
                <a:gd name="T7" fmla="*/ 40 h 52"/>
                <a:gd name="T8" fmla="*/ 52 w 60"/>
                <a:gd name="T9" fmla="*/ 52 h 52"/>
                <a:gd name="T10" fmla="*/ 60 w 60"/>
                <a:gd name="T11" fmla="*/ 52 h 52"/>
                <a:gd name="T12" fmla="*/ 48 w 60"/>
                <a:gd name="T13" fmla="*/ 39 h 52"/>
                <a:gd name="T14" fmla="*/ 35 w 60"/>
                <a:gd name="T15" fmla="*/ 26 h 52"/>
                <a:gd name="T16" fmla="*/ 6 w 60"/>
                <a:gd name="T17" fmla="*/ 4 h 52"/>
                <a:gd name="T18" fmla="*/ 0 w 60"/>
                <a:gd name="T19" fmla="*/ 0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52"/>
                <a:gd name="T32" fmla="*/ 60 w 60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52">
                  <a:moveTo>
                    <a:pt x="0" y="0"/>
                  </a:moveTo>
                  <a:lnTo>
                    <a:pt x="10" y="14"/>
                  </a:lnTo>
                  <a:lnTo>
                    <a:pt x="23" y="28"/>
                  </a:lnTo>
                  <a:lnTo>
                    <a:pt x="36" y="40"/>
                  </a:lnTo>
                  <a:lnTo>
                    <a:pt x="52" y="52"/>
                  </a:lnTo>
                  <a:lnTo>
                    <a:pt x="60" y="52"/>
                  </a:lnTo>
                  <a:lnTo>
                    <a:pt x="48" y="39"/>
                  </a:lnTo>
                  <a:lnTo>
                    <a:pt x="35" y="26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7" name="Freeform 142"/>
            <p:cNvSpPr/>
            <p:nvPr/>
          </p:nvSpPr>
          <p:spPr bwMode="auto">
            <a:xfrm>
              <a:off x="2108" y="2254"/>
              <a:ext cx="54" cy="29"/>
            </a:xfrm>
            <a:custGeom>
              <a:avLst/>
              <a:gdLst>
                <a:gd name="T0" fmla="*/ 0 w 54"/>
                <a:gd name="T1" fmla="*/ 1 h 29"/>
                <a:gd name="T2" fmla="*/ 14 w 54"/>
                <a:gd name="T3" fmla="*/ 10 h 29"/>
                <a:gd name="T4" fmla="*/ 25 w 54"/>
                <a:gd name="T5" fmla="*/ 20 h 29"/>
                <a:gd name="T6" fmla="*/ 39 w 54"/>
                <a:gd name="T7" fmla="*/ 28 h 29"/>
                <a:gd name="T8" fmla="*/ 47 w 54"/>
                <a:gd name="T9" fmla="*/ 29 h 29"/>
                <a:gd name="T10" fmla="*/ 54 w 54"/>
                <a:gd name="T11" fmla="*/ 29 h 29"/>
                <a:gd name="T12" fmla="*/ 44 w 54"/>
                <a:gd name="T13" fmla="*/ 19 h 29"/>
                <a:gd name="T14" fmla="*/ 32 w 54"/>
                <a:gd name="T15" fmla="*/ 11 h 29"/>
                <a:gd name="T16" fmla="*/ 5 w 54"/>
                <a:gd name="T17" fmla="*/ 0 h 29"/>
                <a:gd name="T18" fmla="*/ 0 w 54"/>
                <a:gd name="T19" fmla="*/ 1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4"/>
                <a:gd name="T31" fmla="*/ 0 h 29"/>
                <a:gd name="T32" fmla="*/ 54 w 54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4" h="29">
                  <a:moveTo>
                    <a:pt x="0" y="1"/>
                  </a:moveTo>
                  <a:lnTo>
                    <a:pt x="14" y="10"/>
                  </a:lnTo>
                  <a:lnTo>
                    <a:pt x="25" y="20"/>
                  </a:lnTo>
                  <a:lnTo>
                    <a:pt x="39" y="28"/>
                  </a:lnTo>
                  <a:lnTo>
                    <a:pt x="47" y="29"/>
                  </a:lnTo>
                  <a:lnTo>
                    <a:pt x="54" y="29"/>
                  </a:lnTo>
                  <a:lnTo>
                    <a:pt x="44" y="19"/>
                  </a:lnTo>
                  <a:lnTo>
                    <a:pt x="32" y="11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8" name="Freeform 143"/>
            <p:cNvSpPr/>
            <p:nvPr/>
          </p:nvSpPr>
          <p:spPr bwMode="auto">
            <a:xfrm>
              <a:off x="2161" y="2254"/>
              <a:ext cx="37" cy="16"/>
            </a:xfrm>
            <a:custGeom>
              <a:avLst/>
              <a:gdLst>
                <a:gd name="T0" fmla="*/ 0 w 37"/>
                <a:gd name="T1" fmla="*/ 0 h 16"/>
                <a:gd name="T2" fmla="*/ 17 w 37"/>
                <a:gd name="T3" fmla="*/ 10 h 16"/>
                <a:gd name="T4" fmla="*/ 27 w 37"/>
                <a:gd name="T5" fmla="*/ 14 h 16"/>
                <a:gd name="T6" fmla="*/ 37 w 37"/>
                <a:gd name="T7" fmla="*/ 16 h 16"/>
                <a:gd name="T8" fmla="*/ 19 w 37"/>
                <a:gd name="T9" fmla="*/ 6 h 16"/>
                <a:gd name="T10" fmla="*/ 0 w 37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"/>
                <a:gd name="T19" fmla="*/ 0 h 16"/>
                <a:gd name="T20" fmla="*/ 37 w 37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" h="16">
                  <a:moveTo>
                    <a:pt x="0" y="0"/>
                  </a:moveTo>
                  <a:lnTo>
                    <a:pt x="17" y="10"/>
                  </a:lnTo>
                  <a:lnTo>
                    <a:pt x="27" y="14"/>
                  </a:lnTo>
                  <a:lnTo>
                    <a:pt x="37" y="16"/>
                  </a:lnTo>
                  <a:lnTo>
                    <a:pt x="1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9" name="Freeform 144"/>
            <p:cNvSpPr/>
            <p:nvPr/>
          </p:nvSpPr>
          <p:spPr bwMode="auto">
            <a:xfrm>
              <a:off x="2192" y="2298"/>
              <a:ext cx="23" cy="9"/>
            </a:xfrm>
            <a:custGeom>
              <a:avLst/>
              <a:gdLst>
                <a:gd name="T0" fmla="*/ 0 w 23"/>
                <a:gd name="T1" fmla="*/ 1 h 9"/>
                <a:gd name="T2" fmla="*/ 11 w 23"/>
                <a:gd name="T3" fmla="*/ 6 h 9"/>
                <a:gd name="T4" fmla="*/ 16 w 23"/>
                <a:gd name="T5" fmla="*/ 9 h 9"/>
                <a:gd name="T6" fmla="*/ 23 w 23"/>
                <a:gd name="T7" fmla="*/ 8 h 9"/>
                <a:gd name="T8" fmla="*/ 20 w 23"/>
                <a:gd name="T9" fmla="*/ 5 h 9"/>
                <a:gd name="T10" fmla="*/ 16 w 23"/>
                <a:gd name="T11" fmla="*/ 3 h 9"/>
                <a:gd name="T12" fmla="*/ 8 w 23"/>
                <a:gd name="T13" fmla="*/ 0 h 9"/>
                <a:gd name="T14" fmla="*/ 0 w 23"/>
                <a:gd name="T15" fmla="*/ 1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9"/>
                <a:gd name="T26" fmla="*/ 23 w 23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9">
                  <a:moveTo>
                    <a:pt x="0" y="1"/>
                  </a:moveTo>
                  <a:lnTo>
                    <a:pt x="11" y="6"/>
                  </a:lnTo>
                  <a:lnTo>
                    <a:pt x="16" y="9"/>
                  </a:lnTo>
                  <a:lnTo>
                    <a:pt x="23" y="8"/>
                  </a:lnTo>
                  <a:lnTo>
                    <a:pt x="20" y="5"/>
                  </a:lnTo>
                  <a:lnTo>
                    <a:pt x="16" y="3"/>
                  </a:lnTo>
                  <a:lnTo>
                    <a:pt x="8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0" name="Freeform 145"/>
            <p:cNvSpPr/>
            <p:nvPr/>
          </p:nvSpPr>
          <p:spPr bwMode="auto">
            <a:xfrm>
              <a:off x="2037" y="2153"/>
              <a:ext cx="20" cy="37"/>
            </a:xfrm>
            <a:custGeom>
              <a:avLst/>
              <a:gdLst>
                <a:gd name="T0" fmla="*/ 2 w 20"/>
                <a:gd name="T1" fmla="*/ 0 h 37"/>
                <a:gd name="T2" fmla="*/ 0 w 20"/>
                <a:gd name="T3" fmla="*/ 5 h 37"/>
                <a:gd name="T4" fmla="*/ 0 w 20"/>
                <a:gd name="T5" fmla="*/ 10 h 37"/>
                <a:gd name="T6" fmla="*/ 5 w 20"/>
                <a:gd name="T7" fmla="*/ 19 h 37"/>
                <a:gd name="T8" fmla="*/ 20 w 20"/>
                <a:gd name="T9" fmla="*/ 37 h 37"/>
                <a:gd name="T10" fmla="*/ 19 w 20"/>
                <a:gd name="T11" fmla="*/ 28 h 37"/>
                <a:gd name="T12" fmla="*/ 15 w 20"/>
                <a:gd name="T13" fmla="*/ 20 h 37"/>
                <a:gd name="T14" fmla="*/ 5 w 20"/>
                <a:gd name="T15" fmla="*/ 6 h 37"/>
                <a:gd name="T16" fmla="*/ 2 w 20"/>
                <a:gd name="T17" fmla="*/ 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37"/>
                <a:gd name="T29" fmla="*/ 20 w 20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37">
                  <a:moveTo>
                    <a:pt x="2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5" y="19"/>
                  </a:lnTo>
                  <a:lnTo>
                    <a:pt x="20" y="37"/>
                  </a:lnTo>
                  <a:lnTo>
                    <a:pt x="19" y="28"/>
                  </a:lnTo>
                  <a:lnTo>
                    <a:pt x="15" y="20"/>
                  </a:lnTo>
                  <a:lnTo>
                    <a:pt x="5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1" name="Freeform 146"/>
            <p:cNvSpPr/>
            <p:nvPr/>
          </p:nvSpPr>
          <p:spPr bwMode="auto">
            <a:xfrm>
              <a:off x="1894" y="2000"/>
              <a:ext cx="62" cy="41"/>
            </a:xfrm>
            <a:custGeom>
              <a:avLst/>
              <a:gdLst>
                <a:gd name="T0" fmla="*/ 52 w 62"/>
                <a:gd name="T1" fmla="*/ 0 h 41"/>
                <a:gd name="T2" fmla="*/ 39 w 62"/>
                <a:gd name="T3" fmla="*/ 12 h 41"/>
                <a:gd name="T4" fmla="*/ 32 w 62"/>
                <a:gd name="T5" fmla="*/ 15 h 41"/>
                <a:gd name="T6" fmla="*/ 25 w 62"/>
                <a:gd name="T7" fmla="*/ 15 h 41"/>
                <a:gd name="T8" fmla="*/ 12 w 62"/>
                <a:gd name="T9" fmla="*/ 19 h 41"/>
                <a:gd name="T10" fmla="*/ 13 w 62"/>
                <a:gd name="T11" fmla="*/ 27 h 41"/>
                <a:gd name="T12" fmla="*/ 4 w 62"/>
                <a:gd name="T13" fmla="*/ 33 h 41"/>
                <a:gd name="T14" fmla="*/ 2 w 62"/>
                <a:gd name="T15" fmla="*/ 36 h 41"/>
                <a:gd name="T16" fmla="*/ 0 w 62"/>
                <a:gd name="T17" fmla="*/ 41 h 41"/>
                <a:gd name="T18" fmla="*/ 15 w 62"/>
                <a:gd name="T19" fmla="*/ 32 h 41"/>
                <a:gd name="T20" fmla="*/ 30 w 62"/>
                <a:gd name="T21" fmla="*/ 24 h 41"/>
                <a:gd name="T22" fmla="*/ 60 w 62"/>
                <a:gd name="T23" fmla="*/ 14 h 41"/>
                <a:gd name="T24" fmla="*/ 62 w 62"/>
                <a:gd name="T25" fmla="*/ 12 h 41"/>
                <a:gd name="T26" fmla="*/ 60 w 62"/>
                <a:gd name="T27" fmla="*/ 10 h 41"/>
                <a:gd name="T28" fmla="*/ 53 w 62"/>
                <a:gd name="T29" fmla="*/ 7 h 41"/>
                <a:gd name="T30" fmla="*/ 52 w 62"/>
                <a:gd name="T31" fmla="*/ 0 h 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2"/>
                <a:gd name="T49" fmla="*/ 0 h 41"/>
                <a:gd name="T50" fmla="*/ 62 w 62"/>
                <a:gd name="T51" fmla="*/ 41 h 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2" h="41">
                  <a:moveTo>
                    <a:pt x="52" y="0"/>
                  </a:moveTo>
                  <a:lnTo>
                    <a:pt x="39" y="12"/>
                  </a:lnTo>
                  <a:lnTo>
                    <a:pt x="32" y="15"/>
                  </a:lnTo>
                  <a:lnTo>
                    <a:pt x="25" y="15"/>
                  </a:lnTo>
                  <a:lnTo>
                    <a:pt x="12" y="19"/>
                  </a:lnTo>
                  <a:lnTo>
                    <a:pt x="13" y="27"/>
                  </a:lnTo>
                  <a:lnTo>
                    <a:pt x="4" y="33"/>
                  </a:lnTo>
                  <a:lnTo>
                    <a:pt x="2" y="36"/>
                  </a:lnTo>
                  <a:lnTo>
                    <a:pt x="0" y="41"/>
                  </a:lnTo>
                  <a:lnTo>
                    <a:pt x="15" y="32"/>
                  </a:lnTo>
                  <a:lnTo>
                    <a:pt x="30" y="24"/>
                  </a:lnTo>
                  <a:lnTo>
                    <a:pt x="60" y="14"/>
                  </a:lnTo>
                  <a:lnTo>
                    <a:pt x="62" y="12"/>
                  </a:lnTo>
                  <a:lnTo>
                    <a:pt x="60" y="10"/>
                  </a:lnTo>
                  <a:lnTo>
                    <a:pt x="53" y="7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2" name="Freeform 147"/>
            <p:cNvSpPr/>
            <p:nvPr/>
          </p:nvSpPr>
          <p:spPr bwMode="auto">
            <a:xfrm>
              <a:off x="1894" y="2000"/>
              <a:ext cx="62" cy="41"/>
            </a:xfrm>
            <a:custGeom>
              <a:avLst/>
              <a:gdLst>
                <a:gd name="T0" fmla="*/ 52 w 62"/>
                <a:gd name="T1" fmla="*/ 0 h 41"/>
                <a:gd name="T2" fmla="*/ 39 w 62"/>
                <a:gd name="T3" fmla="*/ 12 h 41"/>
                <a:gd name="T4" fmla="*/ 32 w 62"/>
                <a:gd name="T5" fmla="*/ 15 h 41"/>
                <a:gd name="T6" fmla="*/ 25 w 62"/>
                <a:gd name="T7" fmla="*/ 15 h 41"/>
                <a:gd name="T8" fmla="*/ 12 w 62"/>
                <a:gd name="T9" fmla="*/ 19 h 41"/>
                <a:gd name="T10" fmla="*/ 13 w 62"/>
                <a:gd name="T11" fmla="*/ 27 h 41"/>
                <a:gd name="T12" fmla="*/ 4 w 62"/>
                <a:gd name="T13" fmla="*/ 33 h 41"/>
                <a:gd name="T14" fmla="*/ 2 w 62"/>
                <a:gd name="T15" fmla="*/ 36 h 41"/>
                <a:gd name="T16" fmla="*/ 0 w 62"/>
                <a:gd name="T17" fmla="*/ 41 h 41"/>
                <a:gd name="T18" fmla="*/ 15 w 62"/>
                <a:gd name="T19" fmla="*/ 32 h 41"/>
                <a:gd name="T20" fmla="*/ 30 w 62"/>
                <a:gd name="T21" fmla="*/ 24 h 41"/>
                <a:gd name="T22" fmla="*/ 60 w 62"/>
                <a:gd name="T23" fmla="*/ 14 h 41"/>
                <a:gd name="T24" fmla="*/ 62 w 62"/>
                <a:gd name="T25" fmla="*/ 12 h 41"/>
                <a:gd name="T26" fmla="*/ 60 w 62"/>
                <a:gd name="T27" fmla="*/ 10 h 41"/>
                <a:gd name="T28" fmla="*/ 53 w 62"/>
                <a:gd name="T29" fmla="*/ 7 h 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2"/>
                <a:gd name="T46" fmla="*/ 0 h 41"/>
                <a:gd name="T47" fmla="*/ 62 w 62"/>
                <a:gd name="T48" fmla="*/ 41 h 4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2" h="41">
                  <a:moveTo>
                    <a:pt x="52" y="0"/>
                  </a:moveTo>
                  <a:lnTo>
                    <a:pt x="39" y="12"/>
                  </a:lnTo>
                  <a:lnTo>
                    <a:pt x="32" y="15"/>
                  </a:lnTo>
                  <a:lnTo>
                    <a:pt x="25" y="15"/>
                  </a:lnTo>
                  <a:lnTo>
                    <a:pt x="12" y="19"/>
                  </a:lnTo>
                  <a:lnTo>
                    <a:pt x="13" y="27"/>
                  </a:lnTo>
                  <a:lnTo>
                    <a:pt x="4" y="33"/>
                  </a:lnTo>
                  <a:lnTo>
                    <a:pt x="2" y="36"/>
                  </a:lnTo>
                  <a:lnTo>
                    <a:pt x="0" y="41"/>
                  </a:lnTo>
                  <a:lnTo>
                    <a:pt x="15" y="32"/>
                  </a:lnTo>
                  <a:lnTo>
                    <a:pt x="30" y="24"/>
                  </a:lnTo>
                  <a:lnTo>
                    <a:pt x="60" y="14"/>
                  </a:lnTo>
                  <a:lnTo>
                    <a:pt x="62" y="12"/>
                  </a:lnTo>
                  <a:lnTo>
                    <a:pt x="60" y="10"/>
                  </a:lnTo>
                  <a:lnTo>
                    <a:pt x="53" y="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3" name="Freeform 148"/>
            <p:cNvSpPr/>
            <p:nvPr/>
          </p:nvSpPr>
          <p:spPr bwMode="auto">
            <a:xfrm>
              <a:off x="1898" y="2007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3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6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0 w 63"/>
                <a:gd name="T23" fmla="*/ 13 h 40"/>
                <a:gd name="T24" fmla="*/ 63 w 63"/>
                <a:gd name="T25" fmla="*/ 11 h 40"/>
                <a:gd name="T26" fmla="*/ 60 w 63"/>
                <a:gd name="T27" fmla="*/ 8 h 40"/>
                <a:gd name="T28" fmla="*/ 53 w 63"/>
                <a:gd name="T29" fmla="*/ 6 h 40"/>
                <a:gd name="T30" fmla="*/ 51 w 63"/>
                <a:gd name="T31" fmla="*/ 0 h 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3"/>
                <a:gd name="T49" fmla="*/ 0 h 40"/>
                <a:gd name="T50" fmla="*/ 63 w 63"/>
                <a:gd name="T51" fmla="*/ 40 h 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3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6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0" y="13"/>
                  </a:lnTo>
                  <a:lnTo>
                    <a:pt x="63" y="11"/>
                  </a:lnTo>
                  <a:lnTo>
                    <a:pt x="60" y="8"/>
                  </a:lnTo>
                  <a:lnTo>
                    <a:pt x="53" y="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4" name="Freeform 149"/>
            <p:cNvSpPr/>
            <p:nvPr/>
          </p:nvSpPr>
          <p:spPr bwMode="auto">
            <a:xfrm>
              <a:off x="1898" y="2007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3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6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0 w 63"/>
                <a:gd name="T23" fmla="*/ 13 h 40"/>
                <a:gd name="T24" fmla="*/ 63 w 63"/>
                <a:gd name="T25" fmla="*/ 11 h 40"/>
                <a:gd name="T26" fmla="*/ 60 w 63"/>
                <a:gd name="T27" fmla="*/ 8 h 40"/>
                <a:gd name="T28" fmla="*/ 53 w 63"/>
                <a:gd name="T29" fmla="*/ 6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3"/>
                <a:gd name="T46" fmla="*/ 0 h 40"/>
                <a:gd name="T47" fmla="*/ 63 w 63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3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6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0" y="13"/>
                  </a:lnTo>
                  <a:lnTo>
                    <a:pt x="63" y="11"/>
                  </a:lnTo>
                  <a:lnTo>
                    <a:pt x="60" y="8"/>
                  </a:lnTo>
                  <a:lnTo>
                    <a:pt x="53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5" name="Freeform 150"/>
            <p:cNvSpPr/>
            <p:nvPr/>
          </p:nvSpPr>
          <p:spPr bwMode="auto">
            <a:xfrm>
              <a:off x="2118" y="1984"/>
              <a:ext cx="49" cy="28"/>
            </a:xfrm>
            <a:custGeom>
              <a:avLst/>
              <a:gdLst>
                <a:gd name="T0" fmla="*/ 2 w 49"/>
                <a:gd name="T1" fmla="*/ 24 h 28"/>
                <a:gd name="T2" fmla="*/ 19 w 49"/>
                <a:gd name="T3" fmla="*/ 25 h 28"/>
                <a:gd name="T4" fmla="*/ 37 w 49"/>
                <a:gd name="T5" fmla="*/ 28 h 28"/>
                <a:gd name="T6" fmla="*/ 35 w 49"/>
                <a:gd name="T7" fmla="*/ 23 h 28"/>
                <a:gd name="T8" fmla="*/ 33 w 49"/>
                <a:gd name="T9" fmla="*/ 19 h 28"/>
                <a:gd name="T10" fmla="*/ 48 w 49"/>
                <a:gd name="T11" fmla="*/ 17 h 28"/>
                <a:gd name="T12" fmla="*/ 49 w 49"/>
                <a:gd name="T13" fmla="*/ 16 h 28"/>
                <a:gd name="T14" fmla="*/ 48 w 49"/>
                <a:gd name="T15" fmla="*/ 14 h 28"/>
                <a:gd name="T16" fmla="*/ 33 w 49"/>
                <a:gd name="T17" fmla="*/ 9 h 28"/>
                <a:gd name="T18" fmla="*/ 22 w 49"/>
                <a:gd name="T19" fmla="*/ 0 h 28"/>
                <a:gd name="T20" fmla="*/ 22 w 49"/>
                <a:gd name="T21" fmla="*/ 4 h 28"/>
                <a:gd name="T22" fmla="*/ 0 w 49"/>
                <a:gd name="T23" fmla="*/ 21 h 28"/>
                <a:gd name="T24" fmla="*/ 2 w 49"/>
                <a:gd name="T25" fmla="*/ 24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9"/>
                <a:gd name="T40" fmla="*/ 0 h 28"/>
                <a:gd name="T41" fmla="*/ 49 w 49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9" h="28">
                  <a:moveTo>
                    <a:pt x="2" y="24"/>
                  </a:moveTo>
                  <a:lnTo>
                    <a:pt x="19" y="25"/>
                  </a:lnTo>
                  <a:lnTo>
                    <a:pt x="37" y="28"/>
                  </a:lnTo>
                  <a:lnTo>
                    <a:pt x="35" y="23"/>
                  </a:lnTo>
                  <a:lnTo>
                    <a:pt x="33" y="19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48" y="14"/>
                  </a:lnTo>
                  <a:lnTo>
                    <a:pt x="33" y="9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0" y="21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6" name="Freeform 151"/>
            <p:cNvSpPr/>
            <p:nvPr/>
          </p:nvSpPr>
          <p:spPr bwMode="auto">
            <a:xfrm>
              <a:off x="1838" y="1971"/>
              <a:ext cx="302" cy="72"/>
            </a:xfrm>
            <a:custGeom>
              <a:avLst/>
              <a:gdLst>
                <a:gd name="T0" fmla="*/ 114 w 302"/>
                <a:gd name="T1" fmla="*/ 7 h 72"/>
                <a:gd name="T2" fmla="*/ 94 w 302"/>
                <a:gd name="T3" fmla="*/ 9 h 72"/>
                <a:gd name="T4" fmla="*/ 76 w 302"/>
                <a:gd name="T5" fmla="*/ 15 h 72"/>
                <a:gd name="T6" fmla="*/ 39 w 302"/>
                <a:gd name="T7" fmla="*/ 25 h 72"/>
                <a:gd name="T8" fmla="*/ 0 w 302"/>
                <a:gd name="T9" fmla="*/ 34 h 72"/>
                <a:gd name="T10" fmla="*/ 0 w 302"/>
                <a:gd name="T11" fmla="*/ 38 h 72"/>
                <a:gd name="T12" fmla="*/ 9 w 302"/>
                <a:gd name="T13" fmla="*/ 47 h 72"/>
                <a:gd name="T14" fmla="*/ 20 w 302"/>
                <a:gd name="T15" fmla="*/ 52 h 72"/>
                <a:gd name="T16" fmla="*/ 33 w 302"/>
                <a:gd name="T17" fmla="*/ 56 h 72"/>
                <a:gd name="T18" fmla="*/ 45 w 302"/>
                <a:gd name="T19" fmla="*/ 53 h 72"/>
                <a:gd name="T20" fmla="*/ 80 w 302"/>
                <a:gd name="T21" fmla="*/ 34 h 72"/>
                <a:gd name="T22" fmla="*/ 91 w 302"/>
                <a:gd name="T23" fmla="*/ 33 h 72"/>
                <a:gd name="T24" fmla="*/ 103 w 302"/>
                <a:gd name="T25" fmla="*/ 34 h 72"/>
                <a:gd name="T26" fmla="*/ 108 w 302"/>
                <a:gd name="T27" fmla="*/ 37 h 72"/>
                <a:gd name="T28" fmla="*/ 113 w 302"/>
                <a:gd name="T29" fmla="*/ 42 h 72"/>
                <a:gd name="T30" fmla="*/ 136 w 302"/>
                <a:gd name="T31" fmla="*/ 58 h 72"/>
                <a:gd name="T32" fmla="*/ 148 w 302"/>
                <a:gd name="T33" fmla="*/ 65 h 72"/>
                <a:gd name="T34" fmla="*/ 161 w 302"/>
                <a:gd name="T35" fmla="*/ 70 h 72"/>
                <a:gd name="T36" fmla="*/ 179 w 302"/>
                <a:gd name="T37" fmla="*/ 72 h 72"/>
                <a:gd name="T38" fmla="*/ 195 w 302"/>
                <a:gd name="T39" fmla="*/ 70 h 72"/>
                <a:gd name="T40" fmla="*/ 209 w 302"/>
                <a:gd name="T41" fmla="*/ 65 h 72"/>
                <a:gd name="T42" fmla="*/ 223 w 302"/>
                <a:gd name="T43" fmla="*/ 56 h 72"/>
                <a:gd name="T44" fmla="*/ 245 w 302"/>
                <a:gd name="T45" fmla="*/ 34 h 72"/>
                <a:gd name="T46" fmla="*/ 251 w 302"/>
                <a:gd name="T47" fmla="*/ 33 h 72"/>
                <a:gd name="T48" fmla="*/ 256 w 302"/>
                <a:gd name="T49" fmla="*/ 34 h 72"/>
                <a:gd name="T50" fmla="*/ 261 w 302"/>
                <a:gd name="T51" fmla="*/ 37 h 72"/>
                <a:gd name="T52" fmla="*/ 268 w 302"/>
                <a:gd name="T53" fmla="*/ 38 h 72"/>
                <a:gd name="T54" fmla="*/ 279 w 302"/>
                <a:gd name="T55" fmla="*/ 37 h 72"/>
                <a:gd name="T56" fmla="*/ 292 w 302"/>
                <a:gd name="T57" fmla="*/ 33 h 72"/>
                <a:gd name="T58" fmla="*/ 297 w 302"/>
                <a:gd name="T59" fmla="*/ 29 h 72"/>
                <a:gd name="T60" fmla="*/ 300 w 302"/>
                <a:gd name="T61" fmla="*/ 24 h 72"/>
                <a:gd name="T62" fmla="*/ 302 w 302"/>
                <a:gd name="T63" fmla="*/ 17 h 72"/>
                <a:gd name="T64" fmla="*/ 300 w 302"/>
                <a:gd name="T65" fmla="*/ 8 h 72"/>
                <a:gd name="T66" fmla="*/ 298 w 302"/>
                <a:gd name="T67" fmla="*/ 5 h 72"/>
                <a:gd name="T68" fmla="*/ 295 w 302"/>
                <a:gd name="T69" fmla="*/ 3 h 72"/>
                <a:gd name="T70" fmla="*/ 288 w 302"/>
                <a:gd name="T71" fmla="*/ 1 h 72"/>
                <a:gd name="T72" fmla="*/ 266 w 302"/>
                <a:gd name="T73" fmla="*/ 0 h 72"/>
                <a:gd name="T74" fmla="*/ 244 w 302"/>
                <a:gd name="T75" fmla="*/ 1 h 72"/>
                <a:gd name="T76" fmla="*/ 214 w 302"/>
                <a:gd name="T77" fmla="*/ 4 h 72"/>
                <a:gd name="T78" fmla="*/ 184 w 302"/>
                <a:gd name="T79" fmla="*/ 3 h 72"/>
                <a:gd name="T80" fmla="*/ 154 w 302"/>
                <a:gd name="T81" fmla="*/ 1 h 72"/>
                <a:gd name="T82" fmla="*/ 124 w 302"/>
                <a:gd name="T83" fmla="*/ 1 h 72"/>
                <a:gd name="T84" fmla="*/ 114 w 302"/>
                <a:gd name="T85" fmla="*/ 7 h 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02"/>
                <a:gd name="T130" fmla="*/ 0 h 72"/>
                <a:gd name="T131" fmla="*/ 302 w 302"/>
                <a:gd name="T132" fmla="*/ 72 h 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02" h="72">
                  <a:moveTo>
                    <a:pt x="114" y="7"/>
                  </a:moveTo>
                  <a:lnTo>
                    <a:pt x="94" y="9"/>
                  </a:lnTo>
                  <a:lnTo>
                    <a:pt x="76" y="15"/>
                  </a:lnTo>
                  <a:lnTo>
                    <a:pt x="39" y="25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9" y="47"/>
                  </a:lnTo>
                  <a:lnTo>
                    <a:pt x="20" y="52"/>
                  </a:lnTo>
                  <a:lnTo>
                    <a:pt x="33" y="56"/>
                  </a:lnTo>
                  <a:lnTo>
                    <a:pt x="45" y="53"/>
                  </a:lnTo>
                  <a:lnTo>
                    <a:pt x="80" y="34"/>
                  </a:lnTo>
                  <a:lnTo>
                    <a:pt x="91" y="33"/>
                  </a:lnTo>
                  <a:lnTo>
                    <a:pt x="103" y="34"/>
                  </a:lnTo>
                  <a:lnTo>
                    <a:pt x="108" y="37"/>
                  </a:lnTo>
                  <a:lnTo>
                    <a:pt x="113" y="42"/>
                  </a:lnTo>
                  <a:lnTo>
                    <a:pt x="136" y="58"/>
                  </a:lnTo>
                  <a:lnTo>
                    <a:pt x="148" y="65"/>
                  </a:lnTo>
                  <a:lnTo>
                    <a:pt x="161" y="70"/>
                  </a:lnTo>
                  <a:lnTo>
                    <a:pt x="179" y="72"/>
                  </a:lnTo>
                  <a:lnTo>
                    <a:pt x="195" y="70"/>
                  </a:lnTo>
                  <a:lnTo>
                    <a:pt x="209" y="65"/>
                  </a:lnTo>
                  <a:lnTo>
                    <a:pt x="223" y="56"/>
                  </a:lnTo>
                  <a:lnTo>
                    <a:pt x="245" y="34"/>
                  </a:lnTo>
                  <a:lnTo>
                    <a:pt x="251" y="33"/>
                  </a:lnTo>
                  <a:lnTo>
                    <a:pt x="256" y="34"/>
                  </a:lnTo>
                  <a:lnTo>
                    <a:pt x="261" y="37"/>
                  </a:lnTo>
                  <a:lnTo>
                    <a:pt x="268" y="38"/>
                  </a:lnTo>
                  <a:lnTo>
                    <a:pt x="279" y="37"/>
                  </a:lnTo>
                  <a:lnTo>
                    <a:pt x="292" y="33"/>
                  </a:lnTo>
                  <a:lnTo>
                    <a:pt x="297" y="29"/>
                  </a:lnTo>
                  <a:lnTo>
                    <a:pt x="300" y="24"/>
                  </a:lnTo>
                  <a:lnTo>
                    <a:pt x="302" y="17"/>
                  </a:lnTo>
                  <a:lnTo>
                    <a:pt x="300" y="8"/>
                  </a:lnTo>
                  <a:lnTo>
                    <a:pt x="298" y="5"/>
                  </a:lnTo>
                  <a:lnTo>
                    <a:pt x="295" y="3"/>
                  </a:lnTo>
                  <a:lnTo>
                    <a:pt x="288" y="1"/>
                  </a:lnTo>
                  <a:lnTo>
                    <a:pt x="266" y="0"/>
                  </a:lnTo>
                  <a:lnTo>
                    <a:pt x="244" y="1"/>
                  </a:lnTo>
                  <a:lnTo>
                    <a:pt x="214" y="4"/>
                  </a:lnTo>
                  <a:lnTo>
                    <a:pt x="184" y="3"/>
                  </a:lnTo>
                  <a:lnTo>
                    <a:pt x="154" y="1"/>
                  </a:lnTo>
                  <a:lnTo>
                    <a:pt x="124" y="1"/>
                  </a:lnTo>
                  <a:lnTo>
                    <a:pt x="114" y="7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7" name="Freeform 152"/>
            <p:cNvSpPr/>
            <p:nvPr/>
          </p:nvSpPr>
          <p:spPr bwMode="auto">
            <a:xfrm>
              <a:off x="2121" y="1979"/>
              <a:ext cx="12" cy="11"/>
            </a:xfrm>
            <a:custGeom>
              <a:avLst/>
              <a:gdLst>
                <a:gd name="T0" fmla="*/ 6 w 12"/>
                <a:gd name="T1" fmla="*/ 11 h 11"/>
                <a:gd name="T2" fmla="*/ 10 w 12"/>
                <a:gd name="T3" fmla="*/ 9 h 11"/>
                <a:gd name="T4" fmla="*/ 12 w 12"/>
                <a:gd name="T5" fmla="*/ 5 h 11"/>
                <a:gd name="T6" fmla="*/ 10 w 12"/>
                <a:gd name="T7" fmla="*/ 1 h 11"/>
                <a:gd name="T8" fmla="*/ 6 w 12"/>
                <a:gd name="T9" fmla="*/ 0 h 11"/>
                <a:gd name="T10" fmla="*/ 1 w 12"/>
                <a:gd name="T11" fmla="*/ 1 h 11"/>
                <a:gd name="T12" fmla="*/ 0 w 12"/>
                <a:gd name="T13" fmla="*/ 5 h 11"/>
                <a:gd name="T14" fmla="*/ 1 w 12"/>
                <a:gd name="T15" fmla="*/ 9 h 11"/>
                <a:gd name="T16" fmla="*/ 6 w 12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1"/>
                <a:gd name="T29" fmla="*/ 12 w 1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1">
                  <a:moveTo>
                    <a:pt x="6" y="11"/>
                  </a:moveTo>
                  <a:lnTo>
                    <a:pt x="10" y="9"/>
                  </a:lnTo>
                  <a:lnTo>
                    <a:pt x="12" y="5"/>
                  </a:lnTo>
                  <a:lnTo>
                    <a:pt x="10" y="1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1" y="9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8" name="Freeform 153"/>
            <p:cNvSpPr/>
            <p:nvPr/>
          </p:nvSpPr>
          <p:spPr bwMode="auto">
            <a:xfrm>
              <a:off x="1894" y="1798"/>
              <a:ext cx="217" cy="188"/>
            </a:xfrm>
            <a:custGeom>
              <a:avLst/>
              <a:gdLst>
                <a:gd name="T0" fmla="*/ 52 w 217"/>
                <a:gd name="T1" fmla="*/ 176 h 188"/>
                <a:gd name="T2" fmla="*/ 49 w 217"/>
                <a:gd name="T3" fmla="*/ 164 h 188"/>
                <a:gd name="T4" fmla="*/ 54 w 217"/>
                <a:gd name="T5" fmla="*/ 163 h 188"/>
                <a:gd name="T6" fmla="*/ 55 w 217"/>
                <a:gd name="T7" fmla="*/ 158 h 188"/>
                <a:gd name="T8" fmla="*/ 52 w 217"/>
                <a:gd name="T9" fmla="*/ 145 h 188"/>
                <a:gd name="T10" fmla="*/ 52 w 217"/>
                <a:gd name="T11" fmla="*/ 139 h 188"/>
                <a:gd name="T12" fmla="*/ 60 w 217"/>
                <a:gd name="T13" fmla="*/ 137 h 188"/>
                <a:gd name="T14" fmla="*/ 49 w 217"/>
                <a:gd name="T15" fmla="*/ 124 h 188"/>
                <a:gd name="T16" fmla="*/ 58 w 217"/>
                <a:gd name="T17" fmla="*/ 113 h 188"/>
                <a:gd name="T18" fmla="*/ 4 w 217"/>
                <a:gd name="T19" fmla="*/ 76 h 188"/>
                <a:gd name="T20" fmla="*/ 0 w 217"/>
                <a:gd name="T21" fmla="*/ 68 h 188"/>
                <a:gd name="T22" fmla="*/ 8 w 217"/>
                <a:gd name="T23" fmla="*/ 58 h 188"/>
                <a:gd name="T24" fmla="*/ 69 w 217"/>
                <a:gd name="T25" fmla="*/ 92 h 188"/>
                <a:gd name="T26" fmla="*/ 13 w 217"/>
                <a:gd name="T27" fmla="*/ 48 h 188"/>
                <a:gd name="T28" fmla="*/ 9 w 217"/>
                <a:gd name="T29" fmla="*/ 28 h 188"/>
                <a:gd name="T30" fmla="*/ 34 w 217"/>
                <a:gd name="T31" fmla="*/ 47 h 188"/>
                <a:gd name="T32" fmla="*/ 55 w 217"/>
                <a:gd name="T33" fmla="*/ 63 h 188"/>
                <a:gd name="T34" fmla="*/ 79 w 217"/>
                <a:gd name="T35" fmla="*/ 73 h 188"/>
                <a:gd name="T36" fmla="*/ 29 w 217"/>
                <a:gd name="T37" fmla="*/ 28 h 188"/>
                <a:gd name="T38" fmla="*/ 24 w 217"/>
                <a:gd name="T39" fmla="*/ 15 h 188"/>
                <a:gd name="T40" fmla="*/ 28 w 217"/>
                <a:gd name="T41" fmla="*/ 2 h 188"/>
                <a:gd name="T42" fmla="*/ 78 w 217"/>
                <a:gd name="T43" fmla="*/ 55 h 188"/>
                <a:gd name="T44" fmla="*/ 99 w 217"/>
                <a:gd name="T45" fmla="*/ 68 h 188"/>
                <a:gd name="T46" fmla="*/ 90 w 217"/>
                <a:gd name="T47" fmla="*/ 56 h 188"/>
                <a:gd name="T48" fmla="*/ 64 w 217"/>
                <a:gd name="T49" fmla="*/ 26 h 188"/>
                <a:gd name="T50" fmla="*/ 58 w 217"/>
                <a:gd name="T51" fmla="*/ 8 h 188"/>
                <a:gd name="T52" fmla="*/ 114 w 217"/>
                <a:gd name="T53" fmla="*/ 56 h 188"/>
                <a:gd name="T54" fmla="*/ 135 w 217"/>
                <a:gd name="T55" fmla="*/ 73 h 188"/>
                <a:gd name="T56" fmla="*/ 134 w 217"/>
                <a:gd name="T57" fmla="*/ 61 h 188"/>
                <a:gd name="T58" fmla="*/ 122 w 217"/>
                <a:gd name="T59" fmla="*/ 41 h 188"/>
                <a:gd name="T60" fmla="*/ 125 w 217"/>
                <a:gd name="T61" fmla="*/ 36 h 188"/>
                <a:gd name="T62" fmla="*/ 134 w 217"/>
                <a:gd name="T63" fmla="*/ 39 h 188"/>
                <a:gd name="T64" fmla="*/ 149 w 217"/>
                <a:gd name="T65" fmla="*/ 52 h 188"/>
                <a:gd name="T66" fmla="*/ 190 w 217"/>
                <a:gd name="T67" fmla="*/ 89 h 188"/>
                <a:gd name="T68" fmla="*/ 217 w 217"/>
                <a:gd name="T69" fmla="*/ 115 h 188"/>
                <a:gd name="T70" fmla="*/ 217 w 217"/>
                <a:gd name="T71" fmla="*/ 123 h 188"/>
                <a:gd name="T72" fmla="*/ 202 w 217"/>
                <a:gd name="T73" fmla="*/ 132 h 188"/>
                <a:gd name="T74" fmla="*/ 172 w 217"/>
                <a:gd name="T75" fmla="*/ 142 h 188"/>
                <a:gd name="T76" fmla="*/ 157 w 217"/>
                <a:gd name="T77" fmla="*/ 156 h 188"/>
                <a:gd name="T78" fmla="*/ 167 w 217"/>
                <a:gd name="T79" fmla="*/ 176 h 188"/>
                <a:gd name="T80" fmla="*/ 168 w 217"/>
                <a:gd name="T81" fmla="*/ 182 h 188"/>
                <a:gd name="T82" fmla="*/ 154 w 217"/>
                <a:gd name="T83" fmla="*/ 187 h 188"/>
                <a:gd name="T84" fmla="*/ 59 w 217"/>
                <a:gd name="T85" fmla="*/ 187 h 18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7"/>
                <a:gd name="T130" fmla="*/ 0 h 188"/>
                <a:gd name="T131" fmla="*/ 217 w 217"/>
                <a:gd name="T132" fmla="*/ 188 h 18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7" h="188">
                  <a:moveTo>
                    <a:pt x="59" y="187"/>
                  </a:moveTo>
                  <a:lnTo>
                    <a:pt x="52" y="176"/>
                  </a:lnTo>
                  <a:lnTo>
                    <a:pt x="49" y="171"/>
                  </a:lnTo>
                  <a:lnTo>
                    <a:pt x="49" y="164"/>
                  </a:lnTo>
                  <a:lnTo>
                    <a:pt x="50" y="163"/>
                  </a:lnTo>
                  <a:lnTo>
                    <a:pt x="54" y="163"/>
                  </a:lnTo>
                  <a:lnTo>
                    <a:pt x="55" y="162"/>
                  </a:lnTo>
                  <a:lnTo>
                    <a:pt x="55" y="158"/>
                  </a:lnTo>
                  <a:lnTo>
                    <a:pt x="54" y="153"/>
                  </a:lnTo>
                  <a:lnTo>
                    <a:pt x="52" y="145"/>
                  </a:lnTo>
                  <a:lnTo>
                    <a:pt x="50" y="143"/>
                  </a:lnTo>
                  <a:lnTo>
                    <a:pt x="52" y="139"/>
                  </a:lnTo>
                  <a:lnTo>
                    <a:pt x="55" y="138"/>
                  </a:lnTo>
                  <a:lnTo>
                    <a:pt x="60" y="137"/>
                  </a:lnTo>
                  <a:lnTo>
                    <a:pt x="60" y="134"/>
                  </a:lnTo>
                  <a:lnTo>
                    <a:pt x="49" y="124"/>
                  </a:lnTo>
                  <a:lnTo>
                    <a:pt x="39" y="113"/>
                  </a:lnTo>
                  <a:lnTo>
                    <a:pt x="58" y="113"/>
                  </a:lnTo>
                  <a:lnTo>
                    <a:pt x="23" y="85"/>
                  </a:lnTo>
                  <a:lnTo>
                    <a:pt x="4" y="76"/>
                  </a:lnTo>
                  <a:lnTo>
                    <a:pt x="2" y="72"/>
                  </a:lnTo>
                  <a:lnTo>
                    <a:pt x="0" y="68"/>
                  </a:lnTo>
                  <a:lnTo>
                    <a:pt x="0" y="58"/>
                  </a:lnTo>
                  <a:lnTo>
                    <a:pt x="8" y="58"/>
                  </a:lnTo>
                  <a:lnTo>
                    <a:pt x="64" y="91"/>
                  </a:lnTo>
                  <a:lnTo>
                    <a:pt x="69" y="92"/>
                  </a:lnTo>
                  <a:lnTo>
                    <a:pt x="18" y="56"/>
                  </a:lnTo>
                  <a:lnTo>
                    <a:pt x="13" y="48"/>
                  </a:lnTo>
                  <a:lnTo>
                    <a:pt x="9" y="38"/>
                  </a:lnTo>
                  <a:lnTo>
                    <a:pt x="9" y="28"/>
                  </a:lnTo>
                  <a:lnTo>
                    <a:pt x="14" y="28"/>
                  </a:lnTo>
                  <a:lnTo>
                    <a:pt x="34" y="47"/>
                  </a:lnTo>
                  <a:lnTo>
                    <a:pt x="44" y="56"/>
                  </a:lnTo>
                  <a:lnTo>
                    <a:pt x="55" y="63"/>
                  </a:lnTo>
                  <a:lnTo>
                    <a:pt x="68" y="70"/>
                  </a:lnTo>
                  <a:lnTo>
                    <a:pt x="79" y="73"/>
                  </a:lnTo>
                  <a:lnTo>
                    <a:pt x="60" y="60"/>
                  </a:lnTo>
                  <a:lnTo>
                    <a:pt x="29" y="28"/>
                  </a:lnTo>
                  <a:lnTo>
                    <a:pt x="25" y="23"/>
                  </a:lnTo>
                  <a:lnTo>
                    <a:pt x="24" y="15"/>
                  </a:lnTo>
                  <a:lnTo>
                    <a:pt x="24" y="2"/>
                  </a:lnTo>
                  <a:lnTo>
                    <a:pt x="28" y="2"/>
                  </a:lnTo>
                  <a:lnTo>
                    <a:pt x="60" y="38"/>
                  </a:lnTo>
                  <a:lnTo>
                    <a:pt x="78" y="55"/>
                  </a:lnTo>
                  <a:lnTo>
                    <a:pt x="98" y="68"/>
                  </a:lnTo>
                  <a:lnTo>
                    <a:pt x="99" y="68"/>
                  </a:lnTo>
                  <a:lnTo>
                    <a:pt x="99" y="67"/>
                  </a:lnTo>
                  <a:lnTo>
                    <a:pt x="90" y="56"/>
                  </a:lnTo>
                  <a:lnTo>
                    <a:pt x="80" y="47"/>
                  </a:lnTo>
                  <a:lnTo>
                    <a:pt x="64" y="26"/>
                  </a:lnTo>
                  <a:lnTo>
                    <a:pt x="59" y="14"/>
                  </a:lnTo>
                  <a:lnTo>
                    <a:pt x="58" y="8"/>
                  </a:lnTo>
                  <a:lnTo>
                    <a:pt x="58" y="0"/>
                  </a:lnTo>
                  <a:lnTo>
                    <a:pt x="114" y="56"/>
                  </a:lnTo>
                  <a:lnTo>
                    <a:pt x="128" y="68"/>
                  </a:lnTo>
                  <a:lnTo>
                    <a:pt x="135" y="73"/>
                  </a:lnTo>
                  <a:lnTo>
                    <a:pt x="145" y="76"/>
                  </a:lnTo>
                  <a:lnTo>
                    <a:pt x="134" y="61"/>
                  </a:lnTo>
                  <a:lnTo>
                    <a:pt x="124" y="46"/>
                  </a:lnTo>
                  <a:lnTo>
                    <a:pt x="122" y="41"/>
                  </a:lnTo>
                  <a:lnTo>
                    <a:pt x="124" y="37"/>
                  </a:lnTo>
                  <a:lnTo>
                    <a:pt x="125" y="36"/>
                  </a:lnTo>
                  <a:lnTo>
                    <a:pt x="128" y="36"/>
                  </a:lnTo>
                  <a:lnTo>
                    <a:pt x="134" y="39"/>
                  </a:lnTo>
                  <a:lnTo>
                    <a:pt x="142" y="46"/>
                  </a:lnTo>
                  <a:lnTo>
                    <a:pt x="149" y="52"/>
                  </a:lnTo>
                  <a:lnTo>
                    <a:pt x="164" y="66"/>
                  </a:lnTo>
                  <a:lnTo>
                    <a:pt x="190" y="89"/>
                  </a:lnTo>
                  <a:lnTo>
                    <a:pt x="203" y="101"/>
                  </a:lnTo>
                  <a:lnTo>
                    <a:pt x="217" y="115"/>
                  </a:lnTo>
                  <a:lnTo>
                    <a:pt x="217" y="119"/>
                  </a:lnTo>
                  <a:lnTo>
                    <a:pt x="217" y="123"/>
                  </a:lnTo>
                  <a:lnTo>
                    <a:pt x="209" y="128"/>
                  </a:lnTo>
                  <a:lnTo>
                    <a:pt x="202" y="132"/>
                  </a:lnTo>
                  <a:lnTo>
                    <a:pt x="187" y="137"/>
                  </a:lnTo>
                  <a:lnTo>
                    <a:pt x="172" y="142"/>
                  </a:lnTo>
                  <a:lnTo>
                    <a:pt x="158" y="150"/>
                  </a:lnTo>
                  <a:lnTo>
                    <a:pt x="157" y="156"/>
                  </a:lnTo>
                  <a:lnTo>
                    <a:pt x="158" y="161"/>
                  </a:lnTo>
                  <a:lnTo>
                    <a:pt x="167" y="176"/>
                  </a:lnTo>
                  <a:lnTo>
                    <a:pt x="168" y="180"/>
                  </a:lnTo>
                  <a:lnTo>
                    <a:pt x="168" y="182"/>
                  </a:lnTo>
                  <a:lnTo>
                    <a:pt x="164" y="185"/>
                  </a:lnTo>
                  <a:lnTo>
                    <a:pt x="154" y="187"/>
                  </a:lnTo>
                  <a:lnTo>
                    <a:pt x="107" y="188"/>
                  </a:lnTo>
                  <a:lnTo>
                    <a:pt x="59" y="187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29" name="Freeform 154"/>
            <p:cNvSpPr/>
            <p:nvPr/>
          </p:nvSpPr>
          <p:spPr bwMode="auto">
            <a:xfrm>
              <a:off x="1956" y="1955"/>
              <a:ext cx="56" cy="19"/>
            </a:xfrm>
            <a:custGeom>
              <a:avLst/>
              <a:gdLst>
                <a:gd name="T0" fmla="*/ 0 w 56"/>
                <a:gd name="T1" fmla="*/ 0 h 19"/>
                <a:gd name="T2" fmla="*/ 0 w 56"/>
                <a:gd name="T3" fmla="*/ 11 h 19"/>
                <a:gd name="T4" fmla="*/ 12 w 56"/>
                <a:gd name="T5" fmla="*/ 16 h 19"/>
                <a:gd name="T6" fmla="*/ 27 w 56"/>
                <a:gd name="T7" fmla="*/ 19 h 19"/>
                <a:gd name="T8" fmla="*/ 56 w 56"/>
                <a:gd name="T9" fmla="*/ 19 h 19"/>
                <a:gd name="T10" fmla="*/ 56 w 56"/>
                <a:gd name="T11" fmla="*/ 17 h 19"/>
                <a:gd name="T12" fmla="*/ 38 w 56"/>
                <a:gd name="T13" fmla="*/ 12 h 19"/>
                <a:gd name="T14" fmla="*/ 20 w 56"/>
                <a:gd name="T15" fmla="*/ 10 h 19"/>
                <a:gd name="T16" fmla="*/ 16 w 56"/>
                <a:gd name="T17" fmla="*/ 9 h 19"/>
                <a:gd name="T18" fmla="*/ 8 w 56"/>
                <a:gd name="T19" fmla="*/ 6 h 19"/>
                <a:gd name="T20" fmla="*/ 1 w 56"/>
                <a:gd name="T21" fmla="*/ 0 h 19"/>
                <a:gd name="T22" fmla="*/ 0 w 56"/>
                <a:gd name="T23" fmla="*/ 0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"/>
                <a:gd name="T37" fmla="*/ 0 h 19"/>
                <a:gd name="T38" fmla="*/ 56 w 56"/>
                <a:gd name="T39" fmla="*/ 19 h 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" h="19">
                  <a:moveTo>
                    <a:pt x="0" y="0"/>
                  </a:moveTo>
                  <a:lnTo>
                    <a:pt x="0" y="11"/>
                  </a:lnTo>
                  <a:lnTo>
                    <a:pt x="12" y="16"/>
                  </a:lnTo>
                  <a:lnTo>
                    <a:pt x="27" y="19"/>
                  </a:lnTo>
                  <a:lnTo>
                    <a:pt x="56" y="19"/>
                  </a:lnTo>
                  <a:lnTo>
                    <a:pt x="56" y="17"/>
                  </a:lnTo>
                  <a:lnTo>
                    <a:pt x="38" y="12"/>
                  </a:lnTo>
                  <a:lnTo>
                    <a:pt x="20" y="10"/>
                  </a:lnTo>
                  <a:lnTo>
                    <a:pt x="16" y="9"/>
                  </a:lnTo>
                  <a:lnTo>
                    <a:pt x="8" y="6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0" name="Freeform 155"/>
            <p:cNvSpPr/>
            <p:nvPr/>
          </p:nvSpPr>
          <p:spPr bwMode="auto">
            <a:xfrm>
              <a:off x="1957" y="1924"/>
              <a:ext cx="60" cy="28"/>
            </a:xfrm>
            <a:custGeom>
              <a:avLst/>
              <a:gdLst>
                <a:gd name="T0" fmla="*/ 1 w 60"/>
                <a:gd name="T1" fmla="*/ 16 h 28"/>
                <a:gd name="T2" fmla="*/ 10 w 60"/>
                <a:gd name="T3" fmla="*/ 19 h 28"/>
                <a:gd name="T4" fmla="*/ 42 w 60"/>
                <a:gd name="T5" fmla="*/ 28 h 28"/>
                <a:gd name="T6" fmla="*/ 60 w 60"/>
                <a:gd name="T7" fmla="*/ 28 h 28"/>
                <a:gd name="T8" fmla="*/ 31 w 60"/>
                <a:gd name="T9" fmla="*/ 22 h 28"/>
                <a:gd name="T10" fmla="*/ 14 w 60"/>
                <a:gd name="T11" fmla="*/ 13 h 28"/>
                <a:gd name="T12" fmla="*/ 0 w 60"/>
                <a:gd name="T13" fmla="*/ 0 h 28"/>
                <a:gd name="T14" fmla="*/ 0 w 60"/>
                <a:gd name="T15" fmla="*/ 6 h 28"/>
                <a:gd name="T16" fmla="*/ 1 w 60"/>
                <a:gd name="T17" fmla="*/ 16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28"/>
                <a:gd name="T29" fmla="*/ 60 w 60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28">
                  <a:moveTo>
                    <a:pt x="1" y="16"/>
                  </a:moveTo>
                  <a:lnTo>
                    <a:pt x="10" y="19"/>
                  </a:lnTo>
                  <a:lnTo>
                    <a:pt x="42" y="28"/>
                  </a:lnTo>
                  <a:lnTo>
                    <a:pt x="60" y="28"/>
                  </a:lnTo>
                  <a:lnTo>
                    <a:pt x="31" y="22"/>
                  </a:lnTo>
                  <a:lnTo>
                    <a:pt x="14" y="13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1" name="Freeform 156"/>
            <p:cNvSpPr/>
            <p:nvPr/>
          </p:nvSpPr>
          <p:spPr bwMode="auto">
            <a:xfrm>
              <a:off x="1947" y="1895"/>
              <a:ext cx="80" cy="43"/>
            </a:xfrm>
            <a:custGeom>
              <a:avLst/>
              <a:gdLst>
                <a:gd name="T0" fmla="*/ 16 w 80"/>
                <a:gd name="T1" fmla="*/ 19 h 43"/>
                <a:gd name="T2" fmla="*/ 21 w 80"/>
                <a:gd name="T3" fmla="*/ 21 h 43"/>
                <a:gd name="T4" fmla="*/ 31 w 80"/>
                <a:gd name="T5" fmla="*/ 28 h 43"/>
                <a:gd name="T6" fmla="*/ 42 w 80"/>
                <a:gd name="T7" fmla="*/ 35 h 43"/>
                <a:gd name="T8" fmla="*/ 61 w 80"/>
                <a:gd name="T9" fmla="*/ 40 h 43"/>
                <a:gd name="T10" fmla="*/ 80 w 80"/>
                <a:gd name="T11" fmla="*/ 43 h 43"/>
                <a:gd name="T12" fmla="*/ 60 w 80"/>
                <a:gd name="T13" fmla="*/ 33 h 43"/>
                <a:gd name="T14" fmla="*/ 27 w 80"/>
                <a:gd name="T15" fmla="*/ 13 h 43"/>
                <a:gd name="T16" fmla="*/ 19 w 80"/>
                <a:gd name="T17" fmla="*/ 7 h 43"/>
                <a:gd name="T18" fmla="*/ 5 w 80"/>
                <a:gd name="T19" fmla="*/ 3 h 43"/>
                <a:gd name="T20" fmla="*/ 0 w 80"/>
                <a:gd name="T21" fmla="*/ 0 h 43"/>
                <a:gd name="T22" fmla="*/ 9 w 80"/>
                <a:gd name="T23" fmla="*/ 8 h 43"/>
                <a:gd name="T24" fmla="*/ 16 w 80"/>
                <a:gd name="T25" fmla="*/ 18 h 43"/>
                <a:gd name="T26" fmla="*/ 16 w 80"/>
                <a:gd name="T27" fmla="*/ 19 h 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0"/>
                <a:gd name="T43" fmla="*/ 0 h 43"/>
                <a:gd name="T44" fmla="*/ 80 w 80"/>
                <a:gd name="T45" fmla="*/ 43 h 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0" h="43">
                  <a:moveTo>
                    <a:pt x="16" y="19"/>
                  </a:moveTo>
                  <a:lnTo>
                    <a:pt x="21" y="21"/>
                  </a:lnTo>
                  <a:lnTo>
                    <a:pt x="31" y="28"/>
                  </a:lnTo>
                  <a:lnTo>
                    <a:pt x="42" y="35"/>
                  </a:lnTo>
                  <a:lnTo>
                    <a:pt x="61" y="40"/>
                  </a:lnTo>
                  <a:lnTo>
                    <a:pt x="80" y="43"/>
                  </a:lnTo>
                  <a:lnTo>
                    <a:pt x="60" y="33"/>
                  </a:lnTo>
                  <a:lnTo>
                    <a:pt x="27" y="13"/>
                  </a:lnTo>
                  <a:lnTo>
                    <a:pt x="19" y="7"/>
                  </a:lnTo>
                  <a:lnTo>
                    <a:pt x="5" y="3"/>
                  </a:lnTo>
                  <a:lnTo>
                    <a:pt x="0" y="0"/>
                  </a:lnTo>
                  <a:lnTo>
                    <a:pt x="9" y="8"/>
                  </a:lnTo>
                  <a:lnTo>
                    <a:pt x="16" y="18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2" name="Freeform 157"/>
            <p:cNvSpPr/>
            <p:nvPr/>
          </p:nvSpPr>
          <p:spPr bwMode="auto">
            <a:xfrm>
              <a:off x="1969" y="1884"/>
              <a:ext cx="68" cy="40"/>
            </a:xfrm>
            <a:custGeom>
              <a:avLst/>
              <a:gdLst>
                <a:gd name="T0" fmla="*/ 4 w 68"/>
                <a:gd name="T1" fmla="*/ 13 h 40"/>
                <a:gd name="T2" fmla="*/ 20 w 68"/>
                <a:gd name="T3" fmla="*/ 24 h 40"/>
                <a:gd name="T4" fmla="*/ 39 w 68"/>
                <a:gd name="T5" fmla="*/ 33 h 40"/>
                <a:gd name="T6" fmla="*/ 59 w 68"/>
                <a:gd name="T7" fmla="*/ 39 h 40"/>
                <a:gd name="T8" fmla="*/ 68 w 68"/>
                <a:gd name="T9" fmla="*/ 40 h 40"/>
                <a:gd name="T10" fmla="*/ 42 w 68"/>
                <a:gd name="T11" fmla="*/ 27 h 40"/>
                <a:gd name="T12" fmla="*/ 15 w 68"/>
                <a:gd name="T13" fmla="*/ 10 h 40"/>
                <a:gd name="T14" fmla="*/ 0 w 68"/>
                <a:gd name="T15" fmla="*/ 0 h 40"/>
                <a:gd name="T16" fmla="*/ 4 w 68"/>
                <a:gd name="T17" fmla="*/ 13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"/>
                <a:gd name="T28" fmla="*/ 0 h 40"/>
                <a:gd name="T29" fmla="*/ 68 w 68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" h="40">
                  <a:moveTo>
                    <a:pt x="4" y="13"/>
                  </a:moveTo>
                  <a:lnTo>
                    <a:pt x="20" y="24"/>
                  </a:lnTo>
                  <a:lnTo>
                    <a:pt x="39" y="33"/>
                  </a:lnTo>
                  <a:lnTo>
                    <a:pt x="59" y="39"/>
                  </a:lnTo>
                  <a:lnTo>
                    <a:pt x="68" y="40"/>
                  </a:lnTo>
                  <a:lnTo>
                    <a:pt x="42" y="27"/>
                  </a:lnTo>
                  <a:lnTo>
                    <a:pt x="15" y="10"/>
                  </a:lnTo>
                  <a:lnTo>
                    <a:pt x="0" y="0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3" name="Freeform 158"/>
            <p:cNvSpPr/>
            <p:nvPr/>
          </p:nvSpPr>
          <p:spPr bwMode="auto">
            <a:xfrm>
              <a:off x="1984" y="1879"/>
              <a:ext cx="65" cy="28"/>
            </a:xfrm>
            <a:custGeom>
              <a:avLst/>
              <a:gdLst>
                <a:gd name="T0" fmla="*/ 0 w 65"/>
                <a:gd name="T1" fmla="*/ 4 h 28"/>
                <a:gd name="T2" fmla="*/ 5 w 65"/>
                <a:gd name="T3" fmla="*/ 5 h 28"/>
                <a:gd name="T4" fmla="*/ 20 w 65"/>
                <a:gd name="T5" fmla="*/ 14 h 28"/>
                <a:gd name="T6" fmla="*/ 35 w 65"/>
                <a:gd name="T7" fmla="*/ 20 h 28"/>
                <a:gd name="T8" fmla="*/ 50 w 65"/>
                <a:gd name="T9" fmla="*/ 25 h 28"/>
                <a:gd name="T10" fmla="*/ 65 w 65"/>
                <a:gd name="T11" fmla="*/ 28 h 28"/>
                <a:gd name="T12" fmla="*/ 57 w 65"/>
                <a:gd name="T13" fmla="*/ 25 h 28"/>
                <a:gd name="T14" fmla="*/ 48 w 65"/>
                <a:gd name="T15" fmla="*/ 22 h 28"/>
                <a:gd name="T16" fmla="*/ 32 w 65"/>
                <a:gd name="T17" fmla="*/ 11 h 28"/>
                <a:gd name="T18" fmla="*/ 10 w 65"/>
                <a:gd name="T19" fmla="*/ 3 h 28"/>
                <a:gd name="T20" fmla="*/ 2 w 65"/>
                <a:gd name="T21" fmla="*/ 0 h 28"/>
                <a:gd name="T22" fmla="*/ 0 w 65"/>
                <a:gd name="T23" fmla="*/ 4 h 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5"/>
                <a:gd name="T37" fmla="*/ 0 h 28"/>
                <a:gd name="T38" fmla="*/ 65 w 65"/>
                <a:gd name="T39" fmla="*/ 28 h 2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5" h="28">
                  <a:moveTo>
                    <a:pt x="0" y="4"/>
                  </a:moveTo>
                  <a:lnTo>
                    <a:pt x="5" y="5"/>
                  </a:lnTo>
                  <a:lnTo>
                    <a:pt x="20" y="14"/>
                  </a:lnTo>
                  <a:lnTo>
                    <a:pt x="35" y="20"/>
                  </a:lnTo>
                  <a:lnTo>
                    <a:pt x="50" y="25"/>
                  </a:lnTo>
                  <a:lnTo>
                    <a:pt x="65" y="28"/>
                  </a:lnTo>
                  <a:lnTo>
                    <a:pt x="57" y="25"/>
                  </a:lnTo>
                  <a:lnTo>
                    <a:pt x="48" y="22"/>
                  </a:lnTo>
                  <a:lnTo>
                    <a:pt x="32" y="11"/>
                  </a:lnTo>
                  <a:lnTo>
                    <a:pt x="10" y="3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4" name="Freeform 159"/>
            <p:cNvSpPr/>
            <p:nvPr/>
          </p:nvSpPr>
          <p:spPr bwMode="auto">
            <a:xfrm>
              <a:off x="1998" y="1863"/>
              <a:ext cx="44" cy="21"/>
            </a:xfrm>
            <a:custGeom>
              <a:avLst/>
              <a:gdLst>
                <a:gd name="T0" fmla="*/ 0 w 44"/>
                <a:gd name="T1" fmla="*/ 0 h 21"/>
                <a:gd name="T2" fmla="*/ 9 w 44"/>
                <a:gd name="T3" fmla="*/ 8 h 21"/>
                <a:gd name="T4" fmla="*/ 25 w 44"/>
                <a:gd name="T5" fmla="*/ 17 h 21"/>
                <a:gd name="T6" fmla="*/ 34 w 44"/>
                <a:gd name="T7" fmla="*/ 21 h 21"/>
                <a:gd name="T8" fmla="*/ 44 w 44"/>
                <a:gd name="T9" fmla="*/ 21 h 21"/>
                <a:gd name="T10" fmla="*/ 35 w 44"/>
                <a:gd name="T11" fmla="*/ 17 h 21"/>
                <a:gd name="T12" fmla="*/ 23 w 44"/>
                <a:gd name="T13" fmla="*/ 14 h 21"/>
                <a:gd name="T14" fmla="*/ 4 w 44"/>
                <a:gd name="T15" fmla="*/ 1 h 21"/>
                <a:gd name="T16" fmla="*/ 1 w 44"/>
                <a:gd name="T17" fmla="*/ 1 h 21"/>
                <a:gd name="T18" fmla="*/ 1 w 44"/>
                <a:gd name="T19" fmla="*/ 0 h 21"/>
                <a:gd name="T20" fmla="*/ 0 w 44"/>
                <a:gd name="T21" fmla="*/ 0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"/>
                <a:gd name="T34" fmla="*/ 0 h 21"/>
                <a:gd name="T35" fmla="*/ 44 w 44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" h="21">
                  <a:moveTo>
                    <a:pt x="0" y="0"/>
                  </a:moveTo>
                  <a:lnTo>
                    <a:pt x="9" y="8"/>
                  </a:lnTo>
                  <a:lnTo>
                    <a:pt x="25" y="17"/>
                  </a:lnTo>
                  <a:lnTo>
                    <a:pt x="34" y="21"/>
                  </a:lnTo>
                  <a:lnTo>
                    <a:pt x="44" y="21"/>
                  </a:lnTo>
                  <a:lnTo>
                    <a:pt x="35" y="17"/>
                  </a:lnTo>
                  <a:lnTo>
                    <a:pt x="23" y="14"/>
                  </a:lnTo>
                  <a:lnTo>
                    <a:pt x="4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5" name="Freeform 160"/>
            <p:cNvSpPr/>
            <p:nvPr/>
          </p:nvSpPr>
          <p:spPr bwMode="auto">
            <a:xfrm>
              <a:off x="2039" y="1892"/>
              <a:ext cx="38" cy="19"/>
            </a:xfrm>
            <a:custGeom>
              <a:avLst/>
              <a:gdLst>
                <a:gd name="T0" fmla="*/ 0 w 38"/>
                <a:gd name="T1" fmla="*/ 0 h 19"/>
                <a:gd name="T2" fmla="*/ 12 w 38"/>
                <a:gd name="T3" fmla="*/ 1 h 19"/>
                <a:gd name="T4" fmla="*/ 20 w 38"/>
                <a:gd name="T5" fmla="*/ 5 h 19"/>
                <a:gd name="T6" fmla="*/ 30 w 38"/>
                <a:gd name="T7" fmla="*/ 11 h 19"/>
                <a:gd name="T8" fmla="*/ 38 w 38"/>
                <a:gd name="T9" fmla="*/ 19 h 19"/>
                <a:gd name="T10" fmla="*/ 33 w 38"/>
                <a:gd name="T11" fmla="*/ 16 h 19"/>
                <a:gd name="T12" fmla="*/ 28 w 38"/>
                <a:gd name="T13" fmla="*/ 15 h 19"/>
                <a:gd name="T14" fmla="*/ 14 w 38"/>
                <a:gd name="T15" fmla="*/ 9 h 19"/>
                <a:gd name="T16" fmla="*/ 2 w 38"/>
                <a:gd name="T17" fmla="*/ 0 h 19"/>
                <a:gd name="T18" fmla="*/ 0 w 38"/>
                <a:gd name="T19" fmla="*/ 0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"/>
                <a:gd name="T31" fmla="*/ 0 h 19"/>
                <a:gd name="T32" fmla="*/ 38 w 38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" h="19">
                  <a:moveTo>
                    <a:pt x="0" y="0"/>
                  </a:moveTo>
                  <a:lnTo>
                    <a:pt x="12" y="1"/>
                  </a:lnTo>
                  <a:lnTo>
                    <a:pt x="20" y="5"/>
                  </a:lnTo>
                  <a:lnTo>
                    <a:pt x="30" y="11"/>
                  </a:lnTo>
                  <a:lnTo>
                    <a:pt x="38" y="19"/>
                  </a:lnTo>
                  <a:lnTo>
                    <a:pt x="33" y="16"/>
                  </a:lnTo>
                  <a:lnTo>
                    <a:pt x="28" y="15"/>
                  </a:lnTo>
                  <a:lnTo>
                    <a:pt x="14" y="9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6" name="Freeform 161"/>
            <p:cNvSpPr/>
            <p:nvPr/>
          </p:nvSpPr>
          <p:spPr bwMode="auto">
            <a:xfrm>
              <a:off x="2038" y="1914"/>
              <a:ext cx="30" cy="14"/>
            </a:xfrm>
            <a:custGeom>
              <a:avLst/>
              <a:gdLst>
                <a:gd name="T0" fmla="*/ 0 w 30"/>
                <a:gd name="T1" fmla="*/ 0 h 14"/>
                <a:gd name="T2" fmla="*/ 8 w 30"/>
                <a:gd name="T3" fmla="*/ 3 h 14"/>
                <a:gd name="T4" fmla="*/ 15 w 30"/>
                <a:gd name="T5" fmla="*/ 5 h 14"/>
                <a:gd name="T6" fmla="*/ 30 w 30"/>
                <a:gd name="T7" fmla="*/ 14 h 14"/>
                <a:gd name="T8" fmla="*/ 21 w 30"/>
                <a:gd name="T9" fmla="*/ 14 h 14"/>
                <a:gd name="T10" fmla="*/ 14 w 30"/>
                <a:gd name="T11" fmla="*/ 12 h 14"/>
                <a:gd name="T12" fmla="*/ 1 w 30"/>
                <a:gd name="T13" fmla="*/ 2 h 14"/>
                <a:gd name="T14" fmla="*/ 0 w 30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14"/>
                <a:gd name="T26" fmla="*/ 30 w 3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14">
                  <a:moveTo>
                    <a:pt x="0" y="0"/>
                  </a:moveTo>
                  <a:lnTo>
                    <a:pt x="8" y="3"/>
                  </a:lnTo>
                  <a:lnTo>
                    <a:pt x="15" y="5"/>
                  </a:lnTo>
                  <a:lnTo>
                    <a:pt x="30" y="14"/>
                  </a:lnTo>
                  <a:lnTo>
                    <a:pt x="21" y="14"/>
                  </a:lnTo>
                  <a:lnTo>
                    <a:pt x="14" y="12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7" name="Freeform 162"/>
            <p:cNvSpPr/>
            <p:nvPr/>
          </p:nvSpPr>
          <p:spPr bwMode="auto">
            <a:xfrm>
              <a:off x="2028" y="1932"/>
              <a:ext cx="21" cy="9"/>
            </a:xfrm>
            <a:custGeom>
              <a:avLst/>
              <a:gdLst>
                <a:gd name="T0" fmla="*/ 0 w 21"/>
                <a:gd name="T1" fmla="*/ 0 h 9"/>
                <a:gd name="T2" fmla="*/ 6 w 21"/>
                <a:gd name="T3" fmla="*/ 0 h 9"/>
                <a:gd name="T4" fmla="*/ 11 w 21"/>
                <a:gd name="T5" fmla="*/ 3 h 9"/>
                <a:gd name="T6" fmla="*/ 21 w 21"/>
                <a:gd name="T7" fmla="*/ 9 h 9"/>
                <a:gd name="T8" fmla="*/ 16 w 21"/>
                <a:gd name="T9" fmla="*/ 9 h 9"/>
                <a:gd name="T10" fmla="*/ 11 w 21"/>
                <a:gd name="T11" fmla="*/ 6 h 9"/>
                <a:gd name="T12" fmla="*/ 1 w 21"/>
                <a:gd name="T13" fmla="*/ 0 h 9"/>
                <a:gd name="T14" fmla="*/ 0 w 21"/>
                <a:gd name="T15" fmla="*/ 0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9"/>
                <a:gd name="T26" fmla="*/ 21 w 21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9">
                  <a:moveTo>
                    <a:pt x="0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21" y="9"/>
                  </a:lnTo>
                  <a:lnTo>
                    <a:pt x="16" y="9"/>
                  </a:lnTo>
                  <a:lnTo>
                    <a:pt x="11" y="6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8" name="Freeform 163"/>
            <p:cNvSpPr/>
            <p:nvPr/>
          </p:nvSpPr>
          <p:spPr bwMode="auto">
            <a:xfrm>
              <a:off x="2016" y="1946"/>
              <a:ext cx="23" cy="9"/>
            </a:xfrm>
            <a:custGeom>
              <a:avLst/>
              <a:gdLst>
                <a:gd name="T0" fmla="*/ 0 w 23"/>
                <a:gd name="T1" fmla="*/ 0 h 9"/>
                <a:gd name="T2" fmla="*/ 12 w 23"/>
                <a:gd name="T3" fmla="*/ 2 h 9"/>
                <a:gd name="T4" fmla="*/ 23 w 23"/>
                <a:gd name="T5" fmla="*/ 9 h 9"/>
                <a:gd name="T6" fmla="*/ 13 w 23"/>
                <a:gd name="T7" fmla="*/ 9 h 9"/>
                <a:gd name="T8" fmla="*/ 7 w 23"/>
                <a:gd name="T9" fmla="*/ 5 h 9"/>
                <a:gd name="T10" fmla="*/ 2 w 23"/>
                <a:gd name="T11" fmla="*/ 1 h 9"/>
                <a:gd name="T12" fmla="*/ 0 w 23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9"/>
                <a:gd name="T23" fmla="*/ 23 w 23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9">
                  <a:moveTo>
                    <a:pt x="0" y="0"/>
                  </a:moveTo>
                  <a:lnTo>
                    <a:pt x="12" y="2"/>
                  </a:lnTo>
                  <a:lnTo>
                    <a:pt x="23" y="9"/>
                  </a:lnTo>
                  <a:lnTo>
                    <a:pt x="13" y="9"/>
                  </a:lnTo>
                  <a:lnTo>
                    <a:pt x="7" y="5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39" name="Freeform 164"/>
            <p:cNvSpPr/>
            <p:nvPr/>
          </p:nvSpPr>
          <p:spPr bwMode="auto">
            <a:xfrm>
              <a:off x="2011" y="1964"/>
              <a:ext cx="23" cy="6"/>
            </a:xfrm>
            <a:custGeom>
              <a:avLst/>
              <a:gdLst>
                <a:gd name="T0" fmla="*/ 0 w 23"/>
                <a:gd name="T1" fmla="*/ 0 h 6"/>
                <a:gd name="T2" fmla="*/ 6 w 23"/>
                <a:gd name="T3" fmla="*/ 1 h 6"/>
                <a:gd name="T4" fmla="*/ 12 w 23"/>
                <a:gd name="T5" fmla="*/ 2 h 6"/>
                <a:gd name="T6" fmla="*/ 23 w 23"/>
                <a:gd name="T7" fmla="*/ 6 h 6"/>
                <a:gd name="T8" fmla="*/ 12 w 23"/>
                <a:gd name="T9" fmla="*/ 6 h 6"/>
                <a:gd name="T10" fmla="*/ 3 w 23"/>
                <a:gd name="T11" fmla="*/ 1 h 6"/>
                <a:gd name="T12" fmla="*/ 0 w 23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6"/>
                <a:gd name="T23" fmla="*/ 23 w 23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6">
                  <a:moveTo>
                    <a:pt x="0" y="0"/>
                  </a:moveTo>
                  <a:lnTo>
                    <a:pt x="6" y="1"/>
                  </a:lnTo>
                  <a:lnTo>
                    <a:pt x="12" y="2"/>
                  </a:lnTo>
                  <a:lnTo>
                    <a:pt x="23" y="6"/>
                  </a:lnTo>
                  <a:lnTo>
                    <a:pt x="12" y="6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0" name="Freeform 165"/>
            <p:cNvSpPr/>
            <p:nvPr/>
          </p:nvSpPr>
          <p:spPr bwMode="auto">
            <a:xfrm>
              <a:off x="1873" y="1988"/>
              <a:ext cx="56" cy="27"/>
            </a:xfrm>
            <a:custGeom>
              <a:avLst/>
              <a:gdLst>
                <a:gd name="T0" fmla="*/ 56 w 56"/>
                <a:gd name="T1" fmla="*/ 0 h 27"/>
                <a:gd name="T2" fmla="*/ 53 w 56"/>
                <a:gd name="T3" fmla="*/ 0 h 27"/>
                <a:gd name="T4" fmla="*/ 25 w 56"/>
                <a:gd name="T5" fmla="*/ 13 h 27"/>
                <a:gd name="T6" fmla="*/ 13 w 56"/>
                <a:gd name="T7" fmla="*/ 19 h 27"/>
                <a:gd name="T8" fmla="*/ 0 w 56"/>
                <a:gd name="T9" fmla="*/ 21 h 27"/>
                <a:gd name="T10" fmla="*/ 5 w 56"/>
                <a:gd name="T11" fmla="*/ 26 h 27"/>
                <a:gd name="T12" fmla="*/ 9 w 56"/>
                <a:gd name="T13" fmla="*/ 27 h 27"/>
                <a:gd name="T14" fmla="*/ 14 w 56"/>
                <a:gd name="T15" fmla="*/ 27 h 27"/>
                <a:gd name="T16" fmla="*/ 21 w 56"/>
                <a:gd name="T17" fmla="*/ 24 h 27"/>
                <a:gd name="T18" fmla="*/ 29 w 56"/>
                <a:gd name="T19" fmla="*/ 17 h 27"/>
                <a:gd name="T20" fmla="*/ 43 w 56"/>
                <a:gd name="T21" fmla="*/ 5 h 27"/>
                <a:gd name="T22" fmla="*/ 53 w 56"/>
                <a:gd name="T23" fmla="*/ 1 h 27"/>
                <a:gd name="T24" fmla="*/ 56 w 56"/>
                <a:gd name="T25" fmla="*/ 0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27"/>
                <a:gd name="T41" fmla="*/ 56 w 56"/>
                <a:gd name="T42" fmla="*/ 27 h 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27">
                  <a:moveTo>
                    <a:pt x="56" y="0"/>
                  </a:moveTo>
                  <a:lnTo>
                    <a:pt x="53" y="0"/>
                  </a:lnTo>
                  <a:lnTo>
                    <a:pt x="25" y="13"/>
                  </a:lnTo>
                  <a:lnTo>
                    <a:pt x="13" y="19"/>
                  </a:lnTo>
                  <a:lnTo>
                    <a:pt x="0" y="21"/>
                  </a:lnTo>
                  <a:lnTo>
                    <a:pt x="5" y="26"/>
                  </a:lnTo>
                  <a:lnTo>
                    <a:pt x="9" y="27"/>
                  </a:lnTo>
                  <a:lnTo>
                    <a:pt x="14" y="27"/>
                  </a:lnTo>
                  <a:lnTo>
                    <a:pt x="21" y="24"/>
                  </a:lnTo>
                  <a:lnTo>
                    <a:pt x="29" y="17"/>
                  </a:lnTo>
                  <a:lnTo>
                    <a:pt x="43" y="5"/>
                  </a:lnTo>
                  <a:lnTo>
                    <a:pt x="53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1" name="Freeform 166"/>
            <p:cNvSpPr/>
            <p:nvPr/>
          </p:nvSpPr>
          <p:spPr bwMode="auto">
            <a:xfrm>
              <a:off x="1933" y="1994"/>
              <a:ext cx="29" cy="7"/>
            </a:xfrm>
            <a:custGeom>
              <a:avLst/>
              <a:gdLst>
                <a:gd name="T0" fmla="*/ 29 w 29"/>
                <a:gd name="T1" fmla="*/ 2 h 7"/>
                <a:gd name="T2" fmla="*/ 0 w 29"/>
                <a:gd name="T3" fmla="*/ 0 h 7"/>
                <a:gd name="T4" fmla="*/ 6 w 29"/>
                <a:gd name="T5" fmla="*/ 4 h 7"/>
                <a:gd name="T6" fmla="*/ 13 w 29"/>
                <a:gd name="T7" fmla="*/ 6 h 7"/>
                <a:gd name="T8" fmla="*/ 19 w 29"/>
                <a:gd name="T9" fmla="*/ 7 h 7"/>
                <a:gd name="T10" fmla="*/ 26 w 29"/>
                <a:gd name="T11" fmla="*/ 7 h 7"/>
                <a:gd name="T12" fmla="*/ 28 w 29"/>
                <a:gd name="T13" fmla="*/ 6 h 7"/>
                <a:gd name="T14" fmla="*/ 29 w 29"/>
                <a:gd name="T15" fmla="*/ 2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7"/>
                <a:gd name="T26" fmla="*/ 29 w 29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7">
                  <a:moveTo>
                    <a:pt x="29" y="2"/>
                  </a:moveTo>
                  <a:lnTo>
                    <a:pt x="0" y="0"/>
                  </a:lnTo>
                  <a:lnTo>
                    <a:pt x="6" y="4"/>
                  </a:lnTo>
                  <a:lnTo>
                    <a:pt x="13" y="6"/>
                  </a:lnTo>
                  <a:lnTo>
                    <a:pt x="19" y="7"/>
                  </a:lnTo>
                  <a:lnTo>
                    <a:pt x="26" y="7"/>
                  </a:lnTo>
                  <a:lnTo>
                    <a:pt x="28" y="6"/>
                  </a:lnTo>
                  <a:lnTo>
                    <a:pt x="29" y="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2" name="Freeform 167"/>
            <p:cNvSpPr/>
            <p:nvPr/>
          </p:nvSpPr>
          <p:spPr bwMode="auto">
            <a:xfrm>
              <a:off x="1957" y="2007"/>
              <a:ext cx="26" cy="8"/>
            </a:xfrm>
            <a:custGeom>
              <a:avLst/>
              <a:gdLst>
                <a:gd name="T0" fmla="*/ 0 w 26"/>
                <a:gd name="T1" fmla="*/ 2 h 8"/>
                <a:gd name="T2" fmla="*/ 11 w 26"/>
                <a:gd name="T3" fmla="*/ 2 h 8"/>
                <a:gd name="T4" fmla="*/ 21 w 26"/>
                <a:gd name="T5" fmla="*/ 0 h 8"/>
                <a:gd name="T6" fmla="*/ 25 w 26"/>
                <a:gd name="T7" fmla="*/ 0 h 8"/>
                <a:gd name="T8" fmla="*/ 26 w 26"/>
                <a:gd name="T9" fmla="*/ 2 h 8"/>
                <a:gd name="T10" fmla="*/ 25 w 26"/>
                <a:gd name="T11" fmla="*/ 5 h 8"/>
                <a:gd name="T12" fmla="*/ 20 w 26"/>
                <a:gd name="T13" fmla="*/ 7 h 8"/>
                <a:gd name="T14" fmla="*/ 10 w 26"/>
                <a:gd name="T15" fmla="*/ 8 h 8"/>
                <a:gd name="T16" fmla="*/ 5 w 26"/>
                <a:gd name="T17" fmla="*/ 7 h 8"/>
                <a:gd name="T18" fmla="*/ 0 w 26"/>
                <a:gd name="T19" fmla="*/ 5 h 8"/>
                <a:gd name="T20" fmla="*/ 0 w 26"/>
                <a:gd name="T21" fmla="*/ 2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"/>
                <a:gd name="T34" fmla="*/ 0 h 8"/>
                <a:gd name="T35" fmla="*/ 26 w 26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" h="8">
                  <a:moveTo>
                    <a:pt x="0" y="2"/>
                  </a:moveTo>
                  <a:lnTo>
                    <a:pt x="11" y="2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5" y="5"/>
                  </a:lnTo>
                  <a:lnTo>
                    <a:pt x="20" y="7"/>
                  </a:lnTo>
                  <a:lnTo>
                    <a:pt x="10" y="8"/>
                  </a:lnTo>
                  <a:lnTo>
                    <a:pt x="5" y="7"/>
                  </a:lnTo>
                  <a:lnTo>
                    <a:pt x="0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3" name="Freeform 168"/>
            <p:cNvSpPr/>
            <p:nvPr/>
          </p:nvSpPr>
          <p:spPr bwMode="auto">
            <a:xfrm>
              <a:off x="1971" y="1998"/>
              <a:ext cx="15" cy="2"/>
            </a:xfrm>
            <a:custGeom>
              <a:avLst/>
              <a:gdLst>
                <a:gd name="T0" fmla="*/ 0 w 15"/>
                <a:gd name="T1" fmla="*/ 1 h 2"/>
                <a:gd name="T2" fmla="*/ 15 w 15"/>
                <a:gd name="T3" fmla="*/ 0 h 2"/>
                <a:gd name="T4" fmla="*/ 7 w 15"/>
                <a:gd name="T5" fmla="*/ 2 h 2"/>
                <a:gd name="T6" fmla="*/ 0 w 15"/>
                <a:gd name="T7" fmla="*/ 1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2"/>
                <a:gd name="T14" fmla="*/ 15 w 1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2">
                  <a:moveTo>
                    <a:pt x="0" y="1"/>
                  </a:moveTo>
                  <a:lnTo>
                    <a:pt x="15" y="0"/>
                  </a:lnTo>
                  <a:lnTo>
                    <a:pt x="7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4" name="Freeform 169"/>
            <p:cNvSpPr/>
            <p:nvPr/>
          </p:nvSpPr>
          <p:spPr bwMode="auto">
            <a:xfrm>
              <a:off x="1979" y="2012"/>
              <a:ext cx="29" cy="15"/>
            </a:xfrm>
            <a:custGeom>
              <a:avLst/>
              <a:gdLst>
                <a:gd name="T0" fmla="*/ 0 w 29"/>
                <a:gd name="T1" fmla="*/ 10 h 15"/>
                <a:gd name="T2" fmla="*/ 14 w 29"/>
                <a:gd name="T3" fmla="*/ 6 h 15"/>
                <a:gd name="T4" fmla="*/ 25 w 29"/>
                <a:gd name="T5" fmla="*/ 0 h 15"/>
                <a:gd name="T6" fmla="*/ 29 w 29"/>
                <a:gd name="T7" fmla="*/ 0 h 15"/>
                <a:gd name="T8" fmla="*/ 29 w 29"/>
                <a:gd name="T9" fmla="*/ 6 h 15"/>
                <a:gd name="T10" fmla="*/ 27 w 29"/>
                <a:gd name="T11" fmla="*/ 10 h 15"/>
                <a:gd name="T12" fmla="*/ 20 w 29"/>
                <a:gd name="T13" fmla="*/ 13 h 15"/>
                <a:gd name="T14" fmla="*/ 14 w 29"/>
                <a:gd name="T15" fmla="*/ 15 h 15"/>
                <a:gd name="T16" fmla="*/ 8 w 29"/>
                <a:gd name="T17" fmla="*/ 13 h 15"/>
                <a:gd name="T18" fmla="*/ 2 w 29"/>
                <a:gd name="T19" fmla="*/ 12 h 15"/>
                <a:gd name="T20" fmla="*/ 2 w 29"/>
                <a:gd name="T21" fmla="*/ 11 h 15"/>
                <a:gd name="T22" fmla="*/ 0 w 29"/>
                <a:gd name="T23" fmla="*/ 10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"/>
                <a:gd name="T37" fmla="*/ 0 h 15"/>
                <a:gd name="T38" fmla="*/ 29 w 29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" h="15">
                  <a:moveTo>
                    <a:pt x="0" y="10"/>
                  </a:moveTo>
                  <a:lnTo>
                    <a:pt x="14" y="6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27" y="10"/>
                  </a:lnTo>
                  <a:lnTo>
                    <a:pt x="20" y="13"/>
                  </a:lnTo>
                  <a:lnTo>
                    <a:pt x="14" y="15"/>
                  </a:lnTo>
                  <a:lnTo>
                    <a:pt x="8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5" name="Freeform 170"/>
            <p:cNvSpPr/>
            <p:nvPr/>
          </p:nvSpPr>
          <p:spPr bwMode="auto">
            <a:xfrm>
              <a:off x="1992" y="2004"/>
              <a:ext cx="12" cy="4"/>
            </a:xfrm>
            <a:custGeom>
              <a:avLst/>
              <a:gdLst>
                <a:gd name="T0" fmla="*/ 0 w 12"/>
                <a:gd name="T1" fmla="*/ 4 h 4"/>
                <a:gd name="T2" fmla="*/ 6 w 12"/>
                <a:gd name="T3" fmla="*/ 1 h 4"/>
                <a:gd name="T4" fmla="*/ 12 w 12"/>
                <a:gd name="T5" fmla="*/ 0 h 4"/>
                <a:gd name="T6" fmla="*/ 11 w 12"/>
                <a:gd name="T7" fmla="*/ 3 h 4"/>
                <a:gd name="T8" fmla="*/ 9 w 12"/>
                <a:gd name="T9" fmla="*/ 4 h 4"/>
                <a:gd name="T10" fmla="*/ 4 w 12"/>
                <a:gd name="T11" fmla="*/ 4 h 4"/>
                <a:gd name="T12" fmla="*/ 0 w 12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4"/>
                <a:gd name="T23" fmla="*/ 12 w 12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4">
                  <a:moveTo>
                    <a:pt x="0" y="4"/>
                  </a:moveTo>
                  <a:lnTo>
                    <a:pt x="6" y="1"/>
                  </a:lnTo>
                  <a:lnTo>
                    <a:pt x="12" y="0"/>
                  </a:lnTo>
                  <a:lnTo>
                    <a:pt x="11" y="3"/>
                  </a:lnTo>
                  <a:lnTo>
                    <a:pt x="9" y="4"/>
                  </a:lnTo>
                  <a:lnTo>
                    <a:pt x="4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6" name="Freeform 171"/>
            <p:cNvSpPr/>
            <p:nvPr/>
          </p:nvSpPr>
          <p:spPr bwMode="auto">
            <a:xfrm>
              <a:off x="2016" y="2005"/>
              <a:ext cx="13" cy="13"/>
            </a:xfrm>
            <a:custGeom>
              <a:avLst/>
              <a:gdLst>
                <a:gd name="T0" fmla="*/ 0 w 13"/>
                <a:gd name="T1" fmla="*/ 12 h 13"/>
                <a:gd name="T2" fmla="*/ 7 w 13"/>
                <a:gd name="T3" fmla="*/ 7 h 13"/>
                <a:gd name="T4" fmla="*/ 12 w 13"/>
                <a:gd name="T5" fmla="*/ 0 h 13"/>
                <a:gd name="T6" fmla="*/ 13 w 13"/>
                <a:gd name="T7" fmla="*/ 2 h 13"/>
                <a:gd name="T8" fmla="*/ 13 w 13"/>
                <a:gd name="T9" fmla="*/ 5 h 13"/>
                <a:gd name="T10" fmla="*/ 10 w 13"/>
                <a:gd name="T11" fmla="*/ 10 h 13"/>
                <a:gd name="T12" fmla="*/ 3 w 13"/>
                <a:gd name="T13" fmla="*/ 13 h 13"/>
                <a:gd name="T14" fmla="*/ 0 w 13"/>
                <a:gd name="T15" fmla="*/ 12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13"/>
                <a:gd name="T26" fmla="*/ 13 w 13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13">
                  <a:moveTo>
                    <a:pt x="0" y="12"/>
                  </a:moveTo>
                  <a:lnTo>
                    <a:pt x="7" y="7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3" y="5"/>
                  </a:lnTo>
                  <a:lnTo>
                    <a:pt x="10" y="10"/>
                  </a:lnTo>
                  <a:lnTo>
                    <a:pt x="3" y="13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47" name="Freeform 172"/>
            <p:cNvSpPr/>
            <p:nvPr/>
          </p:nvSpPr>
          <p:spPr bwMode="auto">
            <a:xfrm>
              <a:off x="2128" y="1983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8" name="Freeform 42"/>
          <p:cNvSpPr/>
          <p:nvPr/>
        </p:nvSpPr>
        <p:spPr bwMode="auto">
          <a:xfrm>
            <a:off x="395536" y="5445250"/>
            <a:ext cx="3815084" cy="1014429"/>
          </a:xfrm>
          <a:custGeom>
            <a:avLst/>
            <a:gdLst>
              <a:gd name="T0" fmla="*/ 1585089891 w 2278"/>
              <a:gd name="T1" fmla="*/ 21285334 h 757"/>
              <a:gd name="T2" fmla="*/ 1422116738 w 2278"/>
              <a:gd name="T3" fmla="*/ 17027898 h 757"/>
              <a:gd name="T4" fmla="*/ 1292361951 w 2278"/>
              <a:gd name="T5" fmla="*/ 9365621 h 757"/>
              <a:gd name="T6" fmla="*/ 1161568964 w 2278"/>
              <a:gd name="T7" fmla="*/ 1702421 h 757"/>
              <a:gd name="T8" fmla="*/ 1055688732 w 2278"/>
              <a:gd name="T9" fmla="*/ 1702421 h 757"/>
              <a:gd name="T10" fmla="*/ 986139433 w 2278"/>
              <a:gd name="T11" fmla="*/ 18731242 h 757"/>
              <a:gd name="T12" fmla="*/ 921781140 w 2278"/>
              <a:gd name="T13" fmla="*/ 74073295 h 757"/>
              <a:gd name="T14" fmla="*/ 870917427 w 2278"/>
              <a:gd name="T15" fmla="*/ 97061050 h 757"/>
              <a:gd name="T16" fmla="*/ 778530756 w 2278"/>
              <a:gd name="T17" fmla="*/ 104724250 h 757"/>
              <a:gd name="T18" fmla="*/ 534591146 w 2278"/>
              <a:gd name="T19" fmla="*/ 97061050 h 757"/>
              <a:gd name="T20" fmla="*/ 334249878 w 2278"/>
              <a:gd name="T21" fmla="*/ 93655286 h 757"/>
              <a:gd name="T22" fmla="*/ 239787823 w 2278"/>
              <a:gd name="T23" fmla="*/ 101318486 h 757"/>
              <a:gd name="T24" fmla="*/ 85119262 w 2278"/>
              <a:gd name="T25" fmla="*/ 141335062 h 757"/>
              <a:gd name="T26" fmla="*/ 15570982 w 2278"/>
              <a:gd name="T27" fmla="*/ 179648295 h 757"/>
              <a:gd name="T28" fmla="*/ 0 w 2278"/>
              <a:gd name="T29" fmla="*/ 217110778 h 757"/>
              <a:gd name="T30" fmla="*/ 26989159 w 2278"/>
              <a:gd name="T31" fmla="*/ 261383867 h 757"/>
              <a:gd name="T32" fmla="*/ 105880232 w 2278"/>
              <a:gd name="T33" fmla="*/ 301400443 h 757"/>
              <a:gd name="T34" fmla="*/ 302069713 w 2278"/>
              <a:gd name="T35" fmla="*/ 341417019 h 757"/>
              <a:gd name="T36" fmla="*/ 502412000 w 2278"/>
              <a:gd name="T37" fmla="*/ 378027831 h 757"/>
              <a:gd name="T38" fmla="*/ 582341274 w 2278"/>
              <a:gd name="T39" fmla="*/ 407827114 h 757"/>
              <a:gd name="T40" fmla="*/ 606215829 w 2278"/>
              <a:gd name="T41" fmla="*/ 438478069 h 757"/>
              <a:gd name="T42" fmla="*/ 574036683 w 2278"/>
              <a:gd name="T43" fmla="*/ 458060983 h 757"/>
              <a:gd name="T44" fmla="*/ 453624689 w 2278"/>
              <a:gd name="T45" fmla="*/ 482752081 h 757"/>
              <a:gd name="T46" fmla="*/ 414178134 w 2278"/>
              <a:gd name="T47" fmla="*/ 504037415 h 757"/>
              <a:gd name="T48" fmla="*/ 417292738 w 2278"/>
              <a:gd name="T49" fmla="*/ 553419612 h 757"/>
              <a:gd name="T50" fmla="*/ 460890061 w 2278"/>
              <a:gd name="T51" fmla="*/ 599396045 h 757"/>
              <a:gd name="T52" fmla="*/ 550162128 w 2278"/>
              <a:gd name="T53" fmla="*/ 627492908 h 757"/>
              <a:gd name="T54" fmla="*/ 636319592 w 2278"/>
              <a:gd name="T55" fmla="*/ 636858528 h 757"/>
              <a:gd name="T56" fmla="*/ 795139939 w 2278"/>
              <a:gd name="T57" fmla="*/ 644520806 h 757"/>
              <a:gd name="T58" fmla="*/ 1059840518 w 2278"/>
              <a:gd name="T59" fmla="*/ 641115042 h 757"/>
              <a:gd name="T60" fmla="*/ 1172987140 w 2278"/>
              <a:gd name="T61" fmla="*/ 633452764 h 757"/>
              <a:gd name="T62" fmla="*/ 1253954616 w 2278"/>
              <a:gd name="T63" fmla="*/ 621533051 h 757"/>
              <a:gd name="T64" fmla="*/ 1318312909 w 2278"/>
              <a:gd name="T65" fmla="*/ 591732845 h 757"/>
              <a:gd name="T66" fmla="*/ 1399280385 w 2278"/>
              <a:gd name="T67" fmla="*/ 541499899 h 757"/>
              <a:gd name="T68" fmla="*/ 1461562274 w 2278"/>
              <a:gd name="T69" fmla="*/ 528728514 h 757"/>
              <a:gd name="T70" fmla="*/ 1558100732 w 2278"/>
              <a:gd name="T71" fmla="*/ 526174421 h 757"/>
              <a:gd name="T72" fmla="*/ 1728339256 w 2278"/>
              <a:gd name="T73" fmla="*/ 545756412 h 757"/>
              <a:gd name="T74" fmla="*/ 1998229823 w 2278"/>
              <a:gd name="T75" fmla="*/ 584070567 h 757"/>
              <a:gd name="T76" fmla="*/ 2111376445 w 2278"/>
              <a:gd name="T77" fmla="*/ 593436188 h 757"/>
              <a:gd name="T78" fmla="*/ 2147483647 w 2278"/>
              <a:gd name="T79" fmla="*/ 587476332 h 757"/>
              <a:gd name="T80" fmla="*/ 2147483647 w 2278"/>
              <a:gd name="T81" fmla="*/ 559379469 h 757"/>
              <a:gd name="T82" fmla="*/ 2147483647 w 2278"/>
              <a:gd name="T83" fmla="*/ 501483323 h 757"/>
              <a:gd name="T84" fmla="*/ 2147483647 w 2278"/>
              <a:gd name="T85" fmla="*/ 430815792 h 757"/>
              <a:gd name="T86" fmla="*/ 2147483647 w 2278"/>
              <a:gd name="T87" fmla="*/ 366108118 h 757"/>
              <a:gd name="T88" fmla="*/ 2141480208 w 2278"/>
              <a:gd name="T89" fmla="*/ 309063643 h 757"/>
              <a:gd name="T90" fmla="*/ 2026257183 w 2278"/>
              <a:gd name="T91" fmla="*/ 292034822 h 757"/>
              <a:gd name="T92" fmla="*/ 1996154440 w 2278"/>
              <a:gd name="T93" fmla="*/ 269047067 h 757"/>
              <a:gd name="T94" fmla="*/ 1979545256 w 2278"/>
              <a:gd name="T95" fmla="*/ 230732912 h 757"/>
              <a:gd name="T96" fmla="*/ 1998229823 w 2278"/>
              <a:gd name="T97" fmla="*/ 206042736 h 757"/>
              <a:gd name="T98" fmla="*/ 2102034671 w 2278"/>
              <a:gd name="T99" fmla="*/ 184757402 h 757"/>
              <a:gd name="T100" fmla="*/ 2147483647 w 2278"/>
              <a:gd name="T101" fmla="*/ 144740826 h 757"/>
              <a:gd name="T102" fmla="*/ 2147483647 w 2278"/>
              <a:gd name="T103" fmla="*/ 98764394 h 757"/>
              <a:gd name="T104" fmla="*/ 2117604634 w 2278"/>
              <a:gd name="T105" fmla="*/ 64707674 h 757"/>
              <a:gd name="T106" fmla="*/ 2007572616 w 2278"/>
              <a:gd name="T107" fmla="*/ 45976433 h 757"/>
              <a:gd name="T108" fmla="*/ 1862246848 w 2278"/>
              <a:gd name="T109" fmla="*/ 3405671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144" name="WordArt 78"/>
          <p:cNvSpPr>
            <a:spLocks noChangeArrowheads="1" noChangeShapeType="1" noTextEdit="1"/>
          </p:cNvSpPr>
          <p:nvPr/>
        </p:nvSpPr>
        <p:spPr bwMode="auto">
          <a:xfrm>
            <a:off x="251520" y="260650"/>
            <a:ext cx="6363022" cy="1368003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In </a:t>
            </a:r>
            <a:r>
              <a:rPr lang="es-ES" sz="4000" b="1" kern="10" dirty="0">
                <a:ln w="19050">
                  <a:solidFill>
                    <a:srgbClr val="008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SUMMER, </a:t>
            </a: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it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 </a:t>
            </a: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is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?</a:t>
            </a:r>
            <a:endParaRPr lang="es-ES" sz="4000" b="1" kern="1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anose="020E0802020502020306"/>
              <a:cs typeface="+mn-cs"/>
            </a:endParaRPr>
          </a:p>
          <a:p>
            <a:pPr algn="ctr">
              <a:defRPr/>
            </a:pPr>
            <a:endParaRPr lang="es-ES" sz="4000" b="1" kern="1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anose="020E0802020502020306"/>
              <a:cs typeface="+mn-cs"/>
            </a:endParaRPr>
          </a:p>
        </p:txBody>
      </p:sp>
      <p:sp>
        <p:nvSpPr>
          <p:cNvPr id="145" name="144 Rectángulo redondeado"/>
          <p:cNvSpPr/>
          <p:nvPr/>
        </p:nvSpPr>
        <p:spPr>
          <a:xfrm>
            <a:off x="420689" y="1901845"/>
            <a:ext cx="3849687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>
                <a:solidFill>
                  <a:srgbClr val="000000"/>
                </a:solidFill>
              </a:rPr>
              <a:t>cool</a:t>
            </a:r>
            <a:endParaRPr lang="es-ES" sz="2800" b="1" dirty="0">
              <a:solidFill>
                <a:srgbClr val="000000"/>
              </a:solidFill>
            </a:endParaRPr>
          </a:p>
        </p:txBody>
      </p:sp>
      <p:sp>
        <p:nvSpPr>
          <p:cNvPr id="146" name="145 Rectángulo redondeado"/>
          <p:cNvSpPr/>
          <p:nvPr/>
        </p:nvSpPr>
        <p:spPr>
          <a:xfrm>
            <a:off x="420689" y="3716338"/>
            <a:ext cx="3849687" cy="6921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>
                <a:solidFill>
                  <a:srgbClr val="000000"/>
                </a:solidFill>
              </a:rPr>
              <a:t>hot</a:t>
            </a:r>
            <a:endParaRPr lang="es-ES" sz="2800" b="1" dirty="0">
              <a:solidFill>
                <a:srgbClr val="000000"/>
              </a:solidFill>
            </a:endParaRPr>
          </a:p>
        </p:txBody>
      </p:sp>
      <p:sp>
        <p:nvSpPr>
          <p:cNvPr id="147" name="146 Rectángulo redondeado"/>
          <p:cNvSpPr/>
          <p:nvPr/>
        </p:nvSpPr>
        <p:spPr>
          <a:xfrm>
            <a:off x="423863" y="2809895"/>
            <a:ext cx="3848100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>
                <a:solidFill>
                  <a:srgbClr val="000000"/>
                </a:solidFill>
              </a:rPr>
              <a:t>cold</a:t>
            </a:r>
            <a:endParaRPr lang="es-ES" sz="2800" b="1" dirty="0">
              <a:solidFill>
                <a:srgbClr val="000000"/>
              </a:solidFill>
            </a:endParaRPr>
          </a:p>
        </p:txBody>
      </p:sp>
      <p:sp>
        <p:nvSpPr>
          <p:cNvPr id="149" name="148 Rectángulo redondeado"/>
          <p:cNvSpPr/>
          <p:nvPr/>
        </p:nvSpPr>
        <p:spPr>
          <a:xfrm>
            <a:off x="423863" y="4610120"/>
            <a:ext cx="3848100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>
                <a:solidFill>
                  <a:srgbClr val="000000"/>
                </a:solidFill>
              </a:rPr>
              <a:t>warm</a:t>
            </a:r>
            <a:endParaRPr lang="es-ES" sz="2800" b="1" dirty="0">
              <a:solidFill>
                <a:srgbClr val="000000"/>
              </a:solidFill>
            </a:endParaRPr>
          </a:p>
        </p:txBody>
      </p:sp>
      <p:pic>
        <p:nvPicPr>
          <p:cNvPr id="150" name="Picture 142" descr="http://k.b5z.net/i/u/2182313/i/cartoon_tub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06"/>
          <a:stretch>
            <a:fillRect/>
          </a:stretch>
        </p:blipFill>
        <p:spPr bwMode="auto">
          <a:xfrm>
            <a:off x="1042988" y="5405458"/>
            <a:ext cx="16573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4" name="AutoShape 15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669213" y="5661045"/>
            <a:ext cx="1295400" cy="1008063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45" grpId="0" animBg="1"/>
      <p:bldP spid="145" grpId="1" animBg="1"/>
      <p:bldP spid="146" grpId="0" animBg="1"/>
      <p:bldP spid="147" grpId="0" animBg="1"/>
      <p:bldP spid="147" grpId="1" animBg="1"/>
      <p:bldP spid="149" grpId="0" animBg="1"/>
      <p:bldP spid="149" grpId="1" animBg="1"/>
      <p:bldP spid="1039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20"/>
            <a:ext cx="9144000" cy="5300663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79" name="AutoShape 43"/>
          <p:cNvSpPr>
            <a:spLocks noChangeArrowheads="1"/>
          </p:cNvSpPr>
          <p:nvPr/>
        </p:nvSpPr>
        <p:spPr bwMode="auto">
          <a:xfrm rot="10800000" flipH="1">
            <a:off x="10" y="4581525"/>
            <a:ext cx="4500563" cy="1771650"/>
          </a:xfrm>
          <a:prstGeom prst="flowChartDocument">
            <a:avLst/>
          </a:prstGeom>
          <a:gradFill rotWithShape="1">
            <a:gsLst>
              <a:gs pos="0">
                <a:srgbClr val="5E4700"/>
              </a:gs>
              <a:gs pos="100000">
                <a:srgbClr val="CC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0" name="AutoShape 4"/>
          <p:cNvSpPr>
            <a:spLocks noChangeArrowheads="1"/>
          </p:cNvSpPr>
          <p:nvPr/>
        </p:nvSpPr>
        <p:spPr bwMode="auto">
          <a:xfrm rot="10800000">
            <a:off x="0" y="4724400"/>
            <a:ext cx="9144000" cy="2133600"/>
          </a:xfrm>
          <a:prstGeom prst="flowChartDocument">
            <a:avLst/>
          </a:prstGeom>
          <a:gradFill rotWithShape="1">
            <a:gsLst>
              <a:gs pos="0">
                <a:srgbClr val="CC9900"/>
              </a:gs>
              <a:gs pos="100000">
                <a:srgbClr val="EDEA7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algn="ctr"/>
            <a:endParaRPr lang="en-US"/>
          </a:p>
        </p:txBody>
      </p:sp>
      <p:sp>
        <p:nvSpPr>
          <p:cNvPr id="50181" name="AutoShape 10"/>
          <p:cNvSpPr>
            <a:spLocks noChangeArrowheads="1"/>
          </p:cNvSpPr>
          <p:nvPr/>
        </p:nvSpPr>
        <p:spPr bwMode="auto">
          <a:xfrm>
            <a:off x="6948488" y="260353"/>
            <a:ext cx="1439862" cy="1368425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Freeform 42"/>
          <p:cNvSpPr/>
          <p:nvPr/>
        </p:nvSpPr>
        <p:spPr bwMode="auto">
          <a:xfrm>
            <a:off x="396877" y="5467376"/>
            <a:ext cx="3815084" cy="1014429"/>
          </a:xfrm>
          <a:custGeom>
            <a:avLst/>
            <a:gdLst>
              <a:gd name="T0" fmla="*/ 1585089891 w 2278"/>
              <a:gd name="T1" fmla="*/ 21285334 h 757"/>
              <a:gd name="T2" fmla="*/ 1422116738 w 2278"/>
              <a:gd name="T3" fmla="*/ 17027898 h 757"/>
              <a:gd name="T4" fmla="*/ 1292361951 w 2278"/>
              <a:gd name="T5" fmla="*/ 9365621 h 757"/>
              <a:gd name="T6" fmla="*/ 1161568964 w 2278"/>
              <a:gd name="T7" fmla="*/ 1702421 h 757"/>
              <a:gd name="T8" fmla="*/ 1055688732 w 2278"/>
              <a:gd name="T9" fmla="*/ 1702421 h 757"/>
              <a:gd name="T10" fmla="*/ 986139433 w 2278"/>
              <a:gd name="T11" fmla="*/ 18731242 h 757"/>
              <a:gd name="T12" fmla="*/ 921781140 w 2278"/>
              <a:gd name="T13" fmla="*/ 74073295 h 757"/>
              <a:gd name="T14" fmla="*/ 870917427 w 2278"/>
              <a:gd name="T15" fmla="*/ 97061050 h 757"/>
              <a:gd name="T16" fmla="*/ 778530756 w 2278"/>
              <a:gd name="T17" fmla="*/ 104724250 h 757"/>
              <a:gd name="T18" fmla="*/ 534591146 w 2278"/>
              <a:gd name="T19" fmla="*/ 97061050 h 757"/>
              <a:gd name="T20" fmla="*/ 334249878 w 2278"/>
              <a:gd name="T21" fmla="*/ 93655286 h 757"/>
              <a:gd name="T22" fmla="*/ 239787823 w 2278"/>
              <a:gd name="T23" fmla="*/ 101318486 h 757"/>
              <a:gd name="T24" fmla="*/ 85119262 w 2278"/>
              <a:gd name="T25" fmla="*/ 141335062 h 757"/>
              <a:gd name="T26" fmla="*/ 15570982 w 2278"/>
              <a:gd name="T27" fmla="*/ 179648295 h 757"/>
              <a:gd name="T28" fmla="*/ 0 w 2278"/>
              <a:gd name="T29" fmla="*/ 217110778 h 757"/>
              <a:gd name="T30" fmla="*/ 26989159 w 2278"/>
              <a:gd name="T31" fmla="*/ 261383867 h 757"/>
              <a:gd name="T32" fmla="*/ 105880232 w 2278"/>
              <a:gd name="T33" fmla="*/ 301400443 h 757"/>
              <a:gd name="T34" fmla="*/ 302069713 w 2278"/>
              <a:gd name="T35" fmla="*/ 341417019 h 757"/>
              <a:gd name="T36" fmla="*/ 502412000 w 2278"/>
              <a:gd name="T37" fmla="*/ 378027831 h 757"/>
              <a:gd name="T38" fmla="*/ 582341274 w 2278"/>
              <a:gd name="T39" fmla="*/ 407827114 h 757"/>
              <a:gd name="T40" fmla="*/ 606215829 w 2278"/>
              <a:gd name="T41" fmla="*/ 438478069 h 757"/>
              <a:gd name="T42" fmla="*/ 574036683 w 2278"/>
              <a:gd name="T43" fmla="*/ 458060983 h 757"/>
              <a:gd name="T44" fmla="*/ 453624689 w 2278"/>
              <a:gd name="T45" fmla="*/ 482752081 h 757"/>
              <a:gd name="T46" fmla="*/ 414178134 w 2278"/>
              <a:gd name="T47" fmla="*/ 504037415 h 757"/>
              <a:gd name="T48" fmla="*/ 417292738 w 2278"/>
              <a:gd name="T49" fmla="*/ 553419612 h 757"/>
              <a:gd name="T50" fmla="*/ 460890061 w 2278"/>
              <a:gd name="T51" fmla="*/ 599396045 h 757"/>
              <a:gd name="T52" fmla="*/ 550162128 w 2278"/>
              <a:gd name="T53" fmla="*/ 627492908 h 757"/>
              <a:gd name="T54" fmla="*/ 636319592 w 2278"/>
              <a:gd name="T55" fmla="*/ 636858528 h 757"/>
              <a:gd name="T56" fmla="*/ 795139939 w 2278"/>
              <a:gd name="T57" fmla="*/ 644520806 h 757"/>
              <a:gd name="T58" fmla="*/ 1059840518 w 2278"/>
              <a:gd name="T59" fmla="*/ 641115042 h 757"/>
              <a:gd name="T60" fmla="*/ 1172987140 w 2278"/>
              <a:gd name="T61" fmla="*/ 633452764 h 757"/>
              <a:gd name="T62" fmla="*/ 1253954616 w 2278"/>
              <a:gd name="T63" fmla="*/ 621533051 h 757"/>
              <a:gd name="T64" fmla="*/ 1318312909 w 2278"/>
              <a:gd name="T65" fmla="*/ 591732845 h 757"/>
              <a:gd name="T66" fmla="*/ 1399280385 w 2278"/>
              <a:gd name="T67" fmla="*/ 541499899 h 757"/>
              <a:gd name="T68" fmla="*/ 1461562274 w 2278"/>
              <a:gd name="T69" fmla="*/ 528728514 h 757"/>
              <a:gd name="T70" fmla="*/ 1558100732 w 2278"/>
              <a:gd name="T71" fmla="*/ 526174421 h 757"/>
              <a:gd name="T72" fmla="*/ 1728339256 w 2278"/>
              <a:gd name="T73" fmla="*/ 545756412 h 757"/>
              <a:gd name="T74" fmla="*/ 1998229823 w 2278"/>
              <a:gd name="T75" fmla="*/ 584070567 h 757"/>
              <a:gd name="T76" fmla="*/ 2111376445 w 2278"/>
              <a:gd name="T77" fmla="*/ 593436188 h 757"/>
              <a:gd name="T78" fmla="*/ 2147483647 w 2278"/>
              <a:gd name="T79" fmla="*/ 587476332 h 757"/>
              <a:gd name="T80" fmla="*/ 2147483647 w 2278"/>
              <a:gd name="T81" fmla="*/ 559379469 h 757"/>
              <a:gd name="T82" fmla="*/ 2147483647 w 2278"/>
              <a:gd name="T83" fmla="*/ 501483323 h 757"/>
              <a:gd name="T84" fmla="*/ 2147483647 w 2278"/>
              <a:gd name="T85" fmla="*/ 430815792 h 757"/>
              <a:gd name="T86" fmla="*/ 2147483647 w 2278"/>
              <a:gd name="T87" fmla="*/ 366108118 h 757"/>
              <a:gd name="T88" fmla="*/ 2141480208 w 2278"/>
              <a:gd name="T89" fmla="*/ 309063643 h 757"/>
              <a:gd name="T90" fmla="*/ 2026257183 w 2278"/>
              <a:gd name="T91" fmla="*/ 292034822 h 757"/>
              <a:gd name="T92" fmla="*/ 1996154440 w 2278"/>
              <a:gd name="T93" fmla="*/ 269047067 h 757"/>
              <a:gd name="T94" fmla="*/ 1979545256 w 2278"/>
              <a:gd name="T95" fmla="*/ 230732912 h 757"/>
              <a:gd name="T96" fmla="*/ 1998229823 w 2278"/>
              <a:gd name="T97" fmla="*/ 206042736 h 757"/>
              <a:gd name="T98" fmla="*/ 2102034671 w 2278"/>
              <a:gd name="T99" fmla="*/ 184757402 h 757"/>
              <a:gd name="T100" fmla="*/ 2147483647 w 2278"/>
              <a:gd name="T101" fmla="*/ 144740826 h 757"/>
              <a:gd name="T102" fmla="*/ 2147483647 w 2278"/>
              <a:gd name="T103" fmla="*/ 98764394 h 757"/>
              <a:gd name="T104" fmla="*/ 2117604634 w 2278"/>
              <a:gd name="T105" fmla="*/ 64707674 h 757"/>
              <a:gd name="T106" fmla="*/ 2007572616 w 2278"/>
              <a:gd name="T107" fmla="*/ 45976433 h 757"/>
              <a:gd name="T108" fmla="*/ 1862246848 w 2278"/>
              <a:gd name="T109" fmla="*/ 3405671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1" y="4602183"/>
            <a:ext cx="9186863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86" name="Group 5"/>
          <p:cNvGrpSpPr/>
          <p:nvPr/>
        </p:nvGrpSpPr>
        <p:grpSpPr bwMode="auto">
          <a:xfrm>
            <a:off x="4356102" y="1700213"/>
            <a:ext cx="3887788" cy="4176712"/>
            <a:chOff x="612" y="935"/>
            <a:chExt cx="2449" cy="2631"/>
          </a:xfrm>
        </p:grpSpPr>
        <p:sp>
          <p:nvSpPr>
            <p:cNvPr id="5126" name="Oval 6"/>
            <p:cNvSpPr>
              <a:spLocks noChangeArrowheads="1"/>
            </p:cNvSpPr>
            <p:nvPr/>
          </p:nvSpPr>
          <p:spPr bwMode="auto">
            <a:xfrm>
              <a:off x="612" y="1389"/>
              <a:ext cx="1224" cy="72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127" name="Oval 7"/>
            <p:cNvSpPr>
              <a:spLocks noChangeArrowheads="1"/>
            </p:cNvSpPr>
            <p:nvPr/>
          </p:nvSpPr>
          <p:spPr bwMode="auto">
            <a:xfrm>
              <a:off x="1202" y="935"/>
              <a:ext cx="1270" cy="81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128" name="Oval 8"/>
            <p:cNvSpPr>
              <a:spLocks noChangeArrowheads="1"/>
            </p:cNvSpPr>
            <p:nvPr/>
          </p:nvSpPr>
          <p:spPr bwMode="auto">
            <a:xfrm>
              <a:off x="1927" y="1253"/>
              <a:ext cx="1134" cy="72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" name="Freeform 9"/>
            <p:cNvSpPr/>
            <p:nvPr/>
          </p:nvSpPr>
          <p:spPr bwMode="auto">
            <a:xfrm>
              <a:off x="1111" y="1434"/>
              <a:ext cx="1496" cy="2132"/>
            </a:xfrm>
            <a:custGeom>
              <a:avLst/>
              <a:gdLst>
                <a:gd name="T0" fmla="*/ 272 w 1496"/>
                <a:gd name="T1" fmla="*/ 272 h 2132"/>
                <a:gd name="T2" fmla="*/ 635 w 1496"/>
                <a:gd name="T3" fmla="*/ 544 h 2132"/>
                <a:gd name="T4" fmla="*/ 771 w 1496"/>
                <a:gd name="T5" fmla="*/ 0 h 2132"/>
                <a:gd name="T6" fmla="*/ 861 w 1496"/>
                <a:gd name="T7" fmla="*/ 544 h 2132"/>
                <a:gd name="T8" fmla="*/ 1134 w 1496"/>
                <a:gd name="T9" fmla="*/ 136 h 2132"/>
                <a:gd name="T10" fmla="*/ 1088 w 1496"/>
                <a:gd name="T11" fmla="*/ 363 h 2132"/>
                <a:gd name="T12" fmla="*/ 1496 w 1496"/>
                <a:gd name="T13" fmla="*/ 272 h 2132"/>
                <a:gd name="T14" fmla="*/ 1043 w 1496"/>
                <a:gd name="T15" fmla="*/ 499 h 2132"/>
                <a:gd name="T16" fmla="*/ 907 w 1496"/>
                <a:gd name="T17" fmla="*/ 771 h 2132"/>
                <a:gd name="T18" fmla="*/ 952 w 1496"/>
                <a:gd name="T19" fmla="*/ 1860 h 2132"/>
                <a:gd name="T20" fmla="*/ 1224 w 1496"/>
                <a:gd name="T21" fmla="*/ 2041 h 2132"/>
                <a:gd name="T22" fmla="*/ 952 w 1496"/>
                <a:gd name="T23" fmla="*/ 2041 h 2132"/>
                <a:gd name="T24" fmla="*/ 816 w 1496"/>
                <a:gd name="T25" fmla="*/ 2086 h 2132"/>
                <a:gd name="T26" fmla="*/ 544 w 1496"/>
                <a:gd name="T27" fmla="*/ 2041 h 2132"/>
                <a:gd name="T28" fmla="*/ 226 w 1496"/>
                <a:gd name="T29" fmla="*/ 2132 h 2132"/>
                <a:gd name="T30" fmla="*/ 408 w 1496"/>
                <a:gd name="T31" fmla="*/ 1905 h 2132"/>
                <a:gd name="T32" fmla="*/ 544 w 1496"/>
                <a:gd name="T33" fmla="*/ 1769 h 2132"/>
                <a:gd name="T34" fmla="*/ 589 w 1496"/>
                <a:gd name="T35" fmla="*/ 816 h 2132"/>
                <a:gd name="T36" fmla="*/ 363 w 1496"/>
                <a:gd name="T37" fmla="*/ 499 h 2132"/>
                <a:gd name="T38" fmla="*/ 0 w 1496"/>
                <a:gd name="T39" fmla="*/ 408 h 2132"/>
                <a:gd name="T40" fmla="*/ 317 w 1496"/>
                <a:gd name="T41" fmla="*/ 408 h 2132"/>
                <a:gd name="T42" fmla="*/ 272 w 1496"/>
                <a:gd name="T43" fmla="*/ 272 h 21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96" h="2132">
                  <a:moveTo>
                    <a:pt x="272" y="272"/>
                  </a:moveTo>
                  <a:lnTo>
                    <a:pt x="635" y="544"/>
                  </a:lnTo>
                  <a:lnTo>
                    <a:pt x="771" y="0"/>
                  </a:lnTo>
                  <a:lnTo>
                    <a:pt x="861" y="544"/>
                  </a:lnTo>
                  <a:lnTo>
                    <a:pt x="1134" y="136"/>
                  </a:lnTo>
                  <a:lnTo>
                    <a:pt x="1088" y="363"/>
                  </a:lnTo>
                  <a:lnTo>
                    <a:pt x="1496" y="272"/>
                  </a:lnTo>
                  <a:lnTo>
                    <a:pt x="1043" y="499"/>
                  </a:lnTo>
                  <a:lnTo>
                    <a:pt x="907" y="771"/>
                  </a:lnTo>
                  <a:lnTo>
                    <a:pt x="952" y="1860"/>
                  </a:lnTo>
                  <a:lnTo>
                    <a:pt x="1224" y="2041"/>
                  </a:lnTo>
                  <a:lnTo>
                    <a:pt x="952" y="2041"/>
                  </a:lnTo>
                  <a:lnTo>
                    <a:pt x="816" y="2086"/>
                  </a:lnTo>
                  <a:lnTo>
                    <a:pt x="544" y="2041"/>
                  </a:lnTo>
                  <a:lnTo>
                    <a:pt x="226" y="2132"/>
                  </a:lnTo>
                  <a:lnTo>
                    <a:pt x="408" y="1905"/>
                  </a:lnTo>
                  <a:lnTo>
                    <a:pt x="544" y="1769"/>
                  </a:lnTo>
                  <a:lnTo>
                    <a:pt x="589" y="816"/>
                  </a:lnTo>
                  <a:lnTo>
                    <a:pt x="363" y="499"/>
                  </a:lnTo>
                  <a:lnTo>
                    <a:pt x="0" y="408"/>
                  </a:lnTo>
                  <a:lnTo>
                    <a:pt x="317" y="408"/>
                  </a:lnTo>
                  <a:lnTo>
                    <a:pt x="272" y="272"/>
                  </a:lnTo>
                  <a:close/>
                </a:path>
              </a:pathLst>
            </a:custGeom>
            <a:gradFill rotWithShape="1">
              <a:gsLst>
                <a:gs pos="0">
                  <a:srgbClr val="996633"/>
                </a:gs>
                <a:gs pos="50000">
                  <a:srgbClr val="CC9900"/>
                </a:gs>
                <a:gs pos="100000">
                  <a:srgbClr val="996633"/>
                </a:gs>
              </a:gsLst>
              <a:lin ang="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571500" prst="coolSlant"/>
            </a:sp3d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6" name="Group 45"/>
          <p:cNvGrpSpPr/>
          <p:nvPr/>
        </p:nvGrpSpPr>
        <p:grpSpPr bwMode="auto">
          <a:xfrm>
            <a:off x="-2268537" y="2384425"/>
            <a:ext cx="2073275" cy="1252538"/>
            <a:chOff x="1069" y="1798"/>
            <a:chExt cx="1306" cy="789"/>
          </a:xfrm>
        </p:grpSpPr>
        <p:sp>
          <p:nvSpPr>
            <p:cNvPr id="50194" name="Freeform 46"/>
            <p:cNvSpPr/>
            <p:nvPr/>
          </p:nvSpPr>
          <p:spPr bwMode="auto">
            <a:xfrm>
              <a:off x="1110" y="2123"/>
              <a:ext cx="46" cy="30"/>
            </a:xfrm>
            <a:custGeom>
              <a:avLst/>
              <a:gdLst>
                <a:gd name="T0" fmla="*/ 39 w 46"/>
                <a:gd name="T1" fmla="*/ 0 h 30"/>
                <a:gd name="T2" fmla="*/ 29 w 46"/>
                <a:gd name="T3" fmla="*/ 9 h 30"/>
                <a:gd name="T4" fmla="*/ 24 w 46"/>
                <a:gd name="T5" fmla="*/ 11 h 30"/>
                <a:gd name="T6" fmla="*/ 19 w 46"/>
                <a:gd name="T7" fmla="*/ 11 h 30"/>
                <a:gd name="T8" fmla="*/ 9 w 46"/>
                <a:gd name="T9" fmla="*/ 14 h 30"/>
                <a:gd name="T10" fmla="*/ 9 w 46"/>
                <a:gd name="T11" fmla="*/ 20 h 30"/>
                <a:gd name="T12" fmla="*/ 4 w 46"/>
                <a:gd name="T13" fmla="*/ 24 h 30"/>
                <a:gd name="T14" fmla="*/ 1 w 46"/>
                <a:gd name="T15" fmla="*/ 26 h 30"/>
                <a:gd name="T16" fmla="*/ 0 w 46"/>
                <a:gd name="T17" fmla="*/ 30 h 30"/>
                <a:gd name="T18" fmla="*/ 22 w 46"/>
                <a:gd name="T19" fmla="*/ 17 h 30"/>
                <a:gd name="T20" fmla="*/ 45 w 46"/>
                <a:gd name="T21" fmla="*/ 10 h 30"/>
                <a:gd name="T22" fmla="*/ 46 w 46"/>
                <a:gd name="T23" fmla="*/ 9 h 30"/>
                <a:gd name="T24" fmla="*/ 45 w 46"/>
                <a:gd name="T25" fmla="*/ 7 h 30"/>
                <a:gd name="T26" fmla="*/ 39 w 46"/>
                <a:gd name="T27" fmla="*/ 5 h 30"/>
                <a:gd name="T28" fmla="*/ 39 w 46"/>
                <a:gd name="T29" fmla="*/ 0 h 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6"/>
                <a:gd name="T46" fmla="*/ 0 h 30"/>
                <a:gd name="T47" fmla="*/ 46 w 46"/>
                <a:gd name="T48" fmla="*/ 30 h 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6" h="30">
                  <a:moveTo>
                    <a:pt x="39" y="0"/>
                  </a:moveTo>
                  <a:lnTo>
                    <a:pt x="29" y="9"/>
                  </a:lnTo>
                  <a:lnTo>
                    <a:pt x="24" y="11"/>
                  </a:lnTo>
                  <a:lnTo>
                    <a:pt x="19" y="11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4" y="24"/>
                  </a:lnTo>
                  <a:lnTo>
                    <a:pt x="1" y="26"/>
                  </a:lnTo>
                  <a:lnTo>
                    <a:pt x="0" y="30"/>
                  </a:lnTo>
                  <a:lnTo>
                    <a:pt x="22" y="17"/>
                  </a:lnTo>
                  <a:lnTo>
                    <a:pt x="45" y="10"/>
                  </a:lnTo>
                  <a:lnTo>
                    <a:pt x="46" y="9"/>
                  </a:lnTo>
                  <a:lnTo>
                    <a:pt x="45" y="7"/>
                  </a:lnTo>
                  <a:lnTo>
                    <a:pt x="39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5" name="Freeform 47"/>
            <p:cNvSpPr/>
            <p:nvPr/>
          </p:nvSpPr>
          <p:spPr bwMode="auto">
            <a:xfrm>
              <a:off x="1110" y="2123"/>
              <a:ext cx="46" cy="30"/>
            </a:xfrm>
            <a:custGeom>
              <a:avLst/>
              <a:gdLst>
                <a:gd name="T0" fmla="*/ 39 w 46"/>
                <a:gd name="T1" fmla="*/ 0 h 30"/>
                <a:gd name="T2" fmla="*/ 29 w 46"/>
                <a:gd name="T3" fmla="*/ 9 h 30"/>
                <a:gd name="T4" fmla="*/ 24 w 46"/>
                <a:gd name="T5" fmla="*/ 11 h 30"/>
                <a:gd name="T6" fmla="*/ 19 w 46"/>
                <a:gd name="T7" fmla="*/ 11 h 30"/>
                <a:gd name="T8" fmla="*/ 9 w 46"/>
                <a:gd name="T9" fmla="*/ 14 h 30"/>
                <a:gd name="T10" fmla="*/ 9 w 46"/>
                <a:gd name="T11" fmla="*/ 20 h 30"/>
                <a:gd name="T12" fmla="*/ 4 w 46"/>
                <a:gd name="T13" fmla="*/ 24 h 30"/>
                <a:gd name="T14" fmla="*/ 1 w 46"/>
                <a:gd name="T15" fmla="*/ 26 h 30"/>
                <a:gd name="T16" fmla="*/ 0 w 46"/>
                <a:gd name="T17" fmla="*/ 30 h 30"/>
                <a:gd name="T18" fmla="*/ 22 w 46"/>
                <a:gd name="T19" fmla="*/ 17 h 30"/>
                <a:gd name="T20" fmla="*/ 45 w 46"/>
                <a:gd name="T21" fmla="*/ 10 h 30"/>
                <a:gd name="T22" fmla="*/ 46 w 46"/>
                <a:gd name="T23" fmla="*/ 9 h 30"/>
                <a:gd name="T24" fmla="*/ 45 w 46"/>
                <a:gd name="T25" fmla="*/ 7 h 30"/>
                <a:gd name="T26" fmla="*/ 39 w 46"/>
                <a:gd name="T27" fmla="*/ 5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6"/>
                <a:gd name="T43" fmla="*/ 0 h 30"/>
                <a:gd name="T44" fmla="*/ 46 w 46"/>
                <a:gd name="T45" fmla="*/ 30 h 3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6" h="30">
                  <a:moveTo>
                    <a:pt x="39" y="0"/>
                  </a:moveTo>
                  <a:lnTo>
                    <a:pt x="29" y="9"/>
                  </a:lnTo>
                  <a:lnTo>
                    <a:pt x="24" y="11"/>
                  </a:lnTo>
                  <a:lnTo>
                    <a:pt x="19" y="11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4" y="24"/>
                  </a:lnTo>
                  <a:lnTo>
                    <a:pt x="1" y="26"/>
                  </a:lnTo>
                  <a:lnTo>
                    <a:pt x="0" y="30"/>
                  </a:lnTo>
                  <a:lnTo>
                    <a:pt x="22" y="17"/>
                  </a:lnTo>
                  <a:lnTo>
                    <a:pt x="45" y="10"/>
                  </a:lnTo>
                  <a:lnTo>
                    <a:pt x="46" y="9"/>
                  </a:lnTo>
                  <a:lnTo>
                    <a:pt x="45" y="7"/>
                  </a:lnTo>
                  <a:lnTo>
                    <a:pt x="39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6" name="Freeform 48"/>
            <p:cNvSpPr/>
            <p:nvPr/>
          </p:nvSpPr>
          <p:spPr bwMode="auto">
            <a:xfrm>
              <a:off x="1114" y="2128"/>
              <a:ext cx="45" cy="29"/>
            </a:xfrm>
            <a:custGeom>
              <a:avLst/>
              <a:gdLst>
                <a:gd name="T0" fmla="*/ 37 w 45"/>
                <a:gd name="T1" fmla="*/ 0 h 29"/>
                <a:gd name="T2" fmla="*/ 27 w 45"/>
                <a:gd name="T3" fmla="*/ 7 h 29"/>
                <a:gd name="T4" fmla="*/ 22 w 45"/>
                <a:gd name="T5" fmla="*/ 10 h 29"/>
                <a:gd name="T6" fmla="*/ 17 w 45"/>
                <a:gd name="T7" fmla="*/ 11 h 29"/>
                <a:gd name="T8" fmla="*/ 7 w 45"/>
                <a:gd name="T9" fmla="*/ 12 h 29"/>
                <a:gd name="T10" fmla="*/ 8 w 45"/>
                <a:gd name="T11" fmla="*/ 19 h 29"/>
                <a:gd name="T12" fmla="*/ 2 w 45"/>
                <a:gd name="T13" fmla="*/ 22 h 29"/>
                <a:gd name="T14" fmla="*/ 1 w 45"/>
                <a:gd name="T15" fmla="*/ 25 h 29"/>
                <a:gd name="T16" fmla="*/ 0 w 45"/>
                <a:gd name="T17" fmla="*/ 29 h 29"/>
                <a:gd name="T18" fmla="*/ 21 w 45"/>
                <a:gd name="T19" fmla="*/ 16 h 29"/>
                <a:gd name="T20" fmla="*/ 43 w 45"/>
                <a:gd name="T21" fmla="*/ 10 h 29"/>
                <a:gd name="T22" fmla="*/ 45 w 45"/>
                <a:gd name="T23" fmla="*/ 7 h 29"/>
                <a:gd name="T24" fmla="*/ 43 w 45"/>
                <a:gd name="T25" fmla="*/ 6 h 29"/>
                <a:gd name="T26" fmla="*/ 38 w 45"/>
                <a:gd name="T27" fmla="*/ 5 h 29"/>
                <a:gd name="T28" fmla="*/ 37 w 45"/>
                <a:gd name="T29" fmla="*/ 0 h 2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5"/>
                <a:gd name="T46" fmla="*/ 0 h 29"/>
                <a:gd name="T47" fmla="*/ 45 w 45"/>
                <a:gd name="T48" fmla="*/ 29 h 2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5" h="29">
                  <a:moveTo>
                    <a:pt x="37" y="0"/>
                  </a:moveTo>
                  <a:lnTo>
                    <a:pt x="27" y="7"/>
                  </a:lnTo>
                  <a:lnTo>
                    <a:pt x="22" y="10"/>
                  </a:lnTo>
                  <a:lnTo>
                    <a:pt x="17" y="11"/>
                  </a:lnTo>
                  <a:lnTo>
                    <a:pt x="7" y="12"/>
                  </a:lnTo>
                  <a:lnTo>
                    <a:pt x="8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9"/>
                  </a:lnTo>
                  <a:lnTo>
                    <a:pt x="21" y="16"/>
                  </a:lnTo>
                  <a:lnTo>
                    <a:pt x="43" y="10"/>
                  </a:lnTo>
                  <a:lnTo>
                    <a:pt x="45" y="7"/>
                  </a:lnTo>
                  <a:lnTo>
                    <a:pt x="43" y="6"/>
                  </a:lnTo>
                  <a:lnTo>
                    <a:pt x="38" y="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7" name="Freeform 49"/>
            <p:cNvSpPr/>
            <p:nvPr/>
          </p:nvSpPr>
          <p:spPr bwMode="auto">
            <a:xfrm>
              <a:off x="1114" y="2128"/>
              <a:ext cx="45" cy="29"/>
            </a:xfrm>
            <a:custGeom>
              <a:avLst/>
              <a:gdLst>
                <a:gd name="T0" fmla="*/ 37 w 45"/>
                <a:gd name="T1" fmla="*/ 0 h 29"/>
                <a:gd name="T2" fmla="*/ 27 w 45"/>
                <a:gd name="T3" fmla="*/ 7 h 29"/>
                <a:gd name="T4" fmla="*/ 22 w 45"/>
                <a:gd name="T5" fmla="*/ 10 h 29"/>
                <a:gd name="T6" fmla="*/ 17 w 45"/>
                <a:gd name="T7" fmla="*/ 11 h 29"/>
                <a:gd name="T8" fmla="*/ 7 w 45"/>
                <a:gd name="T9" fmla="*/ 12 h 29"/>
                <a:gd name="T10" fmla="*/ 8 w 45"/>
                <a:gd name="T11" fmla="*/ 19 h 29"/>
                <a:gd name="T12" fmla="*/ 2 w 45"/>
                <a:gd name="T13" fmla="*/ 22 h 29"/>
                <a:gd name="T14" fmla="*/ 1 w 45"/>
                <a:gd name="T15" fmla="*/ 25 h 29"/>
                <a:gd name="T16" fmla="*/ 0 w 45"/>
                <a:gd name="T17" fmla="*/ 29 h 29"/>
                <a:gd name="T18" fmla="*/ 21 w 45"/>
                <a:gd name="T19" fmla="*/ 16 h 29"/>
                <a:gd name="T20" fmla="*/ 43 w 45"/>
                <a:gd name="T21" fmla="*/ 10 h 29"/>
                <a:gd name="T22" fmla="*/ 45 w 45"/>
                <a:gd name="T23" fmla="*/ 7 h 29"/>
                <a:gd name="T24" fmla="*/ 43 w 45"/>
                <a:gd name="T25" fmla="*/ 6 h 29"/>
                <a:gd name="T26" fmla="*/ 38 w 45"/>
                <a:gd name="T27" fmla="*/ 5 h 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5"/>
                <a:gd name="T43" fmla="*/ 0 h 29"/>
                <a:gd name="T44" fmla="*/ 45 w 45"/>
                <a:gd name="T45" fmla="*/ 29 h 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5" h="29">
                  <a:moveTo>
                    <a:pt x="37" y="0"/>
                  </a:moveTo>
                  <a:lnTo>
                    <a:pt x="27" y="7"/>
                  </a:lnTo>
                  <a:lnTo>
                    <a:pt x="22" y="10"/>
                  </a:lnTo>
                  <a:lnTo>
                    <a:pt x="17" y="11"/>
                  </a:lnTo>
                  <a:lnTo>
                    <a:pt x="7" y="12"/>
                  </a:lnTo>
                  <a:lnTo>
                    <a:pt x="8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9"/>
                  </a:lnTo>
                  <a:lnTo>
                    <a:pt x="21" y="16"/>
                  </a:lnTo>
                  <a:lnTo>
                    <a:pt x="43" y="10"/>
                  </a:lnTo>
                  <a:lnTo>
                    <a:pt x="45" y="7"/>
                  </a:lnTo>
                  <a:lnTo>
                    <a:pt x="43" y="6"/>
                  </a:lnTo>
                  <a:lnTo>
                    <a:pt x="38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8" name="Freeform 50"/>
            <p:cNvSpPr/>
            <p:nvPr/>
          </p:nvSpPr>
          <p:spPr bwMode="auto">
            <a:xfrm>
              <a:off x="1275" y="2111"/>
              <a:ext cx="36" cy="21"/>
            </a:xfrm>
            <a:custGeom>
              <a:avLst/>
              <a:gdLst>
                <a:gd name="T0" fmla="*/ 2 w 36"/>
                <a:gd name="T1" fmla="*/ 18 h 21"/>
                <a:gd name="T2" fmla="*/ 27 w 36"/>
                <a:gd name="T3" fmla="*/ 21 h 21"/>
                <a:gd name="T4" fmla="*/ 26 w 36"/>
                <a:gd name="T5" fmla="*/ 17 h 21"/>
                <a:gd name="T6" fmla="*/ 25 w 36"/>
                <a:gd name="T7" fmla="*/ 14 h 21"/>
                <a:gd name="T8" fmla="*/ 36 w 36"/>
                <a:gd name="T9" fmla="*/ 13 h 21"/>
                <a:gd name="T10" fmla="*/ 35 w 36"/>
                <a:gd name="T11" fmla="*/ 10 h 21"/>
                <a:gd name="T12" fmla="*/ 25 w 36"/>
                <a:gd name="T13" fmla="*/ 7 h 21"/>
                <a:gd name="T14" fmla="*/ 16 w 36"/>
                <a:gd name="T15" fmla="*/ 0 h 21"/>
                <a:gd name="T16" fmla="*/ 16 w 36"/>
                <a:gd name="T17" fmla="*/ 2 h 21"/>
                <a:gd name="T18" fmla="*/ 0 w 36"/>
                <a:gd name="T19" fmla="*/ 15 h 21"/>
                <a:gd name="T20" fmla="*/ 2 w 36"/>
                <a:gd name="T21" fmla="*/ 18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6"/>
                <a:gd name="T34" fmla="*/ 0 h 21"/>
                <a:gd name="T35" fmla="*/ 36 w 36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6" h="21">
                  <a:moveTo>
                    <a:pt x="2" y="18"/>
                  </a:moveTo>
                  <a:lnTo>
                    <a:pt x="27" y="21"/>
                  </a:lnTo>
                  <a:lnTo>
                    <a:pt x="26" y="17"/>
                  </a:lnTo>
                  <a:lnTo>
                    <a:pt x="25" y="14"/>
                  </a:lnTo>
                  <a:lnTo>
                    <a:pt x="36" y="13"/>
                  </a:lnTo>
                  <a:lnTo>
                    <a:pt x="35" y="10"/>
                  </a:lnTo>
                  <a:lnTo>
                    <a:pt x="25" y="7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0" y="15"/>
                  </a:lnTo>
                  <a:lnTo>
                    <a:pt x="2" y="18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9" name="Freeform 51"/>
            <p:cNvSpPr/>
            <p:nvPr/>
          </p:nvSpPr>
          <p:spPr bwMode="auto">
            <a:xfrm>
              <a:off x="1069" y="2101"/>
              <a:ext cx="222" cy="53"/>
            </a:xfrm>
            <a:custGeom>
              <a:avLst/>
              <a:gdLst>
                <a:gd name="T0" fmla="*/ 83 w 222"/>
                <a:gd name="T1" fmla="*/ 5 h 53"/>
                <a:gd name="T2" fmla="*/ 70 w 222"/>
                <a:gd name="T3" fmla="*/ 7 h 53"/>
                <a:gd name="T4" fmla="*/ 56 w 222"/>
                <a:gd name="T5" fmla="*/ 12 h 53"/>
                <a:gd name="T6" fmla="*/ 28 w 222"/>
                <a:gd name="T7" fmla="*/ 19 h 53"/>
                <a:gd name="T8" fmla="*/ 0 w 222"/>
                <a:gd name="T9" fmla="*/ 25 h 53"/>
                <a:gd name="T10" fmla="*/ 0 w 222"/>
                <a:gd name="T11" fmla="*/ 28 h 53"/>
                <a:gd name="T12" fmla="*/ 7 w 222"/>
                <a:gd name="T13" fmla="*/ 34 h 53"/>
                <a:gd name="T14" fmla="*/ 15 w 222"/>
                <a:gd name="T15" fmla="*/ 39 h 53"/>
                <a:gd name="T16" fmla="*/ 23 w 222"/>
                <a:gd name="T17" fmla="*/ 41 h 53"/>
                <a:gd name="T18" fmla="*/ 33 w 222"/>
                <a:gd name="T19" fmla="*/ 39 h 53"/>
                <a:gd name="T20" fmla="*/ 58 w 222"/>
                <a:gd name="T21" fmla="*/ 25 h 53"/>
                <a:gd name="T22" fmla="*/ 67 w 222"/>
                <a:gd name="T23" fmla="*/ 25 h 53"/>
                <a:gd name="T24" fmla="*/ 75 w 222"/>
                <a:gd name="T25" fmla="*/ 25 h 53"/>
                <a:gd name="T26" fmla="*/ 80 w 222"/>
                <a:gd name="T27" fmla="*/ 28 h 53"/>
                <a:gd name="T28" fmla="*/ 83 w 222"/>
                <a:gd name="T29" fmla="*/ 32 h 53"/>
                <a:gd name="T30" fmla="*/ 100 w 222"/>
                <a:gd name="T31" fmla="*/ 43 h 53"/>
                <a:gd name="T32" fmla="*/ 108 w 222"/>
                <a:gd name="T33" fmla="*/ 48 h 53"/>
                <a:gd name="T34" fmla="*/ 118 w 222"/>
                <a:gd name="T35" fmla="*/ 52 h 53"/>
                <a:gd name="T36" fmla="*/ 131 w 222"/>
                <a:gd name="T37" fmla="*/ 53 h 53"/>
                <a:gd name="T38" fmla="*/ 143 w 222"/>
                <a:gd name="T39" fmla="*/ 52 h 53"/>
                <a:gd name="T40" fmla="*/ 155 w 222"/>
                <a:gd name="T41" fmla="*/ 47 h 53"/>
                <a:gd name="T42" fmla="*/ 163 w 222"/>
                <a:gd name="T43" fmla="*/ 41 h 53"/>
                <a:gd name="T44" fmla="*/ 181 w 222"/>
                <a:gd name="T45" fmla="*/ 25 h 53"/>
                <a:gd name="T46" fmla="*/ 185 w 222"/>
                <a:gd name="T47" fmla="*/ 25 h 53"/>
                <a:gd name="T48" fmla="*/ 190 w 222"/>
                <a:gd name="T49" fmla="*/ 25 h 53"/>
                <a:gd name="T50" fmla="*/ 197 w 222"/>
                <a:gd name="T51" fmla="*/ 28 h 53"/>
                <a:gd name="T52" fmla="*/ 206 w 222"/>
                <a:gd name="T53" fmla="*/ 28 h 53"/>
                <a:gd name="T54" fmla="*/ 215 w 222"/>
                <a:gd name="T55" fmla="*/ 24 h 53"/>
                <a:gd name="T56" fmla="*/ 218 w 222"/>
                <a:gd name="T57" fmla="*/ 22 h 53"/>
                <a:gd name="T58" fmla="*/ 221 w 222"/>
                <a:gd name="T59" fmla="*/ 18 h 53"/>
                <a:gd name="T60" fmla="*/ 222 w 222"/>
                <a:gd name="T61" fmla="*/ 12 h 53"/>
                <a:gd name="T62" fmla="*/ 221 w 222"/>
                <a:gd name="T63" fmla="*/ 7 h 53"/>
                <a:gd name="T64" fmla="*/ 217 w 222"/>
                <a:gd name="T65" fmla="*/ 3 h 53"/>
                <a:gd name="T66" fmla="*/ 212 w 222"/>
                <a:gd name="T67" fmla="*/ 1 h 53"/>
                <a:gd name="T68" fmla="*/ 196 w 222"/>
                <a:gd name="T69" fmla="*/ 0 h 53"/>
                <a:gd name="T70" fmla="*/ 180 w 222"/>
                <a:gd name="T71" fmla="*/ 1 h 53"/>
                <a:gd name="T72" fmla="*/ 157 w 222"/>
                <a:gd name="T73" fmla="*/ 3 h 53"/>
                <a:gd name="T74" fmla="*/ 135 w 222"/>
                <a:gd name="T75" fmla="*/ 1 h 53"/>
                <a:gd name="T76" fmla="*/ 113 w 222"/>
                <a:gd name="T77" fmla="*/ 1 h 53"/>
                <a:gd name="T78" fmla="*/ 91 w 222"/>
                <a:gd name="T79" fmla="*/ 1 h 53"/>
                <a:gd name="T80" fmla="*/ 83 w 222"/>
                <a:gd name="T81" fmla="*/ 5 h 5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22"/>
                <a:gd name="T124" fmla="*/ 0 h 53"/>
                <a:gd name="T125" fmla="*/ 222 w 222"/>
                <a:gd name="T126" fmla="*/ 53 h 5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22" h="53">
                  <a:moveTo>
                    <a:pt x="83" y="5"/>
                  </a:moveTo>
                  <a:lnTo>
                    <a:pt x="70" y="7"/>
                  </a:lnTo>
                  <a:lnTo>
                    <a:pt x="56" y="12"/>
                  </a:lnTo>
                  <a:lnTo>
                    <a:pt x="28" y="19"/>
                  </a:lnTo>
                  <a:lnTo>
                    <a:pt x="0" y="25"/>
                  </a:lnTo>
                  <a:lnTo>
                    <a:pt x="0" y="28"/>
                  </a:lnTo>
                  <a:lnTo>
                    <a:pt x="7" y="34"/>
                  </a:lnTo>
                  <a:lnTo>
                    <a:pt x="15" y="39"/>
                  </a:lnTo>
                  <a:lnTo>
                    <a:pt x="23" y="41"/>
                  </a:lnTo>
                  <a:lnTo>
                    <a:pt x="33" y="39"/>
                  </a:lnTo>
                  <a:lnTo>
                    <a:pt x="58" y="25"/>
                  </a:lnTo>
                  <a:lnTo>
                    <a:pt x="67" y="25"/>
                  </a:lnTo>
                  <a:lnTo>
                    <a:pt x="75" y="25"/>
                  </a:lnTo>
                  <a:lnTo>
                    <a:pt x="80" y="28"/>
                  </a:lnTo>
                  <a:lnTo>
                    <a:pt x="83" y="32"/>
                  </a:lnTo>
                  <a:lnTo>
                    <a:pt x="100" y="43"/>
                  </a:lnTo>
                  <a:lnTo>
                    <a:pt x="108" y="48"/>
                  </a:lnTo>
                  <a:lnTo>
                    <a:pt x="118" y="52"/>
                  </a:lnTo>
                  <a:lnTo>
                    <a:pt x="131" y="53"/>
                  </a:lnTo>
                  <a:lnTo>
                    <a:pt x="143" y="52"/>
                  </a:lnTo>
                  <a:lnTo>
                    <a:pt x="155" y="47"/>
                  </a:lnTo>
                  <a:lnTo>
                    <a:pt x="163" y="41"/>
                  </a:lnTo>
                  <a:lnTo>
                    <a:pt x="181" y="25"/>
                  </a:lnTo>
                  <a:lnTo>
                    <a:pt x="185" y="25"/>
                  </a:lnTo>
                  <a:lnTo>
                    <a:pt x="190" y="25"/>
                  </a:lnTo>
                  <a:lnTo>
                    <a:pt x="197" y="28"/>
                  </a:lnTo>
                  <a:lnTo>
                    <a:pt x="206" y="28"/>
                  </a:lnTo>
                  <a:lnTo>
                    <a:pt x="215" y="24"/>
                  </a:lnTo>
                  <a:lnTo>
                    <a:pt x="218" y="22"/>
                  </a:lnTo>
                  <a:lnTo>
                    <a:pt x="221" y="18"/>
                  </a:lnTo>
                  <a:lnTo>
                    <a:pt x="222" y="12"/>
                  </a:lnTo>
                  <a:lnTo>
                    <a:pt x="221" y="7"/>
                  </a:lnTo>
                  <a:lnTo>
                    <a:pt x="217" y="3"/>
                  </a:lnTo>
                  <a:lnTo>
                    <a:pt x="212" y="1"/>
                  </a:lnTo>
                  <a:lnTo>
                    <a:pt x="196" y="0"/>
                  </a:lnTo>
                  <a:lnTo>
                    <a:pt x="180" y="1"/>
                  </a:lnTo>
                  <a:lnTo>
                    <a:pt x="157" y="3"/>
                  </a:lnTo>
                  <a:lnTo>
                    <a:pt x="135" y="1"/>
                  </a:lnTo>
                  <a:lnTo>
                    <a:pt x="113" y="1"/>
                  </a:lnTo>
                  <a:lnTo>
                    <a:pt x="91" y="1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0" name="Freeform 52"/>
            <p:cNvSpPr/>
            <p:nvPr/>
          </p:nvSpPr>
          <p:spPr bwMode="auto">
            <a:xfrm>
              <a:off x="1277" y="2106"/>
              <a:ext cx="9" cy="9"/>
            </a:xfrm>
            <a:custGeom>
              <a:avLst/>
              <a:gdLst>
                <a:gd name="T0" fmla="*/ 4 w 9"/>
                <a:gd name="T1" fmla="*/ 9 h 9"/>
                <a:gd name="T2" fmla="*/ 8 w 9"/>
                <a:gd name="T3" fmla="*/ 8 h 9"/>
                <a:gd name="T4" fmla="*/ 9 w 9"/>
                <a:gd name="T5" fmla="*/ 5 h 9"/>
                <a:gd name="T6" fmla="*/ 8 w 9"/>
                <a:gd name="T7" fmla="*/ 2 h 9"/>
                <a:gd name="T8" fmla="*/ 4 w 9"/>
                <a:gd name="T9" fmla="*/ 0 h 9"/>
                <a:gd name="T10" fmla="*/ 2 w 9"/>
                <a:gd name="T11" fmla="*/ 2 h 9"/>
                <a:gd name="T12" fmla="*/ 0 w 9"/>
                <a:gd name="T13" fmla="*/ 5 h 9"/>
                <a:gd name="T14" fmla="*/ 2 w 9"/>
                <a:gd name="T15" fmla="*/ 8 h 9"/>
                <a:gd name="T16" fmla="*/ 4 w 9"/>
                <a:gd name="T17" fmla="*/ 9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9"/>
                <a:gd name="T29" fmla="*/ 9 w 9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9">
                  <a:moveTo>
                    <a:pt x="4" y="9"/>
                  </a:moveTo>
                  <a:lnTo>
                    <a:pt x="8" y="8"/>
                  </a:lnTo>
                  <a:lnTo>
                    <a:pt x="9" y="5"/>
                  </a:lnTo>
                  <a:lnTo>
                    <a:pt x="8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1" name="Freeform 53"/>
            <p:cNvSpPr/>
            <p:nvPr/>
          </p:nvSpPr>
          <p:spPr bwMode="auto">
            <a:xfrm>
              <a:off x="1095" y="2113"/>
              <a:ext cx="41" cy="21"/>
            </a:xfrm>
            <a:custGeom>
              <a:avLst/>
              <a:gdLst>
                <a:gd name="T0" fmla="*/ 41 w 41"/>
                <a:gd name="T1" fmla="*/ 0 h 21"/>
                <a:gd name="T2" fmla="*/ 39 w 41"/>
                <a:gd name="T3" fmla="*/ 0 h 21"/>
                <a:gd name="T4" fmla="*/ 19 w 41"/>
                <a:gd name="T5" fmla="*/ 11 h 21"/>
                <a:gd name="T6" fmla="*/ 9 w 41"/>
                <a:gd name="T7" fmla="*/ 15 h 21"/>
                <a:gd name="T8" fmla="*/ 0 w 41"/>
                <a:gd name="T9" fmla="*/ 16 h 21"/>
                <a:gd name="T10" fmla="*/ 4 w 41"/>
                <a:gd name="T11" fmla="*/ 20 h 21"/>
                <a:gd name="T12" fmla="*/ 10 w 41"/>
                <a:gd name="T13" fmla="*/ 21 h 21"/>
                <a:gd name="T14" fmla="*/ 16 w 41"/>
                <a:gd name="T15" fmla="*/ 17 h 21"/>
                <a:gd name="T16" fmla="*/ 21 w 41"/>
                <a:gd name="T17" fmla="*/ 13 h 21"/>
                <a:gd name="T18" fmla="*/ 31 w 41"/>
                <a:gd name="T19" fmla="*/ 5 h 21"/>
                <a:gd name="T20" fmla="*/ 37 w 41"/>
                <a:gd name="T21" fmla="*/ 1 h 21"/>
                <a:gd name="T22" fmla="*/ 41 w 41"/>
                <a:gd name="T23" fmla="*/ 0 h 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1"/>
                <a:gd name="T37" fmla="*/ 0 h 21"/>
                <a:gd name="T38" fmla="*/ 41 w 41"/>
                <a:gd name="T39" fmla="*/ 21 h 2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1" h="21">
                  <a:moveTo>
                    <a:pt x="41" y="0"/>
                  </a:moveTo>
                  <a:lnTo>
                    <a:pt x="39" y="0"/>
                  </a:lnTo>
                  <a:lnTo>
                    <a:pt x="19" y="11"/>
                  </a:lnTo>
                  <a:lnTo>
                    <a:pt x="9" y="15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10" y="21"/>
                  </a:lnTo>
                  <a:lnTo>
                    <a:pt x="16" y="17"/>
                  </a:lnTo>
                  <a:lnTo>
                    <a:pt x="21" y="13"/>
                  </a:lnTo>
                  <a:lnTo>
                    <a:pt x="31" y="5"/>
                  </a:lnTo>
                  <a:lnTo>
                    <a:pt x="37" y="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2" name="Freeform 54"/>
            <p:cNvSpPr/>
            <p:nvPr/>
          </p:nvSpPr>
          <p:spPr bwMode="auto">
            <a:xfrm>
              <a:off x="1139" y="2118"/>
              <a:ext cx="21" cy="6"/>
            </a:xfrm>
            <a:custGeom>
              <a:avLst/>
              <a:gdLst>
                <a:gd name="T0" fmla="*/ 21 w 21"/>
                <a:gd name="T1" fmla="*/ 2 h 6"/>
                <a:gd name="T2" fmla="*/ 0 w 21"/>
                <a:gd name="T3" fmla="*/ 0 h 6"/>
                <a:gd name="T4" fmla="*/ 8 w 21"/>
                <a:gd name="T5" fmla="*/ 5 h 6"/>
                <a:gd name="T6" fmla="*/ 13 w 21"/>
                <a:gd name="T7" fmla="*/ 6 h 6"/>
                <a:gd name="T8" fmla="*/ 18 w 21"/>
                <a:gd name="T9" fmla="*/ 6 h 6"/>
                <a:gd name="T10" fmla="*/ 21 w 21"/>
                <a:gd name="T11" fmla="*/ 2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6"/>
                <a:gd name="T20" fmla="*/ 21 w 2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6">
                  <a:moveTo>
                    <a:pt x="21" y="2"/>
                  </a:moveTo>
                  <a:lnTo>
                    <a:pt x="0" y="0"/>
                  </a:lnTo>
                  <a:lnTo>
                    <a:pt x="8" y="5"/>
                  </a:lnTo>
                  <a:lnTo>
                    <a:pt x="13" y="6"/>
                  </a:lnTo>
                  <a:lnTo>
                    <a:pt x="18" y="6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3" name="Freeform 55"/>
            <p:cNvSpPr/>
            <p:nvPr/>
          </p:nvSpPr>
          <p:spPr bwMode="auto">
            <a:xfrm>
              <a:off x="1156" y="2128"/>
              <a:ext cx="19" cy="6"/>
            </a:xfrm>
            <a:custGeom>
              <a:avLst/>
              <a:gdLst>
                <a:gd name="T0" fmla="*/ 0 w 19"/>
                <a:gd name="T1" fmla="*/ 1 h 6"/>
                <a:gd name="T2" fmla="*/ 9 w 19"/>
                <a:gd name="T3" fmla="*/ 1 h 6"/>
                <a:gd name="T4" fmla="*/ 16 w 19"/>
                <a:gd name="T5" fmla="*/ 0 h 6"/>
                <a:gd name="T6" fmla="*/ 19 w 19"/>
                <a:gd name="T7" fmla="*/ 0 h 6"/>
                <a:gd name="T8" fmla="*/ 19 w 19"/>
                <a:gd name="T9" fmla="*/ 4 h 6"/>
                <a:gd name="T10" fmla="*/ 15 w 19"/>
                <a:gd name="T11" fmla="*/ 5 h 6"/>
                <a:gd name="T12" fmla="*/ 8 w 19"/>
                <a:gd name="T13" fmla="*/ 6 h 6"/>
                <a:gd name="T14" fmla="*/ 4 w 19"/>
                <a:gd name="T15" fmla="*/ 5 h 6"/>
                <a:gd name="T16" fmla="*/ 0 w 19"/>
                <a:gd name="T17" fmla="*/ 4 h 6"/>
                <a:gd name="T18" fmla="*/ 0 w 19"/>
                <a:gd name="T19" fmla="*/ 1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0" y="1"/>
                  </a:moveTo>
                  <a:lnTo>
                    <a:pt x="9" y="1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19" y="4"/>
                  </a:lnTo>
                  <a:lnTo>
                    <a:pt x="15" y="5"/>
                  </a:lnTo>
                  <a:lnTo>
                    <a:pt x="8" y="6"/>
                  </a:lnTo>
                  <a:lnTo>
                    <a:pt x="4" y="5"/>
                  </a:lnTo>
                  <a:lnTo>
                    <a:pt x="0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4" name="Freeform 56"/>
            <p:cNvSpPr/>
            <p:nvPr/>
          </p:nvSpPr>
          <p:spPr bwMode="auto">
            <a:xfrm>
              <a:off x="1166" y="2121"/>
              <a:ext cx="13" cy="2"/>
            </a:xfrm>
            <a:custGeom>
              <a:avLst/>
              <a:gdLst>
                <a:gd name="T0" fmla="*/ 0 w 13"/>
                <a:gd name="T1" fmla="*/ 0 h 2"/>
                <a:gd name="T2" fmla="*/ 13 w 13"/>
                <a:gd name="T3" fmla="*/ 0 h 2"/>
                <a:gd name="T4" fmla="*/ 6 w 13"/>
                <a:gd name="T5" fmla="*/ 2 h 2"/>
                <a:gd name="T6" fmla="*/ 0 w 1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"/>
                <a:gd name="T14" fmla="*/ 13 w 1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">
                  <a:moveTo>
                    <a:pt x="0" y="0"/>
                  </a:moveTo>
                  <a:lnTo>
                    <a:pt x="13" y="0"/>
                  </a:lnTo>
                  <a:lnTo>
                    <a:pt x="6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5" name="Freeform 57"/>
            <p:cNvSpPr/>
            <p:nvPr/>
          </p:nvSpPr>
          <p:spPr bwMode="auto">
            <a:xfrm>
              <a:off x="1174" y="2132"/>
              <a:ext cx="21" cy="10"/>
            </a:xfrm>
            <a:custGeom>
              <a:avLst/>
              <a:gdLst>
                <a:gd name="T0" fmla="*/ 0 w 21"/>
                <a:gd name="T1" fmla="*/ 6 h 10"/>
                <a:gd name="T2" fmla="*/ 8 w 21"/>
                <a:gd name="T3" fmla="*/ 3 h 10"/>
                <a:gd name="T4" fmla="*/ 18 w 21"/>
                <a:gd name="T5" fmla="*/ 0 h 10"/>
                <a:gd name="T6" fmla="*/ 20 w 21"/>
                <a:gd name="T7" fmla="*/ 0 h 10"/>
                <a:gd name="T8" fmla="*/ 21 w 21"/>
                <a:gd name="T9" fmla="*/ 3 h 10"/>
                <a:gd name="T10" fmla="*/ 18 w 21"/>
                <a:gd name="T11" fmla="*/ 7 h 10"/>
                <a:gd name="T12" fmla="*/ 13 w 21"/>
                <a:gd name="T13" fmla="*/ 10 h 10"/>
                <a:gd name="T14" fmla="*/ 10 w 21"/>
                <a:gd name="T15" fmla="*/ 10 h 10"/>
                <a:gd name="T16" fmla="*/ 0 w 21"/>
                <a:gd name="T17" fmla="*/ 8 h 10"/>
                <a:gd name="T18" fmla="*/ 0 w 21"/>
                <a:gd name="T19" fmla="*/ 8 h 10"/>
                <a:gd name="T20" fmla="*/ 0 w 21"/>
                <a:gd name="T21" fmla="*/ 6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10"/>
                <a:gd name="T35" fmla="*/ 21 w 21"/>
                <a:gd name="T36" fmla="*/ 10 h 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10">
                  <a:moveTo>
                    <a:pt x="0" y="6"/>
                  </a:moveTo>
                  <a:lnTo>
                    <a:pt x="8" y="3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1" y="3"/>
                  </a:lnTo>
                  <a:lnTo>
                    <a:pt x="18" y="7"/>
                  </a:lnTo>
                  <a:lnTo>
                    <a:pt x="13" y="10"/>
                  </a:lnTo>
                  <a:lnTo>
                    <a:pt x="10" y="10"/>
                  </a:lnTo>
                  <a:lnTo>
                    <a:pt x="0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6" name="Freeform 58"/>
            <p:cNvSpPr/>
            <p:nvPr/>
          </p:nvSpPr>
          <p:spPr bwMode="auto">
            <a:xfrm>
              <a:off x="1182" y="2125"/>
              <a:ext cx="9" cy="4"/>
            </a:xfrm>
            <a:custGeom>
              <a:avLst/>
              <a:gdLst>
                <a:gd name="T0" fmla="*/ 0 w 9"/>
                <a:gd name="T1" fmla="*/ 4 h 4"/>
                <a:gd name="T2" fmla="*/ 9 w 9"/>
                <a:gd name="T3" fmla="*/ 0 h 4"/>
                <a:gd name="T4" fmla="*/ 7 w 9"/>
                <a:gd name="T5" fmla="*/ 4 h 4"/>
                <a:gd name="T6" fmla="*/ 3 w 9"/>
                <a:gd name="T7" fmla="*/ 4 h 4"/>
                <a:gd name="T8" fmla="*/ 0 w 9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4"/>
                <a:gd name="T17" fmla="*/ 9 w 9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4">
                  <a:moveTo>
                    <a:pt x="0" y="4"/>
                  </a:moveTo>
                  <a:lnTo>
                    <a:pt x="9" y="0"/>
                  </a:lnTo>
                  <a:lnTo>
                    <a:pt x="7" y="4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7" name="Freeform 59"/>
            <p:cNvSpPr/>
            <p:nvPr/>
          </p:nvSpPr>
          <p:spPr bwMode="auto">
            <a:xfrm>
              <a:off x="1200" y="2126"/>
              <a:ext cx="10" cy="9"/>
            </a:xfrm>
            <a:custGeom>
              <a:avLst/>
              <a:gdLst>
                <a:gd name="T0" fmla="*/ 0 w 10"/>
                <a:gd name="T1" fmla="*/ 9 h 9"/>
                <a:gd name="T2" fmla="*/ 10 w 10"/>
                <a:gd name="T3" fmla="*/ 0 h 9"/>
                <a:gd name="T4" fmla="*/ 10 w 10"/>
                <a:gd name="T5" fmla="*/ 2 h 9"/>
                <a:gd name="T6" fmla="*/ 10 w 10"/>
                <a:gd name="T7" fmla="*/ 4 h 9"/>
                <a:gd name="T8" fmla="*/ 7 w 10"/>
                <a:gd name="T9" fmla="*/ 8 h 9"/>
                <a:gd name="T10" fmla="*/ 2 w 10"/>
                <a:gd name="T11" fmla="*/ 9 h 9"/>
                <a:gd name="T12" fmla="*/ 0 w 10"/>
                <a:gd name="T13" fmla="*/ 9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9"/>
                <a:gd name="T23" fmla="*/ 10 w 10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9">
                  <a:moveTo>
                    <a:pt x="0" y="9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7" y="8"/>
                  </a:lnTo>
                  <a:lnTo>
                    <a:pt x="2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8" name="Freeform 60"/>
            <p:cNvSpPr/>
            <p:nvPr/>
          </p:nvSpPr>
          <p:spPr bwMode="auto">
            <a:xfrm>
              <a:off x="1284" y="211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9" name="Freeform 61"/>
            <p:cNvSpPr/>
            <p:nvPr/>
          </p:nvSpPr>
          <p:spPr bwMode="auto">
            <a:xfrm>
              <a:off x="1169" y="2113"/>
              <a:ext cx="177" cy="108"/>
            </a:xfrm>
            <a:custGeom>
              <a:avLst/>
              <a:gdLst>
                <a:gd name="T0" fmla="*/ 0 w 177"/>
                <a:gd name="T1" fmla="*/ 11 h 108"/>
                <a:gd name="T2" fmla="*/ 0 w 177"/>
                <a:gd name="T3" fmla="*/ 21 h 108"/>
                <a:gd name="T4" fmla="*/ 2 w 177"/>
                <a:gd name="T5" fmla="*/ 32 h 108"/>
                <a:gd name="T6" fmla="*/ 13 w 177"/>
                <a:gd name="T7" fmla="*/ 59 h 108"/>
                <a:gd name="T8" fmla="*/ 15 w 177"/>
                <a:gd name="T9" fmla="*/ 51 h 108"/>
                <a:gd name="T10" fmla="*/ 62 w 177"/>
                <a:gd name="T11" fmla="*/ 93 h 108"/>
                <a:gd name="T12" fmla="*/ 61 w 177"/>
                <a:gd name="T13" fmla="*/ 85 h 108"/>
                <a:gd name="T14" fmla="*/ 57 w 177"/>
                <a:gd name="T15" fmla="*/ 80 h 108"/>
                <a:gd name="T16" fmla="*/ 57 w 177"/>
                <a:gd name="T17" fmla="*/ 78 h 108"/>
                <a:gd name="T18" fmla="*/ 73 w 177"/>
                <a:gd name="T19" fmla="*/ 83 h 108"/>
                <a:gd name="T20" fmla="*/ 90 w 177"/>
                <a:gd name="T21" fmla="*/ 90 h 108"/>
                <a:gd name="T22" fmla="*/ 106 w 177"/>
                <a:gd name="T23" fmla="*/ 99 h 108"/>
                <a:gd name="T24" fmla="*/ 122 w 177"/>
                <a:gd name="T25" fmla="*/ 106 h 108"/>
                <a:gd name="T26" fmla="*/ 138 w 177"/>
                <a:gd name="T27" fmla="*/ 108 h 108"/>
                <a:gd name="T28" fmla="*/ 123 w 177"/>
                <a:gd name="T29" fmla="*/ 96 h 108"/>
                <a:gd name="T30" fmla="*/ 150 w 177"/>
                <a:gd name="T31" fmla="*/ 99 h 108"/>
                <a:gd name="T32" fmla="*/ 164 w 177"/>
                <a:gd name="T33" fmla="*/ 99 h 108"/>
                <a:gd name="T34" fmla="*/ 177 w 177"/>
                <a:gd name="T35" fmla="*/ 97 h 108"/>
                <a:gd name="T36" fmla="*/ 175 w 177"/>
                <a:gd name="T37" fmla="*/ 96 h 108"/>
                <a:gd name="T38" fmla="*/ 172 w 177"/>
                <a:gd name="T39" fmla="*/ 93 h 108"/>
                <a:gd name="T40" fmla="*/ 151 w 177"/>
                <a:gd name="T41" fmla="*/ 88 h 108"/>
                <a:gd name="T42" fmla="*/ 141 w 177"/>
                <a:gd name="T43" fmla="*/ 85 h 108"/>
                <a:gd name="T44" fmla="*/ 132 w 177"/>
                <a:gd name="T45" fmla="*/ 80 h 108"/>
                <a:gd name="T46" fmla="*/ 111 w 177"/>
                <a:gd name="T47" fmla="*/ 58 h 108"/>
                <a:gd name="T48" fmla="*/ 66 w 177"/>
                <a:gd name="T49" fmla="*/ 24 h 108"/>
                <a:gd name="T50" fmla="*/ 52 w 177"/>
                <a:gd name="T51" fmla="*/ 10 h 108"/>
                <a:gd name="T52" fmla="*/ 40 w 177"/>
                <a:gd name="T53" fmla="*/ 3 h 108"/>
                <a:gd name="T54" fmla="*/ 28 w 177"/>
                <a:gd name="T55" fmla="*/ 1 h 108"/>
                <a:gd name="T56" fmla="*/ 16 w 177"/>
                <a:gd name="T57" fmla="*/ 0 h 108"/>
                <a:gd name="T58" fmla="*/ 3 w 177"/>
                <a:gd name="T59" fmla="*/ 2 h 108"/>
                <a:gd name="T60" fmla="*/ 1 w 177"/>
                <a:gd name="T61" fmla="*/ 5 h 108"/>
                <a:gd name="T62" fmla="*/ 0 w 177"/>
                <a:gd name="T63" fmla="*/ 11 h 1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7"/>
                <a:gd name="T97" fmla="*/ 0 h 108"/>
                <a:gd name="T98" fmla="*/ 177 w 177"/>
                <a:gd name="T99" fmla="*/ 108 h 10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7" h="108">
                  <a:moveTo>
                    <a:pt x="0" y="11"/>
                  </a:moveTo>
                  <a:lnTo>
                    <a:pt x="0" y="21"/>
                  </a:lnTo>
                  <a:lnTo>
                    <a:pt x="2" y="32"/>
                  </a:lnTo>
                  <a:lnTo>
                    <a:pt x="13" y="59"/>
                  </a:lnTo>
                  <a:lnTo>
                    <a:pt x="15" y="51"/>
                  </a:lnTo>
                  <a:lnTo>
                    <a:pt x="62" y="93"/>
                  </a:lnTo>
                  <a:lnTo>
                    <a:pt x="61" y="85"/>
                  </a:lnTo>
                  <a:lnTo>
                    <a:pt x="57" y="80"/>
                  </a:lnTo>
                  <a:lnTo>
                    <a:pt x="57" y="78"/>
                  </a:lnTo>
                  <a:lnTo>
                    <a:pt x="73" y="83"/>
                  </a:lnTo>
                  <a:lnTo>
                    <a:pt x="90" y="90"/>
                  </a:lnTo>
                  <a:lnTo>
                    <a:pt x="106" y="99"/>
                  </a:lnTo>
                  <a:lnTo>
                    <a:pt x="122" y="106"/>
                  </a:lnTo>
                  <a:lnTo>
                    <a:pt x="138" y="108"/>
                  </a:lnTo>
                  <a:lnTo>
                    <a:pt x="123" y="96"/>
                  </a:lnTo>
                  <a:lnTo>
                    <a:pt x="150" y="99"/>
                  </a:lnTo>
                  <a:lnTo>
                    <a:pt x="164" y="99"/>
                  </a:lnTo>
                  <a:lnTo>
                    <a:pt x="177" y="97"/>
                  </a:lnTo>
                  <a:lnTo>
                    <a:pt x="175" y="96"/>
                  </a:lnTo>
                  <a:lnTo>
                    <a:pt x="172" y="93"/>
                  </a:lnTo>
                  <a:lnTo>
                    <a:pt x="151" y="88"/>
                  </a:lnTo>
                  <a:lnTo>
                    <a:pt x="141" y="85"/>
                  </a:lnTo>
                  <a:lnTo>
                    <a:pt x="132" y="80"/>
                  </a:lnTo>
                  <a:lnTo>
                    <a:pt x="111" y="58"/>
                  </a:lnTo>
                  <a:lnTo>
                    <a:pt x="66" y="24"/>
                  </a:lnTo>
                  <a:lnTo>
                    <a:pt x="52" y="10"/>
                  </a:lnTo>
                  <a:lnTo>
                    <a:pt x="40" y="3"/>
                  </a:lnTo>
                  <a:lnTo>
                    <a:pt x="28" y="1"/>
                  </a:lnTo>
                  <a:lnTo>
                    <a:pt x="16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0" name="Freeform 62"/>
            <p:cNvSpPr/>
            <p:nvPr/>
          </p:nvSpPr>
          <p:spPr bwMode="auto">
            <a:xfrm>
              <a:off x="1179" y="2132"/>
              <a:ext cx="16" cy="34"/>
            </a:xfrm>
            <a:custGeom>
              <a:avLst/>
              <a:gdLst>
                <a:gd name="T0" fmla="*/ 0 w 16"/>
                <a:gd name="T1" fmla="*/ 0 h 34"/>
                <a:gd name="T2" fmla="*/ 0 w 16"/>
                <a:gd name="T3" fmla="*/ 8 h 34"/>
                <a:gd name="T4" fmla="*/ 0 w 16"/>
                <a:gd name="T5" fmla="*/ 13 h 34"/>
                <a:gd name="T6" fmla="*/ 1 w 16"/>
                <a:gd name="T7" fmla="*/ 17 h 34"/>
                <a:gd name="T8" fmla="*/ 7 w 16"/>
                <a:gd name="T9" fmla="*/ 27 h 34"/>
                <a:gd name="T10" fmla="*/ 16 w 16"/>
                <a:gd name="T11" fmla="*/ 34 h 34"/>
                <a:gd name="T12" fmla="*/ 3 w 16"/>
                <a:gd name="T13" fmla="*/ 10 h 34"/>
                <a:gd name="T14" fmla="*/ 2 w 16"/>
                <a:gd name="T15" fmla="*/ 3 h 34"/>
                <a:gd name="T16" fmla="*/ 0 w 16"/>
                <a:gd name="T17" fmla="*/ 0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4"/>
                <a:gd name="T29" fmla="*/ 16 w 16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4">
                  <a:moveTo>
                    <a:pt x="0" y="0"/>
                  </a:moveTo>
                  <a:lnTo>
                    <a:pt x="0" y="8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7" y="27"/>
                  </a:lnTo>
                  <a:lnTo>
                    <a:pt x="16" y="34"/>
                  </a:lnTo>
                  <a:lnTo>
                    <a:pt x="3" y="10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1" name="Freeform 63"/>
            <p:cNvSpPr/>
            <p:nvPr/>
          </p:nvSpPr>
          <p:spPr bwMode="auto">
            <a:xfrm>
              <a:off x="1195" y="2150"/>
              <a:ext cx="22" cy="24"/>
            </a:xfrm>
            <a:custGeom>
              <a:avLst/>
              <a:gdLst>
                <a:gd name="T0" fmla="*/ 0 w 22"/>
                <a:gd name="T1" fmla="*/ 0 h 24"/>
                <a:gd name="T2" fmla="*/ 10 w 22"/>
                <a:gd name="T3" fmla="*/ 14 h 24"/>
                <a:gd name="T4" fmla="*/ 15 w 22"/>
                <a:gd name="T5" fmla="*/ 19 h 24"/>
                <a:gd name="T6" fmla="*/ 22 w 22"/>
                <a:gd name="T7" fmla="*/ 24 h 24"/>
                <a:gd name="T8" fmla="*/ 22 w 22"/>
                <a:gd name="T9" fmla="*/ 22 h 24"/>
                <a:gd name="T10" fmla="*/ 12 w 22"/>
                <a:gd name="T11" fmla="*/ 9 h 24"/>
                <a:gd name="T12" fmla="*/ 0 w 22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24"/>
                <a:gd name="T23" fmla="*/ 22 w 22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24">
                  <a:moveTo>
                    <a:pt x="0" y="0"/>
                  </a:moveTo>
                  <a:lnTo>
                    <a:pt x="10" y="14"/>
                  </a:lnTo>
                  <a:lnTo>
                    <a:pt x="15" y="19"/>
                  </a:lnTo>
                  <a:lnTo>
                    <a:pt x="22" y="24"/>
                  </a:lnTo>
                  <a:lnTo>
                    <a:pt x="22" y="22"/>
                  </a:lnTo>
                  <a:lnTo>
                    <a:pt x="1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2" name="Freeform 64"/>
            <p:cNvSpPr/>
            <p:nvPr/>
          </p:nvSpPr>
          <p:spPr bwMode="auto">
            <a:xfrm>
              <a:off x="1212" y="2145"/>
              <a:ext cx="28" cy="24"/>
            </a:xfrm>
            <a:custGeom>
              <a:avLst/>
              <a:gdLst>
                <a:gd name="T0" fmla="*/ 0 w 28"/>
                <a:gd name="T1" fmla="*/ 0 h 24"/>
                <a:gd name="T2" fmla="*/ 12 w 28"/>
                <a:gd name="T3" fmla="*/ 13 h 24"/>
                <a:gd name="T4" fmla="*/ 24 w 28"/>
                <a:gd name="T5" fmla="*/ 24 h 24"/>
                <a:gd name="T6" fmla="*/ 28 w 28"/>
                <a:gd name="T7" fmla="*/ 24 h 24"/>
                <a:gd name="T8" fmla="*/ 17 w 28"/>
                <a:gd name="T9" fmla="*/ 13 h 24"/>
                <a:gd name="T10" fmla="*/ 4 w 28"/>
                <a:gd name="T11" fmla="*/ 3 h 24"/>
                <a:gd name="T12" fmla="*/ 0 w 2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24"/>
                <a:gd name="T23" fmla="*/ 28 w 2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24">
                  <a:moveTo>
                    <a:pt x="0" y="0"/>
                  </a:moveTo>
                  <a:lnTo>
                    <a:pt x="12" y="13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17" y="13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3" name="Freeform 65"/>
            <p:cNvSpPr/>
            <p:nvPr/>
          </p:nvSpPr>
          <p:spPr bwMode="auto">
            <a:xfrm>
              <a:off x="1226" y="2174"/>
              <a:ext cx="25" cy="13"/>
            </a:xfrm>
            <a:custGeom>
              <a:avLst/>
              <a:gdLst>
                <a:gd name="T0" fmla="*/ 0 w 25"/>
                <a:gd name="T1" fmla="*/ 0 h 13"/>
                <a:gd name="T2" fmla="*/ 11 w 25"/>
                <a:gd name="T3" fmla="*/ 9 h 13"/>
                <a:gd name="T4" fmla="*/ 18 w 25"/>
                <a:gd name="T5" fmla="*/ 12 h 13"/>
                <a:gd name="T6" fmla="*/ 25 w 25"/>
                <a:gd name="T7" fmla="*/ 13 h 13"/>
                <a:gd name="T8" fmla="*/ 15 w 25"/>
                <a:gd name="T9" fmla="*/ 5 h 13"/>
                <a:gd name="T10" fmla="*/ 3 w 25"/>
                <a:gd name="T11" fmla="*/ 0 h 13"/>
                <a:gd name="T12" fmla="*/ 0 w 25"/>
                <a:gd name="T13" fmla="*/ 0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13"/>
                <a:gd name="T23" fmla="*/ 25 w 25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13">
                  <a:moveTo>
                    <a:pt x="0" y="0"/>
                  </a:moveTo>
                  <a:lnTo>
                    <a:pt x="11" y="9"/>
                  </a:lnTo>
                  <a:lnTo>
                    <a:pt x="18" y="12"/>
                  </a:lnTo>
                  <a:lnTo>
                    <a:pt x="25" y="13"/>
                  </a:lnTo>
                  <a:lnTo>
                    <a:pt x="15" y="5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4" name="Freeform 66"/>
            <p:cNvSpPr/>
            <p:nvPr/>
          </p:nvSpPr>
          <p:spPr bwMode="auto">
            <a:xfrm>
              <a:off x="1250" y="2174"/>
              <a:ext cx="16" cy="7"/>
            </a:xfrm>
            <a:custGeom>
              <a:avLst/>
              <a:gdLst>
                <a:gd name="T0" fmla="*/ 0 w 16"/>
                <a:gd name="T1" fmla="*/ 0 h 7"/>
                <a:gd name="T2" fmla="*/ 7 w 16"/>
                <a:gd name="T3" fmla="*/ 4 h 7"/>
                <a:gd name="T4" fmla="*/ 16 w 16"/>
                <a:gd name="T5" fmla="*/ 7 h 7"/>
                <a:gd name="T6" fmla="*/ 9 w 16"/>
                <a:gd name="T7" fmla="*/ 3 h 7"/>
                <a:gd name="T8" fmla="*/ 0 w 16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7"/>
                <a:gd name="T17" fmla="*/ 16 w 1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7">
                  <a:moveTo>
                    <a:pt x="0" y="0"/>
                  </a:moveTo>
                  <a:lnTo>
                    <a:pt x="7" y="4"/>
                  </a:lnTo>
                  <a:lnTo>
                    <a:pt x="16" y="7"/>
                  </a:lnTo>
                  <a:lnTo>
                    <a:pt x="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5" name="Freeform 67"/>
            <p:cNvSpPr/>
            <p:nvPr/>
          </p:nvSpPr>
          <p:spPr bwMode="auto">
            <a:xfrm>
              <a:off x="1264" y="2193"/>
              <a:ext cx="10" cy="4"/>
            </a:xfrm>
            <a:custGeom>
              <a:avLst/>
              <a:gdLst>
                <a:gd name="T0" fmla="*/ 0 w 10"/>
                <a:gd name="T1" fmla="*/ 0 h 4"/>
                <a:gd name="T2" fmla="*/ 5 w 10"/>
                <a:gd name="T3" fmla="*/ 3 h 4"/>
                <a:gd name="T4" fmla="*/ 10 w 10"/>
                <a:gd name="T5" fmla="*/ 4 h 4"/>
                <a:gd name="T6" fmla="*/ 3 w 10"/>
                <a:gd name="T7" fmla="*/ 0 h 4"/>
                <a:gd name="T8" fmla="*/ 0 w 10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"/>
                <a:gd name="T17" fmla="*/ 10 w 10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">
                  <a:moveTo>
                    <a:pt x="0" y="0"/>
                  </a:moveTo>
                  <a:lnTo>
                    <a:pt x="5" y="3"/>
                  </a:lnTo>
                  <a:lnTo>
                    <a:pt x="10" y="4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6" name="Freeform 68"/>
            <p:cNvSpPr/>
            <p:nvPr/>
          </p:nvSpPr>
          <p:spPr bwMode="auto">
            <a:xfrm>
              <a:off x="1195" y="2129"/>
              <a:ext cx="9" cy="16"/>
            </a:xfrm>
            <a:custGeom>
              <a:avLst/>
              <a:gdLst>
                <a:gd name="T0" fmla="*/ 0 w 9"/>
                <a:gd name="T1" fmla="*/ 0 h 16"/>
                <a:gd name="T2" fmla="*/ 0 w 9"/>
                <a:gd name="T3" fmla="*/ 4 h 16"/>
                <a:gd name="T4" fmla="*/ 1 w 9"/>
                <a:gd name="T5" fmla="*/ 9 h 16"/>
                <a:gd name="T6" fmla="*/ 9 w 9"/>
                <a:gd name="T7" fmla="*/ 16 h 16"/>
                <a:gd name="T8" fmla="*/ 9 w 9"/>
                <a:gd name="T9" fmla="*/ 13 h 16"/>
                <a:gd name="T10" fmla="*/ 6 w 9"/>
                <a:gd name="T11" fmla="*/ 9 h 16"/>
                <a:gd name="T12" fmla="*/ 2 w 9"/>
                <a:gd name="T13" fmla="*/ 3 h 16"/>
                <a:gd name="T14" fmla="*/ 0 w 9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6"/>
                <a:gd name="T26" fmla="*/ 9 w 9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6">
                  <a:moveTo>
                    <a:pt x="0" y="0"/>
                  </a:moveTo>
                  <a:lnTo>
                    <a:pt x="0" y="4"/>
                  </a:lnTo>
                  <a:lnTo>
                    <a:pt x="1" y="9"/>
                  </a:lnTo>
                  <a:lnTo>
                    <a:pt x="9" y="16"/>
                  </a:lnTo>
                  <a:lnTo>
                    <a:pt x="9" y="13"/>
                  </a:lnTo>
                  <a:lnTo>
                    <a:pt x="6" y="9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7" name="Freeform 69"/>
            <p:cNvSpPr/>
            <p:nvPr/>
          </p:nvSpPr>
          <p:spPr bwMode="auto">
            <a:xfrm>
              <a:off x="1316" y="2293"/>
              <a:ext cx="103" cy="66"/>
            </a:xfrm>
            <a:custGeom>
              <a:avLst/>
              <a:gdLst>
                <a:gd name="T0" fmla="*/ 85 w 103"/>
                <a:gd name="T1" fmla="*/ 0 h 66"/>
                <a:gd name="T2" fmla="*/ 75 w 103"/>
                <a:gd name="T3" fmla="*/ 10 h 66"/>
                <a:gd name="T4" fmla="*/ 64 w 103"/>
                <a:gd name="T5" fmla="*/ 18 h 66"/>
                <a:gd name="T6" fmla="*/ 53 w 103"/>
                <a:gd name="T7" fmla="*/ 23 h 66"/>
                <a:gd name="T8" fmla="*/ 40 w 103"/>
                <a:gd name="T9" fmla="*/ 25 h 66"/>
                <a:gd name="T10" fmla="*/ 29 w 103"/>
                <a:gd name="T11" fmla="*/ 27 h 66"/>
                <a:gd name="T12" fmla="*/ 18 w 103"/>
                <a:gd name="T13" fmla="*/ 29 h 66"/>
                <a:gd name="T14" fmla="*/ 18 w 103"/>
                <a:gd name="T15" fmla="*/ 32 h 66"/>
                <a:gd name="T16" fmla="*/ 19 w 103"/>
                <a:gd name="T17" fmla="*/ 35 h 66"/>
                <a:gd name="T18" fmla="*/ 20 w 103"/>
                <a:gd name="T19" fmla="*/ 39 h 66"/>
                <a:gd name="T20" fmla="*/ 20 w 103"/>
                <a:gd name="T21" fmla="*/ 43 h 66"/>
                <a:gd name="T22" fmla="*/ 6 w 103"/>
                <a:gd name="T23" fmla="*/ 52 h 66"/>
                <a:gd name="T24" fmla="*/ 1 w 103"/>
                <a:gd name="T25" fmla="*/ 58 h 66"/>
                <a:gd name="T26" fmla="*/ 0 w 103"/>
                <a:gd name="T27" fmla="*/ 66 h 66"/>
                <a:gd name="T28" fmla="*/ 25 w 103"/>
                <a:gd name="T29" fmla="*/ 51 h 66"/>
                <a:gd name="T30" fmla="*/ 49 w 103"/>
                <a:gd name="T31" fmla="*/ 38 h 66"/>
                <a:gd name="T32" fmla="*/ 75 w 103"/>
                <a:gd name="T33" fmla="*/ 30 h 66"/>
                <a:gd name="T34" fmla="*/ 88 w 103"/>
                <a:gd name="T35" fmla="*/ 27 h 66"/>
                <a:gd name="T36" fmla="*/ 99 w 103"/>
                <a:gd name="T37" fmla="*/ 22 h 66"/>
                <a:gd name="T38" fmla="*/ 102 w 103"/>
                <a:gd name="T39" fmla="*/ 20 h 66"/>
                <a:gd name="T40" fmla="*/ 103 w 103"/>
                <a:gd name="T41" fmla="*/ 18 h 66"/>
                <a:gd name="T42" fmla="*/ 99 w 103"/>
                <a:gd name="T43" fmla="*/ 15 h 66"/>
                <a:gd name="T44" fmla="*/ 87 w 103"/>
                <a:gd name="T45" fmla="*/ 10 h 66"/>
                <a:gd name="T46" fmla="*/ 85 w 103"/>
                <a:gd name="T47" fmla="*/ 0 h 6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3"/>
                <a:gd name="T73" fmla="*/ 0 h 66"/>
                <a:gd name="T74" fmla="*/ 103 w 103"/>
                <a:gd name="T75" fmla="*/ 66 h 6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3" h="66">
                  <a:moveTo>
                    <a:pt x="85" y="0"/>
                  </a:moveTo>
                  <a:lnTo>
                    <a:pt x="75" y="10"/>
                  </a:lnTo>
                  <a:lnTo>
                    <a:pt x="64" y="18"/>
                  </a:lnTo>
                  <a:lnTo>
                    <a:pt x="53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8" y="29"/>
                  </a:lnTo>
                  <a:lnTo>
                    <a:pt x="18" y="32"/>
                  </a:lnTo>
                  <a:lnTo>
                    <a:pt x="19" y="35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9" y="38"/>
                  </a:lnTo>
                  <a:lnTo>
                    <a:pt x="75" y="30"/>
                  </a:lnTo>
                  <a:lnTo>
                    <a:pt x="88" y="27"/>
                  </a:lnTo>
                  <a:lnTo>
                    <a:pt x="99" y="22"/>
                  </a:lnTo>
                  <a:lnTo>
                    <a:pt x="102" y="20"/>
                  </a:lnTo>
                  <a:lnTo>
                    <a:pt x="103" y="18"/>
                  </a:lnTo>
                  <a:lnTo>
                    <a:pt x="99" y="15"/>
                  </a:lnTo>
                  <a:lnTo>
                    <a:pt x="87" y="1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8" name="Freeform 70"/>
            <p:cNvSpPr/>
            <p:nvPr/>
          </p:nvSpPr>
          <p:spPr bwMode="auto">
            <a:xfrm>
              <a:off x="1316" y="2293"/>
              <a:ext cx="103" cy="66"/>
            </a:xfrm>
            <a:custGeom>
              <a:avLst/>
              <a:gdLst>
                <a:gd name="T0" fmla="*/ 85 w 103"/>
                <a:gd name="T1" fmla="*/ 0 h 66"/>
                <a:gd name="T2" fmla="*/ 75 w 103"/>
                <a:gd name="T3" fmla="*/ 10 h 66"/>
                <a:gd name="T4" fmla="*/ 64 w 103"/>
                <a:gd name="T5" fmla="*/ 18 h 66"/>
                <a:gd name="T6" fmla="*/ 53 w 103"/>
                <a:gd name="T7" fmla="*/ 23 h 66"/>
                <a:gd name="T8" fmla="*/ 40 w 103"/>
                <a:gd name="T9" fmla="*/ 25 h 66"/>
                <a:gd name="T10" fmla="*/ 29 w 103"/>
                <a:gd name="T11" fmla="*/ 27 h 66"/>
                <a:gd name="T12" fmla="*/ 18 w 103"/>
                <a:gd name="T13" fmla="*/ 29 h 66"/>
                <a:gd name="T14" fmla="*/ 18 w 103"/>
                <a:gd name="T15" fmla="*/ 32 h 66"/>
                <a:gd name="T16" fmla="*/ 19 w 103"/>
                <a:gd name="T17" fmla="*/ 35 h 66"/>
                <a:gd name="T18" fmla="*/ 20 w 103"/>
                <a:gd name="T19" fmla="*/ 39 h 66"/>
                <a:gd name="T20" fmla="*/ 20 w 103"/>
                <a:gd name="T21" fmla="*/ 43 h 66"/>
                <a:gd name="T22" fmla="*/ 6 w 103"/>
                <a:gd name="T23" fmla="*/ 52 h 66"/>
                <a:gd name="T24" fmla="*/ 1 w 103"/>
                <a:gd name="T25" fmla="*/ 58 h 66"/>
                <a:gd name="T26" fmla="*/ 0 w 103"/>
                <a:gd name="T27" fmla="*/ 66 h 66"/>
                <a:gd name="T28" fmla="*/ 25 w 103"/>
                <a:gd name="T29" fmla="*/ 51 h 66"/>
                <a:gd name="T30" fmla="*/ 49 w 103"/>
                <a:gd name="T31" fmla="*/ 38 h 66"/>
                <a:gd name="T32" fmla="*/ 75 w 103"/>
                <a:gd name="T33" fmla="*/ 30 h 66"/>
                <a:gd name="T34" fmla="*/ 88 w 103"/>
                <a:gd name="T35" fmla="*/ 27 h 66"/>
                <a:gd name="T36" fmla="*/ 99 w 103"/>
                <a:gd name="T37" fmla="*/ 22 h 66"/>
                <a:gd name="T38" fmla="*/ 102 w 103"/>
                <a:gd name="T39" fmla="*/ 20 h 66"/>
                <a:gd name="T40" fmla="*/ 103 w 103"/>
                <a:gd name="T41" fmla="*/ 18 h 66"/>
                <a:gd name="T42" fmla="*/ 99 w 103"/>
                <a:gd name="T43" fmla="*/ 15 h 66"/>
                <a:gd name="T44" fmla="*/ 87 w 103"/>
                <a:gd name="T45" fmla="*/ 10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3"/>
                <a:gd name="T70" fmla="*/ 0 h 66"/>
                <a:gd name="T71" fmla="*/ 103 w 103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3" h="66">
                  <a:moveTo>
                    <a:pt x="85" y="0"/>
                  </a:moveTo>
                  <a:lnTo>
                    <a:pt x="75" y="10"/>
                  </a:lnTo>
                  <a:lnTo>
                    <a:pt x="64" y="18"/>
                  </a:lnTo>
                  <a:lnTo>
                    <a:pt x="53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8" y="29"/>
                  </a:lnTo>
                  <a:lnTo>
                    <a:pt x="18" y="32"/>
                  </a:lnTo>
                  <a:lnTo>
                    <a:pt x="19" y="35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9" y="38"/>
                  </a:lnTo>
                  <a:lnTo>
                    <a:pt x="75" y="30"/>
                  </a:lnTo>
                  <a:lnTo>
                    <a:pt x="88" y="27"/>
                  </a:lnTo>
                  <a:lnTo>
                    <a:pt x="99" y="22"/>
                  </a:lnTo>
                  <a:lnTo>
                    <a:pt x="102" y="20"/>
                  </a:lnTo>
                  <a:lnTo>
                    <a:pt x="103" y="18"/>
                  </a:lnTo>
                  <a:lnTo>
                    <a:pt x="99" y="15"/>
                  </a:lnTo>
                  <a:lnTo>
                    <a:pt x="87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9" name="Freeform 71"/>
            <p:cNvSpPr/>
            <p:nvPr/>
          </p:nvSpPr>
          <p:spPr bwMode="auto">
            <a:xfrm>
              <a:off x="1324" y="2303"/>
              <a:ext cx="101" cy="66"/>
            </a:xfrm>
            <a:custGeom>
              <a:avLst/>
              <a:gdLst>
                <a:gd name="T0" fmla="*/ 84 w 101"/>
                <a:gd name="T1" fmla="*/ 0 h 66"/>
                <a:gd name="T2" fmla="*/ 74 w 101"/>
                <a:gd name="T3" fmla="*/ 9 h 66"/>
                <a:gd name="T4" fmla="*/ 62 w 101"/>
                <a:gd name="T5" fmla="*/ 18 h 66"/>
                <a:gd name="T6" fmla="*/ 51 w 101"/>
                <a:gd name="T7" fmla="*/ 23 h 66"/>
                <a:gd name="T8" fmla="*/ 40 w 101"/>
                <a:gd name="T9" fmla="*/ 25 h 66"/>
                <a:gd name="T10" fmla="*/ 29 w 101"/>
                <a:gd name="T11" fmla="*/ 27 h 66"/>
                <a:gd name="T12" fmla="*/ 17 w 101"/>
                <a:gd name="T13" fmla="*/ 29 h 66"/>
                <a:gd name="T14" fmla="*/ 17 w 101"/>
                <a:gd name="T15" fmla="*/ 32 h 66"/>
                <a:gd name="T16" fmla="*/ 19 w 101"/>
                <a:gd name="T17" fmla="*/ 36 h 66"/>
                <a:gd name="T18" fmla="*/ 20 w 101"/>
                <a:gd name="T19" fmla="*/ 39 h 66"/>
                <a:gd name="T20" fmla="*/ 19 w 101"/>
                <a:gd name="T21" fmla="*/ 43 h 66"/>
                <a:gd name="T22" fmla="*/ 6 w 101"/>
                <a:gd name="T23" fmla="*/ 52 h 66"/>
                <a:gd name="T24" fmla="*/ 1 w 101"/>
                <a:gd name="T25" fmla="*/ 58 h 66"/>
                <a:gd name="T26" fmla="*/ 0 w 101"/>
                <a:gd name="T27" fmla="*/ 66 h 66"/>
                <a:gd name="T28" fmla="*/ 24 w 101"/>
                <a:gd name="T29" fmla="*/ 51 h 66"/>
                <a:gd name="T30" fmla="*/ 49 w 101"/>
                <a:gd name="T31" fmla="*/ 38 h 66"/>
                <a:gd name="T32" fmla="*/ 99 w 101"/>
                <a:gd name="T33" fmla="*/ 22 h 66"/>
                <a:gd name="T34" fmla="*/ 101 w 101"/>
                <a:gd name="T35" fmla="*/ 19 h 66"/>
                <a:gd name="T36" fmla="*/ 101 w 101"/>
                <a:gd name="T37" fmla="*/ 18 h 66"/>
                <a:gd name="T38" fmla="*/ 97 w 101"/>
                <a:gd name="T39" fmla="*/ 15 h 66"/>
                <a:gd name="T40" fmla="*/ 85 w 101"/>
                <a:gd name="T41" fmla="*/ 10 h 66"/>
                <a:gd name="T42" fmla="*/ 84 w 101"/>
                <a:gd name="T43" fmla="*/ 0 h 6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1"/>
                <a:gd name="T67" fmla="*/ 0 h 66"/>
                <a:gd name="T68" fmla="*/ 101 w 101"/>
                <a:gd name="T69" fmla="*/ 66 h 6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1" h="66">
                  <a:moveTo>
                    <a:pt x="84" y="0"/>
                  </a:moveTo>
                  <a:lnTo>
                    <a:pt x="74" y="9"/>
                  </a:lnTo>
                  <a:lnTo>
                    <a:pt x="62" y="18"/>
                  </a:lnTo>
                  <a:lnTo>
                    <a:pt x="51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7" y="29"/>
                  </a:lnTo>
                  <a:lnTo>
                    <a:pt x="17" y="32"/>
                  </a:lnTo>
                  <a:lnTo>
                    <a:pt x="19" y="36"/>
                  </a:lnTo>
                  <a:lnTo>
                    <a:pt x="20" y="39"/>
                  </a:lnTo>
                  <a:lnTo>
                    <a:pt x="19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4" y="51"/>
                  </a:lnTo>
                  <a:lnTo>
                    <a:pt x="49" y="38"/>
                  </a:lnTo>
                  <a:lnTo>
                    <a:pt x="99" y="22"/>
                  </a:lnTo>
                  <a:lnTo>
                    <a:pt x="101" y="19"/>
                  </a:lnTo>
                  <a:lnTo>
                    <a:pt x="101" y="18"/>
                  </a:lnTo>
                  <a:lnTo>
                    <a:pt x="97" y="15"/>
                  </a:lnTo>
                  <a:lnTo>
                    <a:pt x="85" y="1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20" name="Freeform 72"/>
            <p:cNvSpPr/>
            <p:nvPr/>
          </p:nvSpPr>
          <p:spPr bwMode="auto">
            <a:xfrm>
              <a:off x="1324" y="2303"/>
              <a:ext cx="101" cy="66"/>
            </a:xfrm>
            <a:custGeom>
              <a:avLst/>
              <a:gdLst>
                <a:gd name="T0" fmla="*/ 84 w 101"/>
                <a:gd name="T1" fmla="*/ 0 h 66"/>
                <a:gd name="T2" fmla="*/ 74 w 101"/>
                <a:gd name="T3" fmla="*/ 9 h 66"/>
                <a:gd name="T4" fmla="*/ 62 w 101"/>
                <a:gd name="T5" fmla="*/ 18 h 66"/>
                <a:gd name="T6" fmla="*/ 51 w 101"/>
                <a:gd name="T7" fmla="*/ 23 h 66"/>
                <a:gd name="T8" fmla="*/ 40 w 101"/>
                <a:gd name="T9" fmla="*/ 25 h 66"/>
                <a:gd name="T10" fmla="*/ 29 w 101"/>
                <a:gd name="T11" fmla="*/ 27 h 66"/>
                <a:gd name="T12" fmla="*/ 17 w 101"/>
                <a:gd name="T13" fmla="*/ 29 h 66"/>
                <a:gd name="T14" fmla="*/ 17 w 101"/>
                <a:gd name="T15" fmla="*/ 32 h 66"/>
                <a:gd name="T16" fmla="*/ 19 w 101"/>
                <a:gd name="T17" fmla="*/ 36 h 66"/>
                <a:gd name="T18" fmla="*/ 20 w 101"/>
                <a:gd name="T19" fmla="*/ 39 h 66"/>
                <a:gd name="T20" fmla="*/ 19 w 101"/>
                <a:gd name="T21" fmla="*/ 43 h 66"/>
                <a:gd name="T22" fmla="*/ 6 w 101"/>
                <a:gd name="T23" fmla="*/ 52 h 66"/>
                <a:gd name="T24" fmla="*/ 1 w 101"/>
                <a:gd name="T25" fmla="*/ 58 h 66"/>
                <a:gd name="T26" fmla="*/ 0 w 101"/>
                <a:gd name="T27" fmla="*/ 66 h 66"/>
                <a:gd name="T28" fmla="*/ 24 w 101"/>
                <a:gd name="T29" fmla="*/ 51 h 66"/>
                <a:gd name="T30" fmla="*/ 49 w 101"/>
                <a:gd name="T31" fmla="*/ 38 h 66"/>
                <a:gd name="T32" fmla="*/ 99 w 101"/>
                <a:gd name="T33" fmla="*/ 22 h 66"/>
                <a:gd name="T34" fmla="*/ 101 w 101"/>
                <a:gd name="T35" fmla="*/ 19 h 66"/>
                <a:gd name="T36" fmla="*/ 101 w 101"/>
                <a:gd name="T37" fmla="*/ 18 h 66"/>
                <a:gd name="T38" fmla="*/ 97 w 101"/>
                <a:gd name="T39" fmla="*/ 15 h 66"/>
                <a:gd name="T40" fmla="*/ 85 w 101"/>
                <a:gd name="T41" fmla="*/ 10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1"/>
                <a:gd name="T64" fmla="*/ 0 h 66"/>
                <a:gd name="T65" fmla="*/ 101 w 101"/>
                <a:gd name="T66" fmla="*/ 66 h 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1" h="66">
                  <a:moveTo>
                    <a:pt x="84" y="0"/>
                  </a:moveTo>
                  <a:lnTo>
                    <a:pt x="74" y="9"/>
                  </a:lnTo>
                  <a:lnTo>
                    <a:pt x="62" y="18"/>
                  </a:lnTo>
                  <a:lnTo>
                    <a:pt x="51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7" y="29"/>
                  </a:lnTo>
                  <a:lnTo>
                    <a:pt x="17" y="32"/>
                  </a:lnTo>
                  <a:lnTo>
                    <a:pt x="19" y="36"/>
                  </a:lnTo>
                  <a:lnTo>
                    <a:pt x="20" y="39"/>
                  </a:lnTo>
                  <a:lnTo>
                    <a:pt x="19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4" y="51"/>
                  </a:lnTo>
                  <a:lnTo>
                    <a:pt x="49" y="38"/>
                  </a:lnTo>
                  <a:lnTo>
                    <a:pt x="99" y="22"/>
                  </a:lnTo>
                  <a:lnTo>
                    <a:pt x="101" y="19"/>
                  </a:lnTo>
                  <a:lnTo>
                    <a:pt x="101" y="18"/>
                  </a:lnTo>
                  <a:lnTo>
                    <a:pt x="97" y="15"/>
                  </a:lnTo>
                  <a:lnTo>
                    <a:pt x="85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21" name="Freeform 73"/>
            <p:cNvSpPr/>
            <p:nvPr/>
          </p:nvSpPr>
          <p:spPr bwMode="auto">
            <a:xfrm>
              <a:off x="1685" y="2265"/>
              <a:ext cx="80" cy="46"/>
            </a:xfrm>
            <a:custGeom>
              <a:avLst/>
              <a:gdLst>
                <a:gd name="T0" fmla="*/ 4 w 80"/>
                <a:gd name="T1" fmla="*/ 39 h 46"/>
                <a:gd name="T2" fmla="*/ 32 w 80"/>
                <a:gd name="T3" fmla="*/ 42 h 46"/>
                <a:gd name="T4" fmla="*/ 60 w 80"/>
                <a:gd name="T5" fmla="*/ 46 h 46"/>
                <a:gd name="T6" fmla="*/ 60 w 80"/>
                <a:gd name="T7" fmla="*/ 42 h 46"/>
                <a:gd name="T8" fmla="*/ 58 w 80"/>
                <a:gd name="T9" fmla="*/ 38 h 46"/>
                <a:gd name="T10" fmla="*/ 53 w 80"/>
                <a:gd name="T11" fmla="*/ 32 h 46"/>
                <a:gd name="T12" fmla="*/ 67 w 80"/>
                <a:gd name="T13" fmla="*/ 32 h 46"/>
                <a:gd name="T14" fmla="*/ 79 w 80"/>
                <a:gd name="T15" fmla="*/ 29 h 46"/>
                <a:gd name="T16" fmla="*/ 80 w 80"/>
                <a:gd name="T17" fmla="*/ 27 h 46"/>
                <a:gd name="T18" fmla="*/ 78 w 80"/>
                <a:gd name="T19" fmla="*/ 23 h 46"/>
                <a:gd name="T20" fmla="*/ 65 w 80"/>
                <a:gd name="T21" fmla="*/ 21 h 46"/>
                <a:gd name="T22" fmla="*/ 54 w 80"/>
                <a:gd name="T23" fmla="*/ 15 h 46"/>
                <a:gd name="T24" fmla="*/ 44 w 80"/>
                <a:gd name="T25" fmla="*/ 8 h 46"/>
                <a:gd name="T26" fmla="*/ 37 w 80"/>
                <a:gd name="T27" fmla="*/ 0 h 46"/>
                <a:gd name="T28" fmla="*/ 37 w 80"/>
                <a:gd name="T29" fmla="*/ 5 h 46"/>
                <a:gd name="T30" fmla="*/ 0 w 80"/>
                <a:gd name="T31" fmla="*/ 34 h 46"/>
                <a:gd name="T32" fmla="*/ 4 w 80"/>
                <a:gd name="T33" fmla="*/ 39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46"/>
                <a:gd name="T53" fmla="*/ 80 w 80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46">
                  <a:moveTo>
                    <a:pt x="4" y="39"/>
                  </a:moveTo>
                  <a:lnTo>
                    <a:pt x="32" y="42"/>
                  </a:lnTo>
                  <a:lnTo>
                    <a:pt x="60" y="46"/>
                  </a:lnTo>
                  <a:lnTo>
                    <a:pt x="60" y="42"/>
                  </a:lnTo>
                  <a:lnTo>
                    <a:pt x="58" y="38"/>
                  </a:lnTo>
                  <a:lnTo>
                    <a:pt x="53" y="32"/>
                  </a:lnTo>
                  <a:lnTo>
                    <a:pt x="67" y="32"/>
                  </a:lnTo>
                  <a:lnTo>
                    <a:pt x="79" y="29"/>
                  </a:lnTo>
                  <a:lnTo>
                    <a:pt x="80" y="27"/>
                  </a:lnTo>
                  <a:lnTo>
                    <a:pt x="78" y="23"/>
                  </a:lnTo>
                  <a:lnTo>
                    <a:pt x="65" y="21"/>
                  </a:lnTo>
                  <a:lnTo>
                    <a:pt x="54" y="15"/>
                  </a:lnTo>
                  <a:lnTo>
                    <a:pt x="44" y="8"/>
                  </a:lnTo>
                  <a:lnTo>
                    <a:pt x="37" y="0"/>
                  </a:lnTo>
                  <a:lnTo>
                    <a:pt x="37" y="5"/>
                  </a:lnTo>
                  <a:lnTo>
                    <a:pt x="0" y="34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22" name="Freeform 74"/>
            <p:cNvSpPr/>
            <p:nvPr/>
          </p:nvSpPr>
          <p:spPr bwMode="auto">
            <a:xfrm>
              <a:off x="1222" y="2244"/>
              <a:ext cx="498" cy="119"/>
            </a:xfrm>
            <a:custGeom>
              <a:avLst/>
              <a:gdLst>
                <a:gd name="T0" fmla="*/ 189 w 498"/>
                <a:gd name="T1" fmla="*/ 10 h 119"/>
                <a:gd name="T2" fmla="*/ 157 w 498"/>
                <a:gd name="T3" fmla="*/ 15 h 119"/>
                <a:gd name="T4" fmla="*/ 127 w 498"/>
                <a:gd name="T5" fmla="*/ 25 h 119"/>
                <a:gd name="T6" fmla="*/ 64 w 498"/>
                <a:gd name="T7" fmla="*/ 43 h 119"/>
                <a:gd name="T8" fmla="*/ 33 w 498"/>
                <a:gd name="T9" fmla="*/ 50 h 119"/>
                <a:gd name="T10" fmla="*/ 0 w 498"/>
                <a:gd name="T11" fmla="*/ 55 h 119"/>
                <a:gd name="T12" fmla="*/ 0 w 498"/>
                <a:gd name="T13" fmla="*/ 58 h 119"/>
                <a:gd name="T14" fmla="*/ 0 w 498"/>
                <a:gd name="T15" fmla="*/ 62 h 119"/>
                <a:gd name="T16" fmla="*/ 17 w 498"/>
                <a:gd name="T17" fmla="*/ 77 h 119"/>
                <a:gd name="T18" fmla="*/ 35 w 498"/>
                <a:gd name="T19" fmla="*/ 87 h 119"/>
                <a:gd name="T20" fmla="*/ 44 w 498"/>
                <a:gd name="T21" fmla="*/ 89 h 119"/>
                <a:gd name="T22" fmla="*/ 54 w 498"/>
                <a:gd name="T23" fmla="*/ 91 h 119"/>
                <a:gd name="T24" fmla="*/ 65 w 498"/>
                <a:gd name="T25" fmla="*/ 91 h 119"/>
                <a:gd name="T26" fmla="*/ 75 w 498"/>
                <a:gd name="T27" fmla="*/ 88 h 119"/>
                <a:gd name="T28" fmla="*/ 90 w 498"/>
                <a:gd name="T29" fmla="*/ 82 h 119"/>
                <a:gd name="T30" fmla="*/ 104 w 498"/>
                <a:gd name="T31" fmla="*/ 73 h 119"/>
                <a:gd name="T32" fmla="*/ 118 w 498"/>
                <a:gd name="T33" fmla="*/ 64 h 119"/>
                <a:gd name="T34" fmla="*/ 133 w 498"/>
                <a:gd name="T35" fmla="*/ 58 h 119"/>
                <a:gd name="T36" fmla="*/ 152 w 498"/>
                <a:gd name="T37" fmla="*/ 55 h 119"/>
                <a:gd name="T38" fmla="*/ 169 w 498"/>
                <a:gd name="T39" fmla="*/ 58 h 119"/>
                <a:gd name="T40" fmla="*/ 174 w 498"/>
                <a:gd name="T41" fmla="*/ 58 h 119"/>
                <a:gd name="T42" fmla="*/ 179 w 498"/>
                <a:gd name="T43" fmla="*/ 62 h 119"/>
                <a:gd name="T44" fmla="*/ 187 w 498"/>
                <a:gd name="T45" fmla="*/ 69 h 119"/>
                <a:gd name="T46" fmla="*/ 226 w 498"/>
                <a:gd name="T47" fmla="*/ 97 h 119"/>
                <a:gd name="T48" fmla="*/ 244 w 498"/>
                <a:gd name="T49" fmla="*/ 107 h 119"/>
                <a:gd name="T50" fmla="*/ 267 w 498"/>
                <a:gd name="T51" fmla="*/ 115 h 119"/>
                <a:gd name="T52" fmla="*/ 282 w 498"/>
                <a:gd name="T53" fmla="*/ 117 h 119"/>
                <a:gd name="T54" fmla="*/ 296 w 498"/>
                <a:gd name="T55" fmla="*/ 119 h 119"/>
                <a:gd name="T56" fmla="*/ 309 w 498"/>
                <a:gd name="T57" fmla="*/ 117 h 119"/>
                <a:gd name="T58" fmla="*/ 323 w 498"/>
                <a:gd name="T59" fmla="*/ 115 h 119"/>
                <a:gd name="T60" fmla="*/ 336 w 498"/>
                <a:gd name="T61" fmla="*/ 111 h 119"/>
                <a:gd name="T62" fmla="*/ 347 w 498"/>
                <a:gd name="T63" fmla="*/ 106 h 119"/>
                <a:gd name="T64" fmla="*/ 368 w 498"/>
                <a:gd name="T65" fmla="*/ 92 h 119"/>
                <a:gd name="T66" fmla="*/ 407 w 498"/>
                <a:gd name="T67" fmla="*/ 58 h 119"/>
                <a:gd name="T68" fmla="*/ 416 w 498"/>
                <a:gd name="T69" fmla="*/ 55 h 119"/>
                <a:gd name="T70" fmla="*/ 425 w 498"/>
                <a:gd name="T71" fmla="*/ 58 h 119"/>
                <a:gd name="T72" fmla="*/ 433 w 498"/>
                <a:gd name="T73" fmla="*/ 62 h 119"/>
                <a:gd name="T74" fmla="*/ 443 w 498"/>
                <a:gd name="T75" fmla="*/ 63 h 119"/>
                <a:gd name="T76" fmla="*/ 453 w 498"/>
                <a:gd name="T77" fmla="*/ 63 h 119"/>
                <a:gd name="T78" fmla="*/ 462 w 498"/>
                <a:gd name="T79" fmla="*/ 60 h 119"/>
                <a:gd name="T80" fmla="*/ 482 w 498"/>
                <a:gd name="T81" fmla="*/ 54 h 119"/>
                <a:gd name="T82" fmla="*/ 491 w 498"/>
                <a:gd name="T83" fmla="*/ 48 h 119"/>
                <a:gd name="T84" fmla="*/ 496 w 498"/>
                <a:gd name="T85" fmla="*/ 39 h 119"/>
                <a:gd name="T86" fmla="*/ 498 w 498"/>
                <a:gd name="T87" fmla="*/ 26 h 119"/>
                <a:gd name="T88" fmla="*/ 496 w 498"/>
                <a:gd name="T89" fmla="*/ 14 h 119"/>
                <a:gd name="T90" fmla="*/ 493 w 498"/>
                <a:gd name="T91" fmla="*/ 7 h 119"/>
                <a:gd name="T92" fmla="*/ 488 w 498"/>
                <a:gd name="T93" fmla="*/ 5 h 119"/>
                <a:gd name="T94" fmla="*/ 482 w 498"/>
                <a:gd name="T95" fmla="*/ 2 h 119"/>
                <a:gd name="T96" fmla="*/ 476 w 498"/>
                <a:gd name="T97" fmla="*/ 2 h 119"/>
                <a:gd name="T98" fmla="*/ 458 w 498"/>
                <a:gd name="T99" fmla="*/ 0 h 119"/>
                <a:gd name="T100" fmla="*/ 440 w 498"/>
                <a:gd name="T101" fmla="*/ 0 h 119"/>
                <a:gd name="T102" fmla="*/ 403 w 498"/>
                <a:gd name="T103" fmla="*/ 4 h 119"/>
                <a:gd name="T104" fmla="*/ 378 w 498"/>
                <a:gd name="T105" fmla="*/ 5 h 119"/>
                <a:gd name="T106" fmla="*/ 353 w 498"/>
                <a:gd name="T107" fmla="*/ 6 h 119"/>
                <a:gd name="T108" fmla="*/ 304 w 498"/>
                <a:gd name="T109" fmla="*/ 4 h 119"/>
                <a:gd name="T110" fmla="*/ 254 w 498"/>
                <a:gd name="T111" fmla="*/ 1 h 119"/>
                <a:gd name="T112" fmla="*/ 231 w 498"/>
                <a:gd name="T113" fmla="*/ 2 h 119"/>
                <a:gd name="T114" fmla="*/ 206 w 498"/>
                <a:gd name="T115" fmla="*/ 4 h 119"/>
                <a:gd name="T116" fmla="*/ 189 w 498"/>
                <a:gd name="T117" fmla="*/ 10 h 11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98"/>
                <a:gd name="T178" fmla="*/ 0 h 119"/>
                <a:gd name="T179" fmla="*/ 498 w 498"/>
                <a:gd name="T180" fmla="*/ 119 h 11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98" h="119">
                  <a:moveTo>
                    <a:pt x="189" y="10"/>
                  </a:moveTo>
                  <a:lnTo>
                    <a:pt x="157" y="15"/>
                  </a:lnTo>
                  <a:lnTo>
                    <a:pt x="127" y="25"/>
                  </a:lnTo>
                  <a:lnTo>
                    <a:pt x="64" y="43"/>
                  </a:lnTo>
                  <a:lnTo>
                    <a:pt x="33" y="50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17" y="77"/>
                  </a:lnTo>
                  <a:lnTo>
                    <a:pt x="35" y="87"/>
                  </a:lnTo>
                  <a:lnTo>
                    <a:pt x="44" y="89"/>
                  </a:lnTo>
                  <a:lnTo>
                    <a:pt x="54" y="91"/>
                  </a:lnTo>
                  <a:lnTo>
                    <a:pt x="65" y="91"/>
                  </a:lnTo>
                  <a:lnTo>
                    <a:pt x="75" y="88"/>
                  </a:lnTo>
                  <a:lnTo>
                    <a:pt x="90" y="82"/>
                  </a:lnTo>
                  <a:lnTo>
                    <a:pt x="104" y="73"/>
                  </a:lnTo>
                  <a:lnTo>
                    <a:pt x="118" y="64"/>
                  </a:lnTo>
                  <a:lnTo>
                    <a:pt x="133" y="58"/>
                  </a:lnTo>
                  <a:lnTo>
                    <a:pt x="152" y="55"/>
                  </a:lnTo>
                  <a:lnTo>
                    <a:pt x="169" y="58"/>
                  </a:lnTo>
                  <a:lnTo>
                    <a:pt x="174" y="58"/>
                  </a:lnTo>
                  <a:lnTo>
                    <a:pt x="179" y="62"/>
                  </a:lnTo>
                  <a:lnTo>
                    <a:pt x="187" y="69"/>
                  </a:lnTo>
                  <a:lnTo>
                    <a:pt x="226" y="97"/>
                  </a:lnTo>
                  <a:lnTo>
                    <a:pt x="244" y="107"/>
                  </a:lnTo>
                  <a:lnTo>
                    <a:pt x="267" y="115"/>
                  </a:lnTo>
                  <a:lnTo>
                    <a:pt x="282" y="117"/>
                  </a:lnTo>
                  <a:lnTo>
                    <a:pt x="296" y="119"/>
                  </a:lnTo>
                  <a:lnTo>
                    <a:pt x="309" y="117"/>
                  </a:lnTo>
                  <a:lnTo>
                    <a:pt x="323" y="115"/>
                  </a:lnTo>
                  <a:lnTo>
                    <a:pt x="336" y="111"/>
                  </a:lnTo>
                  <a:lnTo>
                    <a:pt x="347" y="106"/>
                  </a:lnTo>
                  <a:lnTo>
                    <a:pt x="368" y="92"/>
                  </a:lnTo>
                  <a:lnTo>
                    <a:pt x="407" y="58"/>
                  </a:lnTo>
                  <a:lnTo>
                    <a:pt x="416" y="55"/>
                  </a:lnTo>
                  <a:lnTo>
                    <a:pt x="425" y="58"/>
                  </a:lnTo>
                  <a:lnTo>
                    <a:pt x="433" y="62"/>
                  </a:lnTo>
                  <a:lnTo>
                    <a:pt x="443" y="63"/>
                  </a:lnTo>
                  <a:lnTo>
                    <a:pt x="453" y="63"/>
                  </a:lnTo>
                  <a:lnTo>
                    <a:pt x="462" y="60"/>
                  </a:lnTo>
                  <a:lnTo>
                    <a:pt x="482" y="54"/>
                  </a:lnTo>
                  <a:lnTo>
                    <a:pt x="491" y="48"/>
                  </a:lnTo>
                  <a:lnTo>
                    <a:pt x="496" y="39"/>
                  </a:lnTo>
                  <a:lnTo>
                    <a:pt x="498" y="26"/>
                  </a:lnTo>
                  <a:lnTo>
                    <a:pt x="496" y="14"/>
                  </a:lnTo>
                  <a:lnTo>
                    <a:pt x="493" y="7"/>
                  </a:lnTo>
                  <a:lnTo>
                    <a:pt x="488" y="5"/>
                  </a:lnTo>
                  <a:lnTo>
                    <a:pt x="482" y="2"/>
                  </a:lnTo>
                  <a:lnTo>
                    <a:pt x="476" y="2"/>
                  </a:lnTo>
                  <a:lnTo>
                    <a:pt x="458" y="0"/>
                  </a:lnTo>
                  <a:lnTo>
                    <a:pt x="440" y="0"/>
                  </a:lnTo>
                  <a:lnTo>
                    <a:pt x="403" y="4"/>
                  </a:lnTo>
                  <a:lnTo>
                    <a:pt x="378" y="5"/>
                  </a:lnTo>
                  <a:lnTo>
                    <a:pt x="353" y="6"/>
                  </a:lnTo>
                  <a:lnTo>
                    <a:pt x="304" y="4"/>
                  </a:lnTo>
                  <a:lnTo>
                    <a:pt x="254" y="1"/>
                  </a:lnTo>
                  <a:lnTo>
                    <a:pt x="231" y="2"/>
                  </a:lnTo>
                  <a:lnTo>
                    <a:pt x="206" y="4"/>
                  </a:lnTo>
                  <a:lnTo>
                    <a:pt x="189" y="10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23" name="Freeform 75"/>
            <p:cNvSpPr/>
            <p:nvPr/>
          </p:nvSpPr>
          <p:spPr bwMode="auto">
            <a:xfrm>
              <a:off x="1689" y="2256"/>
              <a:ext cx="20" cy="18"/>
            </a:xfrm>
            <a:custGeom>
              <a:avLst/>
              <a:gdLst>
                <a:gd name="T0" fmla="*/ 10 w 20"/>
                <a:gd name="T1" fmla="*/ 18 h 18"/>
                <a:gd name="T2" fmla="*/ 14 w 20"/>
                <a:gd name="T3" fmla="*/ 18 h 18"/>
                <a:gd name="T4" fmla="*/ 18 w 20"/>
                <a:gd name="T5" fmla="*/ 16 h 18"/>
                <a:gd name="T6" fmla="*/ 20 w 20"/>
                <a:gd name="T7" fmla="*/ 13 h 18"/>
                <a:gd name="T8" fmla="*/ 20 w 20"/>
                <a:gd name="T9" fmla="*/ 9 h 18"/>
                <a:gd name="T10" fmla="*/ 20 w 20"/>
                <a:gd name="T11" fmla="*/ 6 h 18"/>
                <a:gd name="T12" fmla="*/ 18 w 20"/>
                <a:gd name="T13" fmla="*/ 3 h 18"/>
                <a:gd name="T14" fmla="*/ 10 w 20"/>
                <a:gd name="T15" fmla="*/ 0 h 18"/>
                <a:gd name="T16" fmla="*/ 3 w 20"/>
                <a:gd name="T17" fmla="*/ 3 h 18"/>
                <a:gd name="T18" fmla="*/ 1 w 20"/>
                <a:gd name="T19" fmla="*/ 6 h 18"/>
                <a:gd name="T20" fmla="*/ 0 w 20"/>
                <a:gd name="T21" fmla="*/ 9 h 18"/>
                <a:gd name="T22" fmla="*/ 1 w 20"/>
                <a:gd name="T23" fmla="*/ 13 h 18"/>
                <a:gd name="T24" fmla="*/ 3 w 20"/>
                <a:gd name="T25" fmla="*/ 16 h 18"/>
                <a:gd name="T26" fmla="*/ 6 w 20"/>
                <a:gd name="T27" fmla="*/ 18 h 18"/>
                <a:gd name="T28" fmla="*/ 10 w 20"/>
                <a:gd name="T29" fmla="*/ 18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"/>
                <a:gd name="T46" fmla="*/ 0 h 18"/>
                <a:gd name="T47" fmla="*/ 20 w 20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" h="18">
                  <a:moveTo>
                    <a:pt x="10" y="18"/>
                  </a:moveTo>
                  <a:lnTo>
                    <a:pt x="14" y="18"/>
                  </a:lnTo>
                  <a:lnTo>
                    <a:pt x="18" y="16"/>
                  </a:lnTo>
                  <a:lnTo>
                    <a:pt x="20" y="13"/>
                  </a:lnTo>
                  <a:lnTo>
                    <a:pt x="20" y="9"/>
                  </a:lnTo>
                  <a:lnTo>
                    <a:pt x="20" y="6"/>
                  </a:lnTo>
                  <a:lnTo>
                    <a:pt x="18" y="3"/>
                  </a:lnTo>
                  <a:lnTo>
                    <a:pt x="10" y="0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9"/>
                  </a:lnTo>
                  <a:lnTo>
                    <a:pt x="1" y="13"/>
                  </a:lnTo>
                  <a:lnTo>
                    <a:pt x="3" y="16"/>
                  </a:lnTo>
                  <a:lnTo>
                    <a:pt x="6" y="18"/>
                  </a:lnTo>
                  <a:lnTo>
                    <a:pt x="1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24" name="Freeform 76"/>
            <p:cNvSpPr/>
            <p:nvPr/>
          </p:nvSpPr>
          <p:spPr bwMode="auto">
            <a:xfrm>
              <a:off x="1316" y="1960"/>
              <a:ext cx="358" cy="310"/>
            </a:xfrm>
            <a:custGeom>
              <a:avLst/>
              <a:gdLst>
                <a:gd name="T0" fmla="*/ 85 w 358"/>
                <a:gd name="T1" fmla="*/ 289 h 310"/>
                <a:gd name="T2" fmla="*/ 80 w 358"/>
                <a:gd name="T3" fmla="*/ 269 h 310"/>
                <a:gd name="T4" fmla="*/ 88 w 358"/>
                <a:gd name="T5" fmla="*/ 267 h 310"/>
                <a:gd name="T6" fmla="*/ 90 w 358"/>
                <a:gd name="T7" fmla="*/ 260 h 310"/>
                <a:gd name="T8" fmla="*/ 84 w 358"/>
                <a:gd name="T9" fmla="*/ 240 h 310"/>
                <a:gd name="T10" fmla="*/ 85 w 358"/>
                <a:gd name="T11" fmla="*/ 230 h 310"/>
                <a:gd name="T12" fmla="*/ 92 w 358"/>
                <a:gd name="T13" fmla="*/ 226 h 310"/>
                <a:gd name="T14" fmla="*/ 99 w 358"/>
                <a:gd name="T15" fmla="*/ 219 h 310"/>
                <a:gd name="T16" fmla="*/ 64 w 358"/>
                <a:gd name="T17" fmla="*/ 185 h 310"/>
                <a:gd name="T18" fmla="*/ 38 w 358"/>
                <a:gd name="T19" fmla="*/ 139 h 310"/>
                <a:gd name="T20" fmla="*/ 1 w 358"/>
                <a:gd name="T21" fmla="*/ 118 h 310"/>
                <a:gd name="T22" fmla="*/ 0 w 358"/>
                <a:gd name="T23" fmla="*/ 95 h 310"/>
                <a:gd name="T24" fmla="*/ 11 w 358"/>
                <a:gd name="T25" fmla="*/ 95 h 310"/>
                <a:gd name="T26" fmla="*/ 107 w 358"/>
                <a:gd name="T27" fmla="*/ 149 h 310"/>
                <a:gd name="T28" fmla="*/ 114 w 358"/>
                <a:gd name="T29" fmla="*/ 153 h 310"/>
                <a:gd name="T30" fmla="*/ 20 w 358"/>
                <a:gd name="T31" fmla="*/ 78 h 310"/>
                <a:gd name="T32" fmla="*/ 15 w 358"/>
                <a:gd name="T33" fmla="*/ 44 h 310"/>
                <a:gd name="T34" fmla="*/ 40 w 358"/>
                <a:gd name="T35" fmla="*/ 59 h 310"/>
                <a:gd name="T36" fmla="*/ 73 w 358"/>
                <a:gd name="T37" fmla="*/ 91 h 310"/>
                <a:gd name="T38" fmla="*/ 112 w 358"/>
                <a:gd name="T39" fmla="*/ 113 h 310"/>
                <a:gd name="T40" fmla="*/ 115 w 358"/>
                <a:gd name="T41" fmla="*/ 108 h 310"/>
                <a:gd name="T42" fmla="*/ 73 w 358"/>
                <a:gd name="T43" fmla="*/ 72 h 310"/>
                <a:gd name="T44" fmla="*/ 42 w 358"/>
                <a:gd name="T45" fmla="*/ 36 h 310"/>
                <a:gd name="T46" fmla="*/ 39 w 358"/>
                <a:gd name="T47" fmla="*/ 14 h 310"/>
                <a:gd name="T48" fmla="*/ 47 w 358"/>
                <a:gd name="T49" fmla="*/ 1 h 310"/>
                <a:gd name="T50" fmla="*/ 99 w 358"/>
                <a:gd name="T51" fmla="*/ 63 h 310"/>
                <a:gd name="T52" fmla="*/ 162 w 358"/>
                <a:gd name="T53" fmla="*/ 113 h 310"/>
                <a:gd name="T54" fmla="*/ 164 w 358"/>
                <a:gd name="T55" fmla="*/ 112 h 310"/>
                <a:gd name="T56" fmla="*/ 157 w 358"/>
                <a:gd name="T57" fmla="*/ 100 h 310"/>
                <a:gd name="T58" fmla="*/ 133 w 358"/>
                <a:gd name="T59" fmla="*/ 77 h 310"/>
                <a:gd name="T60" fmla="*/ 100 w 358"/>
                <a:gd name="T61" fmla="*/ 31 h 310"/>
                <a:gd name="T62" fmla="*/ 94 w 358"/>
                <a:gd name="T63" fmla="*/ 11 h 310"/>
                <a:gd name="T64" fmla="*/ 188 w 358"/>
                <a:gd name="T65" fmla="*/ 89 h 310"/>
                <a:gd name="T66" fmla="*/ 212 w 358"/>
                <a:gd name="T67" fmla="*/ 112 h 310"/>
                <a:gd name="T68" fmla="*/ 232 w 358"/>
                <a:gd name="T69" fmla="*/ 124 h 310"/>
                <a:gd name="T70" fmla="*/ 220 w 358"/>
                <a:gd name="T71" fmla="*/ 101 h 310"/>
                <a:gd name="T72" fmla="*/ 202 w 358"/>
                <a:gd name="T73" fmla="*/ 67 h 310"/>
                <a:gd name="T74" fmla="*/ 204 w 358"/>
                <a:gd name="T75" fmla="*/ 59 h 310"/>
                <a:gd name="T76" fmla="*/ 212 w 358"/>
                <a:gd name="T77" fmla="*/ 58 h 310"/>
                <a:gd name="T78" fmla="*/ 234 w 358"/>
                <a:gd name="T79" fmla="*/ 74 h 310"/>
                <a:gd name="T80" fmla="*/ 258 w 358"/>
                <a:gd name="T81" fmla="*/ 96 h 310"/>
                <a:gd name="T82" fmla="*/ 293 w 358"/>
                <a:gd name="T83" fmla="*/ 127 h 310"/>
                <a:gd name="T84" fmla="*/ 334 w 358"/>
                <a:gd name="T85" fmla="*/ 165 h 310"/>
                <a:gd name="T86" fmla="*/ 357 w 358"/>
                <a:gd name="T87" fmla="*/ 189 h 310"/>
                <a:gd name="T88" fmla="*/ 357 w 358"/>
                <a:gd name="T89" fmla="*/ 202 h 310"/>
                <a:gd name="T90" fmla="*/ 333 w 358"/>
                <a:gd name="T91" fmla="*/ 216 h 310"/>
                <a:gd name="T92" fmla="*/ 283 w 358"/>
                <a:gd name="T93" fmla="*/ 233 h 310"/>
                <a:gd name="T94" fmla="*/ 260 w 358"/>
                <a:gd name="T95" fmla="*/ 246 h 310"/>
                <a:gd name="T96" fmla="*/ 258 w 358"/>
                <a:gd name="T97" fmla="*/ 255 h 310"/>
                <a:gd name="T98" fmla="*/ 260 w 358"/>
                <a:gd name="T99" fmla="*/ 262 h 310"/>
                <a:gd name="T100" fmla="*/ 277 w 358"/>
                <a:gd name="T101" fmla="*/ 294 h 310"/>
                <a:gd name="T102" fmla="*/ 272 w 358"/>
                <a:gd name="T103" fmla="*/ 304 h 310"/>
                <a:gd name="T104" fmla="*/ 254 w 358"/>
                <a:gd name="T105" fmla="*/ 307 h 310"/>
                <a:gd name="T106" fmla="*/ 135 w 358"/>
                <a:gd name="T107" fmla="*/ 309 h 3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58"/>
                <a:gd name="T163" fmla="*/ 0 h 310"/>
                <a:gd name="T164" fmla="*/ 358 w 358"/>
                <a:gd name="T165" fmla="*/ 310 h 3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58" h="310">
                  <a:moveTo>
                    <a:pt x="97" y="307"/>
                  </a:moveTo>
                  <a:lnTo>
                    <a:pt x="85" y="289"/>
                  </a:lnTo>
                  <a:lnTo>
                    <a:pt x="82" y="279"/>
                  </a:lnTo>
                  <a:lnTo>
                    <a:pt x="80" y="269"/>
                  </a:lnTo>
                  <a:lnTo>
                    <a:pt x="83" y="269"/>
                  </a:lnTo>
                  <a:lnTo>
                    <a:pt x="88" y="267"/>
                  </a:lnTo>
                  <a:lnTo>
                    <a:pt x="90" y="265"/>
                  </a:lnTo>
                  <a:lnTo>
                    <a:pt x="90" y="260"/>
                  </a:lnTo>
                  <a:lnTo>
                    <a:pt x="88" y="251"/>
                  </a:lnTo>
                  <a:lnTo>
                    <a:pt x="84" y="240"/>
                  </a:lnTo>
                  <a:lnTo>
                    <a:pt x="83" y="233"/>
                  </a:lnTo>
                  <a:lnTo>
                    <a:pt x="85" y="230"/>
                  </a:lnTo>
                  <a:lnTo>
                    <a:pt x="88" y="227"/>
                  </a:lnTo>
                  <a:lnTo>
                    <a:pt x="92" y="226"/>
                  </a:lnTo>
                  <a:lnTo>
                    <a:pt x="99" y="225"/>
                  </a:lnTo>
                  <a:lnTo>
                    <a:pt x="99" y="219"/>
                  </a:lnTo>
                  <a:lnTo>
                    <a:pt x="80" y="203"/>
                  </a:lnTo>
                  <a:lnTo>
                    <a:pt x="64" y="185"/>
                  </a:lnTo>
                  <a:lnTo>
                    <a:pt x="95" y="185"/>
                  </a:lnTo>
                  <a:lnTo>
                    <a:pt x="38" y="139"/>
                  </a:lnTo>
                  <a:lnTo>
                    <a:pt x="8" y="125"/>
                  </a:lnTo>
                  <a:lnTo>
                    <a:pt x="1" y="118"/>
                  </a:lnTo>
                  <a:lnTo>
                    <a:pt x="0" y="11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11" y="95"/>
                  </a:lnTo>
                  <a:lnTo>
                    <a:pt x="59" y="121"/>
                  </a:lnTo>
                  <a:lnTo>
                    <a:pt x="107" y="149"/>
                  </a:lnTo>
                  <a:lnTo>
                    <a:pt x="110" y="151"/>
                  </a:lnTo>
                  <a:lnTo>
                    <a:pt x="114" y="153"/>
                  </a:lnTo>
                  <a:lnTo>
                    <a:pt x="30" y="89"/>
                  </a:lnTo>
                  <a:lnTo>
                    <a:pt x="20" y="78"/>
                  </a:lnTo>
                  <a:lnTo>
                    <a:pt x="15" y="62"/>
                  </a:lnTo>
                  <a:lnTo>
                    <a:pt x="15" y="44"/>
                  </a:lnTo>
                  <a:lnTo>
                    <a:pt x="22" y="44"/>
                  </a:lnTo>
                  <a:lnTo>
                    <a:pt x="40" y="59"/>
                  </a:lnTo>
                  <a:lnTo>
                    <a:pt x="57" y="76"/>
                  </a:lnTo>
                  <a:lnTo>
                    <a:pt x="73" y="91"/>
                  </a:lnTo>
                  <a:lnTo>
                    <a:pt x="92" y="103"/>
                  </a:lnTo>
                  <a:lnTo>
                    <a:pt x="112" y="113"/>
                  </a:lnTo>
                  <a:lnTo>
                    <a:pt x="130" y="121"/>
                  </a:lnTo>
                  <a:lnTo>
                    <a:pt x="115" y="108"/>
                  </a:lnTo>
                  <a:lnTo>
                    <a:pt x="99" y="97"/>
                  </a:lnTo>
                  <a:lnTo>
                    <a:pt x="73" y="72"/>
                  </a:lnTo>
                  <a:lnTo>
                    <a:pt x="48" y="45"/>
                  </a:lnTo>
                  <a:lnTo>
                    <a:pt x="42" y="36"/>
                  </a:lnTo>
                  <a:lnTo>
                    <a:pt x="39" y="25"/>
                  </a:lnTo>
                  <a:lnTo>
                    <a:pt x="39" y="14"/>
                  </a:lnTo>
                  <a:lnTo>
                    <a:pt x="39" y="1"/>
                  </a:lnTo>
                  <a:lnTo>
                    <a:pt x="47" y="1"/>
                  </a:lnTo>
                  <a:lnTo>
                    <a:pt x="73" y="33"/>
                  </a:lnTo>
                  <a:lnTo>
                    <a:pt x="99" y="63"/>
                  </a:lnTo>
                  <a:lnTo>
                    <a:pt x="129" y="89"/>
                  </a:lnTo>
                  <a:lnTo>
                    <a:pt x="162" y="113"/>
                  </a:lnTo>
                  <a:lnTo>
                    <a:pt x="163" y="113"/>
                  </a:lnTo>
                  <a:lnTo>
                    <a:pt x="164" y="112"/>
                  </a:lnTo>
                  <a:lnTo>
                    <a:pt x="163" y="110"/>
                  </a:lnTo>
                  <a:lnTo>
                    <a:pt x="157" y="100"/>
                  </a:lnTo>
                  <a:lnTo>
                    <a:pt x="149" y="92"/>
                  </a:lnTo>
                  <a:lnTo>
                    <a:pt x="133" y="77"/>
                  </a:lnTo>
                  <a:lnTo>
                    <a:pt x="105" y="41"/>
                  </a:lnTo>
                  <a:lnTo>
                    <a:pt x="100" y="31"/>
                  </a:lnTo>
                  <a:lnTo>
                    <a:pt x="97" y="21"/>
                  </a:lnTo>
                  <a:lnTo>
                    <a:pt x="94" y="11"/>
                  </a:lnTo>
                  <a:lnTo>
                    <a:pt x="95" y="0"/>
                  </a:lnTo>
                  <a:lnTo>
                    <a:pt x="188" y="89"/>
                  </a:lnTo>
                  <a:lnTo>
                    <a:pt x="200" y="101"/>
                  </a:lnTo>
                  <a:lnTo>
                    <a:pt x="212" y="112"/>
                  </a:lnTo>
                  <a:lnTo>
                    <a:pt x="224" y="120"/>
                  </a:lnTo>
                  <a:lnTo>
                    <a:pt x="232" y="124"/>
                  </a:lnTo>
                  <a:lnTo>
                    <a:pt x="239" y="125"/>
                  </a:lnTo>
                  <a:lnTo>
                    <a:pt x="220" y="101"/>
                  </a:lnTo>
                  <a:lnTo>
                    <a:pt x="204" y="76"/>
                  </a:lnTo>
                  <a:lnTo>
                    <a:pt x="202" y="67"/>
                  </a:lnTo>
                  <a:lnTo>
                    <a:pt x="202" y="62"/>
                  </a:lnTo>
                  <a:lnTo>
                    <a:pt x="204" y="59"/>
                  </a:lnTo>
                  <a:lnTo>
                    <a:pt x="207" y="57"/>
                  </a:lnTo>
                  <a:lnTo>
                    <a:pt x="212" y="58"/>
                  </a:lnTo>
                  <a:lnTo>
                    <a:pt x="220" y="64"/>
                  </a:lnTo>
                  <a:lnTo>
                    <a:pt x="234" y="74"/>
                  </a:lnTo>
                  <a:lnTo>
                    <a:pt x="245" y="86"/>
                  </a:lnTo>
                  <a:lnTo>
                    <a:pt x="258" y="96"/>
                  </a:lnTo>
                  <a:lnTo>
                    <a:pt x="270" y="108"/>
                  </a:lnTo>
                  <a:lnTo>
                    <a:pt x="293" y="127"/>
                  </a:lnTo>
                  <a:lnTo>
                    <a:pt x="314" y="145"/>
                  </a:lnTo>
                  <a:lnTo>
                    <a:pt x="334" y="165"/>
                  </a:lnTo>
                  <a:lnTo>
                    <a:pt x="346" y="177"/>
                  </a:lnTo>
                  <a:lnTo>
                    <a:pt x="357" y="189"/>
                  </a:lnTo>
                  <a:lnTo>
                    <a:pt x="358" y="195"/>
                  </a:lnTo>
                  <a:lnTo>
                    <a:pt x="357" y="202"/>
                  </a:lnTo>
                  <a:lnTo>
                    <a:pt x="346" y="209"/>
                  </a:lnTo>
                  <a:lnTo>
                    <a:pt x="333" y="216"/>
                  </a:lnTo>
                  <a:lnTo>
                    <a:pt x="308" y="225"/>
                  </a:lnTo>
                  <a:lnTo>
                    <a:pt x="283" y="233"/>
                  </a:lnTo>
                  <a:lnTo>
                    <a:pt x="272" y="238"/>
                  </a:lnTo>
                  <a:lnTo>
                    <a:pt x="260" y="246"/>
                  </a:lnTo>
                  <a:lnTo>
                    <a:pt x="259" y="251"/>
                  </a:lnTo>
                  <a:lnTo>
                    <a:pt x="258" y="255"/>
                  </a:lnTo>
                  <a:lnTo>
                    <a:pt x="259" y="259"/>
                  </a:lnTo>
                  <a:lnTo>
                    <a:pt x="260" y="262"/>
                  </a:lnTo>
                  <a:lnTo>
                    <a:pt x="275" y="289"/>
                  </a:lnTo>
                  <a:lnTo>
                    <a:pt x="277" y="294"/>
                  </a:lnTo>
                  <a:lnTo>
                    <a:pt x="277" y="298"/>
                  </a:lnTo>
                  <a:lnTo>
                    <a:pt x="272" y="304"/>
                  </a:lnTo>
                  <a:lnTo>
                    <a:pt x="263" y="307"/>
                  </a:lnTo>
                  <a:lnTo>
                    <a:pt x="254" y="307"/>
                  </a:lnTo>
                  <a:lnTo>
                    <a:pt x="175" y="310"/>
                  </a:lnTo>
                  <a:lnTo>
                    <a:pt x="135" y="309"/>
                  </a:lnTo>
                  <a:lnTo>
                    <a:pt x="97" y="307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25" name="Freeform 77"/>
            <p:cNvSpPr/>
            <p:nvPr/>
          </p:nvSpPr>
          <p:spPr bwMode="auto">
            <a:xfrm>
              <a:off x="1416" y="2216"/>
              <a:ext cx="95" cy="33"/>
            </a:xfrm>
            <a:custGeom>
              <a:avLst/>
              <a:gdLst>
                <a:gd name="T0" fmla="*/ 2 w 95"/>
                <a:gd name="T1" fmla="*/ 0 h 33"/>
                <a:gd name="T2" fmla="*/ 0 w 95"/>
                <a:gd name="T3" fmla="*/ 19 h 33"/>
                <a:gd name="T4" fmla="*/ 12 w 95"/>
                <a:gd name="T5" fmla="*/ 24 h 33"/>
                <a:gd name="T6" fmla="*/ 23 w 95"/>
                <a:gd name="T7" fmla="*/ 28 h 33"/>
                <a:gd name="T8" fmla="*/ 47 w 95"/>
                <a:gd name="T9" fmla="*/ 33 h 33"/>
                <a:gd name="T10" fmla="*/ 70 w 95"/>
                <a:gd name="T11" fmla="*/ 33 h 33"/>
                <a:gd name="T12" fmla="*/ 95 w 95"/>
                <a:gd name="T13" fmla="*/ 33 h 33"/>
                <a:gd name="T14" fmla="*/ 94 w 95"/>
                <a:gd name="T15" fmla="*/ 30 h 33"/>
                <a:gd name="T16" fmla="*/ 79 w 95"/>
                <a:gd name="T17" fmla="*/ 25 h 33"/>
                <a:gd name="T18" fmla="*/ 64 w 95"/>
                <a:gd name="T19" fmla="*/ 22 h 33"/>
                <a:gd name="T20" fmla="*/ 34 w 95"/>
                <a:gd name="T21" fmla="*/ 18 h 33"/>
                <a:gd name="T22" fmla="*/ 28 w 95"/>
                <a:gd name="T23" fmla="*/ 15 h 33"/>
                <a:gd name="T24" fmla="*/ 15 w 95"/>
                <a:gd name="T25" fmla="*/ 11 h 33"/>
                <a:gd name="T26" fmla="*/ 9 w 95"/>
                <a:gd name="T27" fmla="*/ 8 h 33"/>
                <a:gd name="T28" fmla="*/ 4 w 95"/>
                <a:gd name="T29" fmla="*/ 1 h 33"/>
                <a:gd name="T30" fmla="*/ 3 w 95"/>
                <a:gd name="T31" fmla="*/ 0 h 33"/>
                <a:gd name="T32" fmla="*/ 2 w 9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5"/>
                <a:gd name="T52" fmla="*/ 0 h 33"/>
                <a:gd name="T53" fmla="*/ 95 w 9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5" h="33">
                  <a:moveTo>
                    <a:pt x="2" y="0"/>
                  </a:moveTo>
                  <a:lnTo>
                    <a:pt x="0" y="19"/>
                  </a:lnTo>
                  <a:lnTo>
                    <a:pt x="12" y="24"/>
                  </a:lnTo>
                  <a:lnTo>
                    <a:pt x="23" y="28"/>
                  </a:lnTo>
                  <a:lnTo>
                    <a:pt x="47" y="33"/>
                  </a:lnTo>
                  <a:lnTo>
                    <a:pt x="70" y="33"/>
                  </a:lnTo>
                  <a:lnTo>
                    <a:pt x="95" y="33"/>
                  </a:lnTo>
                  <a:lnTo>
                    <a:pt x="94" y="30"/>
                  </a:lnTo>
                  <a:lnTo>
                    <a:pt x="79" y="25"/>
                  </a:lnTo>
                  <a:lnTo>
                    <a:pt x="64" y="22"/>
                  </a:lnTo>
                  <a:lnTo>
                    <a:pt x="34" y="18"/>
                  </a:lnTo>
                  <a:lnTo>
                    <a:pt x="28" y="15"/>
                  </a:lnTo>
                  <a:lnTo>
                    <a:pt x="15" y="11"/>
                  </a:lnTo>
                  <a:lnTo>
                    <a:pt x="9" y="8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26" name="Freeform 78"/>
            <p:cNvSpPr/>
            <p:nvPr/>
          </p:nvSpPr>
          <p:spPr bwMode="auto">
            <a:xfrm>
              <a:off x="1419" y="2167"/>
              <a:ext cx="99" cy="47"/>
            </a:xfrm>
            <a:custGeom>
              <a:avLst/>
              <a:gdLst>
                <a:gd name="T0" fmla="*/ 4 w 99"/>
                <a:gd name="T1" fmla="*/ 26 h 47"/>
                <a:gd name="T2" fmla="*/ 17 w 99"/>
                <a:gd name="T3" fmla="*/ 31 h 47"/>
                <a:gd name="T4" fmla="*/ 71 w 99"/>
                <a:gd name="T5" fmla="*/ 45 h 47"/>
                <a:gd name="T6" fmla="*/ 99 w 99"/>
                <a:gd name="T7" fmla="*/ 47 h 47"/>
                <a:gd name="T8" fmla="*/ 86 w 99"/>
                <a:gd name="T9" fmla="*/ 43 h 47"/>
                <a:gd name="T10" fmla="*/ 75 w 99"/>
                <a:gd name="T11" fmla="*/ 40 h 47"/>
                <a:gd name="T12" fmla="*/ 62 w 99"/>
                <a:gd name="T13" fmla="*/ 39 h 47"/>
                <a:gd name="T14" fmla="*/ 51 w 99"/>
                <a:gd name="T15" fmla="*/ 35 h 47"/>
                <a:gd name="T16" fmla="*/ 37 w 99"/>
                <a:gd name="T17" fmla="*/ 29 h 47"/>
                <a:gd name="T18" fmla="*/ 24 w 99"/>
                <a:gd name="T19" fmla="*/ 21 h 47"/>
                <a:gd name="T20" fmla="*/ 11 w 99"/>
                <a:gd name="T21" fmla="*/ 11 h 47"/>
                <a:gd name="T22" fmla="*/ 0 w 99"/>
                <a:gd name="T23" fmla="*/ 0 h 47"/>
                <a:gd name="T24" fmla="*/ 0 w 99"/>
                <a:gd name="T25" fmla="*/ 10 h 47"/>
                <a:gd name="T26" fmla="*/ 2 w 99"/>
                <a:gd name="T27" fmla="*/ 18 h 47"/>
                <a:gd name="T28" fmla="*/ 4 w 99"/>
                <a:gd name="T29" fmla="*/ 26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9"/>
                <a:gd name="T46" fmla="*/ 0 h 47"/>
                <a:gd name="T47" fmla="*/ 99 w 99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9" h="47">
                  <a:moveTo>
                    <a:pt x="4" y="26"/>
                  </a:moveTo>
                  <a:lnTo>
                    <a:pt x="17" y="31"/>
                  </a:lnTo>
                  <a:lnTo>
                    <a:pt x="71" y="45"/>
                  </a:lnTo>
                  <a:lnTo>
                    <a:pt x="99" y="47"/>
                  </a:lnTo>
                  <a:lnTo>
                    <a:pt x="86" y="43"/>
                  </a:lnTo>
                  <a:lnTo>
                    <a:pt x="75" y="40"/>
                  </a:lnTo>
                  <a:lnTo>
                    <a:pt x="62" y="39"/>
                  </a:lnTo>
                  <a:lnTo>
                    <a:pt x="51" y="35"/>
                  </a:lnTo>
                  <a:lnTo>
                    <a:pt x="37" y="29"/>
                  </a:lnTo>
                  <a:lnTo>
                    <a:pt x="24" y="21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" y="18"/>
                  </a:lnTo>
                  <a:lnTo>
                    <a:pt x="4" y="2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27" name="Freeform 79"/>
            <p:cNvSpPr/>
            <p:nvPr/>
          </p:nvSpPr>
          <p:spPr bwMode="auto">
            <a:xfrm>
              <a:off x="1404" y="2120"/>
              <a:ext cx="131" cy="70"/>
            </a:xfrm>
            <a:custGeom>
              <a:avLst/>
              <a:gdLst>
                <a:gd name="T0" fmla="*/ 26 w 131"/>
                <a:gd name="T1" fmla="*/ 32 h 70"/>
                <a:gd name="T2" fmla="*/ 30 w 131"/>
                <a:gd name="T3" fmla="*/ 32 h 70"/>
                <a:gd name="T4" fmla="*/ 32 w 131"/>
                <a:gd name="T5" fmla="*/ 32 h 70"/>
                <a:gd name="T6" fmla="*/ 50 w 131"/>
                <a:gd name="T7" fmla="*/ 46 h 70"/>
                <a:gd name="T8" fmla="*/ 69 w 131"/>
                <a:gd name="T9" fmla="*/ 56 h 70"/>
                <a:gd name="T10" fmla="*/ 84 w 131"/>
                <a:gd name="T11" fmla="*/ 61 h 70"/>
                <a:gd name="T12" fmla="*/ 100 w 131"/>
                <a:gd name="T13" fmla="*/ 65 h 70"/>
                <a:gd name="T14" fmla="*/ 131 w 131"/>
                <a:gd name="T15" fmla="*/ 70 h 70"/>
                <a:gd name="T16" fmla="*/ 99 w 131"/>
                <a:gd name="T17" fmla="*/ 54 h 70"/>
                <a:gd name="T18" fmla="*/ 44 w 131"/>
                <a:gd name="T19" fmla="*/ 20 h 70"/>
                <a:gd name="T20" fmla="*/ 29 w 131"/>
                <a:gd name="T21" fmla="*/ 10 h 70"/>
                <a:gd name="T22" fmla="*/ 7 w 131"/>
                <a:gd name="T23" fmla="*/ 4 h 70"/>
                <a:gd name="T24" fmla="*/ 0 w 131"/>
                <a:gd name="T25" fmla="*/ 0 h 70"/>
                <a:gd name="T26" fmla="*/ 14 w 131"/>
                <a:gd name="T27" fmla="*/ 13 h 70"/>
                <a:gd name="T28" fmla="*/ 26 w 131"/>
                <a:gd name="T29" fmla="*/ 28 h 70"/>
                <a:gd name="T30" fmla="*/ 26 w 131"/>
                <a:gd name="T31" fmla="*/ 32 h 7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1"/>
                <a:gd name="T49" fmla="*/ 0 h 70"/>
                <a:gd name="T50" fmla="*/ 131 w 131"/>
                <a:gd name="T51" fmla="*/ 70 h 7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1" h="70">
                  <a:moveTo>
                    <a:pt x="26" y="32"/>
                  </a:moveTo>
                  <a:lnTo>
                    <a:pt x="30" y="32"/>
                  </a:lnTo>
                  <a:lnTo>
                    <a:pt x="32" y="32"/>
                  </a:lnTo>
                  <a:lnTo>
                    <a:pt x="50" y="46"/>
                  </a:lnTo>
                  <a:lnTo>
                    <a:pt x="69" y="56"/>
                  </a:lnTo>
                  <a:lnTo>
                    <a:pt x="84" y="61"/>
                  </a:lnTo>
                  <a:lnTo>
                    <a:pt x="100" y="65"/>
                  </a:lnTo>
                  <a:lnTo>
                    <a:pt x="131" y="70"/>
                  </a:lnTo>
                  <a:lnTo>
                    <a:pt x="99" y="54"/>
                  </a:lnTo>
                  <a:lnTo>
                    <a:pt x="44" y="20"/>
                  </a:lnTo>
                  <a:lnTo>
                    <a:pt x="29" y="10"/>
                  </a:lnTo>
                  <a:lnTo>
                    <a:pt x="7" y="4"/>
                  </a:lnTo>
                  <a:lnTo>
                    <a:pt x="0" y="0"/>
                  </a:lnTo>
                  <a:lnTo>
                    <a:pt x="14" y="13"/>
                  </a:lnTo>
                  <a:lnTo>
                    <a:pt x="26" y="28"/>
                  </a:lnTo>
                  <a:lnTo>
                    <a:pt x="26" y="3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28" name="Freeform 80"/>
            <p:cNvSpPr/>
            <p:nvPr/>
          </p:nvSpPr>
          <p:spPr bwMode="auto">
            <a:xfrm>
              <a:off x="1439" y="2101"/>
              <a:ext cx="114" cy="67"/>
            </a:xfrm>
            <a:custGeom>
              <a:avLst/>
              <a:gdLst>
                <a:gd name="T0" fmla="*/ 7 w 114"/>
                <a:gd name="T1" fmla="*/ 22 h 67"/>
                <a:gd name="T2" fmla="*/ 34 w 114"/>
                <a:gd name="T3" fmla="*/ 39 h 67"/>
                <a:gd name="T4" fmla="*/ 65 w 114"/>
                <a:gd name="T5" fmla="*/ 53 h 67"/>
                <a:gd name="T6" fmla="*/ 99 w 114"/>
                <a:gd name="T7" fmla="*/ 65 h 67"/>
                <a:gd name="T8" fmla="*/ 106 w 114"/>
                <a:gd name="T9" fmla="*/ 67 h 67"/>
                <a:gd name="T10" fmla="*/ 114 w 114"/>
                <a:gd name="T11" fmla="*/ 67 h 67"/>
                <a:gd name="T12" fmla="*/ 91 w 114"/>
                <a:gd name="T13" fmla="*/ 57 h 67"/>
                <a:gd name="T14" fmla="*/ 70 w 114"/>
                <a:gd name="T15" fmla="*/ 44 h 67"/>
                <a:gd name="T16" fmla="*/ 26 w 114"/>
                <a:gd name="T17" fmla="*/ 18 h 67"/>
                <a:gd name="T18" fmla="*/ 0 w 114"/>
                <a:gd name="T19" fmla="*/ 0 h 67"/>
                <a:gd name="T20" fmla="*/ 1 w 114"/>
                <a:gd name="T21" fmla="*/ 5 h 67"/>
                <a:gd name="T22" fmla="*/ 4 w 114"/>
                <a:gd name="T23" fmla="*/ 10 h 67"/>
                <a:gd name="T24" fmla="*/ 6 w 114"/>
                <a:gd name="T25" fmla="*/ 15 h 67"/>
                <a:gd name="T26" fmla="*/ 7 w 114"/>
                <a:gd name="T27" fmla="*/ 22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4"/>
                <a:gd name="T43" fmla="*/ 0 h 67"/>
                <a:gd name="T44" fmla="*/ 114 w 114"/>
                <a:gd name="T45" fmla="*/ 67 h 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4" h="67">
                  <a:moveTo>
                    <a:pt x="7" y="22"/>
                  </a:moveTo>
                  <a:lnTo>
                    <a:pt x="34" y="39"/>
                  </a:lnTo>
                  <a:lnTo>
                    <a:pt x="65" y="53"/>
                  </a:lnTo>
                  <a:lnTo>
                    <a:pt x="99" y="65"/>
                  </a:lnTo>
                  <a:lnTo>
                    <a:pt x="106" y="67"/>
                  </a:lnTo>
                  <a:lnTo>
                    <a:pt x="114" y="67"/>
                  </a:lnTo>
                  <a:lnTo>
                    <a:pt x="91" y="57"/>
                  </a:lnTo>
                  <a:lnTo>
                    <a:pt x="70" y="44"/>
                  </a:lnTo>
                  <a:lnTo>
                    <a:pt x="26" y="18"/>
                  </a:lnTo>
                  <a:lnTo>
                    <a:pt x="0" y="0"/>
                  </a:lnTo>
                  <a:lnTo>
                    <a:pt x="1" y="5"/>
                  </a:lnTo>
                  <a:lnTo>
                    <a:pt x="4" y="10"/>
                  </a:lnTo>
                  <a:lnTo>
                    <a:pt x="6" y="15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29" name="Freeform 81"/>
            <p:cNvSpPr/>
            <p:nvPr/>
          </p:nvSpPr>
          <p:spPr bwMode="auto">
            <a:xfrm>
              <a:off x="1464" y="2094"/>
              <a:ext cx="109" cy="45"/>
            </a:xfrm>
            <a:custGeom>
              <a:avLst/>
              <a:gdLst>
                <a:gd name="T0" fmla="*/ 0 w 109"/>
                <a:gd name="T1" fmla="*/ 5 h 45"/>
                <a:gd name="T2" fmla="*/ 5 w 109"/>
                <a:gd name="T3" fmla="*/ 5 h 45"/>
                <a:gd name="T4" fmla="*/ 10 w 109"/>
                <a:gd name="T5" fmla="*/ 7 h 45"/>
                <a:gd name="T6" fmla="*/ 34 w 109"/>
                <a:gd name="T7" fmla="*/ 21 h 45"/>
                <a:gd name="T8" fmla="*/ 59 w 109"/>
                <a:gd name="T9" fmla="*/ 31 h 45"/>
                <a:gd name="T10" fmla="*/ 84 w 109"/>
                <a:gd name="T11" fmla="*/ 39 h 45"/>
                <a:gd name="T12" fmla="*/ 109 w 109"/>
                <a:gd name="T13" fmla="*/ 45 h 45"/>
                <a:gd name="T14" fmla="*/ 94 w 109"/>
                <a:gd name="T15" fmla="*/ 41 h 45"/>
                <a:gd name="T16" fmla="*/ 80 w 109"/>
                <a:gd name="T17" fmla="*/ 35 h 45"/>
                <a:gd name="T18" fmla="*/ 51 w 109"/>
                <a:gd name="T19" fmla="*/ 19 h 45"/>
                <a:gd name="T20" fmla="*/ 35 w 109"/>
                <a:gd name="T21" fmla="*/ 10 h 45"/>
                <a:gd name="T22" fmla="*/ 17 w 109"/>
                <a:gd name="T23" fmla="*/ 2 h 45"/>
                <a:gd name="T24" fmla="*/ 2 w 109"/>
                <a:gd name="T25" fmla="*/ 0 h 45"/>
                <a:gd name="T26" fmla="*/ 0 w 109"/>
                <a:gd name="T27" fmla="*/ 5 h 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9"/>
                <a:gd name="T43" fmla="*/ 0 h 45"/>
                <a:gd name="T44" fmla="*/ 109 w 109"/>
                <a:gd name="T45" fmla="*/ 45 h 4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9" h="45">
                  <a:moveTo>
                    <a:pt x="0" y="5"/>
                  </a:moveTo>
                  <a:lnTo>
                    <a:pt x="5" y="5"/>
                  </a:lnTo>
                  <a:lnTo>
                    <a:pt x="10" y="7"/>
                  </a:lnTo>
                  <a:lnTo>
                    <a:pt x="34" y="21"/>
                  </a:lnTo>
                  <a:lnTo>
                    <a:pt x="59" y="31"/>
                  </a:lnTo>
                  <a:lnTo>
                    <a:pt x="84" y="39"/>
                  </a:lnTo>
                  <a:lnTo>
                    <a:pt x="109" y="45"/>
                  </a:lnTo>
                  <a:lnTo>
                    <a:pt x="94" y="41"/>
                  </a:lnTo>
                  <a:lnTo>
                    <a:pt x="80" y="35"/>
                  </a:lnTo>
                  <a:lnTo>
                    <a:pt x="51" y="19"/>
                  </a:lnTo>
                  <a:lnTo>
                    <a:pt x="35" y="10"/>
                  </a:lnTo>
                  <a:lnTo>
                    <a:pt x="17" y="2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30" name="Freeform 82"/>
            <p:cNvSpPr/>
            <p:nvPr/>
          </p:nvSpPr>
          <p:spPr bwMode="auto">
            <a:xfrm>
              <a:off x="1488" y="2065"/>
              <a:ext cx="71" cy="36"/>
            </a:xfrm>
            <a:custGeom>
              <a:avLst/>
              <a:gdLst>
                <a:gd name="T0" fmla="*/ 0 w 71"/>
                <a:gd name="T1" fmla="*/ 0 h 36"/>
                <a:gd name="T2" fmla="*/ 15 w 71"/>
                <a:gd name="T3" fmla="*/ 16 h 36"/>
                <a:gd name="T4" fmla="*/ 42 w 71"/>
                <a:gd name="T5" fmla="*/ 31 h 36"/>
                <a:gd name="T6" fmla="*/ 56 w 71"/>
                <a:gd name="T7" fmla="*/ 35 h 36"/>
                <a:gd name="T8" fmla="*/ 71 w 71"/>
                <a:gd name="T9" fmla="*/ 36 h 36"/>
                <a:gd name="T10" fmla="*/ 65 w 71"/>
                <a:gd name="T11" fmla="*/ 32 h 36"/>
                <a:gd name="T12" fmla="*/ 57 w 71"/>
                <a:gd name="T13" fmla="*/ 31 h 36"/>
                <a:gd name="T14" fmla="*/ 47 w 71"/>
                <a:gd name="T15" fmla="*/ 29 h 36"/>
                <a:gd name="T16" fmla="*/ 37 w 71"/>
                <a:gd name="T17" fmla="*/ 24 h 36"/>
                <a:gd name="T18" fmla="*/ 6 w 71"/>
                <a:gd name="T19" fmla="*/ 2 h 36"/>
                <a:gd name="T20" fmla="*/ 2 w 71"/>
                <a:gd name="T21" fmla="*/ 2 h 36"/>
                <a:gd name="T22" fmla="*/ 2 w 71"/>
                <a:gd name="T23" fmla="*/ 0 h 36"/>
                <a:gd name="T24" fmla="*/ 0 w 71"/>
                <a:gd name="T25" fmla="*/ 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"/>
                <a:gd name="T40" fmla="*/ 0 h 36"/>
                <a:gd name="T41" fmla="*/ 71 w 71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" h="36">
                  <a:moveTo>
                    <a:pt x="0" y="0"/>
                  </a:moveTo>
                  <a:lnTo>
                    <a:pt x="15" y="16"/>
                  </a:lnTo>
                  <a:lnTo>
                    <a:pt x="42" y="31"/>
                  </a:lnTo>
                  <a:lnTo>
                    <a:pt x="56" y="35"/>
                  </a:lnTo>
                  <a:lnTo>
                    <a:pt x="71" y="36"/>
                  </a:lnTo>
                  <a:lnTo>
                    <a:pt x="65" y="32"/>
                  </a:lnTo>
                  <a:lnTo>
                    <a:pt x="57" y="31"/>
                  </a:lnTo>
                  <a:lnTo>
                    <a:pt x="47" y="29"/>
                  </a:lnTo>
                  <a:lnTo>
                    <a:pt x="37" y="24"/>
                  </a:lnTo>
                  <a:lnTo>
                    <a:pt x="6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31" name="Freeform 83"/>
            <p:cNvSpPr/>
            <p:nvPr/>
          </p:nvSpPr>
          <p:spPr bwMode="auto">
            <a:xfrm>
              <a:off x="1555" y="2114"/>
              <a:ext cx="62" cy="31"/>
            </a:xfrm>
            <a:custGeom>
              <a:avLst/>
              <a:gdLst>
                <a:gd name="T0" fmla="*/ 0 w 62"/>
                <a:gd name="T1" fmla="*/ 0 h 31"/>
                <a:gd name="T2" fmla="*/ 18 w 62"/>
                <a:gd name="T3" fmla="*/ 2 h 31"/>
                <a:gd name="T4" fmla="*/ 34 w 62"/>
                <a:gd name="T5" fmla="*/ 9 h 31"/>
                <a:gd name="T6" fmla="*/ 49 w 62"/>
                <a:gd name="T7" fmla="*/ 19 h 31"/>
                <a:gd name="T8" fmla="*/ 62 w 62"/>
                <a:gd name="T9" fmla="*/ 31 h 31"/>
                <a:gd name="T10" fmla="*/ 55 w 62"/>
                <a:gd name="T11" fmla="*/ 26 h 31"/>
                <a:gd name="T12" fmla="*/ 47 w 62"/>
                <a:gd name="T13" fmla="*/ 24 h 31"/>
                <a:gd name="T14" fmla="*/ 23 w 62"/>
                <a:gd name="T15" fmla="*/ 15 h 31"/>
                <a:gd name="T16" fmla="*/ 13 w 62"/>
                <a:gd name="T17" fmla="*/ 9 h 31"/>
                <a:gd name="T18" fmla="*/ 3 w 62"/>
                <a:gd name="T19" fmla="*/ 0 h 31"/>
                <a:gd name="T20" fmla="*/ 0 w 62"/>
                <a:gd name="T21" fmla="*/ 0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2"/>
                <a:gd name="T34" fmla="*/ 0 h 31"/>
                <a:gd name="T35" fmla="*/ 62 w 62"/>
                <a:gd name="T36" fmla="*/ 31 h 3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2" h="31">
                  <a:moveTo>
                    <a:pt x="0" y="0"/>
                  </a:moveTo>
                  <a:lnTo>
                    <a:pt x="18" y="2"/>
                  </a:lnTo>
                  <a:lnTo>
                    <a:pt x="34" y="9"/>
                  </a:lnTo>
                  <a:lnTo>
                    <a:pt x="49" y="19"/>
                  </a:lnTo>
                  <a:lnTo>
                    <a:pt x="62" y="31"/>
                  </a:lnTo>
                  <a:lnTo>
                    <a:pt x="55" y="26"/>
                  </a:lnTo>
                  <a:lnTo>
                    <a:pt x="47" y="24"/>
                  </a:lnTo>
                  <a:lnTo>
                    <a:pt x="23" y="15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32" name="Freeform 84"/>
            <p:cNvSpPr/>
            <p:nvPr/>
          </p:nvSpPr>
          <p:spPr bwMode="auto">
            <a:xfrm>
              <a:off x="1553" y="2152"/>
              <a:ext cx="50" cy="22"/>
            </a:xfrm>
            <a:custGeom>
              <a:avLst/>
              <a:gdLst>
                <a:gd name="T0" fmla="*/ 0 w 50"/>
                <a:gd name="T1" fmla="*/ 0 h 22"/>
                <a:gd name="T2" fmla="*/ 13 w 50"/>
                <a:gd name="T3" fmla="*/ 2 h 22"/>
                <a:gd name="T4" fmla="*/ 26 w 50"/>
                <a:gd name="T5" fmla="*/ 7 h 22"/>
                <a:gd name="T6" fmla="*/ 50 w 50"/>
                <a:gd name="T7" fmla="*/ 22 h 22"/>
                <a:gd name="T8" fmla="*/ 36 w 50"/>
                <a:gd name="T9" fmla="*/ 22 h 22"/>
                <a:gd name="T10" fmla="*/ 30 w 50"/>
                <a:gd name="T11" fmla="*/ 21 h 22"/>
                <a:gd name="T12" fmla="*/ 22 w 50"/>
                <a:gd name="T13" fmla="*/ 19 h 22"/>
                <a:gd name="T14" fmla="*/ 2 w 50"/>
                <a:gd name="T15" fmla="*/ 1 h 22"/>
                <a:gd name="T16" fmla="*/ 0 w 50"/>
                <a:gd name="T17" fmla="*/ 0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22"/>
                <a:gd name="T29" fmla="*/ 50 w 50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22">
                  <a:moveTo>
                    <a:pt x="0" y="0"/>
                  </a:moveTo>
                  <a:lnTo>
                    <a:pt x="13" y="2"/>
                  </a:lnTo>
                  <a:lnTo>
                    <a:pt x="26" y="7"/>
                  </a:lnTo>
                  <a:lnTo>
                    <a:pt x="50" y="22"/>
                  </a:lnTo>
                  <a:lnTo>
                    <a:pt x="36" y="22"/>
                  </a:lnTo>
                  <a:lnTo>
                    <a:pt x="30" y="21"/>
                  </a:lnTo>
                  <a:lnTo>
                    <a:pt x="22" y="19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33" name="Freeform 85"/>
            <p:cNvSpPr/>
            <p:nvPr/>
          </p:nvSpPr>
          <p:spPr bwMode="auto">
            <a:xfrm>
              <a:off x="1538" y="2179"/>
              <a:ext cx="35" cy="16"/>
            </a:xfrm>
            <a:custGeom>
              <a:avLst/>
              <a:gdLst>
                <a:gd name="T0" fmla="*/ 0 w 35"/>
                <a:gd name="T1" fmla="*/ 0 h 16"/>
                <a:gd name="T2" fmla="*/ 10 w 35"/>
                <a:gd name="T3" fmla="*/ 2 h 16"/>
                <a:gd name="T4" fmla="*/ 18 w 35"/>
                <a:gd name="T5" fmla="*/ 6 h 16"/>
                <a:gd name="T6" fmla="*/ 35 w 35"/>
                <a:gd name="T7" fmla="*/ 16 h 16"/>
                <a:gd name="T8" fmla="*/ 26 w 35"/>
                <a:gd name="T9" fmla="*/ 14 h 16"/>
                <a:gd name="T10" fmla="*/ 17 w 35"/>
                <a:gd name="T11" fmla="*/ 13 h 16"/>
                <a:gd name="T12" fmla="*/ 8 w 35"/>
                <a:gd name="T13" fmla="*/ 8 h 16"/>
                <a:gd name="T14" fmla="*/ 2 w 35"/>
                <a:gd name="T15" fmla="*/ 2 h 16"/>
                <a:gd name="T16" fmla="*/ 0 w 35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16"/>
                <a:gd name="T29" fmla="*/ 35 w 35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16">
                  <a:moveTo>
                    <a:pt x="0" y="0"/>
                  </a:moveTo>
                  <a:lnTo>
                    <a:pt x="10" y="2"/>
                  </a:lnTo>
                  <a:lnTo>
                    <a:pt x="18" y="6"/>
                  </a:lnTo>
                  <a:lnTo>
                    <a:pt x="35" y="16"/>
                  </a:lnTo>
                  <a:lnTo>
                    <a:pt x="26" y="14"/>
                  </a:lnTo>
                  <a:lnTo>
                    <a:pt x="17" y="13"/>
                  </a:lnTo>
                  <a:lnTo>
                    <a:pt x="8" y="8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34" name="Freeform 86"/>
            <p:cNvSpPr/>
            <p:nvPr/>
          </p:nvSpPr>
          <p:spPr bwMode="auto">
            <a:xfrm>
              <a:off x="1516" y="2202"/>
              <a:ext cx="39" cy="14"/>
            </a:xfrm>
            <a:custGeom>
              <a:avLst/>
              <a:gdLst>
                <a:gd name="T0" fmla="*/ 0 w 39"/>
                <a:gd name="T1" fmla="*/ 0 h 14"/>
                <a:gd name="T2" fmla="*/ 10 w 39"/>
                <a:gd name="T3" fmla="*/ 1 h 14"/>
                <a:gd name="T4" fmla="*/ 20 w 39"/>
                <a:gd name="T5" fmla="*/ 4 h 14"/>
                <a:gd name="T6" fmla="*/ 39 w 39"/>
                <a:gd name="T7" fmla="*/ 14 h 14"/>
                <a:gd name="T8" fmla="*/ 23 w 39"/>
                <a:gd name="T9" fmla="*/ 14 h 14"/>
                <a:gd name="T10" fmla="*/ 13 w 39"/>
                <a:gd name="T11" fmla="*/ 10 h 14"/>
                <a:gd name="T12" fmla="*/ 4 w 39"/>
                <a:gd name="T13" fmla="*/ 3 h 14"/>
                <a:gd name="T14" fmla="*/ 0 w 39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14"/>
                <a:gd name="T26" fmla="*/ 39 w 39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14">
                  <a:moveTo>
                    <a:pt x="0" y="0"/>
                  </a:moveTo>
                  <a:lnTo>
                    <a:pt x="10" y="1"/>
                  </a:lnTo>
                  <a:lnTo>
                    <a:pt x="20" y="4"/>
                  </a:lnTo>
                  <a:lnTo>
                    <a:pt x="39" y="14"/>
                  </a:lnTo>
                  <a:lnTo>
                    <a:pt x="23" y="14"/>
                  </a:lnTo>
                  <a:lnTo>
                    <a:pt x="13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35" name="Freeform 87"/>
            <p:cNvSpPr/>
            <p:nvPr/>
          </p:nvSpPr>
          <p:spPr bwMode="auto">
            <a:xfrm>
              <a:off x="1509" y="2233"/>
              <a:ext cx="37" cy="10"/>
            </a:xfrm>
            <a:custGeom>
              <a:avLst/>
              <a:gdLst>
                <a:gd name="T0" fmla="*/ 0 w 37"/>
                <a:gd name="T1" fmla="*/ 0 h 10"/>
                <a:gd name="T2" fmla="*/ 10 w 37"/>
                <a:gd name="T3" fmla="*/ 0 h 10"/>
                <a:gd name="T4" fmla="*/ 19 w 37"/>
                <a:gd name="T5" fmla="*/ 2 h 10"/>
                <a:gd name="T6" fmla="*/ 37 w 37"/>
                <a:gd name="T7" fmla="*/ 10 h 10"/>
                <a:gd name="T8" fmla="*/ 29 w 37"/>
                <a:gd name="T9" fmla="*/ 10 h 10"/>
                <a:gd name="T10" fmla="*/ 20 w 37"/>
                <a:gd name="T11" fmla="*/ 8 h 10"/>
                <a:gd name="T12" fmla="*/ 12 w 37"/>
                <a:gd name="T13" fmla="*/ 5 h 10"/>
                <a:gd name="T14" fmla="*/ 5 w 37"/>
                <a:gd name="T15" fmla="*/ 1 h 10"/>
                <a:gd name="T16" fmla="*/ 0 w 37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"/>
                <a:gd name="T28" fmla="*/ 0 h 10"/>
                <a:gd name="T29" fmla="*/ 37 w 37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" h="10">
                  <a:moveTo>
                    <a:pt x="0" y="0"/>
                  </a:moveTo>
                  <a:lnTo>
                    <a:pt x="10" y="0"/>
                  </a:lnTo>
                  <a:lnTo>
                    <a:pt x="19" y="2"/>
                  </a:lnTo>
                  <a:lnTo>
                    <a:pt x="37" y="10"/>
                  </a:lnTo>
                  <a:lnTo>
                    <a:pt x="29" y="10"/>
                  </a:lnTo>
                  <a:lnTo>
                    <a:pt x="20" y="8"/>
                  </a:lnTo>
                  <a:lnTo>
                    <a:pt x="12" y="5"/>
                  </a:lnTo>
                  <a:lnTo>
                    <a:pt x="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36" name="Freeform 88"/>
            <p:cNvSpPr/>
            <p:nvPr/>
          </p:nvSpPr>
          <p:spPr bwMode="auto">
            <a:xfrm>
              <a:off x="1281" y="2270"/>
              <a:ext cx="93" cy="47"/>
            </a:xfrm>
            <a:custGeom>
              <a:avLst/>
              <a:gdLst>
                <a:gd name="T0" fmla="*/ 93 w 93"/>
                <a:gd name="T1" fmla="*/ 0 h 47"/>
                <a:gd name="T2" fmla="*/ 88 w 93"/>
                <a:gd name="T3" fmla="*/ 0 h 47"/>
                <a:gd name="T4" fmla="*/ 43 w 93"/>
                <a:gd name="T5" fmla="*/ 24 h 47"/>
                <a:gd name="T6" fmla="*/ 21 w 93"/>
                <a:gd name="T7" fmla="*/ 32 h 47"/>
                <a:gd name="T8" fmla="*/ 10 w 93"/>
                <a:gd name="T9" fmla="*/ 34 h 47"/>
                <a:gd name="T10" fmla="*/ 0 w 93"/>
                <a:gd name="T11" fmla="*/ 36 h 47"/>
                <a:gd name="T12" fmla="*/ 4 w 93"/>
                <a:gd name="T13" fmla="*/ 42 h 47"/>
                <a:gd name="T14" fmla="*/ 9 w 93"/>
                <a:gd name="T15" fmla="*/ 46 h 47"/>
                <a:gd name="T16" fmla="*/ 15 w 93"/>
                <a:gd name="T17" fmla="*/ 47 h 47"/>
                <a:gd name="T18" fmla="*/ 21 w 93"/>
                <a:gd name="T19" fmla="*/ 46 h 47"/>
                <a:gd name="T20" fmla="*/ 35 w 93"/>
                <a:gd name="T21" fmla="*/ 40 h 47"/>
                <a:gd name="T22" fmla="*/ 48 w 93"/>
                <a:gd name="T23" fmla="*/ 31 h 47"/>
                <a:gd name="T24" fmla="*/ 70 w 93"/>
                <a:gd name="T25" fmla="*/ 10 h 47"/>
                <a:gd name="T26" fmla="*/ 78 w 93"/>
                <a:gd name="T27" fmla="*/ 5 h 47"/>
                <a:gd name="T28" fmla="*/ 87 w 93"/>
                <a:gd name="T29" fmla="*/ 3 h 47"/>
                <a:gd name="T30" fmla="*/ 93 w 93"/>
                <a:gd name="T31" fmla="*/ 0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3"/>
                <a:gd name="T49" fmla="*/ 0 h 47"/>
                <a:gd name="T50" fmla="*/ 93 w 93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3" h="47">
                  <a:moveTo>
                    <a:pt x="93" y="0"/>
                  </a:moveTo>
                  <a:lnTo>
                    <a:pt x="88" y="0"/>
                  </a:lnTo>
                  <a:lnTo>
                    <a:pt x="43" y="24"/>
                  </a:lnTo>
                  <a:lnTo>
                    <a:pt x="21" y="32"/>
                  </a:lnTo>
                  <a:lnTo>
                    <a:pt x="10" y="34"/>
                  </a:lnTo>
                  <a:lnTo>
                    <a:pt x="0" y="36"/>
                  </a:lnTo>
                  <a:lnTo>
                    <a:pt x="4" y="42"/>
                  </a:lnTo>
                  <a:lnTo>
                    <a:pt x="9" y="46"/>
                  </a:lnTo>
                  <a:lnTo>
                    <a:pt x="15" y="47"/>
                  </a:lnTo>
                  <a:lnTo>
                    <a:pt x="21" y="46"/>
                  </a:lnTo>
                  <a:lnTo>
                    <a:pt x="35" y="40"/>
                  </a:lnTo>
                  <a:lnTo>
                    <a:pt x="48" y="31"/>
                  </a:lnTo>
                  <a:lnTo>
                    <a:pt x="70" y="10"/>
                  </a:lnTo>
                  <a:lnTo>
                    <a:pt x="78" y="5"/>
                  </a:lnTo>
                  <a:lnTo>
                    <a:pt x="87" y="3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37" name="Freeform 89"/>
            <p:cNvSpPr/>
            <p:nvPr/>
          </p:nvSpPr>
          <p:spPr bwMode="auto">
            <a:xfrm>
              <a:off x="1381" y="2280"/>
              <a:ext cx="47" cy="14"/>
            </a:xfrm>
            <a:custGeom>
              <a:avLst/>
              <a:gdLst>
                <a:gd name="T0" fmla="*/ 47 w 47"/>
                <a:gd name="T1" fmla="*/ 7 h 14"/>
                <a:gd name="T2" fmla="*/ 0 w 47"/>
                <a:gd name="T3" fmla="*/ 0 h 14"/>
                <a:gd name="T4" fmla="*/ 9 w 47"/>
                <a:gd name="T5" fmla="*/ 8 h 14"/>
                <a:gd name="T6" fmla="*/ 19 w 47"/>
                <a:gd name="T7" fmla="*/ 13 h 14"/>
                <a:gd name="T8" fmla="*/ 30 w 47"/>
                <a:gd name="T9" fmla="*/ 14 h 14"/>
                <a:gd name="T10" fmla="*/ 42 w 47"/>
                <a:gd name="T11" fmla="*/ 14 h 14"/>
                <a:gd name="T12" fmla="*/ 45 w 47"/>
                <a:gd name="T13" fmla="*/ 12 h 14"/>
                <a:gd name="T14" fmla="*/ 47 w 47"/>
                <a:gd name="T15" fmla="*/ 7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14"/>
                <a:gd name="T26" fmla="*/ 47 w 47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14">
                  <a:moveTo>
                    <a:pt x="47" y="7"/>
                  </a:moveTo>
                  <a:lnTo>
                    <a:pt x="0" y="0"/>
                  </a:lnTo>
                  <a:lnTo>
                    <a:pt x="9" y="8"/>
                  </a:lnTo>
                  <a:lnTo>
                    <a:pt x="19" y="13"/>
                  </a:lnTo>
                  <a:lnTo>
                    <a:pt x="30" y="14"/>
                  </a:lnTo>
                  <a:lnTo>
                    <a:pt x="42" y="14"/>
                  </a:lnTo>
                  <a:lnTo>
                    <a:pt x="45" y="12"/>
                  </a:lnTo>
                  <a:lnTo>
                    <a:pt x="47" y="7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38" name="Freeform 90"/>
            <p:cNvSpPr/>
            <p:nvPr/>
          </p:nvSpPr>
          <p:spPr bwMode="auto">
            <a:xfrm>
              <a:off x="1420" y="2302"/>
              <a:ext cx="43" cy="14"/>
            </a:xfrm>
            <a:custGeom>
              <a:avLst/>
              <a:gdLst>
                <a:gd name="T0" fmla="*/ 0 w 43"/>
                <a:gd name="T1" fmla="*/ 5 h 14"/>
                <a:gd name="T2" fmla="*/ 18 w 43"/>
                <a:gd name="T3" fmla="*/ 4 h 14"/>
                <a:gd name="T4" fmla="*/ 35 w 43"/>
                <a:gd name="T5" fmla="*/ 0 h 14"/>
                <a:gd name="T6" fmla="*/ 39 w 43"/>
                <a:gd name="T7" fmla="*/ 0 h 14"/>
                <a:gd name="T8" fmla="*/ 41 w 43"/>
                <a:gd name="T9" fmla="*/ 0 h 14"/>
                <a:gd name="T10" fmla="*/ 43 w 43"/>
                <a:gd name="T11" fmla="*/ 5 h 14"/>
                <a:gd name="T12" fmla="*/ 40 w 43"/>
                <a:gd name="T13" fmla="*/ 9 h 14"/>
                <a:gd name="T14" fmla="*/ 38 w 43"/>
                <a:gd name="T15" fmla="*/ 13 h 14"/>
                <a:gd name="T16" fmla="*/ 33 w 43"/>
                <a:gd name="T17" fmla="*/ 14 h 14"/>
                <a:gd name="T18" fmla="*/ 15 w 43"/>
                <a:gd name="T19" fmla="*/ 14 h 14"/>
                <a:gd name="T20" fmla="*/ 8 w 43"/>
                <a:gd name="T21" fmla="*/ 13 h 14"/>
                <a:gd name="T22" fmla="*/ 0 w 43"/>
                <a:gd name="T23" fmla="*/ 9 h 14"/>
                <a:gd name="T24" fmla="*/ 0 w 43"/>
                <a:gd name="T25" fmla="*/ 5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14"/>
                <a:gd name="T41" fmla="*/ 43 w 43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14">
                  <a:moveTo>
                    <a:pt x="0" y="5"/>
                  </a:moveTo>
                  <a:lnTo>
                    <a:pt x="18" y="4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3" y="5"/>
                  </a:lnTo>
                  <a:lnTo>
                    <a:pt x="40" y="9"/>
                  </a:lnTo>
                  <a:lnTo>
                    <a:pt x="38" y="13"/>
                  </a:lnTo>
                  <a:lnTo>
                    <a:pt x="33" y="14"/>
                  </a:lnTo>
                  <a:lnTo>
                    <a:pt x="15" y="14"/>
                  </a:lnTo>
                  <a:lnTo>
                    <a:pt x="8" y="13"/>
                  </a:lnTo>
                  <a:lnTo>
                    <a:pt x="0" y="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39" name="Freeform 91"/>
            <p:cNvSpPr/>
            <p:nvPr/>
          </p:nvSpPr>
          <p:spPr bwMode="auto">
            <a:xfrm>
              <a:off x="1441" y="2288"/>
              <a:ext cx="27" cy="3"/>
            </a:xfrm>
            <a:custGeom>
              <a:avLst/>
              <a:gdLst>
                <a:gd name="T0" fmla="*/ 0 w 27"/>
                <a:gd name="T1" fmla="*/ 1 h 3"/>
                <a:gd name="T2" fmla="*/ 27 w 27"/>
                <a:gd name="T3" fmla="*/ 0 h 3"/>
                <a:gd name="T4" fmla="*/ 14 w 27"/>
                <a:gd name="T5" fmla="*/ 3 h 3"/>
                <a:gd name="T6" fmla="*/ 8 w 27"/>
                <a:gd name="T7" fmla="*/ 3 h 3"/>
                <a:gd name="T8" fmla="*/ 0 w 27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"/>
                <a:gd name="T17" fmla="*/ 27 w 27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">
                  <a:moveTo>
                    <a:pt x="0" y="1"/>
                  </a:moveTo>
                  <a:lnTo>
                    <a:pt x="27" y="0"/>
                  </a:lnTo>
                  <a:lnTo>
                    <a:pt x="14" y="3"/>
                  </a:lnTo>
                  <a:lnTo>
                    <a:pt x="8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40" name="Freeform 92"/>
            <p:cNvSpPr/>
            <p:nvPr/>
          </p:nvSpPr>
          <p:spPr bwMode="auto">
            <a:xfrm>
              <a:off x="1458" y="2311"/>
              <a:ext cx="47" cy="24"/>
            </a:xfrm>
            <a:custGeom>
              <a:avLst/>
              <a:gdLst>
                <a:gd name="T0" fmla="*/ 0 w 47"/>
                <a:gd name="T1" fmla="*/ 16 h 24"/>
                <a:gd name="T2" fmla="*/ 10 w 47"/>
                <a:gd name="T3" fmla="*/ 14 h 24"/>
                <a:gd name="T4" fmla="*/ 21 w 47"/>
                <a:gd name="T5" fmla="*/ 10 h 24"/>
                <a:gd name="T6" fmla="*/ 41 w 47"/>
                <a:gd name="T7" fmla="*/ 0 h 24"/>
                <a:gd name="T8" fmla="*/ 46 w 47"/>
                <a:gd name="T9" fmla="*/ 0 h 24"/>
                <a:gd name="T10" fmla="*/ 47 w 47"/>
                <a:gd name="T11" fmla="*/ 5 h 24"/>
                <a:gd name="T12" fmla="*/ 46 w 47"/>
                <a:gd name="T13" fmla="*/ 10 h 24"/>
                <a:gd name="T14" fmla="*/ 41 w 47"/>
                <a:gd name="T15" fmla="*/ 16 h 24"/>
                <a:gd name="T16" fmla="*/ 32 w 47"/>
                <a:gd name="T17" fmla="*/ 22 h 24"/>
                <a:gd name="T18" fmla="*/ 21 w 47"/>
                <a:gd name="T19" fmla="*/ 24 h 24"/>
                <a:gd name="T20" fmla="*/ 11 w 47"/>
                <a:gd name="T21" fmla="*/ 24 h 24"/>
                <a:gd name="T22" fmla="*/ 0 w 47"/>
                <a:gd name="T23" fmla="*/ 21 h 24"/>
                <a:gd name="T24" fmla="*/ 0 w 47"/>
                <a:gd name="T25" fmla="*/ 19 h 24"/>
                <a:gd name="T26" fmla="*/ 0 w 47"/>
                <a:gd name="T27" fmla="*/ 16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7"/>
                <a:gd name="T43" fmla="*/ 0 h 24"/>
                <a:gd name="T44" fmla="*/ 47 w 47"/>
                <a:gd name="T45" fmla="*/ 24 h 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7" h="24">
                  <a:moveTo>
                    <a:pt x="0" y="16"/>
                  </a:moveTo>
                  <a:lnTo>
                    <a:pt x="10" y="14"/>
                  </a:lnTo>
                  <a:lnTo>
                    <a:pt x="21" y="1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47" y="5"/>
                  </a:lnTo>
                  <a:lnTo>
                    <a:pt x="46" y="10"/>
                  </a:lnTo>
                  <a:lnTo>
                    <a:pt x="41" y="16"/>
                  </a:lnTo>
                  <a:lnTo>
                    <a:pt x="32" y="22"/>
                  </a:lnTo>
                  <a:lnTo>
                    <a:pt x="21" y="24"/>
                  </a:lnTo>
                  <a:lnTo>
                    <a:pt x="11" y="24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41" name="Freeform 93"/>
            <p:cNvSpPr/>
            <p:nvPr/>
          </p:nvSpPr>
          <p:spPr bwMode="auto">
            <a:xfrm>
              <a:off x="1478" y="2298"/>
              <a:ext cx="20" cy="8"/>
            </a:xfrm>
            <a:custGeom>
              <a:avLst/>
              <a:gdLst>
                <a:gd name="T0" fmla="*/ 0 w 20"/>
                <a:gd name="T1" fmla="*/ 6 h 8"/>
                <a:gd name="T2" fmla="*/ 10 w 20"/>
                <a:gd name="T3" fmla="*/ 3 h 8"/>
                <a:gd name="T4" fmla="*/ 15 w 20"/>
                <a:gd name="T5" fmla="*/ 0 h 8"/>
                <a:gd name="T6" fmla="*/ 20 w 20"/>
                <a:gd name="T7" fmla="*/ 0 h 8"/>
                <a:gd name="T8" fmla="*/ 18 w 20"/>
                <a:gd name="T9" fmla="*/ 5 h 8"/>
                <a:gd name="T10" fmla="*/ 15 w 20"/>
                <a:gd name="T11" fmla="*/ 6 h 8"/>
                <a:gd name="T12" fmla="*/ 5 w 20"/>
                <a:gd name="T13" fmla="*/ 8 h 8"/>
                <a:gd name="T14" fmla="*/ 0 w 20"/>
                <a:gd name="T15" fmla="*/ 6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8"/>
                <a:gd name="T26" fmla="*/ 20 w 20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8">
                  <a:moveTo>
                    <a:pt x="0" y="6"/>
                  </a:moveTo>
                  <a:lnTo>
                    <a:pt x="10" y="3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18" y="5"/>
                  </a:lnTo>
                  <a:lnTo>
                    <a:pt x="15" y="6"/>
                  </a:lnTo>
                  <a:lnTo>
                    <a:pt x="5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42" name="Freeform 94"/>
            <p:cNvSpPr/>
            <p:nvPr/>
          </p:nvSpPr>
          <p:spPr bwMode="auto">
            <a:xfrm>
              <a:off x="1516" y="2302"/>
              <a:ext cx="24" cy="19"/>
            </a:xfrm>
            <a:custGeom>
              <a:avLst/>
              <a:gdLst>
                <a:gd name="T0" fmla="*/ 0 w 24"/>
                <a:gd name="T1" fmla="*/ 18 h 19"/>
                <a:gd name="T2" fmla="*/ 7 w 24"/>
                <a:gd name="T3" fmla="*/ 14 h 19"/>
                <a:gd name="T4" fmla="*/ 12 w 24"/>
                <a:gd name="T5" fmla="*/ 10 h 19"/>
                <a:gd name="T6" fmla="*/ 22 w 24"/>
                <a:gd name="T7" fmla="*/ 0 h 19"/>
                <a:gd name="T8" fmla="*/ 24 w 24"/>
                <a:gd name="T9" fmla="*/ 0 h 19"/>
                <a:gd name="T10" fmla="*/ 24 w 24"/>
                <a:gd name="T11" fmla="*/ 6 h 19"/>
                <a:gd name="T12" fmla="*/ 22 w 24"/>
                <a:gd name="T13" fmla="*/ 11 h 19"/>
                <a:gd name="T14" fmla="*/ 17 w 24"/>
                <a:gd name="T15" fmla="*/ 15 h 19"/>
                <a:gd name="T16" fmla="*/ 13 w 24"/>
                <a:gd name="T17" fmla="*/ 18 h 19"/>
                <a:gd name="T18" fmla="*/ 7 w 24"/>
                <a:gd name="T19" fmla="*/ 19 h 19"/>
                <a:gd name="T20" fmla="*/ 0 w 24"/>
                <a:gd name="T21" fmla="*/ 18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9"/>
                <a:gd name="T35" fmla="*/ 24 w 24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9">
                  <a:moveTo>
                    <a:pt x="0" y="18"/>
                  </a:moveTo>
                  <a:lnTo>
                    <a:pt x="7" y="14"/>
                  </a:lnTo>
                  <a:lnTo>
                    <a:pt x="12" y="1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2" y="11"/>
                  </a:lnTo>
                  <a:lnTo>
                    <a:pt x="17" y="15"/>
                  </a:lnTo>
                  <a:lnTo>
                    <a:pt x="13" y="18"/>
                  </a:lnTo>
                  <a:lnTo>
                    <a:pt x="7" y="19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43" name="Freeform 95"/>
            <p:cNvSpPr/>
            <p:nvPr/>
          </p:nvSpPr>
          <p:spPr bwMode="auto">
            <a:xfrm>
              <a:off x="1703" y="2264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1 h 3"/>
                <a:gd name="T6" fmla="*/ 0 w 2"/>
                <a:gd name="T7" fmla="*/ 3 h 3"/>
                <a:gd name="T8" fmla="*/ 2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44" name="Freeform 96"/>
            <p:cNvSpPr/>
            <p:nvPr/>
          </p:nvSpPr>
          <p:spPr bwMode="auto">
            <a:xfrm>
              <a:off x="1619" y="2542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4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5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1 w 63"/>
                <a:gd name="T23" fmla="*/ 12 h 40"/>
                <a:gd name="T24" fmla="*/ 63 w 63"/>
                <a:gd name="T25" fmla="*/ 11 h 40"/>
                <a:gd name="T26" fmla="*/ 60 w 63"/>
                <a:gd name="T27" fmla="*/ 9 h 40"/>
                <a:gd name="T28" fmla="*/ 53 w 63"/>
                <a:gd name="T29" fmla="*/ 6 h 40"/>
                <a:gd name="T30" fmla="*/ 51 w 63"/>
                <a:gd name="T31" fmla="*/ 0 h 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3"/>
                <a:gd name="T49" fmla="*/ 0 h 40"/>
                <a:gd name="T50" fmla="*/ 63 w 63"/>
                <a:gd name="T51" fmla="*/ 40 h 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4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5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1" y="12"/>
                  </a:lnTo>
                  <a:lnTo>
                    <a:pt x="63" y="11"/>
                  </a:lnTo>
                  <a:lnTo>
                    <a:pt x="60" y="9"/>
                  </a:lnTo>
                  <a:lnTo>
                    <a:pt x="53" y="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45" name="Freeform 97"/>
            <p:cNvSpPr/>
            <p:nvPr/>
          </p:nvSpPr>
          <p:spPr bwMode="auto">
            <a:xfrm>
              <a:off x="1619" y="2542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4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5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1 w 63"/>
                <a:gd name="T23" fmla="*/ 12 h 40"/>
                <a:gd name="T24" fmla="*/ 63 w 63"/>
                <a:gd name="T25" fmla="*/ 11 h 40"/>
                <a:gd name="T26" fmla="*/ 60 w 63"/>
                <a:gd name="T27" fmla="*/ 9 h 40"/>
                <a:gd name="T28" fmla="*/ 53 w 63"/>
                <a:gd name="T29" fmla="*/ 6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3"/>
                <a:gd name="T46" fmla="*/ 0 h 40"/>
                <a:gd name="T47" fmla="*/ 63 w 63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4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5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1" y="12"/>
                  </a:lnTo>
                  <a:lnTo>
                    <a:pt x="63" y="11"/>
                  </a:lnTo>
                  <a:lnTo>
                    <a:pt x="60" y="9"/>
                  </a:lnTo>
                  <a:lnTo>
                    <a:pt x="53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46" name="Freeform 98"/>
            <p:cNvSpPr/>
            <p:nvPr/>
          </p:nvSpPr>
          <p:spPr bwMode="auto">
            <a:xfrm>
              <a:off x="1624" y="2548"/>
              <a:ext cx="61" cy="39"/>
            </a:xfrm>
            <a:custGeom>
              <a:avLst/>
              <a:gdLst>
                <a:gd name="T0" fmla="*/ 51 w 61"/>
                <a:gd name="T1" fmla="*/ 0 h 39"/>
                <a:gd name="T2" fmla="*/ 38 w 61"/>
                <a:gd name="T3" fmla="*/ 10 h 39"/>
                <a:gd name="T4" fmla="*/ 31 w 61"/>
                <a:gd name="T5" fmla="*/ 14 h 39"/>
                <a:gd name="T6" fmla="*/ 24 w 61"/>
                <a:gd name="T7" fmla="*/ 15 h 39"/>
                <a:gd name="T8" fmla="*/ 10 w 61"/>
                <a:gd name="T9" fmla="*/ 18 h 39"/>
                <a:gd name="T10" fmla="*/ 11 w 61"/>
                <a:gd name="T11" fmla="*/ 25 h 39"/>
                <a:gd name="T12" fmla="*/ 4 w 61"/>
                <a:gd name="T13" fmla="*/ 32 h 39"/>
                <a:gd name="T14" fmla="*/ 1 w 61"/>
                <a:gd name="T15" fmla="*/ 35 h 39"/>
                <a:gd name="T16" fmla="*/ 0 w 61"/>
                <a:gd name="T17" fmla="*/ 39 h 39"/>
                <a:gd name="T18" fmla="*/ 15 w 61"/>
                <a:gd name="T19" fmla="*/ 30 h 39"/>
                <a:gd name="T20" fmla="*/ 29 w 61"/>
                <a:gd name="T21" fmla="*/ 23 h 39"/>
                <a:gd name="T22" fmla="*/ 60 w 61"/>
                <a:gd name="T23" fmla="*/ 13 h 39"/>
                <a:gd name="T24" fmla="*/ 61 w 61"/>
                <a:gd name="T25" fmla="*/ 10 h 39"/>
                <a:gd name="T26" fmla="*/ 60 w 61"/>
                <a:gd name="T27" fmla="*/ 9 h 39"/>
                <a:gd name="T28" fmla="*/ 51 w 61"/>
                <a:gd name="T29" fmla="*/ 6 h 39"/>
                <a:gd name="T30" fmla="*/ 51 w 61"/>
                <a:gd name="T31" fmla="*/ 0 h 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1"/>
                <a:gd name="T49" fmla="*/ 0 h 39"/>
                <a:gd name="T50" fmla="*/ 61 w 61"/>
                <a:gd name="T51" fmla="*/ 39 h 3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1" h="39">
                  <a:moveTo>
                    <a:pt x="51" y="0"/>
                  </a:moveTo>
                  <a:lnTo>
                    <a:pt x="38" y="10"/>
                  </a:lnTo>
                  <a:lnTo>
                    <a:pt x="31" y="14"/>
                  </a:lnTo>
                  <a:lnTo>
                    <a:pt x="24" y="15"/>
                  </a:lnTo>
                  <a:lnTo>
                    <a:pt x="10" y="18"/>
                  </a:lnTo>
                  <a:lnTo>
                    <a:pt x="11" y="25"/>
                  </a:lnTo>
                  <a:lnTo>
                    <a:pt x="4" y="32"/>
                  </a:lnTo>
                  <a:lnTo>
                    <a:pt x="1" y="35"/>
                  </a:lnTo>
                  <a:lnTo>
                    <a:pt x="0" y="39"/>
                  </a:lnTo>
                  <a:lnTo>
                    <a:pt x="15" y="30"/>
                  </a:lnTo>
                  <a:lnTo>
                    <a:pt x="29" y="23"/>
                  </a:lnTo>
                  <a:lnTo>
                    <a:pt x="60" y="13"/>
                  </a:lnTo>
                  <a:lnTo>
                    <a:pt x="61" y="10"/>
                  </a:lnTo>
                  <a:lnTo>
                    <a:pt x="60" y="9"/>
                  </a:lnTo>
                  <a:lnTo>
                    <a:pt x="51" y="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47" name="Freeform 99"/>
            <p:cNvSpPr/>
            <p:nvPr/>
          </p:nvSpPr>
          <p:spPr bwMode="auto">
            <a:xfrm>
              <a:off x="1624" y="2548"/>
              <a:ext cx="61" cy="39"/>
            </a:xfrm>
            <a:custGeom>
              <a:avLst/>
              <a:gdLst>
                <a:gd name="T0" fmla="*/ 51 w 61"/>
                <a:gd name="T1" fmla="*/ 0 h 39"/>
                <a:gd name="T2" fmla="*/ 38 w 61"/>
                <a:gd name="T3" fmla="*/ 10 h 39"/>
                <a:gd name="T4" fmla="*/ 31 w 61"/>
                <a:gd name="T5" fmla="*/ 14 h 39"/>
                <a:gd name="T6" fmla="*/ 24 w 61"/>
                <a:gd name="T7" fmla="*/ 15 h 39"/>
                <a:gd name="T8" fmla="*/ 10 w 61"/>
                <a:gd name="T9" fmla="*/ 18 h 39"/>
                <a:gd name="T10" fmla="*/ 11 w 61"/>
                <a:gd name="T11" fmla="*/ 25 h 39"/>
                <a:gd name="T12" fmla="*/ 4 w 61"/>
                <a:gd name="T13" fmla="*/ 32 h 39"/>
                <a:gd name="T14" fmla="*/ 1 w 61"/>
                <a:gd name="T15" fmla="*/ 35 h 39"/>
                <a:gd name="T16" fmla="*/ 0 w 61"/>
                <a:gd name="T17" fmla="*/ 39 h 39"/>
                <a:gd name="T18" fmla="*/ 15 w 61"/>
                <a:gd name="T19" fmla="*/ 30 h 39"/>
                <a:gd name="T20" fmla="*/ 29 w 61"/>
                <a:gd name="T21" fmla="*/ 23 h 39"/>
                <a:gd name="T22" fmla="*/ 60 w 61"/>
                <a:gd name="T23" fmla="*/ 13 h 39"/>
                <a:gd name="T24" fmla="*/ 61 w 61"/>
                <a:gd name="T25" fmla="*/ 10 h 39"/>
                <a:gd name="T26" fmla="*/ 60 w 61"/>
                <a:gd name="T27" fmla="*/ 9 h 39"/>
                <a:gd name="T28" fmla="*/ 51 w 61"/>
                <a:gd name="T29" fmla="*/ 6 h 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1"/>
                <a:gd name="T46" fmla="*/ 0 h 39"/>
                <a:gd name="T47" fmla="*/ 61 w 61"/>
                <a:gd name="T48" fmla="*/ 39 h 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1" h="39">
                  <a:moveTo>
                    <a:pt x="51" y="0"/>
                  </a:moveTo>
                  <a:lnTo>
                    <a:pt x="38" y="10"/>
                  </a:lnTo>
                  <a:lnTo>
                    <a:pt x="31" y="14"/>
                  </a:lnTo>
                  <a:lnTo>
                    <a:pt x="24" y="15"/>
                  </a:lnTo>
                  <a:lnTo>
                    <a:pt x="10" y="18"/>
                  </a:lnTo>
                  <a:lnTo>
                    <a:pt x="11" y="25"/>
                  </a:lnTo>
                  <a:lnTo>
                    <a:pt x="4" y="32"/>
                  </a:lnTo>
                  <a:lnTo>
                    <a:pt x="1" y="35"/>
                  </a:lnTo>
                  <a:lnTo>
                    <a:pt x="0" y="39"/>
                  </a:lnTo>
                  <a:lnTo>
                    <a:pt x="15" y="30"/>
                  </a:lnTo>
                  <a:lnTo>
                    <a:pt x="29" y="23"/>
                  </a:lnTo>
                  <a:lnTo>
                    <a:pt x="60" y="13"/>
                  </a:lnTo>
                  <a:lnTo>
                    <a:pt x="61" y="10"/>
                  </a:lnTo>
                  <a:lnTo>
                    <a:pt x="60" y="9"/>
                  </a:lnTo>
                  <a:lnTo>
                    <a:pt x="51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48" name="Freeform 100"/>
            <p:cNvSpPr/>
            <p:nvPr/>
          </p:nvSpPr>
          <p:spPr bwMode="auto">
            <a:xfrm>
              <a:off x="1843" y="2525"/>
              <a:ext cx="48" cy="28"/>
            </a:xfrm>
            <a:custGeom>
              <a:avLst/>
              <a:gdLst>
                <a:gd name="T0" fmla="*/ 1 w 48"/>
                <a:gd name="T1" fmla="*/ 24 h 28"/>
                <a:gd name="T2" fmla="*/ 19 w 48"/>
                <a:gd name="T3" fmla="*/ 26 h 28"/>
                <a:gd name="T4" fmla="*/ 36 w 48"/>
                <a:gd name="T5" fmla="*/ 28 h 28"/>
                <a:gd name="T6" fmla="*/ 35 w 48"/>
                <a:gd name="T7" fmla="*/ 23 h 28"/>
                <a:gd name="T8" fmla="*/ 33 w 48"/>
                <a:gd name="T9" fmla="*/ 19 h 28"/>
                <a:gd name="T10" fmla="*/ 48 w 48"/>
                <a:gd name="T11" fmla="*/ 18 h 28"/>
                <a:gd name="T12" fmla="*/ 48 w 48"/>
                <a:gd name="T13" fmla="*/ 16 h 28"/>
                <a:gd name="T14" fmla="*/ 48 w 48"/>
                <a:gd name="T15" fmla="*/ 14 h 28"/>
                <a:gd name="T16" fmla="*/ 33 w 48"/>
                <a:gd name="T17" fmla="*/ 9 h 28"/>
                <a:gd name="T18" fmla="*/ 21 w 48"/>
                <a:gd name="T19" fmla="*/ 0 h 28"/>
                <a:gd name="T20" fmla="*/ 21 w 48"/>
                <a:gd name="T21" fmla="*/ 3 h 28"/>
                <a:gd name="T22" fmla="*/ 0 w 48"/>
                <a:gd name="T23" fmla="*/ 21 h 28"/>
                <a:gd name="T24" fmla="*/ 1 w 48"/>
                <a:gd name="T25" fmla="*/ 24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8"/>
                <a:gd name="T40" fmla="*/ 0 h 28"/>
                <a:gd name="T41" fmla="*/ 48 w 48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8" h="28">
                  <a:moveTo>
                    <a:pt x="1" y="24"/>
                  </a:moveTo>
                  <a:lnTo>
                    <a:pt x="19" y="26"/>
                  </a:lnTo>
                  <a:lnTo>
                    <a:pt x="36" y="28"/>
                  </a:lnTo>
                  <a:lnTo>
                    <a:pt x="35" y="23"/>
                  </a:lnTo>
                  <a:lnTo>
                    <a:pt x="33" y="19"/>
                  </a:lnTo>
                  <a:lnTo>
                    <a:pt x="48" y="18"/>
                  </a:lnTo>
                  <a:lnTo>
                    <a:pt x="48" y="16"/>
                  </a:lnTo>
                  <a:lnTo>
                    <a:pt x="48" y="14"/>
                  </a:lnTo>
                  <a:lnTo>
                    <a:pt x="33" y="9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0" y="21"/>
                  </a:lnTo>
                  <a:lnTo>
                    <a:pt x="1" y="24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49" name="Freeform 101"/>
            <p:cNvSpPr/>
            <p:nvPr/>
          </p:nvSpPr>
          <p:spPr bwMode="auto">
            <a:xfrm>
              <a:off x="1563" y="2513"/>
              <a:ext cx="301" cy="70"/>
            </a:xfrm>
            <a:custGeom>
              <a:avLst/>
              <a:gdLst>
                <a:gd name="T0" fmla="*/ 114 w 301"/>
                <a:gd name="T1" fmla="*/ 5 h 70"/>
                <a:gd name="T2" fmla="*/ 95 w 301"/>
                <a:gd name="T3" fmla="*/ 9 h 70"/>
                <a:gd name="T4" fmla="*/ 76 w 301"/>
                <a:gd name="T5" fmla="*/ 14 h 70"/>
                <a:gd name="T6" fmla="*/ 39 w 301"/>
                <a:gd name="T7" fmla="*/ 25 h 70"/>
                <a:gd name="T8" fmla="*/ 0 w 301"/>
                <a:gd name="T9" fmla="*/ 33 h 70"/>
                <a:gd name="T10" fmla="*/ 0 w 301"/>
                <a:gd name="T11" fmla="*/ 36 h 70"/>
                <a:gd name="T12" fmla="*/ 10 w 301"/>
                <a:gd name="T13" fmla="*/ 45 h 70"/>
                <a:gd name="T14" fmla="*/ 21 w 301"/>
                <a:gd name="T15" fmla="*/ 51 h 70"/>
                <a:gd name="T16" fmla="*/ 32 w 301"/>
                <a:gd name="T17" fmla="*/ 54 h 70"/>
                <a:gd name="T18" fmla="*/ 45 w 301"/>
                <a:gd name="T19" fmla="*/ 53 h 70"/>
                <a:gd name="T20" fmla="*/ 81 w 301"/>
                <a:gd name="T21" fmla="*/ 34 h 70"/>
                <a:gd name="T22" fmla="*/ 91 w 301"/>
                <a:gd name="T23" fmla="*/ 33 h 70"/>
                <a:gd name="T24" fmla="*/ 102 w 301"/>
                <a:gd name="T25" fmla="*/ 34 h 70"/>
                <a:gd name="T26" fmla="*/ 107 w 301"/>
                <a:gd name="T27" fmla="*/ 36 h 70"/>
                <a:gd name="T28" fmla="*/ 112 w 301"/>
                <a:gd name="T29" fmla="*/ 41 h 70"/>
                <a:gd name="T30" fmla="*/ 136 w 301"/>
                <a:gd name="T31" fmla="*/ 58 h 70"/>
                <a:gd name="T32" fmla="*/ 147 w 301"/>
                <a:gd name="T33" fmla="*/ 64 h 70"/>
                <a:gd name="T34" fmla="*/ 160 w 301"/>
                <a:gd name="T35" fmla="*/ 69 h 70"/>
                <a:gd name="T36" fmla="*/ 179 w 301"/>
                <a:gd name="T37" fmla="*/ 70 h 70"/>
                <a:gd name="T38" fmla="*/ 195 w 301"/>
                <a:gd name="T39" fmla="*/ 69 h 70"/>
                <a:gd name="T40" fmla="*/ 209 w 301"/>
                <a:gd name="T41" fmla="*/ 63 h 70"/>
                <a:gd name="T42" fmla="*/ 221 w 301"/>
                <a:gd name="T43" fmla="*/ 54 h 70"/>
                <a:gd name="T44" fmla="*/ 245 w 301"/>
                <a:gd name="T45" fmla="*/ 34 h 70"/>
                <a:gd name="T46" fmla="*/ 250 w 301"/>
                <a:gd name="T47" fmla="*/ 33 h 70"/>
                <a:gd name="T48" fmla="*/ 256 w 301"/>
                <a:gd name="T49" fmla="*/ 34 h 70"/>
                <a:gd name="T50" fmla="*/ 261 w 301"/>
                <a:gd name="T51" fmla="*/ 36 h 70"/>
                <a:gd name="T52" fmla="*/ 267 w 301"/>
                <a:gd name="T53" fmla="*/ 38 h 70"/>
                <a:gd name="T54" fmla="*/ 279 w 301"/>
                <a:gd name="T55" fmla="*/ 36 h 70"/>
                <a:gd name="T56" fmla="*/ 291 w 301"/>
                <a:gd name="T57" fmla="*/ 31 h 70"/>
                <a:gd name="T58" fmla="*/ 296 w 301"/>
                <a:gd name="T59" fmla="*/ 29 h 70"/>
                <a:gd name="T60" fmla="*/ 299 w 301"/>
                <a:gd name="T61" fmla="*/ 22 h 70"/>
                <a:gd name="T62" fmla="*/ 301 w 301"/>
                <a:gd name="T63" fmla="*/ 15 h 70"/>
                <a:gd name="T64" fmla="*/ 299 w 301"/>
                <a:gd name="T65" fmla="*/ 7 h 70"/>
                <a:gd name="T66" fmla="*/ 298 w 301"/>
                <a:gd name="T67" fmla="*/ 4 h 70"/>
                <a:gd name="T68" fmla="*/ 295 w 301"/>
                <a:gd name="T69" fmla="*/ 2 h 70"/>
                <a:gd name="T70" fmla="*/ 287 w 301"/>
                <a:gd name="T71" fmla="*/ 0 h 70"/>
                <a:gd name="T72" fmla="*/ 265 w 301"/>
                <a:gd name="T73" fmla="*/ 0 h 70"/>
                <a:gd name="T74" fmla="*/ 244 w 301"/>
                <a:gd name="T75" fmla="*/ 1 h 70"/>
                <a:gd name="T76" fmla="*/ 212 w 301"/>
                <a:gd name="T77" fmla="*/ 2 h 70"/>
                <a:gd name="T78" fmla="*/ 184 w 301"/>
                <a:gd name="T79" fmla="*/ 1 h 70"/>
                <a:gd name="T80" fmla="*/ 154 w 301"/>
                <a:gd name="T81" fmla="*/ 0 h 70"/>
                <a:gd name="T82" fmla="*/ 124 w 301"/>
                <a:gd name="T83" fmla="*/ 1 h 70"/>
                <a:gd name="T84" fmla="*/ 114 w 301"/>
                <a:gd name="T85" fmla="*/ 5 h 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01"/>
                <a:gd name="T130" fmla="*/ 0 h 70"/>
                <a:gd name="T131" fmla="*/ 301 w 301"/>
                <a:gd name="T132" fmla="*/ 70 h 7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01" h="70">
                  <a:moveTo>
                    <a:pt x="114" y="5"/>
                  </a:moveTo>
                  <a:lnTo>
                    <a:pt x="95" y="9"/>
                  </a:lnTo>
                  <a:lnTo>
                    <a:pt x="76" y="14"/>
                  </a:lnTo>
                  <a:lnTo>
                    <a:pt x="39" y="25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10" y="45"/>
                  </a:lnTo>
                  <a:lnTo>
                    <a:pt x="21" y="51"/>
                  </a:lnTo>
                  <a:lnTo>
                    <a:pt x="32" y="54"/>
                  </a:lnTo>
                  <a:lnTo>
                    <a:pt x="45" y="53"/>
                  </a:lnTo>
                  <a:lnTo>
                    <a:pt x="81" y="34"/>
                  </a:lnTo>
                  <a:lnTo>
                    <a:pt x="91" y="33"/>
                  </a:lnTo>
                  <a:lnTo>
                    <a:pt x="102" y="34"/>
                  </a:lnTo>
                  <a:lnTo>
                    <a:pt x="107" y="36"/>
                  </a:lnTo>
                  <a:lnTo>
                    <a:pt x="112" y="41"/>
                  </a:lnTo>
                  <a:lnTo>
                    <a:pt x="136" y="58"/>
                  </a:lnTo>
                  <a:lnTo>
                    <a:pt x="147" y="64"/>
                  </a:lnTo>
                  <a:lnTo>
                    <a:pt x="160" y="69"/>
                  </a:lnTo>
                  <a:lnTo>
                    <a:pt x="179" y="70"/>
                  </a:lnTo>
                  <a:lnTo>
                    <a:pt x="195" y="69"/>
                  </a:lnTo>
                  <a:lnTo>
                    <a:pt x="209" y="63"/>
                  </a:lnTo>
                  <a:lnTo>
                    <a:pt x="221" y="54"/>
                  </a:lnTo>
                  <a:lnTo>
                    <a:pt x="245" y="34"/>
                  </a:lnTo>
                  <a:lnTo>
                    <a:pt x="250" y="33"/>
                  </a:lnTo>
                  <a:lnTo>
                    <a:pt x="256" y="34"/>
                  </a:lnTo>
                  <a:lnTo>
                    <a:pt x="261" y="36"/>
                  </a:lnTo>
                  <a:lnTo>
                    <a:pt x="267" y="38"/>
                  </a:lnTo>
                  <a:lnTo>
                    <a:pt x="279" y="36"/>
                  </a:lnTo>
                  <a:lnTo>
                    <a:pt x="291" y="31"/>
                  </a:lnTo>
                  <a:lnTo>
                    <a:pt x="296" y="29"/>
                  </a:lnTo>
                  <a:lnTo>
                    <a:pt x="299" y="22"/>
                  </a:lnTo>
                  <a:lnTo>
                    <a:pt x="301" y="15"/>
                  </a:lnTo>
                  <a:lnTo>
                    <a:pt x="299" y="7"/>
                  </a:lnTo>
                  <a:lnTo>
                    <a:pt x="298" y="4"/>
                  </a:lnTo>
                  <a:lnTo>
                    <a:pt x="295" y="2"/>
                  </a:lnTo>
                  <a:lnTo>
                    <a:pt x="287" y="0"/>
                  </a:lnTo>
                  <a:lnTo>
                    <a:pt x="265" y="0"/>
                  </a:lnTo>
                  <a:lnTo>
                    <a:pt x="244" y="1"/>
                  </a:lnTo>
                  <a:lnTo>
                    <a:pt x="212" y="2"/>
                  </a:lnTo>
                  <a:lnTo>
                    <a:pt x="184" y="1"/>
                  </a:lnTo>
                  <a:lnTo>
                    <a:pt x="154" y="0"/>
                  </a:lnTo>
                  <a:lnTo>
                    <a:pt x="124" y="1"/>
                  </a:lnTo>
                  <a:lnTo>
                    <a:pt x="114" y="5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0" name="Freeform 102"/>
            <p:cNvSpPr/>
            <p:nvPr/>
          </p:nvSpPr>
          <p:spPr bwMode="auto">
            <a:xfrm>
              <a:off x="1844" y="2519"/>
              <a:ext cx="13" cy="11"/>
            </a:xfrm>
            <a:custGeom>
              <a:avLst/>
              <a:gdLst>
                <a:gd name="T0" fmla="*/ 6 w 13"/>
                <a:gd name="T1" fmla="*/ 11 h 11"/>
                <a:gd name="T2" fmla="*/ 12 w 13"/>
                <a:gd name="T3" fmla="*/ 10 h 11"/>
                <a:gd name="T4" fmla="*/ 13 w 13"/>
                <a:gd name="T5" fmla="*/ 6 h 11"/>
                <a:gd name="T6" fmla="*/ 12 w 13"/>
                <a:gd name="T7" fmla="*/ 3 h 11"/>
                <a:gd name="T8" fmla="*/ 6 w 13"/>
                <a:gd name="T9" fmla="*/ 0 h 11"/>
                <a:gd name="T10" fmla="*/ 3 w 13"/>
                <a:gd name="T11" fmla="*/ 3 h 11"/>
                <a:gd name="T12" fmla="*/ 0 w 13"/>
                <a:gd name="T13" fmla="*/ 6 h 11"/>
                <a:gd name="T14" fmla="*/ 3 w 13"/>
                <a:gd name="T15" fmla="*/ 10 h 11"/>
                <a:gd name="T16" fmla="*/ 6 w 13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1"/>
                <a:gd name="T29" fmla="*/ 13 w 1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1">
                  <a:moveTo>
                    <a:pt x="6" y="11"/>
                  </a:moveTo>
                  <a:lnTo>
                    <a:pt x="12" y="10"/>
                  </a:lnTo>
                  <a:lnTo>
                    <a:pt x="13" y="6"/>
                  </a:lnTo>
                  <a:lnTo>
                    <a:pt x="12" y="3"/>
                  </a:lnTo>
                  <a:lnTo>
                    <a:pt x="6" y="0"/>
                  </a:lnTo>
                  <a:lnTo>
                    <a:pt x="3" y="3"/>
                  </a:lnTo>
                  <a:lnTo>
                    <a:pt x="0" y="6"/>
                  </a:lnTo>
                  <a:lnTo>
                    <a:pt x="3" y="10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1" name="Freeform 103"/>
            <p:cNvSpPr/>
            <p:nvPr/>
          </p:nvSpPr>
          <p:spPr bwMode="auto">
            <a:xfrm>
              <a:off x="1619" y="2340"/>
              <a:ext cx="216" cy="188"/>
            </a:xfrm>
            <a:custGeom>
              <a:avLst/>
              <a:gdLst>
                <a:gd name="T0" fmla="*/ 53 w 216"/>
                <a:gd name="T1" fmla="*/ 175 h 188"/>
                <a:gd name="T2" fmla="*/ 49 w 216"/>
                <a:gd name="T3" fmla="*/ 163 h 188"/>
                <a:gd name="T4" fmla="*/ 54 w 216"/>
                <a:gd name="T5" fmla="*/ 163 h 188"/>
                <a:gd name="T6" fmla="*/ 55 w 216"/>
                <a:gd name="T7" fmla="*/ 158 h 188"/>
                <a:gd name="T8" fmla="*/ 51 w 216"/>
                <a:gd name="T9" fmla="*/ 145 h 188"/>
                <a:gd name="T10" fmla="*/ 53 w 216"/>
                <a:gd name="T11" fmla="*/ 139 h 188"/>
                <a:gd name="T12" fmla="*/ 61 w 216"/>
                <a:gd name="T13" fmla="*/ 135 h 188"/>
                <a:gd name="T14" fmla="*/ 49 w 216"/>
                <a:gd name="T15" fmla="*/ 122 h 188"/>
                <a:gd name="T16" fmla="*/ 58 w 216"/>
                <a:gd name="T17" fmla="*/ 112 h 188"/>
                <a:gd name="T18" fmla="*/ 5 w 216"/>
                <a:gd name="T19" fmla="*/ 76 h 188"/>
                <a:gd name="T20" fmla="*/ 0 w 216"/>
                <a:gd name="T21" fmla="*/ 67 h 188"/>
                <a:gd name="T22" fmla="*/ 8 w 216"/>
                <a:gd name="T23" fmla="*/ 57 h 188"/>
                <a:gd name="T24" fmla="*/ 70 w 216"/>
                <a:gd name="T25" fmla="*/ 92 h 188"/>
                <a:gd name="T26" fmla="*/ 13 w 216"/>
                <a:gd name="T27" fmla="*/ 48 h 188"/>
                <a:gd name="T28" fmla="*/ 10 w 216"/>
                <a:gd name="T29" fmla="*/ 26 h 188"/>
                <a:gd name="T30" fmla="*/ 34 w 216"/>
                <a:gd name="T31" fmla="*/ 45 h 188"/>
                <a:gd name="T32" fmla="*/ 56 w 216"/>
                <a:gd name="T33" fmla="*/ 62 h 188"/>
                <a:gd name="T34" fmla="*/ 80 w 216"/>
                <a:gd name="T35" fmla="*/ 73 h 188"/>
                <a:gd name="T36" fmla="*/ 29 w 216"/>
                <a:gd name="T37" fmla="*/ 28 h 188"/>
                <a:gd name="T38" fmla="*/ 24 w 216"/>
                <a:gd name="T39" fmla="*/ 15 h 188"/>
                <a:gd name="T40" fmla="*/ 29 w 216"/>
                <a:gd name="T41" fmla="*/ 1 h 188"/>
                <a:gd name="T42" fmla="*/ 79 w 216"/>
                <a:gd name="T43" fmla="*/ 54 h 188"/>
                <a:gd name="T44" fmla="*/ 99 w 216"/>
                <a:gd name="T45" fmla="*/ 68 h 188"/>
                <a:gd name="T46" fmla="*/ 90 w 216"/>
                <a:gd name="T47" fmla="*/ 55 h 188"/>
                <a:gd name="T48" fmla="*/ 64 w 216"/>
                <a:gd name="T49" fmla="*/ 24 h 188"/>
                <a:gd name="T50" fmla="*/ 58 w 216"/>
                <a:gd name="T51" fmla="*/ 6 h 188"/>
                <a:gd name="T52" fmla="*/ 114 w 216"/>
                <a:gd name="T53" fmla="*/ 54 h 188"/>
                <a:gd name="T54" fmla="*/ 135 w 216"/>
                <a:gd name="T55" fmla="*/ 73 h 188"/>
                <a:gd name="T56" fmla="*/ 134 w 216"/>
                <a:gd name="T57" fmla="*/ 60 h 188"/>
                <a:gd name="T58" fmla="*/ 121 w 216"/>
                <a:gd name="T59" fmla="*/ 40 h 188"/>
                <a:gd name="T60" fmla="*/ 125 w 216"/>
                <a:gd name="T61" fmla="*/ 34 h 188"/>
                <a:gd name="T62" fmla="*/ 133 w 216"/>
                <a:gd name="T63" fmla="*/ 39 h 188"/>
                <a:gd name="T64" fmla="*/ 149 w 216"/>
                <a:gd name="T65" fmla="*/ 52 h 188"/>
                <a:gd name="T66" fmla="*/ 178 w 216"/>
                <a:gd name="T67" fmla="*/ 77 h 188"/>
                <a:gd name="T68" fmla="*/ 203 w 216"/>
                <a:gd name="T69" fmla="*/ 100 h 188"/>
                <a:gd name="T70" fmla="*/ 216 w 216"/>
                <a:gd name="T71" fmla="*/ 118 h 188"/>
                <a:gd name="T72" fmla="*/ 209 w 216"/>
                <a:gd name="T73" fmla="*/ 127 h 188"/>
                <a:gd name="T74" fmla="*/ 186 w 216"/>
                <a:gd name="T75" fmla="*/ 136 h 188"/>
                <a:gd name="T76" fmla="*/ 158 w 216"/>
                <a:gd name="T77" fmla="*/ 149 h 188"/>
                <a:gd name="T78" fmla="*/ 158 w 216"/>
                <a:gd name="T79" fmla="*/ 159 h 188"/>
                <a:gd name="T80" fmla="*/ 168 w 216"/>
                <a:gd name="T81" fmla="*/ 178 h 188"/>
                <a:gd name="T82" fmla="*/ 164 w 216"/>
                <a:gd name="T83" fmla="*/ 184 h 188"/>
                <a:gd name="T84" fmla="*/ 106 w 216"/>
                <a:gd name="T85" fmla="*/ 188 h 18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6"/>
                <a:gd name="T130" fmla="*/ 0 h 188"/>
                <a:gd name="T131" fmla="*/ 216 w 216"/>
                <a:gd name="T132" fmla="*/ 188 h 18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6" h="188">
                  <a:moveTo>
                    <a:pt x="59" y="185"/>
                  </a:moveTo>
                  <a:lnTo>
                    <a:pt x="53" y="175"/>
                  </a:lnTo>
                  <a:lnTo>
                    <a:pt x="50" y="169"/>
                  </a:lnTo>
                  <a:lnTo>
                    <a:pt x="49" y="163"/>
                  </a:lnTo>
                  <a:lnTo>
                    <a:pt x="51" y="163"/>
                  </a:lnTo>
                  <a:lnTo>
                    <a:pt x="54" y="163"/>
                  </a:lnTo>
                  <a:lnTo>
                    <a:pt x="55" y="160"/>
                  </a:lnTo>
                  <a:lnTo>
                    <a:pt x="55" y="158"/>
                  </a:lnTo>
                  <a:lnTo>
                    <a:pt x="54" y="153"/>
                  </a:lnTo>
                  <a:lnTo>
                    <a:pt x="51" y="145"/>
                  </a:lnTo>
                  <a:lnTo>
                    <a:pt x="51" y="141"/>
                  </a:lnTo>
                  <a:lnTo>
                    <a:pt x="53" y="139"/>
                  </a:lnTo>
                  <a:lnTo>
                    <a:pt x="55" y="136"/>
                  </a:lnTo>
                  <a:lnTo>
                    <a:pt x="61" y="135"/>
                  </a:lnTo>
                  <a:lnTo>
                    <a:pt x="61" y="132"/>
                  </a:lnTo>
                  <a:lnTo>
                    <a:pt x="49" y="122"/>
                  </a:lnTo>
                  <a:lnTo>
                    <a:pt x="39" y="112"/>
                  </a:lnTo>
                  <a:lnTo>
                    <a:pt x="58" y="112"/>
                  </a:lnTo>
                  <a:lnTo>
                    <a:pt x="24" y="84"/>
                  </a:lnTo>
                  <a:lnTo>
                    <a:pt x="5" y="76"/>
                  </a:lnTo>
                  <a:lnTo>
                    <a:pt x="1" y="72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8" y="57"/>
                  </a:lnTo>
                  <a:lnTo>
                    <a:pt x="65" y="89"/>
                  </a:lnTo>
                  <a:lnTo>
                    <a:pt x="70" y="92"/>
                  </a:lnTo>
                  <a:lnTo>
                    <a:pt x="19" y="54"/>
                  </a:lnTo>
                  <a:lnTo>
                    <a:pt x="13" y="48"/>
                  </a:lnTo>
                  <a:lnTo>
                    <a:pt x="10" y="36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34" y="45"/>
                  </a:lnTo>
                  <a:lnTo>
                    <a:pt x="45" y="54"/>
                  </a:lnTo>
                  <a:lnTo>
                    <a:pt x="56" y="62"/>
                  </a:lnTo>
                  <a:lnTo>
                    <a:pt x="68" y="68"/>
                  </a:lnTo>
                  <a:lnTo>
                    <a:pt x="80" y="73"/>
                  </a:lnTo>
                  <a:lnTo>
                    <a:pt x="61" y="58"/>
                  </a:lnTo>
                  <a:lnTo>
                    <a:pt x="29" y="28"/>
                  </a:lnTo>
                  <a:lnTo>
                    <a:pt x="26" y="21"/>
                  </a:lnTo>
                  <a:lnTo>
                    <a:pt x="24" y="15"/>
                  </a:lnTo>
                  <a:lnTo>
                    <a:pt x="25" y="1"/>
                  </a:lnTo>
                  <a:lnTo>
                    <a:pt x="29" y="1"/>
                  </a:lnTo>
                  <a:lnTo>
                    <a:pt x="61" y="38"/>
                  </a:lnTo>
                  <a:lnTo>
                    <a:pt x="79" y="54"/>
                  </a:lnTo>
                  <a:lnTo>
                    <a:pt x="99" y="68"/>
                  </a:lnTo>
                  <a:lnTo>
                    <a:pt x="99" y="65"/>
                  </a:lnTo>
                  <a:lnTo>
                    <a:pt x="90" y="55"/>
                  </a:lnTo>
                  <a:lnTo>
                    <a:pt x="80" y="47"/>
                  </a:lnTo>
                  <a:lnTo>
                    <a:pt x="64" y="24"/>
                  </a:lnTo>
                  <a:lnTo>
                    <a:pt x="59" y="12"/>
                  </a:lnTo>
                  <a:lnTo>
                    <a:pt x="58" y="6"/>
                  </a:lnTo>
                  <a:lnTo>
                    <a:pt x="58" y="0"/>
                  </a:lnTo>
                  <a:lnTo>
                    <a:pt x="114" y="54"/>
                  </a:lnTo>
                  <a:lnTo>
                    <a:pt x="128" y="68"/>
                  </a:lnTo>
                  <a:lnTo>
                    <a:pt x="135" y="73"/>
                  </a:lnTo>
                  <a:lnTo>
                    <a:pt x="145" y="76"/>
                  </a:lnTo>
                  <a:lnTo>
                    <a:pt x="134" y="60"/>
                  </a:lnTo>
                  <a:lnTo>
                    <a:pt x="124" y="45"/>
                  </a:lnTo>
                  <a:lnTo>
                    <a:pt x="121" y="40"/>
                  </a:lnTo>
                  <a:lnTo>
                    <a:pt x="124" y="35"/>
                  </a:lnTo>
                  <a:lnTo>
                    <a:pt x="125" y="34"/>
                  </a:lnTo>
                  <a:lnTo>
                    <a:pt x="128" y="35"/>
                  </a:lnTo>
                  <a:lnTo>
                    <a:pt x="133" y="39"/>
                  </a:lnTo>
                  <a:lnTo>
                    <a:pt x="141" y="45"/>
                  </a:lnTo>
                  <a:lnTo>
                    <a:pt x="149" y="52"/>
                  </a:lnTo>
                  <a:lnTo>
                    <a:pt x="164" y="65"/>
                  </a:lnTo>
                  <a:lnTo>
                    <a:pt x="178" y="77"/>
                  </a:lnTo>
                  <a:lnTo>
                    <a:pt x="190" y="88"/>
                  </a:lnTo>
                  <a:lnTo>
                    <a:pt x="203" y="100"/>
                  </a:lnTo>
                  <a:lnTo>
                    <a:pt x="215" y="115"/>
                  </a:lnTo>
                  <a:lnTo>
                    <a:pt x="216" y="118"/>
                  </a:lnTo>
                  <a:lnTo>
                    <a:pt x="215" y="121"/>
                  </a:lnTo>
                  <a:lnTo>
                    <a:pt x="209" y="127"/>
                  </a:lnTo>
                  <a:lnTo>
                    <a:pt x="201" y="131"/>
                  </a:lnTo>
                  <a:lnTo>
                    <a:pt x="186" y="136"/>
                  </a:lnTo>
                  <a:lnTo>
                    <a:pt x="171" y="141"/>
                  </a:lnTo>
                  <a:lnTo>
                    <a:pt x="158" y="149"/>
                  </a:lnTo>
                  <a:lnTo>
                    <a:pt x="156" y="154"/>
                  </a:lnTo>
                  <a:lnTo>
                    <a:pt x="158" y="159"/>
                  </a:lnTo>
                  <a:lnTo>
                    <a:pt x="166" y="175"/>
                  </a:lnTo>
                  <a:lnTo>
                    <a:pt x="168" y="178"/>
                  </a:lnTo>
                  <a:lnTo>
                    <a:pt x="168" y="180"/>
                  </a:lnTo>
                  <a:lnTo>
                    <a:pt x="164" y="184"/>
                  </a:lnTo>
                  <a:lnTo>
                    <a:pt x="154" y="185"/>
                  </a:lnTo>
                  <a:lnTo>
                    <a:pt x="106" y="188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2" name="Freeform 104"/>
            <p:cNvSpPr/>
            <p:nvPr/>
          </p:nvSpPr>
          <p:spPr bwMode="auto">
            <a:xfrm>
              <a:off x="1680" y="2495"/>
              <a:ext cx="57" cy="20"/>
            </a:xfrm>
            <a:custGeom>
              <a:avLst/>
              <a:gdLst>
                <a:gd name="T0" fmla="*/ 0 w 57"/>
                <a:gd name="T1" fmla="*/ 0 h 20"/>
                <a:gd name="T2" fmla="*/ 0 w 57"/>
                <a:gd name="T3" fmla="*/ 11 h 20"/>
                <a:gd name="T4" fmla="*/ 14 w 57"/>
                <a:gd name="T5" fmla="*/ 18 h 20"/>
                <a:gd name="T6" fmla="*/ 28 w 57"/>
                <a:gd name="T7" fmla="*/ 20 h 20"/>
                <a:gd name="T8" fmla="*/ 57 w 57"/>
                <a:gd name="T9" fmla="*/ 20 h 20"/>
                <a:gd name="T10" fmla="*/ 57 w 57"/>
                <a:gd name="T11" fmla="*/ 18 h 20"/>
                <a:gd name="T12" fmla="*/ 39 w 57"/>
                <a:gd name="T13" fmla="*/ 14 h 20"/>
                <a:gd name="T14" fmla="*/ 20 w 57"/>
                <a:gd name="T15" fmla="*/ 10 h 20"/>
                <a:gd name="T16" fmla="*/ 17 w 57"/>
                <a:gd name="T17" fmla="*/ 9 h 20"/>
                <a:gd name="T18" fmla="*/ 9 w 57"/>
                <a:gd name="T19" fmla="*/ 8 h 20"/>
                <a:gd name="T20" fmla="*/ 3 w 57"/>
                <a:gd name="T21" fmla="*/ 1 h 20"/>
                <a:gd name="T22" fmla="*/ 0 w 57"/>
                <a:gd name="T23" fmla="*/ 0 h 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"/>
                <a:gd name="T37" fmla="*/ 0 h 20"/>
                <a:gd name="T38" fmla="*/ 57 w 57"/>
                <a:gd name="T39" fmla="*/ 20 h 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" h="20">
                  <a:moveTo>
                    <a:pt x="0" y="0"/>
                  </a:moveTo>
                  <a:lnTo>
                    <a:pt x="0" y="11"/>
                  </a:lnTo>
                  <a:lnTo>
                    <a:pt x="14" y="18"/>
                  </a:lnTo>
                  <a:lnTo>
                    <a:pt x="28" y="20"/>
                  </a:lnTo>
                  <a:lnTo>
                    <a:pt x="57" y="20"/>
                  </a:lnTo>
                  <a:lnTo>
                    <a:pt x="57" y="18"/>
                  </a:lnTo>
                  <a:lnTo>
                    <a:pt x="39" y="14"/>
                  </a:lnTo>
                  <a:lnTo>
                    <a:pt x="20" y="10"/>
                  </a:lnTo>
                  <a:lnTo>
                    <a:pt x="17" y="9"/>
                  </a:lnTo>
                  <a:lnTo>
                    <a:pt x="9" y="8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3" name="Freeform 105"/>
            <p:cNvSpPr/>
            <p:nvPr/>
          </p:nvSpPr>
          <p:spPr bwMode="auto">
            <a:xfrm>
              <a:off x="1682" y="2465"/>
              <a:ext cx="58" cy="29"/>
            </a:xfrm>
            <a:custGeom>
              <a:avLst/>
              <a:gdLst>
                <a:gd name="T0" fmla="*/ 2 w 58"/>
                <a:gd name="T1" fmla="*/ 16 h 29"/>
                <a:gd name="T2" fmla="*/ 11 w 58"/>
                <a:gd name="T3" fmla="*/ 20 h 29"/>
                <a:gd name="T4" fmla="*/ 42 w 58"/>
                <a:gd name="T5" fmla="*/ 28 h 29"/>
                <a:gd name="T6" fmla="*/ 58 w 58"/>
                <a:gd name="T7" fmla="*/ 29 h 29"/>
                <a:gd name="T8" fmla="*/ 31 w 58"/>
                <a:gd name="T9" fmla="*/ 22 h 29"/>
                <a:gd name="T10" fmla="*/ 15 w 58"/>
                <a:gd name="T11" fmla="*/ 12 h 29"/>
                <a:gd name="T12" fmla="*/ 0 w 58"/>
                <a:gd name="T13" fmla="*/ 0 h 29"/>
                <a:gd name="T14" fmla="*/ 0 w 58"/>
                <a:gd name="T15" fmla="*/ 6 h 29"/>
                <a:gd name="T16" fmla="*/ 2 w 58"/>
                <a:gd name="T17" fmla="*/ 16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"/>
                <a:gd name="T28" fmla="*/ 0 h 29"/>
                <a:gd name="T29" fmla="*/ 58 w 58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" h="29">
                  <a:moveTo>
                    <a:pt x="2" y="16"/>
                  </a:moveTo>
                  <a:lnTo>
                    <a:pt x="11" y="20"/>
                  </a:lnTo>
                  <a:lnTo>
                    <a:pt x="42" y="28"/>
                  </a:lnTo>
                  <a:lnTo>
                    <a:pt x="58" y="29"/>
                  </a:lnTo>
                  <a:lnTo>
                    <a:pt x="31" y="22"/>
                  </a:lnTo>
                  <a:lnTo>
                    <a:pt x="15" y="12"/>
                  </a:lnTo>
                  <a:lnTo>
                    <a:pt x="0" y="0"/>
                  </a:lnTo>
                  <a:lnTo>
                    <a:pt x="0" y="6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4" name="Freeform 106"/>
            <p:cNvSpPr/>
            <p:nvPr/>
          </p:nvSpPr>
          <p:spPr bwMode="auto">
            <a:xfrm>
              <a:off x="1673" y="2436"/>
              <a:ext cx="79" cy="43"/>
            </a:xfrm>
            <a:custGeom>
              <a:avLst/>
              <a:gdLst>
                <a:gd name="T0" fmla="*/ 16 w 79"/>
                <a:gd name="T1" fmla="*/ 20 h 43"/>
                <a:gd name="T2" fmla="*/ 20 w 79"/>
                <a:gd name="T3" fmla="*/ 20 h 43"/>
                <a:gd name="T4" fmla="*/ 30 w 79"/>
                <a:gd name="T5" fmla="*/ 28 h 43"/>
                <a:gd name="T6" fmla="*/ 41 w 79"/>
                <a:gd name="T7" fmla="*/ 35 h 43"/>
                <a:gd name="T8" fmla="*/ 60 w 79"/>
                <a:gd name="T9" fmla="*/ 40 h 43"/>
                <a:gd name="T10" fmla="*/ 79 w 79"/>
                <a:gd name="T11" fmla="*/ 43 h 43"/>
                <a:gd name="T12" fmla="*/ 59 w 79"/>
                <a:gd name="T13" fmla="*/ 34 h 43"/>
                <a:gd name="T14" fmla="*/ 26 w 79"/>
                <a:gd name="T15" fmla="*/ 14 h 43"/>
                <a:gd name="T16" fmla="*/ 17 w 79"/>
                <a:gd name="T17" fmla="*/ 7 h 43"/>
                <a:gd name="T18" fmla="*/ 5 w 79"/>
                <a:gd name="T19" fmla="*/ 2 h 43"/>
                <a:gd name="T20" fmla="*/ 0 w 79"/>
                <a:gd name="T21" fmla="*/ 0 h 43"/>
                <a:gd name="T22" fmla="*/ 9 w 79"/>
                <a:gd name="T23" fmla="*/ 9 h 43"/>
                <a:gd name="T24" fmla="*/ 16 w 79"/>
                <a:gd name="T25" fmla="*/ 17 h 43"/>
                <a:gd name="T26" fmla="*/ 16 w 79"/>
                <a:gd name="T27" fmla="*/ 20 h 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9"/>
                <a:gd name="T43" fmla="*/ 0 h 43"/>
                <a:gd name="T44" fmla="*/ 79 w 79"/>
                <a:gd name="T45" fmla="*/ 43 h 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9" h="43">
                  <a:moveTo>
                    <a:pt x="16" y="20"/>
                  </a:moveTo>
                  <a:lnTo>
                    <a:pt x="20" y="20"/>
                  </a:lnTo>
                  <a:lnTo>
                    <a:pt x="30" y="28"/>
                  </a:lnTo>
                  <a:lnTo>
                    <a:pt x="41" y="35"/>
                  </a:lnTo>
                  <a:lnTo>
                    <a:pt x="60" y="40"/>
                  </a:lnTo>
                  <a:lnTo>
                    <a:pt x="79" y="43"/>
                  </a:lnTo>
                  <a:lnTo>
                    <a:pt x="59" y="34"/>
                  </a:lnTo>
                  <a:lnTo>
                    <a:pt x="26" y="14"/>
                  </a:lnTo>
                  <a:lnTo>
                    <a:pt x="17" y="7"/>
                  </a:lnTo>
                  <a:lnTo>
                    <a:pt x="5" y="2"/>
                  </a:lnTo>
                  <a:lnTo>
                    <a:pt x="0" y="0"/>
                  </a:lnTo>
                  <a:lnTo>
                    <a:pt x="9" y="9"/>
                  </a:lnTo>
                  <a:lnTo>
                    <a:pt x="16" y="17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5" name="Freeform 107"/>
            <p:cNvSpPr/>
            <p:nvPr/>
          </p:nvSpPr>
          <p:spPr bwMode="auto">
            <a:xfrm>
              <a:off x="1694" y="2424"/>
              <a:ext cx="68" cy="42"/>
            </a:xfrm>
            <a:custGeom>
              <a:avLst/>
              <a:gdLst>
                <a:gd name="T0" fmla="*/ 4 w 68"/>
                <a:gd name="T1" fmla="*/ 14 h 42"/>
                <a:gd name="T2" fmla="*/ 20 w 68"/>
                <a:gd name="T3" fmla="*/ 26 h 42"/>
                <a:gd name="T4" fmla="*/ 39 w 68"/>
                <a:gd name="T5" fmla="*/ 33 h 42"/>
                <a:gd name="T6" fmla="*/ 59 w 68"/>
                <a:gd name="T7" fmla="*/ 41 h 42"/>
                <a:gd name="T8" fmla="*/ 68 w 68"/>
                <a:gd name="T9" fmla="*/ 42 h 42"/>
                <a:gd name="T10" fmla="*/ 41 w 68"/>
                <a:gd name="T11" fmla="*/ 28 h 42"/>
                <a:gd name="T12" fmla="*/ 16 w 68"/>
                <a:gd name="T13" fmla="*/ 12 h 42"/>
                <a:gd name="T14" fmla="*/ 0 w 68"/>
                <a:gd name="T15" fmla="*/ 0 h 42"/>
                <a:gd name="T16" fmla="*/ 4 w 68"/>
                <a:gd name="T17" fmla="*/ 14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"/>
                <a:gd name="T28" fmla="*/ 0 h 42"/>
                <a:gd name="T29" fmla="*/ 68 w 68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" h="42">
                  <a:moveTo>
                    <a:pt x="4" y="14"/>
                  </a:moveTo>
                  <a:lnTo>
                    <a:pt x="20" y="26"/>
                  </a:lnTo>
                  <a:lnTo>
                    <a:pt x="39" y="33"/>
                  </a:lnTo>
                  <a:lnTo>
                    <a:pt x="59" y="41"/>
                  </a:lnTo>
                  <a:lnTo>
                    <a:pt x="68" y="42"/>
                  </a:lnTo>
                  <a:lnTo>
                    <a:pt x="41" y="28"/>
                  </a:lnTo>
                  <a:lnTo>
                    <a:pt x="16" y="12"/>
                  </a:lnTo>
                  <a:lnTo>
                    <a:pt x="0" y="0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6" name="Freeform 108"/>
            <p:cNvSpPr/>
            <p:nvPr/>
          </p:nvSpPr>
          <p:spPr bwMode="auto">
            <a:xfrm>
              <a:off x="1709" y="2421"/>
              <a:ext cx="65" cy="27"/>
            </a:xfrm>
            <a:custGeom>
              <a:avLst/>
              <a:gdLst>
                <a:gd name="T0" fmla="*/ 0 w 65"/>
                <a:gd name="T1" fmla="*/ 2 h 27"/>
                <a:gd name="T2" fmla="*/ 5 w 65"/>
                <a:gd name="T3" fmla="*/ 5 h 27"/>
                <a:gd name="T4" fmla="*/ 20 w 65"/>
                <a:gd name="T5" fmla="*/ 12 h 27"/>
                <a:gd name="T6" fmla="*/ 35 w 65"/>
                <a:gd name="T7" fmla="*/ 19 h 27"/>
                <a:gd name="T8" fmla="*/ 50 w 65"/>
                <a:gd name="T9" fmla="*/ 24 h 27"/>
                <a:gd name="T10" fmla="*/ 65 w 65"/>
                <a:gd name="T11" fmla="*/ 27 h 27"/>
                <a:gd name="T12" fmla="*/ 48 w 65"/>
                <a:gd name="T13" fmla="*/ 21 h 27"/>
                <a:gd name="T14" fmla="*/ 30 w 65"/>
                <a:gd name="T15" fmla="*/ 11 h 27"/>
                <a:gd name="T16" fmla="*/ 11 w 65"/>
                <a:gd name="T17" fmla="*/ 1 h 27"/>
                <a:gd name="T18" fmla="*/ 1 w 65"/>
                <a:gd name="T19" fmla="*/ 0 h 27"/>
                <a:gd name="T20" fmla="*/ 0 w 65"/>
                <a:gd name="T21" fmla="*/ 2 h 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27"/>
                <a:gd name="T35" fmla="*/ 65 w 65"/>
                <a:gd name="T36" fmla="*/ 27 h 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27">
                  <a:moveTo>
                    <a:pt x="0" y="2"/>
                  </a:moveTo>
                  <a:lnTo>
                    <a:pt x="5" y="5"/>
                  </a:lnTo>
                  <a:lnTo>
                    <a:pt x="20" y="12"/>
                  </a:lnTo>
                  <a:lnTo>
                    <a:pt x="35" y="19"/>
                  </a:lnTo>
                  <a:lnTo>
                    <a:pt x="50" y="24"/>
                  </a:lnTo>
                  <a:lnTo>
                    <a:pt x="65" y="27"/>
                  </a:lnTo>
                  <a:lnTo>
                    <a:pt x="48" y="21"/>
                  </a:lnTo>
                  <a:lnTo>
                    <a:pt x="30" y="11"/>
                  </a:lnTo>
                  <a:lnTo>
                    <a:pt x="11" y="1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7" name="Freeform 109"/>
            <p:cNvSpPr/>
            <p:nvPr/>
          </p:nvSpPr>
          <p:spPr bwMode="auto">
            <a:xfrm>
              <a:off x="1723" y="2403"/>
              <a:ext cx="42" cy="23"/>
            </a:xfrm>
            <a:custGeom>
              <a:avLst/>
              <a:gdLst>
                <a:gd name="T0" fmla="*/ 0 w 42"/>
                <a:gd name="T1" fmla="*/ 0 h 23"/>
                <a:gd name="T2" fmla="*/ 9 w 42"/>
                <a:gd name="T3" fmla="*/ 10 h 23"/>
                <a:gd name="T4" fmla="*/ 25 w 42"/>
                <a:gd name="T5" fmla="*/ 19 h 23"/>
                <a:gd name="T6" fmla="*/ 34 w 42"/>
                <a:gd name="T7" fmla="*/ 21 h 23"/>
                <a:gd name="T8" fmla="*/ 42 w 42"/>
                <a:gd name="T9" fmla="*/ 23 h 23"/>
                <a:gd name="T10" fmla="*/ 35 w 42"/>
                <a:gd name="T11" fmla="*/ 19 h 23"/>
                <a:gd name="T12" fmla="*/ 22 w 42"/>
                <a:gd name="T13" fmla="*/ 15 h 23"/>
                <a:gd name="T14" fmla="*/ 4 w 42"/>
                <a:gd name="T15" fmla="*/ 1 h 23"/>
                <a:gd name="T16" fmla="*/ 1 w 42"/>
                <a:gd name="T17" fmla="*/ 1 h 23"/>
                <a:gd name="T18" fmla="*/ 1 w 42"/>
                <a:gd name="T19" fmla="*/ 0 h 23"/>
                <a:gd name="T20" fmla="*/ 0 w 42"/>
                <a:gd name="T21" fmla="*/ 0 h 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"/>
                <a:gd name="T34" fmla="*/ 0 h 23"/>
                <a:gd name="T35" fmla="*/ 42 w 42"/>
                <a:gd name="T36" fmla="*/ 23 h 2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" h="23">
                  <a:moveTo>
                    <a:pt x="0" y="0"/>
                  </a:moveTo>
                  <a:lnTo>
                    <a:pt x="9" y="10"/>
                  </a:lnTo>
                  <a:lnTo>
                    <a:pt x="25" y="19"/>
                  </a:lnTo>
                  <a:lnTo>
                    <a:pt x="34" y="21"/>
                  </a:lnTo>
                  <a:lnTo>
                    <a:pt x="42" y="23"/>
                  </a:lnTo>
                  <a:lnTo>
                    <a:pt x="35" y="19"/>
                  </a:lnTo>
                  <a:lnTo>
                    <a:pt x="22" y="15"/>
                  </a:lnTo>
                  <a:lnTo>
                    <a:pt x="4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8" name="Freeform 110"/>
            <p:cNvSpPr/>
            <p:nvPr/>
          </p:nvSpPr>
          <p:spPr bwMode="auto">
            <a:xfrm>
              <a:off x="1764" y="2433"/>
              <a:ext cx="38" cy="19"/>
            </a:xfrm>
            <a:custGeom>
              <a:avLst/>
              <a:gdLst>
                <a:gd name="T0" fmla="*/ 0 w 38"/>
                <a:gd name="T1" fmla="*/ 0 h 19"/>
                <a:gd name="T2" fmla="*/ 10 w 38"/>
                <a:gd name="T3" fmla="*/ 1 h 19"/>
                <a:gd name="T4" fmla="*/ 20 w 38"/>
                <a:gd name="T5" fmla="*/ 5 h 19"/>
                <a:gd name="T6" fmla="*/ 29 w 38"/>
                <a:gd name="T7" fmla="*/ 12 h 19"/>
                <a:gd name="T8" fmla="*/ 38 w 38"/>
                <a:gd name="T9" fmla="*/ 19 h 19"/>
                <a:gd name="T10" fmla="*/ 33 w 38"/>
                <a:gd name="T11" fmla="*/ 15 h 19"/>
                <a:gd name="T12" fmla="*/ 28 w 38"/>
                <a:gd name="T13" fmla="*/ 15 h 19"/>
                <a:gd name="T14" fmla="*/ 13 w 38"/>
                <a:gd name="T15" fmla="*/ 9 h 19"/>
                <a:gd name="T16" fmla="*/ 1 w 38"/>
                <a:gd name="T17" fmla="*/ 0 h 19"/>
                <a:gd name="T18" fmla="*/ 0 w 38"/>
                <a:gd name="T19" fmla="*/ 0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"/>
                <a:gd name="T31" fmla="*/ 0 h 19"/>
                <a:gd name="T32" fmla="*/ 38 w 38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" h="19">
                  <a:moveTo>
                    <a:pt x="0" y="0"/>
                  </a:moveTo>
                  <a:lnTo>
                    <a:pt x="10" y="1"/>
                  </a:lnTo>
                  <a:lnTo>
                    <a:pt x="20" y="5"/>
                  </a:lnTo>
                  <a:lnTo>
                    <a:pt x="29" y="12"/>
                  </a:lnTo>
                  <a:lnTo>
                    <a:pt x="38" y="19"/>
                  </a:lnTo>
                  <a:lnTo>
                    <a:pt x="33" y="15"/>
                  </a:lnTo>
                  <a:lnTo>
                    <a:pt x="28" y="15"/>
                  </a:lnTo>
                  <a:lnTo>
                    <a:pt x="13" y="9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9" name="Freeform 111"/>
            <p:cNvSpPr/>
            <p:nvPr/>
          </p:nvSpPr>
          <p:spPr bwMode="auto">
            <a:xfrm>
              <a:off x="1763" y="2456"/>
              <a:ext cx="30" cy="14"/>
            </a:xfrm>
            <a:custGeom>
              <a:avLst/>
              <a:gdLst>
                <a:gd name="T0" fmla="*/ 0 w 30"/>
                <a:gd name="T1" fmla="*/ 0 h 14"/>
                <a:gd name="T2" fmla="*/ 7 w 30"/>
                <a:gd name="T3" fmla="*/ 1 h 14"/>
                <a:gd name="T4" fmla="*/ 15 w 30"/>
                <a:gd name="T5" fmla="*/ 5 h 14"/>
                <a:gd name="T6" fmla="*/ 30 w 30"/>
                <a:gd name="T7" fmla="*/ 14 h 14"/>
                <a:gd name="T8" fmla="*/ 21 w 30"/>
                <a:gd name="T9" fmla="*/ 14 h 14"/>
                <a:gd name="T10" fmla="*/ 14 w 30"/>
                <a:gd name="T11" fmla="*/ 11 h 14"/>
                <a:gd name="T12" fmla="*/ 1 w 30"/>
                <a:gd name="T13" fmla="*/ 1 h 14"/>
                <a:gd name="T14" fmla="*/ 0 w 30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14"/>
                <a:gd name="T26" fmla="*/ 30 w 3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14">
                  <a:moveTo>
                    <a:pt x="0" y="0"/>
                  </a:moveTo>
                  <a:lnTo>
                    <a:pt x="7" y="1"/>
                  </a:lnTo>
                  <a:lnTo>
                    <a:pt x="15" y="5"/>
                  </a:lnTo>
                  <a:lnTo>
                    <a:pt x="30" y="14"/>
                  </a:lnTo>
                  <a:lnTo>
                    <a:pt x="21" y="14"/>
                  </a:lnTo>
                  <a:lnTo>
                    <a:pt x="14" y="1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60" name="Freeform 112"/>
            <p:cNvSpPr/>
            <p:nvPr/>
          </p:nvSpPr>
          <p:spPr bwMode="auto">
            <a:xfrm>
              <a:off x="1753" y="2472"/>
              <a:ext cx="21" cy="10"/>
            </a:xfrm>
            <a:custGeom>
              <a:avLst/>
              <a:gdLst>
                <a:gd name="T0" fmla="*/ 0 w 21"/>
                <a:gd name="T1" fmla="*/ 0 h 10"/>
                <a:gd name="T2" fmla="*/ 6 w 21"/>
                <a:gd name="T3" fmla="*/ 2 h 10"/>
                <a:gd name="T4" fmla="*/ 11 w 21"/>
                <a:gd name="T5" fmla="*/ 3 h 10"/>
                <a:gd name="T6" fmla="*/ 21 w 21"/>
                <a:gd name="T7" fmla="*/ 10 h 10"/>
                <a:gd name="T8" fmla="*/ 16 w 21"/>
                <a:gd name="T9" fmla="*/ 9 h 10"/>
                <a:gd name="T10" fmla="*/ 10 w 21"/>
                <a:gd name="T11" fmla="*/ 8 h 10"/>
                <a:gd name="T12" fmla="*/ 1 w 21"/>
                <a:gd name="T13" fmla="*/ 2 h 10"/>
                <a:gd name="T14" fmla="*/ 0 w 21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0"/>
                <a:gd name="T26" fmla="*/ 21 w 21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0">
                  <a:moveTo>
                    <a:pt x="0" y="0"/>
                  </a:moveTo>
                  <a:lnTo>
                    <a:pt x="6" y="2"/>
                  </a:lnTo>
                  <a:lnTo>
                    <a:pt x="11" y="3"/>
                  </a:lnTo>
                  <a:lnTo>
                    <a:pt x="21" y="10"/>
                  </a:lnTo>
                  <a:lnTo>
                    <a:pt x="16" y="9"/>
                  </a:lnTo>
                  <a:lnTo>
                    <a:pt x="10" y="8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61" name="Freeform 113"/>
            <p:cNvSpPr/>
            <p:nvPr/>
          </p:nvSpPr>
          <p:spPr bwMode="auto">
            <a:xfrm>
              <a:off x="1740" y="2487"/>
              <a:ext cx="24" cy="8"/>
            </a:xfrm>
            <a:custGeom>
              <a:avLst/>
              <a:gdLst>
                <a:gd name="T0" fmla="*/ 0 w 24"/>
                <a:gd name="T1" fmla="*/ 0 h 8"/>
                <a:gd name="T2" fmla="*/ 13 w 24"/>
                <a:gd name="T3" fmla="*/ 2 h 8"/>
                <a:gd name="T4" fmla="*/ 24 w 24"/>
                <a:gd name="T5" fmla="*/ 8 h 8"/>
                <a:gd name="T6" fmla="*/ 14 w 24"/>
                <a:gd name="T7" fmla="*/ 8 h 8"/>
                <a:gd name="T8" fmla="*/ 8 w 24"/>
                <a:gd name="T9" fmla="*/ 6 h 8"/>
                <a:gd name="T10" fmla="*/ 3 w 24"/>
                <a:gd name="T11" fmla="*/ 2 h 8"/>
                <a:gd name="T12" fmla="*/ 0 w 24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8"/>
                <a:gd name="T23" fmla="*/ 24 w 24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8">
                  <a:moveTo>
                    <a:pt x="0" y="0"/>
                  </a:moveTo>
                  <a:lnTo>
                    <a:pt x="13" y="2"/>
                  </a:lnTo>
                  <a:lnTo>
                    <a:pt x="24" y="8"/>
                  </a:lnTo>
                  <a:lnTo>
                    <a:pt x="14" y="8"/>
                  </a:lnTo>
                  <a:lnTo>
                    <a:pt x="8" y="6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62" name="Freeform 114"/>
            <p:cNvSpPr/>
            <p:nvPr/>
          </p:nvSpPr>
          <p:spPr bwMode="auto">
            <a:xfrm>
              <a:off x="1735" y="2505"/>
              <a:ext cx="23" cy="6"/>
            </a:xfrm>
            <a:custGeom>
              <a:avLst/>
              <a:gdLst>
                <a:gd name="T0" fmla="*/ 0 w 23"/>
                <a:gd name="T1" fmla="*/ 0 h 6"/>
                <a:gd name="T2" fmla="*/ 7 w 23"/>
                <a:gd name="T3" fmla="*/ 0 h 6"/>
                <a:gd name="T4" fmla="*/ 12 w 23"/>
                <a:gd name="T5" fmla="*/ 1 h 6"/>
                <a:gd name="T6" fmla="*/ 23 w 23"/>
                <a:gd name="T7" fmla="*/ 6 h 6"/>
                <a:gd name="T8" fmla="*/ 13 w 23"/>
                <a:gd name="T9" fmla="*/ 5 h 6"/>
                <a:gd name="T10" fmla="*/ 4 w 23"/>
                <a:gd name="T11" fmla="*/ 0 h 6"/>
                <a:gd name="T12" fmla="*/ 0 w 23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6"/>
                <a:gd name="T23" fmla="*/ 23 w 23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6">
                  <a:moveTo>
                    <a:pt x="0" y="0"/>
                  </a:moveTo>
                  <a:lnTo>
                    <a:pt x="7" y="0"/>
                  </a:lnTo>
                  <a:lnTo>
                    <a:pt x="12" y="1"/>
                  </a:lnTo>
                  <a:lnTo>
                    <a:pt x="23" y="6"/>
                  </a:lnTo>
                  <a:lnTo>
                    <a:pt x="13" y="5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63" name="Freeform 115"/>
            <p:cNvSpPr/>
            <p:nvPr/>
          </p:nvSpPr>
          <p:spPr bwMode="auto">
            <a:xfrm>
              <a:off x="1598" y="2528"/>
              <a:ext cx="56" cy="29"/>
            </a:xfrm>
            <a:custGeom>
              <a:avLst/>
              <a:gdLst>
                <a:gd name="T0" fmla="*/ 56 w 56"/>
                <a:gd name="T1" fmla="*/ 0 h 29"/>
                <a:gd name="T2" fmla="*/ 54 w 56"/>
                <a:gd name="T3" fmla="*/ 0 h 29"/>
                <a:gd name="T4" fmla="*/ 26 w 56"/>
                <a:gd name="T5" fmla="*/ 15 h 29"/>
                <a:gd name="T6" fmla="*/ 14 w 56"/>
                <a:gd name="T7" fmla="*/ 19 h 29"/>
                <a:gd name="T8" fmla="*/ 0 w 56"/>
                <a:gd name="T9" fmla="*/ 21 h 29"/>
                <a:gd name="T10" fmla="*/ 6 w 56"/>
                <a:gd name="T11" fmla="*/ 28 h 29"/>
                <a:gd name="T12" fmla="*/ 10 w 56"/>
                <a:gd name="T13" fmla="*/ 29 h 29"/>
                <a:gd name="T14" fmla="*/ 14 w 56"/>
                <a:gd name="T15" fmla="*/ 28 h 29"/>
                <a:gd name="T16" fmla="*/ 22 w 56"/>
                <a:gd name="T17" fmla="*/ 24 h 29"/>
                <a:gd name="T18" fmla="*/ 29 w 56"/>
                <a:gd name="T19" fmla="*/ 19 h 29"/>
                <a:gd name="T20" fmla="*/ 42 w 56"/>
                <a:gd name="T21" fmla="*/ 6 h 29"/>
                <a:gd name="T22" fmla="*/ 52 w 56"/>
                <a:gd name="T23" fmla="*/ 1 h 29"/>
                <a:gd name="T24" fmla="*/ 56 w 56"/>
                <a:gd name="T25" fmla="*/ 0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29"/>
                <a:gd name="T41" fmla="*/ 56 w 56"/>
                <a:gd name="T42" fmla="*/ 29 h 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29">
                  <a:moveTo>
                    <a:pt x="56" y="0"/>
                  </a:moveTo>
                  <a:lnTo>
                    <a:pt x="54" y="0"/>
                  </a:lnTo>
                  <a:lnTo>
                    <a:pt x="26" y="15"/>
                  </a:lnTo>
                  <a:lnTo>
                    <a:pt x="14" y="19"/>
                  </a:lnTo>
                  <a:lnTo>
                    <a:pt x="0" y="21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4" y="28"/>
                  </a:lnTo>
                  <a:lnTo>
                    <a:pt x="22" y="24"/>
                  </a:lnTo>
                  <a:lnTo>
                    <a:pt x="29" y="19"/>
                  </a:lnTo>
                  <a:lnTo>
                    <a:pt x="42" y="6"/>
                  </a:lnTo>
                  <a:lnTo>
                    <a:pt x="52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64" name="Freeform 116"/>
            <p:cNvSpPr/>
            <p:nvPr/>
          </p:nvSpPr>
          <p:spPr bwMode="auto">
            <a:xfrm>
              <a:off x="1659" y="2534"/>
              <a:ext cx="28" cy="9"/>
            </a:xfrm>
            <a:custGeom>
              <a:avLst/>
              <a:gdLst>
                <a:gd name="T0" fmla="*/ 28 w 28"/>
                <a:gd name="T1" fmla="*/ 4 h 9"/>
                <a:gd name="T2" fmla="*/ 0 w 28"/>
                <a:gd name="T3" fmla="*/ 0 h 9"/>
                <a:gd name="T4" fmla="*/ 5 w 28"/>
                <a:gd name="T5" fmla="*/ 5 h 9"/>
                <a:gd name="T6" fmla="*/ 11 w 28"/>
                <a:gd name="T7" fmla="*/ 8 h 9"/>
                <a:gd name="T8" fmla="*/ 18 w 28"/>
                <a:gd name="T9" fmla="*/ 9 h 9"/>
                <a:gd name="T10" fmla="*/ 25 w 28"/>
                <a:gd name="T11" fmla="*/ 9 h 9"/>
                <a:gd name="T12" fmla="*/ 28 w 28"/>
                <a:gd name="T13" fmla="*/ 7 h 9"/>
                <a:gd name="T14" fmla="*/ 28 w 28"/>
                <a:gd name="T15" fmla="*/ 4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9"/>
                <a:gd name="T26" fmla="*/ 28 w 28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9">
                  <a:moveTo>
                    <a:pt x="28" y="4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11" y="8"/>
                  </a:lnTo>
                  <a:lnTo>
                    <a:pt x="18" y="9"/>
                  </a:lnTo>
                  <a:lnTo>
                    <a:pt x="25" y="9"/>
                  </a:lnTo>
                  <a:lnTo>
                    <a:pt x="28" y="7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65" name="Freeform 117"/>
            <p:cNvSpPr/>
            <p:nvPr/>
          </p:nvSpPr>
          <p:spPr bwMode="auto">
            <a:xfrm>
              <a:off x="1683" y="2547"/>
              <a:ext cx="25" cy="9"/>
            </a:xfrm>
            <a:custGeom>
              <a:avLst/>
              <a:gdLst>
                <a:gd name="T0" fmla="*/ 0 w 25"/>
                <a:gd name="T1" fmla="*/ 4 h 9"/>
                <a:gd name="T2" fmla="*/ 10 w 25"/>
                <a:gd name="T3" fmla="*/ 2 h 9"/>
                <a:gd name="T4" fmla="*/ 20 w 25"/>
                <a:gd name="T5" fmla="*/ 0 h 9"/>
                <a:gd name="T6" fmla="*/ 25 w 25"/>
                <a:gd name="T7" fmla="*/ 0 h 9"/>
                <a:gd name="T8" fmla="*/ 25 w 25"/>
                <a:gd name="T9" fmla="*/ 4 h 9"/>
                <a:gd name="T10" fmla="*/ 24 w 25"/>
                <a:gd name="T11" fmla="*/ 6 h 9"/>
                <a:gd name="T12" fmla="*/ 20 w 25"/>
                <a:gd name="T13" fmla="*/ 9 h 9"/>
                <a:gd name="T14" fmla="*/ 9 w 25"/>
                <a:gd name="T15" fmla="*/ 9 h 9"/>
                <a:gd name="T16" fmla="*/ 4 w 25"/>
                <a:gd name="T17" fmla="*/ 7 h 9"/>
                <a:gd name="T18" fmla="*/ 0 w 25"/>
                <a:gd name="T19" fmla="*/ 5 h 9"/>
                <a:gd name="T20" fmla="*/ 0 w 25"/>
                <a:gd name="T21" fmla="*/ 4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"/>
                <a:gd name="T34" fmla="*/ 0 h 9"/>
                <a:gd name="T35" fmla="*/ 25 w 25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" h="9">
                  <a:moveTo>
                    <a:pt x="0" y="4"/>
                  </a:moveTo>
                  <a:lnTo>
                    <a:pt x="10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4"/>
                  </a:lnTo>
                  <a:lnTo>
                    <a:pt x="24" y="6"/>
                  </a:lnTo>
                  <a:lnTo>
                    <a:pt x="20" y="9"/>
                  </a:lnTo>
                  <a:lnTo>
                    <a:pt x="9" y="9"/>
                  </a:lnTo>
                  <a:lnTo>
                    <a:pt x="4" y="7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66" name="Freeform 118"/>
            <p:cNvSpPr/>
            <p:nvPr/>
          </p:nvSpPr>
          <p:spPr bwMode="auto">
            <a:xfrm>
              <a:off x="1695" y="2539"/>
              <a:ext cx="17" cy="2"/>
            </a:xfrm>
            <a:custGeom>
              <a:avLst/>
              <a:gdLst>
                <a:gd name="T0" fmla="*/ 0 w 17"/>
                <a:gd name="T1" fmla="*/ 0 h 2"/>
                <a:gd name="T2" fmla="*/ 17 w 17"/>
                <a:gd name="T3" fmla="*/ 0 h 2"/>
                <a:gd name="T4" fmla="*/ 9 w 17"/>
                <a:gd name="T5" fmla="*/ 2 h 2"/>
                <a:gd name="T6" fmla="*/ 0 w 17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2"/>
                <a:gd name="T14" fmla="*/ 17 w 17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2">
                  <a:moveTo>
                    <a:pt x="0" y="0"/>
                  </a:moveTo>
                  <a:lnTo>
                    <a:pt x="17" y="0"/>
                  </a:lnTo>
                  <a:lnTo>
                    <a:pt x="9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67" name="Freeform 119"/>
            <p:cNvSpPr/>
            <p:nvPr/>
          </p:nvSpPr>
          <p:spPr bwMode="auto">
            <a:xfrm>
              <a:off x="1705" y="2552"/>
              <a:ext cx="28" cy="15"/>
            </a:xfrm>
            <a:custGeom>
              <a:avLst/>
              <a:gdLst>
                <a:gd name="T0" fmla="*/ 0 w 28"/>
                <a:gd name="T1" fmla="*/ 10 h 15"/>
                <a:gd name="T2" fmla="*/ 13 w 28"/>
                <a:gd name="T3" fmla="*/ 6 h 15"/>
                <a:gd name="T4" fmla="*/ 24 w 28"/>
                <a:gd name="T5" fmla="*/ 0 h 15"/>
                <a:gd name="T6" fmla="*/ 28 w 28"/>
                <a:gd name="T7" fmla="*/ 0 h 15"/>
                <a:gd name="T8" fmla="*/ 28 w 28"/>
                <a:gd name="T9" fmla="*/ 6 h 15"/>
                <a:gd name="T10" fmla="*/ 25 w 28"/>
                <a:gd name="T11" fmla="*/ 11 h 15"/>
                <a:gd name="T12" fmla="*/ 19 w 28"/>
                <a:gd name="T13" fmla="*/ 14 h 15"/>
                <a:gd name="T14" fmla="*/ 13 w 28"/>
                <a:gd name="T15" fmla="*/ 15 h 15"/>
                <a:gd name="T16" fmla="*/ 7 w 28"/>
                <a:gd name="T17" fmla="*/ 15 h 15"/>
                <a:gd name="T18" fmla="*/ 0 w 28"/>
                <a:gd name="T19" fmla="*/ 14 h 15"/>
                <a:gd name="T20" fmla="*/ 0 w 28"/>
                <a:gd name="T21" fmla="*/ 12 h 15"/>
                <a:gd name="T22" fmla="*/ 0 w 28"/>
                <a:gd name="T23" fmla="*/ 10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8"/>
                <a:gd name="T37" fmla="*/ 0 h 15"/>
                <a:gd name="T38" fmla="*/ 28 w 28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8" h="15">
                  <a:moveTo>
                    <a:pt x="0" y="10"/>
                  </a:moveTo>
                  <a:lnTo>
                    <a:pt x="13" y="6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6"/>
                  </a:lnTo>
                  <a:lnTo>
                    <a:pt x="25" y="11"/>
                  </a:lnTo>
                  <a:lnTo>
                    <a:pt x="19" y="14"/>
                  </a:lnTo>
                  <a:lnTo>
                    <a:pt x="13" y="15"/>
                  </a:lnTo>
                  <a:lnTo>
                    <a:pt x="7" y="15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68" name="Freeform 120"/>
            <p:cNvSpPr/>
            <p:nvPr/>
          </p:nvSpPr>
          <p:spPr bwMode="auto">
            <a:xfrm>
              <a:off x="1718" y="2546"/>
              <a:ext cx="11" cy="3"/>
            </a:xfrm>
            <a:custGeom>
              <a:avLst/>
              <a:gdLst>
                <a:gd name="T0" fmla="*/ 0 w 11"/>
                <a:gd name="T1" fmla="*/ 3 h 3"/>
                <a:gd name="T2" fmla="*/ 5 w 11"/>
                <a:gd name="T3" fmla="*/ 0 h 3"/>
                <a:gd name="T4" fmla="*/ 11 w 11"/>
                <a:gd name="T5" fmla="*/ 0 h 3"/>
                <a:gd name="T6" fmla="*/ 10 w 11"/>
                <a:gd name="T7" fmla="*/ 2 h 3"/>
                <a:gd name="T8" fmla="*/ 7 w 11"/>
                <a:gd name="T9" fmla="*/ 3 h 3"/>
                <a:gd name="T10" fmla="*/ 2 w 11"/>
                <a:gd name="T11" fmla="*/ 3 h 3"/>
                <a:gd name="T12" fmla="*/ 0 w 11"/>
                <a:gd name="T13" fmla="*/ 3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3"/>
                <a:gd name="T23" fmla="*/ 11 w 11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3">
                  <a:moveTo>
                    <a:pt x="0" y="3"/>
                  </a:moveTo>
                  <a:lnTo>
                    <a:pt x="5" y="0"/>
                  </a:lnTo>
                  <a:lnTo>
                    <a:pt x="11" y="0"/>
                  </a:lnTo>
                  <a:lnTo>
                    <a:pt x="10" y="2"/>
                  </a:lnTo>
                  <a:lnTo>
                    <a:pt x="7" y="3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69" name="Freeform 121"/>
            <p:cNvSpPr/>
            <p:nvPr/>
          </p:nvSpPr>
          <p:spPr bwMode="auto">
            <a:xfrm>
              <a:off x="1740" y="2547"/>
              <a:ext cx="14" cy="11"/>
            </a:xfrm>
            <a:custGeom>
              <a:avLst/>
              <a:gdLst>
                <a:gd name="T0" fmla="*/ 0 w 14"/>
                <a:gd name="T1" fmla="*/ 11 h 11"/>
                <a:gd name="T2" fmla="*/ 7 w 14"/>
                <a:gd name="T3" fmla="*/ 6 h 11"/>
                <a:gd name="T4" fmla="*/ 13 w 14"/>
                <a:gd name="T5" fmla="*/ 0 h 11"/>
                <a:gd name="T6" fmla="*/ 14 w 14"/>
                <a:gd name="T7" fmla="*/ 0 h 11"/>
                <a:gd name="T8" fmla="*/ 14 w 14"/>
                <a:gd name="T9" fmla="*/ 5 h 11"/>
                <a:gd name="T10" fmla="*/ 10 w 14"/>
                <a:gd name="T11" fmla="*/ 10 h 11"/>
                <a:gd name="T12" fmla="*/ 4 w 14"/>
                <a:gd name="T13" fmla="*/ 11 h 11"/>
                <a:gd name="T14" fmla="*/ 0 w 14"/>
                <a:gd name="T15" fmla="*/ 11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1"/>
                <a:gd name="T26" fmla="*/ 14 w 14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1">
                  <a:moveTo>
                    <a:pt x="0" y="11"/>
                  </a:moveTo>
                  <a:lnTo>
                    <a:pt x="7" y="6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5"/>
                  </a:lnTo>
                  <a:lnTo>
                    <a:pt x="10" y="10"/>
                  </a:lnTo>
                  <a:lnTo>
                    <a:pt x="4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70" name="Freeform 122"/>
            <p:cNvSpPr/>
            <p:nvPr/>
          </p:nvSpPr>
          <p:spPr bwMode="auto">
            <a:xfrm>
              <a:off x="1853" y="252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71" name="Freeform 123"/>
            <p:cNvSpPr/>
            <p:nvPr/>
          </p:nvSpPr>
          <p:spPr bwMode="auto">
            <a:xfrm>
              <a:off x="1848" y="2142"/>
              <a:ext cx="103" cy="64"/>
            </a:xfrm>
            <a:custGeom>
              <a:avLst/>
              <a:gdLst>
                <a:gd name="T0" fmla="*/ 85 w 103"/>
                <a:gd name="T1" fmla="*/ 0 h 64"/>
                <a:gd name="T2" fmla="*/ 64 w 103"/>
                <a:gd name="T3" fmla="*/ 17 h 64"/>
                <a:gd name="T4" fmla="*/ 53 w 103"/>
                <a:gd name="T5" fmla="*/ 22 h 64"/>
                <a:gd name="T6" fmla="*/ 41 w 103"/>
                <a:gd name="T7" fmla="*/ 24 h 64"/>
                <a:gd name="T8" fmla="*/ 30 w 103"/>
                <a:gd name="T9" fmla="*/ 26 h 64"/>
                <a:gd name="T10" fmla="*/ 19 w 103"/>
                <a:gd name="T11" fmla="*/ 29 h 64"/>
                <a:gd name="T12" fmla="*/ 19 w 103"/>
                <a:gd name="T13" fmla="*/ 31 h 64"/>
                <a:gd name="T14" fmla="*/ 20 w 103"/>
                <a:gd name="T15" fmla="*/ 35 h 64"/>
                <a:gd name="T16" fmla="*/ 21 w 103"/>
                <a:gd name="T17" fmla="*/ 39 h 64"/>
                <a:gd name="T18" fmla="*/ 20 w 103"/>
                <a:gd name="T19" fmla="*/ 41 h 64"/>
                <a:gd name="T20" fmla="*/ 8 w 103"/>
                <a:gd name="T21" fmla="*/ 51 h 64"/>
                <a:gd name="T22" fmla="*/ 2 w 103"/>
                <a:gd name="T23" fmla="*/ 56 h 64"/>
                <a:gd name="T24" fmla="*/ 0 w 103"/>
                <a:gd name="T25" fmla="*/ 64 h 64"/>
                <a:gd name="T26" fmla="*/ 25 w 103"/>
                <a:gd name="T27" fmla="*/ 50 h 64"/>
                <a:gd name="T28" fmla="*/ 49 w 103"/>
                <a:gd name="T29" fmla="*/ 37 h 64"/>
                <a:gd name="T30" fmla="*/ 75 w 103"/>
                <a:gd name="T31" fmla="*/ 30 h 64"/>
                <a:gd name="T32" fmla="*/ 88 w 103"/>
                <a:gd name="T33" fmla="*/ 26 h 64"/>
                <a:gd name="T34" fmla="*/ 100 w 103"/>
                <a:gd name="T35" fmla="*/ 20 h 64"/>
                <a:gd name="T36" fmla="*/ 103 w 103"/>
                <a:gd name="T37" fmla="*/ 19 h 64"/>
                <a:gd name="T38" fmla="*/ 103 w 103"/>
                <a:gd name="T39" fmla="*/ 17 h 64"/>
                <a:gd name="T40" fmla="*/ 99 w 103"/>
                <a:gd name="T41" fmla="*/ 13 h 64"/>
                <a:gd name="T42" fmla="*/ 86 w 103"/>
                <a:gd name="T43" fmla="*/ 8 h 64"/>
                <a:gd name="T44" fmla="*/ 85 w 103"/>
                <a:gd name="T45" fmla="*/ 0 h 6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3"/>
                <a:gd name="T70" fmla="*/ 0 h 64"/>
                <a:gd name="T71" fmla="*/ 103 w 103"/>
                <a:gd name="T72" fmla="*/ 64 h 6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3" h="64">
                  <a:moveTo>
                    <a:pt x="85" y="0"/>
                  </a:moveTo>
                  <a:lnTo>
                    <a:pt x="64" y="17"/>
                  </a:lnTo>
                  <a:lnTo>
                    <a:pt x="53" y="22"/>
                  </a:lnTo>
                  <a:lnTo>
                    <a:pt x="41" y="24"/>
                  </a:lnTo>
                  <a:lnTo>
                    <a:pt x="30" y="26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20" y="35"/>
                  </a:lnTo>
                  <a:lnTo>
                    <a:pt x="21" y="39"/>
                  </a:lnTo>
                  <a:lnTo>
                    <a:pt x="20" y="41"/>
                  </a:lnTo>
                  <a:lnTo>
                    <a:pt x="8" y="51"/>
                  </a:lnTo>
                  <a:lnTo>
                    <a:pt x="2" y="56"/>
                  </a:lnTo>
                  <a:lnTo>
                    <a:pt x="0" y="64"/>
                  </a:lnTo>
                  <a:lnTo>
                    <a:pt x="25" y="50"/>
                  </a:lnTo>
                  <a:lnTo>
                    <a:pt x="49" y="37"/>
                  </a:lnTo>
                  <a:lnTo>
                    <a:pt x="75" y="30"/>
                  </a:lnTo>
                  <a:lnTo>
                    <a:pt x="88" y="26"/>
                  </a:lnTo>
                  <a:lnTo>
                    <a:pt x="100" y="20"/>
                  </a:lnTo>
                  <a:lnTo>
                    <a:pt x="103" y="19"/>
                  </a:lnTo>
                  <a:lnTo>
                    <a:pt x="103" y="17"/>
                  </a:lnTo>
                  <a:lnTo>
                    <a:pt x="99" y="13"/>
                  </a:lnTo>
                  <a:lnTo>
                    <a:pt x="86" y="8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72" name="Freeform 124"/>
            <p:cNvSpPr/>
            <p:nvPr/>
          </p:nvSpPr>
          <p:spPr bwMode="auto">
            <a:xfrm>
              <a:off x="1848" y="2142"/>
              <a:ext cx="103" cy="64"/>
            </a:xfrm>
            <a:custGeom>
              <a:avLst/>
              <a:gdLst>
                <a:gd name="T0" fmla="*/ 85 w 103"/>
                <a:gd name="T1" fmla="*/ 0 h 64"/>
                <a:gd name="T2" fmla="*/ 64 w 103"/>
                <a:gd name="T3" fmla="*/ 17 h 64"/>
                <a:gd name="T4" fmla="*/ 53 w 103"/>
                <a:gd name="T5" fmla="*/ 22 h 64"/>
                <a:gd name="T6" fmla="*/ 41 w 103"/>
                <a:gd name="T7" fmla="*/ 24 h 64"/>
                <a:gd name="T8" fmla="*/ 30 w 103"/>
                <a:gd name="T9" fmla="*/ 26 h 64"/>
                <a:gd name="T10" fmla="*/ 19 w 103"/>
                <a:gd name="T11" fmla="*/ 29 h 64"/>
                <a:gd name="T12" fmla="*/ 19 w 103"/>
                <a:gd name="T13" fmla="*/ 31 h 64"/>
                <a:gd name="T14" fmla="*/ 20 w 103"/>
                <a:gd name="T15" fmla="*/ 35 h 64"/>
                <a:gd name="T16" fmla="*/ 21 w 103"/>
                <a:gd name="T17" fmla="*/ 39 h 64"/>
                <a:gd name="T18" fmla="*/ 20 w 103"/>
                <a:gd name="T19" fmla="*/ 41 h 64"/>
                <a:gd name="T20" fmla="*/ 8 w 103"/>
                <a:gd name="T21" fmla="*/ 51 h 64"/>
                <a:gd name="T22" fmla="*/ 2 w 103"/>
                <a:gd name="T23" fmla="*/ 56 h 64"/>
                <a:gd name="T24" fmla="*/ 0 w 103"/>
                <a:gd name="T25" fmla="*/ 64 h 64"/>
                <a:gd name="T26" fmla="*/ 25 w 103"/>
                <a:gd name="T27" fmla="*/ 50 h 64"/>
                <a:gd name="T28" fmla="*/ 49 w 103"/>
                <a:gd name="T29" fmla="*/ 37 h 64"/>
                <a:gd name="T30" fmla="*/ 75 w 103"/>
                <a:gd name="T31" fmla="*/ 30 h 64"/>
                <a:gd name="T32" fmla="*/ 88 w 103"/>
                <a:gd name="T33" fmla="*/ 26 h 64"/>
                <a:gd name="T34" fmla="*/ 100 w 103"/>
                <a:gd name="T35" fmla="*/ 20 h 64"/>
                <a:gd name="T36" fmla="*/ 103 w 103"/>
                <a:gd name="T37" fmla="*/ 19 h 64"/>
                <a:gd name="T38" fmla="*/ 103 w 103"/>
                <a:gd name="T39" fmla="*/ 17 h 64"/>
                <a:gd name="T40" fmla="*/ 99 w 103"/>
                <a:gd name="T41" fmla="*/ 13 h 64"/>
                <a:gd name="T42" fmla="*/ 86 w 103"/>
                <a:gd name="T43" fmla="*/ 8 h 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"/>
                <a:gd name="T67" fmla="*/ 0 h 64"/>
                <a:gd name="T68" fmla="*/ 103 w 103"/>
                <a:gd name="T69" fmla="*/ 64 h 6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" h="64">
                  <a:moveTo>
                    <a:pt x="85" y="0"/>
                  </a:moveTo>
                  <a:lnTo>
                    <a:pt x="64" y="17"/>
                  </a:lnTo>
                  <a:lnTo>
                    <a:pt x="53" y="22"/>
                  </a:lnTo>
                  <a:lnTo>
                    <a:pt x="41" y="24"/>
                  </a:lnTo>
                  <a:lnTo>
                    <a:pt x="30" y="26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20" y="35"/>
                  </a:lnTo>
                  <a:lnTo>
                    <a:pt x="21" y="39"/>
                  </a:lnTo>
                  <a:lnTo>
                    <a:pt x="20" y="41"/>
                  </a:lnTo>
                  <a:lnTo>
                    <a:pt x="8" y="51"/>
                  </a:lnTo>
                  <a:lnTo>
                    <a:pt x="2" y="56"/>
                  </a:lnTo>
                  <a:lnTo>
                    <a:pt x="0" y="64"/>
                  </a:lnTo>
                  <a:lnTo>
                    <a:pt x="25" y="50"/>
                  </a:lnTo>
                  <a:lnTo>
                    <a:pt x="49" y="37"/>
                  </a:lnTo>
                  <a:lnTo>
                    <a:pt x="75" y="30"/>
                  </a:lnTo>
                  <a:lnTo>
                    <a:pt x="88" y="26"/>
                  </a:lnTo>
                  <a:lnTo>
                    <a:pt x="100" y="20"/>
                  </a:lnTo>
                  <a:lnTo>
                    <a:pt x="103" y="19"/>
                  </a:lnTo>
                  <a:lnTo>
                    <a:pt x="103" y="17"/>
                  </a:lnTo>
                  <a:lnTo>
                    <a:pt x="99" y="13"/>
                  </a:lnTo>
                  <a:lnTo>
                    <a:pt x="86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73" name="Freeform 125"/>
            <p:cNvSpPr/>
            <p:nvPr/>
          </p:nvSpPr>
          <p:spPr bwMode="auto">
            <a:xfrm>
              <a:off x="1856" y="2150"/>
              <a:ext cx="102" cy="66"/>
            </a:xfrm>
            <a:custGeom>
              <a:avLst/>
              <a:gdLst>
                <a:gd name="T0" fmla="*/ 85 w 102"/>
                <a:gd name="T1" fmla="*/ 0 h 66"/>
                <a:gd name="T2" fmla="*/ 75 w 102"/>
                <a:gd name="T3" fmla="*/ 11 h 66"/>
                <a:gd name="T4" fmla="*/ 63 w 102"/>
                <a:gd name="T5" fmla="*/ 19 h 66"/>
                <a:gd name="T6" fmla="*/ 52 w 102"/>
                <a:gd name="T7" fmla="*/ 24 h 66"/>
                <a:gd name="T8" fmla="*/ 41 w 102"/>
                <a:gd name="T9" fmla="*/ 26 h 66"/>
                <a:gd name="T10" fmla="*/ 28 w 102"/>
                <a:gd name="T11" fmla="*/ 27 h 66"/>
                <a:gd name="T12" fmla="*/ 17 w 102"/>
                <a:gd name="T13" fmla="*/ 31 h 66"/>
                <a:gd name="T14" fmla="*/ 17 w 102"/>
                <a:gd name="T15" fmla="*/ 33 h 66"/>
                <a:gd name="T16" fmla="*/ 20 w 102"/>
                <a:gd name="T17" fmla="*/ 37 h 66"/>
                <a:gd name="T18" fmla="*/ 20 w 102"/>
                <a:gd name="T19" fmla="*/ 41 h 66"/>
                <a:gd name="T20" fmla="*/ 20 w 102"/>
                <a:gd name="T21" fmla="*/ 43 h 66"/>
                <a:gd name="T22" fmla="*/ 6 w 102"/>
                <a:gd name="T23" fmla="*/ 52 h 66"/>
                <a:gd name="T24" fmla="*/ 2 w 102"/>
                <a:gd name="T25" fmla="*/ 59 h 66"/>
                <a:gd name="T26" fmla="*/ 0 w 102"/>
                <a:gd name="T27" fmla="*/ 66 h 66"/>
                <a:gd name="T28" fmla="*/ 25 w 102"/>
                <a:gd name="T29" fmla="*/ 51 h 66"/>
                <a:gd name="T30" fmla="*/ 48 w 102"/>
                <a:gd name="T31" fmla="*/ 38 h 66"/>
                <a:gd name="T32" fmla="*/ 75 w 102"/>
                <a:gd name="T33" fmla="*/ 31 h 66"/>
                <a:gd name="T34" fmla="*/ 87 w 102"/>
                <a:gd name="T35" fmla="*/ 27 h 66"/>
                <a:gd name="T36" fmla="*/ 98 w 102"/>
                <a:gd name="T37" fmla="*/ 22 h 66"/>
                <a:gd name="T38" fmla="*/ 101 w 102"/>
                <a:gd name="T39" fmla="*/ 21 h 66"/>
                <a:gd name="T40" fmla="*/ 102 w 102"/>
                <a:gd name="T41" fmla="*/ 19 h 66"/>
                <a:gd name="T42" fmla="*/ 98 w 102"/>
                <a:gd name="T43" fmla="*/ 16 h 66"/>
                <a:gd name="T44" fmla="*/ 86 w 102"/>
                <a:gd name="T45" fmla="*/ 11 h 66"/>
                <a:gd name="T46" fmla="*/ 85 w 102"/>
                <a:gd name="T47" fmla="*/ 0 h 6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2"/>
                <a:gd name="T73" fmla="*/ 0 h 66"/>
                <a:gd name="T74" fmla="*/ 102 w 102"/>
                <a:gd name="T75" fmla="*/ 66 h 6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2" h="66">
                  <a:moveTo>
                    <a:pt x="85" y="0"/>
                  </a:moveTo>
                  <a:lnTo>
                    <a:pt x="75" y="11"/>
                  </a:lnTo>
                  <a:lnTo>
                    <a:pt x="63" y="19"/>
                  </a:lnTo>
                  <a:lnTo>
                    <a:pt x="52" y="24"/>
                  </a:lnTo>
                  <a:lnTo>
                    <a:pt x="41" y="26"/>
                  </a:lnTo>
                  <a:lnTo>
                    <a:pt x="28" y="27"/>
                  </a:lnTo>
                  <a:lnTo>
                    <a:pt x="17" y="31"/>
                  </a:lnTo>
                  <a:lnTo>
                    <a:pt x="17" y="33"/>
                  </a:lnTo>
                  <a:lnTo>
                    <a:pt x="20" y="37"/>
                  </a:lnTo>
                  <a:lnTo>
                    <a:pt x="20" y="41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2" y="59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8" y="38"/>
                  </a:lnTo>
                  <a:lnTo>
                    <a:pt x="75" y="31"/>
                  </a:lnTo>
                  <a:lnTo>
                    <a:pt x="87" y="27"/>
                  </a:lnTo>
                  <a:lnTo>
                    <a:pt x="98" y="22"/>
                  </a:lnTo>
                  <a:lnTo>
                    <a:pt x="101" y="21"/>
                  </a:lnTo>
                  <a:lnTo>
                    <a:pt x="102" y="19"/>
                  </a:lnTo>
                  <a:lnTo>
                    <a:pt x="98" y="16"/>
                  </a:lnTo>
                  <a:lnTo>
                    <a:pt x="86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74" name="Freeform 126"/>
            <p:cNvSpPr/>
            <p:nvPr/>
          </p:nvSpPr>
          <p:spPr bwMode="auto">
            <a:xfrm>
              <a:off x="1856" y="2150"/>
              <a:ext cx="102" cy="66"/>
            </a:xfrm>
            <a:custGeom>
              <a:avLst/>
              <a:gdLst>
                <a:gd name="T0" fmla="*/ 85 w 102"/>
                <a:gd name="T1" fmla="*/ 0 h 66"/>
                <a:gd name="T2" fmla="*/ 75 w 102"/>
                <a:gd name="T3" fmla="*/ 11 h 66"/>
                <a:gd name="T4" fmla="*/ 63 w 102"/>
                <a:gd name="T5" fmla="*/ 19 h 66"/>
                <a:gd name="T6" fmla="*/ 52 w 102"/>
                <a:gd name="T7" fmla="*/ 24 h 66"/>
                <a:gd name="T8" fmla="*/ 41 w 102"/>
                <a:gd name="T9" fmla="*/ 26 h 66"/>
                <a:gd name="T10" fmla="*/ 28 w 102"/>
                <a:gd name="T11" fmla="*/ 27 h 66"/>
                <a:gd name="T12" fmla="*/ 17 w 102"/>
                <a:gd name="T13" fmla="*/ 31 h 66"/>
                <a:gd name="T14" fmla="*/ 17 w 102"/>
                <a:gd name="T15" fmla="*/ 33 h 66"/>
                <a:gd name="T16" fmla="*/ 20 w 102"/>
                <a:gd name="T17" fmla="*/ 37 h 66"/>
                <a:gd name="T18" fmla="*/ 20 w 102"/>
                <a:gd name="T19" fmla="*/ 41 h 66"/>
                <a:gd name="T20" fmla="*/ 20 w 102"/>
                <a:gd name="T21" fmla="*/ 43 h 66"/>
                <a:gd name="T22" fmla="*/ 6 w 102"/>
                <a:gd name="T23" fmla="*/ 52 h 66"/>
                <a:gd name="T24" fmla="*/ 2 w 102"/>
                <a:gd name="T25" fmla="*/ 59 h 66"/>
                <a:gd name="T26" fmla="*/ 0 w 102"/>
                <a:gd name="T27" fmla="*/ 66 h 66"/>
                <a:gd name="T28" fmla="*/ 25 w 102"/>
                <a:gd name="T29" fmla="*/ 51 h 66"/>
                <a:gd name="T30" fmla="*/ 48 w 102"/>
                <a:gd name="T31" fmla="*/ 38 h 66"/>
                <a:gd name="T32" fmla="*/ 75 w 102"/>
                <a:gd name="T33" fmla="*/ 31 h 66"/>
                <a:gd name="T34" fmla="*/ 87 w 102"/>
                <a:gd name="T35" fmla="*/ 27 h 66"/>
                <a:gd name="T36" fmla="*/ 98 w 102"/>
                <a:gd name="T37" fmla="*/ 22 h 66"/>
                <a:gd name="T38" fmla="*/ 101 w 102"/>
                <a:gd name="T39" fmla="*/ 21 h 66"/>
                <a:gd name="T40" fmla="*/ 102 w 102"/>
                <a:gd name="T41" fmla="*/ 19 h 66"/>
                <a:gd name="T42" fmla="*/ 98 w 102"/>
                <a:gd name="T43" fmla="*/ 16 h 66"/>
                <a:gd name="T44" fmla="*/ 86 w 102"/>
                <a:gd name="T45" fmla="*/ 11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2"/>
                <a:gd name="T70" fmla="*/ 0 h 66"/>
                <a:gd name="T71" fmla="*/ 102 w 102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2" h="66">
                  <a:moveTo>
                    <a:pt x="85" y="0"/>
                  </a:moveTo>
                  <a:lnTo>
                    <a:pt x="75" y="11"/>
                  </a:lnTo>
                  <a:lnTo>
                    <a:pt x="63" y="19"/>
                  </a:lnTo>
                  <a:lnTo>
                    <a:pt x="52" y="24"/>
                  </a:lnTo>
                  <a:lnTo>
                    <a:pt x="41" y="26"/>
                  </a:lnTo>
                  <a:lnTo>
                    <a:pt x="28" y="27"/>
                  </a:lnTo>
                  <a:lnTo>
                    <a:pt x="17" y="31"/>
                  </a:lnTo>
                  <a:lnTo>
                    <a:pt x="17" y="33"/>
                  </a:lnTo>
                  <a:lnTo>
                    <a:pt x="20" y="37"/>
                  </a:lnTo>
                  <a:lnTo>
                    <a:pt x="20" y="41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2" y="59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8" y="38"/>
                  </a:lnTo>
                  <a:lnTo>
                    <a:pt x="75" y="31"/>
                  </a:lnTo>
                  <a:lnTo>
                    <a:pt x="87" y="27"/>
                  </a:lnTo>
                  <a:lnTo>
                    <a:pt x="98" y="22"/>
                  </a:lnTo>
                  <a:lnTo>
                    <a:pt x="101" y="21"/>
                  </a:lnTo>
                  <a:lnTo>
                    <a:pt x="102" y="19"/>
                  </a:lnTo>
                  <a:lnTo>
                    <a:pt x="98" y="16"/>
                  </a:lnTo>
                  <a:lnTo>
                    <a:pt x="86" y="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75" name="Freeform 127"/>
            <p:cNvSpPr/>
            <p:nvPr/>
          </p:nvSpPr>
          <p:spPr bwMode="auto">
            <a:xfrm>
              <a:off x="2218" y="2114"/>
              <a:ext cx="80" cy="45"/>
            </a:xfrm>
            <a:custGeom>
              <a:avLst/>
              <a:gdLst>
                <a:gd name="T0" fmla="*/ 3 w 80"/>
                <a:gd name="T1" fmla="*/ 39 h 45"/>
                <a:gd name="T2" fmla="*/ 32 w 80"/>
                <a:gd name="T3" fmla="*/ 40 h 45"/>
                <a:gd name="T4" fmla="*/ 60 w 80"/>
                <a:gd name="T5" fmla="*/ 45 h 45"/>
                <a:gd name="T6" fmla="*/ 60 w 80"/>
                <a:gd name="T7" fmla="*/ 41 h 45"/>
                <a:gd name="T8" fmla="*/ 58 w 80"/>
                <a:gd name="T9" fmla="*/ 38 h 45"/>
                <a:gd name="T10" fmla="*/ 53 w 80"/>
                <a:gd name="T11" fmla="*/ 30 h 45"/>
                <a:gd name="T12" fmla="*/ 79 w 80"/>
                <a:gd name="T13" fmla="*/ 29 h 45"/>
                <a:gd name="T14" fmla="*/ 80 w 80"/>
                <a:gd name="T15" fmla="*/ 25 h 45"/>
                <a:gd name="T16" fmla="*/ 78 w 80"/>
                <a:gd name="T17" fmla="*/ 23 h 45"/>
                <a:gd name="T18" fmla="*/ 65 w 80"/>
                <a:gd name="T19" fmla="*/ 19 h 45"/>
                <a:gd name="T20" fmla="*/ 54 w 80"/>
                <a:gd name="T21" fmla="*/ 14 h 45"/>
                <a:gd name="T22" fmla="*/ 44 w 80"/>
                <a:gd name="T23" fmla="*/ 7 h 45"/>
                <a:gd name="T24" fmla="*/ 35 w 80"/>
                <a:gd name="T25" fmla="*/ 0 h 45"/>
                <a:gd name="T26" fmla="*/ 35 w 80"/>
                <a:gd name="T27" fmla="*/ 5 h 45"/>
                <a:gd name="T28" fmla="*/ 18 w 80"/>
                <a:gd name="T29" fmla="*/ 20 h 45"/>
                <a:gd name="T30" fmla="*/ 0 w 80"/>
                <a:gd name="T31" fmla="*/ 34 h 45"/>
                <a:gd name="T32" fmla="*/ 3 w 80"/>
                <a:gd name="T33" fmla="*/ 39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45"/>
                <a:gd name="T53" fmla="*/ 80 w 80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45">
                  <a:moveTo>
                    <a:pt x="3" y="39"/>
                  </a:moveTo>
                  <a:lnTo>
                    <a:pt x="32" y="40"/>
                  </a:lnTo>
                  <a:lnTo>
                    <a:pt x="60" y="45"/>
                  </a:lnTo>
                  <a:lnTo>
                    <a:pt x="60" y="41"/>
                  </a:lnTo>
                  <a:lnTo>
                    <a:pt x="58" y="38"/>
                  </a:lnTo>
                  <a:lnTo>
                    <a:pt x="53" y="30"/>
                  </a:lnTo>
                  <a:lnTo>
                    <a:pt x="79" y="29"/>
                  </a:lnTo>
                  <a:lnTo>
                    <a:pt x="80" y="25"/>
                  </a:lnTo>
                  <a:lnTo>
                    <a:pt x="78" y="23"/>
                  </a:lnTo>
                  <a:lnTo>
                    <a:pt x="65" y="19"/>
                  </a:lnTo>
                  <a:lnTo>
                    <a:pt x="54" y="14"/>
                  </a:lnTo>
                  <a:lnTo>
                    <a:pt x="44" y="7"/>
                  </a:lnTo>
                  <a:lnTo>
                    <a:pt x="35" y="0"/>
                  </a:lnTo>
                  <a:lnTo>
                    <a:pt x="35" y="5"/>
                  </a:lnTo>
                  <a:lnTo>
                    <a:pt x="18" y="20"/>
                  </a:lnTo>
                  <a:lnTo>
                    <a:pt x="0" y="34"/>
                  </a:lnTo>
                  <a:lnTo>
                    <a:pt x="3" y="39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76" name="Freeform 128"/>
            <p:cNvSpPr/>
            <p:nvPr/>
          </p:nvSpPr>
          <p:spPr bwMode="auto">
            <a:xfrm>
              <a:off x="1755" y="2092"/>
              <a:ext cx="497" cy="118"/>
            </a:xfrm>
            <a:custGeom>
              <a:avLst/>
              <a:gdLst>
                <a:gd name="T0" fmla="*/ 188 w 497"/>
                <a:gd name="T1" fmla="*/ 10 h 118"/>
                <a:gd name="T2" fmla="*/ 156 w 497"/>
                <a:gd name="T3" fmla="*/ 16 h 118"/>
                <a:gd name="T4" fmla="*/ 127 w 497"/>
                <a:gd name="T5" fmla="*/ 24 h 118"/>
                <a:gd name="T6" fmla="*/ 64 w 497"/>
                <a:gd name="T7" fmla="*/ 43 h 118"/>
                <a:gd name="T8" fmla="*/ 32 w 497"/>
                <a:gd name="T9" fmla="*/ 50 h 118"/>
                <a:gd name="T10" fmla="*/ 0 w 497"/>
                <a:gd name="T11" fmla="*/ 56 h 118"/>
                <a:gd name="T12" fmla="*/ 0 w 497"/>
                <a:gd name="T13" fmla="*/ 62 h 118"/>
                <a:gd name="T14" fmla="*/ 15 w 497"/>
                <a:gd name="T15" fmla="*/ 76 h 118"/>
                <a:gd name="T16" fmla="*/ 34 w 497"/>
                <a:gd name="T17" fmla="*/ 86 h 118"/>
                <a:gd name="T18" fmla="*/ 44 w 497"/>
                <a:gd name="T19" fmla="*/ 90 h 118"/>
                <a:gd name="T20" fmla="*/ 54 w 497"/>
                <a:gd name="T21" fmla="*/ 91 h 118"/>
                <a:gd name="T22" fmla="*/ 64 w 497"/>
                <a:gd name="T23" fmla="*/ 90 h 118"/>
                <a:gd name="T24" fmla="*/ 74 w 497"/>
                <a:gd name="T25" fmla="*/ 89 h 118"/>
                <a:gd name="T26" fmla="*/ 89 w 497"/>
                <a:gd name="T27" fmla="*/ 82 h 118"/>
                <a:gd name="T28" fmla="*/ 104 w 497"/>
                <a:gd name="T29" fmla="*/ 74 h 118"/>
                <a:gd name="T30" fmla="*/ 118 w 497"/>
                <a:gd name="T31" fmla="*/ 65 h 118"/>
                <a:gd name="T32" fmla="*/ 133 w 497"/>
                <a:gd name="T33" fmla="*/ 57 h 118"/>
                <a:gd name="T34" fmla="*/ 151 w 497"/>
                <a:gd name="T35" fmla="*/ 55 h 118"/>
                <a:gd name="T36" fmla="*/ 169 w 497"/>
                <a:gd name="T37" fmla="*/ 57 h 118"/>
                <a:gd name="T38" fmla="*/ 174 w 497"/>
                <a:gd name="T39" fmla="*/ 58 h 118"/>
                <a:gd name="T40" fmla="*/ 178 w 497"/>
                <a:gd name="T41" fmla="*/ 61 h 118"/>
                <a:gd name="T42" fmla="*/ 187 w 497"/>
                <a:gd name="T43" fmla="*/ 69 h 118"/>
                <a:gd name="T44" fmla="*/ 224 w 497"/>
                <a:gd name="T45" fmla="*/ 96 h 118"/>
                <a:gd name="T46" fmla="*/ 244 w 497"/>
                <a:gd name="T47" fmla="*/ 106 h 118"/>
                <a:gd name="T48" fmla="*/ 266 w 497"/>
                <a:gd name="T49" fmla="*/ 114 h 118"/>
                <a:gd name="T50" fmla="*/ 281 w 497"/>
                <a:gd name="T51" fmla="*/ 117 h 118"/>
                <a:gd name="T52" fmla="*/ 296 w 497"/>
                <a:gd name="T53" fmla="*/ 118 h 118"/>
                <a:gd name="T54" fmla="*/ 309 w 497"/>
                <a:gd name="T55" fmla="*/ 117 h 118"/>
                <a:gd name="T56" fmla="*/ 323 w 497"/>
                <a:gd name="T57" fmla="*/ 114 h 118"/>
                <a:gd name="T58" fmla="*/ 334 w 497"/>
                <a:gd name="T59" fmla="*/ 110 h 118"/>
                <a:gd name="T60" fmla="*/ 346 w 497"/>
                <a:gd name="T61" fmla="*/ 105 h 118"/>
                <a:gd name="T62" fmla="*/ 367 w 497"/>
                <a:gd name="T63" fmla="*/ 91 h 118"/>
                <a:gd name="T64" fmla="*/ 406 w 497"/>
                <a:gd name="T65" fmla="*/ 57 h 118"/>
                <a:gd name="T66" fmla="*/ 415 w 497"/>
                <a:gd name="T67" fmla="*/ 55 h 118"/>
                <a:gd name="T68" fmla="*/ 423 w 497"/>
                <a:gd name="T69" fmla="*/ 57 h 118"/>
                <a:gd name="T70" fmla="*/ 433 w 497"/>
                <a:gd name="T71" fmla="*/ 61 h 118"/>
                <a:gd name="T72" fmla="*/ 442 w 497"/>
                <a:gd name="T73" fmla="*/ 62 h 118"/>
                <a:gd name="T74" fmla="*/ 452 w 497"/>
                <a:gd name="T75" fmla="*/ 62 h 118"/>
                <a:gd name="T76" fmla="*/ 461 w 497"/>
                <a:gd name="T77" fmla="*/ 61 h 118"/>
                <a:gd name="T78" fmla="*/ 481 w 497"/>
                <a:gd name="T79" fmla="*/ 53 h 118"/>
                <a:gd name="T80" fmla="*/ 490 w 497"/>
                <a:gd name="T81" fmla="*/ 48 h 118"/>
                <a:gd name="T82" fmla="*/ 496 w 497"/>
                <a:gd name="T83" fmla="*/ 40 h 118"/>
                <a:gd name="T84" fmla="*/ 497 w 497"/>
                <a:gd name="T85" fmla="*/ 27 h 118"/>
                <a:gd name="T86" fmla="*/ 496 w 497"/>
                <a:gd name="T87" fmla="*/ 13 h 118"/>
                <a:gd name="T88" fmla="*/ 492 w 497"/>
                <a:gd name="T89" fmla="*/ 8 h 118"/>
                <a:gd name="T90" fmla="*/ 488 w 497"/>
                <a:gd name="T91" fmla="*/ 4 h 118"/>
                <a:gd name="T92" fmla="*/ 482 w 497"/>
                <a:gd name="T93" fmla="*/ 3 h 118"/>
                <a:gd name="T94" fmla="*/ 476 w 497"/>
                <a:gd name="T95" fmla="*/ 2 h 118"/>
                <a:gd name="T96" fmla="*/ 457 w 497"/>
                <a:gd name="T97" fmla="*/ 0 h 118"/>
                <a:gd name="T98" fmla="*/ 440 w 497"/>
                <a:gd name="T99" fmla="*/ 0 h 118"/>
                <a:gd name="T100" fmla="*/ 403 w 497"/>
                <a:gd name="T101" fmla="*/ 3 h 118"/>
                <a:gd name="T102" fmla="*/ 378 w 497"/>
                <a:gd name="T103" fmla="*/ 5 h 118"/>
                <a:gd name="T104" fmla="*/ 353 w 497"/>
                <a:gd name="T105" fmla="*/ 5 h 118"/>
                <a:gd name="T106" fmla="*/ 303 w 497"/>
                <a:gd name="T107" fmla="*/ 4 h 118"/>
                <a:gd name="T108" fmla="*/ 254 w 497"/>
                <a:gd name="T109" fmla="*/ 2 h 118"/>
                <a:gd name="T110" fmla="*/ 229 w 497"/>
                <a:gd name="T111" fmla="*/ 2 h 118"/>
                <a:gd name="T112" fmla="*/ 204 w 497"/>
                <a:gd name="T113" fmla="*/ 3 h 118"/>
                <a:gd name="T114" fmla="*/ 188 w 497"/>
                <a:gd name="T115" fmla="*/ 10 h 11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97"/>
                <a:gd name="T175" fmla="*/ 0 h 118"/>
                <a:gd name="T176" fmla="*/ 497 w 497"/>
                <a:gd name="T177" fmla="*/ 118 h 11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97" h="118">
                  <a:moveTo>
                    <a:pt x="188" y="10"/>
                  </a:moveTo>
                  <a:lnTo>
                    <a:pt x="156" y="16"/>
                  </a:lnTo>
                  <a:lnTo>
                    <a:pt x="127" y="24"/>
                  </a:lnTo>
                  <a:lnTo>
                    <a:pt x="64" y="43"/>
                  </a:lnTo>
                  <a:lnTo>
                    <a:pt x="32" y="50"/>
                  </a:lnTo>
                  <a:lnTo>
                    <a:pt x="0" y="56"/>
                  </a:lnTo>
                  <a:lnTo>
                    <a:pt x="0" y="62"/>
                  </a:lnTo>
                  <a:lnTo>
                    <a:pt x="15" y="76"/>
                  </a:lnTo>
                  <a:lnTo>
                    <a:pt x="34" y="86"/>
                  </a:lnTo>
                  <a:lnTo>
                    <a:pt x="44" y="90"/>
                  </a:lnTo>
                  <a:lnTo>
                    <a:pt x="54" y="91"/>
                  </a:lnTo>
                  <a:lnTo>
                    <a:pt x="64" y="90"/>
                  </a:lnTo>
                  <a:lnTo>
                    <a:pt x="74" y="89"/>
                  </a:lnTo>
                  <a:lnTo>
                    <a:pt x="89" y="82"/>
                  </a:lnTo>
                  <a:lnTo>
                    <a:pt x="104" y="74"/>
                  </a:lnTo>
                  <a:lnTo>
                    <a:pt x="118" y="65"/>
                  </a:lnTo>
                  <a:lnTo>
                    <a:pt x="133" y="57"/>
                  </a:lnTo>
                  <a:lnTo>
                    <a:pt x="151" y="55"/>
                  </a:lnTo>
                  <a:lnTo>
                    <a:pt x="169" y="57"/>
                  </a:lnTo>
                  <a:lnTo>
                    <a:pt x="174" y="58"/>
                  </a:lnTo>
                  <a:lnTo>
                    <a:pt x="178" y="61"/>
                  </a:lnTo>
                  <a:lnTo>
                    <a:pt x="187" y="69"/>
                  </a:lnTo>
                  <a:lnTo>
                    <a:pt x="224" y="96"/>
                  </a:lnTo>
                  <a:lnTo>
                    <a:pt x="244" y="106"/>
                  </a:lnTo>
                  <a:lnTo>
                    <a:pt x="266" y="114"/>
                  </a:lnTo>
                  <a:lnTo>
                    <a:pt x="281" y="117"/>
                  </a:lnTo>
                  <a:lnTo>
                    <a:pt x="296" y="118"/>
                  </a:lnTo>
                  <a:lnTo>
                    <a:pt x="309" y="117"/>
                  </a:lnTo>
                  <a:lnTo>
                    <a:pt x="323" y="114"/>
                  </a:lnTo>
                  <a:lnTo>
                    <a:pt x="334" y="110"/>
                  </a:lnTo>
                  <a:lnTo>
                    <a:pt x="346" y="105"/>
                  </a:lnTo>
                  <a:lnTo>
                    <a:pt x="367" y="91"/>
                  </a:lnTo>
                  <a:lnTo>
                    <a:pt x="406" y="57"/>
                  </a:lnTo>
                  <a:lnTo>
                    <a:pt x="415" y="55"/>
                  </a:lnTo>
                  <a:lnTo>
                    <a:pt x="423" y="57"/>
                  </a:lnTo>
                  <a:lnTo>
                    <a:pt x="433" y="61"/>
                  </a:lnTo>
                  <a:lnTo>
                    <a:pt x="442" y="62"/>
                  </a:lnTo>
                  <a:lnTo>
                    <a:pt x="452" y="62"/>
                  </a:lnTo>
                  <a:lnTo>
                    <a:pt x="461" y="61"/>
                  </a:lnTo>
                  <a:lnTo>
                    <a:pt x="481" y="53"/>
                  </a:lnTo>
                  <a:lnTo>
                    <a:pt x="490" y="48"/>
                  </a:lnTo>
                  <a:lnTo>
                    <a:pt x="496" y="40"/>
                  </a:lnTo>
                  <a:lnTo>
                    <a:pt x="497" y="27"/>
                  </a:lnTo>
                  <a:lnTo>
                    <a:pt x="496" y="13"/>
                  </a:lnTo>
                  <a:lnTo>
                    <a:pt x="492" y="8"/>
                  </a:lnTo>
                  <a:lnTo>
                    <a:pt x="488" y="4"/>
                  </a:lnTo>
                  <a:lnTo>
                    <a:pt x="482" y="3"/>
                  </a:lnTo>
                  <a:lnTo>
                    <a:pt x="476" y="2"/>
                  </a:lnTo>
                  <a:lnTo>
                    <a:pt x="457" y="0"/>
                  </a:lnTo>
                  <a:lnTo>
                    <a:pt x="440" y="0"/>
                  </a:lnTo>
                  <a:lnTo>
                    <a:pt x="403" y="3"/>
                  </a:lnTo>
                  <a:lnTo>
                    <a:pt x="378" y="5"/>
                  </a:lnTo>
                  <a:lnTo>
                    <a:pt x="353" y="5"/>
                  </a:lnTo>
                  <a:lnTo>
                    <a:pt x="303" y="4"/>
                  </a:lnTo>
                  <a:lnTo>
                    <a:pt x="254" y="2"/>
                  </a:lnTo>
                  <a:lnTo>
                    <a:pt x="229" y="2"/>
                  </a:lnTo>
                  <a:lnTo>
                    <a:pt x="204" y="3"/>
                  </a:lnTo>
                  <a:lnTo>
                    <a:pt x="188" y="10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77" name="Freeform 129"/>
            <p:cNvSpPr/>
            <p:nvPr/>
          </p:nvSpPr>
          <p:spPr bwMode="auto">
            <a:xfrm>
              <a:off x="2221" y="2104"/>
              <a:ext cx="21" cy="19"/>
            </a:xfrm>
            <a:custGeom>
              <a:avLst/>
              <a:gdLst>
                <a:gd name="T0" fmla="*/ 11 w 21"/>
                <a:gd name="T1" fmla="*/ 19 h 19"/>
                <a:gd name="T2" fmla="*/ 17 w 21"/>
                <a:gd name="T3" fmla="*/ 16 h 19"/>
                <a:gd name="T4" fmla="*/ 20 w 21"/>
                <a:gd name="T5" fmla="*/ 14 h 19"/>
                <a:gd name="T6" fmla="*/ 21 w 21"/>
                <a:gd name="T7" fmla="*/ 10 h 19"/>
                <a:gd name="T8" fmla="*/ 20 w 21"/>
                <a:gd name="T9" fmla="*/ 6 h 19"/>
                <a:gd name="T10" fmla="*/ 17 w 21"/>
                <a:gd name="T11" fmla="*/ 2 h 19"/>
                <a:gd name="T12" fmla="*/ 11 w 21"/>
                <a:gd name="T13" fmla="*/ 0 h 19"/>
                <a:gd name="T14" fmla="*/ 4 w 21"/>
                <a:gd name="T15" fmla="*/ 2 h 19"/>
                <a:gd name="T16" fmla="*/ 1 w 21"/>
                <a:gd name="T17" fmla="*/ 6 h 19"/>
                <a:gd name="T18" fmla="*/ 0 w 21"/>
                <a:gd name="T19" fmla="*/ 10 h 19"/>
                <a:gd name="T20" fmla="*/ 1 w 21"/>
                <a:gd name="T21" fmla="*/ 14 h 19"/>
                <a:gd name="T22" fmla="*/ 4 w 21"/>
                <a:gd name="T23" fmla="*/ 16 h 19"/>
                <a:gd name="T24" fmla="*/ 11 w 21"/>
                <a:gd name="T25" fmla="*/ 19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9"/>
                <a:gd name="T41" fmla="*/ 21 w 21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9">
                  <a:moveTo>
                    <a:pt x="11" y="19"/>
                  </a:moveTo>
                  <a:lnTo>
                    <a:pt x="17" y="16"/>
                  </a:lnTo>
                  <a:lnTo>
                    <a:pt x="20" y="14"/>
                  </a:lnTo>
                  <a:lnTo>
                    <a:pt x="21" y="10"/>
                  </a:lnTo>
                  <a:lnTo>
                    <a:pt x="20" y="6"/>
                  </a:lnTo>
                  <a:lnTo>
                    <a:pt x="17" y="2"/>
                  </a:lnTo>
                  <a:lnTo>
                    <a:pt x="11" y="0"/>
                  </a:lnTo>
                  <a:lnTo>
                    <a:pt x="4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11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78" name="Freeform 130"/>
            <p:cNvSpPr/>
            <p:nvPr/>
          </p:nvSpPr>
          <p:spPr bwMode="auto">
            <a:xfrm>
              <a:off x="1813" y="2119"/>
              <a:ext cx="93" cy="47"/>
            </a:xfrm>
            <a:custGeom>
              <a:avLst/>
              <a:gdLst>
                <a:gd name="T0" fmla="*/ 93 w 93"/>
                <a:gd name="T1" fmla="*/ 0 h 47"/>
                <a:gd name="T2" fmla="*/ 88 w 93"/>
                <a:gd name="T3" fmla="*/ 0 h 47"/>
                <a:gd name="T4" fmla="*/ 66 w 93"/>
                <a:gd name="T5" fmla="*/ 13 h 47"/>
                <a:gd name="T6" fmla="*/ 43 w 93"/>
                <a:gd name="T7" fmla="*/ 24 h 47"/>
                <a:gd name="T8" fmla="*/ 21 w 93"/>
                <a:gd name="T9" fmla="*/ 31 h 47"/>
                <a:gd name="T10" fmla="*/ 11 w 93"/>
                <a:gd name="T11" fmla="*/ 34 h 47"/>
                <a:gd name="T12" fmla="*/ 0 w 93"/>
                <a:gd name="T13" fmla="*/ 35 h 47"/>
                <a:gd name="T14" fmla="*/ 4 w 93"/>
                <a:gd name="T15" fmla="*/ 42 h 47"/>
                <a:gd name="T16" fmla="*/ 10 w 93"/>
                <a:gd name="T17" fmla="*/ 45 h 47"/>
                <a:gd name="T18" fmla="*/ 16 w 93"/>
                <a:gd name="T19" fmla="*/ 47 h 47"/>
                <a:gd name="T20" fmla="*/ 22 w 93"/>
                <a:gd name="T21" fmla="*/ 45 h 47"/>
                <a:gd name="T22" fmla="*/ 36 w 93"/>
                <a:gd name="T23" fmla="*/ 39 h 47"/>
                <a:gd name="T24" fmla="*/ 48 w 93"/>
                <a:gd name="T25" fmla="*/ 30 h 47"/>
                <a:gd name="T26" fmla="*/ 70 w 93"/>
                <a:gd name="T27" fmla="*/ 9 h 47"/>
                <a:gd name="T28" fmla="*/ 86 w 93"/>
                <a:gd name="T29" fmla="*/ 1 h 47"/>
                <a:gd name="T30" fmla="*/ 93 w 93"/>
                <a:gd name="T31" fmla="*/ 0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3"/>
                <a:gd name="T49" fmla="*/ 0 h 47"/>
                <a:gd name="T50" fmla="*/ 93 w 93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3" h="47">
                  <a:moveTo>
                    <a:pt x="93" y="0"/>
                  </a:moveTo>
                  <a:lnTo>
                    <a:pt x="88" y="0"/>
                  </a:lnTo>
                  <a:lnTo>
                    <a:pt x="66" y="13"/>
                  </a:lnTo>
                  <a:lnTo>
                    <a:pt x="43" y="24"/>
                  </a:lnTo>
                  <a:lnTo>
                    <a:pt x="21" y="31"/>
                  </a:lnTo>
                  <a:lnTo>
                    <a:pt x="11" y="34"/>
                  </a:lnTo>
                  <a:lnTo>
                    <a:pt x="0" y="35"/>
                  </a:lnTo>
                  <a:lnTo>
                    <a:pt x="4" y="42"/>
                  </a:lnTo>
                  <a:lnTo>
                    <a:pt x="10" y="45"/>
                  </a:lnTo>
                  <a:lnTo>
                    <a:pt x="16" y="47"/>
                  </a:lnTo>
                  <a:lnTo>
                    <a:pt x="22" y="45"/>
                  </a:lnTo>
                  <a:lnTo>
                    <a:pt x="36" y="39"/>
                  </a:lnTo>
                  <a:lnTo>
                    <a:pt x="48" y="30"/>
                  </a:lnTo>
                  <a:lnTo>
                    <a:pt x="70" y="9"/>
                  </a:lnTo>
                  <a:lnTo>
                    <a:pt x="86" y="1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79" name="Freeform 131"/>
            <p:cNvSpPr/>
            <p:nvPr/>
          </p:nvSpPr>
          <p:spPr bwMode="auto">
            <a:xfrm>
              <a:off x="1913" y="2129"/>
              <a:ext cx="48" cy="14"/>
            </a:xfrm>
            <a:custGeom>
              <a:avLst/>
              <a:gdLst>
                <a:gd name="T0" fmla="*/ 48 w 48"/>
                <a:gd name="T1" fmla="*/ 6 h 14"/>
                <a:gd name="T2" fmla="*/ 0 w 48"/>
                <a:gd name="T3" fmla="*/ 0 h 14"/>
                <a:gd name="T4" fmla="*/ 9 w 48"/>
                <a:gd name="T5" fmla="*/ 8 h 14"/>
                <a:gd name="T6" fmla="*/ 20 w 48"/>
                <a:gd name="T7" fmla="*/ 13 h 14"/>
                <a:gd name="T8" fmla="*/ 30 w 48"/>
                <a:gd name="T9" fmla="*/ 14 h 14"/>
                <a:gd name="T10" fmla="*/ 43 w 48"/>
                <a:gd name="T11" fmla="*/ 13 h 14"/>
                <a:gd name="T12" fmla="*/ 45 w 48"/>
                <a:gd name="T13" fmla="*/ 10 h 14"/>
                <a:gd name="T14" fmla="*/ 48 w 48"/>
                <a:gd name="T15" fmla="*/ 6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8"/>
                <a:gd name="T25" fmla="*/ 0 h 14"/>
                <a:gd name="T26" fmla="*/ 48 w 48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8" h="14">
                  <a:moveTo>
                    <a:pt x="48" y="6"/>
                  </a:moveTo>
                  <a:lnTo>
                    <a:pt x="0" y="0"/>
                  </a:lnTo>
                  <a:lnTo>
                    <a:pt x="9" y="8"/>
                  </a:lnTo>
                  <a:lnTo>
                    <a:pt x="20" y="13"/>
                  </a:lnTo>
                  <a:lnTo>
                    <a:pt x="30" y="14"/>
                  </a:lnTo>
                  <a:lnTo>
                    <a:pt x="43" y="13"/>
                  </a:lnTo>
                  <a:lnTo>
                    <a:pt x="45" y="1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80" name="Freeform 132"/>
            <p:cNvSpPr/>
            <p:nvPr/>
          </p:nvSpPr>
          <p:spPr bwMode="auto">
            <a:xfrm>
              <a:off x="1952" y="2149"/>
              <a:ext cx="42" cy="15"/>
            </a:xfrm>
            <a:custGeom>
              <a:avLst/>
              <a:gdLst>
                <a:gd name="T0" fmla="*/ 0 w 42"/>
                <a:gd name="T1" fmla="*/ 6 h 15"/>
                <a:gd name="T2" fmla="*/ 19 w 42"/>
                <a:gd name="T3" fmla="*/ 5 h 15"/>
                <a:gd name="T4" fmla="*/ 35 w 42"/>
                <a:gd name="T5" fmla="*/ 1 h 15"/>
                <a:gd name="T6" fmla="*/ 39 w 42"/>
                <a:gd name="T7" fmla="*/ 0 h 15"/>
                <a:gd name="T8" fmla="*/ 41 w 42"/>
                <a:gd name="T9" fmla="*/ 1 h 15"/>
                <a:gd name="T10" fmla="*/ 42 w 42"/>
                <a:gd name="T11" fmla="*/ 5 h 15"/>
                <a:gd name="T12" fmla="*/ 41 w 42"/>
                <a:gd name="T13" fmla="*/ 10 h 15"/>
                <a:gd name="T14" fmla="*/ 37 w 42"/>
                <a:gd name="T15" fmla="*/ 13 h 15"/>
                <a:gd name="T16" fmla="*/ 34 w 42"/>
                <a:gd name="T17" fmla="*/ 14 h 15"/>
                <a:gd name="T18" fmla="*/ 16 w 42"/>
                <a:gd name="T19" fmla="*/ 15 h 15"/>
                <a:gd name="T20" fmla="*/ 7 w 42"/>
                <a:gd name="T21" fmla="*/ 14 h 15"/>
                <a:gd name="T22" fmla="*/ 0 w 42"/>
                <a:gd name="T23" fmla="*/ 9 h 15"/>
                <a:gd name="T24" fmla="*/ 0 w 42"/>
                <a:gd name="T25" fmla="*/ 6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15"/>
                <a:gd name="T41" fmla="*/ 42 w 42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15">
                  <a:moveTo>
                    <a:pt x="0" y="6"/>
                  </a:moveTo>
                  <a:lnTo>
                    <a:pt x="19" y="5"/>
                  </a:lnTo>
                  <a:lnTo>
                    <a:pt x="35" y="1"/>
                  </a:lnTo>
                  <a:lnTo>
                    <a:pt x="39" y="0"/>
                  </a:lnTo>
                  <a:lnTo>
                    <a:pt x="41" y="1"/>
                  </a:lnTo>
                  <a:lnTo>
                    <a:pt x="42" y="5"/>
                  </a:lnTo>
                  <a:lnTo>
                    <a:pt x="41" y="10"/>
                  </a:lnTo>
                  <a:lnTo>
                    <a:pt x="37" y="13"/>
                  </a:lnTo>
                  <a:lnTo>
                    <a:pt x="34" y="14"/>
                  </a:lnTo>
                  <a:lnTo>
                    <a:pt x="16" y="15"/>
                  </a:lnTo>
                  <a:lnTo>
                    <a:pt x="7" y="14"/>
                  </a:lnTo>
                  <a:lnTo>
                    <a:pt x="0" y="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81" name="Freeform 133"/>
            <p:cNvSpPr/>
            <p:nvPr/>
          </p:nvSpPr>
          <p:spPr bwMode="auto">
            <a:xfrm>
              <a:off x="1974" y="2137"/>
              <a:ext cx="27" cy="2"/>
            </a:xfrm>
            <a:custGeom>
              <a:avLst/>
              <a:gdLst>
                <a:gd name="T0" fmla="*/ 0 w 27"/>
                <a:gd name="T1" fmla="*/ 1 h 2"/>
                <a:gd name="T2" fmla="*/ 27 w 27"/>
                <a:gd name="T3" fmla="*/ 0 h 2"/>
                <a:gd name="T4" fmla="*/ 13 w 27"/>
                <a:gd name="T5" fmla="*/ 2 h 2"/>
                <a:gd name="T6" fmla="*/ 7 w 27"/>
                <a:gd name="T7" fmla="*/ 2 h 2"/>
                <a:gd name="T8" fmla="*/ 0 w 27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"/>
                <a:gd name="T17" fmla="*/ 27 w 27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">
                  <a:moveTo>
                    <a:pt x="0" y="1"/>
                  </a:moveTo>
                  <a:lnTo>
                    <a:pt x="27" y="0"/>
                  </a:lnTo>
                  <a:lnTo>
                    <a:pt x="13" y="2"/>
                  </a:lnTo>
                  <a:lnTo>
                    <a:pt x="7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82" name="Freeform 134"/>
            <p:cNvSpPr/>
            <p:nvPr/>
          </p:nvSpPr>
          <p:spPr bwMode="auto">
            <a:xfrm>
              <a:off x="1989" y="2158"/>
              <a:ext cx="48" cy="25"/>
            </a:xfrm>
            <a:custGeom>
              <a:avLst/>
              <a:gdLst>
                <a:gd name="T0" fmla="*/ 0 w 48"/>
                <a:gd name="T1" fmla="*/ 16 h 25"/>
                <a:gd name="T2" fmla="*/ 12 w 48"/>
                <a:gd name="T3" fmla="*/ 14 h 25"/>
                <a:gd name="T4" fmla="*/ 22 w 48"/>
                <a:gd name="T5" fmla="*/ 10 h 25"/>
                <a:gd name="T6" fmla="*/ 42 w 48"/>
                <a:gd name="T7" fmla="*/ 0 h 25"/>
                <a:gd name="T8" fmla="*/ 47 w 48"/>
                <a:gd name="T9" fmla="*/ 0 h 25"/>
                <a:gd name="T10" fmla="*/ 48 w 48"/>
                <a:gd name="T11" fmla="*/ 5 h 25"/>
                <a:gd name="T12" fmla="*/ 48 w 48"/>
                <a:gd name="T13" fmla="*/ 10 h 25"/>
                <a:gd name="T14" fmla="*/ 43 w 48"/>
                <a:gd name="T15" fmla="*/ 18 h 25"/>
                <a:gd name="T16" fmla="*/ 33 w 48"/>
                <a:gd name="T17" fmla="*/ 23 h 25"/>
                <a:gd name="T18" fmla="*/ 23 w 48"/>
                <a:gd name="T19" fmla="*/ 25 h 25"/>
                <a:gd name="T20" fmla="*/ 12 w 48"/>
                <a:gd name="T21" fmla="*/ 24 h 25"/>
                <a:gd name="T22" fmla="*/ 2 w 48"/>
                <a:gd name="T23" fmla="*/ 21 h 25"/>
                <a:gd name="T24" fmla="*/ 2 w 48"/>
                <a:gd name="T25" fmla="*/ 20 h 25"/>
                <a:gd name="T26" fmla="*/ 0 w 48"/>
                <a:gd name="T27" fmla="*/ 16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25"/>
                <a:gd name="T44" fmla="*/ 48 w 48"/>
                <a:gd name="T45" fmla="*/ 25 h 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25">
                  <a:moveTo>
                    <a:pt x="0" y="16"/>
                  </a:moveTo>
                  <a:lnTo>
                    <a:pt x="12" y="14"/>
                  </a:lnTo>
                  <a:lnTo>
                    <a:pt x="22" y="10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48" y="5"/>
                  </a:lnTo>
                  <a:lnTo>
                    <a:pt x="48" y="10"/>
                  </a:lnTo>
                  <a:lnTo>
                    <a:pt x="43" y="18"/>
                  </a:lnTo>
                  <a:lnTo>
                    <a:pt x="33" y="23"/>
                  </a:lnTo>
                  <a:lnTo>
                    <a:pt x="23" y="25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83" name="Freeform 135"/>
            <p:cNvSpPr/>
            <p:nvPr/>
          </p:nvSpPr>
          <p:spPr bwMode="auto">
            <a:xfrm>
              <a:off x="2009" y="2147"/>
              <a:ext cx="22" cy="6"/>
            </a:xfrm>
            <a:custGeom>
              <a:avLst/>
              <a:gdLst>
                <a:gd name="T0" fmla="*/ 0 w 22"/>
                <a:gd name="T1" fmla="*/ 6 h 6"/>
                <a:gd name="T2" fmla="*/ 10 w 22"/>
                <a:gd name="T3" fmla="*/ 1 h 6"/>
                <a:gd name="T4" fmla="*/ 15 w 22"/>
                <a:gd name="T5" fmla="*/ 0 h 6"/>
                <a:gd name="T6" fmla="*/ 22 w 22"/>
                <a:gd name="T7" fmla="*/ 0 h 6"/>
                <a:gd name="T8" fmla="*/ 19 w 22"/>
                <a:gd name="T9" fmla="*/ 3 h 6"/>
                <a:gd name="T10" fmla="*/ 15 w 22"/>
                <a:gd name="T11" fmla="*/ 6 h 6"/>
                <a:gd name="T12" fmla="*/ 5 w 22"/>
                <a:gd name="T13" fmla="*/ 6 h 6"/>
                <a:gd name="T14" fmla="*/ 0 w 22"/>
                <a:gd name="T15" fmla="*/ 6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6"/>
                <a:gd name="T26" fmla="*/ 22 w 22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6">
                  <a:moveTo>
                    <a:pt x="0" y="6"/>
                  </a:moveTo>
                  <a:lnTo>
                    <a:pt x="10" y="1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19" y="3"/>
                  </a:lnTo>
                  <a:lnTo>
                    <a:pt x="15" y="6"/>
                  </a:lnTo>
                  <a:lnTo>
                    <a:pt x="5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84" name="Freeform 136"/>
            <p:cNvSpPr/>
            <p:nvPr/>
          </p:nvSpPr>
          <p:spPr bwMode="auto">
            <a:xfrm>
              <a:off x="2048" y="2149"/>
              <a:ext cx="24" cy="19"/>
            </a:xfrm>
            <a:custGeom>
              <a:avLst/>
              <a:gdLst>
                <a:gd name="T0" fmla="*/ 0 w 24"/>
                <a:gd name="T1" fmla="*/ 18 h 19"/>
                <a:gd name="T2" fmla="*/ 8 w 24"/>
                <a:gd name="T3" fmla="*/ 15 h 19"/>
                <a:gd name="T4" fmla="*/ 13 w 24"/>
                <a:gd name="T5" fmla="*/ 10 h 19"/>
                <a:gd name="T6" fmla="*/ 21 w 24"/>
                <a:gd name="T7" fmla="*/ 0 h 19"/>
                <a:gd name="T8" fmla="*/ 24 w 24"/>
                <a:gd name="T9" fmla="*/ 1 h 19"/>
                <a:gd name="T10" fmla="*/ 24 w 24"/>
                <a:gd name="T11" fmla="*/ 8 h 19"/>
                <a:gd name="T12" fmla="*/ 21 w 24"/>
                <a:gd name="T13" fmla="*/ 13 h 19"/>
                <a:gd name="T14" fmla="*/ 18 w 24"/>
                <a:gd name="T15" fmla="*/ 17 h 19"/>
                <a:gd name="T16" fmla="*/ 13 w 24"/>
                <a:gd name="T17" fmla="*/ 18 h 19"/>
                <a:gd name="T18" fmla="*/ 8 w 24"/>
                <a:gd name="T19" fmla="*/ 19 h 19"/>
                <a:gd name="T20" fmla="*/ 0 w 24"/>
                <a:gd name="T21" fmla="*/ 18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9"/>
                <a:gd name="T35" fmla="*/ 24 w 24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9">
                  <a:moveTo>
                    <a:pt x="0" y="18"/>
                  </a:moveTo>
                  <a:lnTo>
                    <a:pt x="8" y="15"/>
                  </a:lnTo>
                  <a:lnTo>
                    <a:pt x="13" y="1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4" y="8"/>
                  </a:lnTo>
                  <a:lnTo>
                    <a:pt x="21" y="13"/>
                  </a:lnTo>
                  <a:lnTo>
                    <a:pt x="18" y="17"/>
                  </a:lnTo>
                  <a:lnTo>
                    <a:pt x="13" y="18"/>
                  </a:lnTo>
                  <a:lnTo>
                    <a:pt x="8" y="19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85" name="Freeform 137"/>
            <p:cNvSpPr/>
            <p:nvPr/>
          </p:nvSpPr>
          <p:spPr bwMode="auto">
            <a:xfrm>
              <a:off x="2235" y="2111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1 w 2"/>
                <a:gd name="T5" fmla="*/ 3 h 3"/>
                <a:gd name="T6" fmla="*/ 2 w 2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86" name="Freeform 138"/>
            <p:cNvSpPr/>
            <p:nvPr/>
          </p:nvSpPr>
          <p:spPr bwMode="auto">
            <a:xfrm>
              <a:off x="1978" y="2119"/>
              <a:ext cx="397" cy="244"/>
            </a:xfrm>
            <a:custGeom>
              <a:avLst/>
              <a:gdLst>
                <a:gd name="T0" fmla="*/ 3 w 397"/>
                <a:gd name="T1" fmla="*/ 24 h 244"/>
                <a:gd name="T2" fmla="*/ 0 w 397"/>
                <a:gd name="T3" fmla="*/ 35 h 244"/>
                <a:gd name="T4" fmla="*/ 1 w 397"/>
                <a:gd name="T5" fmla="*/ 47 h 244"/>
                <a:gd name="T6" fmla="*/ 5 w 397"/>
                <a:gd name="T7" fmla="*/ 72 h 244"/>
                <a:gd name="T8" fmla="*/ 11 w 397"/>
                <a:gd name="T9" fmla="*/ 87 h 244"/>
                <a:gd name="T10" fmla="*/ 20 w 397"/>
                <a:gd name="T11" fmla="*/ 101 h 244"/>
                <a:gd name="T12" fmla="*/ 28 w 397"/>
                <a:gd name="T13" fmla="*/ 116 h 244"/>
                <a:gd name="T14" fmla="*/ 33 w 397"/>
                <a:gd name="T15" fmla="*/ 131 h 244"/>
                <a:gd name="T16" fmla="*/ 35 w 397"/>
                <a:gd name="T17" fmla="*/ 112 h 244"/>
                <a:gd name="T18" fmla="*/ 143 w 397"/>
                <a:gd name="T19" fmla="*/ 207 h 244"/>
                <a:gd name="T20" fmla="*/ 142 w 397"/>
                <a:gd name="T21" fmla="*/ 199 h 244"/>
                <a:gd name="T22" fmla="*/ 138 w 397"/>
                <a:gd name="T23" fmla="*/ 192 h 244"/>
                <a:gd name="T24" fmla="*/ 129 w 397"/>
                <a:gd name="T25" fmla="*/ 179 h 244"/>
                <a:gd name="T26" fmla="*/ 129 w 397"/>
                <a:gd name="T27" fmla="*/ 173 h 244"/>
                <a:gd name="T28" fmla="*/ 148 w 397"/>
                <a:gd name="T29" fmla="*/ 178 h 244"/>
                <a:gd name="T30" fmla="*/ 167 w 397"/>
                <a:gd name="T31" fmla="*/ 185 h 244"/>
                <a:gd name="T32" fmla="*/ 203 w 397"/>
                <a:gd name="T33" fmla="*/ 203 h 244"/>
                <a:gd name="T34" fmla="*/ 238 w 397"/>
                <a:gd name="T35" fmla="*/ 221 h 244"/>
                <a:gd name="T36" fmla="*/ 257 w 397"/>
                <a:gd name="T37" fmla="*/ 228 h 244"/>
                <a:gd name="T38" fmla="*/ 275 w 397"/>
                <a:gd name="T39" fmla="*/ 235 h 244"/>
                <a:gd name="T40" fmla="*/ 293 w 397"/>
                <a:gd name="T41" fmla="*/ 240 h 244"/>
                <a:gd name="T42" fmla="*/ 312 w 397"/>
                <a:gd name="T43" fmla="*/ 244 h 244"/>
                <a:gd name="T44" fmla="*/ 302 w 397"/>
                <a:gd name="T45" fmla="*/ 237 h 244"/>
                <a:gd name="T46" fmla="*/ 294 w 397"/>
                <a:gd name="T47" fmla="*/ 230 h 244"/>
                <a:gd name="T48" fmla="*/ 279 w 397"/>
                <a:gd name="T49" fmla="*/ 214 h 244"/>
                <a:gd name="T50" fmla="*/ 308 w 397"/>
                <a:gd name="T51" fmla="*/ 220 h 244"/>
                <a:gd name="T52" fmla="*/ 338 w 397"/>
                <a:gd name="T53" fmla="*/ 222 h 244"/>
                <a:gd name="T54" fmla="*/ 368 w 397"/>
                <a:gd name="T55" fmla="*/ 222 h 244"/>
                <a:gd name="T56" fmla="*/ 397 w 397"/>
                <a:gd name="T57" fmla="*/ 217 h 244"/>
                <a:gd name="T58" fmla="*/ 397 w 397"/>
                <a:gd name="T59" fmla="*/ 214 h 244"/>
                <a:gd name="T60" fmla="*/ 394 w 397"/>
                <a:gd name="T61" fmla="*/ 213 h 244"/>
                <a:gd name="T62" fmla="*/ 385 w 397"/>
                <a:gd name="T63" fmla="*/ 208 h 244"/>
                <a:gd name="T64" fmla="*/ 363 w 397"/>
                <a:gd name="T65" fmla="*/ 202 h 244"/>
                <a:gd name="T66" fmla="*/ 340 w 397"/>
                <a:gd name="T67" fmla="*/ 197 h 244"/>
                <a:gd name="T68" fmla="*/ 318 w 397"/>
                <a:gd name="T69" fmla="*/ 191 h 244"/>
                <a:gd name="T70" fmla="*/ 308 w 397"/>
                <a:gd name="T71" fmla="*/ 185 h 244"/>
                <a:gd name="T72" fmla="*/ 298 w 397"/>
                <a:gd name="T73" fmla="*/ 178 h 244"/>
                <a:gd name="T74" fmla="*/ 252 w 397"/>
                <a:gd name="T75" fmla="*/ 127 h 244"/>
                <a:gd name="T76" fmla="*/ 150 w 397"/>
                <a:gd name="T77" fmla="*/ 52 h 244"/>
                <a:gd name="T78" fmla="*/ 142 w 397"/>
                <a:gd name="T79" fmla="*/ 44 h 244"/>
                <a:gd name="T80" fmla="*/ 134 w 397"/>
                <a:gd name="T81" fmla="*/ 34 h 244"/>
                <a:gd name="T82" fmla="*/ 126 w 397"/>
                <a:gd name="T83" fmla="*/ 26 h 244"/>
                <a:gd name="T84" fmla="*/ 118 w 397"/>
                <a:gd name="T85" fmla="*/ 19 h 244"/>
                <a:gd name="T86" fmla="*/ 91 w 397"/>
                <a:gd name="T87" fmla="*/ 7 h 244"/>
                <a:gd name="T88" fmla="*/ 65 w 397"/>
                <a:gd name="T89" fmla="*/ 1 h 244"/>
                <a:gd name="T90" fmla="*/ 36 w 397"/>
                <a:gd name="T91" fmla="*/ 0 h 244"/>
                <a:gd name="T92" fmla="*/ 23 w 397"/>
                <a:gd name="T93" fmla="*/ 1 h 244"/>
                <a:gd name="T94" fmla="*/ 9 w 397"/>
                <a:gd name="T95" fmla="*/ 4 h 244"/>
                <a:gd name="T96" fmla="*/ 6 w 397"/>
                <a:gd name="T97" fmla="*/ 6 h 244"/>
                <a:gd name="T98" fmla="*/ 5 w 397"/>
                <a:gd name="T99" fmla="*/ 10 h 244"/>
                <a:gd name="T100" fmla="*/ 3 w 397"/>
                <a:gd name="T101" fmla="*/ 24 h 24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7"/>
                <a:gd name="T154" fmla="*/ 0 h 244"/>
                <a:gd name="T155" fmla="*/ 397 w 397"/>
                <a:gd name="T156" fmla="*/ 244 h 24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7" h="244">
                  <a:moveTo>
                    <a:pt x="3" y="24"/>
                  </a:moveTo>
                  <a:lnTo>
                    <a:pt x="0" y="35"/>
                  </a:lnTo>
                  <a:lnTo>
                    <a:pt x="1" y="47"/>
                  </a:lnTo>
                  <a:lnTo>
                    <a:pt x="5" y="72"/>
                  </a:lnTo>
                  <a:lnTo>
                    <a:pt x="11" y="87"/>
                  </a:lnTo>
                  <a:lnTo>
                    <a:pt x="20" y="101"/>
                  </a:lnTo>
                  <a:lnTo>
                    <a:pt x="28" y="116"/>
                  </a:lnTo>
                  <a:lnTo>
                    <a:pt x="33" y="131"/>
                  </a:lnTo>
                  <a:lnTo>
                    <a:pt x="35" y="112"/>
                  </a:lnTo>
                  <a:lnTo>
                    <a:pt x="143" y="207"/>
                  </a:lnTo>
                  <a:lnTo>
                    <a:pt x="142" y="199"/>
                  </a:lnTo>
                  <a:lnTo>
                    <a:pt x="138" y="192"/>
                  </a:lnTo>
                  <a:lnTo>
                    <a:pt x="129" y="179"/>
                  </a:lnTo>
                  <a:lnTo>
                    <a:pt x="129" y="173"/>
                  </a:lnTo>
                  <a:lnTo>
                    <a:pt x="148" y="178"/>
                  </a:lnTo>
                  <a:lnTo>
                    <a:pt x="167" y="185"/>
                  </a:lnTo>
                  <a:lnTo>
                    <a:pt x="203" y="203"/>
                  </a:lnTo>
                  <a:lnTo>
                    <a:pt x="238" y="221"/>
                  </a:lnTo>
                  <a:lnTo>
                    <a:pt x="257" y="228"/>
                  </a:lnTo>
                  <a:lnTo>
                    <a:pt x="275" y="235"/>
                  </a:lnTo>
                  <a:lnTo>
                    <a:pt x="293" y="240"/>
                  </a:lnTo>
                  <a:lnTo>
                    <a:pt x="312" y="244"/>
                  </a:lnTo>
                  <a:lnTo>
                    <a:pt x="302" y="237"/>
                  </a:lnTo>
                  <a:lnTo>
                    <a:pt x="294" y="230"/>
                  </a:lnTo>
                  <a:lnTo>
                    <a:pt x="279" y="214"/>
                  </a:lnTo>
                  <a:lnTo>
                    <a:pt x="308" y="220"/>
                  </a:lnTo>
                  <a:lnTo>
                    <a:pt x="338" y="222"/>
                  </a:lnTo>
                  <a:lnTo>
                    <a:pt x="368" y="222"/>
                  </a:lnTo>
                  <a:lnTo>
                    <a:pt x="397" y="217"/>
                  </a:lnTo>
                  <a:lnTo>
                    <a:pt x="397" y="214"/>
                  </a:lnTo>
                  <a:lnTo>
                    <a:pt x="394" y="213"/>
                  </a:lnTo>
                  <a:lnTo>
                    <a:pt x="385" y="208"/>
                  </a:lnTo>
                  <a:lnTo>
                    <a:pt x="363" y="202"/>
                  </a:lnTo>
                  <a:lnTo>
                    <a:pt x="340" y="197"/>
                  </a:lnTo>
                  <a:lnTo>
                    <a:pt x="318" y="191"/>
                  </a:lnTo>
                  <a:lnTo>
                    <a:pt x="308" y="185"/>
                  </a:lnTo>
                  <a:lnTo>
                    <a:pt x="298" y="178"/>
                  </a:lnTo>
                  <a:lnTo>
                    <a:pt x="252" y="127"/>
                  </a:lnTo>
                  <a:lnTo>
                    <a:pt x="150" y="52"/>
                  </a:lnTo>
                  <a:lnTo>
                    <a:pt x="142" y="44"/>
                  </a:lnTo>
                  <a:lnTo>
                    <a:pt x="134" y="34"/>
                  </a:lnTo>
                  <a:lnTo>
                    <a:pt x="126" y="26"/>
                  </a:lnTo>
                  <a:lnTo>
                    <a:pt x="118" y="19"/>
                  </a:lnTo>
                  <a:lnTo>
                    <a:pt x="91" y="7"/>
                  </a:lnTo>
                  <a:lnTo>
                    <a:pt x="65" y="1"/>
                  </a:lnTo>
                  <a:lnTo>
                    <a:pt x="36" y="0"/>
                  </a:lnTo>
                  <a:lnTo>
                    <a:pt x="23" y="1"/>
                  </a:lnTo>
                  <a:lnTo>
                    <a:pt x="9" y="4"/>
                  </a:lnTo>
                  <a:lnTo>
                    <a:pt x="6" y="6"/>
                  </a:lnTo>
                  <a:lnTo>
                    <a:pt x="5" y="10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87" name="Freeform 139"/>
            <p:cNvSpPr/>
            <p:nvPr/>
          </p:nvSpPr>
          <p:spPr bwMode="auto">
            <a:xfrm>
              <a:off x="2001" y="2159"/>
              <a:ext cx="36" cy="77"/>
            </a:xfrm>
            <a:custGeom>
              <a:avLst/>
              <a:gdLst>
                <a:gd name="T0" fmla="*/ 1 w 36"/>
                <a:gd name="T1" fmla="*/ 0 h 77"/>
                <a:gd name="T2" fmla="*/ 0 w 36"/>
                <a:gd name="T3" fmla="*/ 20 h 77"/>
                <a:gd name="T4" fmla="*/ 0 w 36"/>
                <a:gd name="T5" fmla="*/ 32 h 77"/>
                <a:gd name="T6" fmla="*/ 3 w 36"/>
                <a:gd name="T7" fmla="*/ 41 h 77"/>
                <a:gd name="T8" fmla="*/ 17 w 36"/>
                <a:gd name="T9" fmla="*/ 61 h 77"/>
                <a:gd name="T10" fmla="*/ 26 w 36"/>
                <a:gd name="T11" fmla="*/ 70 h 77"/>
                <a:gd name="T12" fmla="*/ 36 w 36"/>
                <a:gd name="T13" fmla="*/ 77 h 77"/>
                <a:gd name="T14" fmla="*/ 31 w 36"/>
                <a:gd name="T15" fmla="*/ 63 h 77"/>
                <a:gd name="T16" fmla="*/ 23 w 36"/>
                <a:gd name="T17" fmla="*/ 50 h 77"/>
                <a:gd name="T18" fmla="*/ 8 w 36"/>
                <a:gd name="T19" fmla="*/ 23 h 77"/>
                <a:gd name="T20" fmla="*/ 6 w 36"/>
                <a:gd name="T21" fmla="*/ 9 h 77"/>
                <a:gd name="T22" fmla="*/ 1 w 36"/>
                <a:gd name="T23" fmla="*/ 0 h 7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6"/>
                <a:gd name="T37" fmla="*/ 0 h 77"/>
                <a:gd name="T38" fmla="*/ 36 w 36"/>
                <a:gd name="T39" fmla="*/ 77 h 7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6" h="77">
                  <a:moveTo>
                    <a:pt x="1" y="0"/>
                  </a:moveTo>
                  <a:lnTo>
                    <a:pt x="0" y="20"/>
                  </a:lnTo>
                  <a:lnTo>
                    <a:pt x="0" y="32"/>
                  </a:lnTo>
                  <a:lnTo>
                    <a:pt x="3" y="41"/>
                  </a:lnTo>
                  <a:lnTo>
                    <a:pt x="17" y="61"/>
                  </a:lnTo>
                  <a:lnTo>
                    <a:pt x="26" y="70"/>
                  </a:lnTo>
                  <a:lnTo>
                    <a:pt x="36" y="77"/>
                  </a:lnTo>
                  <a:lnTo>
                    <a:pt x="31" y="63"/>
                  </a:lnTo>
                  <a:lnTo>
                    <a:pt x="23" y="50"/>
                  </a:lnTo>
                  <a:lnTo>
                    <a:pt x="8" y="23"/>
                  </a:lnTo>
                  <a:lnTo>
                    <a:pt x="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88" name="Freeform 140"/>
            <p:cNvSpPr/>
            <p:nvPr/>
          </p:nvSpPr>
          <p:spPr bwMode="auto">
            <a:xfrm>
              <a:off x="2037" y="2201"/>
              <a:ext cx="52" cy="53"/>
            </a:xfrm>
            <a:custGeom>
              <a:avLst/>
              <a:gdLst>
                <a:gd name="T0" fmla="*/ 0 w 52"/>
                <a:gd name="T1" fmla="*/ 0 h 53"/>
                <a:gd name="T2" fmla="*/ 12 w 52"/>
                <a:gd name="T3" fmla="*/ 15 h 53"/>
                <a:gd name="T4" fmla="*/ 22 w 52"/>
                <a:gd name="T5" fmla="*/ 30 h 53"/>
                <a:gd name="T6" fmla="*/ 35 w 52"/>
                <a:gd name="T7" fmla="*/ 44 h 53"/>
                <a:gd name="T8" fmla="*/ 42 w 52"/>
                <a:gd name="T9" fmla="*/ 49 h 53"/>
                <a:gd name="T10" fmla="*/ 50 w 52"/>
                <a:gd name="T11" fmla="*/ 53 h 53"/>
                <a:gd name="T12" fmla="*/ 52 w 52"/>
                <a:gd name="T13" fmla="*/ 53 h 53"/>
                <a:gd name="T14" fmla="*/ 52 w 52"/>
                <a:gd name="T15" fmla="*/ 52 h 53"/>
                <a:gd name="T16" fmla="*/ 52 w 52"/>
                <a:gd name="T17" fmla="*/ 49 h 53"/>
                <a:gd name="T18" fmla="*/ 41 w 52"/>
                <a:gd name="T19" fmla="*/ 34 h 53"/>
                <a:gd name="T20" fmla="*/ 29 w 52"/>
                <a:gd name="T21" fmla="*/ 21 h 53"/>
                <a:gd name="T22" fmla="*/ 15 w 52"/>
                <a:gd name="T23" fmla="*/ 10 h 53"/>
                <a:gd name="T24" fmla="*/ 0 w 52"/>
                <a:gd name="T25" fmla="*/ 0 h 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"/>
                <a:gd name="T40" fmla="*/ 0 h 53"/>
                <a:gd name="T41" fmla="*/ 52 w 52"/>
                <a:gd name="T42" fmla="*/ 53 h 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" h="53">
                  <a:moveTo>
                    <a:pt x="0" y="0"/>
                  </a:moveTo>
                  <a:lnTo>
                    <a:pt x="12" y="15"/>
                  </a:lnTo>
                  <a:lnTo>
                    <a:pt x="22" y="30"/>
                  </a:lnTo>
                  <a:lnTo>
                    <a:pt x="35" y="44"/>
                  </a:lnTo>
                  <a:lnTo>
                    <a:pt x="42" y="49"/>
                  </a:lnTo>
                  <a:lnTo>
                    <a:pt x="50" y="53"/>
                  </a:lnTo>
                  <a:lnTo>
                    <a:pt x="52" y="53"/>
                  </a:lnTo>
                  <a:lnTo>
                    <a:pt x="52" y="52"/>
                  </a:lnTo>
                  <a:lnTo>
                    <a:pt x="52" y="49"/>
                  </a:lnTo>
                  <a:lnTo>
                    <a:pt x="41" y="34"/>
                  </a:lnTo>
                  <a:lnTo>
                    <a:pt x="29" y="21"/>
                  </a:lnTo>
                  <a:lnTo>
                    <a:pt x="15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89" name="Freeform 141"/>
            <p:cNvSpPr/>
            <p:nvPr/>
          </p:nvSpPr>
          <p:spPr bwMode="auto">
            <a:xfrm>
              <a:off x="2078" y="2191"/>
              <a:ext cx="60" cy="52"/>
            </a:xfrm>
            <a:custGeom>
              <a:avLst/>
              <a:gdLst>
                <a:gd name="T0" fmla="*/ 0 w 60"/>
                <a:gd name="T1" fmla="*/ 0 h 52"/>
                <a:gd name="T2" fmla="*/ 10 w 60"/>
                <a:gd name="T3" fmla="*/ 14 h 52"/>
                <a:gd name="T4" fmla="*/ 23 w 60"/>
                <a:gd name="T5" fmla="*/ 28 h 52"/>
                <a:gd name="T6" fmla="*/ 36 w 60"/>
                <a:gd name="T7" fmla="*/ 40 h 52"/>
                <a:gd name="T8" fmla="*/ 52 w 60"/>
                <a:gd name="T9" fmla="*/ 52 h 52"/>
                <a:gd name="T10" fmla="*/ 60 w 60"/>
                <a:gd name="T11" fmla="*/ 52 h 52"/>
                <a:gd name="T12" fmla="*/ 48 w 60"/>
                <a:gd name="T13" fmla="*/ 39 h 52"/>
                <a:gd name="T14" fmla="*/ 35 w 60"/>
                <a:gd name="T15" fmla="*/ 26 h 52"/>
                <a:gd name="T16" fmla="*/ 6 w 60"/>
                <a:gd name="T17" fmla="*/ 4 h 52"/>
                <a:gd name="T18" fmla="*/ 0 w 60"/>
                <a:gd name="T19" fmla="*/ 0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52"/>
                <a:gd name="T32" fmla="*/ 60 w 60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52">
                  <a:moveTo>
                    <a:pt x="0" y="0"/>
                  </a:moveTo>
                  <a:lnTo>
                    <a:pt x="10" y="14"/>
                  </a:lnTo>
                  <a:lnTo>
                    <a:pt x="23" y="28"/>
                  </a:lnTo>
                  <a:lnTo>
                    <a:pt x="36" y="40"/>
                  </a:lnTo>
                  <a:lnTo>
                    <a:pt x="52" y="52"/>
                  </a:lnTo>
                  <a:lnTo>
                    <a:pt x="60" y="52"/>
                  </a:lnTo>
                  <a:lnTo>
                    <a:pt x="48" y="39"/>
                  </a:lnTo>
                  <a:lnTo>
                    <a:pt x="35" y="26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90" name="Freeform 142"/>
            <p:cNvSpPr/>
            <p:nvPr/>
          </p:nvSpPr>
          <p:spPr bwMode="auto">
            <a:xfrm>
              <a:off x="2108" y="2254"/>
              <a:ext cx="54" cy="29"/>
            </a:xfrm>
            <a:custGeom>
              <a:avLst/>
              <a:gdLst>
                <a:gd name="T0" fmla="*/ 0 w 54"/>
                <a:gd name="T1" fmla="*/ 1 h 29"/>
                <a:gd name="T2" fmla="*/ 14 w 54"/>
                <a:gd name="T3" fmla="*/ 10 h 29"/>
                <a:gd name="T4" fmla="*/ 25 w 54"/>
                <a:gd name="T5" fmla="*/ 20 h 29"/>
                <a:gd name="T6" fmla="*/ 39 w 54"/>
                <a:gd name="T7" fmla="*/ 28 h 29"/>
                <a:gd name="T8" fmla="*/ 47 w 54"/>
                <a:gd name="T9" fmla="*/ 29 h 29"/>
                <a:gd name="T10" fmla="*/ 54 w 54"/>
                <a:gd name="T11" fmla="*/ 29 h 29"/>
                <a:gd name="T12" fmla="*/ 44 w 54"/>
                <a:gd name="T13" fmla="*/ 19 h 29"/>
                <a:gd name="T14" fmla="*/ 32 w 54"/>
                <a:gd name="T15" fmla="*/ 11 h 29"/>
                <a:gd name="T16" fmla="*/ 5 w 54"/>
                <a:gd name="T17" fmla="*/ 0 h 29"/>
                <a:gd name="T18" fmla="*/ 0 w 54"/>
                <a:gd name="T19" fmla="*/ 1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4"/>
                <a:gd name="T31" fmla="*/ 0 h 29"/>
                <a:gd name="T32" fmla="*/ 54 w 54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4" h="29">
                  <a:moveTo>
                    <a:pt x="0" y="1"/>
                  </a:moveTo>
                  <a:lnTo>
                    <a:pt x="14" y="10"/>
                  </a:lnTo>
                  <a:lnTo>
                    <a:pt x="25" y="20"/>
                  </a:lnTo>
                  <a:lnTo>
                    <a:pt x="39" y="28"/>
                  </a:lnTo>
                  <a:lnTo>
                    <a:pt x="47" y="29"/>
                  </a:lnTo>
                  <a:lnTo>
                    <a:pt x="54" y="29"/>
                  </a:lnTo>
                  <a:lnTo>
                    <a:pt x="44" y="19"/>
                  </a:lnTo>
                  <a:lnTo>
                    <a:pt x="32" y="11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91" name="Freeform 143"/>
            <p:cNvSpPr/>
            <p:nvPr/>
          </p:nvSpPr>
          <p:spPr bwMode="auto">
            <a:xfrm>
              <a:off x="2161" y="2254"/>
              <a:ext cx="37" cy="16"/>
            </a:xfrm>
            <a:custGeom>
              <a:avLst/>
              <a:gdLst>
                <a:gd name="T0" fmla="*/ 0 w 37"/>
                <a:gd name="T1" fmla="*/ 0 h 16"/>
                <a:gd name="T2" fmla="*/ 17 w 37"/>
                <a:gd name="T3" fmla="*/ 10 h 16"/>
                <a:gd name="T4" fmla="*/ 27 w 37"/>
                <a:gd name="T5" fmla="*/ 14 h 16"/>
                <a:gd name="T6" fmla="*/ 37 w 37"/>
                <a:gd name="T7" fmla="*/ 16 h 16"/>
                <a:gd name="T8" fmla="*/ 19 w 37"/>
                <a:gd name="T9" fmla="*/ 6 h 16"/>
                <a:gd name="T10" fmla="*/ 0 w 37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"/>
                <a:gd name="T19" fmla="*/ 0 h 16"/>
                <a:gd name="T20" fmla="*/ 37 w 37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" h="16">
                  <a:moveTo>
                    <a:pt x="0" y="0"/>
                  </a:moveTo>
                  <a:lnTo>
                    <a:pt x="17" y="10"/>
                  </a:lnTo>
                  <a:lnTo>
                    <a:pt x="27" y="14"/>
                  </a:lnTo>
                  <a:lnTo>
                    <a:pt x="37" y="16"/>
                  </a:lnTo>
                  <a:lnTo>
                    <a:pt x="1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92" name="Freeform 144"/>
            <p:cNvSpPr/>
            <p:nvPr/>
          </p:nvSpPr>
          <p:spPr bwMode="auto">
            <a:xfrm>
              <a:off x="2192" y="2298"/>
              <a:ext cx="23" cy="9"/>
            </a:xfrm>
            <a:custGeom>
              <a:avLst/>
              <a:gdLst>
                <a:gd name="T0" fmla="*/ 0 w 23"/>
                <a:gd name="T1" fmla="*/ 1 h 9"/>
                <a:gd name="T2" fmla="*/ 11 w 23"/>
                <a:gd name="T3" fmla="*/ 6 h 9"/>
                <a:gd name="T4" fmla="*/ 16 w 23"/>
                <a:gd name="T5" fmla="*/ 9 h 9"/>
                <a:gd name="T6" fmla="*/ 23 w 23"/>
                <a:gd name="T7" fmla="*/ 8 h 9"/>
                <a:gd name="T8" fmla="*/ 20 w 23"/>
                <a:gd name="T9" fmla="*/ 5 h 9"/>
                <a:gd name="T10" fmla="*/ 16 w 23"/>
                <a:gd name="T11" fmla="*/ 3 h 9"/>
                <a:gd name="T12" fmla="*/ 8 w 23"/>
                <a:gd name="T13" fmla="*/ 0 h 9"/>
                <a:gd name="T14" fmla="*/ 0 w 23"/>
                <a:gd name="T15" fmla="*/ 1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9"/>
                <a:gd name="T26" fmla="*/ 23 w 23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9">
                  <a:moveTo>
                    <a:pt x="0" y="1"/>
                  </a:moveTo>
                  <a:lnTo>
                    <a:pt x="11" y="6"/>
                  </a:lnTo>
                  <a:lnTo>
                    <a:pt x="16" y="9"/>
                  </a:lnTo>
                  <a:lnTo>
                    <a:pt x="23" y="8"/>
                  </a:lnTo>
                  <a:lnTo>
                    <a:pt x="20" y="5"/>
                  </a:lnTo>
                  <a:lnTo>
                    <a:pt x="16" y="3"/>
                  </a:lnTo>
                  <a:lnTo>
                    <a:pt x="8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93" name="Freeform 145"/>
            <p:cNvSpPr/>
            <p:nvPr/>
          </p:nvSpPr>
          <p:spPr bwMode="auto">
            <a:xfrm>
              <a:off x="2037" y="2153"/>
              <a:ext cx="20" cy="37"/>
            </a:xfrm>
            <a:custGeom>
              <a:avLst/>
              <a:gdLst>
                <a:gd name="T0" fmla="*/ 2 w 20"/>
                <a:gd name="T1" fmla="*/ 0 h 37"/>
                <a:gd name="T2" fmla="*/ 0 w 20"/>
                <a:gd name="T3" fmla="*/ 5 h 37"/>
                <a:gd name="T4" fmla="*/ 0 w 20"/>
                <a:gd name="T5" fmla="*/ 10 h 37"/>
                <a:gd name="T6" fmla="*/ 5 w 20"/>
                <a:gd name="T7" fmla="*/ 19 h 37"/>
                <a:gd name="T8" fmla="*/ 20 w 20"/>
                <a:gd name="T9" fmla="*/ 37 h 37"/>
                <a:gd name="T10" fmla="*/ 19 w 20"/>
                <a:gd name="T11" fmla="*/ 28 h 37"/>
                <a:gd name="T12" fmla="*/ 15 w 20"/>
                <a:gd name="T13" fmla="*/ 20 h 37"/>
                <a:gd name="T14" fmla="*/ 5 w 20"/>
                <a:gd name="T15" fmla="*/ 6 h 37"/>
                <a:gd name="T16" fmla="*/ 2 w 20"/>
                <a:gd name="T17" fmla="*/ 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37"/>
                <a:gd name="T29" fmla="*/ 20 w 20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37">
                  <a:moveTo>
                    <a:pt x="2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5" y="19"/>
                  </a:lnTo>
                  <a:lnTo>
                    <a:pt x="20" y="37"/>
                  </a:lnTo>
                  <a:lnTo>
                    <a:pt x="19" y="28"/>
                  </a:lnTo>
                  <a:lnTo>
                    <a:pt x="15" y="20"/>
                  </a:lnTo>
                  <a:lnTo>
                    <a:pt x="5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94" name="Freeform 146"/>
            <p:cNvSpPr/>
            <p:nvPr/>
          </p:nvSpPr>
          <p:spPr bwMode="auto">
            <a:xfrm>
              <a:off x="1894" y="2000"/>
              <a:ext cx="62" cy="41"/>
            </a:xfrm>
            <a:custGeom>
              <a:avLst/>
              <a:gdLst>
                <a:gd name="T0" fmla="*/ 52 w 62"/>
                <a:gd name="T1" fmla="*/ 0 h 41"/>
                <a:gd name="T2" fmla="*/ 39 w 62"/>
                <a:gd name="T3" fmla="*/ 12 h 41"/>
                <a:gd name="T4" fmla="*/ 32 w 62"/>
                <a:gd name="T5" fmla="*/ 15 h 41"/>
                <a:gd name="T6" fmla="*/ 25 w 62"/>
                <a:gd name="T7" fmla="*/ 15 h 41"/>
                <a:gd name="T8" fmla="*/ 12 w 62"/>
                <a:gd name="T9" fmla="*/ 19 h 41"/>
                <a:gd name="T10" fmla="*/ 13 w 62"/>
                <a:gd name="T11" fmla="*/ 27 h 41"/>
                <a:gd name="T12" fmla="*/ 4 w 62"/>
                <a:gd name="T13" fmla="*/ 33 h 41"/>
                <a:gd name="T14" fmla="*/ 2 w 62"/>
                <a:gd name="T15" fmla="*/ 36 h 41"/>
                <a:gd name="T16" fmla="*/ 0 w 62"/>
                <a:gd name="T17" fmla="*/ 41 h 41"/>
                <a:gd name="T18" fmla="*/ 15 w 62"/>
                <a:gd name="T19" fmla="*/ 32 h 41"/>
                <a:gd name="T20" fmla="*/ 30 w 62"/>
                <a:gd name="T21" fmla="*/ 24 h 41"/>
                <a:gd name="T22" fmla="*/ 60 w 62"/>
                <a:gd name="T23" fmla="*/ 14 h 41"/>
                <a:gd name="T24" fmla="*/ 62 w 62"/>
                <a:gd name="T25" fmla="*/ 12 h 41"/>
                <a:gd name="T26" fmla="*/ 60 w 62"/>
                <a:gd name="T27" fmla="*/ 10 h 41"/>
                <a:gd name="T28" fmla="*/ 53 w 62"/>
                <a:gd name="T29" fmla="*/ 7 h 41"/>
                <a:gd name="T30" fmla="*/ 52 w 62"/>
                <a:gd name="T31" fmla="*/ 0 h 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2"/>
                <a:gd name="T49" fmla="*/ 0 h 41"/>
                <a:gd name="T50" fmla="*/ 62 w 62"/>
                <a:gd name="T51" fmla="*/ 41 h 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2" h="41">
                  <a:moveTo>
                    <a:pt x="52" y="0"/>
                  </a:moveTo>
                  <a:lnTo>
                    <a:pt x="39" y="12"/>
                  </a:lnTo>
                  <a:lnTo>
                    <a:pt x="32" y="15"/>
                  </a:lnTo>
                  <a:lnTo>
                    <a:pt x="25" y="15"/>
                  </a:lnTo>
                  <a:lnTo>
                    <a:pt x="12" y="19"/>
                  </a:lnTo>
                  <a:lnTo>
                    <a:pt x="13" y="27"/>
                  </a:lnTo>
                  <a:lnTo>
                    <a:pt x="4" y="33"/>
                  </a:lnTo>
                  <a:lnTo>
                    <a:pt x="2" y="36"/>
                  </a:lnTo>
                  <a:lnTo>
                    <a:pt x="0" y="41"/>
                  </a:lnTo>
                  <a:lnTo>
                    <a:pt x="15" y="32"/>
                  </a:lnTo>
                  <a:lnTo>
                    <a:pt x="30" y="24"/>
                  </a:lnTo>
                  <a:lnTo>
                    <a:pt x="60" y="14"/>
                  </a:lnTo>
                  <a:lnTo>
                    <a:pt x="62" y="12"/>
                  </a:lnTo>
                  <a:lnTo>
                    <a:pt x="60" y="10"/>
                  </a:lnTo>
                  <a:lnTo>
                    <a:pt x="53" y="7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95" name="Freeform 147"/>
            <p:cNvSpPr/>
            <p:nvPr/>
          </p:nvSpPr>
          <p:spPr bwMode="auto">
            <a:xfrm>
              <a:off x="1894" y="2000"/>
              <a:ext cx="62" cy="41"/>
            </a:xfrm>
            <a:custGeom>
              <a:avLst/>
              <a:gdLst>
                <a:gd name="T0" fmla="*/ 52 w 62"/>
                <a:gd name="T1" fmla="*/ 0 h 41"/>
                <a:gd name="T2" fmla="*/ 39 w 62"/>
                <a:gd name="T3" fmla="*/ 12 h 41"/>
                <a:gd name="T4" fmla="*/ 32 w 62"/>
                <a:gd name="T5" fmla="*/ 15 h 41"/>
                <a:gd name="T6" fmla="*/ 25 w 62"/>
                <a:gd name="T7" fmla="*/ 15 h 41"/>
                <a:gd name="T8" fmla="*/ 12 w 62"/>
                <a:gd name="T9" fmla="*/ 19 h 41"/>
                <a:gd name="T10" fmla="*/ 13 w 62"/>
                <a:gd name="T11" fmla="*/ 27 h 41"/>
                <a:gd name="T12" fmla="*/ 4 w 62"/>
                <a:gd name="T13" fmla="*/ 33 h 41"/>
                <a:gd name="T14" fmla="*/ 2 w 62"/>
                <a:gd name="T15" fmla="*/ 36 h 41"/>
                <a:gd name="T16" fmla="*/ 0 w 62"/>
                <a:gd name="T17" fmla="*/ 41 h 41"/>
                <a:gd name="T18" fmla="*/ 15 w 62"/>
                <a:gd name="T19" fmla="*/ 32 h 41"/>
                <a:gd name="T20" fmla="*/ 30 w 62"/>
                <a:gd name="T21" fmla="*/ 24 h 41"/>
                <a:gd name="T22" fmla="*/ 60 w 62"/>
                <a:gd name="T23" fmla="*/ 14 h 41"/>
                <a:gd name="T24" fmla="*/ 62 w 62"/>
                <a:gd name="T25" fmla="*/ 12 h 41"/>
                <a:gd name="T26" fmla="*/ 60 w 62"/>
                <a:gd name="T27" fmla="*/ 10 h 41"/>
                <a:gd name="T28" fmla="*/ 53 w 62"/>
                <a:gd name="T29" fmla="*/ 7 h 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2"/>
                <a:gd name="T46" fmla="*/ 0 h 41"/>
                <a:gd name="T47" fmla="*/ 62 w 62"/>
                <a:gd name="T48" fmla="*/ 41 h 4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2" h="41">
                  <a:moveTo>
                    <a:pt x="52" y="0"/>
                  </a:moveTo>
                  <a:lnTo>
                    <a:pt x="39" y="12"/>
                  </a:lnTo>
                  <a:lnTo>
                    <a:pt x="32" y="15"/>
                  </a:lnTo>
                  <a:lnTo>
                    <a:pt x="25" y="15"/>
                  </a:lnTo>
                  <a:lnTo>
                    <a:pt x="12" y="19"/>
                  </a:lnTo>
                  <a:lnTo>
                    <a:pt x="13" y="27"/>
                  </a:lnTo>
                  <a:lnTo>
                    <a:pt x="4" y="33"/>
                  </a:lnTo>
                  <a:lnTo>
                    <a:pt x="2" y="36"/>
                  </a:lnTo>
                  <a:lnTo>
                    <a:pt x="0" y="41"/>
                  </a:lnTo>
                  <a:lnTo>
                    <a:pt x="15" y="32"/>
                  </a:lnTo>
                  <a:lnTo>
                    <a:pt x="30" y="24"/>
                  </a:lnTo>
                  <a:lnTo>
                    <a:pt x="60" y="14"/>
                  </a:lnTo>
                  <a:lnTo>
                    <a:pt x="62" y="12"/>
                  </a:lnTo>
                  <a:lnTo>
                    <a:pt x="60" y="10"/>
                  </a:lnTo>
                  <a:lnTo>
                    <a:pt x="53" y="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96" name="Freeform 148"/>
            <p:cNvSpPr/>
            <p:nvPr/>
          </p:nvSpPr>
          <p:spPr bwMode="auto">
            <a:xfrm>
              <a:off x="1898" y="2007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3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6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0 w 63"/>
                <a:gd name="T23" fmla="*/ 13 h 40"/>
                <a:gd name="T24" fmla="*/ 63 w 63"/>
                <a:gd name="T25" fmla="*/ 11 h 40"/>
                <a:gd name="T26" fmla="*/ 60 w 63"/>
                <a:gd name="T27" fmla="*/ 8 h 40"/>
                <a:gd name="T28" fmla="*/ 53 w 63"/>
                <a:gd name="T29" fmla="*/ 6 h 40"/>
                <a:gd name="T30" fmla="*/ 51 w 63"/>
                <a:gd name="T31" fmla="*/ 0 h 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3"/>
                <a:gd name="T49" fmla="*/ 0 h 40"/>
                <a:gd name="T50" fmla="*/ 63 w 63"/>
                <a:gd name="T51" fmla="*/ 40 h 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3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6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0" y="13"/>
                  </a:lnTo>
                  <a:lnTo>
                    <a:pt x="63" y="11"/>
                  </a:lnTo>
                  <a:lnTo>
                    <a:pt x="60" y="8"/>
                  </a:lnTo>
                  <a:lnTo>
                    <a:pt x="53" y="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97" name="Freeform 149"/>
            <p:cNvSpPr/>
            <p:nvPr/>
          </p:nvSpPr>
          <p:spPr bwMode="auto">
            <a:xfrm>
              <a:off x="1898" y="2007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3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6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0 w 63"/>
                <a:gd name="T23" fmla="*/ 13 h 40"/>
                <a:gd name="T24" fmla="*/ 63 w 63"/>
                <a:gd name="T25" fmla="*/ 11 h 40"/>
                <a:gd name="T26" fmla="*/ 60 w 63"/>
                <a:gd name="T27" fmla="*/ 8 h 40"/>
                <a:gd name="T28" fmla="*/ 53 w 63"/>
                <a:gd name="T29" fmla="*/ 6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3"/>
                <a:gd name="T46" fmla="*/ 0 h 40"/>
                <a:gd name="T47" fmla="*/ 63 w 63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3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6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0" y="13"/>
                  </a:lnTo>
                  <a:lnTo>
                    <a:pt x="63" y="11"/>
                  </a:lnTo>
                  <a:lnTo>
                    <a:pt x="60" y="8"/>
                  </a:lnTo>
                  <a:lnTo>
                    <a:pt x="53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98" name="Freeform 150"/>
            <p:cNvSpPr/>
            <p:nvPr/>
          </p:nvSpPr>
          <p:spPr bwMode="auto">
            <a:xfrm>
              <a:off x="2118" y="1984"/>
              <a:ext cx="49" cy="28"/>
            </a:xfrm>
            <a:custGeom>
              <a:avLst/>
              <a:gdLst>
                <a:gd name="T0" fmla="*/ 2 w 49"/>
                <a:gd name="T1" fmla="*/ 24 h 28"/>
                <a:gd name="T2" fmla="*/ 19 w 49"/>
                <a:gd name="T3" fmla="*/ 25 h 28"/>
                <a:gd name="T4" fmla="*/ 37 w 49"/>
                <a:gd name="T5" fmla="*/ 28 h 28"/>
                <a:gd name="T6" fmla="*/ 35 w 49"/>
                <a:gd name="T7" fmla="*/ 23 h 28"/>
                <a:gd name="T8" fmla="*/ 33 w 49"/>
                <a:gd name="T9" fmla="*/ 19 h 28"/>
                <a:gd name="T10" fmla="*/ 48 w 49"/>
                <a:gd name="T11" fmla="*/ 17 h 28"/>
                <a:gd name="T12" fmla="*/ 49 w 49"/>
                <a:gd name="T13" fmla="*/ 16 h 28"/>
                <a:gd name="T14" fmla="*/ 48 w 49"/>
                <a:gd name="T15" fmla="*/ 14 h 28"/>
                <a:gd name="T16" fmla="*/ 33 w 49"/>
                <a:gd name="T17" fmla="*/ 9 h 28"/>
                <a:gd name="T18" fmla="*/ 22 w 49"/>
                <a:gd name="T19" fmla="*/ 0 h 28"/>
                <a:gd name="T20" fmla="*/ 22 w 49"/>
                <a:gd name="T21" fmla="*/ 4 h 28"/>
                <a:gd name="T22" fmla="*/ 0 w 49"/>
                <a:gd name="T23" fmla="*/ 21 h 28"/>
                <a:gd name="T24" fmla="*/ 2 w 49"/>
                <a:gd name="T25" fmla="*/ 24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9"/>
                <a:gd name="T40" fmla="*/ 0 h 28"/>
                <a:gd name="T41" fmla="*/ 49 w 49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9" h="28">
                  <a:moveTo>
                    <a:pt x="2" y="24"/>
                  </a:moveTo>
                  <a:lnTo>
                    <a:pt x="19" y="25"/>
                  </a:lnTo>
                  <a:lnTo>
                    <a:pt x="37" y="28"/>
                  </a:lnTo>
                  <a:lnTo>
                    <a:pt x="35" y="23"/>
                  </a:lnTo>
                  <a:lnTo>
                    <a:pt x="33" y="19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48" y="14"/>
                  </a:lnTo>
                  <a:lnTo>
                    <a:pt x="33" y="9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0" y="21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99" name="Freeform 151"/>
            <p:cNvSpPr/>
            <p:nvPr/>
          </p:nvSpPr>
          <p:spPr bwMode="auto">
            <a:xfrm>
              <a:off x="1838" y="1971"/>
              <a:ext cx="302" cy="72"/>
            </a:xfrm>
            <a:custGeom>
              <a:avLst/>
              <a:gdLst>
                <a:gd name="T0" fmla="*/ 114 w 302"/>
                <a:gd name="T1" fmla="*/ 7 h 72"/>
                <a:gd name="T2" fmla="*/ 94 w 302"/>
                <a:gd name="T3" fmla="*/ 9 h 72"/>
                <a:gd name="T4" fmla="*/ 76 w 302"/>
                <a:gd name="T5" fmla="*/ 15 h 72"/>
                <a:gd name="T6" fmla="*/ 39 w 302"/>
                <a:gd name="T7" fmla="*/ 25 h 72"/>
                <a:gd name="T8" fmla="*/ 0 w 302"/>
                <a:gd name="T9" fmla="*/ 34 h 72"/>
                <a:gd name="T10" fmla="*/ 0 w 302"/>
                <a:gd name="T11" fmla="*/ 38 h 72"/>
                <a:gd name="T12" fmla="*/ 9 w 302"/>
                <a:gd name="T13" fmla="*/ 47 h 72"/>
                <a:gd name="T14" fmla="*/ 20 w 302"/>
                <a:gd name="T15" fmla="*/ 52 h 72"/>
                <a:gd name="T16" fmla="*/ 33 w 302"/>
                <a:gd name="T17" fmla="*/ 56 h 72"/>
                <a:gd name="T18" fmla="*/ 45 w 302"/>
                <a:gd name="T19" fmla="*/ 53 h 72"/>
                <a:gd name="T20" fmla="*/ 80 w 302"/>
                <a:gd name="T21" fmla="*/ 34 h 72"/>
                <a:gd name="T22" fmla="*/ 91 w 302"/>
                <a:gd name="T23" fmla="*/ 33 h 72"/>
                <a:gd name="T24" fmla="*/ 103 w 302"/>
                <a:gd name="T25" fmla="*/ 34 h 72"/>
                <a:gd name="T26" fmla="*/ 108 w 302"/>
                <a:gd name="T27" fmla="*/ 37 h 72"/>
                <a:gd name="T28" fmla="*/ 113 w 302"/>
                <a:gd name="T29" fmla="*/ 42 h 72"/>
                <a:gd name="T30" fmla="*/ 136 w 302"/>
                <a:gd name="T31" fmla="*/ 58 h 72"/>
                <a:gd name="T32" fmla="*/ 148 w 302"/>
                <a:gd name="T33" fmla="*/ 65 h 72"/>
                <a:gd name="T34" fmla="*/ 161 w 302"/>
                <a:gd name="T35" fmla="*/ 70 h 72"/>
                <a:gd name="T36" fmla="*/ 179 w 302"/>
                <a:gd name="T37" fmla="*/ 72 h 72"/>
                <a:gd name="T38" fmla="*/ 195 w 302"/>
                <a:gd name="T39" fmla="*/ 70 h 72"/>
                <a:gd name="T40" fmla="*/ 209 w 302"/>
                <a:gd name="T41" fmla="*/ 65 h 72"/>
                <a:gd name="T42" fmla="*/ 223 w 302"/>
                <a:gd name="T43" fmla="*/ 56 h 72"/>
                <a:gd name="T44" fmla="*/ 245 w 302"/>
                <a:gd name="T45" fmla="*/ 34 h 72"/>
                <a:gd name="T46" fmla="*/ 251 w 302"/>
                <a:gd name="T47" fmla="*/ 33 h 72"/>
                <a:gd name="T48" fmla="*/ 256 w 302"/>
                <a:gd name="T49" fmla="*/ 34 h 72"/>
                <a:gd name="T50" fmla="*/ 261 w 302"/>
                <a:gd name="T51" fmla="*/ 37 h 72"/>
                <a:gd name="T52" fmla="*/ 268 w 302"/>
                <a:gd name="T53" fmla="*/ 38 h 72"/>
                <a:gd name="T54" fmla="*/ 279 w 302"/>
                <a:gd name="T55" fmla="*/ 37 h 72"/>
                <a:gd name="T56" fmla="*/ 292 w 302"/>
                <a:gd name="T57" fmla="*/ 33 h 72"/>
                <a:gd name="T58" fmla="*/ 297 w 302"/>
                <a:gd name="T59" fmla="*/ 29 h 72"/>
                <a:gd name="T60" fmla="*/ 300 w 302"/>
                <a:gd name="T61" fmla="*/ 24 h 72"/>
                <a:gd name="T62" fmla="*/ 302 w 302"/>
                <a:gd name="T63" fmla="*/ 17 h 72"/>
                <a:gd name="T64" fmla="*/ 300 w 302"/>
                <a:gd name="T65" fmla="*/ 8 h 72"/>
                <a:gd name="T66" fmla="*/ 298 w 302"/>
                <a:gd name="T67" fmla="*/ 5 h 72"/>
                <a:gd name="T68" fmla="*/ 295 w 302"/>
                <a:gd name="T69" fmla="*/ 3 h 72"/>
                <a:gd name="T70" fmla="*/ 288 w 302"/>
                <a:gd name="T71" fmla="*/ 1 h 72"/>
                <a:gd name="T72" fmla="*/ 266 w 302"/>
                <a:gd name="T73" fmla="*/ 0 h 72"/>
                <a:gd name="T74" fmla="*/ 244 w 302"/>
                <a:gd name="T75" fmla="*/ 1 h 72"/>
                <a:gd name="T76" fmla="*/ 214 w 302"/>
                <a:gd name="T77" fmla="*/ 4 h 72"/>
                <a:gd name="T78" fmla="*/ 184 w 302"/>
                <a:gd name="T79" fmla="*/ 3 h 72"/>
                <a:gd name="T80" fmla="*/ 154 w 302"/>
                <a:gd name="T81" fmla="*/ 1 h 72"/>
                <a:gd name="T82" fmla="*/ 124 w 302"/>
                <a:gd name="T83" fmla="*/ 1 h 72"/>
                <a:gd name="T84" fmla="*/ 114 w 302"/>
                <a:gd name="T85" fmla="*/ 7 h 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02"/>
                <a:gd name="T130" fmla="*/ 0 h 72"/>
                <a:gd name="T131" fmla="*/ 302 w 302"/>
                <a:gd name="T132" fmla="*/ 72 h 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02" h="72">
                  <a:moveTo>
                    <a:pt x="114" y="7"/>
                  </a:moveTo>
                  <a:lnTo>
                    <a:pt x="94" y="9"/>
                  </a:lnTo>
                  <a:lnTo>
                    <a:pt x="76" y="15"/>
                  </a:lnTo>
                  <a:lnTo>
                    <a:pt x="39" y="25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9" y="47"/>
                  </a:lnTo>
                  <a:lnTo>
                    <a:pt x="20" y="52"/>
                  </a:lnTo>
                  <a:lnTo>
                    <a:pt x="33" y="56"/>
                  </a:lnTo>
                  <a:lnTo>
                    <a:pt x="45" y="53"/>
                  </a:lnTo>
                  <a:lnTo>
                    <a:pt x="80" y="34"/>
                  </a:lnTo>
                  <a:lnTo>
                    <a:pt x="91" y="33"/>
                  </a:lnTo>
                  <a:lnTo>
                    <a:pt x="103" y="34"/>
                  </a:lnTo>
                  <a:lnTo>
                    <a:pt x="108" y="37"/>
                  </a:lnTo>
                  <a:lnTo>
                    <a:pt x="113" y="42"/>
                  </a:lnTo>
                  <a:lnTo>
                    <a:pt x="136" y="58"/>
                  </a:lnTo>
                  <a:lnTo>
                    <a:pt x="148" y="65"/>
                  </a:lnTo>
                  <a:lnTo>
                    <a:pt x="161" y="70"/>
                  </a:lnTo>
                  <a:lnTo>
                    <a:pt x="179" y="72"/>
                  </a:lnTo>
                  <a:lnTo>
                    <a:pt x="195" y="70"/>
                  </a:lnTo>
                  <a:lnTo>
                    <a:pt x="209" y="65"/>
                  </a:lnTo>
                  <a:lnTo>
                    <a:pt x="223" y="56"/>
                  </a:lnTo>
                  <a:lnTo>
                    <a:pt x="245" y="34"/>
                  </a:lnTo>
                  <a:lnTo>
                    <a:pt x="251" y="33"/>
                  </a:lnTo>
                  <a:lnTo>
                    <a:pt x="256" y="34"/>
                  </a:lnTo>
                  <a:lnTo>
                    <a:pt x="261" y="37"/>
                  </a:lnTo>
                  <a:lnTo>
                    <a:pt x="268" y="38"/>
                  </a:lnTo>
                  <a:lnTo>
                    <a:pt x="279" y="37"/>
                  </a:lnTo>
                  <a:lnTo>
                    <a:pt x="292" y="33"/>
                  </a:lnTo>
                  <a:lnTo>
                    <a:pt x="297" y="29"/>
                  </a:lnTo>
                  <a:lnTo>
                    <a:pt x="300" y="24"/>
                  </a:lnTo>
                  <a:lnTo>
                    <a:pt x="302" y="17"/>
                  </a:lnTo>
                  <a:lnTo>
                    <a:pt x="300" y="8"/>
                  </a:lnTo>
                  <a:lnTo>
                    <a:pt x="298" y="5"/>
                  </a:lnTo>
                  <a:lnTo>
                    <a:pt x="295" y="3"/>
                  </a:lnTo>
                  <a:lnTo>
                    <a:pt x="288" y="1"/>
                  </a:lnTo>
                  <a:lnTo>
                    <a:pt x="266" y="0"/>
                  </a:lnTo>
                  <a:lnTo>
                    <a:pt x="244" y="1"/>
                  </a:lnTo>
                  <a:lnTo>
                    <a:pt x="214" y="4"/>
                  </a:lnTo>
                  <a:lnTo>
                    <a:pt x="184" y="3"/>
                  </a:lnTo>
                  <a:lnTo>
                    <a:pt x="154" y="1"/>
                  </a:lnTo>
                  <a:lnTo>
                    <a:pt x="124" y="1"/>
                  </a:lnTo>
                  <a:lnTo>
                    <a:pt x="114" y="7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00" name="Freeform 152"/>
            <p:cNvSpPr/>
            <p:nvPr/>
          </p:nvSpPr>
          <p:spPr bwMode="auto">
            <a:xfrm>
              <a:off x="2121" y="1979"/>
              <a:ext cx="12" cy="11"/>
            </a:xfrm>
            <a:custGeom>
              <a:avLst/>
              <a:gdLst>
                <a:gd name="T0" fmla="*/ 6 w 12"/>
                <a:gd name="T1" fmla="*/ 11 h 11"/>
                <a:gd name="T2" fmla="*/ 10 w 12"/>
                <a:gd name="T3" fmla="*/ 9 h 11"/>
                <a:gd name="T4" fmla="*/ 12 w 12"/>
                <a:gd name="T5" fmla="*/ 5 h 11"/>
                <a:gd name="T6" fmla="*/ 10 w 12"/>
                <a:gd name="T7" fmla="*/ 1 h 11"/>
                <a:gd name="T8" fmla="*/ 6 w 12"/>
                <a:gd name="T9" fmla="*/ 0 h 11"/>
                <a:gd name="T10" fmla="*/ 1 w 12"/>
                <a:gd name="T11" fmla="*/ 1 h 11"/>
                <a:gd name="T12" fmla="*/ 0 w 12"/>
                <a:gd name="T13" fmla="*/ 5 h 11"/>
                <a:gd name="T14" fmla="*/ 1 w 12"/>
                <a:gd name="T15" fmla="*/ 9 h 11"/>
                <a:gd name="T16" fmla="*/ 6 w 12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1"/>
                <a:gd name="T29" fmla="*/ 12 w 1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1">
                  <a:moveTo>
                    <a:pt x="6" y="11"/>
                  </a:moveTo>
                  <a:lnTo>
                    <a:pt x="10" y="9"/>
                  </a:lnTo>
                  <a:lnTo>
                    <a:pt x="12" y="5"/>
                  </a:lnTo>
                  <a:lnTo>
                    <a:pt x="10" y="1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1" y="9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01" name="Freeform 153"/>
            <p:cNvSpPr/>
            <p:nvPr/>
          </p:nvSpPr>
          <p:spPr bwMode="auto">
            <a:xfrm>
              <a:off x="1894" y="1798"/>
              <a:ext cx="217" cy="188"/>
            </a:xfrm>
            <a:custGeom>
              <a:avLst/>
              <a:gdLst>
                <a:gd name="T0" fmla="*/ 52 w 217"/>
                <a:gd name="T1" fmla="*/ 176 h 188"/>
                <a:gd name="T2" fmla="*/ 49 w 217"/>
                <a:gd name="T3" fmla="*/ 164 h 188"/>
                <a:gd name="T4" fmla="*/ 54 w 217"/>
                <a:gd name="T5" fmla="*/ 163 h 188"/>
                <a:gd name="T6" fmla="*/ 55 w 217"/>
                <a:gd name="T7" fmla="*/ 158 h 188"/>
                <a:gd name="T8" fmla="*/ 52 w 217"/>
                <a:gd name="T9" fmla="*/ 145 h 188"/>
                <a:gd name="T10" fmla="*/ 52 w 217"/>
                <a:gd name="T11" fmla="*/ 139 h 188"/>
                <a:gd name="T12" fmla="*/ 60 w 217"/>
                <a:gd name="T13" fmla="*/ 137 h 188"/>
                <a:gd name="T14" fmla="*/ 49 w 217"/>
                <a:gd name="T15" fmla="*/ 124 h 188"/>
                <a:gd name="T16" fmla="*/ 58 w 217"/>
                <a:gd name="T17" fmla="*/ 113 h 188"/>
                <a:gd name="T18" fmla="*/ 4 w 217"/>
                <a:gd name="T19" fmla="*/ 76 h 188"/>
                <a:gd name="T20" fmla="*/ 0 w 217"/>
                <a:gd name="T21" fmla="*/ 68 h 188"/>
                <a:gd name="T22" fmla="*/ 8 w 217"/>
                <a:gd name="T23" fmla="*/ 58 h 188"/>
                <a:gd name="T24" fmla="*/ 69 w 217"/>
                <a:gd name="T25" fmla="*/ 92 h 188"/>
                <a:gd name="T26" fmla="*/ 13 w 217"/>
                <a:gd name="T27" fmla="*/ 48 h 188"/>
                <a:gd name="T28" fmla="*/ 9 w 217"/>
                <a:gd name="T29" fmla="*/ 28 h 188"/>
                <a:gd name="T30" fmla="*/ 34 w 217"/>
                <a:gd name="T31" fmla="*/ 47 h 188"/>
                <a:gd name="T32" fmla="*/ 55 w 217"/>
                <a:gd name="T33" fmla="*/ 63 h 188"/>
                <a:gd name="T34" fmla="*/ 79 w 217"/>
                <a:gd name="T35" fmla="*/ 73 h 188"/>
                <a:gd name="T36" fmla="*/ 29 w 217"/>
                <a:gd name="T37" fmla="*/ 28 h 188"/>
                <a:gd name="T38" fmla="*/ 24 w 217"/>
                <a:gd name="T39" fmla="*/ 15 h 188"/>
                <a:gd name="T40" fmla="*/ 28 w 217"/>
                <a:gd name="T41" fmla="*/ 2 h 188"/>
                <a:gd name="T42" fmla="*/ 78 w 217"/>
                <a:gd name="T43" fmla="*/ 55 h 188"/>
                <a:gd name="T44" fmla="*/ 99 w 217"/>
                <a:gd name="T45" fmla="*/ 68 h 188"/>
                <a:gd name="T46" fmla="*/ 90 w 217"/>
                <a:gd name="T47" fmla="*/ 56 h 188"/>
                <a:gd name="T48" fmla="*/ 64 w 217"/>
                <a:gd name="T49" fmla="*/ 26 h 188"/>
                <a:gd name="T50" fmla="*/ 58 w 217"/>
                <a:gd name="T51" fmla="*/ 8 h 188"/>
                <a:gd name="T52" fmla="*/ 114 w 217"/>
                <a:gd name="T53" fmla="*/ 56 h 188"/>
                <a:gd name="T54" fmla="*/ 135 w 217"/>
                <a:gd name="T55" fmla="*/ 73 h 188"/>
                <a:gd name="T56" fmla="*/ 134 w 217"/>
                <a:gd name="T57" fmla="*/ 61 h 188"/>
                <a:gd name="T58" fmla="*/ 122 w 217"/>
                <a:gd name="T59" fmla="*/ 41 h 188"/>
                <a:gd name="T60" fmla="*/ 125 w 217"/>
                <a:gd name="T61" fmla="*/ 36 h 188"/>
                <a:gd name="T62" fmla="*/ 134 w 217"/>
                <a:gd name="T63" fmla="*/ 39 h 188"/>
                <a:gd name="T64" fmla="*/ 149 w 217"/>
                <a:gd name="T65" fmla="*/ 52 h 188"/>
                <a:gd name="T66" fmla="*/ 190 w 217"/>
                <a:gd name="T67" fmla="*/ 89 h 188"/>
                <a:gd name="T68" fmla="*/ 217 w 217"/>
                <a:gd name="T69" fmla="*/ 115 h 188"/>
                <a:gd name="T70" fmla="*/ 217 w 217"/>
                <a:gd name="T71" fmla="*/ 123 h 188"/>
                <a:gd name="T72" fmla="*/ 202 w 217"/>
                <a:gd name="T73" fmla="*/ 132 h 188"/>
                <a:gd name="T74" fmla="*/ 172 w 217"/>
                <a:gd name="T75" fmla="*/ 142 h 188"/>
                <a:gd name="T76" fmla="*/ 157 w 217"/>
                <a:gd name="T77" fmla="*/ 156 h 188"/>
                <a:gd name="T78" fmla="*/ 167 w 217"/>
                <a:gd name="T79" fmla="*/ 176 h 188"/>
                <a:gd name="T80" fmla="*/ 168 w 217"/>
                <a:gd name="T81" fmla="*/ 182 h 188"/>
                <a:gd name="T82" fmla="*/ 154 w 217"/>
                <a:gd name="T83" fmla="*/ 187 h 188"/>
                <a:gd name="T84" fmla="*/ 59 w 217"/>
                <a:gd name="T85" fmla="*/ 187 h 18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7"/>
                <a:gd name="T130" fmla="*/ 0 h 188"/>
                <a:gd name="T131" fmla="*/ 217 w 217"/>
                <a:gd name="T132" fmla="*/ 188 h 18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7" h="188">
                  <a:moveTo>
                    <a:pt x="59" y="187"/>
                  </a:moveTo>
                  <a:lnTo>
                    <a:pt x="52" y="176"/>
                  </a:lnTo>
                  <a:lnTo>
                    <a:pt x="49" y="171"/>
                  </a:lnTo>
                  <a:lnTo>
                    <a:pt x="49" y="164"/>
                  </a:lnTo>
                  <a:lnTo>
                    <a:pt x="50" y="163"/>
                  </a:lnTo>
                  <a:lnTo>
                    <a:pt x="54" y="163"/>
                  </a:lnTo>
                  <a:lnTo>
                    <a:pt x="55" y="162"/>
                  </a:lnTo>
                  <a:lnTo>
                    <a:pt x="55" y="158"/>
                  </a:lnTo>
                  <a:lnTo>
                    <a:pt x="54" y="153"/>
                  </a:lnTo>
                  <a:lnTo>
                    <a:pt x="52" y="145"/>
                  </a:lnTo>
                  <a:lnTo>
                    <a:pt x="50" y="143"/>
                  </a:lnTo>
                  <a:lnTo>
                    <a:pt x="52" y="139"/>
                  </a:lnTo>
                  <a:lnTo>
                    <a:pt x="55" y="138"/>
                  </a:lnTo>
                  <a:lnTo>
                    <a:pt x="60" y="137"/>
                  </a:lnTo>
                  <a:lnTo>
                    <a:pt x="60" y="134"/>
                  </a:lnTo>
                  <a:lnTo>
                    <a:pt x="49" y="124"/>
                  </a:lnTo>
                  <a:lnTo>
                    <a:pt x="39" y="113"/>
                  </a:lnTo>
                  <a:lnTo>
                    <a:pt x="58" y="113"/>
                  </a:lnTo>
                  <a:lnTo>
                    <a:pt x="23" y="85"/>
                  </a:lnTo>
                  <a:lnTo>
                    <a:pt x="4" y="76"/>
                  </a:lnTo>
                  <a:lnTo>
                    <a:pt x="2" y="72"/>
                  </a:lnTo>
                  <a:lnTo>
                    <a:pt x="0" y="68"/>
                  </a:lnTo>
                  <a:lnTo>
                    <a:pt x="0" y="58"/>
                  </a:lnTo>
                  <a:lnTo>
                    <a:pt x="8" y="58"/>
                  </a:lnTo>
                  <a:lnTo>
                    <a:pt x="64" y="91"/>
                  </a:lnTo>
                  <a:lnTo>
                    <a:pt x="69" y="92"/>
                  </a:lnTo>
                  <a:lnTo>
                    <a:pt x="18" y="56"/>
                  </a:lnTo>
                  <a:lnTo>
                    <a:pt x="13" y="48"/>
                  </a:lnTo>
                  <a:lnTo>
                    <a:pt x="9" y="38"/>
                  </a:lnTo>
                  <a:lnTo>
                    <a:pt x="9" y="28"/>
                  </a:lnTo>
                  <a:lnTo>
                    <a:pt x="14" y="28"/>
                  </a:lnTo>
                  <a:lnTo>
                    <a:pt x="34" y="47"/>
                  </a:lnTo>
                  <a:lnTo>
                    <a:pt x="44" y="56"/>
                  </a:lnTo>
                  <a:lnTo>
                    <a:pt x="55" y="63"/>
                  </a:lnTo>
                  <a:lnTo>
                    <a:pt x="68" y="70"/>
                  </a:lnTo>
                  <a:lnTo>
                    <a:pt x="79" y="73"/>
                  </a:lnTo>
                  <a:lnTo>
                    <a:pt x="60" y="60"/>
                  </a:lnTo>
                  <a:lnTo>
                    <a:pt x="29" y="28"/>
                  </a:lnTo>
                  <a:lnTo>
                    <a:pt x="25" y="23"/>
                  </a:lnTo>
                  <a:lnTo>
                    <a:pt x="24" y="15"/>
                  </a:lnTo>
                  <a:lnTo>
                    <a:pt x="24" y="2"/>
                  </a:lnTo>
                  <a:lnTo>
                    <a:pt x="28" y="2"/>
                  </a:lnTo>
                  <a:lnTo>
                    <a:pt x="60" y="38"/>
                  </a:lnTo>
                  <a:lnTo>
                    <a:pt x="78" y="55"/>
                  </a:lnTo>
                  <a:lnTo>
                    <a:pt x="98" y="68"/>
                  </a:lnTo>
                  <a:lnTo>
                    <a:pt x="99" y="68"/>
                  </a:lnTo>
                  <a:lnTo>
                    <a:pt x="99" y="67"/>
                  </a:lnTo>
                  <a:lnTo>
                    <a:pt x="90" y="56"/>
                  </a:lnTo>
                  <a:lnTo>
                    <a:pt x="80" y="47"/>
                  </a:lnTo>
                  <a:lnTo>
                    <a:pt x="64" y="26"/>
                  </a:lnTo>
                  <a:lnTo>
                    <a:pt x="59" y="14"/>
                  </a:lnTo>
                  <a:lnTo>
                    <a:pt x="58" y="8"/>
                  </a:lnTo>
                  <a:lnTo>
                    <a:pt x="58" y="0"/>
                  </a:lnTo>
                  <a:lnTo>
                    <a:pt x="114" y="56"/>
                  </a:lnTo>
                  <a:lnTo>
                    <a:pt x="128" y="68"/>
                  </a:lnTo>
                  <a:lnTo>
                    <a:pt x="135" y="73"/>
                  </a:lnTo>
                  <a:lnTo>
                    <a:pt x="145" y="76"/>
                  </a:lnTo>
                  <a:lnTo>
                    <a:pt x="134" y="61"/>
                  </a:lnTo>
                  <a:lnTo>
                    <a:pt x="124" y="46"/>
                  </a:lnTo>
                  <a:lnTo>
                    <a:pt x="122" y="41"/>
                  </a:lnTo>
                  <a:lnTo>
                    <a:pt x="124" y="37"/>
                  </a:lnTo>
                  <a:lnTo>
                    <a:pt x="125" y="36"/>
                  </a:lnTo>
                  <a:lnTo>
                    <a:pt x="128" y="36"/>
                  </a:lnTo>
                  <a:lnTo>
                    <a:pt x="134" y="39"/>
                  </a:lnTo>
                  <a:lnTo>
                    <a:pt x="142" y="46"/>
                  </a:lnTo>
                  <a:lnTo>
                    <a:pt x="149" y="52"/>
                  </a:lnTo>
                  <a:lnTo>
                    <a:pt x="164" y="66"/>
                  </a:lnTo>
                  <a:lnTo>
                    <a:pt x="190" y="89"/>
                  </a:lnTo>
                  <a:lnTo>
                    <a:pt x="203" y="101"/>
                  </a:lnTo>
                  <a:lnTo>
                    <a:pt x="217" y="115"/>
                  </a:lnTo>
                  <a:lnTo>
                    <a:pt x="217" y="119"/>
                  </a:lnTo>
                  <a:lnTo>
                    <a:pt x="217" y="123"/>
                  </a:lnTo>
                  <a:lnTo>
                    <a:pt x="209" y="128"/>
                  </a:lnTo>
                  <a:lnTo>
                    <a:pt x="202" y="132"/>
                  </a:lnTo>
                  <a:lnTo>
                    <a:pt x="187" y="137"/>
                  </a:lnTo>
                  <a:lnTo>
                    <a:pt x="172" y="142"/>
                  </a:lnTo>
                  <a:lnTo>
                    <a:pt x="158" y="150"/>
                  </a:lnTo>
                  <a:lnTo>
                    <a:pt x="157" y="156"/>
                  </a:lnTo>
                  <a:lnTo>
                    <a:pt x="158" y="161"/>
                  </a:lnTo>
                  <a:lnTo>
                    <a:pt x="167" y="176"/>
                  </a:lnTo>
                  <a:lnTo>
                    <a:pt x="168" y="180"/>
                  </a:lnTo>
                  <a:lnTo>
                    <a:pt x="168" y="182"/>
                  </a:lnTo>
                  <a:lnTo>
                    <a:pt x="164" y="185"/>
                  </a:lnTo>
                  <a:lnTo>
                    <a:pt x="154" y="187"/>
                  </a:lnTo>
                  <a:lnTo>
                    <a:pt x="107" y="188"/>
                  </a:lnTo>
                  <a:lnTo>
                    <a:pt x="59" y="187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02" name="Freeform 154"/>
            <p:cNvSpPr/>
            <p:nvPr/>
          </p:nvSpPr>
          <p:spPr bwMode="auto">
            <a:xfrm>
              <a:off x="1956" y="1955"/>
              <a:ext cx="56" cy="19"/>
            </a:xfrm>
            <a:custGeom>
              <a:avLst/>
              <a:gdLst>
                <a:gd name="T0" fmla="*/ 0 w 56"/>
                <a:gd name="T1" fmla="*/ 0 h 19"/>
                <a:gd name="T2" fmla="*/ 0 w 56"/>
                <a:gd name="T3" fmla="*/ 11 h 19"/>
                <a:gd name="T4" fmla="*/ 12 w 56"/>
                <a:gd name="T5" fmla="*/ 16 h 19"/>
                <a:gd name="T6" fmla="*/ 27 w 56"/>
                <a:gd name="T7" fmla="*/ 19 h 19"/>
                <a:gd name="T8" fmla="*/ 56 w 56"/>
                <a:gd name="T9" fmla="*/ 19 h 19"/>
                <a:gd name="T10" fmla="*/ 56 w 56"/>
                <a:gd name="T11" fmla="*/ 17 h 19"/>
                <a:gd name="T12" fmla="*/ 38 w 56"/>
                <a:gd name="T13" fmla="*/ 12 h 19"/>
                <a:gd name="T14" fmla="*/ 20 w 56"/>
                <a:gd name="T15" fmla="*/ 10 h 19"/>
                <a:gd name="T16" fmla="*/ 16 w 56"/>
                <a:gd name="T17" fmla="*/ 9 h 19"/>
                <a:gd name="T18" fmla="*/ 8 w 56"/>
                <a:gd name="T19" fmla="*/ 6 h 19"/>
                <a:gd name="T20" fmla="*/ 1 w 56"/>
                <a:gd name="T21" fmla="*/ 0 h 19"/>
                <a:gd name="T22" fmla="*/ 0 w 56"/>
                <a:gd name="T23" fmla="*/ 0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"/>
                <a:gd name="T37" fmla="*/ 0 h 19"/>
                <a:gd name="T38" fmla="*/ 56 w 56"/>
                <a:gd name="T39" fmla="*/ 19 h 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" h="19">
                  <a:moveTo>
                    <a:pt x="0" y="0"/>
                  </a:moveTo>
                  <a:lnTo>
                    <a:pt x="0" y="11"/>
                  </a:lnTo>
                  <a:lnTo>
                    <a:pt x="12" y="16"/>
                  </a:lnTo>
                  <a:lnTo>
                    <a:pt x="27" y="19"/>
                  </a:lnTo>
                  <a:lnTo>
                    <a:pt x="56" y="19"/>
                  </a:lnTo>
                  <a:lnTo>
                    <a:pt x="56" y="17"/>
                  </a:lnTo>
                  <a:lnTo>
                    <a:pt x="38" y="12"/>
                  </a:lnTo>
                  <a:lnTo>
                    <a:pt x="20" y="10"/>
                  </a:lnTo>
                  <a:lnTo>
                    <a:pt x="16" y="9"/>
                  </a:lnTo>
                  <a:lnTo>
                    <a:pt x="8" y="6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03" name="Freeform 155"/>
            <p:cNvSpPr/>
            <p:nvPr/>
          </p:nvSpPr>
          <p:spPr bwMode="auto">
            <a:xfrm>
              <a:off x="1957" y="1924"/>
              <a:ext cx="60" cy="28"/>
            </a:xfrm>
            <a:custGeom>
              <a:avLst/>
              <a:gdLst>
                <a:gd name="T0" fmla="*/ 1 w 60"/>
                <a:gd name="T1" fmla="*/ 16 h 28"/>
                <a:gd name="T2" fmla="*/ 10 w 60"/>
                <a:gd name="T3" fmla="*/ 19 h 28"/>
                <a:gd name="T4" fmla="*/ 42 w 60"/>
                <a:gd name="T5" fmla="*/ 28 h 28"/>
                <a:gd name="T6" fmla="*/ 60 w 60"/>
                <a:gd name="T7" fmla="*/ 28 h 28"/>
                <a:gd name="T8" fmla="*/ 31 w 60"/>
                <a:gd name="T9" fmla="*/ 22 h 28"/>
                <a:gd name="T10" fmla="*/ 14 w 60"/>
                <a:gd name="T11" fmla="*/ 13 h 28"/>
                <a:gd name="T12" fmla="*/ 0 w 60"/>
                <a:gd name="T13" fmla="*/ 0 h 28"/>
                <a:gd name="T14" fmla="*/ 0 w 60"/>
                <a:gd name="T15" fmla="*/ 6 h 28"/>
                <a:gd name="T16" fmla="*/ 1 w 60"/>
                <a:gd name="T17" fmla="*/ 16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28"/>
                <a:gd name="T29" fmla="*/ 60 w 60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28">
                  <a:moveTo>
                    <a:pt x="1" y="16"/>
                  </a:moveTo>
                  <a:lnTo>
                    <a:pt x="10" y="19"/>
                  </a:lnTo>
                  <a:lnTo>
                    <a:pt x="42" y="28"/>
                  </a:lnTo>
                  <a:lnTo>
                    <a:pt x="60" y="28"/>
                  </a:lnTo>
                  <a:lnTo>
                    <a:pt x="31" y="22"/>
                  </a:lnTo>
                  <a:lnTo>
                    <a:pt x="14" y="13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04" name="Freeform 156"/>
            <p:cNvSpPr/>
            <p:nvPr/>
          </p:nvSpPr>
          <p:spPr bwMode="auto">
            <a:xfrm>
              <a:off x="1947" y="1895"/>
              <a:ext cx="80" cy="43"/>
            </a:xfrm>
            <a:custGeom>
              <a:avLst/>
              <a:gdLst>
                <a:gd name="T0" fmla="*/ 16 w 80"/>
                <a:gd name="T1" fmla="*/ 19 h 43"/>
                <a:gd name="T2" fmla="*/ 21 w 80"/>
                <a:gd name="T3" fmla="*/ 21 h 43"/>
                <a:gd name="T4" fmla="*/ 31 w 80"/>
                <a:gd name="T5" fmla="*/ 28 h 43"/>
                <a:gd name="T6" fmla="*/ 42 w 80"/>
                <a:gd name="T7" fmla="*/ 35 h 43"/>
                <a:gd name="T8" fmla="*/ 61 w 80"/>
                <a:gd name="T9" fmla="*/ 40 h 43"/>
                <a:gd name="T10" fmla="*/ 80 w 80"/>
                <a:gd name="T11" fmla="*/ 43 h 43"/>
                <a:gd name="T12" fmla="*/ 60 w 80"/>
                <a:gd name="T13" fmla="*/ 33 h 43"/>
                <a:gd name="T14" fmla="*/ 27 w 80"/>
                <a:gd name="T15" fmla="*/ 13 h 43"/>
                <a:gd name="T16" fmla="*/ 19 w 80"/>
                <a:gd name="T17" fmla="*/ 7 h 43"/>
                <a:gd name="T18" fmla="*/ 5 w 80"/>
                <a:gd name="T19" fmla="*/ 3 h 43"/>
                <a:gd name="T20" fmla="*/ 0 w 80"/>
                <a:gd name="T21" fmla="*/ 0 h 43"/>
                <a:gd name="T22" fmla="*/ 9 w 80"/>
                <a:gd name="T23" fmla="*/ 8 h 43"/>
                <a:gd name="T24" fmla="*/ 16 w 80"/>
                <a:gd name="T25" fmla="*/ 18 h 43"/>
                <a:gd name="T26" fmla="*/ 16 w 80"/>
                <a:gd name="T27" fmla="*/ 19 h 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0"/>
                <a:gd name="T43" fmla="*/ 0 h 43"/>
                <a:gd name="T44" fmla="*/ 80 w 80"/>
                <a:gd name="T45" fmla="*/ 43 h 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0" h="43">
                  <a:moveTo>
                    <a:pt x="16" y="19"/>
                  </a:moveTo>
                  <a:lnTo>
                    <a:pt x="21" y="21"/>
                  </a:lnTo>
                  <a:lnTo>
                    <a:pt x="31" y="28"/>
                  </a:lnTo>
                  <a:lnTo>
                    <a:pt x="42" y="35"/>
                  </a:lnTo>
                  <a:lnTo>
                    <a:pt x="61" y="40"/>
                  </a:lnTo>
                  <a:lnTo>
                    <a:pt x="80" y="43"/>
                  </a:lnTo>
                  <a:lnTo>
                    <a:pt x="60" y="33"/>
                  </a:lnTo>
                  <a:lnTo>
                    <a:pt x="27" y="13"/>
                  </a:lnTo>
                  <a:lnTo>
                    <a:pt x="19" y="7"/>
                  </a:lnTo>
                  <a:lnTo>
                    <a:pt x="5" y="3"/>
                  </a:lnTo>
                  <a:lnTo>
                    <a:pt x="0" y="0"/>
                  </a:lnTo>
                  <a:lnTo>
                    <a:pt x="9" y="8"/>
                  </a:lnTo>
                  <a:lnTo>
                    <a:pt x="16" y="18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05" name="Freeform 157"/>
            <p:cNvSpPr/>
            <p:nvPr/>
          </p:nvSpPr>
          <p:spPr bwMode="auto">
            <a:xfrm>
              <a:off x="1969" y="1884"/>
              <a:ext cx="68" cy="40"/>
            </a:xfrm>
            <a:custGeom>
              <a:avLst/>
              <a:gdLst>
                <a:gd name="T0" fmla="*/ 4 w 68"/>
                <a:gd name="T1" fmla="*/ 13 h 40"/>
                <a:gd name="T2" fmla="*/ 20 w 68"/>
                <a:gd name="T3" fmla="*/ 24 h 40"/>
                <a:gd name="T4" fmla="*/ 39 w 68"/>
                <a:gd name="T5" fmla="*/ 33 h 40"/>
                <a:gd name="T6" fmla="*/ 59 w 68"/>
                <a:gd name="T7" fmla="*/ 39 h 40"/>
                <a:gd name="T8" fmla="*/ 68 w 68"/>
                <a:gd name="T9" fmla="*/ 40 h 40"/>
                <a:gd name="T10" fmla="*/ 42 w 68"/>
                <a:gd name="T11" fmla="*/ 27 h 40"/>
                <a:gd name="T12" fmla="*/ 15 w 68"/>
                <a:gd name="T13" fmla="*/ 10 h 40"/>
                <a:gd name="T14" fmla="*/ 0 w 68"/>
                <a:gd name="T15" fmla="*/ 0 h 40"/>
                <a:gd name="T16" fmla="*/ 4 w 68"/>
                <a:gd name="T17" fmla="*/ 13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"/>
                <a:gd name="T28" fmla="*/ 0 h 40"/>
                <a:gd name="T29" fmla="*/ 68 w 68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" h="40">
                  <a:moveTo>
                    <a:pt x="4" y="13"/>
                  </a:moveTo>
                  <a:lnTo>
                    <a:pt x="20" y="24"/>
                  </a:lnTo>
                  <a:lnTo>
                    <a:pt x="39" y="33"/>
                  </a:lnTo>
                  <a:lnTo>
                    <a:pt x="59" y="39"/>
                  </a:lnTo>
                  <a:lnTo>
                    <a:pt x="68" y="40"/>
                  </a:lnTo>
                  <a:lnTo>
                    <a:pt x="42" y="27"/>
                  </a:lnTo>
                  <a:lnTo>
                    <a:pt x="15" y="10"/>
                  </a:lnTo>
                  <a:lnTo>
                    <a:pt x="0" y="0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06" name="Freeform 158"/>
            <p:cNvSpPr/>
            <p:nvPr/>
          </p:nvSpPr>
          <p:spPr bwMode="auto">
            <a:xfrm>
              <a:off x="1984" y="1879"/>
              <a:ext cx="65" cy="28"/>
            </a:xfrm>
            <a:custGeom>
              <a:avLst/>
              <a:gdLst>
                <a:gd name="T0" fmla="*/ 0 w 65"/>
                <a:gd name="T1" fmla="*/ 4 h 28"/>
                <a:gd name="T2" fmla="*/ 5 w 65"/>
                <a:gd name="T3" fmla="*/ 5 h 28"/>
                <a:gd name="T4" fmla="*/ 20 w 65"/>
                <a:gd name="T5" fmla="*/ 14 h 28"/>
                <a:gd name="T6" fmla="*/ 35 w 65"/>
                <a:gd name="T7" fmla="*/ 20 h 28"/>
                <a:gd name="T8" fmla="*/ 50 w 65"/>
                <a:gd name="T9" fmla="*/ 25 h 28"/>
                <a:gd name="T10" fmla="*/ 65 w 65"/>
                <a:gd name="T11" fmla="*/ 28 h 28"/>
                <a:gd name="T12" fmla="*/ 57 w 65"/>
                <a:gd name="T13" fmla="*/ 25 h 28"/>
                <a:gd name="T14" fmla="*/ 48 w 65"/>
                <a:gd name="T15" fmla="*/ 22 h 28"/>
                <a:gd name="T16" fmla="*/ 32 w 65"/>
                <a:gd name="T17" fmla="*/ 11 h 28"/>
                <a:gd name="T18" fmla="*/ 10 w 65"/>
                <a:gd name="T19" fmla="*/ 3 h 28"/>
                <a:gd name="T20" fmla="*/ 2 w 65"/>
                <a:gd name="T21" fmla="*/ 0 h 28"/>
                <a:gd name="T22" fmla="*/ 0 w 65"/>
                <a:gd name="T23" fmla="*/ 4 h 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5"/>
                <a:gd name="T37" fmla="*/ 0 h 28"/>
                <a:gd name="T38" fmla="*/ 65 w 65"/>
                <a:gd name="T39" fmla="*/ 28 h 2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5" h="28">
                  <a:moveTo>
                    <a:pt x="0" y="4"/>
                  </a:moveTo>
                  <a:lnTo>
                    <a:pt x="5" y="5"/>
                  </a:lnTo>
                  <a:lnTo>
                    <a:pt x="20" y="14"/>
                  </a:lnTo>
                  <a:lnTo>
                    <a:pt x="35" y="20"/>
                  </a:lnTo>
                  <a:lnTo>
                    <a:pt x="50" y="25"/>
                  </a:lnTo>
                  <a:lnTo>
                    <a:pt x="65" y="28"/>
                  </a:lnTo>
                  <a:lnTo>
                    <a:pt x="57" y="25"/>
                  </a:lnTo>
                  <a:lnTo>
                    <a:pt x="48" y="22"/>
                  </a:lnTo>
                  <a:lnTo>
                    <a:pt x="32" y="11"/>
                  </a:lnTo>
                  <a:lnTo>
                    <a:pt x="10" y="3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07" name="Freeform 159"/>
            <p:cNvSpPr/>
            <p:nvPr/>
          </p:nvSpPr>
          <p:spPr bwMode="auto">
            <a:xfrm>
              <a:off x="1998" y="1863"/>
              <a:ext cx="44" cy="21"/>
            </a:xfrm>
            <a:custGeom>
              <a:avLst/>
              <a:gdLst>
                <a:gd name="T0" fmla="*/ 0 w 44"/>
                <a:gd name="T1" fmla="*/ 0 h 21"/>
                <a:gd name="T2" fmla="*/ 9 w 44"/>
                <a:gd name="T3" fmla="*/ 8 h 21"/>
                <a:gd name="T4" fmla="*/ 25 w 44"/>
                <a:gd name="T5" fmla="*/ 17 h 21"/>
                <a:gd name="T6" fmla="*/ 34 w 44"/>
                <a:gd name="T7" fmla="*/ 21 h 21"/>
                <a:gd name="T8" fmla="*/ 44 w 44"/>
                <a:gd name="T9" fmla="*/ 21 h 21"/>
                <a:gd name="T10" fmla="*/ 35 w 44"/>
                <a:gd name="T11" fmla="*/ 17 h 21"/>
                <a:gd name="T12" fmla="*/ 23 w 44"/>
                <a:gd name="T13" fmla="*/ 14 h 21"/>
                <a:gd name="T14" fmla="*/ 4 w 44"/>
                <a:gd name="T15" fmla="*/ 1 h 21"/>
                <a:gd name="T16" fmla="*/ 1 w 44"/>
                <a:gd name="T17" fmla="*/ 1 h 21"/>
                <a:gd name="T18" fmla="*/ 1 w 44"/>
                <a:gd name="T19" fmla="*/ 0 h 21"/>
                <a:gd name="T20" fmla="*/ 0 w 44"/>
                <a:gd name="T21" fmla="*/ 0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"/>
                <a:gd name="T34" fmla="*/ 0 h 21"/>
                <a:gd name="T35" fmla="*/ 44 w 44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" h="21">
                  <a:moveTo>
                    <a:pt x="0" y="0"/>
                  </a:moveTo>
                  <a:lnTo>
                    <a:pt x="9" y="8"/>
                  </a:lnTo>
                  <a:lnTo>
                    <a:pt x="25" y="17"/>
                  </a:lnTo>
                  <a:lnTo>
                    <a:pt x="34" y="21"/>
                  </a:lnTo>
                  <a:lnTo>
                    <a:pt x="44" y="21"/>
                  </a:lnTo>
                  <a:lnTo>
                    <a:pt x="35" y="17"/>
                  </a:lnTo>
                  <a:lnTo>
                    <a:pt x="23" y="14"/>
                  </a:lnTo>
                  <a:lnTo>
                    <a:pt x="4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08" name="Freeform 160"/>
            <p:cNvSpPr/>
            <p:nvPr/>
          </p:nvSpPr>
          <p:spPr bwMode="auto">
            <a:xfrm>
              <a:off x="2039" y="1892"/>
              <a:ext cx="38" cy="19"/>
            </a:xfrm>
            <a:custGeom>
              <a:avLst/>
              <a:gdLst>
                <a:gd name="T0" fmla="*/ 0 w 38"/>
                <a:gd name="T1" fmla="*/ 0 h 19"/>
                <a:gd name="T2" fmla="*/ 12 w 38"/>
                <a:gd name="T3" fmla="*/ 1 h 19"/>
                <a:gd name="T4" fmla="*/ 20 w 38"/>
                <a:gd name="T5" fmla="*/ 5 h 19"/>
                <a:gd name="T6" fmla="*/ 30 w 38"/>
                <a:gd name="T7" fmla="*/ 11 h 19"/>
                <a:gd name="T8" fmla="*/ 38 w 38"/>
                <a:gd name="T9" fmla="*/ 19 h 19"/>
                <a:gd name="T10" fmla="*/ 33 w 38"/>
                <a:gd name="T11" fmla="*/ 16 h 19"/>
                <a:gd name="T12" fmla="*/ 28 w 38"/>
                <a:gd name="T13" fmla="*/ 15 h 19"/>
                <a:gd name="T14" fmla="*/ 14 w 38"/>
                <a:gd name="T15" fmla="*/ 9 h 19"/>
                <a:gd name="T16" fmla="*/ 2 w 38"/>
                <a:gd name="T17" fmla="*/ 0 h 19"/>
                <a:gd name="T18" fmla="*/ 0 w 38"/>
                <a:gd name="T19" fmla="*/ 0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"/>
                <a:gd name="T31" fmla="*/ 0 h 19"/>
                <a:gd name="T32" fmla="*/ 38 w 38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" h="19">
                  <a:moveTo>
                    <a:pt x="0" y="0"/>
                  </a:moveTo>
                  <a:lnTo>
                    <a:pt x="12" y="1"/>
                  </a:lnTo>
                  <a:lnTo>
                    <a:pt x="20" y="5"/>
                  </a:lnTo>
                  <a:lnTo>
                    <a:pt x="30" y="11"/>
                  </a:lnTo>
                  <a:lnTo>
                    <a:pt x="38" y="19"/>
                  </a:lnTo>
                  <a:lnTo>
                    <a:pt x="33" y="16"/>
                  </a:lnTo>
                  <a:lnTo>
                    <a:pt x="28" y="15"/>
                  </a:lnTo>
                  <a:lnTo>
                    <a:pt x="14" y="9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09" name="Freeform 161"/>
            <p:cNvSpPr/>
            <p:nvPr/>
          </p:nvSpPr>
          <p:spPr bwMode="auto">
            <a:xfrm>
              <a:off x="2038" y="1914"/>
              <a:ext cx="30" cy="14"/>
            </a:xfrm>
            <a:custGeom>
              <a:avLst/>
              <a:gdLst>
                <a:gd name="T0" fmla="*/ 0 w 30"/>
                <a:gd name="T1" fmla="*/ 0 h 14"/>
                <a:gd name="T2" fmla="*/ 8 w 30"/>
                <a:gd name="T3" fmla="*/ 3 h 14"/>
                <a:gd name="T4" fmla="*/ 15 w 30"/>
                <a:gd name="T5" fmla="*/ 5 h 14"/>
                <a:gd name="T6" fmla="*/ 30 w 30"/>
                <a:gd name="T7" fmla="*/ 14 h 14"/>
                <a:gd name="T8" fmla="*/ 21 w 30"/>
                <a:gd name="T9" fmla="*/ 14 h 14"/>
                <a:gd name="T10" fmla="*/ 14 w 30"/>
                <a:gd name="T11" fmla="*/ 12 h 14"/>
                <a:gd name="T12" fmla="*/ 1 w 30"/>
                <a:gd name="T13" fmla="*/ 2 h 14"/>
                <a:gd name="T14" fmla="*/ 0 w 30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14"/>
                <a:gd name="T26" fmla="*/ 30 w 3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14">
                  <a:moveTo>
                    <a:pt x="0" y="0"/>
                  </a:moveTo>
                  <a:lnTo>
                    <a:pt x="8" y="3"/>
                  </a:lnTo>
                  <a:lnTo>
                    <a:pt x="15" y="5"/>
                  </a:lnTo>
                  <a:lnTo>
                    <a:pt x="30" y="14"/>
                  </a:lnTo>
                  <a:lnTo>
                    <a:pt x="21" y="14"/>
                  </a:lnTo>
                  <a:lnTo>
                    <a:pt x="14" y="12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10" name="Freeform 162"/>
            <p:cNvSpPr/>
            <p:nvPr/>
          </p:nvSpPr>
          <p:spPr bwMode="auto">
            <a:xfrm>
              <a:off x="2028" y="1932"/>
              <a:ext cx="21" cy="9"/>
            </a:xfrm>
            <a:custGeom>
              <a:avLst/>
              <a:gdLst>
                <a:gd name="T0" fmla="*/ 0 w 21"/>
                <a:gd name="T1" fmla="*/ 0 h 9"/>
                <a:gd name="T2" fmla="*/ 6 w 21"/>
                <a:gd name="T3" fmla="*/ 0 h 9"/>
                <a:gd name="T4" fmla="*/ 11 w 21"/>
                <a:gd name="T5" fmla="*/ 3 h 9"/>
                <a:gd name="T6" fmla="*/ 21 w 21"/>
                <a:gd name="T7" fmla="*/ 9 h 9"/>
                <a:gd name="T8" fmla="*/ 16 w 21"/>
                <a:gd name="T9" fmla="*/ 9 h 9"/>
                <a:gd name="T10" fmla="*/ 11 w 21"/>
                <a:gd name="T11" fmla="*/ 6 h 9"/>
                <a:gd name="T12" fmla="*/ 1 w 21"/>
                <a:gd name="T13" fmla="*/ 0 h 9"/>
                <a:gd name="T14" fmla="*/ 0 w 21"/>
                <a:gd name="T15" fmla="*/ 0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9"/>
                <a:gd name="T26" fmla="*/ 21 w 21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9">
                  <a:moveTo>
                    <a:pt x="0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21" y="9"/>
                  </a:lnTo>
                  <a:lnTo>
                    <a:pt x="16" y="9"/>
                  </a:lnTo>
                  <a:lnTo>
                    <a:pt x="11" y="6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11" name="Freeform 163"/>
            <p:cNvSpPr/>
            <p:nvPr/>
          </p:nvSpPr>
          <p:spPr bwMode="auto">
            <a:xfrm>
              <a:off x="2016" y="1946"/>
              <a:ext cx="23" cy="9"/>
            </a:xfrm>
            <a:custGeom>
              <a:avLst/>
              <a:gdLst>
                <a:gd name="T0" fmla="*/ 0 w 23"/>
                <a:gd name="T1" fmla="*/ 0 h 9"/>
                <a:gd name="T2" fmla="*/ 12 w 23"/>
                <a:gd name="T3" fmla="*/ 2 h 9"/>
                <a:gd name="T4" fmla="*/ 23 w 23"/>
                <a:gd name="T5" fmla="*/ 9 h 9"/>
                <a:gd name="T6" fmla="*/ 13 w 23"/>
                <a:gd name="T7" fmla="*/ 9 h 9"/>
                <a:gd name="T8" fmla="*/ 7 w 23"/>
                <a:gd name="T9" fmla="*/ 5 h 9"/>
                <a:gd name="T10" fmla="*/ 2 w 23"/>
                <a:gd name="T11" fmla="*/ 1 h 9"/>
                <a:gd name="T12" fmla="*/ 0 w 23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9"/>
                <a:gd name="T23" fmla="*/ 23 w 23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9">
                  <a:moveTo>
                    <a:pt x="0" y="0"/>
                  </a:moveTo>
                  <a:lnTo>
                    <a:pt x="12" y="2"/>
                  </a:lnTo>
                  <a:lnTo>
                    <a:pt x="23" y="9"/>
                  </a:lnTo>
                  <a:lnTo>
                    <a:pt x="13" y="9"/>
                  </a:lnTo>
                  <a:lnTo>
                    <a:pt x="7" y="5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12" name="Freeform 164"/>
            <p:cNvSpPr/>
            <p:nvPr/>
          </p:nvSpPr>
          <p:spPr bwMode="auto">
            <a:xfrm>
              <a:off x="2011" y="1964"/>
              <a:ext cx="23" cy="6"/>
            </a:xfrm>
            <a:custGeom>
              <a:avLst/>
              <a:gdLst>
                <a:gd name="T0" fmla="*/ 0 w 23"/>
                <a:gd name="T1" fmla="*/ 0 h 6"/>
                <a:gd name="T2" fmla="*/ 6 w 23"/>
                <a:gd name="T3" fmla="*/ 1 h 6"/>
                <a:gd name="T4" fmla="*/ 12 w 23"/>
                <a:gd name="T5" fmla="*/ 2 h 6"/>
                <a:gd name="T6" fmla="*/ 23 w 23"/>
                <a:gd name="T7" fmla="*/ 6 h 6"/>
                <a:gd name="T8" fmla="*/ 12 w 23"/>
                <a:gd name="T9" fmla="*/ 6 h 6"/>
                <a:gd name="T10" fmla="*/ 3 w 23"/>
                <a:gd name="T11" fmla="*/ 1 h 6"/>
                <a:gd name="T12" fmla="*/ 0 w 23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6"/>
                <a:gd name="T23" fmla="*/ 23 w 23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6">
                  <a:moveTo>
                    <a:pt x="0" y="0"/>
                  </a:moveTo>
                  <a:lnTo>
                    <a:pt x="6" y="1"/>
                  </a:lnTo>
                  <a:lnTo>
                    <a:pt x="12" y="2"/>
                  </a:lnTo>
                  <a:lnTo>
                    <a:pt x="23" y="6"/>
                  </a:lnTo>
                  <a:lnTo>
                    <a:pt x="12" y="6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13" name="Freeform 165"/>
            <p:cNvSpPr/>
            <p:nvPr/>
          </p:nvSpPr>
          <p:spPr bwMode="auto">
            <a:xfrm>
              <a:off x="1873" y="1988"/>
              <a:ext cx="56" cy="27"/>
            </a:xfrm>
            <a:custGeom>
              <a:avLst/>
              <a:gdLst>
                <a:gd name="T0" fmla="*/ 56 w 56"/>
                <a:gd name="T1" fmla="*/ 0 h 27"/>
                <a:gd name="T2" fmla="*/ 53 w 56"/>
                <a:gd name="T3" fmla="*/ 0 h 27"/>
                <a:gd name="T4" fmla="*/ 25 w 56"/>
                <a:gd name="T5" fmla="*/ 13 h 27"/>
                <a:gd name="T6" fmla="*/ 13 w 56"/>
                <a:gd name="T7" fmla="*/ 19 h 27"/>
                <a:gd name="T8" fmla="*/ 0 w 56"/>
                <a:gd name="T9" fmla="*/ 21 h 27"/>
                <a:gd name="T10" fmla="*/ 5 w 56"/>
                <a:gd name="T11" fmla="*/ 26 h 27"/>
                <a:gd name="T12" fmla="*/ 9 w 56"/>
                <a:gd name="T13" fmla="*/ 27 h 27"/>
                <a:gd name="T14" fmla="*/ 14 w 56"/>
                <a:gd name="T15" fmla="*/ 27 h 27"/>
                <a:gd name="T16" fmla="*/ 21 w 56"/>
                <a:gd name="T17" fmla="*/ 24 h 27"/>
                <a:gd name="T18" fmla="*/ 29 w 56"/>
                <a:gd name="T19" fmla="*/ 17 h 27"/>
                <a:gd name="T20" fmla="*/ 43 w 56"/>
                <a:gd name="T21" fmla="*/ 5 h 27"/>
                <a:gd name="T22" fmla="*/ 53 w 56"/>
                <a:gd name="T23" fmla="*/ 1 h 27"/>
                <a:gd name="T24" fmla="*/ 56 w 56"/>
                <a:gd name="T25" fmla="*/ 0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27"/>
                <a:gd name="T41" fmla="*/ 56 w 56"/>
                <a:gd name="T42" fmla="*/ 27 h 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27">
                  <a:moveTo>
                    <a:pt x="56" y="0"/>
                  </a:moveTo>
                  <a:lnTo>
                    <a:pt x="53" y="0"/>
                  </a:lnTo>
                  <a:lnTo>
                    <a:pt x="25" y="13"/>
                  </a:lnTo>
                  <a:lnTo>
                    <a:pt x="13" y="19"/>
                  </a:lnTo>
                  <a:lnTo>
                    <a:pt x="0" y="21"/>
                  </a:lnTo>
                  <a:lnTo>
                    <a:pt x="5" y="26"/>
                  </a:lnTo>
                  <a:lnTo>
                    <a:pt x="9" y="27"/>
                  </a:lnTo>
                  <a:lnTo>
                    <a:pt x="14" y="27"/>
                  </a:lnTo>
                  <a:lnTo>
                    <a:pt x="21" y="24"/>
                  </a:lnTo>
                  <a:lnTo>
                    <a:pt x="29" y="17"/>
                  </a:lnTo>
                  <a:lnTo>
                    <a:pt x="43" y="5"/>
                  </a:lnTo>
                  <a:lnTo>
                    <a:pt x="53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14" name="Freeform 166"/>
            <p:cNvSpPr/>
            <p:nvPr/>
          </p:nvSpPr>
          <p:spPr bwMode="auto">
            <a:xfrm>
              <a:off x="1933" y="1994"/>
              <a:ext cx="29" cy="7"/>
            </a:xfrm>
            <a:custGeom>
              <a:avLst/>
              <a:gdLst>
                <a:gd name="T0" fmla="*/ 29 w 29"/>
                <a:gd name="T1" fmla="*/ 2 h 7"/>
                <a:gd name="T2" fmla="*/ 0 w 29"/>
                <a:gd name="T3" fmla="*/ 0 h 7"/>
                <a:gd name="T4" fmla="*/ 6 w 29"/>
                <a:gd name="T5" fmla="*/ 4 h 7"/>
                <a:gd name="T6" fmla="*/ 13 w 29"/>
                <a:gd name="T7" fmla="*/ 6 h 7"/>
                <a:gd name="T8" fmla="*/ 19 w 29"/>
                <a:gd name="T9" fmla="*/ 7 h 7"/>
                <a:gd name="T10" fmla="*/ 26 w 29"/>
                <a:gd name="T11" fmla="*/ 7 h 7"/>
                <a:gd name="T12" fmla="*/ 28 w 29"/>
                <a:gd name="T13" fmla="*/ 6 h 7"/>
                <a:gd name="T14" fmla="*/ 29 w 29"/>
                <a:gd name="T15" fmla="*/ 2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7"/>
                <a:gd name="T26" fmla="*/ 29 w 29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7">
                  <a:moveTo>
                    <a:pt x="29" y="2"/>
                  </a:moveTo>
                  <a:lnTo>
                    <a:pt x="0" y="0"/>
                  </a:lnTo>
                  <a:lnTo>
                    <a:pt x="6" y="4"/>
                  </a:lnTo>
                  <a:lnTo>
                    <a:pt x="13" y="6"/>
                  </a:lnTo>
                  <a:lnTo>
                    <a:pt x="19" y="7"/>
                  </a:lnTo>
                  <a:lnTo>
                    <a:pt x="26" y="7"/>
                  </a:lnTo>
                  <a:lnTo>
                    <a:pt x="28" y="6"/>
                  </a:lnTo>
                  <a:lnTo>
                    <a:pt x="29" y="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15" name="Freeform 167"/>
            <p:cNvSpPr/>
            <p:nvPr/>
          </p:nvSpPr>
          <p:spPr bwMode="auto">
            <a:xfrm>
              <a:off x="1957" y="2007"/>
              <a:ext cx="26" cy="8"/>
            </a:xfrm>
            <a:custGeom>
              <a:avLst/>
              <a:gdLst>
                <a:gd name="T0" fmla="*/ 0 w 26"/>
                <a:gd name="T1" fmla="*/ 2 h 8"/>
                <a:gd name="T2" fmla="*/ 11 w 26"/>
                <a:gd name="T3" fmla="*/ 2 h 8"/>
                <a:gd name="T4" fmla="*/ 21 w 26"/>
                <a:gd name="T5" fmla="*/ 0 h 8"/>
                <a:gd name="T6" fmla="*/ 25 w 26"/>
                <a:gd name="T7" fmla="*/ 0 h 8"/>
                <a:gd name="T8" fmla="*/ 26 w 26"/>
                <a:gd name="T9" fmla="*/ 2 h 8"/>
                <a:gd name="T10" fmla="*/ 25 w 26"/>
                <a:gd name="T11" fmla="*/ 5 h 8"/>
                <a:gd name="T12" fmla="*/ 20 w 26"/>
                <a:gd name="T13" fmla="*/ 7 h 8"/>
                <a:gd name="T14" fmla="*/ 10 w 26"/>
                <a:gd name="T15" fmla="*/ 8 h 8"/>
                <a:gd name="T16" fmla="*/ 5 w 26"/>
                <a:gd name="T17" fmla="*/ 7 h 8"/>
                <a:gd name="T18" fmla="*/ 0 w 26"/>
                <a:gd name="T19" fmla="*/ 5 h 8"/>
                <a:gd name="T20" fmla="*/ 0 w 26"/>
                <a:gd name="T21" fmla="*/ 2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"/>
                <a:gd name="T34" fmla="*/ 0 h 8"/>
                <a:gd name="T35" fmla="*/ 26 w 26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" h="8">
                  <a:moveTo>
                    <a:pt x="0" y="2"/>
                  </a:moveTo>
                  <a:lnTo>
                    <a:pt x="11" y="2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5" y="5"/>
                  </a:lnTo>
                  <a:lnTo>
                    <a:pt x="20" y="7"/>
                  </a:lnTo>
                  <a:lnTo>
                    <a:pt x="10" y="8"/>
                  </a:lnTo>
                  <a:lnTo>
                    <a:pt x="5" y="7"/>
                  </a:lnTo>
                  <a:lnTo>
                    <a:pt x="0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16" name="Freeform 168"/>
            <p:cNvSpPr/>
            <p:nvPr/>
          </p:nvSpPr>
          <p:spPr bwMode="auto">
            <a:xfrm>
              <a:off x="1971" y="1998"/>
              <a:ext cx="15" cy="2"/>
            </a:xfrm>
            <a:custGeom>
              <a:avLst/>
              <a:gdLst>
                <a:gd name="T0" fmla="*/ 0 w 15"/>
                <a:gd name="T1" fmla="*/ 1 h 2"/>
                <a:gd name="T2" fmla="*/ 15 w 15"/>
                <a:gd name="T3" fmla="*/ 0 h 2"/>
                <a:gd name="T4" fmla="*/ 7 w 15"/>
                <a:gd name="T5" fmla="*/ 2 h 2"/>
                <a:gd name="T6" fmla="*/ 0 w 15"/>
                <a:gd name="T7" fmla="*/ 1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2"/>
                <a:gd name="T14" fmla="*/ 15 w 1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2">
                  <a:moveTo>
                    <a:pt x="0" y="1"/>
                  </a:moveTo>
                  <a:lnTo>
                    <a:pt x="15" y="0"/>
                  </a:lnTo>
                  <a:lnTo>
                    <a:pt x="7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17" name="Freeform 169"/>
            <p:cNvSpPr/>
            <p:nvPr/>
          </p:nvSpPr>
          <p:spPr bwMode="auto">
            <a:xfrm>
              <a:off x="1979" y="2012"/>
              <a:ext cx="29" cy="15"/>
            </a:xfrm>
            <a:custGeom>
              <a:avLst/>
              <a:gdLst>
                <a:gd name="T0" fmla="*/ 0 w 29"/>
                <a:gd name="T1" fmla="*/ 10 h 15"/>
                <a:gd name="T2" fmla="*/ 14 w 29"/>
                <a:gd name="T3" fmla="*/ 6 h 15"/>
                <a:gd name="T4" fmla="*/ 25 w 29"/>
                <a:gd name="T5" fmla="*/ 0 h 15"/>
                <a:gd name="T6" fmla="*/ 29 w 29"/>
                <a:gd name="T7" fmla="*/ 0 h 15"/>
                <a:gd name="T8" fmla="*/ 29 w 29"/>
                <a:gd name="T9" fmla="*/ 6 h 15"/>
                <a:gd name="T10" fmla="*/ 27 w 29"/>
                <a:gd name="T11" fmla="*/ 10 h 15"/>
                <a:gd name="T12" fmla="*/ 20 w 29"/>
                <a:gd name="T13" fmla="*/ 13 h 15"/>
                <a:gd name="T14" fmla="*/ 14 w 29"/>
                <a:gd name="T15" fmla="*/ 15 h 15"/>
                <a:gd name="T16" fmla="*/ 8 w 29"/>
                <a:gd name="T17" fmla="*/ 13 h 15"/>
                <a:gd name="T18" fmla="*/ 2 w 29"/>
                <a:gd name="T19" fmla="*/ 12 h 15"/>
                <a:gd name="T20" fmla="*/ 2 w 29"/>
                <a:gd name="T21" fmla="*/ 11 h 15"/>
                <a:gd name="T22" fmla="*/ 0 w 29"/>
                <a:gd name="T23" fmla="*/ 10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"/>
                <a:gd name="T37" fmla="*/ 0 h 15"/>
                <a:gd name="T38" fmla="*/ 29 w 29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" h="15">
                  <a:moveTo>
                    <a:pt x="0" y="10"/>
                  </a:moveTo>
                  <a:lnTo>
                    <a:pt x="14" y="6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27" y="10"/>
                  </a:lnTo>
                  <a:lnTo>
                    <a:pt x="20" y="13"/>
                  </a:lnTo>
                  <a:lnTo>
                    <a:pt x="14" y="15"/>
                  </a:lnTo>
                  <a:lnTo>
                    <a:pt x="8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18" name="Freeform 170"/>
            <p:cNvSpPr/>
            <p:nvPr/>
          </p:nvSpPr>
          <p:spPr bwMode="auto">
            <a:xfrm>
              <a:off x="1992" y="2004"/>
              <a:ext cx="12" cy="4"/>
            </a:xfrm>
            <a:custGeom>
              <a:avLst/>
              <a:gdLst>
                <a:gd name="T0" fmla="*/ 0 w 12"/>
                <a:gd name="T1" fmla="*/ 4 h 4"/>
                <a:gd name="T2" fmla="*/ 6 w 12"/>
                <a:gd name="T3" fmla="*/ 1 h 4"/>
                <a:gd name="T4" fmla="*/ 12 w 12"/>
                <a:gd name="T5" fmla="*/ 0 h 4"/>
                <a:gd name="T6" fmla="*/ 11 w 12"/>
                <a:gd name="T7" fmla="*/ 3 h 4"/>
                <a:gd name="T8" fmla="*/ 9 w 12"/>
                <a:gd name="T9" fmla="*/ 4 h 4"/>
                <a:gd name="T10" fmla="*/ 4 w 12"/>
                <a:gd name="T11" fmla="*/ 4 h 4"/>
                <a:gd name="T12" fmla="*/ 0 w 12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4"/>
                <a:gd name="T23" fmla="*/ 12 w 12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4">
                  <a:moveTo>
                    <a:pt x="0" y="4"/>
                  </a:moveTo>
                  <a:lnTo>
                    <a:pt x="6" y="1"/>
                  </a:lnTo>
                  <a:lnTo>
                    <a:pt x="12" y="0"/>
                  </a:lnTo>
                  <a:lnTo>
                    <a:pt x="11" y="3"/>
                  </a:lnTo>
                  <a:lnTo>
                    <a:pt x="9" y="4"/>
                  </a:lnTo>
                  <a:lnTo>
                    <a:pt x="4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19" name="Freeform 171"/>
            <p:cNvSpPr/>
            <p:nvPr/>
          </p:nvSpPr>
          <p:spPr bwMode="auto">
            <a:xfrm>
              <a:off x="2016" y="2005"/>
              <a:ext cx="13" cy="13"/>
            </a:xfrm>
            <a:custGeom>
              <a:avLst/>
              <a:gdLst>
                <a:gd name="T0" fmla="*/ 0 w 13"/>
                <a:gd name="T1" fmla="*/ 12 h 13"/>
                <a:gd name="T2" fmla="*/ 7 w 13"/>
                <a:gd name="T3" fmla="*/ 7 h 13"/>
                <a:gd name="T4" fmla="*/ 12 w 13"/>
                <a:gd name="T5" fmla="*/ 0 h 13"/>
                <a:gd name="T6" fmla="*/ 13 w 13"/>
                <a:gd name="T7" fmla="*/ 2 h 13"/>
                <a:gd name="T8" fmla="*/ 13 w 13"/>
                <a:gd name="T9" fmla="*/ 5 h 13"/>
                <a:gd name="T10" fmla="*/ 10 w 13"/>
                <a:gd name="T11" fmla="*/ 10 h 13"/>
                <a:gd name="T12" fmla="*/ 3 w 13"/>
                <a:gd name="T13" fmla="*/ 13 h 13"/>
                <a:gd name="T14" fmla="*/ 0 w 13"/>
                <a:gd name="T15" fmla="*/ 12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13"/>
                <a:gd name="T26" fmla="*/ 13 w 13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13">
                  <a:moveTo>
                    <a:pt x="0" y="12"/>
                  </a:moveTo>
                  <a:lnTo>
                    <a:pt x="7" y="7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3" y="5"/>
                  </a:lnTo>
                  <a:lnTo>
                    <a:pt x="10" y="10"/>
                  </a:lnTo>
                  <a:lnTo>
                    <a:pt x="3" y="13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20" name="Freeform 172"/>
            <p:cNvSpPr/>
            <p:nvPr/>
          </p:nvSpPr>
          <p:spPr bwMode="auto">
            <a:xfrm>
              <a:off x="2128" y="1983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8" name="Freeform 42"/>
          <p:cNvSpPr/>
          <p:nvPr/>
        </p:nvSpPr>
        <p:spPr bwMode="auto">
          <a:xfrm>
            <a:off x="395536" y="5445250"/>
            <a:ext cx="3815084" cy="1014429"/>
          </a:xfrm>
          <a:custGeom>
            <a:avLst/>
            <a:gdLst>
              <a:gd name="T0" fmla="*/ 1585089891 w 2278"/>
              <a:gd name="T1" fmla="*/ 21285334 h 757"/>
              <a:gd name="T2" fmla="*/ 1422116738 w 2278"/>
              <a:gd name="T3" fmla="*/ 17027898 h 757"/>
              <a:gd name="T4" fmla="*/ 1292361951 w 2278"/>
              <a:gd name="T5" fmla="*/ 9365621 h 757"/>
              <a:gd name="T6" fmla="*/ 1161568964 w 2278"/>
              <a:gd name="T7" fmla="*/ 1702421 h 757"/>
              <a:gd name="T8" fmla="*/ 1055688732 w 2278"/>
              <a:gd name="T9" fmla="*/ 1702421 h 757"/>
              <a:gd name="T10" fmla="*/ 986139433 w 2278"/>
              <a:gd name="T11" fmla="*/ 18731242 h 757"/>
              <a:gd name="T12" fmla="*/ 921781140 w 2278"/>
              <a:gd name="T13" fmla="*/ 74073295 h 757"/>
              <a:gd name="T14" fmla="*/ 870917427 w 2278"/>
              <a:gd name="T15" fmla="*/ 97061050 h 757"/>
              <a:gd name="T16" fmla="*/ 778530756 w 2278"/>
              <a:gd name="T17" fmla="*/ 104724250 h 757"/>
              <a:gd name="T18" fmla="*/ 534591146 w 2278"/>
              <a:gd name="T19" fmla="*/ 97061050 h 757"/>
              <a:gd name="T20" fmla="*/ 334249878 w 2278"/>
              <a:gd name="T21" fmla="*/ 93655286 h 757"/>
              <a:gd name="T22" fmla="*/ 239787823 w 2278"/>
              <a:gd name="T23" fmla="*/ 101318486 h 757"/>
              <a:gd name="T24" fmla="*/ 85119262 w 2278"/>
              <a:gd name="T25" fmla="*/ 141335062 h 757"/>
              <a:gd name="T26" fmla="*/ 15570982 w 2278"/>
              <a:gd name="T27" fmla="*/ 179648295 h 757"/>
              <a:gd name="T28" fmla="*/ 0 w 2278"/>
              <a:gd name="T29" fmla="*/ 217110778 h 757"/>
              <a:gd name="T30" fmla="*/ 26989159 w 2278"/>
              <a:gd name="T31" fmla="*/ 261383867 h 757"/>
              <a:gd name="T32" fmla="*/ 105880232 w 2278"/>
              <a:gd name="T33" fmla="*/ 301400443 h 757"/>
              <a:gd name="T34" fmla="*/ 302069713 w 2278"/>
              <a:gd name="T35" fmla="*/ 341417019 h 757"/>
              <a:gd name="T36" fmla="*/ 502412000 w 2278"/>
              <a:gd name="T37" fmla="*/ 378027831 h 757"/>
              <a:gd name="T38" fmla="*/ 582341274 w 2278"/>
              <a:gd name="T39" fmla="*/ 407827114 h 757"/>
              <a:gd name="T40" fmla="*/ 606215829 w 2278"/>
              <a:gd name="T41" fmla="*/ 438478069 h 757"/>
              <a:gd name="T42" fmla="*/ 574036683 w 2278"/>
              <a:gd name="T43" fmla="*/ 458060983 h 757"/>
              <a:gd name="T44" fmla="*/ 453624689 w 2278"/>
              <a:gd name="T45" fmla="*/ 482752081 h 757"/>
              <a:gd name="T46" fmla="*/ 414178134 w 2278"/>
              <a:gd name="T47" fmla="*/ 504037415 h 757"/>
              <a:gd name="T48" fmla="*/ 417292738 w 2278"/>
              <a:gd name="T49" fmla="*/ 553419612 h 757"/>
              <a:gd name="T50" fmla="*/ 460890061 w 2278"/>
              <a:gd name="T51" fmla="*/ 599396045 h 757"/>
              <a:gd name="T52" fmla="*/ 550162128 w 2278"/>
              <a:gd name="T53" fmla="*/ 627492908 h 757"/>
              <a:gd name="T54" fmla="*/ 636319592 w 2278"/>
              <a:gd name="T55" fmla="*/ 636858528 h 757"/>
              <a:gd name="T56" fmla="*/ 795139939 w 2278"/>
              <a:gd name="T57" fmla="*/ 644520806 h 757"/>
              <a:gd name="T58" fmla="*/ 1059840518 w 2278"/>
              <a:gd name="T59" fmla="*/ 641115042 h 757"/>
              <a:gd name="T60" fmla="*/ 1172987140 w 2278"/>
              <a:gd name="T61" fmla="*/ 633452764 h 757"/>
              <a:gd name="T62" fmla="*/ 1253954616 w 2278"/>
              <a:gd name="T63" fmla="*/ 621533051 h 757"/>
              <a:gd name="T64" fmla="*/ 1318312909 w 2278"/>
              <a:gd name="T65" fmla="*/ 591732845 h 757"/>
              <a:gd name="T66" fmla="*/ 1399280385 w 2278"/>
              <a:gd name="T67" fmla="*/ 541499899 h 757"/>
              <a:gd name="T68" fmla="*/ 1461562274 w 2278"/>
              <a:gd name="T69" fmla="*/ 528728514 h 757"/>
              <a:gd name="T70" fmla="*/ 1558100732 w 2278"/>
              <a:gd name="T71" fmla="*/ 526174421 h 757"/>
              <a:gd name="T72" fmla="*/ 1728339256 w 2278"/>
              <a:gd name="T73" fmla="*/ 545756412 h 757"/>
              <a:gd name="T74" fmla="*/ 1998229823 w 2278"/>
              <a:gd name="T75" fmla="*/ 584070567 h 757"/>
              <a:gd name="T76" fmla="*/ 2111376445 w 2278"/>
              <a:gd name="T77" fmla="*/ 593436188 h 757"/>
              <a:gd name="T78" fmla="*/ 2147483647 w 2278"/>
              <a:gd name="T79" fmla="*/ 587476332 h 757"/>
              <a:gd name="T80" fmla="*/ 2147483647 w 2278"/>
              <a:gd name="T81" fmla="*/ 559379469 h 757"/>
              <a:gd name="T82" fmla="*/ 2147483647 w 2278"/>
              <a:gd name="T83" fmla="*/ 501483323 h 757"/>
              <a:gd name="T84" fmla="*/ 2147483647 w 2278"/>
              <a:gd name="T85" fmla="*/ 430815792 h 757"/>
              <a:gd name="T86" fmla="*/ 2147483647 w 2278"/>
              <a:gd name="T87" fmla="*/ 366108118 h 757"/>
              <a:gd name="T88" fmla="*/ 2141480208 w 2278"/>
              <a:gd name="T89" fmla="*/ 309063643 h 757"/>
              <a:gd name="T90" fmla="*/ 2026257183 w 2278"/>
              <a:gd name="T91" fmla="*/ 292034822 h 757"/>
              <a:gd name="T92" fmla="*/ 1996154440 w 2278"/>
              <a:gd name="T93" fmla="*/ 269047067 h 757"/>
              <a:gd name="T94" fmla="*/ 1979545256 w 2278"/>
              <a:gd name="T95" fmla="*/ 230732912 h 757"/>
              <a:gd name="T96" fmla="*/ 1998229823 w 2278"/>
              <a:gd name="T97" fmla="*/ 206042736 h 757"/>
              <a:gd name="T98" fmla="*/ 2102034671 w 2278"/>
              <a:gd name="T99" fmla="*/ 184757402 h 757"/>
              <a:gd name="T100" fmla="*/ 2147483647 w 2278"/>
              <a:gd name="T101" fmla="*/ 144740826 h 757"/>
              <a:gd name="T102" fmla="*/ 2147483647 w 2278"/>
              <a:gd name="T103" fmla="*/ 98764394 h 757"/>
              <a:gd name="T104" fmla="*/ 2117604634 w 2278"/>
              <a:gd name="T105" fmla="*/ 64707674 h 757"/>
              <a:gd name="T106" fmla="*/ 2007572616 w 2278"/>
              <a:gd name="T107" fmla="*/ 45976433 h 757"/>
              <a:gd name="T108" fmla="*/ 1862246848 w 2278"/>
              <a:gd name="T109" fmla="*/ 3405671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pic>
        <p:nvPicPr>
          <p:cNvPr id="4238" name="Picture 142" descr="http://k.b5z.net/i/u/2182313/i/cartoon_tu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06"/>
          <a:stretch>
            <a:fillRect/>
          </a:stretch>
        </p:blipFill>
        <p:spPr bwMode="auto">
          <a:xfrm>
            <a:off x="1476375" y="4778375"/>
            <a:ext cx="21590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67" name="AutoShape 151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12361" y="5589240"/>
            <a:ext cx="1223700" cy="1152893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5" name="144 Imagen" descr="summ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60" y="404813"/>
            <a:ext cx="4537075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ER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AKBI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6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9398" y="188916"/>
            <a:ext cx="8713787" cy="6480175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bg-BG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18649" y="232666"/>
            <a:ext cx="61067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  <a:cs typeface="+mn-cs"/>
              </a:rPr>
              <a:t>What season is it?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04250" y="1340768"/>
            <a:ext cx="1800200" cy="1008112"/>
          </a:xfrm>
          <a:prstGeom prst="roundRect">
            <a:avLst>
              <a:gd name="adj" fmla="val 1941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1 spring</a:t>
            </a:r>
            <a:endParaRPr lang="bg-BG" sz="3200" b="1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2411423" y="1463695"/>
            <a:ext cx="3673475" cy="2682875"/>
          </a:xfrm>
          <a:prstGeom prst="wedgeRoundRectCallout">
            <a:avLst>
              <a:gd name="adj1" fmla="val -54679"/>
              <a:gd name="adj2" fmla="val 10383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bg-BG"/>
          </a:p>
        </p:txBody>
      </p:sp>
      <p:sp>
        <p:nvSpPr>
          <p:cNvPr id="77832" name="TextBox 6"/>
          <p:cNvSpPr txBox="1">
            <a:spLocks noChangeArrowheads="1"/>
          </p:cNvSpPr>
          <p:nvPr/>
        </p:nvSpPr>
        <p:spPr bwMode="auto">
          <a:xfrm>
            <a:off x="2497138" y="1463686"/>
            <a:ext cx="358775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/>
              <a:t>The temperature is cool. </a:t>
            </a:r>
            <a:br>
              <a:rPr lang="en-US" sz="2800" b="1"/>
            </a:br>
            <a:r>
              <a:rPr lang="en-US" sz="2800" b="1"/>
              <a:t>The trees are orange and brown. It’s halloween soon.</a:t>
            </a:r>
            <a:endParaRPr lang="en-US" sz="2800" b="1"/>
          </a:p>
          <a:p>
            <a:pPr eaLnBrk="1" hangingPunct="1"/>
            <a:r>
              <a:rPr lang="en-US" sz="2800" b="1"/>
              <a:t>It’s …</a:t>
            </a:r>
            <a:endParaRPr lang="bg-BG" sz="2800" b="1"/>
          </a:p>
        </p:txBody>
      </p:sp>
      <p:sp>
        <p:nvSpPr>
          <p:cNvPr id="14" name="Rounded Rectangle 13"/>
          <p:cNvSpPr/>
          <p:nvPr/>
        </p:nvSpPr>
        <p:spPr>
          <a:xfrm>
            <a:off x="6804250" y="2527511"/>
            <a:ext cx="1800200" cy="1008112"/>
          </a:xfrm>
          <a:prstGeom prst="roundRect">
            <a:avLst>
              <a:gd name="adj" fmla="val 1941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2 summer</a:t>
            </a:r>
            <a:endParaRPr lang="bg-BG" sz="28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6804250" y="3714254"/>
            <a:ext cx="1800200" cy="1008112"/>
          </a:xfrm>
          <a:prstGeom prst="roundRect">
            <a:avLst>
              <a:gd name="adj" fmla="val 1941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3 winter</a:t>
            </a:r>
            <a:endParaRPr lang="bg-BG" sz="32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804250" y="4900997"/>
            <a:ext cx="1800200" cy="1008112"/>
          </a:xfrm>
          <a:prstGeom prst="roundRect">
            <a:avLst>
              <a:gd name="adj" fmla="val 1941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4 autumn</a:t>
            </a:r>
            <a:endParaRPr lang="bg-BG" sz="2800" b="1" dirty="0"/>
          </a:p>
        </p:txBody>
      </p:sp>
      <p:pic>
        <p:nvPicPr>
          <p:cNvPr id="1030" name="Picture 6" descr="http://s017.radikal.ru/i444/1210/f9/4648985989ab.png"/>
          <p:cNvPicPr>
            <a:picLocks noChangeAspect="1" noChangeArrowheads="1"/>
          </p:cNvPicPr>
          <p:nvPr/>
        </p:nvPicPr>
        <p:blipFill rotWithShape="1">
          <a:blip r:embed="rId1" cstate="email"/>
          <a:srcRect l="30310" r="31610" b="70034"/>
          <a:stretch>
            <a:fillRect/>
          </a:stretch>
        </p:blipFill>
        <p:spPr bwMode="auto">
          <a:xfrm>
            <a:off x="1013741" y="4933954"/>
            <a:ext cx="1483505" cy="173540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84642" y="3535624"/>
            <a:ext cx="1702710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autumn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48645" y="4553568"/>
            <a:ext cx="178927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  <a:cs typeface="+mn-cs"/>
              </a:rPr>
              <a:t>OK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  <a:cs typeface="+mn-cs"/>
            </a:endParaRPr>
          </a:p>
        </p:txBody>
      </p:sp>
      <p:pic>
        <p:nvPicPr>
          <p:cNvPr id="17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81" y="5476898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0" y="20"/>
            <a:ext cx="9144000" cy="5300663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9" name="AutoShape 3"/>
          <p:cNvSpPr>
            <a:spLocks noChangeArrowheads="1"/>
          </p:cNvSpPr>
          <p:nvPr/>
        </p:nvSpPr>
        <p:spPr bwMode="auto">
          <a:xfrm rot="10800000" flipH="1">
            <a:off x="10" y="4581525"/>
            <a:ext cx="4500563" cy="1771650"/>
          </a:xfrm>
          <a:prstGeom prst="flowChartDocumen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0" name="AutoShape 4"/>
          <p:cNvSpPr>
            <a:spLocks noChangeArrowheads="1"/>
          </p:cNvSpPr>
          <p:nvPr/>
        </p:nvSpPr>
        <p:spPr bwMode="auto">
          <a:xfrm rot="10800000">
            <a:off x="0" y="4724400"/>
            <a:ext cx="9144000" cy="2133600"/>
          </a:xfrm>
          <a:prstGeom prst="flowChartDocument">
            <a:avLst/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Freeform 5"/>
          <p:cNvSpPr/>
          <p:nvPr/>
        </p:nvSpPr>
        <p:spPr bwMode="auto">
          <a:xfrm>
            <a:off x="5148264" y="2492375"/>
            <a:ext cx="2374900" cy="3384550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6151" name="Freeform 9"/>
          <p:cNvSpPr/>
          <p:nvPr/>
        </p:nvSpPr>
        <p:spPr bwMode="auto">
          <a:xfrm>
            <a:off x="539763" y="5373714"/>
            <a:ext cx="3616325" cy="985837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80907" name="Freeform 43"/>
          <p:cNvSpPr/>
          <p:nvPr/>
        </p:nvSpPr>
        <p:spPr bwMode="auto">
          <a:xfrm>
            <a:off x="5519738" y="2908300"/>
            <a:ext cx="735012" cy="508000"/>
          </a:xfrm>
          <a:custGeom>
            <a:avLst/>
            <a:gdLst>
              <a:gd name="T0" fmla="*/ 2147483647 w 463"/>
              <a:gd name="T1" fmla="*/ 2147483647 h 320"/>
              <a:gd name="T2" fmla="*/ 2147483647 w 463"/>
              <a:gd name="T3" fmla="*/ 2147483647 h 320"/>
              <a:gd name="T4" fmla="*/ 2147483647 w 463"/>
              <a:gd name="T5" fmla="*/ 2147483647 h 320"/>
              <a:gd name="T6" fmla="*/ 2147483647 w 463"/>
              <a:gd name="T7" fmla="*/ 2147483647 h 320"/>
              <a:gd name="T8" fmla="*/ 2147483647 w 463"/>
              <a:gd name="T9" fmla="*/ 2147483647 h 320"/>
              <a:gd name="T10" fmla="*/ 2147483647 w 463"/>
              <a:gd name="T11" fmla="*/ 0 h 320"/>
              <a:gd name="T12" fmla="*/ 2147483647 w 463"/>
              <a:gd name="T13" fmla="*/ 2147483647 h 320"/>
              <a:gd name="T14" fmla="*/ 2147483647 w 463"/>
              <a:gd name="T15" fmla="*/ 2147483647 h 320"/>
              <a:gd name="T16" fmla="*/ 2147483647 w 463"/>
              <a:gd name="T17" fmla="*/ 2147483647 h 320"/>
              <a:gd name="T18" fmla="*/ 2147483647 w 463"/>
              <a:gd name="T19" fmla="*/ 2147483647 h 320"/>
              <a:gd name="T20" fmla="*/ 2147483647 w 463"/>
              <a:gd name="T21" fmla="*/ 2147483647 h 320"/>
              <a:gd name="T22" fmla="*/ 2147483647 w 463"/>
              <a:gd name="T23" fmla="*/ 2147483647 h 320"/>
              <a:gd name="T24" fmla="*/ 2147483647 w 463"/>
              <a:gd name="T25" fmla="*/ 2147483647 h 320"/>
              <a:gd name="T26" fmla="*/ 2147483647 w 463"/>
              <a:gd name="T27" fmla="*/ 2147483647 h 320"/>
              <a:gd name="T28" fmla="*/ 2147483647 w 463"/>
              <a:gd name="T29" fmla="*/ 2147483647 h 320"/>
              <a:gd name="T30" fmla="*/ 2147483647 w 463"/>
              <a:gd name="T31" fmla="*/ 2147483647 h 320"/>
              <a:gd name="T32" fmla="*/ 2147483647 w 463"/>
              <a:gd name="T33" fmla="*/ 2147483647 h 3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3"/>
              <a:gd name="T52" fmla="*/ 0 h 320"/>
              <a:gd name="T53" fmla="*/ 463 w 463"/>
              <a:gd name="T54" fmla="*/ 320 h 32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3" h="320">
                <a:moveTo>
                  <a:pt x="419" y="168"/>
                </a:moveTo>
                <a:cubicBezTo>
                  <a:pt x="419" y="168"/>
                  <a:pt x="367" y="156"/>
                  <a:pt x="363" y="152"/>
                </a:cubicBezTo>
                <a:cubicBezTo>
                  <a:pt x="343" y="132"/>
                  <a:pt x="327" y="72"/>
                  <a:pt x="291" y="64"/>
                </a:cubicBezTo>
                <a:cubicBezTo>
                  <a:pt x="265" y="58"/>
                  <a:pt x="238" y="59"/>
                  <a:pt x="211" y="56"/>
                </a:cubicBezTo>
                <a:cubicBezTo>
                  <a:pt x="163" y="44"/>
                  <a:pt x="189" y="51"/>
                  <a:pt x="131" y="32"/>
                </a:cubicBezTo>
                <a:cubicBezTo>
                  <a:pt x="113" y="26"/>
                  <a:pt x="83" y="0"/>
                  <a:pt x="83" y="0"/>
                </a:cubicBezTo>
                <a:cubicBezTo>
                  <a:pt x="0" y="21"/>
                  <a:pt x="59" y="31"/>
                  <a:pt x="75" y="80"/>
                </a:cubicBezTo>
                <a:cubicBezTo>
                  <a:pt x="82" y="101"/>
                  <a:pt x="80" y="113"/>
                  <a:pt x="107" y="120"/>
                </a:cubicBezTo>
                <a:cubicBezTo>
                  <a:pt x="128" y="126"/>
                  <a:pt x="150" y="125"/>
                  <a:pt x="171" y="128"/>
                </a:cubicBezTo>
                <a:cubicBezTo>
                  <a:pt x="214" y="192"/>
                  <a:pt x="158" y="115"/>
                  <a:pt x="211" y="168"/>
                </a:cubicBezTo>
                <a:cubicBezTo>
                  <a:pt x="218" y="175"/>
                  <a:pt x="219" y="187"/>
                  <a:pt x="227" y="192"/>
                </a:cubicBezTo>
                <a:cubicBezTo>
                  <a:pt x="241" y="201"/>
                  <a:pt x="259" y="203"/>
                  <a:pt x="275" y="208"/>
                </a:cubicBezTo>
                <a:cubicBezTo>
                  <a:pt x="302" y="217"/>
                  <a:pt x="323" y="248"/>
                  <a:pt x="347" y="264"/>
                </a:cubicBezTo>
                <a:cubicBezTo>
                  <a:pt x="368" y="296"/>
                  <a:pt x="358" y="308"/>
                  <a:pt x="395" y="320"/>
                </a:cubicBezTo>
                <a:cubicBezTo>
                  <a:pt x="411" y="317"/>
                  <a:pt x="429" y="320"/>
                  <a:pt x="443" y="312"/>
                </a:cubicBezTo>
                <a:cubicBezTo>
                  <a:pt x="450" y="308"/>
                  <a:pt x="451" y="296"/>
                  <a:pt x="451" y="288"/>
                </a:cubicBezTo>
                <a:cubicBezTo>
                  <a:pt x="451" y="190"/>
                  <a:pt x="463" y="212"/>
                  <a:pt x="419" y="168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8" name="Freeform 44"/>
          <p:cNvSpPr/>
          <p:nvPr/>
        </p:nvSpPr>
        <p:spPr bwMode="auto">
          <a:xfrm>
            <a:off x="5189538" y="3073420"/>
            <a:ext cx="449262" cy="53975"/>
          </a:xfrm>
          <a:custGeom>
            <a:avLst/>
            <a:gdLst>
              <a:gd name="T0" fmla="*/ 2147483647 w 283"/>
              <a:gd name="T1" fmla="*/ 2147483647 h 34"/>
              <a:gd name="T2" fmla="*/ 2147483647 w 283"/>
              <a:gd name="T3" fmla="*/ 0 h 34"/>
              <a:gd name="T4" fmla="*/ 2147483647 w 283"/>
              <a:gd name="T5" fmla="*/ 2147483647 h 34"/>
              <a:gd name="T6" fmla="*/ 2147483647 w 283"/>
              <a:gd name="T7" fmla="*/ 2147483647 h 34"/>
              <a:gd name="T8" fmla="*/ 2147483647 w 283"/>
              <a:gd name="T9" fmla="*/ 2147483647 h 34"/>
              <a:gd name="T10" fmla="*/ 2147483647 w 283"/>
              <a:gd name="T11" fmla="*/ 2147483647 h 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3"/>
              <a:gd name="T19" fmla="*/ 0 h 34"/>
              <a:gd name="T20" fmla="*/ 283 w 283"/>
              <a:gd name="T21" fmla="*/ 34 h 3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3" h="34">
                <a:moveTo>
                  <a:pt x="283" y="24"/>
                </a:moveTo>
                <a:cubicBezTo>
                  <a:pt x="246" y="18"/>
                  <a:pt x="215" y="9"/>
                  <a:pt x="179" y="0"/>
                </a:cubicBezTo>
                <a:cubicBezTo>
                  <a:pt x="131" y="3"/>
                  <a:pt x="83" y="4"/>
                  <a:pt x="35" y="8"/>
                </a:cubicBezTo>
                <a:cubicBezTo>
                  <a:pt x="24" y="9"/>
                  <a:pt x="6" y="6"/>
                  <a:pt x="3" y="16"/>
                </a:cubicBezTo>
                <a:cubicBezTo>
                  <a:pt x="0" y="25"/>
                  <a:pt x="17" y="32"/>
                  <a:pt x="27" y="32"/>
                </a:cubicBezTo>
                <a:cubicBezTo>
                  <a:pt x="112" y="34"/>
                  <a:pt x="198" y="27"/>
                  <a:pt x="283" y="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9" name="Freeform 46"/>
          <p:cNvSpPr/>
          <p:nvPr/>
        </p:nvSpPr>
        <p:spPr bwMode="auto">
          <a:xfrm>
            <a:off x="6883402" y="2878158"/>
            <a:ext cx="615950" cy="263525"/>
          </a:xfrm>
          <a:custGeom>
            <a:avLst/>
            <a:gdLst>
              <a:gd name="T0" fmla="*/ 2147483647 w 388"/>
              <a:gd name="T1" fmla="*/ 2147483647 h 123"/>
              <a:gd name="T2" fmla="*/ 2147483647 w 388"/>
              <a:gd name="T3" fmla="*/ 2147483647 h 123"/>
              <a:gd name="T4" fmla="*/ 2147483647 w 388"/>
              <a:gd name="T5" fmla="*/ 2147483647 h 123"/>
              <a:gd name="T6" fmla="*/ 2147483647 w 388"/>
              <a:gd name="T7" fmla="*/ 2147483647 h 123"/>
              <a:gd name="T8" fmla="*/ 2147483647 w 388"/>
              <a:gd name="T9" fmla="*/ 2147483647 h 123"/>
              <a:gd name="T10" fmla="*/ 2147483647 w 388"/>
              <a:gd name="T11" fmla="*/ 2147483647 h 123"/>
              <a:gd name="T12" fmla="*/ 2147483647 w 388"/>
              <a:gd name="T13" fmla="*/ 2147483647 h 123"/>
              <a:gd name="T14" fmla="*/ 2147483647 w 388"/>
              <a:gd name="T15" fmla="*/ 2147483647 h 123"/>
              <a:gd name="T16" fmla="*/ 0 w 388"/>
              <a:gd name="T17" fmla="*/ 2147483647 h 1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8"/>
              <a:gd name="T28" fmla="*/ 0 h 123"/>
              <a:gd name="T29" fmla="*/ 388 w 388"/>
              <a:gd name="T30" fmla="*/ 123 h 12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8" h="123">
                <a:moveTo>
                  <a:pt x="16" y="59"/>
                </a:moveTo>
                <a:cubicBezTo>
                  <a:pt x="40" y="56"/>
                  <a:pt x="64" y="55"/>
                  <a:pt x="88" y="51"/>
                </a:cubicBezTo>
                <a:cubicBezTo>
                  <a:pt x="116" y="47"/>
                  <a:pt x="140" y="28"/>
                  <a:pt x="168" y="27"/>
                </a:cubicBezTo>
                <a:cubicBezTo>
                  <a:pt x="219" y="24"/>
                  <a:pt x="269" y="22"/>
                  <a:pt x="320" y="19"/>
                </a:cubicBezTo>
                <a:cubicBezTo>
                  <a:pt x="329" y="17"/>
                  <a:pt x="375" y="0"/>
                  <a:pt x="384" y="19"/>
                </a:cubicBezTo>
                <a:cubicBezTo>
                  <a:pt x="388" y="27"/>
                  <a:pt x="368" y="25"/>
                  <a:pt x="360" y="27"/>
                </a:cubicBezTo>
                <a:cubicBezTo>
                  <a:pt x="338" y="32"/>
                  <a:pt x="310" y="32"/>
                  <a:pt x="288" y="43"/>
                </a:cubicBezTo>
                <a:cubicBezTo>
                  <a:pt x="197" y="88"/>
                  <a:pt x="155" y="77"/>
                  <a:pt x="32" y="83"/>
                </a:cubicBezTo>
                <a:cubicBezTo>
                  <a:pt x="7" y="91"/>
                  <a:pt x="0" y="94"/>
                  <a:pt x="0" y="123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0" name="Freeform 47"/>
          <p:cNvSpPr/>
          <p:nvPr/>
        </p:nvSpPr>
        <p:spPr bwMode="auto">
          <a:xfrm>
            <a:off x="6457951" y="3035300"/>
            <a:ext cx="273050" cy="344488"/>
          </a:xfrm>
          <a:custGeom>
            <a:avLst/>
            <a:gdLst>
              <a:gd name="T0" fmla="*/ 2147483647 w 172"/>
              <a:gd name="T1" fmla="*/ 0 h 217"/>
              <a:gd name="T2" fmla="*/ 2147483647 w 172"/>
              <a:gd name="T3" fmla="*/ 2147483647 h 217"/>
              <a:gd name="T4" fmla="*/ 2147483647 w 172"/>
              <a:gd name="T5" fmla="*/ 2147483647 h 217"/>
              <a:gd name="T6" fmla="*/ 2147483647 w 172"/>
              <a:gd name="T7" fmla="*/ 2147483647 h 217"/>
              <a:gd name="T8" fmla="*/ 2147483647 w 172"/>
              <a:gd name="T9" fmla="*/ 2147483647 h 217"/>
              <a:gd name="T10" fmla="*/ 2147483647 w 172"/>
              <a:gd name="T11" fmla="*/ 0 h 2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217"/>
              <a:gd name="T20" fmla="*/ 172 w 172"/>
              <a:gd name="T21" fmla="*/ 217 h 2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217">
                <a:moveTo>
                  <a:pt x="172" y="0"/>
                </a:moveTo>
                <a:cubicBezTo>
                  <a:pt x="121" y="34"/>
                  <a:pt x="72" y="60"/>
                  <a:pt x="12" y="72"/>
                </a:cubicBezTo>
                <a:cubicBezTo>
                  <a:pt x="15" y="115"/>
                  <a:pt x="0" y="162"/>
                  <a:pt x="20" y="200"/>
                </a:cubicBezTo>
                <a:cubicBezTo>
                  <a:pt x="29" y="217"/>
                  <a:pt x="60" y="202"/>
                  <a:pt x="76" y="192"/>
                </a:cubicBezTo>
                <a:cubicBezTo>
                  <a:pt x="92" y="182"/>
                  <a:pt x="97" y="160"/>
                  <a:pt x="108" y="144"/>
                </a:cubicBezTo>
                <a:cubicBezTo>
                  <a:pt x="145" y="88"/>
                  <a:pt x="146" y="77"/>
                  <a:pt x="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72" name="Freeform 76"/>
          <p:cNvSpPr/>
          <p:nvPr/>
        </p:nvSpPr>
        <p:spPr bwMode="auto">
          <a:xfrm>
            <a:off x="7535873" y="5495945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73" name="Freeform 77"/>
          <p:cNvSpPr/>
          <p:nvPr/>
        </p:nvSpPr>
        <p:spPr bwMode="auto">
          <a:xfrm>
            <a:off x="6672265" y="5064125"/>
            <a:ext cx="131762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74" name="Freeform 78"/>
          <p:cNvSpPr/>
          <p:nvPr/>
        </p:nvSpPr>
        <p:spPr bwMode="auto">
          <a:xfrm>
            <a:off x="5807075" y="6143645"/>
            <a:ext cx="131763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0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0 h 82"/>
              <a:gd name="T88" fmla="*/ 2147483647 w 83"/>
              <a:gd name="T89" fmla="*/ 0 h 82"/>
              <a:gd name="T90" fmla="*/ 2147483647 w 83"/>
              <a:gd name="T91" fmla="*/ 2147483647 h 82"/>
              <a:gd name="T92" fmla="*/ 2147483647 w 83"/>
              <a:gd name="T93" fmla="*/ 2147483647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75" name="Freeform 79"/>
          <p:cNvSpPr/>
          <p:nvPr/>
        </p:nvSpPr>
        <p:spPr bwMode="auto">
          <a:xfrm>
            <a:off x="8112125" y="5999183"/>
            <a:ext cx="131763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2147483647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2147483647 h 82"/>
              <a:gd name="T88" fmla="*/ 2147483647 w 83"/>
              <a:gd name="T89" fmla="*/ 2147483647 h 82"/>
              <a:gd name="T90" fmla="*/ 2147483647 w 83"/>
              <a:gd name="T91" fmla="*/ 2147483647 h 82"/>
              <a:gd name="T92" fmla="*/ 2147483647 w 83"/>
              <a:gd name="T93" fmla="*/ 0 h 82"/>
              <a:gd name="T94" fmla="*/ 2147483647 w 83"/>
              <a:gd name="T95" fmla="*/ 0 h 82"/>
              <a:gd name="T96" fmla="*/ 2147483647 w 83"/>
              <a:gd name="T97" fmla="*/ 2147483647 h 82"/>
              <a:gd name="T98" fmla="*/ 2147483647 w 83"/>
              <a:gd name="T99" fmla="*/ 2147483647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76" name="Freeform 80"/>
          <p:cNvSpPr/>
          <p:nvPr/>
        </p:nvSpPr>
        <p:spPr bwMode="auto">
          <a:xfrm>
            <a:off x="6959610" y="6648470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77" name="Freeform 81"/>
          <p:cNvSpPr/>
          <p:nvPr/>
        </p:nvSpPr>
        <p:spPr bwMode="auto">
          <a:xfrm>
            <a:off x="6888163" y="5640388"/>
            <a:ext cx="131762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78" name="Freeform 82"/>
          <p:cNvSpPr/>
          <p:nvPr/>
        </p:nvSpPr>
        <p:spPr bwMode="auto">
          <a:xfrm>
            <a:off x="6022976" y="6877065"/>
            <a:ext cx="131763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0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0 h 82"/>
              <a:gd name="T88" fmla="*/ 2147483647 w 83"/>
              <a:gd name="T89" fmla="*/ 0 h 82"/>
              <a:gd name="T90" fmla="*/ 2147483647 w 83"/>
              <a:gd name="T91" fmla="*/ 2147483647 h 82"/>
              <a:gd name="T92" fmla="*/ 2147483647 w 83"/>
              <a:gd name="T93" fmla="*/ 2147483647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79" name="Freeform 83"/>
          <p:cNvSpPr/>
          <p:nvPr/>
        </p:nvSpPr>
        <p:spPr bwMode="auto">
          <a:xfrm>
            <a:off x="5880110" y="5351463"/>
            <a:ext cx="301625" cy="309562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84" name="Freeform 88"/>
          <p:cNvSpPr/>
          <p:nvPr/>
        </p:nvSpPr>
        <p:spPr bwMode="auto">
          <a:xfrm>
            <a:off x="7019935" y="8448695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87" name="Freeform 91"/>
          <p:cNvSpPr/>
          <p:nvPr/>
        </p:nvSpPr>
        <p:spPr bwMode="auto">
          <a:xfrm>
            <a:off x="6300798" y="7605713"/>
            <a:ext cx="301625" cy="309562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88" name="Freeform 92"/>
          <p:cNvSpPr/>
          <p:nvPr/>
        </p:nvSpPr>
        <p:spPr bwMode="auto">
          <a:xfrm>
            <a:off x="7812098" y="8015288"/>
            <a:ext cx="301625" cy="309562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59" name="Freeform 163"/>
          <p:cNvSpPr/>
          <p:nvPr/>
        </p:nvSpPr>
        <p:spPr bwMode="auto">
          <a:xfrm>
            <a:off x="7956560" y="6734179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0" name="Freeform 164"/>
          <p:cNvSpPr/>
          <p:nvPr/>
        </p:nvSpPr>
        <p:spPr bwMode="auto">
          <a:xfrm>
            <a:off x="8532814" y="7237424"/>
            <a:ext cx="131762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2147483647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2147483647 h 82"/>
              <a:gd name="T88" fmla="*/ 2147483647 w 83"/>
              <a:gd name="T89" fmla="*/ 2147483647 h 82"/>
              <a:gd name="T90" fmla="*/ 2147483647 w 83"/>
              <a:gd name="T91" fmla="*/ 2147483647 h 82"/>
              <a:gd name="T92" fmla="*/ 2147483647 w 83"/>
              <a:gd name="T93" fmla="*/ 0 h 82"/>
              <a:gd name="T94" fmla="*/ 2147483647 w 83"/>
              <a:gd name="T95" fmla="*/ 0 h 82"/>
              <a:gd name="T96" fmla="*/ 2147483647 w 83"/>
              <a:gd name="T97" fmla="*/ 2147483647 h 82"/>
              <a:gd name="T98" fmla="*/ 2147483647 w 83"/>
              <a:gd name="T99" fmla="*/ 2147483647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1" name="Freeform 165"/>
          <p:cNvSpPr/>
          <p:nvPr/>
        </p:nvSpPr>
        <p:spPr bwMode="auto">
          <a:xfrm>
            <a:off x="8388350" y="5135563"/>
            <a:ext cx="131763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5" name="Freeform 167"/>
          <p:cNvSpPr/>
          <p:nvPr/>
        </p:nvSpPr>
        <p:spPr bwMode="auto">
          <a:xfrm>
            <a:off x="6223002" y="2438420"/>
            <a:ext cx="203200" cy="574675"/>
          </a:xfrm>
          <a:custGeom>
            <a:avLst/>
            <a:gdLst>
              <a:gd name="T0" fmla="*/ 2147483647 w 128"/>
              <a:gd name="T1" fmla="*/ 0 h 362"/>
              <a:gd name="T2" fmla="*/ 2147483647 w 128"/>
              <a:gd name="T3" fmla="*/ 2147483647 h 362"/>
              <a:gd name="T4" fmla="*/ 2147483647 w 128"/>
              <a:gd name="T5" fmla="*/ 2147483647 h 362"/>
              <a:gd name="T6" fmla="*/ 2147483647 w 128"/>
              <a:gd name="T7" fmla="*/ 2147483647 h 362"/>
              <a:gd name="T8" fmla="*/ 2147483647 w 128"/>
              <a:gd name="T9" fmla="*/ 2147483647 h 362"/>
              <a:gd name="T10" fmla="*/ 2147483647 w 128"/>
              <a:gd name="T11" fmla="*/ 2147483647 h 362"/>
              <a:gd name="T12" fmla="*/ 2147483647 w 128"/>
              <a:gd name="T13" fmla="*/ 2147483647 h 362"/>
              <a:gd name="T14" fmla="*/ 2147483647 w 128"/>
              <a:gd name="T15" fmla="*/ 2147483647 h 362"/>
              <a:gd name="T16" fmla="*/ 2147483647 w 128"/>
              <a:gd name="T17" fmla="*/ 2147483647 h 362"/>
              <a:gd name="T18" fmla="*/ 2147483647 w 128"/>
              <a:gd name="T19" fmla="*/ 0 h 3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8"/>
              <a:gd name="T31" fmla="*/ 0 h 362"/>
              <a:gd name="T32" fmla="*/ 128 w 128"/>
              <a:gd name="T33" fmla="*/ 362 h 36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8" h="362">
                <a:moveTo>
                  <a:pt x="72" y="0"/>
                </a:moveTo>
                <a:cubicBezTo>
                  <a:pt x="61" y="16"/>
                  <a:pt x="51" y="32"/>
                  <a:pt x="40" y="48"/>
                </a:cubicBezTo>
                <a:cubicBezTo>
                  <a:pt x="35" y="56"/>
                  <a:pt x="24" y="72"/>
                  <a:pt x="24" y="72"/>
                </a:cubicBezTo>
                <a:cubicBezTo>
                  <a:pt x="17" y="120"/>
                  <a:pt x="0" y="210"/>
                  <a:pt x="24" y="248"/>
                </a:cubicBezTo>
                <a:cubicBezTo>
                  <a:pt x="37" y="268"/>
                  <a:pt x="72" y="253"/>
                  <a:pt x="96" y="256"/>
                </a:cubicBezTo>
                <a:cubicBezTo>
                  <a:pt x="107" y="290"/>
                  <a:pt x="89" y="362"/>
                  <a:pt x="128" y="304"/>
                </a:cubicBezTo>
                <a:cubicBezTo>
                  <a:pt x="125" y="240"/>
                  <a:pt x="126" y="176"/>
                  <a:pt x="120" y="112"/>
                </a:cubicBezTo>
                <a:cubicBezTo>
                  <a:pt x="119" y="100"/>
                  <a:pt x="103" y="52"/>
                  <a:pt x="88" y="40"/>
                </a:cubicBezTo>
                <a:cubicBezTo>
                  <a:pt x="81" y="35"/>
                  <a:pt x="67" y="40"/>
                  <a:pt x="64" y="32"/>
                </a:cubicBezTo>
                <a:cubicBezTo>
                  <a:pt x="60" y="22"/>
                  <a:pt x="69" y="11"/>
                  <a:pt x="72" y="0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" name="WordArt 78"/>
          <p:cNvSpPr>
            <a:spLocks noChangeArrowheads="1" noChangeShapeType="1" noTextEdit="1"/>
          </p:cNvSpPr>
          <p:nvPr/>
        </p:nvSpPr>
        <p:spPr bwMode="auto">
          <a:xfrm>
            <a:off x="251520" y="260650"/>
            <a:ext cx="6363022" cy="1368003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In </a:t>
            </a:r>
            <a:r>
              <a:rPr lang="es-ES" sz="4000" b="1" kern="10" dirty="0">
                <a:ln w="19050">
                  <a:solidFill>
                    <a:schemeClr val="accent6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WINTER </a:t>
            </a: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it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 </a:t>
            </a: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is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?</a:t>
            </a:r>
            <a:endParaRPr lang="es-ES" sz="4000" b="1" kern="1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anose="020E0802020502020306"/>
              <a:cs typeface="+mn-cs"/>
            </a:endParaRPr>
          </a:p>
        </p:txBody>
      </p:sp>
      <p:sp>
        <p:nvSpPr>
          <p:cNvPr id="181" name="180 Rectángulo redondeado"/>
          <p:cNvSpPr/>
          <p:nvPr/>
        </p:nvSpPr>
        <p:spPr>
          <a:xfrm>
            <a:off x="720726" y="1901845"/>
            <a:ext cx="3849688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>
                <a:solidFill>
                  <a:srgbClr val="000000"/>
                </a:solidFill>
              </a:rPr>
              <a:t>hot</a:t>
            </a:r>
            <a:endParaRPr lang="es-ES" sz="2800" b="1" dirty="0">
              <a:solidFill>
                <a:srgbClr val="000000"/>
              </a:solidFill>
            </a:endParaRPr>
          </a:p>
        </p:txBody>
      </p:sp>
      <p:sp>
        <p:nvSpPr>
          <p:cNvPr id="182" name="181 Rectángulo redondeado"/>
          <p:cNvSpPr/>
          <p:nvPr/>
        </p:nvSpPr>
        <p:spPr>
          <a:xfrm>
            <a:off x="720726" y="2781300"/>
            <a:ext cx="3849688" cy="6921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>
                <a:solidFill>
                  <a:srgbClr val="000000"/>
                </a:solidFill>
              </a:rPr>
              <a:t>cold</a:t>
            </a:r>
            <a:endParaRPr lang="es-ES" sz="2800" b="1" dirty="0">
              <a:solidFill>
                <a:srgbClr val="000000"/>
              </a:solidFill>
            </a:endParaRPr>
          </a:p>
        </p:txBody>
      </p:sp>
      <p:sp>
        <p:nvSpPr>
          <p:cNvPr id="183" name="182 Rectángulo redondeado"/>
          <p:cNvSpPr/>
          <p:nvPr/>
        </p:nvSpPr>
        <p:spPr>
          <a:xfrm>
            <a:off x="723900" y="3716338"/>
            <a:ext cx="3848100" cy="6905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>
                <a:solidFill>
                  <a:srgbClr val="000000"/>
                </a:solidFill>
              </a:rPr>
              <a:t>warm</a:t>
            </a:r>
            <a:endParaRPr lang="es-ES" sz="2800" b="1" dirty="0">
              <a:solidFill>
                <a:srgbClr val="000000"/>
              </a:solidFill>
            </a:endParaRPr>
          </a:p>
        </p:txBody>
      </p:sp>
      <p:sp>
        <p:nvSpPr>
          <p:cNvPr id="184" name="183 Rectángulo redondeado"/>
          <p:cNvSpPr/>
          <p:nvPr/>
        </p:nvSpPr>
        <p:spPr>
          <a:xfrm>
            <a:off x="723900" y="4610120"/>
            <a:ext cx="3848100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>
                <a:solidFill>
                  <a:srgbClr val="000000"/>
                </a:solidFill>
              </a:rPr>
              <a:t>cool</a:t>
            </a:r>
            <a:endParaRPr lang="es-ES" sz="2800" b="1" dirty="0">
              <a:solidFill>
                <a:srgbClr val="000000"/>
              </a:solidFill>
            </a:endParaRPr>
          </a:p>
        </p:txBody>
      </p:sp>
      <p:pic>
        <p:nvPicPr>
          <p:cNvPr id="80931" name="Picture 89" descr="Muñeco_niev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644920"/>
            <a:ext cx="16637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0" name="AutoShape 9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956551" y="5773738"/>
            <a:ext cx="1008063" cy="89535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4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4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4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4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indefinite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</p:childTnLst>
        </p:cTn>
      </p:par>
    </p:tnLst>
    <p:bldLst>
      <p:bldP spid="4172" grpId="0" animBg="1"/>
      <p:bldP spid="4173" grpId="0" animBg="1"/>
      <p:bldP spid="4174" grpId="0" animBg="1"/>
      <p:bldP spid="4175" grpId="0" animBg="1"/>
      <p:bldP spid="4176" grpId="0" animBg="1"/>
      <p:bldP spid="4177" grpId="0" animBg="1"/>
      <p:bldP spid="4178" grpId="0" animBg="1"/>
      <p:bldP spid="4179" grpId="0" animBg="1"/>
      <p:bldP spid="4184" grpId="0" animBg="1"/>
      <p:bldP spid="4187" grpId="0" animBg="1"/>
      <p:bldP spid="4188" grpId="0" animBg="1"/>
      <p:bldP spid="4259" grpId="0" animBg="1"/>
      <p:bldP spid="4260" grpId="0" animBg="1"/>
      <p:bldP spid="4261" grpId="0" animBg="1"/>
      <p:bldP spid="181" grpId="0" animBg="1"/>
      <p:bldP spid="181" grpId="1" animBg="1"/>
      <p:bldP spid="182" grpId="0" animBg="1"/>
      <p:bldP spid="183" grpId="0" animBg="1"/>
      <p:bldP spid="183" grpId="1" animBg="1"/>
      <p:bldP spid="184" grpId="0" animBg="1"/>
      <p:bldP spid="184" grpId="1" animBg="1"/>
      <p:bldP spid="2057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9398" y="188916"/>
            <a:ext cx="8713787" cy="6480175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bg-BG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18649" y="232666"/>
            <a:ext cx="61067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  <a:cs typeface="+mn-cs"/>
              </a:rPr>
              <a:t>What season is it?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04250" y="1340768"/>
            <a:ext cx="1800200" cy="1008112"/>
          </a:xfrm>
          <a:prstGeom prst="roundRect">
            <a:avLst>
              <a:gd name="adj" fmla="val 1941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1 spring</a:t>
            </a:r>
            <a:endParaRPr lang="bg-BG" sz="3200" b="1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2411423" y="1370033"/>
            <a:ext cx="3673475" cy="2344737"/>
          </a:xfrm>
          <a:prstGeom prst="wedgeRoundRectCallout">
            <a:avLst>
              <a:gd name="adj1" fmla="val -56188"/>
              <a:gd name="adj2" fmla="val 10799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bg-BG"/>
          </a:p>
        </p:txBody>
      </p:sp>
      <p:sp>
        <p:nvSpPr>
          <p:cNvPr id="79880" name="TextBox 6"/>
          <p:cNvSpPr txBox="1">
            <a:spLocks noChangeArrowheads="1"/>
          </p:cNvSpPr>
          <p:nvPr/>
        </p:nvSpPr>
        <p:spPr bwMode="auto">
          <a:xfrm>
            <a:off x="2497138" y="1370014"/>
            <a:ext cx="35877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/>
              <a:t>The temperature is warm. </a:t>
            </a:r>
            <a:br>
              <a:rPr lang="en-US" sz="2400" b="1"/>
            </a:br>
            <a:r>
              <a:rPr lang="en-US" sz="2400" b="1"/>
              <a:t>The are a lot of baby animals and beautiful flowers.</a:t>
            </a:r>
            <a:endParaRPr lang="en-US" sz="2400" b="1"/>
          </a:p>
          <a:p>
            <a:pPr eaLnBrk="1" hangingPunct="1"/>
            <a:r>
              <a:rPr lang="en-US" sz="2400" b="1"/>
              <a:t>It’s …</a:t>
            </a:r>
            <a:endParaRPr lang="bg-BG" sz="2400" b="1"/>
          </a:p>
        </p:txBody>
      </p:sp>
      <p:sp>
        <p:nvSpPr>
          <p:cNvPr id="14" name="Rounded Rectangle 13"/>
          <p:cNvSpPr/>
          <p:nvPr/>
        </p:nvSpPr>
        <p:spPr>
          <a:xfrm>
            <a:off x="6804250" y="2527511"/>
            <a:ext cx="1800200" cy="1008112"/>
          </a:xfrm>
          <a:prstGeom prst="roundRect">
            <a:avLst>
              <a:gd name="adj" fmla="val 1941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2 summer</a:t>
            </a:r>
            <a:endParaRPr lang="bg-BG" sz="28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6804250" y="3714254"/>
            <a:ext cx="1800200" cy="1008112"/>
          </a:xfrm>
          <a:prstGeom prst="roundRect">
            <a:avLst>
              <a:gd name="adj" fmla="val 1941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3 winter</a:t>
            </a:r>
            <a:endParaRPr lang="bg-BG" sz="32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804250" y="4900997"/>
            <a:ext cx="1800200" cy="1008112"/>
          </a:xfrm>
          <a:prstGeom prst="roundRect">
            <a:avLst>
              <a:gd name="adj" fmla="val 1941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4 autumn</a:t>
            </a:r>
            <a:endParaRPr lang="bg-BG" sz="2800" b="1" dirty="0"/>
          </a:p>
        </p:txBody>
      </p:sp>
      <p:pic>
        <p:nvPicPr>
          <p:cNvPr id="13" name="Picture 6" descr="http://s017.radikal.ru/i444/1210/f9/4648985989ab.png"/>
          <p:cNvPicPr>
            <a:picLocks noChangeAspect="1" noChangeArrowheads="1"/>
          </p:cNvPicPr>
          <p:nvPr/>
        </p:nvPicPr>
        <p:blipFill rotWithShape="1">
          <a:blip r:embed="rId1" cstate="email"/>
          <a:srcRect l="30310" r="31610" b="70034"/>
          <a:stretch>
            <a:fillRect/>
          </a:stretch>
        </p:blipFill>
        <p:spPr bwMode="auto">
          <a:xfrm>
            <a:off x="1013741" y="4933954"/>
            <a:ext cx="1483505" cy="173540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922327" y="2997984"/>
            <a:ext cx="147508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spring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27119" y="4553568"/>
            <a:ext cx="203235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  <a:cs typeface="+mn-cs"/>
              </a:rPr>
              <a:t>Great!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  <a:cs typeface="+mn-cs"/>
            </a:endParaRPr>
          </a:p>
        </p:txBody>
      </p:sp>
      <p:pic>
        <p:nvPicPr>
          <p:cNvPr id="19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81" y="5476898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20"/>
            <a:ext cx="9144000" cy="5300663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7" name="AutoShape 45"/>
          <p:cNvSpPr>
            <a:spLocks noChangeArrowheads="1"/>
          </p:cNvSpPr>
          <p:nvPr/>
        </p:nvSpPr>
        <p:spPr bwMode="auto">
          <a:xfrm>
            <a:off x="5292727" y="908070"/>
            <a:ext cx="3024188" cy="1368425"/>
          </a:xfrm>
          <a:prstGeom prst="cloudCallout">
            <a:avLst>
              <a:gd name="adj1" fmla="val 2755"/>
              <a:gd name="adj2" fmla="val -4292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82948" name="AutoShape 227"/>
          <p:cNvSpPr>
            <a:spLocks noChangeArrowheads="1"/>
          </p:cNvSpPr>
          <p:nvPr/>
        </p:nvSpPr>
        <p:spPr bwMode="auto">
          <a:xfrm>
            <a:off x="6443673" y="1916113"/>
            <a:ext cx="2663825" cy="1223962"/>
          </a:xfrm>
          <a:prstGeom prst="cloudCallout">
            <a:avLst>
              <a:gd name="adj1" fmla="val 9894"/>
              <a:gd name="adj2" fmla="val -10699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82949" name="AutoShape 3"/>
          <p:cNvSpPr>
            <a:spLocks noChangeArrowheads="1"/>
          </p:cNvSpPr>
          <p:nvPr/>
        </p:nvSpPr>
        <p:spPr bwMode="auto">
          <a:xfrm rot="10800000" flipH="1">
            <a:off x="10" y="4581525"/>
            <a:ext cx="4500563" cy="1771650"/>
          </a:xfrm>
          <a:prstGeom prst="flowChartDocument">
            <a:avLst/>
          </a:prstGeom>
          <a:gradFill rotWithShape="1">
            <a:gsLst>
              <a:gs pos="0">
                <a:srgbClr val="5E4700"/>
              </a:gs>
              <a:gs pos="100000">
                <a:srgbClr val="CC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0" name="AutoShape 4"/>
          <p:cNvSpPr>
            <a:spLocks noChangeArrowheads="1"/>
          </p:cNvSpPr>
          <p:nvPr/>
        </p:nvSpPr>
        <p:spPr bwMode="auto">
          <a:xfrm rot="10800000">
            <a:off x="0" y="4724400"/>
            <a:ext cx="9144000" cy="2133600"/>
          </a:xfrm>
          <a:prstGeom prst="flowChartDocument">
            <a:avLst/>
          </a:prstGeom>
          <a:gradFill rotWithShape="1">
            <a:gsLst>
              <a:gs pos="0">
                <a:srgbClr val="009900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Freeform 9"/>
          <p:cNvSpPr/>
          <p:nvPr/>
        </p:nvSpPr>
        <p:spPr bwMode="auto">
          <a:xfrm>
            <a:off x="5148264" y="2492375"/>
            <a:ext cx="2374900" cy="3384550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82954" name="AutoShape 10"/>
          <p:cNvSpPr>
            <a:spLocks noChangeArrowheads="1"/>
          </p:cNvSpPr>
          <p:nvPr/>
        </p:nvSpPr>
        <p:spPr bwMode="auto">
          <a:xfrm>
            <a:off x="3132148" y="1268413"/>
            <a:ext cx="3024187" cy="1368425"/>
          </a:xfrm>
          <a:prstGeom prst="cloudCallout">
            <a:avLst>
              <a:gd name="adj1" fmla="val 2755"/>
              <a:gd name="adj2" fmla="val -4292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" name="Freeform 53"/>
          <p:cNvSpPr/>
          <p:nvPr/>
        </p:nvSpPr>
        <p:spPr bwMode="auto">
          <a:xfrm>
            <a:off x="539763" y="5373714"/>
            <a:ext cx="3616325" cy="985837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sp>
        <p:nvSpPr>
          <p:cNvPr id="3170" name="Freeform 98"/>
          <p:cNvSpPr/>
          <p:nvPr/>
        </p:nvSpPr>
        <p:spPr bwMode="auto">
          <a:xfrm>
            <a:off x="5795963" y="5732483"/>
            <a:ext cx="228600" cy="141287"/>
          </a:xfrm>
          <a:custGeom>
            <a:avLst/>
            <a:gdLst>
              <a:gd name="T0" fmla="*/ 16 w 144"/>
              <a:gd name="T1" fmla="*/ 9 h 89"/>
              <a:gd name="T2" fmla="*/ 20 w 144"/>
              <a:gd name="T3" fmla="*/ 18 h 89"/>
              <a:gd name="T4" fmla="*/ 27 w 144"/>
              <a:gd name="T5" fmla="*/ 24 h 89"/>
              <a:gd name="T6" fmla="*/ 38 w 144"/>
              <a:gd name="T7" fmla="*/ 27 h 89"/>
              <a:gd name="T8" fmla="*/ 49 w 144"/>
              <a:gd name="T9" fmla="*/ 29 h 89"/>
              <a:gd name="T10" fmla="*/ 45 w 144"/>
              <a:gd name="T11" fmla="*/ 18 h 89"/>
              <a:gd name="T12" fmla="*/ 45 w 144"/>
              <a:gd name="T13" fmla="*/ 9 h 89"/>
              <a:gd name="T14" fmla="*/ 49 w 144"/>
              <a:gd name="T15" fmla="*/ 0 h 89"/>
              <a:gd name="T16" fmla="*/ 69 w 144"/>
              <a:gd name="T17" fmla="*/ 22 h 89"/>
              <a:gd name="T18" fmla="*/ 82 w 144"/>
              <a:gd name="T19" fmla="*/ 29 h 89"/>
              <a:gd name="T20" fmla="*/ 98 w 144"/>
              <a:gd name="T21" fmla="*/ 33 h 89"/>
              <a:gd name="T22" fmla="*/ 93 w 144"/>
              <a:gd name="T23" fmla="*/ 29 h 89"/>
              <a:gd name="T24" fmla="*/ 91 w 144"/>
              <a:gd name="T25" fmla="*/ 22 h 89"/>
              <a:gd name="T26" fmla="*/ 93 w 144"/>
              <a:gd name="T27" fmla="*/ 13 h 89"/>
              <a:gd name="T28" fmla="*/ 98 w 144"/>
              <a:gd name="T29" fmla="*/ 4 h 89"/>
              <a:gd name="T30" fmla="*/ 107 w 144"/>
              <a:gd name="T31" fmla="*/ 20 h 89"/>
              <a:gd name="T32" fmla="*/ 118 w 144"/>
              <a:gd name="T33" fmla="*/ 33 h 89"/>
              <a:gd name="T34" fmla="*/ 144 w 144"/>
              <a:gd name="T35" fmla="*/ 56 h 89"/>
              <a:gd name="T36" fmla="*/ 124 w 144"/>
              <a:gd name="T37" fmla="*/ 78 h 89"/>
              <a:gd name="T38" fmla="*/ 109 w 144"/>
              <a:gd name="T39" fmla="*/ 85 h 89"/>
              <a:gd name="T40" fmla="*/ 87 w 144"/>
              <a:gd name="T41" fmla="*/ 89 h 89"/>
              <a:gd name="T42" fmla="*/ 58 w 144"/>
              <a:gd name="T43" fmla="*/ 87 h 89"/>
              <a:gd name="T44" fmla="*/ 47 w 144"/>
              <a:gd name="T45" fmla="*/ 80 h 89"/>
              <a:gd name="T46" fmla="*/ 40 w 144"/>
              <a:gd name="T47" fmla="*/ 69 h 89"/>
              <a:gd name="T48" fmla="*/ 33 w 144"/>
              <a:gd name="T49" fmla="*/ 71 h 89"/>
              <a:gd name="T50" fmla="*/ 27 w 144"/>
              <a:gd name="T51" fmla="*/ 74 h 89"/>
              <a:gd name="T52" fmla="*/ 11 w 144"/>
              <a:gd name="T53" fmla="*/ 69 h 89"/>
              <a:gd name="T54" fmla="*/ 5 w 144"/>
              <a:gd name="T55" fmla="*/ 60 h 89"/>
              <a:gd name="T56" fmla="*/ 2 w 144"/>
              <a:gd name="T57" fmla="*/ 51 h 89"/>
              <a:gd name="T58" fmla="*/ 0 w 144"/>
              <a:gd name="T59" fmla="*/ 33 h 89"/>
              <a:gd name="T60" fmla="*/ 2 w 144"/>
              <a:gd name="T61" fmla="*/ 27 h 89"/>
              <a:gd name="T62" fmla="*/ 5 w 144"/>
              <a:gd name="T63" fmla="*/ 20 h 89"/>
              <a:gd name="T64" fmla="*/ 16 w 144"/>
              <a:gd name="T65" fmla="*/ 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89">
                <a:moveTo>
                  <a:pt x="16" y="9"/>
                </a:moveTo>
                <a:lnTo>
                  <a:pt x="20" y="18"/>
                </a:lnTo>
                <a:lnTo>
                  <a:pt x="27" y="24"/>
                </a:lnTo>
                <a:lnTo>
                  <a:pt x="38" y="27"/>
                </a:lnTo>
                <a:lnTo>
                  <a:pt x="49" y="29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4" y="56"/>
                </a:lnTo>
                <a:lnTo>
                  <a:pt x="124" y="78"/>
                </a:lnTo>
                <a:lnTo>
                  <a:pt x="109" y="85"/>
                </a:lnTo>
                <a:lnTo>
                  <a:pt x="87" y="89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3" y="71"/>
                </a:lnTo>
                <a:lnTo>
                  <a:pt x="27" y="74"/>
                </a:lnTo>
                <a:lnTo>
                  <a:pt x="11" y="69"/>
                </a:lnTo>
                <a:lnTo>
                  <a:pt x="5" y="60"/>
                </a:lnTo>
                <a:lnTo>
                  <a:pt x="2" y="51"/>
                </a:lnTo>
                <a:lnTo>
                  <a:pt x="0" y="33"/>
                </a:lnTo>
                <a:lnTo>
                  <a:pt x="2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172" name="Freeform 100"/>
          <p:cNvSpPr/>
          <p:nvPr/>
        </p:nvSpPr>
        <p:spPr bwMode="auto">
          <a:xfrm>
            <a:off x="6561148" y="5668963"/>
            <a:ext cx="225425" cy="146050"/>
          </a:xfrm>
          <a:custGeom>
            <a:avLst/>
            <a:gdLst>
              <a:gd name="T0" fmla="*/ 13 w 142"/>
              <a:gd name="T1" fmla="*/ 9 h 92"/>
              <a:gd name="T2" fmla="*/ 20 w 142"/>
              <a:gd name="T3" fmla="*/ 18 h 92"/>
              <a:gd name="T4" fmla="*/ 27 w 142"/>
              <a:gd name="T5" fmla="*/ 24 h 92"/>
              <a:gd name="T6" fmla="*/ 36 w 142"/>
              <a:gd name="T7" fmla="*/ 29 h 92"/>
              <a:gd name="T8" fmla="*/ 49 w 142"/>
              <a:gd name="T9" fmla="*/ 31 h 92"/>
              <a:gd name="T10" fmla="*/ 42 w 142"/>
              <a:gd name="T11" fmla="*/ 18 h 92"/>
              <a:gd name="T12" fmla="*/ 44 w 142"/>
              <a:gd name="T13" fmla="*/ 11 h 92"/>
              <a:gd name="T14" fmla="*/ 49 w 142"/>
              <a:gd name="T15" fmla="*/ 0 h 92"/>
              <a:gd name="T16" fmla="*/ 69 w 142"/>
              <a:gd name="T17" fmla="*/ 22 h 92"/>
              <a:gd name="T18" fmla="*/ 82 w 142"/>
              <a:gd name="T19" fmla="*/ 31 h 92"/>
              <a:gd name="T20" fmla="*/ 98 w 142"/>
              <a:gd name="T21" fmla="*/ 36 h 92"/>
              <a:gd name="T22" fmla="*/ 93 w 142"/>
              <a:gd name="T23" fmla="*/ 29 h 92"/>
              <a:gd name="T24" fmla="*/ 91 w 142"/>
              <a:gd name="T25" fmla="*/ 22 h 92"/>
              <a:gd name="T26" fmla="*/ 93 w 142"/>
              <a:gd name="T27" fmla="*/ 13 h 92"/>
              <a:gd name="T28" fmla="*/ 98 w 142"/>
              <a:gd name="T29" fmla="*/ 4 h 92"/>
              <a:gd name="T30" fmla="*/ 107 w 142"/>
              <a:gd name="T31" fmla="*/ 20 h 92"/>
              <a:gd name="T32" fmla="*/ 118 w 142"/>
              <a:gd name="T33" fmla="*/ 33 h 92"/>
              <a:gd name="T34" fmla="*/ 142 w 142"/>
              <a:gd name="T35" fmla="*/ 56 h 92"/>
              <a:gd name="T36" fmla="*/ 122 w 142"/>
              <a:gd name="T37" fmla="*/ 78 h 92"/>
              <a:gd name="T38" fmla="*/ 107 w 142"/>
              <a:gd name="T39" fmla="*/ 87 h 92"/>
              <a:gd name="T40" fmla="*/ 87 w 142"/>
              <a:gd name="T41" fmla="*/ 92 h 92"/>
              <a:gd name="T42" fmla="*/ 58 w 142"/>
              <a:gd name="T43" fmla="*/ 87 h 92"/>
              <a:gd name="T44" fmla="*/ 47 w 142"/>
              <a:gd name="T45" fmla="*/ 80 h 92"/>
              <a:gd name="T46" fmla="*/ 40 w 142"/>
              <a:gd name="T47" fmla="*/ 69 h 92"/>
              <a:gd name="T48" fmla="*/ 31 w 142"/>
              <a:gd name="T49" fmla="*/ 74 h 92"/>
              <a:gd name="T50" fmla="*/ 24 w 142"/>
              <a:gd name="T51" fmla="*/ 74 h 92"/>
              <a:gd name="T52" fmla="*/ 11 w 142"/>
              <a:gd name="T53" fmla="*/ 69 h 92"/>
              <a:gd name="T54" fmla="*/ 5 w 142"/>
              <a:gd name="T55" fmla="*/ 60 h 92"/>
              <a:gd name="T56" fmla="*/ 0 w 142"/>
              <a:gd name="T57" fmla="*/ 54 h 92"/>
              <a:gd name="T58" fmla="*/ 0 w 142"/>
              <a:gd name="T59" fmla="*/ 36 h 92"/>
              <a:gd name="T60" fmla="*/ 0 w 142"/>
              <a:gd name="T61" fmla="*/ 27 h 92"/>
              <a:gd name="T62" fmla="*/ 2 w 142"/>
              <a:gd name="T63" fmla="*/ 20 h 92"/>
              <a:gd name="T64" fmla="*/ 13 w 142"/>
              <a:gd name="T65" fmla="*/ 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2">
                <a:moveTo>
                  <a:pt x="13" y="9"/>
                </a:moveTo>
                <a:lnTo>
                  <a:pt x="20" y="18"/>
                </a:lnTo>
                <a:lnTo>
                  <a:pt x="27" y="24"/>
                </a:lnTo>
                <a:lnTo>
                  <a:pt x="36" y="29"/>
                </a:lnTo>
                <a:lnTo>
                  <a:pt x="49" y="31"/>
                </a:lnTo>
                <a:lnTo>
                  <a:pt x="42" y="18"/>
                </a:lnTo>
                <a:lnTo>
                  <a:pt x="44" y="11"/>
                </a:lnTo>
                <a:lnTo>
                  <a:pt x="49" y="0"/>
                </a:lnTo>
                <a:lnTo>
                  <a:pt x="69" y="22"/>
                </a:lnTo>
                <a:lnTo>
                  <a:pt x="82" y="31"/>
                </a:lnTo>
                <a:lnTo>
                  <a:pt x="98" y="36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7"/>
                </a:lnTo>
                <a:lnTo>
                  <a:pt x="87" y="92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1" y="74"/>
                </a:lnTo>
                <a:lnTo>
                  <a:pt x="24" y="74"/>
                </a:lnTo>
                <a:lnTo>
                  <a:pt x="11" y="69"/>
                </a:lnTo>
                <a:lnTo>
                  <a:pt x="5" y="60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174" name="Freeform 102"/>
          <p:cNvSpPr/>
          <p:nvPr/>
        </p:nvSpPr>
        <p:spPr bwMode="auto">
          <a:xfrm>
            <a:off x="5364173" y="6003945"/>
            <a:ext cx="225425" cy="142875"/>
          </a:xfrm>
          <a:custGeom>
            <a:avLst/>
            <a:gdLst>
              <a:gd name="T0" fmla="*/ 16 w 142"/>
              <a:gd name="T1" fmla="*/ 9 h 90"/>
              <a:gd name="T2" fmla="*/ 20 w 142"/>
              <a:gd name="T3" fmla="*/ 18 h 90"/>
              <a:gd name="T4" fmla="*/ 27 w 142"/>
              <a:gd name="T5" fmla="*/ 25 h 90"/>
              <a:gd name="T6" fmla="*/ 38 w 142"/>
              <a:gd name="T7" fmla="*/ 27 h 90"/>
              <a:gd name="T8" fmla="*/ 49 w 142"/>
              <a:gd name="T9" fmla="*/ 29 h 90"/>
              <a:gd name="T10" fmla="*/ 45 w 142"/>
              <a:gd name="T11" fmla="*/ 18 h 90"/>
              <a:gd name="T12" fmla="*/ 45 w 142"/>
              <a:gd name="T13" fmla="*/ 9 h 90"/>
              <a:gd name="T14" fmla="*/ 49 w 142"/>
              <a:gd name="T15" fmla="*/ 0 h 90"/>
              <a:gd name="T16" fmla="*/ 69 w 142"/>
              <a:gd name="T17" fmla="*/ 23 h 90"/>
              <a:gd name="T18" fmla="*/ 83 w 142"/>
              <a:gd name="T19" fmla="*/ 29 h 90"/>
              <a:gd name="T20" fmla="*/ 98 w 142"/>
              <a:gd name="T21" fmla="*/ 34 h 90"/>
              <a:gd name="T22" fmla="*/ 94 w 142"/>
              <a:gd name="T23" fmla="*/ 29 h 90"/>
              <a:gd name="T24" fmla="*/ 91 w 142"/>
              <a:gd name="T25" fmla="*/ 20 h 90"/>
              <a:gd name="T26" fmla="*/ 94 w 142"/>
              <a:gd name="T27" fmla="*/ 14 h 90"/>
              <a:gd name="T28" fmla="*/ 98 w 142"/>
              <a:gd name="T29" fmla="*/ 5 h 90"/>
              <a:gd name="T30" fmla="*/ 109 w 142"/>
              <a:gd name="T31" fmla="*/ 20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9 w 142"/>
              <a:gd name="T39" fmla="*/ 85 h 90"/>
              <a:gd name="T40" fmla="*/ 87 w 142"/>
              <a:gd name="T41" fmla="*/ 90 h 90"/>
              <a:gd name="T42" fmla="*/ 58 w 142"/>
              <a:gd name="T43" fmla="*/ 85 h 90"/>
              <a:gd name="T44" fmla="*/ 47 w 142"/>
              <a:gd name="T45" fmla="*/ 81 h 90"/>
              <a:gd name="T46" fmla="*/ 40 w 142"/>
              <a:gd name="T47" fmla="*/ 70 h 90"/>
              <a:gd name="T48" fmla="*/ 34 w 142"/>
              <a:gd name="T49" fmla="*/ 72 h 90"/>
              <a:gd name="T50" fmla="*/ 27 w 142"/>
              <a:gd name="T51" fmla="*/ 74 h 90"/>
              <a:gd name="T52" fmla="*/ 11 w 142"/>
              <a:gd name="T53" fmla="*/ 67 h 90"/>
              <a:gd name="T54" fmla="*/ 5 w 142"/>
              <a:gd name="T55" fmla="*/ 61 h 90"/>
              <a:gd name="T56" fmla="*/ 3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5 w 142"/>
              <a:gd name="T63" fmla="*/ 20 h 90"/>
              <a:gd name="T64" fmla="*/ 16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27"/>
                </a:lnTo>
                <a:lnTo>
                  <a:pt x="49" y="29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3"/>
                </a:lnTo>
                <a:lnTo>
                  <a:pt x="83" y="29"/>
                </a:lnTo>
                <a:lnTo>
                  <a:pt x="98" y="34"/>
                </a:lnTo>
                <a:lnTo>
                  <a:pt x="94" y="29"/>
                </a:lnTo>
                <a:lnTo>
                  <a:pt x="91" y="20"/>
                </a:lnTo>
                <a:lnTo>
                  <a:pt x="94" y="14"/>
                </a:lnTo>
                <a:lnTo>
                  <a:pt x="98" y="5"/>
                </a:lnTo>
                <a:lnTo>
                  <a:pt x="109" y="20"/>
                </a:lnTo>
                <a:lnTo>
                  <a:pt x="118" y="34"/>
                </a:lnTo>
                <a:lnTo>
                  <a:pt x="142" y="56"/>
                </a:lnTo>
                <a:lnTo>
                  <a:pt x="122" y="79"/>
                </a:lnTo>
                <a:lnTo>
                  <a:pt x="109" y="85"/>
                </a:lnTo>
                <a:lnTo>
                  <a:pt x="87" y="90"/>
                </a:lnTo>
                <a:lnTo>
                  <a:pt x="58" y="85"/>
                </a:lnTo>
                <a:lnTo>
                  <a:pt x="47" y="81"/>
                </a:lnTo>
                <a:lnTo>
                  <a:pt x="40" y="70"/>
                </a:lnTo>
                <a:lnTo>
                  <a:pt x="34" y="72"/>
                </a:lnTo>
                <a:lnTo>
                  <a:pt x="27" y="74"/>
                </a:lnTo>
                <a:lnTo>
                  <a:pt x="11" y="67"/>
                </a:lnTo>
                <a:lnTo>
                  <a:pt x="5" y="61"/>
                </a:lnTo>
                <a:lnTo>
                  <a:pt x="3" y="52"/>
                </a:lnTo>
                <a:lnTo>
                  <a:pt x="0" y="34"/>
                </a:lnTo>
                <a:lnTo>
                  <a:pt x="0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309E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175" name="Freeform 103"/>
          <p:cNvSpPr/>
          <p:nvPr/>
        </p:nvSpPr>
        <p:spPr bwMode="auto">
          <a:xfrm>
            <a:off x="5580073" y="5949970"/>
            <a:ext cx="225425" cy="142875"/>
          </a:xfrm>
          <a:custGeom>
            <a:avLst/>
            <a:gdLst>
              <a:gd name="T0" fmla="*/ 13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8 w 142"/>
              <a:gd name="T9" fmla="*/ 31 h 90"/>
              <a:gd name="T10" fmla="*/ 42 w 142"/>
              <a:gd name="T11" fmla="*/ 18 h 90"/>
              <a:gd name="T12" fmla="*/ 44 w 142"/>
              <a:gd name="T13" fmla="*/ 11 h 90"/>
              <a:gd name="T14" fmla="*/ 48 w 142"/>
              <a:gd name="T15" fmla="*/ 0 h 90"/>
              <a:gd name="T16" fmla="*/ 68 w 142"/>
              <a:gd name="T17" fmla="*/ 23 h 90"/>
              <a:gd name="T18" fmla="*/ 82 w 142"/>
              <a:gd name="T19" fmla="*/ 31 h 90"/>
              <a:gd name="T20" fmla="*/ 97 w 142"/>
              <a:gd name="T21" fmla="*/ 36 h 90"/>
              <a:gd name="T22" fmla="*/ 93 w 142"/>
              <a:gd name="T23" fmla="*/ 29 h 90"/>
              <a:gd name="T24" fmla="*/ 91 w 142"/>
              <a:gd name="T25" fmla="*/ 23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1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0 w 142"/>
              <a:gd name="T57" fmla="*/ 54 h 90"/>
              <a:gd name="T58" fmla="*/ 0 w 142"/>
              <a:gd name="T59" fmla="*/ 36 h 90"/>
              <a:gd name="T60" fmla="*/ 0 w 142"/>
              <a:gd name="T61" fmla="*/ 27 h 90"/>
              <a:gd name="T62" fmla="*/ 2 w 142"/>
              <a:gd name="T63" fmla="*/ 20 h 90"/>
              <a:gd name="T64" fmla="*/ 13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3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1"/>
                </a:lnTo>
                <a:lnTo>
                  <a:pt x="42" y="18"/>
                </a:lnTo>
                <a:lnTo>
                  <a:pt x="44" y="11"/>
                </a:lnTo>
                <a:lnTo>
                  <a:pt x="48" y="0"/>
                </a:lnTo>
                <a:lnTo>
                  <a:pt x="68" y="23"/>
                </a:lnTo>
                <a:lnTo>
                  <a:pt x="82" y="31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1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176" name="Freeform 104"/>
          <p:cNvSpPr/>
          <p:nvPr/>
        </p:nvSpPr>
        <p:spPr bwMode="auto">
          <a:xfrm>
            <a:off x="5354648" y="5805508"/>
            <a:ext cx="225425" cy="142875"/>
          </a:xfrm>
          <a:custGeom>
            <a:avLst/>
            <a:gdLst>
              <a:gd name="T0" fmla="*/ 15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8 w 142"/>
              <a:gd name="T7" fmla="*/ 30 h 90"/>
              <a:gd name="T8" fmla="*/ 49 w 142"/>
              <a:gd name="T9" fmla="*/ 30 h 90"/>
              <a:gd name="T10" fmla="*/ 42 w 142"/>
              <a:gd name="T11" fmla="*/ 18 h 90"/>
              <a:gd name="T12" fmla="*/ 44 w 142"/>
              <a:gd name="T13" fmla="*/ 9 h 90"/>
              <a:gd name="T14" fmla="*/ 49 w 142"/>
              <a:gd name="T15" fmla="*/ 0 h 90"/>
              <a:gd name="T16" fmla="*/ 69 w 142"/>
              <a:gd name="T17" fmla="*/ 23 h 90"/>
              <a:gd name="T18" fmla="*/ 82 w 142"/>
              <a:gd name="T19" fmla="*/ 30 h 90"/>
              <a:gd name="T20" fmla="*/ 98 w 142"/>
              <a:gd name="T21" fmla="*/ 34 h 90"/>
              <a:gd name="T22" fmla="*/ 93 w 142"/>
              <a:gd name="T23" fmla="*/ 30 h 90"/>
              <a:gd name="T24" fmla="*/ 91 w 142"/>
              <a:gd name="T25" fmla="*/ 23 h 90"/>
              <a:gd name="T26" fmla="*/ 93 w 142"/>
              <a:gd name="T27" fmla="*/ 14 h 90"/>
              <a:gd name="T28" fmla="*/ 98 w 142"/>
              <a:gd name="T29" fmla="*/ 5 h 90"/>
              <a:gd name="T30" fmla="*/ 106 w 142"/>
              <a:gd name="T31" fmla="*/ 21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9 w 142"/>
              <a:gd name="T39" fmla="*/ 88 h 90"/>
              <a:gd name="T40" fmla="*/ 86 w 142"/>
              <a:gd name="T41" fmla="*/ 90 h 90"/>
              <a:gd name="T42" fmla="*/ 58 w 142"/>
              <a:gd name="T43" fmla="*/ 88 h 90"/>
              <a:gd name="T44" fmla="*/ 46 w 142"/>
              <a:gd name="T45" fmla="*/ 81 h 90"/>
              <a:gd name="T46" fmla="*/ 40 w 142"/>
              <a:gd name="T47" fmla="*/ 70 h 90"/>
              <a:gd name="T48" fmla="*/ 33 w 142"/>
              <a:gd name="T49" fmla="*/ 74 h 90"/>
              <a:gd name="T50" fmla="*/ 26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2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4 w 142"/>
              <a:gd name="T63" fmla="*/ 21 h 90"/>
              <a:gd name="T64" fmla="*/ 15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8" y="30"/>
                </a:lnTo>
                <a:lnTo>
                  <a:pt x="49" y="30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3"/>
                </a:lnTo>
                <a:lnTo>
                  <a:pt x="82" y="30"/>
                </a:lnTo>
                <a:lnTo>
                  <a:pt x="98" y="34"/>
                </a:lnTo>
                <a:lnTo>
                  <a:pt x="93" y="30"/>
                </a:lnTo>
                <a:lnTo>
                  <a:pt x="91" y="23"/>
                </a:lnTo>
                <a:lnTo>
                  <a:pt x="93" y="14"/>
                </a:lnTo>
                <a:lnTo>
                  <a:pt x="98" y="5"/>
                </a:lnTo>
                <a:lnTo>
                  <a:pt x="106" y="21"/>
                </a:lnTo>
                <a:lnTo>
                  <a:pt x="118" y="34"/>
                </a:lnTo>
                <a:lnTo>
                  <a:pt x="142" y="56"/>
                </a:lnTo>
                <a:lnTo>
                  <a:pt x="122" y="79"/>
                </a:lnTo>
                <a:lnTo>
                  <a:pt x="109" y="88"/>
                </a:lnTo>
                <a:lnTo>
                  <a:pt x="86" y="90"/>
                </a:lnTo>
                <a:lnTo>
                  <a:pt x="58" y="88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6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4"/>
                </a:lnTo>
                <a:lnTo>
                  <a:pt x="0" y="27"/>
                </a:lnTo>
                <a:lnTo>
                  <a:pt x="4" y="21"/>
                </a:lnTo>
                <a:lnTo>
                  <a:pt x="15" y="9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177" name="Freeform 105"/>
          <p:cNvSpPr/>
          <p:nvPr/>
        </p:nvSpPr>
        <p:spPr bwMode="auto">
          <a:xfrm>
            <a:off x="7021514" y="5969020"/>
            <a:ext cx="200025" cy="123825"/>
          </a:xfrm>
          <a:custGeom>
            <a:avLst/>
            <a:gdLst>
              <a:gd name="T0" fmla="*/ 0 w 126"/>
              <a:gd name="T1" fmla="*/ 20 h 78"/>
              <a:gd name="T2" fmla="*/ 17 w 126"/>
              <a:gd name="T3" fmla="*/ 27 h 78"/>
              <a:gd name="T4" fmla="*/ 31 w 126"/>
              <a:gd name="T5" fmla="*/ 38 h 78"/>
              <a:gd name="T6" fmla="*/ 53 w 126"/>
              <a:gd name="T7" fmla="*/ 63 h 78"/>
              <a:gd name="T8" fmla="*/ 66 w 126"/>
              <a:gd name="T9" fmla="*/ 74 h 78"/>
              <a:gd name="T10" fmla="*/ 80 w 126"/>
              <a:gd name="T11" fmla="*/ 78 h 78"/>
              <a:gd name="T12" fmla="*/ 100 w 126"/>
              <a:gd name="T13" fmla="*/ 76 h 78"/>
              <a:gd name="T14" fmla="*/ 113 w 126"/>
              <a:gd name="T15" fmla="*/ 72 h 78"/>
              <a:gd name="T16" fmla="*/ 126 w 126"/>
              <a:gd name="T17" fmla="*/ 67 h 78"/>
              <a:gd name="T18" fmla="*/ 106 w 126"/>
              <a:gd name="T19" fmla="*/ 40 h 78"/>
              <a:gd name="T20" fmla="*/ 88 w 126"/>
              <a:gd name="T21" fmla="*/ 20 h 78"/>
              <a:gd name="T22" fmla="*/ 75 w 126"/>
              <a:gd name="T23" fmla="*/ 9 h 78"/>
              <a:gd name="T24" fmla="*/ 62 w 126"/>
              <a:gd name="T25" fmla="*/ 2 h 78"/>
              <a:gd name="T26" fmla="*/ 49 w 126"/>
              <a:gd name="T27" fmla="*/ 0 h 78"/>
              <a:gd name="T28" fmla="*/ 35 w 126"/>
              <a:gd name="T29" fmla="*/ 4 h 78"/>
              <a:gd name="T30" fmla="*/ 20 w 126"/>
              <a:gd name="T31" fmla="*/ 9 h 78"/>
              <a:gd name="T32" fmla="*/ 0 w 126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8">
                <a:moveTo>
                  <a:pt x="0" y="20"/>
                </a:moveTo>
                <a:lnTo>
                  <a:pt x="17" y="27"/>
                </a:lnTo>
                <a:lnTo>
                  <a:pt x="31" y="38"/>
                </a:lnTo>
                <a:lnTo>
                  <a:pt x="53" y="63"/>
                </a:lnTo>
                <a:lnTo>
                  <a:pt x="66" y="74"/>
                </a:lnTo>
                <a:lnTo>
                  <a:pt x="80" y="78"/>
                </a:lnTo>
                <a:lnTo>
                  <a:pt x="100" y="76"/>
                </a:lnTo>
                <a:lnTo>
                  <a:pt x="113" y="72"/>
                </a:lnTo>
                <a:lnTo>
                  <a:pt x="126" y="67"/>
                </a:lnTo>
                <a:lnTo>
                  <a:pt x="106" y="40"/>
                </a:lnTo>
                <a:lnTo>
                  <a:pt x="88" y="20"/>
                </a:lnTo>
                <a:lnTo>
                  <a:pt x="75" y="9"/>
                </a:lnTo>
                <a:lnTo>
                  <a:pt x="62" y="2"/>
                </a:lnTo>
                <a:lnTo>
                  <a:pt x="49" y="0"/>
                </a:lnTo>
                <a:lnTo>
                  <a:pt x="35" y="4"/>
                </a:lnTo>
                <a:lnTo>
                  <a:pt x="20" y="9"/>
                </a:lnTo>
                <a:lnTo>
                  <a:pt x="0" y="2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178" name="Freeform 106"/>
          <p:cNvSpPr/>
          <p:nvPr/>
        </p:nvSpPr>
        <p:spPr bwMode="auto">
          <a:xfrm>
            <a:off x="5076826" y="6188075"/>
            <a:ext cx="204788" cy="120650"/>
          </a:xfrm>
          <a:custGeom>
            <a:avLst/>
            <a:gdLst>
              <a:gd name="T0" fmla="*/ 0 w 129"/>
              <a:gd name="T1" fmla="*/ 18 h 76"/>
              <a:gd name="T2" fmla="*/ 18 w 129"/>
              <a:gd name="T3" fmla="*/ 27 h 76"/>
              <a:gd name="T4" fmla="*/ 33 w 129"/>
              <a:gd name="T5" fmla="*/ 38 h 76"/>
              <a:gd name="T6" fmla="*/ 56 w 129"/>
              <a:gd name="T7" fmla="*/ 63 h 76"/>
              <a:gd name="T8" fmla="*/ 67 w 129"/>
              <a:gd name="T9" fmla="*/ 72 h 76"/>
              <a:gd name="T10" fmla="*/ 82 w 129"/>
              <a:gd name="T11" fmla="*/ 76 h 76"/>
              <a:gd name="T12" fmla="*/ 102 w 129"/>
              <a:gd name="T13" fmla="*/ 76 h 76"/>
              <a:gd name="T14" fmla="*/ 113 w 129"/>
              <a:gd name="T15" fmla="*/ 72 h 76"/>
              <a:gd name="T16" fmla="*/ 129 w 129"/>
              <a:gd name="T17" fmla="*/ 65 h 76"/>
              <a:gd name="T18" fmla="*/ 107 w 129"/>
              <a:gd name="T19" fmla="*/ 38 h 76"/>
              <a:gd name="T20" fmla="*/ 89 w 129"/>
              <a:gd name="T21" fmla="*/ 20 h 76"/>
              <a:gd name="T22" fmla="*/ 76 w 129"/>
              <a:gd name="T23" fmla="*/ 7 h 76"/>
              <a:gd name="T24" fmla="*/ 62 w 129"/>
              <a:gd name="T25" fmla="*/ 2 h 76"/>
              <a:gd name="T26" fmla="*/ 51 w 129"/>
              <a:gd name="T27" fmla="*/ 0 h 76"/>
              <a:gd name="T28" fmla="*/ 36 w 129"/>
              <a:gd name="T29" fmla="*/ 2 h 76"/>
              <a:gd name="T30" fmla="*/ 20 w 129"/>
              <a:gd name="T31" fmla="*/ 9 h 76"/>
              <a:gd name="T32" fmla="*/ 0 w 129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6">
                <a:moveTo>
                  <a:pt x="0" y="18"/>
                </a:moveTo>
                <a:lnTo>
                  <a:pt x="18" y="27"/>
                </a:lnTo>
                <a:lnTo>
                  <a:pt x="33" y="38"/>
                </a:lnTo>
                <a:lnTo>
                  <a:pt x="56" y="63"/>
                </a:lnTo>
                <a:lnTo>
                  <a:pt x="67" y="72"/>
                </a:lnTo>
                <a:lnTo>
                  <a:pt x="82" y="76"/>
                </a:lnTo>
                <a:lnTo>
                  <a:pt x="102" y="76"/>
                </a:lnTo>
                <a:lnTo>
                  <a:pt x="113" y="72"/>
                </a:lnTo>
                <a:lnTo>
                  <a:pt x="129" y="65"/>
                </a:lnTo>
                <a:lnTo>
                  <a:pt x="107" y="38"/>
                </a:lnTo>
                <a:lnTo>
                  <a:pt x="89" y="20"/>
                </a:lnTo>
                <a:lnTo>
                  <a:pt x="76" y="7"/>
                </a:lnTo>
                <a:lnTo>
                  <a:pt x="62" y="2"/>
                </a:lnTo>
                <a:lnTo>
                  <a:pt x="51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179" name="Freeform 107"/>
          <p:cNvSpPr/>
          <p:nvPr/>
        </p:nvSpPr>
        <p:spPr bwMode="auto">
          <a:xfrm>
            <a:off x="6732598" y="5680095"/>
            <a:ext cx="204787" cy="125413"/>
          </a:xfrm>
          <a:custGeom>
            <a:avLst/>
            <a:gdLst>
              <a:gd name="T0" fmla="*/ 0 w 129"/>
              <a:gd name="T1" fmla="*/ 20 h 79"/>
              <a:gd name="T2" fmla="*/ 18 w 129"/>
              <a:gd name="T3" fmla="*/ 27 h 79"/>
              <a:gd name="T4" fmla="*/ 33 w 129"/>
              <a:gd name="T5" fmla="*/ 38 h 79"/>
              <a:gd name="T6" fmla="*/ 55 w 129"/>
              <a:gd name="T7" fmla="*/ 65 h 79"/>
              <a:gd name="T8" fmla="*/ 67 w 129"/>
              <a:gd name="T9" fmla="*/ 74 h 79"/>
              <a:gd name="T10" fmla="*/ 82 w 129"/>
              <a:gd name="T11" fmla="*/ 79 h 79"/>
              <a:gd name="T12" fmla="*/ 102 w 129"/>
              <a:gd name="T13" fmla="*/ 76 h 79"/>
              <a:gd name="T14" fmla="*/ 113 w 129"/>
              <a:gd name="T15" fmla="*/ 72 h 79"/>
              <a:gd name="T16" fmla="*/ 129 w 129"/>
              <a:gd name="T17" fmla="*/ 67 h 79"/>
              <a:gd name="T18" fmla="*/ 107 w 129"/>
              <a:gd name="T19" fmla="*/ 40 h 79"/>
              <a:gd name="T20" fmla="*/ 89 w 129"/>
              <a:gd name="T21" fmla="*/ 22 h 79"/>
              <a:gd name="T22" fmla="*/ 75 w 129"/>
              <a:gd name="T23" fmla="*/ 9 h 79"/>
              <a:gd name="T24" fmla="*/ 62 w 129"/>
              <a:gd name="T25" fmla="*/ 2 h 79"/>
              <a:gd name="T26" fmla="*/ 49 w 129"/>
              <a:gd name="T27" fmla="*/ 0 h 79"/>
              <a:gd name="T28" fmla="*/ 35 w 129"/>
              <a:gd name="T29" fmla="*/ 5 h 79"/>
              <a:gd name="T30" fmla="*/ 20 w 129"/>
              <a:gd name="T31" fmla="*/ 11 h 79"/>
              <a:gd name="T32" fmla="*/ 0 w 129"/>
              <a:gd name="T33" fmla="*/ 2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9">
                <a:moveTo>
                  <a:pt x="0" y="20"/>
                </a:moveTo>
                <a:lnTo>
                  <a:pt x="18" y="27"/>
                </a:lnTo>
                <a:lnTo>
                  <a:pt x="33" y="38"/>
                </a:lnTo>
                <a:lnTo>
                  <a:pt x="55" y="65"/>
                </a:lnTo>
                <a:lnTo>
                  <a:pt x="67" y="74"/>
                </a:lnTo>
                <a:lnTo>
                  <a:pt x="82" y="79"/>
                </a:lnTo>
                <a:lnTo>
                  <a:pt x="102" y="76"/>
                </a:lnTo>
                <a:lnTo>
                  <a:pt x="113" y="72"/>
                </a:lnTo>
                <a:lnTo>
                  <a:pt x="129" y="67"/>
                </a:lnTo>
                <a:lnTo>
                  <a:pt x="107" y="40"/>
                </a:lnTo>
                <a:lnTo>
                  <a:pt x="89" y="22"/>
                </a:lnTo>
                <a:lnTo>
                  <a:pt x="75" y="9"/>
                </a:lnTo>
                <a:lnTo>
                  <a:pt x="62" y="2"/>
                </a:lnTo>
                <a:lnTo>
                  <a:pt x="49" y="0"/>
                </a:lnTo>
                <a:lnTo>
                  <a:pt x="35" y="5"/>
                </a:lnTo>
                <a:lnTo>
                  <a:pt x="20" y="11"/>
                </a:lnTo>
                <a:lnTo>
                  <a:pt x="0" y="20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180" name="Freeform 108"/>
          <p:cNvSpPr/>
          <p:nvPr/>
        </p:nvSpPr>
        <p:spPr bwMode="auto">
          <a:xfrm>
            <a:off x="6372235" y="6092825"/>
            <a:ext cx="201613" cy="120650"/>
          </a:xfrm>
          <a:custGeom>
            <a:avLst/>
            <a:gdLst>
              <a:gd name="T0" fmla="*/ 0 w 127"/>
              <a:gd name="T1" fmla="*/ 17 h 76"/>
              <a:gd name="T2" fmla="*/ 18 w 127"/>
              <a:gd name="T3" fmla="*/ 24 h 76"/>
              <a:gd name="T4" fmla="*/ 31 w 127"/>
              <a:gd name="T5" fmla="*/ 38 h 76"/>
              <a:gd name="T6" fmla="*/ 54 w 127"/>
              <a:gd name="T7" fmla="*/ 62 h 76"/>
              <a:gd name="T8" fmla="*/ 67 w 127"/>
              <a:gd name="T9" fmla="*/ 71 h 76"/>
              <a:gd name="T10" fmla="*/ 80 w 127"/>
              <a:gd name="T11" fmla="*/ 76 h 76"/>
              <a:gd name="T12" fmla="*/ 100 w 127"/>
              <a:gd name="T13" fmla="*/ 76 h 76"/>
              <a:gd name="T14" fmla="*/ 114 w 127"/>
              <a:gd name="T15" fmla="*/ 71 h 76"/>
              <a:gd name="T16" fmla="*/ 127 w 127"/>
              <a:gd name="T17" fmla="*/ 65 h 76"/>
              <a:gd name="T18" fmla="*/ 107 w 127"/>
              <a:gd name="T19" fmla="*/ 38 h 76"/>
              <a:gd name="T20" fmla="*/ 89 w 127"/>
              <a:gd name="T21" fmla="*/ 20 h 76"/>
              <a:gd name="T22" fmla="*/ 76 w 127"/>
              <a:gd name="T23" fmla="*/ 6 h 76"/>
              <a:gd name="T24" fmla="*/ 63 w 127"/>
              <a:gd name="T25" fmla="*/ 0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8 h 76"/>
              <a:gd name="T32" fmla="*/ 0 w 127"/>
              <a:gd name="T33" fmla="*/ 1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7"/>
                </a:moveTo>
                <a:lnTo>
                  <a:pt x="18" y="24"/>
                </a:lnTo>
                <a:lnTo>
                  <a:pt x="31" y="38"/>
                </a:lnTo>
                <a:lnTo>
                  <a:pt x="54" y="62"/>
                </a:lnTo>
                <a:lnTo>
                  <a:pt x="67" y="71"/>
                </a:lnTo>
                <a:lnTo>
                  <a:pt x="80" y="76"/>
                </a:lnTo>
                <a:lnTo>
                  <a:pt x="100" y="76"/>
                </a:lnTo>
                <a:lnTo>
                  <a:pt x="114" y="71"/>
                </a:lnTo>
                <a:lnTo>
                  <a:pt x="127" y="65"/>
                </a:lnTo>
                <a:lnTo>
                  <a:pt x="107" y="38"/>
                </a:lnTo>
                <a:lnTo>
                  <a:pt x="89" y="20"/>
                </a:lnTo>
                <a:lnTo>
                  <a:pt x="76" y="6"/>
                </a:lnTo>
                <a:lnTo>
                  <a:pt x="63" y="0"/>
                </a:lnTo>
                <a:lnTo>
                  <a:pt x="49" y="0"/>
                </a:lnTo>
                <a:lnTo>
                  <a:pt x="36" y="2"/>
                </a:lnTo>
                <a:lnTo>
                  <a:pt x="20" y="8"/>
                </a:lnTo>
                <a:lnTo>
                  <a:pt x="0" y="17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181" name="Freeform 109"/>
          <p:cNvSpPr/>
          <p:nvPr/>
        </p:nvSpPr>
        <p:spPr bwMode="auto">
          <a:xfrm>
            <a:off x="6243638" y="5711825"/>
            <a:ext cx="201612" cy="120650"/>
          </a:xfrm>
          <a:custGeom>
            <a:avLst/>
            <a:gdLst>
              <a:gd name="T0" fmla="*/ 0 w 127"/>
              <a:gd name="T1" fmla="*/ 18 h 76"/>
              <a:gd name="T2" fmla="*/ 18 w 127"/>
              <a:gd name="T3" fmla="*/ 27 h 76"/>
              <a:gd name="T4" fmla="*/ 34 w 127"/>
              <a:gd name="T5" fmla="*/ 38 h 76"/>
              <a:gd name="T6" fmla="*/ 53 w 127"/>
              <a:gd name="T7" fmla="*/ 62 h 76"/>
              <a:gd name="T8" fmla="*/ 67 w 127"/>
              <a:gd name="T9" fmla="*/ 71 h 76"/>
              <a:gd name="T10" fmla="*/ 80 w 127"/>
              <a:gd name="T11" fmla="*/ 76 h 76"/>
              <a:gd name="T12" fmla="*/ 100 w 127"/>
              <a:gd name="T13" fmla="*/ 76 h 76"/>
              <a:gd name="T14" fmla="*/ 113 w 127"/>
              <a:gd name="T15" fmla="*/ 71 h 76"/>
              <a:gd name="T16" fmla="*/ 127 w 127"/>
              <a:gd name="T17" fmla="*/ 65 h 76"/>
              <a:gd name="T18" fmla="*/ 107 w 127"/>
              <a:gd name="T19" fmla="*/ 38 h 76"/>
              <a:gd name="T20" fmla="*/ 89 w 127"/>
              <a:gd name="T21" fmla="*/ 20 h 76"/>
              <a:gd name="T22" fmla="*/ 76 w 127"/>
              <a:gd name="T23" fmla="*/ 6 h 76"/>
              <a:gd name="T24" fmla="*/ 62 w 127"/>
              <a:gd name="T25" fmla="*/ 0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9 h 76"/>
              <a:gd name="T32" fmla="*/ 0 w 127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8"/>
                </a:moveTo>
                <a:lnTo>
                  <a:pt x="18" y="27"/>
                </a:lnTo>
                <a:lnTo>
                  <a:pt x="34" y="38"/>
                </a:lnTo>
                <a:lnTo>
                  <a:pt x="53" y="62"/>
                </a:lnTo>
                <a:lnTo>
                  <a:pt x="67" y="71"/>
                </a:lnTo>
                <a:lnTo>
                  <a:pt x="80" y="76"/>
                </a:lnTo>
                <a:lnTo>
                  <a:pt x="100" y="76"/>
                </a:lnTo>
                <a:lnTo>
                  <a:pt x="113" y="71"/>
                </a:lnTo>
                <a:lnTo>
                  <a:pt x="127" y="65"/>
                </a:lnTo>
                <a:lnTo>
                  <a:pt x="107" y="38"/>
                </a:lnTo>
                <a:lnTo>
                  <a:pt x="89" y="20"/>
                </a:lnTo>
                <a:lnTo>
                  <a:pt x="76" y="6"/>
                </a:lnTo>
                <a:lnTo>
                  <a:pt x="62" y="0"/>
                </a:lnTo>
                <a:lnTo>
                  <a:pt x="49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182" name="Freeform 110"/>
          <p:cNvSpPr/>
          <p:nvPr/>
        </p:nvSpPr>
        <p:spPr bwMode="auto">
          <a:xfrm>
            <a:off x="5292726" y="5445125"/>
            <a:ext cx="230188" cy="141288"/>
          </a:xfrm>
          <a:custGeom>
            <a:avLst/>
            <a:gdLst>
              <a:gd name="T0" fmla="*/ 16 w 145"/>
              <a:gd name="T1" fmla="*/ 9 h 89"/>
              <a:gd name="T2" fmla="*/ 20 w 145"/>
              <a:gd name="T3" fmla="*/ 15 h 89"/>
              <a:gd name="T4" fmla="*/ 27 w 145"/>
              <a:gd name="T5" fmla="*/ 22 h 89"/>
              <a:gd name="T6" fmla="*/ 38 w 145"/>
              <a:gd name="T7" fmla="*/ 27 h 89"/>
              <a:gd name="T8" fmla="*/ 49 w 145"/>
              <a:gd name="T9" fmla="*/ 29 h 89"/>
              <a:gd name="T10" fmla="*/ 45 w 145"/>
              <a:gd name="T11" fmla="*/ 15 h 89"/>
              <a:gd name="T12" fmla="*/ 45 w 145"/>
              <a:gd name="T13" fmla="*/ 9 h 89"/>
              <a:gd name="T14" fmla="*/ 49 w 145"/>
              <a:gd name="T15" fmla="*/ 0 h 89"/>
              <a:gd name="T16" fmla="*/ 69 w 145"/>
              <a:gd name="T17" fmla="*/ 22 h 89"/>
              <a:gd name="T18" fmla="*/ 82 w 145"/>
              <a:gd name="T19" fmla="*/ 29 h 89"/>
              <a:gd name="T20" fmla="*/ 98 w 145"/>
              <a:gd name="T21" fmla="*/ 33 h 89"/>
              <a:gd name="T22" fmla="*/ 94 w 145"/>
              <a:gd name="T23" fmla="*/ 27 h 89"/>
              <a:gd name="T24" fmla="*/ 91 w 145"/>
              <a:gd name="T25" fmla="*/ 20 h 89"/>
              <a:gd name="T26" fmla="*/ 94 w 145"/>
              <a:gd name="T27" fmla="*/ 13 h 89"/>
              <a:gd name="T28" fmla="*/ 98 w 145"/>
              <a:gd name="T29" fmla="*/ 4 h 89"/>
              <a:gd name="T30" fmla="*/ 109 w 145"/>
              <a:gd name="T31" fmla="*/ 20 h 89"/>
              <a:gd name="T32" fmla="*/ 120 w 145"/>
              <a:gd name="T33" fmla="*/ 33 h 89"/>
              <a:gd name="T34" fmla="*/ 145 w 145"/>
              <a:gd name="T35" fmla="*/ 54 h 89"/>
              <a:gd name="T36" fmla="*/ 122 w 145"/>
              <a:gd name="T37" fmla="*/ 78 h 89"/>
              <a:gd name="T38" fmla="*/ 109 w 145"/>
              <a:gd name="T39" fmla="*/ 85 h 89"/>
              <a:gd name="T40" fmla="*/ 87 w 145"/>
              <a:gd name="T41" fmla="*/ 89 h 89"/>
              <a:gd name="T42" fmla="*/ 58 w 145"/>
              <a:gd name="T43" fmla="*/ 85 h 89"/>
              <a:gd name="T44" fmla="*/ 47 w 145"/>
              <a:gd name="T45" fmla="*/ 80 h 89"/>
              <a:gd name="T46" fmla="*/ 40 w 145"/>
              <a:gd name="T47" fmla="*/ 67 h 89"/>
              <a:gd name="T48" fmla="*/ 34 w 145"/>
              <a:gd name="T49" fmla="*/ 71 h 89"/>
              <a:gd name="T50" fmla="*/ 27 w 145"/>
              <a:gd name="T51" fmla="*/ 71 h 89"/>
              <a:gd name="T52" fmla="*/ 11 w 145"/>
              <a:gd name="T53" fmla="*/ 67 h 89"/>
              <a:gd name="T54" fmla="*/ 5 w 145"/>
              <a:gd name="T55" fmla="*/ 60 h 89"/>
              <a:gd name="T56" fmla="*/ 2 w 145"/>
              <a:gd name="T57" fmla="*/ 51 h 89"/>
              <a:gd name="T58" fmla="*/ 0 w 145"/>
              <a:gd name="T59" fmla="*/ 33 h 89"/>
              <a:gd name="T60" fmla="*/ 2 w 145"/>
              <a:gd name="T61" fmla="*/ 27 h 89"/>
              <a:gd name="T62" fmla="*/ 5 w 145"/>
              <a:gd name="T63" fmla="*/ 20 h 89"/>
              <a:gd name="T64" fmla="*/ 16 w 145"/>
              <a:gd name="T65" fmla="*/ 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5" h="89">
                <a:moveTo>
                  <a:pt x="16" y="9"/>
                </a:moveTo>
                <a:lnTo>
                  <a:pt x="20" y="15"/>
                </a:lnTo>
                <a:lnTo>
                  <a:pt x="27" y="22"/>
                </a:lnTo>
                <a:lnTo>
                  <a:pt x="38" y="27"/>
                </a:lnTo>
                <a:lnTo>
                  <a:pt x="49" y="29"/>
                </a:lnTo>
                <a:lnTo>
                  <a:pt x="45" y="15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4" y="27"/>
                </a:lnTo>
                <a:lnTo>
                  <a:pt x="91" y="20"/>
                </a:lnTo>
                <a:lnTo>
                  <a:pt x="94" y="13"/>
                </a:lnTo>
                <a:lnTo>
                  <a:pt x="98" y="4"/>
                </a:lnTo>
                <a:lnTo>
                  <a:pt x="109" y="20"/>
                </a:lnTo>
                <a:lnTo>
                  <a:pt x="120" y="33"/>
                </a:lnTo>
                <a:lnTo>
                  <a:pt x="145" y="54"/>
                </a:lnTo>
                <a:lnTo>
                  <a:pt x="122" y="78"/>
                </a:lnTo>
                <a:lnTo>
                  <a:pt x="109" y="85"/>
                </a:lnTo>
                <a:lnTo>
                  <a:pt x="87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4" y="71"/>
                </a:lnTo>
                <a:lnTo>
                  <a:pt x="27" y="71"/>
                </a:lnTo>
                <a:lnTo>
                  <a:pt x="11" y="67"/>
                </a:lnTo>
                <a:lnTo>
                  <a:pt x="5" y="60"/>
                </a:lnTo>
                <a:lnTo>
                  <a:pt x="2" y="51"/>
                </a:lnTo>
                <a:lnTo>
                  <a:pt x="0" y="33"/>
                </a:lnTo>
                <a:lnTo>
                  <a:pt x="2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309E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184" name="Freeform 112"/>
          <p:cNvSpPr/>
          <p:nvPr/>
        </p:nvSpPr>
        <p:spPr bwMode="auto">
          <a:xfrm>
            <a:off x="5940425" y="5749945"/>
            <a:ext cx="228600" cy="142875"/>
          </a:xfrm>
          <a:custGeom>
            <a:avLst/>
            <a:gdLst>
              <a:gd name="T0" fmla="*/ 15 w 144"/>
              <a:gd name="T1" fmla="*/ 9 h 90"/>
              <a:gd name="T2" fmla="*/ 20 w 144"/>
              <a:gd name="T3" fmla="*/ 18 h 90"/>
              <a:gd name="T4" fmla="*/ 26 w 144"/>
              <a:gd name="T5" fmla="*/ 25 h 90"/>
              <a:gd name="T6" fmla="*/ 37 w 144"/>
              <a:gd name="T7" fmla="*/ 27 h 90"/>
              <a:gd name="T8" fmla="*/ 48 w 144"/>
              <a:gd name="T9" fmla="*/ 29 h 90"/>
              <a:gd name="T10" fmla="*/ 44 w 144"/>
              <a:gd name="T11" fmla="*/ 18 h 90"/>
              <a:gd name="T12" fmla="*/ 44 w 144"/>
              <a:gd name="T13" fmla="*/ 9 h 90"/>
              <a:gd name="T14" fmla="*/ 48 w 144"/>
              <a:gd name="T15" fmla="*/ 0 h 90"/>
              <a:gd name="T16" fmla="*/ 68 w 144"/>
              <a:gd name="T17" fmla="*/ 23 h 90"/>
              <a:gd name="T18" fmla="*/ 82 w 144"/>
              <a:gd name="T19" fmla="*/ 29 h 90"/>
              <a:gd name="T20" fmla="*/ 97 w 144"/>
              <a:gd name="T21" fmla="*/ 34 h 90"/>
              <a:gd name="T22" fmla="*/ 93 w 144"/>
              <a:gd name="T23" fmla="*/ 29 h 90"/>
              <a:gd name="T24" fmla="*/ 91 w 144"/>
              <a:gd name="T25" fmla="*/ 23 h 90"/>
              <a:gd name="T26" fmla="*/ 93 w 144"/>
              <a:gd name="T27" fmla="*/ 14 h 90"/>
              <a:gd name="T28" fmla="*/ 97 w 144"/>
              <a:gd name="T29" fmla="*/ 5 h 90"/>
              <a:gd name="T30" fmla="*/ 108 w 144"/>
              <a:gd name="T31" fmla="*/ 20 h 90"/>
              <a:gd name="T32" fmla="*/ 120 w 144"/>
              <a:gd name="T33" fmla="*/ 34 h 90"/>
              <a:gd name="T34" fmla="*/ 144 w 144"/>
              <a:gd name="T35" fmla="*/ 56 h 90"/>
              <a:gd name="T36" fmla="*/ 124 w 144"/>
              <a:gd name="T37" fmla="*/ 79 h 90"/>
              <a:gd name="T38" fmla="*/ 108 w 144"/>
              <a:gd name="T39" fmla="*/ 88 h 90"/>
              <a:gd name="T40" fmla="*/ 86 w 144"/>
              <a:gd name="T41" fmla="*/ 90 h 90"/>
              <a:gd name="T42" fmla="*/ 57 w 144"/>
              <a:gd name="T43" fmla="*/ 88 h 90"/>
              <a:gd name="T44" fmla="*/ 48 w 144"/>
              <a:gd name="T45" fmla="*/ 81 h 90"/>
              <a:gd name="T46" fmla="*/ 40 w 144"/>
              <a:gd name="T47" fmla="*/ 70 h 90"/>
              <a:gd name="T48" fmla="*/ 33 w 144"/>
              <a:gd name="T49" fmla="*/ 72 h 90"/>
              <a:gd name="T50" fmla="*/ 26 w 144"/>
              <a:gd name="T51" fmla="*/ 74 h 90"/>
              <a:gd name="T52" fmla="*/ 11 w 144"/>
              <a:gd name="T53" fmla="*/ 68 h 90"/>
              <a:gd name="T54" fmla="*/ 6 w 144"/>
              <a:gd name="T55" fmla="*/ 61 h 90"/>
              <a:gd name="T56" fmla="*/ 2 w 144"/>
              <a:gd name="T57" fmla="*/ 52 h 90"/>
              <a:gd name="T58" fmla="*/ 0 w 144"/>
              <a:gd name="T59" fmla="*/ 34 h 90"/>
              <a:gd name="T60" fmla="*/ 2 w 144"/>
              <a:gd name="T61" fmla="*/ 27 h 90"/>
              <a:gd name="T62" fmla="*/ 4 w 144"/>
              <a:gd name="T63" fmla="*/ 20 h 90"/>
              <a:gd name="T64" fmla="*/ 15 w 144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7" y="27"/>
                </a:lnTo>
                <a:lnTo>
                  <a:pt x="48" y="29"/>
                </a:lnTo>
                <a:lnTo>
                  <a:pt x="44" y="18"/>
                </a:lnTo>
                <a:lnTo>
                  <a:pt x="44" y="9"/>
                </a:lnTo>
                <a:lnTo>
                  <a:pt x="48" y="0"/>
                </a:lnTo>
                <a:lnTo>
                  <a:pt x="68" y="23"/>
                </a:lnTo>
                <a:lnTo>
                  <a:pt x="82" y="29"/>
                </a:lnTo>
                <a:lnTo>
                  <a:pt x="97" y="34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8" y="20"/>
                </a:lnTo>
                <a:lnTo>
                  <a:pt x="120" y="34"/>
                </a:lnTo>
                <a:lnTo>
                  <a:pt x="144" y="56"/>
                </a:lnTo>
                <a:lnTo>
                  <a:pt x="124" y="79"/>
                </a:lnTo>
                <a:lnTo>
                  <a:pt x="108" y="88"/>
                </a:lnTo>
                <a:lnTo>
                  <a:pt x="86" y="90"/>
                </a:lnTo>
                <a:lnTo>
                  <a:pt x="57" y="88"/>
                </a:lnTo>
                <a:lnTo>
                  <a:pt x="48" y="81"/>
                </a:lnTo>
                <a:lnTo>
                  <a:pt x="40" y="70"/>
                </a:lnTo>
                <a:lnTo>
                  <a:pt x="33" y="72"/>
                </a:lnTo>
                <a:lnTo>
                  <a:pt x="26" y="74"/>
                </a:lnTo>
                <a:lnTo>
                  <a:pt x="11" y="68"/>
                </a:lnTo>
                <a:lnTo>
                  <a:pt x="6" y="61"/>
                </a:lnTo>
                <a:lnTo>
                  <a:pt x="2" y="52"/>
                </a:lnTo>
                <a:lnTo>
                  <a:pt x="0" y="34"/>
                </a:lnTo>
                <a:lnTo>
                  <a:pt x="2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B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185" name="Freeform 113"/>
          <p:cNvSpPr/>
          <p:nvPr/>
        </p:nvSpPr>
        <p:spPr bwMode="auto">
          <a:xfrm>
            <a:off x="7524760" y="5445145"/>
            <a:ext cx="225425" cy="142875"/>
          </a:xfrm>
          <a:custGeom>
            <a:avLst/>
            <a:gdLst>
              <a:gd name="T0" fmla="*/ 15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9 w 142"/>
              <a:gd name="T9" fmla="*/ 31 h 90"/>
              <a:gd name="T10" fmla="*/ 42 w 142"/>
              <a:gd name="T11" fmla="*/ 18 h 90"/>
              <a:gd name="T12" fmla="*/ 44 w 142"/>
              <a:gd name="T13" fmla="*/ 9 h 90"/>
              <a:gd name="T14" fmla="*/ 49 w 142"/>
              <a:gd name="T15" fmla="*/ 0 h 90"/>
              <a:gd name="T16" fmla="*/ 69 w 142"/>
              <a:gd name="T17" fmla="*/ 22 h 90"/>
              <a:gd name="T18" fmla="*/ 82 w 142"/>
              <a:gd name="T19" fmla="*/ 29 h 90"/>
              <a:gd name="T20" fmla="*/ 97 w 142"/>
              <a:gd name="T21" fmla="*/ 34 h 90"/>
              <a:gd name="T22" fmla="*/ 93 w 142"/>
              <a:gd name="T23" fmla="*/ 29 h 90"/>
              <a:gd name="T24" fmla="*/ 91 w 142"/>
              <a:gd name="T25" fmla="*/ 22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3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2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4 w 142"/>
              <a:gd name="T63" fmla="*/ 20 h 90"/>
              <a:gd name="T64" fmla="*/ 15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9" y="31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7" y="34"/>
                </a:lnTo>
                <a:lnTo>
                  <a:pt x="93" y="29"/>
                </a:lnTo>
                <a:lnTo>
                  <a:pt x="91" y="22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4"/>
                </a:lnTo>
                <a:lnTo>
                  <a:pt x="0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186" name="Freeform 114"/>
          <p:cNvSpPr/>
          <p:nvPr/>
        </p:nvSpPr>
        <p:spPr bwMode="auto">
          <a:xfrm>
            <a:off x="6372227" y="5961083"/>
            <a:ext cx="200025" cy="122237"/>
          </a:xfrm>
          <a:custGeom>
            <a:avLst/>
            <a:gdLst>
              <a:gd name="T0" fmla="*/ 0 w 126"/>
              <a:gd name="T1" fmla="*/ 18 h 77"/>
              <a:gd name="T2" fmla="*/ 18 w 126"/>
              <a:gd name="T3" fmla="*/ 27 h 77"/>
              <a:gd name="T4" fmla="*/ 31 w 126"/>
              <a:gd name="T5" fmla="*/ 38 h 77"/>
              <a:gd name="T6" fmla="*/ 53 w 126"/>
              <a:gd name="T7" fmla="*/ 63 h 77"/>
              <a:gd name="T8" fmla="*/ 64 w 126"/>
              <a:gd name="T9" fmla="*/ 72 h 77"/>
              <a:gd name="T10" fmla="*/ 80 w 126"/>
              <a:gd name="T11" fmla="*/ 77 h 77"/>
              <a:gd name="T12" fmla="*/ 100 w 126"/>
              <a:gd name="T13" fmla="*/ 77 h 77"/>
              <a:gd name="T14" fmla="*/ 111 w 126"/>
              <a:gd name="T15" fmla="*/ 72 h 77"/>
              <a:gd name="T16" fmla="*/ 126 w 126"/>
              <a:gd name="T17" fmla="*/ 65 h 77"/>
              <a:gd name="T18" fmla="*/ 104 w 126"/>
              <a:gd name="T19" fmla="*/ 38 h 77"/>
              <a:gd name="T20" fmla="*/ 89 w 126"/>
              <a:gd name="T21" fmla="*/ 21 h 77"/>
              <a:gd name="T22" fmla="*/ 73 w 126"/>
              <a:gd name="T23" fmla="*/ 7 h 77"/>
              <a:gd name="T24" fmla="*/ 60 w 126"/>
              <a:gd name="T25" fmla="*/ 3 h 77"/>
              <a:gd name="T26" fmla="*/ 49 w 126"/>
              <a:gd name="T27" fmla="*/ 0 h 77"/>
              <a:gd name="T28" fmla="*/ 35 w 126"/>
              <a:gd name="T29" fmla="*/ 3 h 77"/>
              <a:gd name="T30" fmla="*/ 20 w 126"/>
              <a:gd name="T31" fmla="*/ 9 h 77"/>
              <a:gd name="T32" fmla="*/ 0 w 126"/>
              <a:gd name="T33" fmla="*/ 1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7">
                <a:moveTo>
                  <a:pt x="0" y="18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4" y="72"/>
                </a:lnTo>
                <a:lnTo>
                  <a:pt x="80" y="77"/>
                </a:lnTo>
                <a:lnTo>
                  <a:pt x="100" y="77"/>
                </a:lnTo>
                <a:lnTo>
                  <a:pt x="111" y="72"/>
                </a:lnTo>
                <a:lnTo>
                  <a:pt x="126" y="65"/>
                </a:lnTo>
                <a:lnTo>
                  <a:pt x="104" y="38"/>
                </a:lnTo>
                <a:lnTo>
                  <a:pt x="89" y="21"/>
                </a:lnTo>
                <a:lnTo>
                  <a:pt x="73" y="7"/>
                </a:lnTo>
                <a:lnTo>
                  <a:pt x="60" y="3"/>
                </a:lnTo>
                <a:lnTo>
                  <a:pt x="49" y="0"/>
                </a:lnTo>
                <a:lnTo>
                  <a:pt x="35" y="3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227" name="Freeform 155"/>
          <p:cNvSpPr/>
          <p:nvPr/>
        </p:nvSpPr>
        <p:spPr bwMode="auto">
          <a:xfrm>
            <a:off x="5003800" y="5994420"/>
            <a:ext cx="230188" cy="142875"/>
          </a:xfrm>
          <a:custGeom>
            <a:avLst/>
            <a:gdLst>
              <a:gd name="T0" fmla="*/ 16 w 145"/>
              <a:gd name="T1" fmla="*/ 9 h 90"/>
              <a:gd name="T2" fmla="*/ 20 w 145"/>
              <a:gd name="T3" fmla="*/ 18 h 90"/>
              <a:gd name="T4" fmla="*/ 27 w 145"/>
              <a:gd name="T5" fmla="*/ 25 h 90"/>
              <a:gd name="T6" fmla="*/ 38 w 145"/>
              <a:gd name="T7" fmla="*/ 30 h 90"/>
              <a:gd name="T8" fmla="*/ 49 w 145"/>
              <a:gd name="T9" fmla="*/ 30 h 90"/>
              <a:gd name="T10" fmla="*/ 45 w 145"/>
              <a:gd name="T11" fmla="*/ 18 h 90"/>
              <a:gd name="T12" fmla="*/ 45 w 145"/>
              <a:gd name="T13" fmla="*/ 9 h 90"/>
              <a:gd name="T14" fmla="*/ 49 w 145"/>
              <a:gd name="T15" fmla="*/ 0 h 90"/>
              <a:gd name="T16" fmla="*/ 69 w 145"/>
              <a:gd name="T17" fmla="*/ 23 h 90"/>
              <a:gd name="T18" fmla="*/ 82 w 145"/>
              <a:gd name="T19" fmla="*/ 30 h 90"/>
              <a:gd name="T20" fmla="*/ 98 w 145"/>
              <a:gd name="T21" fmla="*/ 34 h 90"/>
              <a:gd name="T22" fmla="*/ 94 w 145"/>
              <a:gd name="T23" fmla="*/ 30 h 90"/>
              <a:gd name="T24" fmla="*/ 91 w 145"/>
              <a:gd name="T25" fmla="*/ 23 h 90"/>
              <a:gd name="T26" fmla="*/ 94 w 145"/>
              <a:gd name="T27" fmla="*/ 14 h 90"/>
              <a:gd name="T28" fmla="*/ 98 w 145"/>
              <a:gd name="T29" fmla="*/ 5 h 90"/>
              <a:gd name="T30" fmla="*/ 109 w 145"/>
              <a:gd name="T31" fmla="*/ 21 h 90"/>
              <a:gd name="T32" fmla="*/ 120 w 145"/>
              <a:gd name="T33" fmla="*/ 34 h 90"/>
              <a:gd name="T34" fmla="*/ 145 w 145"/>
              <a:gd name="T35" fmla="*/ 56 h 90"/>
              <a:gd name="T36" fmla="*/ 125 w 145"/>
              <a:gd name="T37" fmla="*/ 79 h 90"/>
              <a:gd name="T38" fmla="*/ 109 w 145"/>
              <a:gd name="T39" fmla="*/ 88 h 90"/>
              <a:gd name="T40" fmla="*/ 87 w 145"/>
              <a:gd name="T41" fmla="*/ 90 h 90"/>
              <a:gd name="T42" fmla="*/ 58 w 145"/>
              <a:gd name="T43" fmla="*/ 88 h 90"/>
              <a:gd name="T44" fmla="*/ 47 w 145"/>
              <a:gd name="T45" fmla="*/ 81 h 90"/>
              <a:gd name="T46" fmla="*/ 40 w 145"/>
              <a:gd name="T47" fmla="*/ 70 h 90"/>
              <a:gd name="T48" fmla="*/ 34 w 145"/>
              <a:gd name="T49" fmla="*/ 74 h 90"/>
              <a:gd name="T50" fmla="*/ 27 w 145"/>
              <a:gd name="T51" fmla="*/ 74 h 90"/>
              <a:gd name="T52" fmla="*/ 11 w 145"/>
              <a:gd name="T53" fmla="*/ 68 h 90"/>
              <a:gd name="T54" fmla="*/ 5 w 145"/>
              <a:gd name="T55" fmla="*/ 61 h 90"/>
              <a:gd name="T56" fmla="*/ 3 w 145"/>
              <a:gd name="T57" fmla="*/ 52 h 90"/>
              <a:gd name="T58" fmla="*/ 0 w 145"/>
              <a:gd name="T59" fmla="*/ 34 h 90"/>
              <a:gd name="T60" fmla="*/ 3 w 145"/>
              <a:gd name="T61" fmla="*/ 27 h 90"/>
              <a:gd name="T62" fmla="*/ 5 w 145"/>
              <a:gd name="T63" fmla="*/ 21 h 90"/>
              <a:gd name="T64" fmla="*/ 16 w 145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5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30"/>
                </a:lnTo>
                <a:lnTo>
                  <a:pt x="49" y="30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3"/>
                </a:lnTo>
                <a:lnTo>
                  <a:pt x="82" y="30"/>
                </a:lnTo>
                <a:lnTo>
                  <a:pt x="98" y="34"/>
                </a:lnTo>
                <a:lnTo>
                  <a:pt x="94" y="30"/>
                </a:lnTo>
                <a:lnTo>
                  <a:pt x="91" y="23"/>
                </a:lnTo>
                <a:lnTo>
                  <a:pt x="94" y="14"/>
                </a:lnTo>
                <a:lnTo>
                  <a:pt x="98" y="5"/>
                </a:lnTo>
                <a:lnTo>
                  <a:pt x="109" y="21"/>
                </a:lnTo>
                <a:lnTo>
                  <a:pt x="120" y="34"/>
                </a:lnTo>
                <a:lnTo>
                  <a:pt x="145" y="56"/>
                </a:lnTo>
                <a:lnTo>
                  <a:pt x="125" y="79"/>
                </a:lnTo>
                <a:lnTo>
                  <a:pt x="109" y="88"/>
                </a:lnTo>
                <a:lnTo>
                  <a:pt x="87" y="90"/>
                </a:lnTo>
                <a:lnTo>
                  <a:pt x="58" y="88"/>
                </a:lnTo>
                <a:lnTo>
                  <a:pt x="47" y="81"/>
                </a:lnTo>
                <a:lnTo>
                  <a:pt x="40" y="70"/>
                </a:lnTo>
                <a:lnTo>
                  <a:pt x="34" y="74"/>
                </a:lnTo>
                <a:lnTo>
                  <a:pt x="27" y="74"/>
                </a:lnTo>
                <a:lnTo>
                  <a:pt x="11" y="68"/>
                </a:lnTo>
                <a:lnTo>
                  <a:pt x="5" y="61"/>
                </a:lnTo>
                <a:lnTo>
                  <a:pt x="3" y="52"/>
                </a:lnTo>
                <a:lnTo>
                  <a:pt x="0" y="34"/>
                </a:lnTo>
                <a:lnTo>
                  <a:pt x="3" y="27"/>
                </a:lnTo>
                <a:lnTo>
                  <a:pt x="5" y="21"/>
                </a:lnTo>
                <a:lnTo>
                  <a:pt x="16" y="9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236" name="Freeform 164"/>
          <p:cNvSpPr/>
          <p:nvPr/>
        </p:nvSpPr>
        <p:spPr bwMode="auto">
          <a:xfrm>
            <a:off x="5003800" y="5732483"/>
            <a:ext cx="204788" cy="123825"/>
          </a:xfrm>
          <a:custGeom>
            <a:avLst/>
            <a:gdLst>
              <a:gd name="T0" fmla="*/ 0 w 129"/>
              <a:gd name="T1" fmla="*/ 18 h 77"/>
              <a:gd name="T2" fmla="*/ 20 w 129"/>
              <a:gd name="T3" fmla="*/ 27 h 77"/>
              <a:gd name="T4" fmla="*/ 34 w 129"/>
              <a:gd name="T5" fmla="*/ 38 h 77"/>
              <a:gd name="T6" fmla="*/ 56 w 129"/>
              <a:gd name="T7" fmla="*/ 63 h 77"/>
              <a:gd name="T8" fmla="*/ 67 w 129"/>
              <a:gd name="T9" fmla="*/ 72 h 77"/>
              <a:gd name="T10" fmla="*/ 82 w 129"/>
              <a:gd name="T11" fmla="*/ 77 h 77"/>
              <a:gd name="T12" fmla="*/ 102 w 129"/>
              <a:gd name="T13" fmla="*/ 74 h 77"/>
              <a:gd name="T14" fmla="*/ 114 w 129"/>
              <a:gd name="T15" fmla="*/ 72 h 77"/>
              <a:gd name="T16" fmla="*/ 129 w 129"/>
              <a:gd name="T17" fmla="*/ 65 h 77"/>
              <a:gd name="T18" fmla="*/ 107 w 129"/>
              <a:gd name="T19" fmla="*/ 38 h 77"/>
              <a:gd name="T20" fmla="*/ 91 w 129"/>
              <a:gd name="T21" fmla="*/ 21 h 77"/>
              <a:gd name="T22" fmla="*/ 76 w 129"/>
              <a:gd name="T23" fmla="*/ 7 h 77"/>
              <a:gd name="T24" fmla="*/ 62 w 129"/>
              <a:gd name="T25" fmla="*/ 0 h 77"/>
              <a:gd name="T26" fmla="*/ 51 w 129"/>
              <a:gd name="T27" fmla="*/ 0 h 77"/>
              <a:gd name="T28" fmla="*/ 38 w 129"/>
              <a:gd name="T29" fmla="*/ 3 h 77"/>
              <a:gd name="T30" fmla="*/ 20 w 129"/>
              <a:gd name="T31" fmla="*/ 9 h 77"/>
              <a:gd name="T32" fmla="*/ 0 w 129"/>
              <a:gd name="T33" fmla="*/ 1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7">
                <a:moveTo>
                  <a:pt x="0" y="18"/>
                </a:moveTo>
                <a:lnTo>
                  <a:pt x="20" y="27"/>
                </a:lnTo>
                <a:lnTo>
                  <a:pt x="34" y="38"/>
                </a:lnTo>
                <a:lnTo>
                  <a:pt x="56" y="63"/>
                </a:lnTo>
                <a:lnTo>
                  <a:pt x="67" y="72"/>
                </a:lnTo>
                <a:lnTo>
                  <a:pt x="82" y="77"/>
                </a:lnTo>
                <a:lnTo>
                  <a:pt x="102" y="74"/>
                </a:lnTo>
                <a:lnTo>
                  <a:pt x="114" y="72"/>
                </a:lnTo>
                <a:lnTo>
                  <a:pt x="129" y="65"/>
                </a:lnTo>
                <a:lnTo>
                  <a:pt x="107" y="38"/>
                </a:lnTo>
                <a:lnTo>
                  <a:pt x="91" y="21"/>
                </a:lnTo>
                <a:lnTo>
                  <a:pt x="76" y="7"/>
                </a:lnTo>
                <a:lnTo>
                  <a:pt x="62" y="0"/>
                </a:lnTo>
                <a:lnTo>
                  <a:pt x="51" y="0"/>
                </a:lnTo>
                <a:lnTo>
                  <a:pt x="38" y="3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237" name="Freeform 165"/>
          <p:cNvSpPr/>
          <p:nvPr/>
        </p:nvSpPr>
        <p:spPr bwMode="auto">
          <a:xfrm>
            <a:off x="5510223" y="6223020"/>
            <a:ext cx="204787" cy="123825"/>
          </a:xfrm>
          <a:custGeom>
            <a:avLst/>
            <a:gdLst>
              <a:gd name="T0" fmla="*/ 0 w 129"/>
              <a:gd name="T1" fmla="*/ 17 h 78"/>
              <a:gd name="T2" fmla="*/ 18 w 129"/>
              <a:gd name="T3" fmla="*/ 26 h 78"/>
              <a:gd name="T4" fmla="*/ 34 w 129"/>
              <a:gd name="T5" fmla="*/ 38 h 78"/>
              <a:gd name="T6" fmla="*/ 56 w 129"/>
              <a:gd name="T7" fmla="*/ 62 h 78"/>
              <a:gd name="T8" fmla="*/ 67 w 129"/>
              <a:gd name="T9" fmla="*/ 71 h 78"/>
              <a:gd name="T10" fmla="*/ 82 w 129"/>
              <a:gd name="T11" fmla="*/ 78 h 78"/>
              <a:gd name="T12" fmla="*/ 102 w 129"/>
              <a:gd name="T13" fmla="*/ 76 h 78"/>
              <a:gd name="T14" fmla="*/ 114 w 129"/>
              <a:gd name="T15" fmla="*/ 71 h 78"/>
              <a:gd name="T16" fmla="*/ 129 w 129"/>
              <a:gd name="T17" fmla="*/ 64 h 78"/>
              <a:gd name="T18" fmla="*/ 107 w 129"/>
              <a:gd name="T19" fmla="*/ 40 h 78"/>
              <a:gd name="T20" fmla="*/ 89 w 129"/>
              <a:gd name="T21" fmla="*/ 20 h 78"/>
              <a:gd name="T22" fmla="*/ 76 w 129"/>
              <a:gd name="T23" fmla="*/ 8 h 78"/>
              <a:gd name="T24" fmla="*/ 62 w 129"/>
              <a:gd name="T25" fmla="*/ 2 h 78"/>
              <a:gd name="T26" fmla="*/ 49 w 129"/>
              <a:gd name="T27" fmla="*/ 0 h 78"/>
              <a:gd name="T28" fmla="*/ 36 w 129"/>
              <a:gd name="T29" fmla="*/ 2 h 78"/>
              <a:gd name="T30" fmla="*/ 20 w 129"/>
              <a:gd name="T31" fmla="*/ 8 h 78"/>
              <a:gd name="T32" fmla="*/ 0 w 129"/>
              <a:gd name="T33" fmla="*/ 17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8">
                <a:moveTo>
                  <a:pt x="0" y="17"/>
                </a:moveTo>
                <a:lnTo>
                  <a:pt x="18" y="26"/>
                </a:lnTo>
                <a:lnTo>
                  <a:pt x="34" y="38"/>
                </a:lnTo>
                <a:lnTo>
                  <a:pt x="56" y="62"/>
                </a:lnTo>
                <a:lnTo>
                  <a:pt x="67" y="71"/>
                </a:lnTo>
                <a:lnTo>
                  <a:pt x="82" y="78"/>
                </a:lnTo>
                <a:lnTo>
                  <a:pt x="102" y="76"/>
                </a:lnTo>
                <a:lnTo>
                  <a:pt x="114" y="71"/>
                </a:lnTo>
                <a:lnTo>
                  <a:pt x="129" y="64"/>
                </a:lnTo>
                <a:lnTo>
                  <a:pt x="107" y="40"/>
                </a:lnTo>
                <a:lnTo>
                  <a:pt x="89" y="20"/>
                </a:lnTo>
                <a:lnTo>
                  <a:pt x="76" y="8"/>
                </a:lnTo>
                <a:lnTo>
                  <a:pt x="62" y="2"/>
                </a:lnTo>
                <a:lnTo>
                  <a:pt x="49" y="0"/>
                </a:lnTo>
                <a:lnTo>
                  <a:pt x="36" y="2"/>
                </a:lnTo>
                <a:lnTo>
                  <a:pt x="20" y="8"/>
                </a:lnTo>
                <a:lnTo>
                  <a:pt x="0" y="17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238" name="Freeform 166"/>
          <p:cNvSpPr/>
          <p:nvPr/>
        </p:nvSpPr>
        <p:spPr bwMode="auto">
          <a:xfrm>
            <a:off x="7018340" y="5667375"/>
            <a:ext cx="200025" cy="120650"/>
          </a:xfrm>
          <a:custGeom>
            <a:avLst/>
            <a:gdLst>
              <a:gd name="T0" fmla="*/ 0 w 126"/>
              <a:gd name="T1" fmla="*/ 17 h 76"/>
              <a:gd name="T2" fmla="*/ 17 w 126"/>
              <a:gd name="T3" fmla="*/ 26 h 76"/>
              <a:gd name="T4" fmla="*/ 31 w 126"/>
              <a:gd name="T5" fmla="*/ 38 h 76"/>
              <a:gd name="T6" fmla="*/ 53 w 126"/>
              <a:gd name="T7" fmla="*/ 62 h 76"/>
              <a:gd name="T8" fmla="*/ 64 w 126"/>
              <a:gd name="T9" fmla="*/ 71 h 76"/>
              <a:gd name="T10" fmla="*/ 80 w 126"/>
              <a:gd name="T11" fmla="*/ 76 h 76"/>
              <a:gd name="T12" fmla="*/ 100 w 126"/>
              <a:gd name="T13" fmla="*/ 76 h 76"/>
              <a:gd name="T14" fmla="*/ 111 w 126"/>
              <a:gd name="T15" fmla="*/ 71 h 76"/>
              <a:gd name="T16" fmla="*/ 126 w 126"/>
              <a:gd name="T17" fmla="*/ 65 h 76"/>
              <a:gd name="T18" fmla="*/ 104 w 126"/>
              <a:gd name="T19" fmla="*/ 38 h 76"/>
              <a:gd name="T20" fmla="*/ 88 w 126"/>
              <a:gd name="T21" fmla="*/ 20 h 76"/>
              <a:gd name="T22" fmla="*/ 73 w 126"/>
              <a:gd name="T23" fmla="*/ 6 h 76"/>
              <a:gd name="T24" fmla="*/ 60 w 126"/>
              <a:gd name="T25" fmla="*/ 2 h 76"/>
              <a:gd name="T26" fmla="*/ 48 w 126"/>
              <a:gd name="T27" fmla="*/ 0 h 76"/>
              <a:gd name="T28" fmla="*/ 35 w 126"/>
              <a:gd name="T29" fmla="*/ 2 h 76"/>
              <a:gd name="T30" fmla="*/ 17 w 126"/>
              <a:gd name="T31" fmla="*/ 9 h 76"/>
              <a:gd name="T32" fmla="*/ 0 w 126"/>
              <a:gd name="T33" fmla="*/ 1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6">
                <a:moveTo>
                  <a:pt x="0" y="17"/>
                </a:moveTo>
                <a:lnTo>
                  <a:pt x="17" y="26"/>
                </a:lnTo>
                <a:lnTo>
                  <a:pt x="31" y="38"/>
                </a:lnTo>
                <a:lnTo>
                  <a:pt x="53" y="62"/>
                </a:lnTo>
                <a:lnTo>
                  <a:pt x="64" y="71"/>
                </a:lnTo>
                <a:lnTo>
                  <a:pt x="80" y="76"/>
                </a:lnTo>
                <a:lnTo>
                  <a:pt x="100" y="76"/>
                </a:lnTo>
                <a:lnTo>
                  <a:pt x="111" y="71"/>
                </a:lnTo>
                <a:lnTo>
                  <a:pt x="126" y="65"/>
                </a:lnTo>
                <a:lnTo>
                  <a:pt x="104" y="38"/>
                </a:lnTo>
                <a:lnTo>
                  <a:pt x="88" y="20"/>
                </a:lnTo>
                <a:lnTo>
                  <a:pt x="73" y="6"/>
                </a:lnTo>
                <a:lnTo>
                  <a:pt x="60" y="2"/>
                </a:lnTo>
                <a:lnTo>
                  <a:pt x="48" y="0"/>
                </a:lnTo>
                <a:lnTo>
                  <a:pt x="35" y="2"/>
                </a:lnTo>
                <a:lnTo>
                  <a:pt x="17" y="9"/>
                </a:lnTo>
                <a:lnTo>
                  <a:pt x="0" y="17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240" name="Freeform 168"/>
          <p:cNvSpPr/>
          <p:nvPr/>
        </p:nvSpPr>
        <p:spPr bwMode="auto">
          <a:xfrm>
            <a:off x="6732588" y="6237288"/>
            <a:ext cx="201612" cy="120650"/>
          </a:xfrm>
          <a:custGeom>
            <a:avLst/>
            <a:gdLst>
              <a:gd name="T0" fmla="*/ 0 w 127"/>
              <a:gd name="T1" fmla="*/ 18 h 76"/>
              <a:gd name="T2" fmla="*/ 18 w 127"/>
              <a:gd name="T3" fmla="*/ 27 h 76"/>
              <a:gd name="T4" fmla="*/ 31 w 127"/>
              <a:gd name="T5" fmla="*/ 38 h 76"/>
              <a:gd name="T6" fmla="*/ 53 w 127"/>
              <a:gd name="T7" fmla="*/ 63 h 76"/>
              <a:gd name="T8" fmla="*/ 67 w 127"/>
              <a:gd name="T9" fmla="*/ 72 h 76"/>
              <a:gd name="T10" fmla="*/ 80 w 127"/>
              <a:gd name="T11" fmla="*/ 76 h 76"/>
              <a:gd name="T12" fmla="*/ 100 w 127"/>
              <a:gd name="T13" fmla="*/ 76 h 76"/>
              <a:gd name="T14" fmla="*/ 113 w 127"/>
              <a:gd name="T15" fmla="*/ 72 h 76"/>
              <a:gd name="T16" fmla="*/ 127 w 127"/>
              <a:gd name="T17" fmla="*/ 65 h 76"/>
              <a:gd name="T18" fmla="*/ 107 w 127"/>
              <a:gd name="T19" fmla="*/ 41 h 76"/>
              <a:gd name="T20" fmla="*/ 89 w 127"/>
              <a:gd name="T21" fmla="*/ 20 h 76"/>
              <a:gd name="T22" fmla="*/ 73 w 127"/>
              <a:gd name="T23" fmla="*/ 9 h 76"/>
              <a:gd name="T24" fmla="*/ 62 w 127"/>
              <a:gd name="T25" fmla="*/ 2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9 h 76"/>
              <a:gd name="T32" fmla="*/ 0 w 127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8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7" y="72"/>
                </a:lnTo>
                <a:lnTo>
                  <a:pt x="80" y="76"/>
                </a:lnTo>
                <a:lnTo>
                  <a:pt x="100" y="76"/>
                </a:lnTo>
                <a:lnTo>
                  <a:pt x="113" y="72"/>
                </a:lnTo>
                <a:lnTo>
                  <a:pt x="127" y="65"/>
                </a:lnTo>
                <a:lnTo>
                  <a:pt x="107" y="41"/>
                </a:lnTo>
                <a:lnTo>
                  <a:pt x="89" y="20"/>
                </a:lnTo>
                <a:lnTo>
                  <a:pt x="73" y="9"/>
                </a:lnTo>
                <a:lnTo>
                  <a:pt x="62" y="2"/>
                </a:lnTo>
                <a:lnTo>
                  <a:pt x="49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241" name="Freeform 169"/>
          <p:cNvSpPr/>
          <p:nvPr/>
        </p:nvSpPr>
        <p:spPr bwMode="auto">
          <a:xfrm>
            <a:off x="6672273" y="5768995"/>
            <a:ext cx="204787" cy="123825"/>
          </a:xfrm>
          <a:custGeom>
            <a:avLst/>
            <a:gdLst>
              <a:gd name="T0" fmla="*/ 0 w 129"/>
              <a:gd name="T1" fmla="*/ 20 h 78"/>
              <a:gd name="T2" fmla="*/ 20 w 129"/>
              <a:gd name="T3" fmla="*/ 27 h 78"/>
              <a:gd name="T4" fmla="*/ 34 w 129"/>
              <a:gd name="T5" fmla="*/ 38 h 78"/>
              <a:gd name="T6" fmla="*/ 56 w 129"/>
              <a:gd name="T7" fmla="*/ 63 h 78"/>
              <a:gd name="T8" fmla="*/ 67 w 129"/>
              <a:gd name="T9" fmla="*/ 74 h 78"/>
              <a:gd name="T10" fmla="*/ 82 w 129"/>
              <a:gd name="T11" fmla="*/ 78 h 78"/>
              <a:gd name="T12" fmla="*/ 102 w 129"/>
              <a:gd name="T13" fmla="*/ 76 h 78"/>
              <a:gd name="T14" fmla="*/ 113 w 129"/>
              <a:gd name="T15" fmla="*/ 72 h 78"/>
              <a:gd name="T16" fmla="*/ 129 w 129"/>
              <a:gd name="T17" fmla="*/ 67 h 78"/>
              <a:gd name="T18" fmla="*/ 107 w 129"/>
              <a:gd name="T19" fmla="*/ 40 h 78"/>
              <a:gd name="T20" fmla="*/ 91 w 129"/>
              <a:gd name="T21" fmla="*/ 20 h 78"/>
              <a:gd name="T22" fmla="*/ 76 w 129"/>
              <a:gd name="T23" fmla="*/ 9 h 78"/>
              <a:gd name="T24" fmla="*/ 62 w 129"/>
              <a:gd name="T25" fmla="*/ 2 h 78"/>
              <a:gd name="T26" fmla="*/ 51 w 129"/>
              <a:gd name="T27" fmla="*/ 0 h 78"/>
              <a:gd name="T28" fmla="*/ 36 w 129"/>
              <a:gd name="T29" fmla="*/ 4 h 78"/>
              <a:gd name="T30" fmla="*/ 20 w 129"/>
              <a:gd name="T31" fmla="*/ 11 h 78"/>
              <a:gd name="T32" fmla="*/ 0 w 129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8">
                <a:moveTo>
                  <a:pt x="0" y="20"/>
                </a:moveTo>
                <a:lnTo>
                  <a:pt x="20" y="27"/>
                </a:lnTo>
                <a:lnTo>
                  <a:pt x="34" y="38"/>
                </a:lnTo>
                <a:lnTo>
                  <a:pt x="56" y="63"/>
                </a:lnTo>
                <a:lnTo>
                  <a:pt x="67" y="74"/>
                </a:lnTo>
                <a:lnTo>
                  <a:pt x="82" y="78"/>
                </a:lnTo>
                <a:lnTo>
                  <a:pt x="102" y="76"/>
                </a:lnTo>
                <a:lnTo>
                  <a:pt x="113" y="72"/>
                </a:lnTo>
                <a:lnTo>
                  <a:pt x="129" y="67"/>
                </a:lnTo>
                <a:lnTo>
                  <a:pt x="107" y="40"/>
                </a:lnTo>
                <a:lnTo>
                  <a:pt x="91" y="20"/>
                </a:lnTo>
                <a:lnTo>
                  <a:pt x="76" y="9"/>
                </a:lnTo>
                <a:lnTo>
                  <a:pt x="62" y="2"/>
                </a:lnTo>
                <a:lnTo>
                  <a:pt x="51" y="0"/>
                </a:lnTo>
                <a:lnTo>
                  <a:pt x="36" y="4"/>
                </a:lnTo>
                <a:lnTo>
                  <a:pt x="20" y="11"/>
                </a:lnTo>
                <a:lnTo>
                  <a:pt x="0" y="20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242" name="Freeform 170"/>
          <p:cNvSpPr/>
          <p:nvPr/>
        </p:nvSpPr>
        <p:spPr bwMode="auto">
          <a:xfrm>
            <a:off x="6877052" y="5876945"/>
            <a:ext cx="200025" cy="123825"/>
          </a:xfrm>
          <a:custGeom>
            <a:avLst/>
            <a:gdLst>
              <a:gd name="T0" fmla="*/ 0 w 126"/>
              <a:gd name="T1" fmla="*/ 20 h 78"/>
              <a:gd name="T2" fmla="*/ 18 w 126"/>
              <a:gd name="T3" fmla="*/ 27 h 78"/>
              <a:gd name="T4" fmla="*/ 31 w 126"/>
              <a:gd name="T5" fmla="*/ 38 h 78"/>
              <a:gd name="T6" fmla="*/ 53 w 126"/>
              <a:gd name="T7" fmla="*/ 63 h 78"/>
              <a:gd name="T8" fmla="*/ 64 w 126"/>
              <a:gd name="T9" fmla="*/ 74 h 78"/>
              <a:gd name="T10" fmla="*/ 80 w 126"/>
              <a:gd name="T11" fmla="*/ 78 h 78"/>
              <a:gd name="T12" fmla="*/ 100 w 126"/>
              <a:gd name="T13" fmla="*/ 76 h 78"/>
              <a:gd name="T14" fmla="*/ 111 w 126"/>
              <a:gd name="T15" fmla="*/ 72 h 78"/>
              <a:gd name="T16" fmla="*/ 126 w 126"/>
              <a:gd name="T17" fmla="*/ 65 h 78"/>
              <a:gd name="T18" fmla="*/ 104 w 126"/>
              <a:gd name="T19" fmla="*/ 40 h 78"/>
              <a:gd name="T20" fmla="*/ 89 w 126"/>
              <a:gd name="T21" fmla="*/ 20 h 78"/>
              <a:gd name="T22" fmla="*/ 73 w 126"/>
              <a:gd name="T23" fmla="*/ 9 h 78"/>
              <a:gd name="T24" fmla="*/ 60 w 126"/>
              <a:gd name="T25" fmla="*/ 2 h 78"/>
              <a:gd name="T26" fmla="*/ 49 w 126"/>
              <a:gd name="T27" fmla="*/ 0 h 78"/>
              <a:gd name="T28" fmla="*/ 35 w 126"/>
              <a:gd name="T29" fmla="*/ 4 h 78"/>
              <a:gd name="T30" fmla="*/ 18 w 126"/>
              <a:gd name="T31" fmla="*/ 9 h 78"/>
              <a:gd name="T32" fmla="*/ 0 w 126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8">
                <a:moveTo>
                  <a:pt x="0" y="20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4" y="74"/>
                </a:lnTo>
                <a:lnTo>
                  <a:pt x="80" y="78"/>
                </a:lnTo>
                <a:lnTo>
                  <a:pt x="100" y="76"/>
                </a:lnTo>
                <a:lnTo>
                  <a:pt x="111" y="72"/>
                </a:lnTo>
                <a:lnTo>
                  <a:pt x="126" y="65"/>
                </a:lnTo>
                <a:lnTo>
                  <a:pt x="104" y="40"/>
                </a:lnTo>
                <a:lnTo>
                  <a:pt x="89" y="20"/>
                </a:lnTo>
                <a:lnTo>
                  <a:pt x="73" y="9"/>
                </a:lnTo>
                <a:lnTo>
                  <a:pt x="60" y="2"/>
                </a:lnTo>
                <a:lnTo>
                  <a:pt x="49" y="0"/>
                </a:lnTo>
                <a:lnTo>
                  <a:pt x="35" y="4"/>
                </a:lnTo>
                <a:lnTo>
                  <a:pt x="18" y="9"/>
                </a:lnTo>
                <a:lnTo>
                  <a:pt x="0" y="20"/>
                </a:lnTo>
                <a:close/>
              </a:path>
            </a:pathLst>
          </a:custGeom>
          <a:solidFill>
            <a:srgbClr val="BFFF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244" name="Freeform 172"/>
          <p:cNvSpPr/>
          <p:nvPr/>
        </p:nvSpPr>
        <p:spPr bwMode="auto">
          <a:xfrm>
            <a:off x="5997575" y="5938858"/>
            <a:ext cx="228600" cy="142875"/>
          </a:xfrm>
          <a:custGeom>
            <a:avLst/>
            <a:gdLst>
              <a:gd name="T0" fmla="*/ 15 w 144"/>
              <a:gd name="T1" fmla="*/ 9 h 90"/>
              <a:gd name="T2" fmla="*/ 20 w 144"/>
              <a:gd name="T3" fmla="*/ 18 h 90"/>
              <a:gd name="T4" fmla="*/ 26 w 144"/>
              <a:gd name="T5" fmla="*/ 25 h 90"/>
              <a:gd name="T6" fmla="*/ 35 w 144"/>
              <a:gd name="T7" fmla="*/ 29 h 90"/>
              <a:gd name="T8" fmla="*/ 49 w 144"/>
              <a:gd name="T9" fmla="*/ 31 h 90"/>
              <a:gd name="T10" fmla="*/ 42 w 144"/>
              <a:gd name="T11" fmla="*/ 18 h 90"/>
              <a:gd name="T12" fmla="*/ 44 w 144"/>
              <a:gd name="T13" fmla="*/ 9 h 90"/>
              <a:gd name="T14" fmla="*/ 49 w 144"/>
              <a:gd name="T15" fmla="*/ 0 h 90"/>
              <a:gd name="T16" fmla="*/ 69 w 144"/>
              <a:gd name="T17" fmla="*/ 22 h 90"/>
              <a:gd name="T18" fmla="*/ 82 w 144"/>
              <a:gd name="T19" fmla="*/ 29 h 90"/>
              <a:gd name="T20" fmla="*/ 97 w 144"/>
              <a:gd name="T21" fmla="*/ 36 h 90"/>
              <a:gd name="T22" fmla="*/ 93 w 144"/>
              <a:gd name="T23" fmla="*/ 29 h 90"/>
              <a:gd name="T24" fmla="*/ 91 w 144"/>
              <a:gd name="T25" fmla="*/ 22 h 90"/>
              <a:gd name="T26" fmla="*/ 93 w 144"/>
              <a:gd name="T27" fmla="*/ 14 h 90"/>
              <a:gd name="T28" fmla="*/ 97 w 144"/>
              <a:gd name="T29" fmla="*/ 5 h 90"/>
              <a:gd name="T30" fmla="*/ 106 w 144"/>
              <a:gd name="T31" fmla="*/ 20 h 90"/>
              <a:gd name="T32" fmla="*/ 117 w 144"/>
              <a:gd name="T33" fmla="*/ 34 h 90"/>
              <a:gd name="T34" fmla="*/ 144 w 144"/>
              <a:gd name="T35" fmla="*/ 56 h 90"/>
              <a:gd name="T36" fmla="*/ 122 w 144"/>
              <a:gd name="T37" fmla="*/ 78 h 90"/>
              <a:gd name="T38" fmla="*/ 106 w 144"/>
              <a:gd name="T39" fmla="*/ 87 h 90"/>
              <a:gd name="T40" fmla="*/ 86 w 144"/>
              <a:gd name="T41" fmla="*/ 90 h 90"/>
              <a:gd name="T42" fmla="*/ 57 w 144"/>
              <a:gd name="T43" fmla="*/ 87 h 90"/>
              <a:gd name="T44" fmla="*/ 46 w 144"/>
              <a:gd name="T45" fmla="*/ 81 h 90"/>
              <a:gd name="T46" fmla="*/ 40 w 144"/>
              <a:gd name="T47" fmla="*/ 70 h 90"/>
              <a:gd name="T48" fmla="*/ 33 w 144"/>
              <a:gd name="T49" fmla="*/ 74 h 90"/>
              <a:gd name="T50" fmla="*/ 24 w 144"/>
              <a:gd name="T51" fmla="*/ 74 h 90"/>
              <a:gd name="T52" fmla="*/ 11 w 144"/>
              <a:gd name="T53" fmla="*/ 70 h 90"/>
              <a:gd name="T54" fmla="*/ 4 w 144"/>
              <a:gd name="T55" fmla="*/ 61 h 90"/>
              <a:gd name="T56" fmla="*/ 2 w 144"/>
              <a:gd name="T57" fmla="*/ 52 h 90"/>
              <a:gd name="T58" fmla="*/ 0 w 144"/>
              <a:gd name="T59" fmla="*/ 36 h 90"/>
              <a:gd name="T60" fmla="*/ 0 w 144"/>
              <a:gd name="T61" fmla="*/ 27 h 90"/>
              <a:gd name="T62" fmla="*/ 4 w 144"/>
              <a:gd name="T63" fmla="*/ 20 h 90"/>
              <a:gd name="T64" fmla="*/ 15 w 144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9" y="31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7" y="36"/>
                </a:lnTo>
                <a:lnTo>
                  <a:pt x="93" y="29"/>
                </a:lnTo>
                <a:lnTo>
                  <a:pt x="91" y="22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4" y="56"/>
                </a:lnTo>
                <a:lnTo>
                  <a:pt x="122" y="78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6"/>
                </a:lnTo>
                <a:lnTo>
                  <a:pt x="0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245" name="Freeform 173"/>
          <p:cNvSpPr/>
          <p:nvPr/>
        </p:nvSpPr>
        <p:spPr bwMode="auto">
          <a:xfrm>
            <a:off x="5148273" y="6226175"/>
            <a:ext cx="225425" cy="141288"/>
          </a:xfrm>
          <a:custGeom>
            <a:avLst/>
            <a:gdLst>
              <a:gd name="T0" fmla="*/ 13 w 142"/>
              <a:gd name="T1" fmla="*/ 6 h 89"/>
              <a:gd name="T2" fmla="*/ 20 w 142"/>
              <a:gd name="T3" fmla="*/ 15 h 89"/>
              <a:gd name="T4" fmla="*/ 27 w 142"/>
              <a:gd name="T5" fmla="*/ 22 h 89"/>
              <a:gd name="T6" fmla="*/ 36 w 142"/>
              <a:gd name="T7" fmla="*/ 27 h 89"/>
              <a:gd name="T8" fmla="*/ 49 w 142"/>
              <a:gd name="T9" fmla="*/ 29 h 89"/>
              <a:gd name="T10" fmla="*/ 42 w 142"/>
              <a:gd name="T11" fmla="*/ 18 h 89"/>
              <a:gd name="T12" fmla="*/ 44 w 142"/>
              <a:gd name="T13" fmla="*/ 9 h 89"/>
              <a:gd name="T14" fmla="*/ 49 w 142"/>
              <a:gd name="T15" fmla="*/ 0 h 89"/>
              <a:gd name="T16" fmla="*/ 69 w 142"/>
              <a:gd name="T17" fmla="*/ 20 h 89"/>
              <a:gd name="T18" fmla="*/ 82 w 142"/>
              <a:gd name="T19" fmla="*/ 29 h 89"/>
              <a:gd name="T20" fmla="*/ 98 w 142"/>
              <a:gd name="T21" fmla="*/ 33 h 89"/>
              <a:gd name="T22" fmla="*/ 93 w 142"/>
              <a:gd name="T23" fmla="*/ 27 h 89"/>
              <a:gd name="T24" fmla="*/ 91 w 142"/>
              <a:gd name="T25" fmla="*/ 20 h 89"/>
              <a:gd name="T26" fmla="*/ 93 w 142"/>
              <a:gd name="T27" fmla="*/ 13 h 89"/>
              <a:gd name="T28" fmla="*/ 98 w 142"/>
              <a:gd name="T29" fmla="*/ 4 h 89"/>
              <a:gd name="T30" fmla="*/ 107 w 142"/>
              <a:gd name="T31" fmla="*/ 20 h 89"/>
              <a:gd name="T32" fmla="*/ 118 w 142"/>
              <a:gd name="T33" fmla="*/ 33 h 89"/>
              <a:gd name="T34" fmla="*/ 142 w 142"/>
              <a:gd name="T35" fmla="*/ 56 h 89"/>
              <a:gd name="T36" fmla="*/ 122 w 142"/>
              <a:gd name="T37" fmla="*/ 78 h 89"/>
              <a:gd name="T38" fmla="*/ 107 w 142"/>
              <a:gd name="T39" fmla="*/ 85 h 89"/>
              <a:gd name="T40" fmla="*/ 84 w 142"/>
              <a:gd name="T41" fmla="*/ 89 h 89"/>
              <a:gd name="T42" fmla="*/ 58 w 142"/>
              <a:gd name="T43" fmla="*/ 85 h 89"/>
              <a:gd name="T44" fmla="*/ 47 w 142"/>
              <a:gd name="T45" fmla="*/ 80 h 89"/>
              <a:gd name="T46" fmla="*/ 40 w 142"/>
              <a:gd name="T47" fmla="*/ 67 h 89"/>
              <a:gd name="T48" fmla="*/ 31 w 142"/>
              <a:gd name="T49" fmla="*/ 71 h 89"/>
              <a:gd name="T50" fmla="*/ 24 w 142"/>
              <a:gd name="T51" fmla="*/ 74 h 89"/>
              <a:gd name="T52" fmla="*/ 11 w 142"/>
              <a:gd name="T53" fmla="*/ 67 h 89"/>
              <a:gd name="T54" fmla="*/ 4 w 142"/>
              <a:gd name="T55" fmla="*/ 60 h 89"/>
              <a:gd name="T56" fmla="*/ 0 w 142"/>
              <a:gd name="T57" fmla="*/ 51 h 89"/>
              <a:gd name="T58" fmla="*/ 0 w 142"/>
              <a:gd name="T59" fmla="*/ 33 h 89"/>
              <a:gd name="T60" fmla="*/ 0 w 142"/>
              <a:gd name="T61" fmla="*/ 27 h 89"/>
              <a:gd name="T62" fmla="*/ 2 w 142"/>
              <a:gd name="T63" fmla="*/ 20 h 89"/>
              <a:gd name="T64" fmla="*/ 13 w 142"/>
              <a:gd name="T65" fmla="*/ 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247" name="Freeform 175"/>
          <p:cNvSpPr/>
          <p:nvPr/>
        </p:nvSpPr>
        <p:spPr bwMode="auto">
          <a:xfrm>
            <a:off x="5715000" y="6311900"/>
            <a:ext cx="228600" cy="141288"/>
          </a:xfrm>
          <a:custGeom>
            <a:avLst/>
            <a:gdLst>
              <a:gd name="T0" fmla="*/ 16 w 144"/>
              <a:gd name="T1" fmla="*/ 8 h 89"/>
              <a:gd name="T2" fmla="*/ 20 w 144"/>
              <a:gd name="T3" fmla="*/ 17 h 89"/>
              <a:gd name="T4" fmla="*/ 27 w 144"/>
              <a:gd name="T5" fmla="*/ 24 h 89"/>
              <a:gd name="T6" fmla="*/ 36 w 144"/>
              <a:gd name="T7" fmla="*/ 29 h 89"/>
              <a:gd name="T8" fmla="*/ 49 w 144"/>
              <a:gd name="T9" fmla="*/ 31 h 89"/>
              <a:gd name="T10" fmla="*/ 42 w 144"/>
              <a:gd name="T11" fmla="*/ 17 h 89"/>
              <a:gd name="T12" fmla="*/ 44 w 144"/>
              <a:gd name="T13" fmla="*/ 8 h 89"/>
              <a:gd name="T14" fmla="*/ 49 w 144"/>
              <a:gd name="T15" fmla="*/ 0 h 89"/>
              <a:gd name="T16" fmla="*/ 69 w 144"/>
              <a:gd name="T17" fmla="*/ 22 h 89"/>
              <a:gd name="T18" fmla="*/ 82 w 144"/>
              <a:gd name="T19" fmla="*/ 29 h 89"/>
              <a:gd name="T20" fmla="*/ 98 w 144"/>
              <a:gd name="T21" fmla="*/ 33 h 89"/>
              <a:gd name="T22" fmla="*/ 93 w 144"/>
              <a:gd name="T23" fmla="*/ 29 h 89"/>
              <a:gd name="T24" fmla="*/ 91 w 144"/>
              <a:gd name="T25" fmla="*/ 22 h 89"/>
              <a:gd name="T26" fmla="*/ 93 w 144"/>
              <a:gd name="T27" fmla="*/ 13 h 89"/>
              <a:gd name="T28" fmla="*/ 98 w 144"/>
              <a:gd name="T29" fmla="*/ 4 h 89"/>
              <a:gd name="T30" fmla="*/ 107 w 144"/>
              <a:gd name="T31" fmla="*/ 20 h 89"/>
              <a:gd name="T32" fmla="*/ 118 w 144"/>
              <a:gd name="T33" fmla="*/ 33 h 89"/>
              <a:gd name="T34" fmla="*/ 144 w 144"/>
              <a:gd name="T35" fmla="*/ 56 h 89"/>
              <a:gd name="T36" fmla="*/ 122 w 144"/>
              <a:gd name="T37" fmla="*/ 78 h 89"/>
              <a:gd name="T38" fmla="*/ 109 w 144"/>
              <a:gd name="T39" fmla="*/ 87 h 89"/>
              <a:gd name="T40" fmla="*/ 87 w 144"/>
              <a:gd name="T41" fmla="*/ 89 h 89"/>
              <a:gd name="T42" fmla="*/ 58 w 144"/>
              <a:gd name="T43" fmla="*/ 87 h 89"/>
              <a:gd name="T44" fmla="*/ 47 w 144"/>
              <a:gd name="T45" fmla="*/ 80 h 89"/>
              <a:gd name="T46" fmla="*/ 40 w 144"/>
              <a:gd name="T47" fmla="*/ 69 h 89"/>
              <a:gd name="T48" fmla="*/ 33 w 144"/>
              <a:gd name="T49" fmla="*/ 73 h 89"/>
              <a:gd name="T50" fmla="*/ 25 w 144"/>
              <a:gd name="T51" fmla="*/ 73 h 89"/>
              <a:gd name="T52" fmla="*/ 11 w 144"/>
              <a:gd name="T53" fmla="*/ 69 h 89"/>
              <a:gd name="T54" fmla="*/ 5 w 144"/>
              <a:gd name="T55" fmla="*/ 60 h 89"/>
              <a:gd name="T56" fmla="*/ 2 w 144"/>
              <a:gd name="T57" fmla="*/ 53 h 89"/>
              <a:gd name="T58" fmla="*/ 0 w 144"/>
              <a:gd name="T59" fmla="*/ 33 h 89"/>
              <a:gd name="T60" fmla="*/ 0 w 144"/>
              <a:gd name="T61" fmla="*/ 26 h 89"/>
              <a:gd name="T62" fmla="*/ 5 w 144"/>
              <a:gd name="T63" fmla="*/ 20 h 89"/>
              <a:gd name="T64" fmla="*/ 16 w 144"/>
              <a:gd name="T65" fmla="*/ 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89">
                <a:moveTo>
                  <a:pt x="16" y="8"/>
                </a:moveTo>
                <a:lnTo>
                  <a:pt x="20" y="17"/>
                </a:lnTo>
                <a:lnTo>
                  <a:pt x="27" y="24"/>
                </a:lnTo>
                <a:lnTo>
                  <a:pt x="36" y="29"/>
                </a:lnTo>
                <a:lnTo>
                  <a:pt x="49" y="31"/>
                </a:lnTo>
                <a:lnTo>
                  <a:pt x="42" y="17"/>
                </a:lnTo>
                <a:lnTo>
                  <a:pt x="44" y="8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4" y="56"/>
                </a:lnTo>
                <a:lnTo>
                  <a:pt x="122" y="78"/>
                </a:lnTo>
                <a:lnTo>
                  <a:pt x="109" y="87"/>
                </a:lnTo>
                <a:lnTo>
                  <a:pt x="87" y="89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3" y="73"/>
                </a:lnTo>
                <a:lnTo>
                  <a:pt x="25" y="73"/>
                </a:lnTo>
                <a:lnTo>
                  <a:pt x="11" y="69"/>
                </a:lnTo>
                <a:lnTo>
                  <a:pt x="5" y="60"/>
                </a:lnTo>
                <a:lnTo>
                  <a:pt x="2" y="53"/>
                </a:lnTo>
                <a:lnTo>
                  <a:pt x="0" y="33"/>
                </a:lnTo>
                <a:lnTo>
                  <a:pt x="0" y="26"/>
                </a:lnTo>
                <a:lnTo>
                  <a:pt x="5" y="20"/>
                </a:lnTo>
                <a:lnTo>
                  <a:pt x="16" y="8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248" name="Freeform 176"/>
          <p:cNvSpPr/>
          <p:nvPr/>
        </p:nvSpPr>
        <p:spPr bwMode="auto">
          <a:xfrm>
            <a:off x="7451735" y="6021408"/>
            <a:ext cx="225425" cy="142875"/>
          </a:xfrm>
          <a:custGeom>
            <a:avLst/>
            <a:gdLst>
              <a:gd name="T0" fmla="*/ 16 w 142"/>
              <a:gd name="T1" fmla="*/ 9 h 90"/>
              <a:gd name="T2" fmla="*/ 20 w 142"/>
              <a:gd name="T3" fmla="*/ 18 h 90"/>
              <a:gd name="T4" fmla="*/ 27 w 142"/>
              <a:gd name="T5" fmla="*/ 25 h 90"/>
              <a:gd name="T6" fmla="*/ 38 w 142"/>
              <a:gd name="T7" fmla="*/ 29 h 90"/>
              <a:gd name="T8" fmla="*/ 49 w 142"/>
              <a:gd name="T9" fmla="*/ 31 h 90"/>
              <a:gd name="T10" fmla="*/ 43 w 142"/>
              <a:gd name="T11" fmla="*/ 18 h 90"/>
              <a:gd name="T12" fmla="*/ 45 w 142"/>
              <a:gd name="T13" fmla="*/ 9 h 90"/>
              <a:gd name="T14" fmla="*/ 49 w 142"/>
              <a:gd name="T15" fmla="*/ 0 h 90"/>
              <a:gd name="T16" fmla="*/ 69 w 142"/>
              <a:gd name="T17" fmla="*/ 22 h 90"/>
              <a:gd name="T18" fmla="*/ 83 w 142"/>
              <a:gd name="T19" fmla="*/ 29 h 90"/>
              <a:gd name="T20" fmla="*/ 98 w 142"/>
              <a:gd name="T21" fmla="*/ 34 h 90"/>
              <a:gd name="T22" fmla="*/ 94 w 142"/>
              <a:gd name="T23" fmla="*/ 29 h 90"/>
              <a:gd name="T24" fmla="*/ 91 w 142"/>
              <a:gd name="T25" fmla="*/ 22 h 90"/>
              <a:gd name="T26" fmla="*/ 94 w 142"/>
              <a:gd name="T27" fmla="*/ 13 h 90"/>
              <a:gd name="T28" fmla="*/ 98 w 142"/>
              <a:gd name="T29" fmla="*/ 5 h 90"/>
              <a:gd name="T30" fmla="*/ 107 w 142"/>
              <a:gd name="T31" fmla="*/ 20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8 h 90"/>
              <a:gd name="T38" fmla="*/ 109 w 142"/>
              <a:gd name="T39" fmla="*/ 87 h 90"/>
              <a:gd name="T40" fmla="*/ 87 w 142"/>
              <a:gd name="T41" fmla="*/ 90 h 90"/>
              <a:gd name="T42" fmla="*/ 58 w 142"/>
              <a:gd name="T43" fmla="*/ 87 h 90"/>
              <a:gd name="T44" fmla="*/ 47 w 142"/>
              <a:gd name="T45" fmla="*/ 81 h 90"/>
              <a:gd name="T46" fmla="*/ 40 w 142"/>
              <a:gd name="T47" fmla="*/ 70 h 90"/>
              <a:gd name="T48" fmla="*/ 34 w 142"/>
              <a:gd name="T49" fmla="*/ 74 h 90"/>
              <a:gd name="T50" fmla="*/ 27 w 142"/>
              <a:gd name="T51" fmla="*/ 74 h 90"/>
              <a:gd name="T52" fmla="*/ 11 w 142"/>
              <a:gd name="T53" fmla="*/ 70 h 90"/>
              <a:gd name="T54" fmla="*/ 5 w 142"/>
              <a:gd name="T55" fmla="*/ 61 h 90"/>
              <a:gd name="T56" fmla="*/ 3 w 142"/>
              <a:gd name="T57" fmla="*/ 54 h 90"/>
              <a:gd name="T58" fmla="*/ 0 w 142"/>
              <a:gd name="T59" fmla="*/ 34 h 90"/>
              <a:gd name="T60" fmla="*/ 0 w 142"/>
              <a:gd name="T61" fmla="*/ 27 h 90"/>
              <a:gd name="T62" fmla="*/ 5 w 142"/>
              <a:gd name="T63" fmla="*/ 20 h 90"/>
              <a:gd name="T64" fmla="*/ 16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29"/>
                </a:lnTo>
                <a:lnTo>
                  <a:pt x="49" y="31"/>
                </a:lnTo>
                <a:lnTo>
                  <a:pt x="43" y="18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3" y="29"/>
                </a:lnTo>
                <a:lnTo>
                  <a:pt x="98" y="34"/>
                </a:lnTo>
                <a:lnTo>
                  <a:pt x="94" y="29"/>
                </a:lnTo>
                <a:lnTo>
                  <a:pt x="91" y="22"/>
                </a:lnTo>
                <a:lnTo>
                  <a:pt x="94" y="13"/>
                </a:lnTo>
                <a:lnTo>
                  <a:pt x="98" y="5"/>
                </a:lnTo>
                <a:lnTo>
                  <a:pt x="107" y="20"/>
                </a:lnTo>
                <a:lnTo>
                  <a:pt x="118" y="34"/>
                </a:lnTo>
                <a:lnTo>
                  <a:pt x="142" y="56"/>
                </a:lnTo>
                <a:lnTo>
                  <a:pt x="122" y="78"/>
                </a:lnTo>
                <a:lnTo>
                  <a:pt x="109" y="87"/>
                </a:lnTo>
                <a:lnTo>
                  <a:pt x="87" y="90"/>
                </a:lnTo>
                <a:lnTo>
                  <a:pt x="58" y="87"/>
                </a:lnTo>
                <a:lnTo>
                  <a:pt x="47" y="81"/>
                </a:lnTo>
                <a:lnTo>
                  <a:pt x="40" y="70"/>
                </a:lnTo>
                <a:lnTo>
                  <a:pt x="34" y="74"/>
                </a:lnTo>
                <a:lnTo>
                  <a:pt x="27" y="74"/>
                </a:lnTo>
                <a:lnTo>
                  <a:pt x="11" y="70"/>
                </a:lnTo>
                <a:lnTo>
                  <a:pt x="5" y="61"/>
                </a:lnTo>
                <a:lnTo>
                  <a:pt x="3" y="54"/>
                </a:lnTo>
                <a:lnTo>
                  <a:pt x="0" y="34"/>
                </a:lnTo>
                <a:lnTo>
                  <a:pt x="0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249" name="Freeform 177"/>
          <p:cNvSpPr/>
          <p:nvPr/>
        </p:nvSpPr>
        <p:spPr bwMode="auto">
          <a:xfrm>
            <a:off x="6704013" y="5969020"/>
            <a:ext cx="228600" cy="142875"/>
          </a:xfrm>
          <a:custGeom>
            <a:avLst/>
            <a:gdLst>
              <a:gd name="T0" fmla="*/ 16 w 144"/>
              <a:gd name="T1" fmla="*/ 7 h 90"/>
              <a:gd name="T2" fmla="*/ 20 w 144"/>
              <a:gd name="T3" fmla="*/ 18 h 90"/>
              <a:gd name="T4" fmla="*/ 29 w 144"/>
              <a:gd name="T5" fmla="*/ 25 h 90"/>
              <a:gd name="T6" fmla="*/ 38 w 144"/>
              <a:gd name="T7" fmla="*/ 27 h 90"/>
              <a:gd name="T8" fmla="*/ 49 w 144"/>
              <a:gd name="T9" fmla="*/ 29 h 90"/>
              <a:gd name="T10" fmla="*/ 44 w 144"/>
              <a:gd name="T11" fmla="*/ 18 h 90"/>
              <a:gd name="T12" fmla="*/ 44 w 144"/>
              <a:gd name="T13" fmla="*/ 9 h 90"/>
              <a:gd name="T14" fmla="*/ 49 w 144"/>
              <a:gd name="T15" fmla="*/ 0 h 90"/>
              <a:gd name="T16" fmla="*/ 71 w 144"/>
              <a:gd name="T17" fmla="*/ 22 h 90"/>
              <a:gd name="T18" fmla="*/ 84 w 144"/>
              <a:gd name="T19" fmla="*/ 29 h 90"/>
              <a:gd name="T20" fmla="*/ 100 w 144"/>
              <a:gd name="T21" fmla="*/ 34 h 90"/>
              <a:gd name="T22" fmla="*/ 93 w 144"/>
              <a:gd name="T23" fmla="*/ 27 h 90"/>
              <a:gd name="T24" fmla="*/ 93 w 144"/>
              <a:gd name="T25" fmla="*/ 20 h 90"/>
              <a:gd name="T26" fmla="*/ 93 w 144"/>
              <a:gd name="T27" fmla="*/ 14 h 90"/>
              <a:gd name="T28" fmla="*/ 100 w 144"/>
              <a:gd name="T29" fmla="*/ 5 h 90"/>
              <a:gd name="T30" fmla="*/ 109 w 144"/>
              <a:gd name="T31" fmla="*/ 20 h 90"/>
              <a:gd name="T32" fmla="*/ 120 w 144"/>
              <a:gd name="T33" fmla="*/ 34 h 90"/>
              <a:gd name="T34" fmla="*/ 144 w 144"/>
              <a:gd name="T35" fmla="*/ 54 h 90"/>
              <a:gd name="T36" fmla="*/ 124 w 144"/>
              <a:gd name="T37" fmla="*/ 78 h 90"/>
              <a:gd name="T38" fmla="*/ 109 w 144"/>
              <a:gd name="T39" fmla="*/ 85 h 90"/>
              <a:gd name="T40" fmla="*/ 87 w 144"/>
              <a:gd name="T41" fmla="*/ 90 h 90"/>
              <a:gd name="T42" fmla="*/ 60 w 144"/>
              <a:gd name="T43" fmla="*/ 85 h 90"/>
              <a:gd name="T44" fmla="*/ 49 w 144"/>
              <a:gd name="T45" fmla="*/ 81 h 90"/>
              <a:gd name="T46" fmla="*/ 40 w 144"/>
              <a:gd name="T47" fmla="*/ 70 h 90"/>
              <a:gd name="T48" fmla="*/ 33 w 144"/>
              <a:gd name="T49" fmla="*/ 72 h 90"/>
              <a:gd name="T50" fmla="*/ 27 w 144"/>
              <a:gd name="T51" fmla="*/ 74 h 90"/>
              <a:gd name="T52" fmla="*/ 13 w 144"/>
              <a:gd name="T53" fmla="*/ 67 h 90"/>
              <a:gd name="T54" fmla="*/ 7 w 144"/>
              <a:gd name="T55" fmla="*/ 61 h 90"/>
              <a:gd name="T56" fmla="*/ 2 w 144"/>
              <a:gd name="T57" fmla="*/ 52 h 90"/>
              <a:gd name="T58" fmla="*/ 0 w 144"/>
              <a:gd name="T59" fmla="*/ 34 h 90"/>
              <a:gd name="T60" fmla="*/ 2 w 144"/>
              <a:gd name="T61" fmla="*/ 27 h 90"/>
              <a:gd name="T62" fmla="*/ 4 w 144"/>
              <a:gd name="T63" fmla="*/ 20 h 90"/>
              <a:gd name="T64" fmla="*/ 16 w 144"/>
              <a:gd name="T65" fmla="*/ 7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6" y="7"/>
                </a:moveTo>
                <a:lnTo>
                  <a:pt x="20" y="18"/>
                </a:lnTo>
                <a:lnTo>
                  <a:pt x="29" y="25"/>
                </a:lnTo>
                <a:lnTo>
                  <a:pt x="38" y="27"/>
                </a:lnTo>
                <a:lnTo>
                  <a:pt x="49" y="29"/>
                </a:lnTo>
                <a:lnTo>
                  <a:pt x="44" y="18"/>
                </a:lnTo>
                <a:lnTo>
                  <a:pt x="44" y="9"/>
                </a:lnTo>
                <a:lnTo>
                  <a:pt x="49" y="0"/>
                </a:lnTo>
                <a:lnTo>
                  <a:pt x="71" y="22"/>
                </a:lnTo>
                <a:lnTo>
                  <a:pt x="84" y="29"/>
                </a:lnTo>
                <a:lnTo>
                  <a:pt x="100" y="34"/>
                </a:lnTo>
                <a:lnTo>
                  <a:pt x="93" y="27"/>
                </a:lnTo>
                <a:lnTo>
                  <a:pt x="93" y="20"/>
                </a:lnTo>
                <a:lnTo>
                  <a:pt x="93" y="14"/>
                </a:lnTo>
                <a:lnTo>
                  <a:pt x="100" y="5"/>
                </a:lnTo>
                <a:lnTo>
                  <a:pt x="109" y="20"/>
                </a:lnTo>
                <a:lnTo>
                  <a:pt x="120" y="34"/>
                </a:lnTo>
                <a:lnTo>
                  <a:pt x="144" y="54"/>
                </a:lnTo>
                <a:lnTo>
                  <a:pt x="124" y="78"/>
                </a:lnTo>
                <a:lnTo>
                  <a:pt x="109" y="85"/>
                </a:lnTo>
                <a:lnTo>
                  <a:pt x="87" y="90"/>
                </a:lnTo>
                <a:lnTo>
                  <a:pt x="60" y="85"/>
                </a:lnTo>
                <a:lnTo>
                  <a:pt x="49" y="81"/>
                </a:lnTo>
                <a:lnTo>
                  <a:pt x="40" y="70"/>
                </a:lnTo>
                <a:lnTo>
                  <a:pt x="33" y="72"/>
                </a:lnTo>
                <a:lnTo>
                  <a:pt x="27" y="74"/>
                </a:lnTo>
                <a:lnTo>
                  <a:pt x="13" y="67"/>
                </a:lnTo>
                <a:lnTo>
                  <a:pt x="7" y="61"/>
                </a:lnTo>
                <a:lnTo>
                  <a:pt x="2" y="52"/>
                </a:lnTo>
                <a:lnTo>
                  <a:pt x="0" y="34"/>
                </a:lnTo>
                <a:lnTo>
                  <a:pt x="2" y="27"/>
                </a:lnTo>
                <a:lnTo>
                  <a:pt x="4" y="20"/>
                </a:lnTo>
                <a:lnTo>
                  <a:pt x="16" y="7"/>
                </a:lnTo>
                <a:close/>
              </a:path>
            </a:pathLst>
          </a:custGeom>
          <a:solidFill>
            <a:srgbClr val="FFB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250" name="Freeform 178"/>
          <p:cNvSpPr/>
          <p:nvPr/>
        </p:nvSpPr>
        <p:spPr bwMode="auto">
          <a:xfrm>
            <a:off x="7177098" y="5854700"/>
            <a:ext cx="225425" cy="146050"/>
          </a:xfrm>
          <a:custGeom>
            <a:avLst/>
            <a:gdLst>
              <a:gd name="T0" fmla="*/ 15 w 142"/>
              <a:gd name="T1" fmla="*/ 9 h 92"/>
              <a:gd name="T2" fmla="*/ 20 w 142"/>
              <a:gd name="T3" fmla="*/ 18 h 92"/>
              <a:gd name="T4" fmla="*/ 26 w 142"/>
              <a:gd name="T5" fmla="*/ 25 h 92"/>
              <a:gd name="T6" fmla="*/ 35 w 142"/>
              <a:gd name="T7" fmla="*/ 29 h 92"/>
              <a:gd name="T8" fmla="*/ 48 w 142"/>
              <a:gd name="T9" fmla="*/ 32 h 92"/>
              <a:gd name="T10" fmla="*/ 42 w 142"/>
              <a:gd name="T11" fmla="*/ 18 h 92"/>
              <a:gd name="T12" fmla="*/ 44 w 142"/>
              <a:gd name="T13" fmla="*/ 12 h 92"/>
              <a:gd name="T14" fmla="*/ 48 w 142"/>
              <a:gd name="T15" fmla="*/ 0 h 92"/>
              <a:gd name="T16" fmla="*/ 68 w 142"/>
              <a:gd name="T17" fmla="*/ 23 h 92"/>
              <a:gd name="T18" fmla="*/ 82 w 142"/>
              <a:gd name="T19" fmla="*/ 32 h 92"/>
              <a:gd name="T20" fmla="*/ 97 w 142"/>
              <a:gd name="T21" fmla="*/ 36 h 92"/>
              <a:gd name="T22" fmla="*/ 93 w 142"/>
              <a:gd name="T23" fmla="*/ 29 h 92"/>
              <a:gd name="T24" fmla="*/ 91 w 142"/>
              <a:gd name="T25" fmla="*/ 23 h 92"/>
              <a:gd name="T26" fmla="*/ 93 w 142"/>
              <a:gd name="T27" fmla="*/ 16 h 92"/>
              <a:gd name="T28" fmla="*/ 97 w 142"/>
              <a:gd name="T29" fmla="*/ 5 h 92"/>
              <a:gd name="T30" fmla="*/ 106 w 142"/>
              <a:gd name="T31" fmla="*/ 23 h 92"/>
              <a:gd name="T32" fmla="*/ 117 w 142"/>
              <a:gd name="T33" fmla="*/ 36 h 92"/>
              <a:gd name="T34" fmla="*/ 142 w 142"/>
              <a:gd name="T35" fmla="*/ 56 h 92"/>
              <a:gd name="T36" fmla="*/ 122 w 142"/>
              <a:gd name="T37" fmla="*/ 81 h 92"/>
              <a:gd name="T38" fmla="*/ 106 w 142"/>
              <a:gd name="T39" fmla="*/ 88 h 92"/>
              <a:gd name="T40" fmla="*/ 86 w 142"/>
              <a:gd name="T41" fmla="*/ 92 h 92"/>
              <a:gd name="T42" fmla="*/ 57 w 142"/>
              <a:gd name="T43" fmla="*/ 88 h 92"/>
              <a:gd name="T44" fmla="*/ 46 w 142"/>
              <a:gd name="T45" fmla="*/ 83 h 92"/>
              <a:gd name="T46" fmla="*/ 40 w 142"/>
              <a:gd name="T47" fmla="*/ 70 h 92"/>
              <a:gd name="T48" fmla="*/ 33 w 142"/>
              <a:gd name="T49" fmla="*/ 74 h 92"/>
              <a:gd name="T50" fmla="*/ 24 w 142"/>
              <a:gd name="T51" fmla="*/ 74 h 92"/>
              <a:gd name="T52" fmla="*/ 11 w 142"/>
              <a:gd name="T53" fmla="*/ 70 h 92"/>
              <a:gd name="T54" fmla="*/ 4 w 142"/>
              <a:gd name="T55" fmla="*/ 63 h 92"/>
              <a:gd name="T56" fmla="*/ 2 w 142"/>
              <a:gd name="T57" fmla="*/ 54 h 92"/>
              <a:gd name="T58" fmla="*/ 0 w 142"/>
              <a:gd name="T59" fmla="*/ 36 h 92"/>
              <a:gd name="T60" fmla="*/ 0 w 142"/>
              <a:gd name="T61" fmla="*/ 27 h 92"/>
              <a:gd name="T62" fmla="*/ 4 w 142"/>
              <a:gd name="T63" fmla="*/ 21 h 92"/>
              <a:gd name="T64" fmla="*/ 15 w 142"/>
              <a:gd name="T65" fmla="*/ 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2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2"/>
                </a:lnTo>
                <a:lnTo>
                  <a:pt x="42" y="18"/>
                </a:lnTo>
                <a:lnTo>
                  <a:pt x="44" y="12"/>
                </a:lnTo>
                <a:lnTo>
                  <a:pt x="48" y="0"/>
                </a:lnTo>
                <a:lnTo>
                  <a:pt x="68" y="23"/>
                </a:lnTo>
                <a:lnTo>
                  <a:pt x="82" y="32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6"/>
                </a:lnTo>
                <a:lnTo>
                  <a:pt x="97" y="5"/>
                </a:lnTo>
                <a:lnTo>
                  <a:pt x="106" y="23"/>
                </a:lnTo>
                <a:lnTo>
                  <a:pt x="117" y="36"/>
                </a:lnTo>
                <a:lnTo>
                  <a:pt x="142" y="56"/>
                </a:lnTo>
                <a:lnTo>
                  <a:pt x="122" y="81"/>
                </a:lnTo>
                <a:lnTo>
                  <a:pt x="106" y="88"/>
                </a:lnTo>
                <a:lnTo>
                  <a:pt x="86" y="92"/>
                </a:lnTo>
                <a:lnTo>
                  <a:pt x="57" y="88"/>
                </a:lnTo>
                <a:lnTo>
                  <a:pt x="46" y="83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3"/>
                </a:lnTo>
                <a:lnTo>
                  <a:pt x="2" y="54"/>
                </a:lnTo>
                <a:lnTo>
                  <a:pt x="0" y="36"/>
                </a:lnTo>
                <a:lnTo>
                  <a:pt x="0" y="27"/>
                </a:lnTo>
                <a:lnTo>
                  <a:pt x="4" y="21"/>
                </a:lnTo>
                <a:lnTo>
                  <a:pt x="15" y="9"/>
                </a:lnTo>
                <a:close/>
              </a:path>
            </a:pathLst>
          </a:custGeom>
          <a:solidFill>
            <a:srgbClr val="B0F2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300" name="Freeform 228"/>
          <p:cNvSpPr/>
          <p:nvPr/>
        </p:nvSpPr>
        <p:spPr bwMode="auto">
          <a:xfrm>
            <a:off x="7380298" y="5589608"/>
            <a:ext cx="225425" cy="142875"/>
          </a:xfrm>
          <a:custGeom>
            <a:avLst/>
            <a:gdLst>
              <a:gd name="T0" fmla="*/ 13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8 w 142"/>
              <a:gd name="T9" fmla="*/ 31 h 90"/>
              <a:gd name="T10" fmla="*/ 42 w 142"/>
              <a:gd name="T11" fmla="*/ 18 h 90"/>
              <a:gd name="T12" fmla="*/ 44 w 142"/>
              <a:gd name="T13" fmla="*/ 11 h 90"/>
              <a:gd name="T14" fmla="*/ 48 w 142"/>
              <a:gd name="T15" fmla="*/ 0 h 90"/>
              <a:gd name="T16" fmla="*/ 68 w 142"/>
              <a:gd name="T17" fmla="*/ 23 h 90"/>
              <a:gd name="T18" fmla="*/ 82 w 142"/>
              <a:gd name="T19" fmla="*/ 31 h 90"/>
              <a:gd name="T20" fmla="*/ 97 w 142"/>
              <a:gd name="T21" fmla="*/ 36 h 90"/>
              <a:gd name="T22" fmla="*/ 93 w 142"/>
              <a:gd name="T23" fmla="*/ 29 h 90"/>
              <a:gd name="T24" fmla="*/ 91 w 142"/>
              <a:gd name="T25" fmla="*/ 23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1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0 w 142"/>
              <a:gd name="T57" fmla="*/ 54 h 90"/>
              <a:gd name="T58" fmla="*/ 0 w 142"/>
              <a:gd name="T59" fmla="*/ 36 h 90"/>
              <a:gd name="T60" fmla="*/ 0 w 142"/>
              <a:gd name="T61" fmla="*/ 27 h 90"/>
              <a:gd name="T62" fmla="*/ 2 w 142"/>
              <a:gd name="T63" fmla="*/ 20 h 90"/>
              <a:gd name="T64" fmla="*/ 13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3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1"/>
                </a:lnTo>
                <a:lnTo>
                  <a:pt x="42" y="18"/>
                </a:lnTo>
                <a:lnTo>
                  <a:pt x="44" y="11"/>
                </a:lnTo>
                <a:lnTo>
                  <a:pt x="48" y="0"/>
                </a:lnTo>
                <a:lnTo>
                  <a:pt x="68" y="23"/>
                </a:lnTo>
                <a:lnTo>
                  <a:pt x="82" y="31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1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301" name="Freeform 229"/>
          <p:cNvSpPr/>
          <p:nvPr/>
        </p:nvSpPr>
        <p:spPr bwMode="auto">
          <a:xfrm rot="19661053">
            <a:off x="6124585" y="6237308"/>
            <a:ext cx="339725" cy="250825"/>
          </a:xfrm>
          <a:custGeom>
            <a:avLst/>
            <a:gdLst>
              <a:gd name="T0" fmla="*/ 13 w 142"/>
              <a:gd name="T1" fmla="*/ 6 h 89"/>
              <a:gd name="T2" fmla="*/ 20 w 142"/>
              <a:gd name="T3" fmla="*/ 15 h 89"/>
              <a:gd name="T4" fmla="*/ 27 w 142"/>
              <a:gd name="T5" fmla="*/ 22 h 89"/>
              <a:gd name="T6" fmla="*/ 36 w 142"/>
              <a:gd name="T7" fmla="*/ 27 h 89"/>
              <a:gd name="T8" fmla="*/ 49 w 142"/>
              <a:gd name="T9" fmla="*/ 29 h 89"/>
              <a:gd name="T10" fmla="*/ 42 w 142"/>
              <a:gd name="T11" fmla="*/ 18 h 89"/>
              <a:gd name="T12" fmla="*/ 44 w 142"/>
              <a:gd name="T13" fmla="*/ 9 h 89"/>
              <a:gd name="T14" fmla="*/ 49 w 142"/>
              <a:gd name="T15" fmla="*/ 0 h 89"/>
              <a:gd name="T16" fmla="*/ 69 w 142"/>
              <a:gd name="T17" fmla="*/ 20 h 89"/>
              <a:gd name="T18" fmla="*/ 82 w 142"/>
              <a:gd name="T19" fmla="*/ 29 h 89"/>
              <a:gd name="T20" fmla="*/ 98 w 142"/>
              <a:gd name="T21" fmla="*/ 33 h 89"/>
              <a:gd name="T22" fmla="*/ 93 w 142"/>
              <a:gd name="T23" fmla="*/ 27 h 89"/>
              <a:gd name="T24" fmla="*/ 91 w 142"/>
              <a:gd name="T25" fmla="*/ 20 h 89"/>
              <a:gd name="T26" fmla="*/ 93 w 142"/>
              <a:gd name="T27" fmla="*/ 13 h 89"/>
              <a:gd name="T28" fmla="*/ 98 w 142"/>
              <a:gd name="T29" fmla="*/ 4 h 89"/>
              <a:gd name="T30" fmla="*/ 107 w 142"/>
              <a:gd name="T31" fmla="*/ 20 h 89"/>
              <a:gd name="T32" fmla="*/ 118 w 142"/>
              <a:gd name="T33" fmla="*/ 33 h 89"/>
              <a:gd name="T34" fmla="*/ 142 w 142"/>
              <a:gd name="T35" fmla="*/ 56 h 89"/>
              <a:gd name="T36" fmla="*/ 122 w 142"/>
              <a:gd name="T37" fmla="*/ 78 h 89"/>
              <a:gd name="T38" fmla="*/ 107 w 142"/>
              <a:gd name="T39" fmla="*/ 85 h 89"/>
              <a:gd name="T40" fmla="*/ 84 w 142"/>
              <a:gd name="T41" fmla="*/ 89 h 89"/>
              <a:gd name="T42" fmla="*/ 58 w 142"/>
              <a:gd name="T43" fmla="*/ 85 h 89"/>
              <a:gd name="T44" fmla="*/ 47 w 142"/>
              <a:gd name="T45" fmla="*/ 80 h 89"/>
              <a:gd name="T46" fmla="*/ 40 w 142"/>
              <a:gd name="T47" fmla="*/ 67 h 89"/>
              <a:gd name="T48" fmla="*/ 31 w 142"/>
              <a:gd name="T49" fmla="*/ 71 h 89"/>
              <a:gd name="T50" fmla="*/ 24 w 142"/>
              <a:gd name="T51" fmla="*/ 74 h 89"/>
              <a:gd name="T52" fmla="*/ 11 w 142"/>
              <a:gd name="T53" fmla="*/ 67 h 89"/>
              <a:gd name="T54" fmla="*/ 4 w 142"/>
              <a:gd name="T55" fmla="*/ 60 h 89"/>
              <a:gd name="T56" fmla="*/ 0 w 142"/>
              <a:gd name="T57" fmla="*/ 51 h 89"/>
              <a:gd name="T58" fmla="*/ 0 w 142"/>
              <a:gd name="T59" fmla="*/ 33 h 89"/>
              <a:gd name="T60" fmla="*/ 0 w 142"/>
              <a:gd name="T61" fmla="*/ 27 h 89"/>
              <a:gd name="T62" fmla="*/ 2 w 142"/>
              <a:gd name="T63" fmla="*/ 20 h 89"/>
              <a:gd name="T64" fmla="*/ 13 w 142"/>
              <a:gd name="T65" fmla="*/ 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305" name="Line 233"/>
          <p:cNvSpPr>
            <a:spLocks noChangeShapeType="1"/>
          </p:cNvSpPr>
          <p:nvPr/>
        </p:nvSpPr>
        <p:spPr bwMode="auto">
          <a:xfrm flipH="1">
            <a:off x="7019926" y="2924175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6" name="Line 234"/>
          <p:cNvSpPr>
            <a:spLocks noChangeShapeType="1"/>
          </p:cNvSpPr>
          <p:nvPr/>
        </p:nvSpPr>
        <p:spPr bwMode="auto">
          <a:xfrm flipH="1">
            <a:off x="7235827" y="3140081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" name="Line 235"/>
          <p:cNvSpPr>
            <a:spLocks noChangeShapeType="1"/>
          </p:cNvSpPr>
          <p:nvPr/>
        </p:nvSpPr>
        <p:spPr bwMode="auto">
          <a:xfrm flipH="1">
            <a:off x="7667626" y="3068638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" name="Line 236"/>
          <p:cNvSpPr>
            <a:spLocks noChangeShapeType="1"/>
          </p:cNvSpPr>
          <p:nvPr/>
        </p:nvSpPr>
        <p:spPr bwMode="auto">
          <a:xfrm flipH="1">
            <a:off x="8027989" y="2997203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9" name="Line 237"/>
          <p:cNvSpPr>
            <a:spLocks noChangeShapeType="1"/>
          </p:cNvSpPr>
          <p:nvPr/>
        </p:nvSpPr>
        <p:spPr bwMode="auto">
          <a:xfrm flipH="1">
            <a:off x="6659563" y="2924175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WordArt 78"/>
          <p:cNvSpPr>
            <a:spLocks noChangeArrowheads="1" noChangeShapeType="1" noTextEdit="1"/>
          </p:cNvSpPr>
          <p:nvPr/>
        </p:nvSpPr>
        <p:spPr bwMode="auto">
          <a:xfrm>
            <a:off x="251520" y="260650"/>
            <a:ext cx="6363022" cy="1368003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In </a:t>
            </a:r>
            <a:r>
              <a:rPr lang="es-ES" sz="4000" b="1" kern="10" dirty="0">
                <a:ln w="19050">
                  <a:solidFill>
                    <a:srgbClr val="663300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AUTUMN </a:t>
            </a: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it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 </a:t>
            </a:r>
            <a:r>
              <a:rPr lang="es-ES" sz="40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is</a:t>
            </a:r>
            <a:r>
              <a:rPr lang="es-ES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 panose="020E0802020502020306"/>
                <a:cs typeface="+mn-cs"/>
              </a:rPr>
              <a:t>?</a:t>
            </a:r>
            <a:endParaRPr lang="es-ES" sz="4000" b="1" kern="1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anose="020E0802020502020306"/>
              <a:cs typeface="+mn-cs"/>
            </a:endParaRPr>
          </a:p>
          <a:p>
            <a:pPr algn="ctr">
              <a:defRPr/>
            </a:pPr>
            <a:endParaRPr lang="es-ES" sz="4000" b="1" kern="1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 panose="020E0802020502020306"/>
              <a:cs typeface="+mn-cs"/>
            </a:endParaRPr>
          </a:p>
        </p:txBody>
      </p:sp>
      <p:sp>
        <p:nvSpPr>
          <p:cNvPr id="50" name="49 Rectángulo redondeado"/>
          <p:cNvSpPr/>
          <p:nvPr/>
        </p:nvSpPr>
        <p:spPr>
          <a:xfrm>
            <a:off x="420689" y="3716338"/>
            <a:ext cx="3849687" cy="6905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>
                <a:solidFill>
                  <a:srgbClr val="000000"/>
                </a:solidFill>
              </a:rPr>
              <a:t>hot</a:t>
            </a:r>
            <a:endParaRPr lang="es-ES" sz="2800" b="1" dirty="0">
              <a:solidFill>
                <a:srgbClr val="000000"/>
              </a:solidFill>
            </a:endParaRPr>
          </a:p>
        </p:txBody>
      </p:sp>
      <p:sp>
        <p:nvSpPr>
          <p:cNvPr id="51" name="50 Rectángulo redondeado"/>
          <p:cNvSpPr/>
          <p:nvPr/>
        </p:nvSpPr>
        <p:spPr>
          <a:xfrm>
            <a:off x="420689" y="1916113"/>
            <a:ext cx="3849687" cy="6921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>
                <a:solidFill>
                  <a:srgbClr val="000000"/>
                </a:solidFill>
              </a:rPr>
              <a:t>cool</a:t>
            </a:r>
            <a:endParaRPr lang="es-ES" sz="2800" b="1" dirty="0">
              <a:solidFill>
                <a:srgbClr val="000000"/>
              </a:solidFill>
            </a:endParaRPr>
          </a:p>
        </p:txBody>
      </p:sp>
      <p:sp>
        <p:nvSpPr>
          <p:cNvPr id="52" name="51 Rectángulo redondeado"/>
          <p:cNvSpPr/>
          <p:nvPr/>
        </p:nvSpPr>
        <p:spPr>
          <a:xfrm>
            <a:off x="423863" y="2809895"/>
            <a:ext cx="3848100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>
                <a:solidFill>
                  <a:srgbClr val="000000"/>
                </a:solidFill>
              </a:rPr>
              <a:t>cold</a:t>
            </a:r>
            <a:endParaRPr lang="es-ES" sz="2800" b="1" dirty="0">
              <a:solidFill>
                <a:srgbClr val="000000"/>
              </a:solidFill>
            </a:endParaRPr>
          </a:p>
        </p:txBody>
      </p:sp>
      <p:sp>
        <p:nvSpPr>
          <p:cNvPr id="53" name="52 Rectángulo redondeado"/>
          <p:cNvSpPr/>
          <p:nvPr/>
        </p:nvSpPr>
        <p:spPr>
          <a:xfrm>
            <a:off x="423863" y="4610120"/>
            <a:ext cx="3848100" cy="690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 err="1">
                <a:solidFill>
                  <a:srgbClr val="000000"/>
                </a:solidFill>
              </a:rPr>
              <a:t>warm</a:t>
            </a:r>
            <a:endParaRPr lang="es-ES" sz="2800" b="1" dirty="0">
              <a:solidFill>
                <a:srgbClr val="000000"/>
              </a:solidFill>
            </a:endParaRPr>
          </a:p>
        </p:txBody>
      </p:sp>
      <p:pic>
        <p:nvPicPr>
          <p:cNvPr id="54" name="Picture 2" descr="http://4.bp.blogspot.com/-qrpkGjRc9Wg/TVvmXbAXIcI/AAAAAAAACaw/KN4PY6Nqxb4/s400/together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75463" y="3716358"/>
            <a:ext cx="2030412" cy="2047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415" name="AutoShape 5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099435" y="5892820"/>
            <a:ext cx="936625" cy="849313"/>
          </a:xfrm>
          <a:prstGeom prst="actionButtonForwardNex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305" grpId="0" animBg="1"/>
      <p:bldP spid="3306" grpId="0" animBg="1"/>
      <p:bldP spid="3307" grpId="0" animBg="1"/>
      <p:bldP spid="3308" grpId="0" animBg="1"/>
      <p:bldP spid="3309" grpId="0" animBg="1"/>
      <p:bldP spid="50" grpId="0" animBg="1"/>
      <p:bldP spid="50" grpId="1" animBg="1"/>
      <p:bldP spid="51" grpId="0" animBg="1"/>
      <p:bldP spid="52" grpId="0" animBg="1"/>
      <p:bldP spid="52" grpId="1" animBg="1"/>
      <p:bldP spid="53" grpId="0" animBg="1"/>
      <p:bldP spid="53" grpId="1" animBg="1"/>
      <p:bldP spid="154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9398" y="188916"/>
            <a:ext cx="8713787" cy="6480175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bg-BG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18649" y="232666"/>
            <a:ext cx="61067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  <a:cs typeface="+mn-cs"/>
              </a:rPr>
              <a:t>What season is it?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04250" y="1340768"/>
            <a:ext cx="1800200" cy="1008112"/>
          </a:xfrm>
          <a:prstGeom prst="roundRect">
            <a:avLst>
              <a:gd name="adj" fmla="val 1941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1 spring</a:t>
            </a:r>
            <a:endParaRPr lang="bg-BG" sz="3200" b="1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2411423" y="1370033"/>
            <a:ext cx="3673475" cy="3108325"/>
          </a:xfrm>
          <a:prstGeom prst="wedgeRoundRectCallout">
            <a:avLst>
              <a:gd name="adj1" fmla="val -58452"/>
              <a:gd name="adj2" fmla="val 6745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bg-BG"/>
          </a:p>
        </p:txBody>
      </p:sp>
      <p:sp>
        <p:nvSpPr>
          <p:cNvPr id="83976" name="TextBox 6"/>
          <p:cNvSpPr txBox="1">
            <a:spLocks noChangeArrowheads="1"/>
          </p:cNvSpPr>
          <p:nvPr/>
        </p:nvSpPr>
        <p:spPr bwMode="auto">
          <a:xfrm>
            <a:off x="2627315" y="1512898"/>
            <a:ext cx="345757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/>
              <a:t>The temperature is cold. </a:t>
            </a:r>
            <a:br>
              <a:rPr lang="en-US" sz="3200" b="1"/>
            </a:br>
            <a:r>
              <a:rPr lang="en-US" sz="3200" b="1"/>
              <a:t>We can make a snowman in the snow</a:t>
            </a:r>
            <a:endParaRPr lang="en-US" sz="3200" b="1"/>
          </a:p>
          <a:p>
            <a:pPr eaLnBrk="1" hangingPunct="1"/>
            <a:r>
              <a:rPr lang="en-US" sz="3200" b="1"/>
              <a:t>It’s …</a:t>
            </a:r>
            <a:endParaRPr lang="bg-BG" sz="3200" b="1"/>
          </a:p>
        </p:txBody>
      </p:sp>
      <p:sp>
        <p:nvSpPr>
          <p:cNvPr id="14" name="Rounded Rectangle 13"/>
          <p:cNvSpPr/>
          <p:nvPr/>
        </p:nvSpPr>
        <p:spPr>
          <a:xfrm>
            <a:off x="6804250" y="2527511"/>
            <a:ext cx="1800200" cy="1008112"/>
          </a:xfrm>
          <a:prstGeom prst="roundRect">
            <a:avLst>
              <a:gd name="adj" fmla="val 1941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2 summer</a:t>
            </a:r>
            <a:endParaRPr lang="bg-BG" sz="28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6804250" y="3714254"/>
            <a:ext cx="1800200" cy="1008112"/>
          </a:xfrm>
          <a:prstGeom prst="roundRect">
            <a:avLst>
              <a:gd name="adj" fmla="val 1941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3 winter</a:t>
            </a:r>
            <a:endParaRPr lang="bg-BG" sz="32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804250" y="4900997"/>
            <a:ext cx="1800200" cy="1008112"/>
          </a:xfrm>
          <a:prstGeom prst="roundRect">
            <a:avLst>
              <a:gd name="adj" fmla="val 1941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4 autumn</a:t>
            </a:r>
            <a:endParaRPr lang="bg-BG" sz="2800" b="1" dirty="0"/>
          </a:p>
        </p:txBody>
      </p:sp>
      <p:pic>
        <p:nvPicPr>
          <p:cNvPr id="13" name="Picture 6" descr="http://s017.radikal.ru/i444/1210/f9/4648985989ab.png"/>
          <p:cNvPicPr>
            <a:picLocks noChangeAspect="1" noChangeArrowheads="1"/>
          </p:cNvPicPr>
          <p:nvPr/>
        </p:nvPicPr>
        <p:blipFill rotWithShape="1">
          <a:blip r:embed="rId1" cstate="email"/>
          <a:srcRect l="30310" r="31610" b="70034"/>
          <a:stretch>
            <a:fillRect/>
          </a:stretch>
        </p:blipFill>
        <p:spPr bwMode="auto">
          <a:xfrm>
            <a:off x="1013741" y="4933954"/>
            <a:ext cx="1483505" cy="173540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73294" y="3714254"/>
            <a:ext cx="1734770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winter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48645" y="4553568"/>
            <a:ext cx="178927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atura MT Script Capitals" panose="03020802060602070202" pitchFamily="66" charset="0"/>
                <a:cs typeface="+mn-cs"/>
              </a:rPr>
              <a:t>OK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atura MT Script Capitals" panose="03020802060602070202" pitchFamily="66" charset="0"/>
              <a:cs typeface="+mn-cs"/>
            </a:endParaRPr>
          </a:p>
        </p:txBody>
      </p:sp>
      <p:pic>
        <p:nvPicPr>
          <p:cNvPr id="19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81" y="5476898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73" y="5821363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hamada oval 4"/>
          <p:cNvSpPr/>
          <p:nvPr/>
        </p:nvSpPr>
        <p:spPr>
          <a:xfrm>
            <a:off x="1014536" y="980728"/>
            <a:ext cx="9180513" cy="4164012"/>
          </a:xfrm>
          <a:prstGeom prst="wedgeEllipseCallout">
            <a:avLst>
              <a:gd name="adj1" fmla="val -54215"/>
              <a:gd name="adj2" fmla="val 51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Let’s sing</a:t>
            </a:r>
            <a:b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a song</a:t>
            </a:r>
            <a:r>
              <a:rPr lang="pt-PT" sz="54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br>
              <a:rPr lang="pt-PT" sz="5400" dirty="0" smtClean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‘seasons song</a:t>
            </a:r>
            <a:r>
              <a:rPr lang="pt-PT" sz="2800" dirty="0">
                <a:solidFill>
                  <a:prstClr val="white"/>
                </a:solidFill>
                <a:latin typeface="Comic Sans MS" panose="030F0702030302020204" pitchFamily="66" charset="0"/>
              </a:rPr>
              <a:t>’ </a:t>
            </a:r>
            <a:endParaRPr lang="pt-PT" sz="2800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pt-PT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p.jenkins</a:t>
            </a:r>
            <a:endParaRPr lang="pt-PT" sz="2800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pt-PT" sz="1600" dirty="0">
                <a:solidFill>
                  <a:prstClr val="white"/>
                </a:solidFill>
                <a:latin typeface="Comic Sans MS" panose="030F0702030302020204" pitchFamily="66" charset="0"/>
              </a:rPr>
              <a:t>https://www.youtube.com/watch?v=kC9Dy4L6GqU</a:t>
            </a:r>
            <a:endParaRPr lang="pt-PT" sz="32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73" y="5821363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hamada oval 4"/>
          <p:cNvSpPr/>
          <p:nvPr/>
        </p:nvSpPr>
        <p:spPr>
          <a:xfrm>
            <a:off x="1014536" y="980728"/>
            <a:ext cx="9180513" cy="4164012"/>
          </a:xfrm>
          <a:prstGeom prst="wedgeEllipseCallout">
            <a:avLst>
              <a:gd name="adj1" fmla="val -54215"/>
              <a:gd name="adj2" fmla="val 51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Let’s watch </a:t>
            </a:r>
            <a:b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a video</a:t>
            </a:r>
            <a:br>
              <a:rPr lang="pt-PT" sz="5400" dirty="0" smtClean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seasons, weather, clothes</a:t>
            </a:r>
            <a:endParaRPr lang="pt-PT" sz="2800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pt-PT" sz="1600">
                <a:solidFill>
                  <a:prstClr val="white"/>
                </a:solidFill>
                <a:latin typeface="Comic Sans MS" panose="030F0702030302020204" pitchFamily="66" charset="0"/>
              </a:rPr>
              <a:t>https://www.youtube.com/watch?v=eXFe4tUCd40</a:t>
            </a:r>
            <a:endParaRPr lang="pt-PT" sz="32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223" y="355600"/>
            <a:ext cx="8893175" cy="631348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061" name="WordArt 78"/>
          <p:cNvSpPr>
            <a:spLocks noChangeArrowheads="1" noChangeShapeType="1" noTextEdit="1"/>
          </p:cNvSpPr>
          <p:nvPr/>
        </p:nvSpPr>
        <p:spPr bwMode="auto">
          <a:xfrm>
            <a:off x="1935996" y="4657870"/>
            <a:ext cx="5372308" cy="21382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266700" h="38100" prst="coolSlant"/>
            </a:sp3d>
          </a:bodyPr>
          <a:lstStyle/>
          <a:p>
            <a:pPr algn="ctr">
              <a:defRPr/>
            </a:pPr>
            <a:r>
              <a:rPr lang="es-ES" sz="3600" kern="10" dirty="0">
                <a:solidFill>
                  <a:srgbClr val="FF9900"/>
                </a:solidFill>
                <a:effectLst>
                  <a:glow rad="101600">
                    <a:schemeClr val="bg1"/>
                  </a:glow>
                  <a:outerShdw dist="50800" dir="5400000" algn="ctr" rotWithShape="0">
                    <a:schemeClr val="tx1"/>
                  </a:outerShdw>
                </a:effectLst>
                <a:latin typeface="Berlin Sans FB Demi" panose="020E0802020502020306"/>
                <a:cs typeface="+mn-cs"/>
              </a:rPr>
              <a:t>SEASON</a:t>
            </a:r>
            <a:br>
              <a:rPr lang="es-ES" sz="3600" kern="10" dirty="0">
                <a:solidFill>
                  <a:srgbClr val="FF9900"/>
                </a:solidFill>
                <a:effectLst>
                  <a:glow rad="101600">
                    <a:schemeClr val="bg1"/>
                  </a:glow>
                  <a:outerShdw dist="50800" dir="5400000" algn="ctr" rotWithShape="0">
                    <a:schemeClr val="tx1"/>
                  </a:outerShdw>
                </a:effectLst>
                <a:latin typeface="Berlin Sans FB Demi" panose="020E0802020502020306"/>
                <a:cs typeface="+mn-cs"/>
              </a:rPr>
            </a:br>
            <a:r>
              <a:rPr lang="es-ES" sz="3600" kern="10" dirty="0" err="1">
                <a:solidFill>
                  <a:srgbClr val="FF9900"/>
                </a:solidFill>
                <a:effectLst>
                  <a:glow rad="101600">
                    <a:schemeClr val="bg1"/>
                  </a:glow>
                  <a:outerShdw dist="50800" dir="5400000" algn="ctr" rotWithShape="0">
                    <a:schemeClr val="tx1"/>
                  </a:outerShdw>
                </a:effectLst>
                <a:latin typeface="Berlin Sans FB Demi" panose="020E0802020502020306"/>
                <a:cs typeface="+mn-cs"/>
              </a:rPr>
              <a:t>Story</a:t>
            </a:r>
            <a:endParaRPr lang="es-ES" sz="3600" kern="10" dirty="0">
              <a:solidFill>
                <a:srgbClr val="FF9900"/>
              </a:solidFill>
              <a:effectLst>
                <a:glow rad="101600">
                  <a:schemeClr val="bg1"/>
                </a:glow>
                <a:outerShdw dist="50800" dir="5400000" algn="ctr" rotWithShape="0">
                  <a:schemeClr val="tx1"/>
                </a:outerShdw>
              </a:effectLst>
              <a:latin typeface="Berlin Sans FB Demi" panose="020E0802020502020306"/>
              <a:cs typeface="+mn-cs"/>
            </a:endParaRPr>
          </a:p>
        </p:txBody>
      </p:sp>
      <p:sp>
        <p:nvSpPr>
          <p:cNvPr id="2073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34388" y="6054725"/>
            <a:ext cx="649287" cy="6477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3 Imagen" descr="leafy 1.bmp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23" y="476250"/>
            <a:ext cx="8072437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94715" y="6210300"/>
            <a:ext cx="649287" cy="6477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1 Título"/>
          <p:cNvSpPr>
            <a:spLocks noGrp="1"/>
          </p:cNvSpPr>
          <p:nvPr>
            <p:ph type="title"/>
          </p:nvPr>
        </p:nvSpPr>
        <p:spPr>
          <a:xfrm>
            <a:off x="428625" y="5572125"/>
            <a:ext cx="8229600" cy="1143000"/>
          </a:xfrm>
        </p:spPr>
        <p:txBody>
          <a:bodyPr/>
          <a:lstStyle/>
          <a:p>
            <a:pPr eaLnBrk="1" hangingPunct="1"/>
            <a:r>
              <a:rPr lang="ca-ES" sz="3200" dirty="0" smtClean="0"/>
              <a:t>LEAFY LIVES ON A TREE.</a:t>
            </a:r>
            <a:endParaRPr lang="es-ES" sz="3200" dirty="0" smtClean="0"/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88913"/>
            <a:ext cx="7162800" cy="538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94715" y="6210300"/>
            <a:ext cx="649287" cy="6477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20"/>
            <a:ext cx="9144000" cy="5300663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3" name="AutoShape 3"/>
          <p:cNvSpPr>
            <a:spLocks noChangeArrowheads="1"/>
          </p:cNvSpPr>
          <p:nvPr/>
        </p:nvSpPr>
        <p:spPr bwMode="auto">
          <a:xfrm rot="10800000" flipH="1">
            <a:off x="10" y="4581525"/>
            <a:ext cx="4500563" cy="1771650"/>
          </a:xfrm>
          <a:prstGeom prst="flowChartDocument">
            <a:avLst/>
          </a:prstGeom>
          <a:gradFill rotWithShape="1">
            <a:gsLst>
              <a:gs pos="0">
                <a:srgbClr val="5E4700"/>
              </a:gs>
              <a:gs pos="100000">
                <a:srgbClr val="CC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4" name="AutoShape 4"/>
          <p:cNvSpPr>
            <a:spLocks noChangeArrowheads="1"/>
          </p:cNvSpPr>
          <p:nvPr/>
        </p:nvSpPr>
        <p:spPr bwMode="auto">
          <a:xfrm rot="10800000">
            <a:off x="0" y="4724400"/>
            <a:ext cx="9144000" cy="2133600"/>
          </a:xfrm>
          <a:prstGeom prst="flowChartDocument">
            <a:avLst/>
          </a:prstGeom>
          <a:gradFill rotWithShape="1">
            <a:gsLst>
              <a:gs pos="0">
                <a:srgbClr val="009900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Freeform 9"/>
          <p:cNvSpPr/>
          <p:nvPr/>
        </p:nvSpPr>
        <p:spPr bwMode="auto">
          <a:xfrm>
            <a:off x="5148264" y="2492375"/>
            <a:ext cx="2374900" cy="3384550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sp>
        <p:nvSpPr>
          <p:cNvPr id="51208" name="AutoShape 10"/>
          <p:cNvSpPr>
            <a:spLocks noChangeArrowheads="1"/>
          </p:cNvSpPr>
          <p:nvPr/>
        </p:nvSpPr>
        <p:spPr bwMode="auto">
          <a:xfrm>
            <a:off x="611198" y="1268413"/>
            <a:ext cx="3024187" cy="1368425"/>
          </a:xfrm>
          <a:prstGeom prst="cloudCallout">
            <a:avLst>
              <a:gd name="adj1" fmla="val 2755"/>
              <a:gd name="adj2" fmla="val -4292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51209" name="AutoShape 45"/>
          <p:cNvSpPr>
            <a:spLocks noChangeArrowheads="1"/>
          </p:cNvSpPr>
          <p:nvPr/>
        </p:nvSpPr>
        <p:spPr bwMode="auto">
          <a:xfrm>
            <a:off x="2771776" y="1555770"/>
            <a:ext cx="3024188" cy="1368425"/>
          </a:xfrm>
          <a:prstGeom prst="cloudCallout">
            <a:avLst>
              <a:gd name="adj1" fmla="val 2755"/>
              <a:gd name="adj2" fmla="val -4292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" name="Freeform 53"/>
          <p:cNvSpPr/>
          <p:nvPr/>
        </p:nvSpPr>
        <p:spPr bwMode="auto">
          <a:xfrm>
            <a:off x="539763" y="5373714"/>
            <a:ext cx="3616325" cy="985837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sp>
        <p:nvSpPr>
          <p:cNvPr id="3170" name="Freeform 98"/>
          <p:cNvSpPr/>
          <p:nvPr/>
        </p:nvSpPr>
        <p:spPr bwMode="auto">
          <a:xfrm>
            <a:off x="5795963" y="2708275"/>
            <a:ext cx="228600" cy="141288"/>
          </a:xfrm>
          <a:custGeom>
            <a:avLst/>
            <a:gdLst>
              <a:gd name="T0" fmla="*/ 16 w 144"/>
              <a:gd name="T1" fmla="*/ 9 h 89"/>
              <a:gd name="T2" fmla="*/ 20 w 144"/>
              <a:gd name="T3" fmla="*/ 18 h 89"/>
              <a:gd name="T4" fmla="*/ 27 w 144"/>
              <a:gd name="T5" fmla="*/ 24 h 89"/>
              <a:gd name="T6" fmla="*/ 38 w 144"/>
              <a:gd name="T7" fmla="*/ 27 h 89"/>
              <a:gd name="T8" fmla="*/ 49 w 144"/>
              <a:gd name="T9" fmla="*/ 29 h 89"/>
              <a:gd name="T10" fmla="*/ 45 w 144"/>
              <a:gd name="T11" fmla="*/ 18 h 89"/>
              <a:gd name="T12" fmla="*/ 45 w 144"/>
              <a:gd name="T13" fmla="*/ 9 h 89"/>
              <a:gd name="T14" fmla="*/ 49 w 144"/>
              <a:gd name="T15" fmla="*/ 0 h 89"/>
              <a:gd name="T16" fmla="*/ 69 w 144"/>
              <a:gd name="T17" fmla="*/ 22 h 89"/>
              <a:gd name="T18" fmla="*/ 82 w 144"/>
              <a:gd name="T19" fmla="*/ 29 h 89"/>
              <a:gd name="T20" fmla="*/ 98 w 144"/>
              <a:gd name="T21" fmla="*/ 33 h 89"/>
              <a:gd name="T22" fmla="*/ 93 w 144"/>
              <a:gd name="T23" fmla="*/ 29 h 89"/>
              <a:gd name="T24" fmla="*/ 91 w 144"/>
              <a:gd name="T25" fmla="*/ 22 h 89"/>
              <a:gd name="T26" fmla="*/ 93 w 144"/>
              <a:gd name="T27" fmla="*/ 13 h 89"/>
              <a:gd name="T28" fmla="*/ 98 w 144"/>
              <a:gd name="T29" fmla="*/ 4 h 89"/>
              <a:gd name="T30" fmla="*/ 107 w 144"/>
              <a:gd name="T31" fmla="*/ 20 h 89"/>
              <a:gd name="T32" fmla="*/ 118 w 144"/>
              <a:gd name="T33" fmla="*/ 33 h 89"/>
              <a:gd name="T34" fmla="*/ 144 w 144"/>
              <a:gd name="T35" fmla="*/ 56 h 89"/>
              <a:gd name="T36" fmla="*/ 124 w 144"/>
              <a:gd name="T37" fmla="*/ 78 h 89"/>
              <a:gd name="T38" fmla="*/ 109 w 144"/>
              <a:gd name="T39" fmla="*/ 85 h 89"/>
              <a:gd name="T40" fmla="*/ 87 w 144"/>
              <a:gd name="T41" fmla="*/ 89 h 89"/>
              <a:gd name="T42" fmla="*/ 58 w 144"/>
              <a:gd name="T43" fmla="*/ 87 h 89"/>
              <a:gd name="T44" fmla="*/ 47 w 144"/>
              <a:gd name="T45" fmla="*/ 80 h 89"/>
              <a:gd name="T46" fmla="*/ 40 w 144"/>
              <a:gd name="T47" fmla="*/ 69 h 89"/>
              <a:gd name="T48" fmla="*/ 33 w 144"/>
              <a:gd name="T49" fmla="*/ 71 h 89"/>
              <a:gd name="T50" fmla="*/ 27 w 144"/>
              <a:gd name="T51" fmla="*/ 74 h 89"/>
              <a:gd name="T52" fmla="*/ 11 w 144"/>
              <a:gd name="T53" fmla="*/ 69 h 89"/>
              <a:gd name="T54" fmla="*/ 5 w 144"/>
              <a:gd name="T55" fmla="*/ 60 h 89"/>
              <a:gd name="T56" fmla="*/ 2 w 144"/>
              <a:gd name="T57" fmla="*/ 51 h 89"/>
              <a:gd name="T58" fmla="*/ 0 w 144"/>
              <a:gd name="T59" fmla="*/ 33 h 89"/>
              <a:gd name="T60" fmla="*/ 2 w 144"/>
              <a:gd name="T61" fmla="*/ 27 h 89"/>
              <a:gd name="T62" fmla="*/ 5 w 144"/>
              <a:gd name="T63" fmla="*/ 20 h 89"/>
              <a:gd name="T64" fmla="*/ 16 w 144"/>
              <a:gd name="T65" fmla="*/ 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89">
                <a:moveTo>
                  <a:pt x="16" y="9"/>
                </a:moveTo>
                <a:lnTo>
                  <a:pt x="20" y="18"/>
                </a:lnTo>
                <a:lnTo>
                  <a:pt x="27" y="24"/>
                </a:lnTo>
                <a:lnTo>
                  <a:pt x="38" y="27"/>
                </a:lnTo>
                <a:lnTo>
                  <a:pt x="49" y="29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4" y="56"/>
                </a:lnTo>
                <a:lnTo>
                  <a:pt x="124" y="78"/>
                </a:lnTo>
                <a:lnTo>
                  <a:pt x="109" y="85"/>
                </a:lnTo>
                <a:lnTo>
                  <a:pt x="87" y="89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3" y="71"/>
                </a:lnTo>
                <a:lnTo>
                  <a:pt x="27" y="74"/>
                </a:lnTo>
                <a:lnTo>
                  <a:pt x="11" y="69"/>
                </a:lnTo>
                <a:lnTo>
                  <a:pt x="5" y="60"/>
                </a:lnTo>
                <a:lnTo>
                  <a:pt x="2" y="51"/>
                </a:lnTo>
                <a:lnTo>
                  <a:pt x="0" y="33"/>
                </a:lnTo>
                <a:lnTo>
                  <a:pt x="2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172" name="Freeform 100"/>
          <p:cNvSpPr/>
          <p:nvPr/>
        </p:nvSpPr>
        <p:spPr bwMode="auto">
          <a:xfrm>
            <a:off x="6561148" y="2644775"/>
            <a:ext cx="225425" cy="146050"/>
          </a:xfrm>
          <a:custGeom>
            <a:avLst/>
            <a:gdLst>
              <a:gd name="T0" fmla="*/ 13 w 142"/>
              <a:gd name="T1" fmla="*/ 9 h 92"/>
              <a:gd name="T2" fmla="*/ 20 w 142"/>
              <a:gd name="T3" fmla="*/ 18 h 92"/>
              <a:gd name="T4" fmla="*/ 27 w 142"/>
              <a:gd name="T5" fmla="*/ 24 h 92"/>
              <a:gd name="T6" fmla="*/ 36 w 142"/>
              <a:gd name="T7" fmla="*/ 29 h 92"/>
              <a:gd name="T8" fmla="*/ 49 w 142"/>
              <a:gd name="T9" fmla="*/ 31 h 92"/>
              <a:gd name="T10" fmla="*/ 42 w 142"/>
              <a:gd name="T11" fmla="*/ 18 h 92"/>
              <a:gd name="T12" fmla="*/ 44 w 142"/>
              <a:gd name="T13" fmla="*/ 11 h 92"/>
              <a:gd name="T14" fmla="*/ 49 w 142"/>
              <a:gd name="T15" fmla="*/ 0 h 92"/>
              <a:gd name="T16" fmla="*/ 69 w 142"/>
              <a:gd name="T17" fmla="*/ 22 h 92"/>
              <a:gd name="T18" fmla="*/ 82 w 142"/>
              <a:gd name="T19" fmla="*/ 31 h 92"/>
              <a:gd name="T20" fmla="*/ 98 w 142"/>
              <a:gd name="T21" fmla="*/ 36 h 92"/>
              <a:gd name="T22" fmla="*/ 93 w 142"/>
              <a:gd name="T23" fmla="*/ 29 h 92"/>
              <a:gd name="T24" fmla="*/ 91 w 142"/>
              <a:gd name="T25" fmla="*/ 22 h 92"/>
              <a:gd name="T26" fmla="*/ 93 w 142"/>
              <a:gd name="T27" fmla="*/ 13 h 92"/>
              <a:gd name="T28" fmla="*/ 98 w 142"/>
              <a:gd name="T29" fmla="*/ 4 h 92"/>
              <a:gd name="T30" fmla="*/ 107 w 142"/>
              <a:gd name="T31" fmla="*/ 20 h 92"/>
              <a:gd name="T32" fmla="*/ 118 w 142"/>
              <a:gd name="T33" fmla="*/ 33 h 92"/>
              <a:gd name="T34" fmla="*/ 142 w 142"/>
              <a:gd name="T35" fmla="*/ 56 h 92"/>
              <a:gd name="T36" fmla="*/ 122 w 142"/>
              <a:gd name="T37" fmla="*/ 78 h 92"/>
              <a:gd name="T38" fmla="*/ 107 w 142"/>
              <a:gd name="T39" fmla="*/ 87 h 92"/>
              <a:gd name="T40" fmla="*/ 87 w 142"/>
              <a:gd name="T41" fmla="*/ 92 h 92"/>
              <a:gd name="T42" fmla="*/ 58 w 142"/>
              <a:gd name="T43" fmla="*/ 87 h 92"/>
              <a:gd name="T44" fmla="*/ 47 w 142"/>
              <a:gd name="T45" fmla="*/ 80 h 92"/>
              <a:gd name="T46" fmla="*/ 40 w 142"/>
              <a:gd name="T47" fmla="*/ 69 h 92"/>
              <a:gd name="T48" fmla="*/ 31 w 142"/>
              <a:gd name="T49" fmla="*/ 74 h 92"/>
              <a:gd name="T50" fmla="*/ 24 w 142"/>
              <a:gd name="T51" fmla="*/ 74 h 92"/>
              <a:gd name="T52" fmla="*/ 11 w 142"/>
              <a:gd name="T53" fmla="*/ 69 h 92"/>
              <a:gd name="T54" fmla="*/ 5 w 142"/>
              <a:gd name="T55" fmla="*/ 60 h 92"/>
              <a:gd name="T56" fmla="*/ 0 w 142"/>
              <a:gd name="T57" fmla="*/ 54 h 92"/>
              <a:gd name="T58" fmla="*/ 0 w 142"/>
              <a:gd name="T59" fmla="*/ 36 h 92"/>
              <a:gd name="T60" fmla="*/ 0 w 142"/>
              <a:gd name="T61" fmla="*/ 27 h 92"/>
              <a:gd name="T62" fmla="*/ 2 w 142"/>
              <a:gd name="T63" fmla="*/ 20 h 92"/>
              <a:gd name="T64" fmla="*/ 13 w 142"/>
              <a:gd name="T65" fmla="*/ 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2">
                <a:moveTo>
                  <a:pt x="13" y="9"/>
                </a:moveTo>
                <a:lnTo>
                  <a:pt x="20" y="18"/>
                </a:lnTo>
                <a:lnTo>
                  <a:pt x="27" y="24"/>
                </a:lnTo>
                <a:lnTo>
                  <a:pt x="36" y="29"/>
                </a:lnTo>
                <a:lnTo>
                  <a:pt x="49" y="31"/>
                </a:lnTo>
                <a:lnTo>
                  <a:pt x="42" y="18"/>
                </a:lnTo>
                <a:lnTo>
                  <a:pt x="44" y="11"/>
                </a:lnTo>
                <a:lnTo>
                  <a:pt x="49" y="0"/>
                </a:lnTo>
                <a:lnTo>
                  <a:pt x="69" y="22"/>
                </a:lnTo>
                <a:lnTo>
                  <a:pt x="82" y="31"/>
                </a:lnTo>
                <a:lnTo>
                  <a:pt x="98" y="36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7"/>
                </a:lnTo>
                <a:lnTo>
                  <a:pt x="87" y="92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1" y="74"/>
                </a:lnTo>
                <a:lnTo>
                  <a:pt x="24" y="74"/>
                </a:lnTo>
                <a:lnTo>
                  <a:pt x="11" y="69"/>
                </a:lnTo>
                <a:lnTo>
                  <a:pt x="5" y="60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174" name="Freeform 102"/>
          <p:cNvSpPr/>
          <p:nvPr/>
        </p:nvSpPr>
        <p:spPr bwMode="auto">
          <a:xfrm>
            <a:off x="5364173" y="2979758"/>
            <a:ext cx="225425" cy="142875"/>
          </a:xfrm>
          <a:custGeom>
            <a:avLst/>
            <a:gdLst>
              <a:gd name="T0" fmla="*/ 16 w 142"/>
              <a:gd name="T1" fmla="*/ 9 h 90"/>
              <a:gd name="T2" fmla="*/ 20 w 142"/>
              <a:gd name="T3" fmla="*/ 18 h 90"/>
              <a:gd name="T4" fmla="*/ 27 w 142"/>
              <a:gd name="T5" fmla="*/ 25 h 90"/>
              <a:gd name="T6" fmla="*/ 38 w 142"/>
              <a:gd name="T7" fmla="*/ 27 h 90"/>
              <a:gd name="T8" fmla="*/ 49 w 142"/>
              <a:gd name="T9" fmla="*/ 29 h 90"/>
              <a:gd name="T10" fmla="*/ 45 w 142"/>
              <a:gd name="T11" fmla="*/ 18 h 90"/>
              <a:gd name="T12" fmla="*/ 45 w 142"/>
              <a:gd name="T13" fmla="*/ 9 h 90"/>
              <a:gd name="T14" fmla="*/ 49 w 142"/>
              <a:gd name="T15" fmla="*/ 0 h 90"/>
              <a:gd name="T16" fmla="*/ 69 w 142"/>
              <a:gd name="T17" fmla="*/ 23 h 90"/>
              <a:gd name="T18" fmla="*/ 83 w 142"/>
              <a:gd name="T19" fmla="*/ 29 h 90"/>
              <a:gd name="T20" fmla="*/ 98 w 142"/>
              <a:gd name="T21" fmla="*/ 34 h 90"/>
              <a:gd name="T22" fmla="*/ 94 w 142"/>
              <a:gd name="T23" fmla="*/ 29 h 90"/>
              <a:gd name="T24" fmla="*/ 91 w 142"/>
              <a:gd name="T25" fmla="*/ 20 h 90"/>
              <a:gd name="T26" fmla="*/ 94 w 142"/>
              <a:gd name="T27" fmla="*/ 14 h 90"/>
              <a:gd name="T28" fmla="*/ 98 w 142"/>
              <a:gd name="T29" fmla="*/ 5 h 90"/>
              <a:gd name="T30" fmla="*/ 109 w 142"/>
              <a:gd name="T31" fmla="*/ 20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9 w 142"/>
              <a:gd name="T39" fmla="*/ 85 h 90"/>
              <a:gd name="T40" fmla="*/ 87 w 142"/>
              <a:gd name="T41" fmla="*/ 90 h 90"/>
              <a:gd name="T42" fmla="*/ 58 w 142"/>
              <a:gd name="T43" fmla="*/ 85 h 90"/>
              <a:gd name="T44" fmla="*/ 47 w 142"/>
              <a:gd name="T45" fmla="*/ 81 h 90"/>
              <a:gd name="T46" fmla="*/ 40 w 142"/>
              <a:gd name="T47" fmla="*/ 70 h 90"/>
              <a:gd name="T48" fmla="*/ 34 w 142"/>
              <a:gd name="T49" fmla="*/ 72 h 90"/>
              <a:gd name="T50" fmla="*/ 27 w 142"/>
              <a:gd name="T51" fmla="*/ 74 h 90"/>
              <a:gd name="T52" fmla="*/ 11 w 142"/>
              <a:gd name="T53" fmla="*/ 67 h 90"/>
              <a:gd name="T54" fmla="*/ 5 w 142"/>
              <a:gd name="T55" fmla="*/ 61 h 90"/>
              <a:gd name="T56" fmla="*/ 3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5 w 142"/>
              <a:gd name="T63" fmla="*/ 20 h 90"/>
              <a:gd name="T64" fmla="*/ 16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27"/>
                </a:lnTo>
                <a:lnTo>
                  <a:pt x="49" y="29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3"/>
                </a:lnTo>
                <a:lnTo>
                  <a:pt x="83" y="29"/>
                </a:lnTo>
                <a:lnTo>
                  <a:pt x="98" y="34"/>
                </a:lnTo>
                <a:lnTo>
                  <a:pt x="94" y="29"/>
                </a:lnTo>
                <a:lnTo>
                  <a:pt x="91" y="20"/>
                </a:lnTo>
                <a:lnTo>
                  <a:pt x="94" y="14"/>
                </a:lnTo>
                <a:lnTo>
                  <a:pt x="98" y="5"/>
                </a:lnTo>
                <a:lnTo>
                  <a:pt x="109" y="20"/>
                </a:lnTo>
                <a:lnTo>
                  <a:pt x="118" y="34"/>
                </a:lnTo>
                <a:lnTo>
                  <a:pt x="142" y="56"/>
                </a:lnTo>
                <a:lnTo>
                  <a:pt x="122" y="79"/>
                </a:lnTo>
                <a:lnTo>
                  <a:pt x="109" y="85"/>
                </a:lnTo>
                <a:lnTo>
                  <a:pt x="87" y="90"/>
                </a:lnTo>
                <a:lnTo>
                  <a:pt x="58" y="85"/>
                </a:lnTo>
                <a:lnTo>
                  <a:pt x="47" y="81"/>
                </a:lnTo>
                <a:lnTo>
                  <a:pt x="40" y="70"/>
                </a:lnTo>
                <a:lnTo>
                  <a:pt x="34" y="72"/>
                </a:lnTo>
                <a:lnTo>
                  <a:pt x="27" y="74"/>
                </a:lnTo>
                <a:lnTo>
                  <a:pt x="11" y="67"/>
                </a:lnTo>
                <a:lnTo>
                  <a:pt x="5" y="61"/>
                </a:lnTo>
                <a:lnTo>
                  <a:pt x="3" y="52"/>
                </a:lnTo>
                <a:lnTo>
                  <a:pt x="0" y="34"/>
                </a:lnTo>
                <a:lnTo>
                  <a:pt x="0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309E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175" name="Freeform 103"/>
          <p:cNvSpPr/>
          <p:nvPr/>
        </p:nvSpPr>
        <p:spPr bwMode="auto">
          <a:xfrm>
            <a:off x="5561023" y="2763858"/>
            <a:ext cx="225425" cy="142875"/>
          </a:xfrm>
          <a:custGeom>
            <a:avLst/>
            <a:gdLst>
              <a:gd name="T0" fmla="*/ 13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8 w 142"/>
              <a:gd name="T9" fmla="*/ 31 h 90"/>
              <a:gd name="T10" fmla="*/ 42 w 142"/>
              <a:gd name="T11" fmla="*/ 18 h 90"/>
              <a:gd name="T12" fmla="*/ 44 w 142"/>
              <a:gd name="T13" fmla="*/ 11 h 90"/>
              <a:gd name="T14" fmla="*/ 48 w 142"/>
              <a:gd name="T15" fmla="*/ 0 h 90"/>
              <a:gd name="T16" fmla="*/ 68 w 142"/>
              <a:gd name="T17" fmla="*/ 23 h 90"/>
              <a:gd name="T18" fmla="*/ 82 w 142"/>
              <a:gd name="T19" fmla="*/ 31 h 90"/>
              <a:gd name="T20" fmla="*/ 97 w 142"/>
              <a:gd name="T21" fmla="*/ 36 h 90"/>
              <a:gd name="T22" fmla="*/ 93 w 142"/>
              <a:gd name="T23" fmla="*/ 29 h 90"/>
              <a:gd name="T24" fmla="*/ 91 w 142"/>
              <a:gd name="T25" fmla="*/ 23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1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0 w 142"/>
              <a:gd name="T57" fmla="*/ 54 h 90"/>
              <a:gd name="T58" fmla="*/ 0 w 142"/>
              <a:gd name="T59" fmla="*/ 36 h 90"/>
              <a:gd name="T60" fmla="*/ 0 w 142"/>
              <a:gd name="T61" fmla="*/ 27 h 90"/>
              <a:gd name="T62" fmla="*/ 2 w 142"/>
              <a:gd name="T63" fmla="*/ 20 h 90"/>
              <a:gd name="T64" fmla="*/ 13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3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1"/>
                </a:lnTo>
                <a:lnTo>
                  <a:pt x="42" y="18"/>
                </a:lnTo>
                <a:lnTo>
                  <a:pt x="44" y="11"/>
                </a:lnTo>
                <a:lnTo>
                  <a:pt x="48" y="0"/>
                </a:lnTo>
                <a:lnTo>
                  <a:pt x="68" y="23"/>
                </a:lnTo>
                <a:lnTo>
                  <a:pt x="82" y="31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1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176" name="Freeform 104"/>
          <p:cNvSpPr/>
          <p:nvPr/>
        </p:nvSpPr>
        <p:spPr bwMode="auto">
          <a:xfrm>
            <a:off x="5354648" y="2781320"/>
            <a:ext cx="225425" cy="142875"/>
          </a:xfrm>
          <a:custGeom>
            <a:avLst/>
            <a:gdLst>
              <a:gd name="T0" fmla="*/ 15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8 w 142"/>
              <a:gd name="T7" fmla="*/ 30 h 90"/>
              <a:gd name="T8" fmla="*/ 49 w 142"/>
              <a:gd name="T9" fmla="*/ 30 h 90"/>
              <a:gd name="T10" fmla="*/ 42 w 142"/>
              <a:gd name="T11" fmla="*/ 18 h 90"/>
              <a:gd name="T12" fmla="*/ 44 w 142"/>
              <a:gd name="T13" fmla="*/ 9 h 90"/>
              <a:gd name="T14" fmla="*/ 49 w 142"/>
              <a:gd name="T15" fmla="*/ 0 h 90"/>
              <a:gd name="T16" fmla="*/ 69 w 142"/>
              <a:gd name="T17" fmla="*/ 23 h 90"/>
              <a:gd name="T18" fmla="*/ 82 w 142"/>
              <a:gd name="T19" fmla="*/ 30 h 90"/>
              <a:gd name="T20" fmla="*/ 98 w 142"/>
              <a:gd name="T21" fmla="*/ 34 h 90"/>
              <a:gd name="T22" fmla="*/ 93 w 142"/>
              <a:gd name="T23" fmla="*/ 30 h 90"/>
              <a:gd name="T24" fmla="*/ 91 w 142"/>
              <a:gd name="T25" fmla="*/ 23 h 90"/>
              <a:gd name="T26" fmla="*/ 93 w 142"/>
              <a:gd name="T27" fmla="*/ 14 h 90"/>
              <a:gd name="T28" fmla="*/ 98 w 142"/>
              <a:gd name="T29" fmla="*/ 5 h 90"/>
              <a:gd name="T30" fmla="*/ 106 w 142"/>
              <a:gd name="T31" fmla="*/ 21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9 w 142"/>
              <a:gd name="T39" fmla="*/ 88 h 90"/>
              <a:gd name="T40" fmla="*/ 86 w 142"/>
              <a:gd name="T41" fmla="*/ 90 h 90"/>
              <a:gd name="T42" fmla="*/ 58 w 142"/>
              <a:gd name="T43" fmla="*/ 88 h 90"/>
              <a:gd name="T44" fmla="*/ 46 w 142"/>
              <a:gd name="T45" fmla="*/ 81 h 90"/>
              <a:gd name="T46" fmla="*/ 40 w 142"/>
              <a:gd name="T47" fmla="*/ 70 h 90"/>
              <a:gd name="T48" fmla="*/ 33 w 142"/>
              <a:gd name="T49" fmla="*/ 74 h 90"/>
              <a:gd name="T50" fmla="*/ 26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2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4 w 142"/>
              <a:gd name="T63" fmla="*/ 21 h 90"/>
              <a:gd name="T64" fmla="*/ 15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8" y="30"/>
                </a:lnTo>
                <a:lnTo>
                  <a:pt x="49" y="30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3"/>
                </a:lnTo>
                <a:lnTo>
                  <a:pt x="82" y="30"/>
                </a:lnTo>
                <a:lnTo>
                  <a:pt x="98" y="34"/>
                </a:lnTo>
                <a:lnTo>
                  <a:pt x="93" y="30"/>
                </a:lnTo>
                <a:lnTo>
                  <a:pt x="91" y="23"/>
                </a:lnTo>
                <a:lnTo>
                  <a:pt x="93" y="14"/>
                </a:lnTo>
                <a:lnTo>
                  <a:pt x="98" y="5"/>
                </a:lnTo>
                <a:lnTo>
                  <a:pt x="106" y="21"/>
                </a:lnTo>
                <a:lnTo>
                  <a:pt x="118" y="34"/>
                </a:lnTo>
                <a:lnTo>
                  <a:pt x="142" y="56"/>
                </a:lnTo>
                <a:lnTo>
                  <a:pt x="122" y="79"/>
                </a:lnTo>
                <a:lnTo>
                  <a:pt x="109" y="88"/>
                </a:lnTo>
                <a:lnTo>
                  <a:pt x="86" y="90"/>
                </a:lnTo>
                <a:lnTo>
                  <a:pt x="58" y="88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6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4"/>
                </a:lnTo>
                <a:lnTo>
                  <a:pt x="0" y="27"/>
                </a:lnTo>
                <a:lnTo>
                  <a:pt x="4" y="21"/>
                </a:lnTo>
                <a:lnTo>
                  <a:pt x="15" y="9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177" name="Freeform 105"/>
          <p:cNvSpPr/>
          <p:nvPr/>
        </p:nvSpPr>
        <p:spPr bwMode="auto">
          <a:xfrm>
            <a:off x="7021514" y="2944833"/>
            <a:ext cx="200025" cy="123825"/>
          </a:xfrm>
          <a:custGeom>
            <a:avLst/>
            <a:gdLst>
              <a:gd name="T0" fmla="*/ 0 w 126"/>
              <a:gd name="T1" fmla="*/ 20 h 78"/>
              <a:gd name="T2" fmla="*/ 17 w 126"/>
              <a:gd name="T3" fmla="*/ 27 h 78"/>
              <a:gd name="T4" fmla="*/ 31 w 126"/>
              <a:gd name="T5" fmla="*/ 38 h 78"/>
              <a:gd name="T6" fmla="*/ 53 w 126"/>
              <a:gd name="T7" fmla="*/ 63 h 78"/>
              <a:gd name="T8" fmla="*/ 66 w 126"/>
              <a:gd name="T9" fmla="*/ 74 h 78"/>
              <a:gd name="T10" fmla="*/ 80 w 126"/>
              <a:gd name="T11" fmla="*/ 78 h 78"/>
              <a:gd name="T12" fmla="*/ 100 w 126"/>
              <a:gd name="T13" fmla="*/ 76 h 78"/>
              <a:gd name="T14" fmla="*/ 113 w 126"/>
              <a:gd name="T15" fmla="*/ 72 h 78"/>
              <a:gd name="T16" fmla="*/ 126 w 126"/>
              <a:gd name="T17" fmla="*/ 67 h 78"/>
              <a:gd name="T18" fmla="*/ 106 w 126"/>
              <a:gd name="T19" fmla="*/ 40 h 78"/>
              <a:gd name="T20" fmla="*/ 88 w 126"/>
              <a:gd name="T21" fmla="*/ 20 h 78"/>
              <a:gd name="T22" fmla="*/ 75 w 126"/>
              <a:gd name="T23" fmla="*/ 9 h 78"/>
              <a:gd name="T24" fmla="*/ 62 w 126"/>
              <a:gd name="T25" fmla="*/ 2 h 78"/>
              <a:gd name="T26" fmla="*/ 49 w 126"/>
              <a:gd name="T27" fmla="*/ 0 h 78"/>
              <a:gd name="T28" fmla="*/ 35 w 126"/>
              <a:gd name="T29" fmla="*/ 4 h 78"/>
              <a:gd name="T30" fmla="*/ 20 w 126"/>
              <a:gd name="T31" fmla="*/ 9 h 78"/>
              <a:gd name="T32" fmla="*/ 0 w 126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8">
                <a:moveTo>
                  <a:pt x="0" y="20"/>
                </a:moveTo>
                <a:lnTo>
                  <a:pt x="17" y="27"/>
                </a:lnTo>
                <a:lnTo>
                  <a:pt x="31" y="38"/>
                </a:lnTo>
                <a:lnTo>
                  <a:pt x="53" y="63"/>
                </a:lnTo>
                <a:lnTo>
                  <a:pt x="66" y="74"/>
                </a:lnTo>
                <a:lnTo>
                  <a:pt x="80" y="78"/>
                </a:lnTo>
                <a:lnTo>
                  <a:pt x="100" y="76"/>
                </a:lnTo>
                <a:lnTo>
                  <a:pt x="113" y="72"/>
                </a:lnTo>
                <a:lnTo>
                  <a:pt x="126" y="67"/>
                </a:lnTo>
                <a:lnTo>
                  <a:pt x="106" y="40"/>
                </a:lnTo>
                <a:lnTo>
                  <a:pt x="88" y="20"/>
                </a:lnTo>
                <a:lnTo>
                  <a:pt x="75" y="9"/>
                </a:lnTo>
                <a:lnTo>
                  <a:pt x="62" y="2"/>
                </a:lnTo>
                <a:lnTo>
                  <a:pt x="49" y="0"/>
                </a:lnTo>
                <a:lnTo>
                  <a:pt x="35" y="4"/>
                </a:lnTo>
                <a:lnTo>
                  <a:pt x="20" y="9"/>
                </a:lnTo>
                <a:lnTo>
                  <a:pt x="0" y="2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178" name="Freeform 106"/>
          <p:cNvSpPr/>
          <p:nvPr/>
        </p:nvSpPr>
        <p:spPr bwMode="auto">
          <a:xfrm>
            <a:off x="5076826" y="3163888"/>
            <a:ext cx="204788" cy="120650"/>
          </a:xfrm>
          <a:custGeom>
            <a:avLst/>
            <a:gdLst>
              <a:gd name="T0" fmla="*/ 0 w 129"/>
              <a:gd name="T1" fmla="*/ 18 h 76"/>
              <a:gd name="T2" fmla="*/ 18 w 129"/>
              <a:gd name="T3" fmla="*/ 27 h 76"/>
              <a:gd name="T4" fmla="*/ 33 w 129"/>
              <a:gd name="T5" fmla="*/ 38 h 76"/>
              <a:gd name="T6" fmla="*/ 56 w 129"/>
              <a:gd name="T7" fmla="*/ 63 h 76"/>
              <a:gd name="T8" fmla="*/ 67 w 129"/>
              <a:gd name="T9" fmla="*/ 72 h 76"/>
              <a:gd name="T10" fmla="*/ 82 w 129"/>
              <a:gd name="T11" fmla="*/ 76 h 76"/>
              <a:gd name="T12" fmla="*/ 102 w 129"/>
              <a:gd name="T13" fmla="*/ 76 h 76"/>
              <a:gd name="T14" fmla="*/ 113 w 129"/>
              <a:gd name="T15" fmla="*/ 72 h 76"/>
              <a:gd name="T16" fmla="*/ 129 w 129"/>
              <a:gd name="T17" fmla="*/ 65 h 76"/>
              <a:gd name="T18" fmla="*/ 107 w 129"/>
              <a:gd name="T19" fmla="*/ 38 h 76"/>
              <a:gd name="T20" fmla="*/ 89 w 129"/>
              <a:gd name="T21" fmla="*/ 20 h 76"/>
              <a:gd name="T22" fmla="*/ 76 w 129"/>
              <a:gd name="T23" fmla="*/ 7 h 76"/>
              <a:gd name="T24" fmla="*/ 62 w 129"/>
              <a:gd name="T25" fmla="*/ 2 h 76"/>
              <a:gd name="T26" fmla="*/ 51 w 129"/>
              <a:gd name="T27" fmla="*/ 0 h 76"/>
              <a:gd name="T28" fmla="*/ 36 w 129"/>
              <a:gd name="T29" fmla="*/ 2 h 76"/>
              <a:gd name="T30" fmla="*/ 20 w 129"/>
              <a:gd name="T31" fmla="*/ 9 h 76"/>
              <a:gd name="T32" fmla="*/ 0 w 129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6">
                <a:moveTo>
                  <a:pt x="0" y="18"/>
                </a:moveTo>
                <a:lnTo>
                  <a:pt x="18" y="27"/>
                </a:lnTo>
                <a:lnTo>
                  <a:pt x="33" y="38"/>
                </a:lnTo>
                <a:lnTo>
                  <a:pt x="56" y="63"/>
                </a:lnTo>
                <a:lnTo>
                  <a:pt x="67" y="72"/>
                </a:lnTo>
                <a:lnTo>
                  <a:pt x="82" y="76"/>
                </a:lnTo>
                <a:lnTo>
                  <a:pt x="102" y="76"/>
                </a:lnTo>
                <a:lnTo>
                  <a:pt x="113" y="72"/>
                </a:lnTo>
                <a:lnTo>
                  <a:pt x="129" y="65"/>
                </a:lnTo>
                <a:lnTo>
                  <a:pt x="107" y="38"/>
                </a:lnTo>
                <a:lnTo>
                  <a:pt x="89" y="20"/>
                </a:lnTo>
                <a:lnTo>
                  <a:pt x="76" y="7"/>
                </a:lnTo>
                <a:lnTo>
                  <a:pt x="62" y="2"/>
                </a:lnTo>
                <a:lnTo>
                  <a:pt x="51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179" name="Freeform 107"/>
          <p:cNvSpPr/>
          <p:nvPr/>
        </p:nvSpPr>
        <p:spPr bwMode="auto">
          <a:xfrm>
            <a:off x="6732598" y="2655888"/>
            <a:ext cx="204787" cy="125412"/>
          </a:xfrm>
          <a:custGeom>
            <a:avLst/>
            <a:gdLst>
              <a:gd name="T0" fmla="*/ 0 w 129"/>
              <a:gd name="T1" fmla="*/ 20 h 79"/>
              <a:gd name="T2" fmla="*/ 18 w 129"/>
              <a:gd name="T3" fmla="*/ 27 h 79"/>
              <a:gd name="T4" fmla="*/ 33 w 129"/>
              <a:gd name="T5" fmla="*/ 38 h 79"/>
              <a:gd name="T6" fmla="*/ 55 w 129"/>
              <a:gd name="T7" fmla="*/ 65 h 79"/>
              <a:gd name="T8" fmla="*/ 67 w 129"/>
              <a:gd name="T9" fmla="*/ 74 h 79"/>
              <a:gd name="T10" fmla="*/ 82 w 129"/>
              <a:gd name="T11" fmla="*/ 79 h 79"/>
              <a:gd name="T12" fmla="*/ 102 w 129"/>
              <a:gd name="T13" fmla="*/ 76 h 79"/>
              <a:gd name="T14" fmla="*/ 113 w 129"/>
              <a:gd name="T15" fmla="*/ 72 h 79"/>
              <a:gd name="T16" fmla="*/ 129 w 129"/>
              <a:gd name="T17" fmla="*/ 67 h 79"/>
              <a:gd name="T18" fmla="*/ 107 w 129"/>
              <a:gd name="T19" fmla="*/ 40 h 79"/>
              <a:gd name="T20" fmla="*/ 89 w 129"/>
              <a:gd name="T21" fmla="*/ 22 h 79"/>
              <a:gd name="T22" fmla="*/ 75 w 129"/>
              <a:gd name="T23" fmla="*/ 9 h 79"/>
              <a:gd name="T24" fmla="*/ 62 w 129"/>
              <a:gd name="T25" fmla="*/ 2 h 79"/>
              <a:gd name="T26" fmla="*/ 49 w 129"/>
              <a:gd name="T27" fmla="*/ 0 h 79"/>
              <a:gd name="T28" fmla="*/ 35 w 129"/>
              <a:gd name="T29" fmla="*/ 5 h 79"/>
              <a:gd name="T30" fmla="*/ 20 w 129"/>
              <a:gd name="T31" fmla="*/ 11 h 79"/>
              <a:gd name="T32" fmla="*/ 0 w 129"/>
              <a:gd name="T33" fmla="*/ 2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9">
                <a:moveTo>
                  <a:pt x="0" y="20"/>
                </a:moveTo>
                <a:lnTo>
                  <a:pt x="18" y="27"/>
                </a:lnTo>
                <a:lnTo>
                  <a:pt x="33" y="38"/>
                </a:lnTo>
                <a:lnTo>
                  <a:pt x="55" y="65"/>
                </a:lnTo>
                <a:lnTo>
                  <a:pt x="67" y="74"/>
                </a:lnTo>
                <a:lnTo>
                  <a:pt x="82" y="79"/>
                </a:lnTo>
                <a:lnTo>
                  <a:pt x="102" y="76"/>
                </a:lnTo>
                <a:lnTo>
                  <a:pt x="113" y="72"/>
                </a:lnTo>
                <a:lnTo>
                  <a:pt x="129" y="67"/>
                </a:lnTo>
                <a:lnTo>
                  <a:pt x="107" y="40"/>
                </a:lnTo>
                <a:lnTo>
                  <a:pt x="89" y="22"/>
                </a:lnTo>
                <a:lnTo>
                  <a:pt x="75" y="9"/>
                </a:lnTo>
                <a:lnTo>
                  <a:pt x="62" y="2"/>
                </a:lnTo>
                <a:lnTo>
                  <a:pt x="49" y="0"/>
                </a:lnTo>
                <a:lnTo>
                  <a:pt x="35" y="5"/>
                </a:lnTo>
                <a:lnTo>
                  <a:pt x="20" y="11"/>
                </a:lnTo>
                <a:lnTo>
                  <a:pt x="0" y="20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180" name="Freeform 108"/>
          <p:cNvSpPr/>
          <p:nvPr/>
        </p:nvSpPr>
        <p:spPr bwMode="auto">
          <a:xfrm>
            <a:off x="6372235" y="3068638"/>
            <a:ext cx="201613" cy="120650"/>
          </a:xfrm>
          <a:custGeom>
            <a:avLst/>
            <a:gdLst>
              <a:gd name="T0" fmla="*/ 0 w 127"/>
              <a:gd name="T1" fmla="*/ 17 h 76"/>
              <a:gd name="T2" fmla="*/ 18 w 127"/>
              <a:gd name="T3" fmla="*/ 24 h 76"/>
              <a:gd name="T4" fmla="*/ 31 w 127"/>
              <a:gd name="T5" fmla="*/ 38 h 76"/>
              <a:gd name="T6" fmla="*/ 54 w 127"/>
              <a:gd name="T7" fmla="*/ 62 h 76"/>
              <a:gd name="T8" fmla="*/ 67 w 127"/>
              <a:gd name="T9" fmla="*/ 71 h 76"/>
              <a:gd name="T10" fmla="*/ 80 w 127"/>
              <a:gd name="T11" fmla="*/ 76 h 76"/>
              <a:gd name="T12" fmla="*/ 100 w 127"/>
              <a:gd name="T13" fmla="*/ 76 h 76"/>
              <a:gd name="T14" fmla="*/ 114 w 127"/>
              <a:gd name="T15" fmla="*/ 71 h 76"/>
              <a:gd name="T16" fmla="*/ 127 w 127"/>
              <a:gd name="T17" fmla="*/ 65 h 76"/>
              <a:gd name="T18" fmla="*/ 107 w 127"/>
              <a:gd name="T19" fmla="*/ 38 h 76"/>
              <a:gd name="T20" fmla="*/ 89 w 127"/>
              <a:gd name="T21" fmla="*/ 20 h 76"/>
              <a:gd name="T22" fmla="*/ 76 w 127"/>
              <a:gd name="T23" fmla="*/ 6 h 76"/>
              <a:gd name="T24" fmla="*/ 63 w 127"/>
              <a:gd name="T25" fmla="*/ 0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8 h 76"/>
              <a:gd name="T32" fmla="*/ 0 w 127"/>
              <a:gd name="T33" fmla="*/ 1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7"/>
                </a:moveTo>
                <a:lnTo>
                  <a:pt x="18" y="24"/>
                </a:lnTo>
                <a:lnTo>
                  <a:pt x="31" y="38"/>
                </a:lnTo>
                <a:lnTo>
                  <a:pt x="54" y="62"/>
                </a:lnTo>
                <a:lnTo>
                  <a:pt x="67" y="71"/>
                </a:lnTo>
                <a:lnTo>
                  <a:pt x="80" y="76"/>
                </a:lnTo>
                <a:lnTo>
                  <a:pt x="100" y="76"/>
                </a:lnTo>
                <a:lnTo>
                  <a:pt x="114" y="71"/>
                </a:lnTo>
                <a:lnTo>
                  <a:pt x="127" y="65"/>
                </a:lnTo>
                <a:lnTo>
                  <a:pt x="107" y="38"/>
                </a:lnTo>
                <a:lnTo>
                  <a:pt x="89" y="20"/>
                </a:lnTo>
                <a:lnTo>
                  <a:pt x="76" y="6"/>
                </a:lnTo>
                <a:lnTo>
                  <a:pt x="63" y="0"/>
                </a:lnTo>
                <a:lnTo>
                  <a:pt x="49" y="0"/>
                </a:lnTo>
                <a:lnTo>
                  <a:pt x="36" y="2"/>
                </a:lnTo>
                <a:lnTo>
                  <a:pt x="20" y="8"/>
                </a:lnTo>
                <a:lnTo>
                  <a:pt x="0" y="17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181" name="Freeform 109"/>
          <p:cNvSpPr/>
          <p:nvPr/>
        </p:nvSpPr>
        <p:spPr bwMode="auto">
          <a:xfrm>
            <a:off x="6243638" y="2687638"/>
            <a:ext cx="201612" cy="120650"/>
          </a:xfrm>
          <a:custGeom>
            <a:avLst/>
            <a:gdLst>
              <a:gd name="T0" fmla="*/ 0 w 127"/>
              <a:gd name="T1" fmla="*/ 18 h 76"/>
              <a:gd name="T2" fmla="*/ 18 w 127"/>
              <a:gd name="T3" fmla="*/ 27 h 76"/>
              <a:gd name="T4" fmla="*/ 34 w 127"/>
              <a:gd name="T5" fmla="*/ 38 h 76"/>
              <a:gd name="T6" fmla="*/ 53 w 127"/>
              <a:gd name="T7" fmla="*/ 62 h 76"/>
              <a:gd name="T8" fmla="*/ 67 w 127"/>
              <a:gd name="T9" fmla="*/ 71 h 76"/>
              <a:gd name="T10" fmla="*/ 80 w 127"/>
              <a:gd name="T11" fmla="*/ 76 h 76"/>
              <a:gd name="T12" fmla="*/ 100 w 127"/>
              <a:gd name="T13" fmla="*/ 76 h 76"/>
              <a:gd name="T14" fmla="*/ 113 w 127"/>
              <a:gd name="T15" fmla="*/ 71 h 76"/>
              <a:gd name="T16" fmla="*/ 127 w 127"/>
              <a:gd name="T17" fmla="*/ 65 h 76"/>
              <a:gd name="T18" fmla="*/ 107 w 127"/>
              <a:gd name="T19" fmla="*/ 38 h 76"/>
              <a:gd name="T20" fmla="*/ 89 w 127"/>
              <a:gd name="T21" fmla="*/ 20 h 76"/>
              <a:gd name="T22" fmla="*/ 76 w 127"/>
              <a:gd name="T23" fmla="*/ 6 h 76"/>
              <a:gd name="T24" fmla="*/ 62 w 127"/>
              <a:gd name="T25" fmla="*/ 0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9 h 76"/>
              <a:gd name="T32" fmla="*/ 0 w 127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8"/>
                </a:moveTo>
                <a:lnTo>
                  <a:pt x="18" y="27"/>
                </a:lnTo>
                <a:lnTo>
                  <a:pt x="34" y="38"/>
                </a:lnTo>
                <a:lnTo>
                  <a:pt x="53" y="62"/>
                </a:lnTo>
                <a:lnTo>
                  <a:pt x="67" y="71"/>
                </a:lnTo>
                <a:lnTo>
                  <a:pt x="80" y="76"/>
                </a:lnTo>
                <a:lnTo>
                  <a:pt x="100" y="76"/>
                </a:lnTo>
                <a:lnTo>
                  <a:pt x="113" y="71"/>
                </a:lnTo>
                <a:lnTo>
                  <a:pt x="127" y="65"/>
                </a:lnTo>
                <a:lnTo>
                  <a:pt x="107" y="38"/>
                </a:lnTo>
                <a:lnTo>
                  <a:pt x="89" y="20"/>
                </a:lnTo>
                <a:lnTo>
                  <a:pt x="76" y="6"/>
                </a:lnTo>
                <a:lnTo>
                  <a:pt x="62" y="0"/>
                </a:lnTo>
                <a:lnTo>
                  <a:pt x="49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182" name="Freeform 110"/>
          <p:cNvSpPr/>
          <p:nvPr/>
        </p:nvSpPr>
        <p:spPr bwMode="auto">
          <a:xfrm>
            <a:off x="6486525" y="2530475"/>
            <a:ext cx="230188" cy="141288"/>
          </a:xfrm>
          <a:custGeom>
            <a:avLst/>
            <a:gdLst>
              <a:gd name="T0" fmla="*/ 16 w 145"/>
              <a:gd name="T1" fmla="*/ 9 h 89"/>
              <a:gd name="T2" fmla="*/ 20 w 145"/>
              <a:gd name="T3" fmla="*/ 15 h 89"/>
              <a:gd name="T4" fmla="*/ 27 w 145"/>
              <a:gd name="T5" fmla="*/ 22 h 89"/>
              <a:gd name="T6" fmla="*/ 38 w 145"/>
              <a:gd name="T7" fmla="*/ 27 h 89"/>
              <a:gd name="T8" fmla="*/ 49 w 145"/>
              <a:gd name="T9" fmla="*/ 29 h 89"/>
              <a:gd name="T10" fmla="*/ 45 w 145"/>
              <a:gd name="T11" fmla="*/ 15 h 89"/>
              <a:gd name="T12" fmla="*/ 45 w 145"/>
              <a:gd name="T13" fmla="*/ 9 h 89"/>
              <a:gd name="T14" fmla="*/ 49 w 145"/>
              <a:gd name="T15" fmla="*/ 0 h 89"/>
              <a:gd name="T16" fmla="*/ 69 w 145"/>
              <a:gd name="T17" fmla="*/ 22 h 89"/>
              <a:gd name="T18" fmla="*/ 82 w 145"/>
              <a:gd name="T19" fmla="*/ 29 h 89"/>
              <a:gd name="T20" fmla="*/ 98 w 145"/>
              <a:gd name="T21" fmla="*/ 33 h 89"/>
              <a:gd name="T22" fmla="*/ 94 w 145"/>
              <a:gd name="T23" fmla="*/ 27 h 89"/>
              <a:gd name="T24" fmla="*/ 91 w 145"/>
              <a:gd name="T25" fmla="*/ 20 h 89"/>
              <a:gd name="T26" fmla="*/ 94 w 145"/>
              <a:gd name="T27" fmla="*/ 13 h 89"/>
              <a:gd name="T28" fmla="*/ 98 w 145"/>
              <a:gd name="T29" fmla="*/ 4 h 89"/>
              <a:gd name="T30" fmla="*/ 109 w 145"/>
              <a:gd name="T31" fmla="*/ 20 h 89"/>
              <a:gd name="T32" fmla="*/ 120 w 145"/>
              <a:gd name="T33" fmla="*/ 33 h 89"/>
              <a:gd name="T34" fmla="*/ 145 w 145"/>
              <a:gd name="T35" fmla="*/ 54 h 89"/>
              <a:gd name="T36" fmla="*/ 122 w 145"/>
              <a:gd name="T37" fmla="*/ 78 h 89"/>
              <a:gd name="T38" fmla="*/ 109 w 145"/>
              <a:gd name="T39" fmla="*/ 85 h 89"/>
              <a:gd name="T40" fmla="*/ 87 w 145"/>
              <a:gd name="T41" fmla="*/ 89 h 89"/>
              <a:gd name="T42" fmla="*/ 58 w 145"/>
              <a:gd name="T43" fmla="*/ 85 h 89"/>
              <a:gd name="T44" fmla="*/ 47 w 145"/>
              <a:gd name="T45" fmla="*/ 80 h 89"/>
              <a:gd name="T46" fmla="*/ 40 w 145"/>
              <a:gd name="T47" fmla="*/ 67 h 89"/>
              <a:gd name="T48" fmla="*/ 34 w 145"/>
              <a:gd name="T49" fmla="*/ 71 h 89"/>
              <a:gd name="T50" fmla="*/ 27 w 145"/>
              <a:gd name="T51" fmla="*/ 71 h 89"/>
              <a:gd name="T52" fmla="*/ 11 w 145"/>
              <a:gd name="T53" fmla="*/ 67 h 89"/>
              <a:gd name="T54" fmla="*/ 5 w 145"/>
              <a:gd name="T55" fmla="*/ 60 h 89"/>
              <a:gd name="T56" fmla="*/ 2 w 145"/>
              <a:gd name="T57" fmla="*/ 51 h 89"/>
              <a:gd name="T58" fmla="*/ 0 w 145"/>
              <a:gd name="T59" fmla="*/ 33 h 89"/>
              <a:gd name="T60" fmla="*/ 2 w 145"/>
              <a:gd name="T61" fmla="*/ 27 h 89"/>
              <a:gd name="T62" fmla="*/ 5 w 145"/>
              <a:gd name="T63" fmla="*/ 20 h 89"/>
              <a:gd name="T64" fmla="*/ 16 w 145"/>
              <a:gd name="T65" fmla="*/ 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5" h="89">
                <a:moveTo>
                  <a:pt x="16" y="9"/>
                </a:moveTo>
                <a:lnTo>
                  <a:pt x="20" y="15"/>
                </a:lnTo>
                <a:lnTo>
                  <a:pt x="27" y="22"/>
                </a:lnTo>
                <a:lnTo>
                  <a:pt x="38" y="27"/>
                </a:lnTo>
                <a:lnTo>
                  <a:pt x="49" y="29"/>
                </a:lnTo>
                <a:lnTo>
                  <a:pt x="45" y="15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4" y="27"/>
                </a:lnTo>
                <a:lnTo>
                  <a:pt x="91" y="20"/>
                </a:lnTo>
                <a:lnTo>
                  <a:pt x="94" y="13"/>
                </a:lnTo>
                <a:lnTo>
                  <a:pt x="98" y="4"/>
                </a:lnTo>
                <a:lnTo>
                  <a:pt x="109" y="20"/>
                </a:lnTo>
                <a:lnTo>
                  <a:pt x="120" y="33"/>
                </a:lnTo>
                <a:lnTo>
                  <a:pt x="145" y="54"/>
                </a:lnTo>
                <a:lnTo>
                  <a:pt x="122" y="78"/>
                </a:lnTo>
                <a:lnTo>
                  <a:pt x="109" y="85"/>
                </a:lnTo>
                <a:lnTo>
                  <a:pt x="87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4" y="71"/>
                </a:lnTo>
                <a:lnTo>
                  <a:pt x="27" y="71"/>
                </a:lnTo>
                <a:lnTo>
                  <a:pt x="11" y="67"/>
                </a:lnTo>
                <a:lnTo>
                  <a:pt x="5" y="60"/>
                </a:lnTo>
                <a:lnTo>
                  <a:pt x="2" y="51"/>
                </a:lnTo>
                <a:lnTo>
                  <a:pt x="0" y="33"/>
                </a:lnTo>
                <a:lnTo>
                  <a:pt x="2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309E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184" name="Freeform 112"/>
          <p:cNvSpPr/>
          <p:nvPr/>
        </p:nvSpPr>
        <p:spPr bwMode="auto">
          <a:xfrm>
            <a:off x="5940425" y="2725758"/>
            <a:ext cx="228600" cy="142875"/>
          </a:xfrm>
          <a:custGeom>
            <a:avLst/>
            <a:gdLst>
              <a:gd name="T0" fmla="*/ 15 w 144"/>
              <a:gd name="T1" fmla="*/ 9 h 90"/>
              <a:gd name="T2" fmla="*/ 20 w 144"/>
              <a:gd name="T3" fmla="*/ 18 h 90"/>
              <a:gd name="T4" fmla="*/ 26 w 144"/>
              <a:gd name="T5" fmla="*/ 25 h 90"/>
              <a:gd name="T6" fmla="*/ 37 w 144"/>
              <a:gd name="T7" fmla="*/ 27 h 90"/>
              <a:gd name="T8" fmla="*/ 48 w 144"/>
              <a:gd name="T9" fmla="*/ 29 h 90"/>
              <a:gd name="T10" fmla="*/ 44 w 144"/>
              <a:gd name="T11" fmla="*/ 18 h 90"/>
              <a:gd name="T12" fmla="*/ 44 w 144"/>
              <a:gd name="T13" fmla="*/ 9 h 90"/>
              <a:gd name="T14" fmla="*/ 48 w 144"/>
              <a:gd name="T15" fmla="*/ 0 h 90"/>
              <a:gd name="T16" fmla="*/ 68 w 144"/>
              <a:gd name="T17" fmla="*/ 23 h 90"/>
              <a:gd name="T18" fmla="*/ 82 w 144"/>
              <a:gd name="T19" fmla="*/ 29 h 90"/>
              <a:gd name="T20" fmla="*/ 97 w 144"/>
              <a:gd name="T21" fmla="*/ 34 h 90"/>
              <a:gd name="T22" fmla="*/ 93 w 144"/>
              <a:gd name="T23" fmla="*/ 29 h 90"/>
              <a:gd name="T24" fmla="*/ 91 w 144"/>
              <a:gd name="T25" fmla="*/ 23 h 90"/>
              <a:gd name="T26" fmla="*/ 93 w 144"/>
              <a:gd name="T27" fmla="*/ 14 h 90"/>
              <a:gd name="T28" fmla="*/ 97 w 144"/>
              <a:gd name="T29" fmla="*/ 5 h 90"/>
              <a:gd name="T30" fmla="*/ 108 w 144"/>
              <a:gd name="T31" fmla="*/ 20 h 90"/>
              <a:gd name="T32" fmla="*/ 120 w 144"/>
              <a:gd name="T33" fmla="*/ 34 h 90"/>
              <a:gd name="T34" fmla="*/ 144 w 144"/>
              <a:gd name="T35" fmla="*/ 56 h 90"/>
              <a:gd name="T36" fmla="*/ 124 w 144"/>
              <a:gd name="T37" fmla="*/ 79 h 90"/>
              <a:gd name="T38" fmla="*/ 108 w 144"/>
              <a:gd name="T39" fmla="*/ 88 h 90"/>
              <a:gd name="T40" fmla="*/ 86 w 144"/>
              <a:gd name="T41" fmla="*/ 90 h 90"/>
              <a:gd name="T42" fmla="*/ 57 w 144"/>
              <a:gd name="T43" fmla="*/ 88 h 90"/>
              <a:gd name="T44" fmla="*/ 48 w 144"/>
              <a:gd name="T45" fmla="*/ 81 h 90"/>
              <a:gd name="T46" fmla="*/ 40 w 144"/>
              <a:gd name="T47" fmla="*/ 70 h 90"/>
              <a:gd name="T48" fmla="*/ 33 w 144"/>
              <a:gd name="T49" fmla="*/ 72 h 90"/>
              <a:gd name="T50" fmla="*/ 26 w 144"/>
              <a:gd name="T51" fmla="*/ 74 h 90"/>
              <a:gd name="T52" fmla="*/ 11 w 144"/>
              <a:gd name="T53" fmla="*/ 68 h 90"/>
              <a:gd name="T54" fmla="*/ 6 w 144"/>
              <a:gd name="T55" fmla="*/ 61 h 90"/>
              <a:gd name="T56" fmla="*/ 2 w 144"/>
              <a:gd name="T57" fmla="*/ 52 h 90"/>
              <a:gd name="T58" fmla="*/ 0 w 144"/>
              <a:gd name="T59" fmla="*/ 34 h 90"/>
              <a:gd name="T60" fmla="*/ 2 w 144"/>
              <a:gd name="T61" fmla="*/ 27 h 90"/>
              <a:gd name="T62" fmla="*/ 4 w 144"/>
              <a:gd name="T63" fmla="*/ 20 h 90"/>
              <a:gd name="T64" fmla="*/ 15 w 144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7" y="27"/>
                </a:lnTo>
                <a:lnTo>
                  <a:pt x="48" y="29"/>
                </a:lnTo>
                <a:lnTo>
                  <a:pt x="44" y="18"/>
                </a:lnTo>
                <a:lnTo>
                  <a:pt x="44" y="9"/>
                </a:lnTo>
                <a:lnTo>
                  <a:pt x="48" y="0"/>
                </a:lnTo>
                <a:lnTo>
                  <a:pt x="68" y="23"/>
                </a:lnTo>
                <a:lnTo>
                  <a:pt x="82" y="29"/>
                </a:lnTo>
                <a:lnTo>
                  <a:pt x="97" y="34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8" y="20"/>
                </a:lnTo>
                <a:lnTo>
                  <a:pt x="120" y="34"/>
                </a:lnTo>
                <a:lnTo>
                  <a:pt x="144" y="56"/>
                </a:lnTo>
                <a:lnTo>
                  <a:pt x="124" y="79"/>
                </a:lnTo>
                <a:lnTo>
                  <a:pt x="108" y="88"/>
                </a:lnTo>
                <a:lnTo>
                  <a:pt x="86" y="90"/>
                </a:lnTo>
                <a:lnTo>
                  <a:pt x="57" y="88"/>
                </a:lnTo>
                <a:lnTo>
                  <a:pt x="48" y="81"/>
                </a:lnTo>
                <a:lnTo>
                  <a:pt x="40" y="70"/>
                </a:lnTo>
                <a:lnTo>
                  <a:pt x="33" y="72"/>
                </a:lnTo>
                <a:lnTo>
                  <a:pt x="26" y="74"/>
                </a:lnTo>
                <a:lnTo>
                  <a:pt x="11" y="68"/>
                </a:lnTo>
                <a:lnTo>
                  <a:pt x="6" y="61"/>
                </a:lnTo>
                <a:lnTo>
                  <a:pt x="2" y="52"/>
                </a:lnTo>
                <a:lnTo>
                  <a:pt x="0" y="34"/>
                </a:lnTo>
                <a:lnTo>
                  <a:pt x="2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B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185" name="Freeform 113"/>
          <p:cNvSpPr/>
          <p:nvPr/>
        </p:nvSpPr>
        <p:spPr bwMode="auto">
          <a:xfrm>
            <a:off x="6156335" y="2492395"/>
            <a:ext cx="225425" cy="142875"/>
          </a:xfrm>
          <a:custGeom>
            <a:avLst/>
            <a:gdLst>
              <a:gd name="T0" fmla="*/ 15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9 w 142"/>
              <a:gd name="T9" fmla="*/ 31 h 90"/>
              <a:gd name="T10" fmla="*/ 42 w 142"/>
              <a:gd name="T11" fmla="*/ 18 h 90"/>
              <a:gd name="T12" fmla="*/ 44 w 142"/>
              <a:gd name="T13" fmla="*/ 9 h 90"/>
              <a:gd name="T14" fmla="*/ 49 w 142"/>
              <a:gd name="T15" fmla="*/ 0 h 90"/>
              <a:gd name="T16" fmla="*/ 69 w 142"/>
              <a:gd name="T17" fmla="*/ 22 h 90"/>
              <a:gd name="T18" fmla="*/ 82 w 142"/>
              <a:gd name="T19" fmla="*/ 29 h 90"/>
              <a:gd name="T20" fmla="*/ 97 w 142"/>
              <a:gd name="T21" fmla="*/ 34 h 90"/>
              <a:gd name="T22" fmla="*/ 93 w 142"/>
              <a:gd name="T23" fmla="*/ 29 h 90"/>
              <a:gd name="T24" fmla="*/ 91 w 142"/>
              <a:gd name="T25" fmla="*/ 22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3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2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4 w 142"/>
              <a:gd name="T63" fmla="*/ 20 h 90"/>
              <a:gd name="T64" fmla="*/ 15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9" y="31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7" y="34"/>
                </a:lnTo>
                <a:lnTo>
                  <a:pt x="93" y="29"/>
                </a:lnTo>
                <a:lnTo>
                  <a:pt x="91" y="22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4"/>
                </a:lnTo>
                <a:lnTo>
                  <a:pt x="0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186" name="Freeform 114"/>
          <p:cNvSpPr/>
          <p:nvPr/>
        </p:nvSpPr>
        <p:spPr bwMode="auto">
          <a:xfrm>
            <a:off x="6372227" y="2936875"/>
            <a:ext cx="200025" cy="122238"/>
          </a:xfrm>
          <a:custGeom>
            <a:avLst/>
            <a:gdLst>
              <a:gd name="T0" fmla="*/ 0 w 126"/>
              <a:gd name="T1" fmla="*/ 18 h 77"/>
              <a:gd name="T2" fmla="*/ 18 w 126"/>
              <a:gd name="T3" fmla="*/ 27 h 77"/>
              <a:gd name="T4" fmla="*/ 31 w 126"/>
              <a:gd name="T5" fmla="*/ 38 h 77"/>
              <a:gd name="T6" fmla="*/ 53 w 126"/>
              <a:gd name="T7" fmla="*/ 63 h 77"/>
              <a:gd name="T8" fmla="*/ 64 w 126"/>
              <a:gd name="T9" fmla="*/ 72 h 77"/>
              <a:gd name="T10" fmla="*/ 80 w 126"/>
              <a:gd name="T11" fmla="*/ 77 h 77"/>
              <a:gd name="T12" fmla="*/ 100 w 126"/>
              <a:gd name="T13" fmla="*/ 77 h 77"/>
              <a:gd name="T14" fmla="*/ 111 w 126"/>
              <a:gd name="T15" fmla="*/ 72 h 77"/>
              <a:gd name="T16" fmla="*/ 126 w 126"/>
              <a:gd name="T17" fmla="*/ 65 h 77"/>
              <a:gd name="T18" fmla="*/ 104 w 126"/>
              <a:gd name="T19" fmla="*/ 38 h 77"/>
              <a:gd name="T20" fmla="*/ 89 w 126"/>
              <a:gd name="T21" fmla="*/ 21 h 77"/>
              <a:gd name="T22" fmla="*/ 73 w 126"/>
              <a:gd name="T23" fmla="*/ 7 h 77"/>
              <a:gd name="T24" fmla="*/ 60 w 126"/>
              <a:gd name="T25" fmla="*/ 3 h 77"/>
              <a:gd name="T26" fmla="*/ 49 w 126"/>
              <a:gd name="T27" fmla="*/ 0 h 77"/>
              <a:gd name="T28" fmla="*/ 35 w 126"/>
              <a:gd name="T29" fmla="*/ 3 h 77"/>
              <a:gd name="T30" fmla="*/ 20 w 126"/>
              <a:gd name="T31" fmla="*/ 9 h 77"/>
              <a:gd name="T32" fmla="*/ 0 w 126"/>
              <a:gd name="T33" fmla="*/ 1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7">
                <a:moveTo>
                  <a:pt x="0" y="18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4" y="72"/>
                </a:lnTo>
                <a:lnTo>
                  <a:pt x="80" y="77"/>
                </a:lnTo>
                <a:lnTo>
                  <a:pt x="100" y="77"/>
                </a:lnTo>
                <a:lnTo>
                  <a:pt x="111" y="72"/>
                </a:lnTo>
                <a:lnTo>
                  <a:pt x="126" y="65"/>
                </a:lnTo>
                <a:lnTo>
                  <a:pt x="104" y="38"/>
                </a:lnTo>
                <a:lnTo>
                  <a:pt x="89" y="21"/>
                </a:lnTo>
                <a:lnTo>
                  <a:pt x="73" y="7"/>
                </a:lnTo>
                <a:lnTo>
                  <a:pt x="60" y="3"/>
                </a:lnTo>
                <a:lnTo>
                  <a:pt x="49" y="0"/>
                </a:lnTo>
                <a:lnTo>
                  <a:pt x="35" y="3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227" name="Freeform 155"/>
          <p:cNvSpPr/>
          <p:nvPr/>
        </p:nvSpPr>
        <p:spPr bwMode="auto">
          <a:xfrm>
            <a:off x="5003800" y="2970233"/>
            <a:ext cx="230188" cy="142875"/>
          </a:xfrm>
          <a:custGeom>
            <a:avLst/>
            <a:gdLst>
              <a:gd name="T0" fmla="*/ 16 w 145"/>
              <a:gd name="T1" fmla="*/ 9 h 90"/>
              <a:gd name="T2" fmla="*/ 20 w 145"/>
              <a:gd name="T3" fmla="*/ 18 h 90"/>
              <a:gd name="T4" fmla="*/ 27 w 145"/>
              <a:gd name="T5" fmla="*/ 25 h 90"/>
              <a:gd name="T6" fmla="*/ 38 w 145"/>
              <a:gd name="T7" fmla="*/ 30 h 90"/>
              <a:gd name="T8" fmla="*/ 49 w 145"/>
              <a:gd name="T9" fmla="*/ 30 h 90"/>
              <a:gd name="T10" fmla="*/ 45 w 145"/>
              <a:gd name="T11" fmla="*/ 18 h 90"/>
              <a:gd name="T12" fmla="*/ 45 w 145"/>
              <a:gd name="T13" fmla="*/ 9 h 90"/>
              <a:gd name="T14" fmla="*/ 49 w 145"/>
              <a:gd name="T15" fmla="*/ 0 h 90"/>
              <a:gd name="T16" fmla="*/ 69 w 145"/>
              <a:gd name="T17" fmla="*/ 23 h 90"/>
              <a:gd name="T18" fmla="*/ 82 w 145"/>
              <a:gd name="T19" fmla="*/ 30 h 90"/>
              <a:gd name="T20" fmla="*/ 98 w 145"/>
              <a:gd name="T21" fmla="*/ 34 h 90"/>
              <a:gd name="T22" fmla="*/ 94 w 145"/>
              <a:gd name="T23" fmla="*/ 30 h 90"/>
              <a:gd name="T24" fmla="*/ 91 w 145"/>
              <a:gd name="T25" fmla="*/ 23 h 90"/>
              <a:gd name="T26" fmla="*/ 94 w 145"/>
              <a:gd name="T27" fmla="*/ 14 h 90"/>
              <a:gd name="T28" fmla="*/ 98 w 145"/>
              <a:gd name="T29" fmla="*/ 5 h 90"/>
              <a:gd name="T30" fmla="*/ 109 w 145"/>
              <a:gd name="T31" fmla="*/ 21 h 90"/>
              <a:gd name="T32" fmla="*/ 120 w 145"/>
              <a:gd name="T33" fmla="*/ 34 h 90"/>
              <a:gd name="T34" fmla="*/ 145 w 145"/>
              <a:gd name="T35" fmla="*/ 56 h 90"/>
              <a:gd name="T36" fmla="*/ 125 w 145"/>
              <a:gd name="T37" fmla="*/ 79 h 90"/>
              <a:gd name="T38" fmla="*/ 109 w 145"/>
              <a:gd name="T39" fmla="*/ 88 h 90"/>
              <a:gd name="T40" fmla="*/ 87 w 145"/>
              <a:gd name="T41" fmla="*/ 90 h 90"/>
              <a:gd name="T42" fmla="*/ 58 w 145"/>
              <a:gd name="T43" fmla="*/ 88 h 90"/>
              <a:gd name="T44" fmla="*/ 47 w 145"/>
              <a:gd name="T45" fmla="*/ 81 h 90"/>
              <a:gd name="T46" fmla="*/ 40 w 145"/>
              <a:gd name="T47" fmla="*/ 70 h 90"/>
              <a:gd name="T48" fmla="*/ 34 w 145"/>
              <a:gd name="T49" fmla="*/ 74 h 90"/>
              <a:gd name="T50" fmla="*/ 27 w 145"/>
              <a:gd name="T51" fmla="*/ 74 h 90"/>
              <a:gd name="T52" fmla="*/ 11 w 145"/>
              <a:gd name="T53" fmla="*/ 68 h 90"/>
              <a:gd name="T54" fmla="*/ 5 w 145"/>
              <a:gd name="T55" fmla="*/ 61 h 90"/>
              <a:gd name="T56" fmla="*/ 3 w 145"/>
              <a:gd name="T57" fmla="*/ 52 h 90"/>
              <a:gd name="T58" fmla="*/ 0 w 145"/>
              <a:gd name="T59" fmla="*/ 34 h 90"/>
              <a:gd name="T60" fmla="*/ 3 w 145"/>
              <a:gd name="T61" fmla="*/ 27 h 90"/>
              <a:gd name="T62" fmla="*/ 5 w 145"/>
              <a:gd name="T63" fmla="*/ 21 h 90"/>
              <a:gd name="T64" fmla="*/ 16 w 145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5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30"/>
                </a:lnTo>
                <a:lnTo>
                  <a:pt x="49" y="30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3"/>
                </a:lnTo>
                <a:lnTo>
                  <a:pt x="82" y="30"/>
                </a:lnTo>
                <a:lnTo>
                  <a:pt x="98" y="34"/>
                </a:lnTo>
                <a:lnTo>
                  <a:pt x="94" y="30"/>
                </a:lnTo>
                <a:lnTo>
                  <a:pt x="91" y="23"/>
                </a:lnTo>
                <a:lnTo>
                  <a:pt x="94" y="14"/>
                </a:lnTo>
                <a:lnTo>
                  <a:pt x="98" y="5"/>
                </a:lnTo>
                <a:lnTo>
                  <a:pt x="109" y="21"/>
                </a:lnTo>
                <a:lnTo>
                  <a:pt x="120" y="34"/>
                </a:lnTo>
                <a:lnTo>
                  <a:pt x="145" y="56"/>
                </a:lnTo>
                <a:lnTo>
                  <a:pt x="125" y="79"/>
                </a:lnTo>
                <a:lnTo>
                  <a:pt x="109" y="88"/>
                </a:lnTo>
                <a:lnTo>
                  <a:pt x="87" y="90"/>
                </a:lnTo>
                <a:lnTo>
                  <a:pt x="58" y="88"/>
                </a:lnTo>
                <a:lnTo>
                  <a:pt x="47" y="81"/>
                </a:lnTo>
                <a:lnTo>
                  <a:pt x="40" y="70"/>
                </a:lnTo>
                <a:lnTo>
                  <a:pt x="34" y="74"/>
                </a:lnTo>
                <a:lnTo>
                  <a:pt x="27" y="74"/>
                </a:lnTo>
                <a:lnTo>
                  <a:pt x="11" y="68"/>
                </a:lnTo>
                <a:lnTo>
                  <a:pt x="5" y="61"/>
                </a:lnTo>
                <a:lnTo>
                  <a:pt x="3" y="52"/>
                </a:lnTo>
                <a:lnTo>
                  <a:pt x="0" y="34"/>
                </a:lnTo>
                <a:lnTo>
                  <a:pt x="3" y="27"/>
                </a:lnTo>
                <a:lnTo>
                  <a:pt x="5" y="21"/>
                </a:lnTo>
                <a:lnTo>
                  <a:pt x="16" y="9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236" name="Freeform 164"/>
          <p:cNvSpPr/>
          <p:nvPr/>
        </p:nvSpPr>
        <p:spPr bwMode="auto">
          <a:xfrm>
            <a:off x="5459423" y="2908300"/>
            <a:ext cx="204787" cy="122238"/>
          </a:xfrm>
          <a:custGeom>
            <a:avLst/>
            <a:gdLst>
              <a:gd name="T0" fmla="*/ 0 w 129"/>
              <a:gd name="T1" fmla="*/ 18 h 77"/>
              <a:gd name="T2" fmla="*/ 20 w 129"/>
              <a:gd name="T3" fmla="*/ 27 h 77"/>
              <a:gd name="T4" fmla="*/ 34 w 129"/>
              <a:gd name="T5" fmla="*/ 38 h 77"/>
              <a:gd name="T6" fmla="*/ 56 w 129"/>
              <a:gd name="T7" fmla="*/ 63 h 77"/>
              <a:gd name="T8" fmla="*/ 67 w 129"/>
              <a:gd name="T9" fmla="*/ 72 h 77"/>
              <a:gd name="T10" fmla="*/ 82 w 129"/>
              <a:gd name="T11" fmla="*/ 77 h 77"/>
              <a:gd name="T12" fmla="*/ 102 w 129"/>
              <a:gd name="T13" fmla="*/ 74 h 77"/>
              <a:gd name="T14" fmla="*/ 114 w 129"/>
              <a:gd name="T15" fmla="*/ 72 h 77"/>
              <a:gd name="T16" fmla="*/ 129 w 129"/>
              <a:gd name="T17" fmla="*/ 65 h 77"/>
              <a:gd name="T18" fmla="*/ 107 w 129"/>
              <a:gd name="T19" fmla="*/ 38 h 77"/>
              <a:gd name="T20" fmla="*/ 91 w 129"/>
              <a:gd name="T21" fmla="*/ 21 h 77"/>
              <a:gd name="T22" fmla="*/ 76 w 129"/>
              <a:gd name="T23" fmla="*/ 7 h 77"/>
              <a:gd name="T24" fmla="*/ 62 w 129"/>
              <a:gd name="T25" fmla="*/ 0 h 77"/>
              <a:gd name="T26" fmla="*/ 51 w 129"/>
              <a:gd name="T27" fmla="*/ 0 h 77"/>
              <a:gd name="T28" fmla="*/ 38 w 129"/>
              <a:gd name="T29" fmla="*/ 3 h 77"/>
              <a:gd name="T30" fmla="*/ 20 w 129"/>
              <a:gd name="T31" fmla="*/ 9 h 77"/>
              <a:gd name="T32" fmla="*/ 0 w 129"/>
              <a:gd name="T33" fmla="*/ 1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7">
                <a:moveTo>
                  <a:pt x="0" y="18"/>
                </a:moveTo>
                <a:lnTo>
                  <a:pt x="20" y="27"/>
                </a:lnTo>
                <a:lnTo>
                  <a:pt x="34" y="38"/>
                </a:lnTo>
                <a:lnTo>
                  <a:pt x="56" y="63"/>
                </a:lnTo>
                <a:lnTo>
                  <a:pt x="67" y="72"/>
                </a:lnTo>
                <a:lnTo>
                  <a:pt x="82" y="77"/>
                </a:lnTo>
                <a:lnTo>
                  <a:pt x="102" y="74"/>
                </a:lnTo>
                <a:lnTo>
                  <a:pt x="114" y="72"/>
                </a:lnTo>
                <a:lnTo>
                  <a:pt x="129" y="65"/>
                </a:lnTo>
                <a:lnTo>
                  <a:pt x="107" y="38"/>
                </a:lnTo>
                <a:lnTo>
                  <a:pt x="91" y="21"/>
                </a:lnTo>
                <a:lnTo>
                  <a:pt x="76" y="7"/>
                </a:lnTo>
                <a:lnTo>
                  <a:pt x="62" y="0"/>
                </a:lnTo>
                <a:lnTo>
                  <a:pt x="51" y="0"/>
                </a:lnTo>
                <a:lnTo>
                  <a:pt x="38" y="3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237" name="Freeform 165"/>
          <p:cNvSpPr/>
          <p:nvPr/>
        </p:nvSpPr>
        <p:spPr bwMode="auto">
          <a:xfrm>
            <a:off x="5510223" y="3198833"/>
            <a:ext cx="204787" cy="123825"/>
          </a:xfrm>
          <a:custGeom>
            <a:avLst/>
            <a:gdLst>
              <a:gd name="T0" fmla="*/ 0 w 129"/>
              <a:gd name="T1" fmla="*/ 17 h 78"/>
              <a:gd name="T2" fmla="*/ 18 w 129"/>
              <a:gd name="T3" fmla="*/ 26 h 78"/>
              <a:gd name="T4" fmla="*/ 34 w 129"/>
              <a:gd name="T5" fmla="*/ 38 h 78"/>
              <a:gd name="T6" fmla="*/ 56 w 129"/>
              <a:gd name="T7" fmla="*/ 62 h 78"/>
              <a:gd name="T8" fmla="*/ 67 w 129"/>
              <a:gd name="T9" fmla="*/ 71 h 78"/>
              <a:gd name="T10" fmla="*/ 82 w 129"/>
              <a:gd name="T11" fmla="*/ 78 h 78"/>
              <a:gd name="T12" fmla="*/ 102 w 129"/>
              <a:gd name="T13" fmla="*/ 76 h 78"/>
              <a:gd name="T14" fmla="*/ 114 w 129"/>
              <a:gd name="T15" fmla="*/ 71 h 78"/>
              <a:gd name="T16" fmla="*/ 129 w 129"/>
              <a:gd name="T17" fmla="*/ 64 h 78"/>
              <a:gd name="T18" fmla="*/ 107 w 129"/>
              <a:gd name="T19" fmla="*/ 40 h 78"/>
              <a:gd name="T20" fmla="*/ 89 w 129"/>
              <a:gd name="T21" fmla="*/ 20 h 78"/>
              <a:gd name="T22" fmla="*/ 76 w 129"/>
              <a:gd name="T23" fmla="*/ 8 h 78"/>
              <a:gd name="T24" fmla="*/ 62 w 129"/>
              <a:gd name="T25" fmla="*/ 2 h 78"/>
              <a:gd name="T26" fmla="*/ 49 w 129"/>
              <a:gd name="T27" fmla="*/ 0 h 78"/>
              <a:gd name="T28" fmla="*/ 36 w 129"/>
              <a:gd name="T29" fmla="*/ 2 h 78"/>
              <a:gd name="T30" fmla="*/ 20 w 129"/>
              <a:gd name="T31" fmla="*/ 8 h 78"/>
              <a:gd name="T32" fmla="*/ 0 w 129"/>
              <a:gd name="T33" fmla="*/ 17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8">
                <a:moveTo>
                  <a:pt x="0" y="17"/>
                </a:moveTo>
                <a:lnTo>
                  <a:pt x="18" y="26"/>
                </a:lnTo>
                <a:lnTo>
                  <a:pt x="34" y="38"/>
                </a:lnTo>
                <a:lnTo>
                  <a:pt x="56" y="62"/>
                </a:lnTo>
                <a:lnTo>
                  <a:pt x="67" y="71"/>
                </a:lnTo>
                <a:lnTo>
                  <a:pt x="82" y="78"/>
                </a:lnTo>
                <a:lnTo>
                  <a:pt x="102" y="76"/>
                </a:lnTo>
                <a:lnTo>
                  <a:pt x="114" y="71"/>
                </a:lnTo>
                <a:lnTo>
                  <a:pt x="129" y="64"/>
                </a:lnTo>
                <a:lnTo>
                  <a:pt x="107" y="40"/>
                </a:lnTo>
                <a:lnTo>
                  <a:pt x="89" y="20"/>
                </a:lnTo>
                <a:lnTo>
                  <a:pt x="76" y="8"/>
                </a:lnTo>
                <a:lnTo>
                  <a:pt x="62" y="2"/>
                </a:lnTo>
                <a:lnTo>
                  <a:pt x="49" y="0"/>
                </a:lnTo>
                <a:lnTo>
                  <a:pt x="36" y="2"/>
                </a:lnTo>
                <a:lnTo>
                  <a:pt x="20" y="8"/>
                </a:lnTo>
                <a:lnTo>
                  <a:pt x="0" y="17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238" name="Freeform 166"/>
          <p:cNvSpPr/>
          <p:nvPr/>
        </p:nvSpPr>
        <p:spPr bwMode="auto">
          <a:xfrm>
            <a:off x="7018340" y="2643188"/>
            <a:ext cx="200025" cy="120650"/>
          </a:xfrm>
          <a:custGeom>
            <a:avLst/>
            <a:gdLst>
              <a:gd name="T0" fmla="*/ 0 w 126"/>
              <a:gd name="T1" fmla="*/ 17 h 76"/>
              <a:gd name="T2" fmla="*/ 17 w 126"/>
              <a:gd name="T3" fmla="*/ 26 h 76"/>
              <a:gd name="T4" fmla="*/ 31 w 126"/>
              <a:gd name="T5" fmla="*/ 38 h 76"/>
              <a:gd name="T6" fmla="*/ 53 w 126"/>
              <a:gd name="T7" fmla="*/ 62 h 76"/>
              <a:gd name="T8" fmla="*/ 64 w 126"/>
              <a:gd name="T9" fmla="*/ 71 h 76"/>
              <a:gd name="T10" fmla="*/ 80 w 126"/>
              <a:gd name="T11" fmla="*/ 76 h 76"/>
              <a:gd name="T12" fmla="*/ 100 w 126"/>
              <a:gd name="T13" fmla="*/ 76 h 76"/>
              <a:gd name="T14" fmla="*/ 111 w 126"/>
              <a:gd name="T15" fmla="*/ 71 h 76"/>
              <a:gd name="T16" fmla="*/ 126 w 126"/>
              <a:gd name="T17" fmla="*/ 65 h 76"/>
              <a:gd name="T18" fmla="*/ 104 w 126"/>
              <a:gd name="T19" fmla="*/ 38 h 76"/>
              <a:gd name="T20" fmla="*/ 88 w 126"/>
              <a:gd name="T21" fmla="*/ 20 h 76"/>
              <a:gd name="T22" fmla="*/ 73 w 126"/>
              <a:gd name="T23" fmla="*/ 6 h 76"/>
              <a:gd name="T24" fmla="*/ 60 w 126"/>
              <a:gd name="T25" fmla="*/ 2 h 76"/>
              <a:gd name="T26" fmla="*/ 48 w 126"/>
              <a:gd name="T27" fmla="*/ 0 h 76"/>
              <a:gd name="T28" fmla="*/ 35 w 126"/>
              <a:gd name="T29" fmla="*/ 2 h 76"/>
              <a:gd name="T30" fmla="*/ 17 w 126"/>
              <a:gd name="T31" fmla="*/ 9 h 76"/>
              <a:gd name="T32" fmla="*/ 0 w 126"/>
              <a:gd name="T33" fmla="*/ 1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6">
                <a:moveTo>
                  <a:pt x="0" y="17"/>
                </a:moveTo>
                <a:lnTo>
                  <a:pt x="17" y="26"/>
                </a:lnTo>
                <a:lnTo>
                  <a:pt x="31" y="38"/>
                </a:lnTo>
                <a:lnTo>
                  <a:pt x="53" y="62"/>
                </a:lnTo>
                <a:lnTo>
                  <a:pt x="64" y="71"/>
                </a:lnTo>
                <a:lnTo>
                  <a:pt x="80" y="76"/>
                </a:lnTo>
                <a:lnTo>
                  <a:pt x="100" y="76"/>
                </a:lnTo>
                <a:lnTo>
                  <a:pt x="111" y="71"/>
                </a:lnTo>
                <a:lnTo>
                  <a:pt x="126" y="65"/>
                </a:lnTo>
                <a:lnTo>
                  <a:pt x="104" y="38"/>
                </a:lnTo>
                <a:lnTo>
                  <a:pt x="88" y="20"/>
                </a:lnTo>
                <a:lnTo>
                  <a:pt x="73" y="6"/>
                </a:lnTo>
                <a:lnTo>
                  <a:pt x="60" y="2"/>
                </a:lnTo>
                <a:lnTo>
                  <a:pt x="48" y="0"/>
                </a:lnTo>
                <a:lnTo>
                  <a:pt x="35" y="2"/>
                </a:lnTo>
                <a:lnTo>
                  <a:pt x="17" y="9"/>
                </a:lnTo>
                <a:lnTo>
                  <a:pt x="0" y="17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240" name="Freeform 168"/>
          <p:cNvSpPr/>
          <p:nvPr/>
        </p:nvSpPr>
        <p:spPr bwMode="auto">
          <a:xfrm>
            <a:off x="5292735" y="2927350"/>
            <a:ext cx="201613" cy="120650"/>
          </a:xfrm>
          <a:custGeom>
            <a:avLst/>
            <a:gdLst>
              <a:gd name="T0" fmla="*/ 0 w 127"/>
              <a:gd name="T1" fmla="*/ 18 h 76"/>
              <a:gd name="T2" fmla="*/ 18 w 127"/>
              <a:gd name="T3" fmla="*/ 27 h 76"/>
              <a:gd name="T4" fmla="*/ 31 w 127"/>
              <a:gd name="T5" fmla="*/ 38 h 76"/>
              <a:gd name="T6" fmla="*/ 53 w 127"/>
              <a:gd name="T7" fmla="*/ 63 h 76"/>
              <a:gd name="T8" fmla="*/ 67 w 127"/>
              <a:gd name="T9" fmla="*/ 72 h 76"/>
              <a:gd name="T10" fmla="*/ 80 w 127"/>
              <a:gd name="T11" fmla="*/ 76 h 76"/>
              <a:gd name="T12" fmla="*/ 100 w 127"/>
              <a:gd name="T13" fmla="*/ 76 h 76"/>
              <a:gd name="T14" fmla="*/ 113 w 127"/>
              <a:gd name="T15" fmla="*/ 72 h 76"/>
              <a:gd name="T16" fmla="*/ 127 w 127"/>
              <a:gd name="T17" fmla="*/ 65 h 76"/>
              <a:gd name="T18" fmla="*/ 107 w 127"/>
              <a:gd name="T19" fmla="*/ 41 h 76"/>
              <a:gd name="T20" fmla="*/ 89 w 127"/>
              <a:gd name="T21" fmla="*/ 20 h 76"/>
              <a:gd name="T22" fmla="*/ 73 w 127"/>
              <a:gd name="T23" fmla="*/ 9 h 76"/>
              <a:gd name="T24" fmla="*/ 62 w 127"/>
              <a:gd name="T25" fmla="*/ 2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9 h 76"/>
              <a:gd name="T32" fmla="*/ 0 w 127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8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7" y="72"/>
                </a:lnTo>
                <a:lnTo>
                  <a:pt x="80" y="76"/>
                </a:lnTo>
                <a:lnTo>
                  <a:pt x="100" y="76"/>
                </a:lnTo>
                <a:lnTo>
                  <a:pt x="113" y="72"/>
                </a:lnTo>
                <a:lnTo>
                  <a:pt x="127" y="65"/>
                </a:lnTo>
                <a:lnTo>
                  <a:pt x="107" y="41"/>
                </a:lnTo>
                <a:lnTo>
                  <a:pt x="89" y="20"/>
                </a:lnTo>
                <a:lnTo>
                  <a:pt x="73" y="9"/>
                </a:lnTo>
                <a:lnTo>
                  <a:pt x="62" y="2"/>
                </a:lnTo>
                <a:lnTo>
                  <a:pt x="49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241" name="Freeform 169"/>
          <p:cNvSpPr/>
          <p:nvPr/>
        </p:nvSpPr>
        <p:spPr bwMode="auto">
          <a:xfrm>
            <a:off x="6672273" y="2744808"/>
            <a:ext cx="204787" cy="123825"/>
          </a:xfrm>
          <a:custGeom>
            <a:avLst/>
            <a:gdLst>
              <a:gd name="T0" fmla="*/ 0 w 129"/>
              <a:gd name="T1" fmla="*/ 20 h 78"/>
              <a:gd name="T2" fmla="*/ 20 w 129"/>
              <a:gd name="T3" fmla="*/ 27 h 78"/>
              <a:gd name="T4" fmla="*/ 34 w 129"/>
              <a:gd name="T5" fmla="*/ 38 h 78"/>
              <a:gd name="T6" fmla="*/ 56 w 129"/>
              <a:gd name="T7" fmla="*/ 63 h 78"/>
              <a:gd name="T8" fmla="*/ 67 w 129"/>
              <a:gd name="T9" fmla="*/ 74 h 78"/>
              <a:gd name="T10" fmla="*/ 82 w 129"/>
              <a:gd name="T11" fmla="*/ 78 h 78"/>
              <a:gd name="T12" fmla="*/ 102 w 129"/>
              <a:gd name="T13" fmla="*/ 76 h 78"/>
              <a:gd name="T14" fmla="*/ 113 w 129"/>
              <a:gd name="T15" fmla="*/ 72 h 78"/>
              <a:gd name="T16" fmla="*/ 129 w 129"/>
              <a:gd name="T17" fmla="*/ 67 h 78"/>
              <a:gd name="T18" fmla="*/ 107 w 129"/>
              <a:gd name="T19" fmla="*/ 40 h 78"/>
              <a:gd name="T20" fmla="*/ 91 w 129"/>
              <a:gd name="T21" fmla="*/ 20 h 78"/>
              <a:gd name="T22" fmla="*/ 76 w 129"/>
              <a:gd name="T23" fmla="*/ 9 h 78"/>
              <a:gd name="T24" fmla="*/ 62 w 129"/>
              <a:gd name="T25" fmla="*/ 2 h 78"/>
              <a:gd name="T26" fmla="*/ 51 w 129"/>
              <a:gd name="T27" fmla="*/ 0 h 78"/>
              <a:gd name="T28" fmla="*/ 36 w 129"/>
              <a:gd name="T29" fmla="*/ 4 h 78"/>
              <a:gd name="T30" fmla="*/ 20 w 129"/>
              <a:gd name="T31" fmla="*/ 11 h 78"/>
              <a:gd name="T32" fmla="*/ 0 w 129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8">
                <a:moveTo>
                  <a:pt x="0" y="20"/>
                </a:moveTo>
                <a:lnTo>
                  <a:pt x="20" y="27"/>
                </a:lnTo>
                <a:lnTo>
                  <a:pt x="34" y="38"/>
                </a:lnTo>
                <a:lnTo>
                  <a:pt x="56" y="63"/>
                </a:lnTo>
                <a:lnTo>
                  <a:pt x="67" y="74"/>
                </a:lnTo>
                <a:lnTo>
                  <a:pt x="82" y="78"/>
                </a:lnTo>
                <a:lnTo>
                  <a:pt x="102" y="76"/>
                </a:lnTo>
                <a:lnTo>
                  <a:pt x="113" y="72"/>
                </a:lnTo>
                <a:lnTo>
                  <a:pt x="129" y="67"/>
                </a:lnTo>
                <a:lnTo>
                  <a:pt x="107" y="40"/>
                </a:lnTo>
                <a:lnTo>
                  <a:pt x="91" y="20"/>
                </a:lnTo>
                <a:lnTo>
                  <a:pt x="76" y="9"/>
                </a:lnTo>
                <a:lnTo>
                  <a:pt x="62" y="2"/>
                </a:lnTo>
                <a:lnTo>
                  <a:pt x="51" y="0"/>
                </a:lnTo>
                <a:lnTo>
                  <a:pt x="36" y="4"/>
                </a:lnTo>
                <a:lnTo>
                  <a:pt x="20" y="11"/>
                </a:lnTo>
                <a:lnTo>
                  <a:pt x="0" y="20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242" name="Freeform 170"/>
          <p:cNvSpPr/>
          <p:nvPr/>
        </p:nvSpPr>
        <p:spPr bwMode="auto">
          <a:xfrm>
            <a:off x="6877052" y="2852758"/>
            <a:ext cx="200025" cy="123825"/>
          </a:xfrm>
          <a:custGeom>
            <a:avLst/>
            <a:gdLst>
              <a:gd name="T0" fmla="*/ 0 w 126"/>
              <a:gd name="T1" fmla="*/ 20 h 78"/>
              <a:gd name="T2" fmla="*/ 18 w 126"/>
              <a:gd name="T3" fmla="*/ 27 h 78"/>
              <a:gd name="T4" fmla="*/ 31 w 126"/>
              <a:gd name="T5" fmla="*/ 38 h 78"/>
              <a:gd name="T6" fmla="*/ 53 w 126"/>
              <a:gd name="T7" fmla="*/ 63 h 78"/>
              <a:gd name="T8" fmla="*/ 64 w 126"/>
              <a:gd name="T9" fmla="*/ 74 h 78"/>
              <a:gd name="T10" fmla="*/ 80 w 126"/>
              <a:gd name="T11" fmla="*/ 78 h 78"/>
              <a:gd name="T12" fmla="*/ 100 w 126"/>
              <a:gd name="T13" fmla="*/ 76 h 78"/>
              <a:gd name="T14" fmla="*/ 111 w 126"/>
              <a:gd name="T15" fmla="*/ 72 h 78"/>
              <a:gd name="T16" fmla="*/ 126 w 126"/>
              <a:gd name="T17" fmla="*/ 65 h 78"/>
              <a:gd name="T18" fmla="*/ 104 w 126"/>
              <a:gd name="T19" fmla="*/ 40 h 78"/>
              <a:gd name="T20" fmla="*/ 89 w 126"/>
              <a:gd name="T21" fmla="*/ 20 h 78"/>
              <a:gd name="T22" fmla="*/ 73 w 126"/>
              <a:gd name="T23" fmla="*/ 9 h 78"/>
              <a:gd name="T24" fmla="*/ 60 w 126"/>
              <a:gd name="T25" fmla="*/ 2 h 78"/>
              <a:gd name="T26" fmla="*/ 49 w 126"/>
              <a:gd name="T27" fmla="*/ 0 h 78"/>
              <a:gd name="T28" fmla="*/ 35 w 126"/>
              <a:gd name="T29" fmla="*/ 4 h 78"/>
              <a:gd name="T30" fmla="*/ 18 w 126"/>
              <a:gd name="T31" fmla="*/ 9 h 78"/>
              <a:gd name="T32" fmla="*/ 0 w 126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8">
                <a:moveTo>
                  <a:pt x="0" y="20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4" y="74"/>
                </a:lnTo>
                <a:lnTo>
                  <a:pt x="80" y="78"/>
                </a:lnTo>
                <a:lnTo>
                  <a:pt x="100" y="76"/>
                </a:lnTo>
                <a:lnTo>
                  <a:pt x="111" y="72"/>
                </a:lnTo>
                <a:lnTo>
                  <a:pt x="126" y="65"/>
                </a:lnTo>
                <a:lnTo>
                  <a:pt x="104" y="40"/>
                </a:lnTo>
                <a:lnTo>
                  <a:pt x="89" y="20"/>
                </a:lnTo>
                <a:lnTo>
                  <a:pt x="73" y="9"/>
                </a:lnTo>
                <a:lnTo>
                  <a:pt x="60" y="2"/>
                </a:lnTo>
                <a:lnTo>
                  <a:pt x="49" y="0"/>
                </a:lnTo>
                <a:lnTo>
                  <a:pt x="35" y="4"/>
                </a:lnTo>
                <a:lnTo>
                  <a:pt x="18" y="9"/>
                </a:lnTo>
                <a:lnTo>
                  <a:pt x="0" y="20"/>
                </a:lnTo>
                <a:close/>
              </a:path>
            </a:pathLst>
          </a:custGeom>
          <a:solidFill>
            <a:srgbClr val="BFFF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244" name="Freeform 172"/>
          <p:cNvSpPr/>
          <p:nvPr/>
        </p:nvSpPr>
        <p:spPr bwMode="auto">
          <a:xfrm>
            <a:off x="5997575" y="2914670"/>
            <a:ext cx="228600" cy="142875"/>
          </a:xfrm>
          <a:custGeom>
            <a:avLst/>
            <a:gdLst>
              <a:gd name="T0" fmla="*/ 15 w 144"/>
              <a:gd name="T1" fmla="*/ 9 h 90"/>
              <a:gd name="T2" fmla="*/ 20 w 144"/>
              <a:gd name="T3" fmla="*/ 18 h 90"/>
              <a:gd name="T4" fmla="*/ 26 w 144"/>
              <a:gd name="T5" fmla="*/ 25 h 90"/>
              <a:gd name="T6" fmla="*/ 35 w 144"/>
              <a:gd name="T7" fmla="*/ 29 h 90"/>
              <a:gd name="T8" fmla="*/ 49 w 144"/>
              <a:gd name="T9" fmla="*/ 31 h 90"/>
              <a:gd name="T10" fmla="*/ 42 w 144"/>
              <a:gd name="T11" fmla="*/ 18 h 90"/>
              <a:gd name="T12" fmla="*/ 44 w 144"/>
              <a:gd name="T13" fmla="*/ 9 h 90"/>
              <a:gd name="T14" fmla="*/ 49 w 144"/>
              <a:gd name="T15" fmla="*/ 0 h 90"/>
              <a:gd name="T16" fmla="*/ 69 w 144"/>
              <a:gd name="T17" fmla="*/ 22 h 90"/>
              <a:gd name="T18" fmla="*/ 82 w 144"/>
              <a:gd name="T19" fmla="*/ 29 h 90"/>
              <a:gd name="T20" fmla="*/ 97 w 144"/>
              <a:gd name="T21" fmla="*/ 36 h 90"/>
              <a:gd name="T22" fmla="*/ 93 w 144"/>
              <a:gd name="T23" fmla="*/ 29 h 90"/>
              <a:gd name="T24" fmla="*/ 91 w 144"/>
              <a:gd name="T25" fmla="*/ 22 h 90"/>
              <a:gd name="T26" fmla="*/ 93 w 144"/>
              <a:gd name="T27" fmla="*/ 14 h 90"/>
              <a:gd name="T28" fmla="*/ 97 w 144"/>
              <a:gd name="T29" fmla="*/ 5 h 90"/>
              <a:gd name="T30" fmla="*/ 106 w 144"/>
              <a:gd name="T31" fmla="*/ 20 h 90"/>
              <a:gd name="T32" fmla="*/ 117 w 144"/>
              <a:gd name="T33" fmla="*/ 34 h 90"/>
              <a:gd name="T34" fmla="*/ 144 w 144"/>
              <a:gd name="T35" fmla="*/ 56 h 90"/>
              <a:gd name="T36" fmla="*/ 122 w 144"/>
              <a:gd name="T37" fmla="*/ 78 h 90"/>
              <a:gd name="T38" fmla="*/ 106 w 144"/>
              <a:gd name="T39" fmla="*/ 87 h 90"/>
              <a:gd name="T40" fmla="*/ 86 w 144"/>
              <a:gd name="T41" fmla="*/ 90 h 90"/>
              <a:gd name="T42" fmla="*/ 57 w 144"/>
              <a:gd name="T43" fmla="*/ 87 h 90"/>
              <a:gd name="T44" fmla="*/ 46 w 144"/>
              <a:gd name="T45" fmla="*/ 81 h 90"/>
              <a:gd name="T46" fmla="*/ 40 w 144"/>
              <a:gd name="T47" fmla="*/ 70 h 90"/>
              <a:gd name="T48" fmla="*/ 33 w 144"/>
              <a:gd name="T49" fmla="*/ 74 h 90"/>
              <a:gd name="T50" fmla="*/ 24 w 144"/>
              <a:gd name="T51" fmla="*/ 74 h 90"/>
              <a:gd name="T52" fmla="*/ 11 w 144"/>
              <a:gd name="T53" fmla="*/ 70 h 90"/>
              <a:gd name="T54" fmla="*/ 4 w 144"/>
              <a:gd name="T55" fmla="*/ 61 h 90"/>
              <a:gd name="T56" fmla="*/ 2 w 144"/>
              <a:gd name="T57" fmla="*/ 52 h 90"/>
              <a:gd name="T58" fmla="*/ 0 w 144"/>
              <a:gd name="T59" fmla="*/ 36 h 90"/>
              <a:gd name="T60" fmla="*/ 0 w 144"/>
              <a:gd name="T61" fmla="*/ 27 h 90"/>
              <a:gd name="T62" fmla="*/ 4 w 144"/>
              <a:gd name="T63" fmla="*/ 20 h 90"/>
              <a:gd name="T64" fmla="*/ 15 w 144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9" y="31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7" y="36"/>
                </a:lnTo>
                <a:lnTo>
                  <a:pt x="93" y="29"/>
                </a:lnTo>
                <a:lnTo>
                  <a:pt x="91" y="22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4" y="56"/>
                </a:lnTo>
                <a:lnTo>
                  <a:pt x="122" y="78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6"/>
                </a:lnTo>
                <a:lnTo>
                  <a:pt x="0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245" name="Freeform 173"/>
          <p:cNvSpPr/>
          <p:nvPr/>
        </p:nvSpPr>
        <p:spPr bwMode="auto">
          <a:xfrm>
            <a:off x="5148273" y="3202008"/>
            <a:ext cx="225425" cy="141287"/>
          </a:xfrm>
          <a:custGeom>
            <a:avLst/>
            <a:gdLst>
              <a:gd name="T0" fmla="*/ 13 w 142"/>
              <a:gd name="T1" fmla="*/ 6 h 89"/>
              <a:gd name="T2" fmla="*/ 20 w 142"/>
              <a:gd name="T3" fmla="*/ 15 h 89"/>
              <a:gd name="T4" fmla="*/ 27 w 142"/>
              <a:gd name="T5" fmla="*/ 22 h 89"/>
              <a:gd name="T6" fmla="*/ 36 w 142"/>
              <a:gd name="T7" fmla="*/ 27 h 89"/>
              <a:gd name="T8" fmla="*/ 49 w 142"/>
              <a:gd name="T9" fmla="*/ 29 h 89"/>
              <a:gd name="T10" fmla="*/ 42 w 142"/>
              <a:gd name="T11" fmla="*/ 18 h 89"/>
              <a:gd name="T12" fmla="*/ 44 w 142"/>
              <a:gd name="T13" fmla="*/ 9 h 89"/>
              <a:gd name="T14" fmla="*/ 49 w 142"/>
              <a:gd name="T15" fmla="*/ 0 h 89"/>
              <a:gd name="T16" fmla="*/ 69 w 142"/>
              <a:gd name="T17" fmla="*/ 20 h 89"/>
              <a:gd name="T18" fmla="*/ 82 w 142"/>
              <a:gd name="T19" fmla="*/ 29 h 89"/>
              <a:gd name="T20" fmla="*/ 98 w 142"/>
              <a:gd name="T21" fmla="*/ 33 h 89"/>
              <a:gd name="T22" fmla="*/ 93 w 142"/>
              <a:gd name="T23" fmla="*/ 27 h 89"/>
              <a:gd name="T24" fmla="*/ 91 w 142"/>
              <a:gd name="T25" fmla="*/ 20 h 89"/>
              <a:gd name="T26" fmla="*/ 93 w 142"/>
              <a:gd name="T27" fmla="*/ 13 h 89"/>
              <a:gd name="T28" fmla="*/ 98 w 142"/>
              <a:gd name="T29" fmla="*/ 4 h 89"/>
              <a:gd name="T30" fmla="*/ 107 w 142"/>
              <a:gd name="T31" fmla="*/ 20 h 89"/>
              <a:gd name="T32" fmla="*/ 118 w 142"/>
              <a:gd name="T33" fmla="*/ 33 h 89"/>
              <a:gd name="T34" fmla="*/ 142 w 142"/>
              <a:gd name="T35" fmla="*/ 56 h 89"/>
              <a:gd name="T36" fmla="*/ 122 w 142"/>
              <a:gd name="T37" fmla="*/ 78 h 89"/>
              <a:gd name="T38" fmla="*/ 107 w 142"/>
              <a:gd name="T39" fmla="*/ 85 h 89"/>
              <a:gd name="T40" fmla="*/ 84 w 142"/>
              <a:gd name="T41" fmla="*/ 89 h 89"/>
              <a:gd name="T42" fmla="*/ 58 w 142"/>
              <a:gd name="T43" fmla="*/ 85 h 89"/>
              <a:gd name="T44" fmla="*/ 47 w 142"/>
              <a:gd name="T45" fmla="*/ 80 h 89"/>
              <a:gd name="T46" fmla="*/ 40 w 142"/>
              <a:gd name="T47" fmla="*/ 67 h 89"/>
              <a:gd name="T48" fmla="*/ 31 w 142"/>
              <a:gd name="T49" fmla="*/ 71 h 89"/>
              <a:gd name="T50" fmla="*/ 24 w 142"/>
              <a:gd name="T51" fmla="*/ 74 h 89"/>
              <a:gd name="T52" fmla="*/ 11 w 142"/>
              <a:gd name="T53" fmla="*/ 67 h 89"/>
              <a:gd name="T54" fmla="*/ 4 w 142"/>
              <a:gd name="T55" fmla="*/ 60 h 89"/>
              <a:gd name="T56" fmla="*/ 0 w 142"/>
              <a:gd name="T57" fmla="*/ 51 h 89"/>
              <a:gd name="T58" fmla="*/ 0 w 142"/>
              <a:gd name="T59" fmla="*/ 33 h 89"/>
              <a:gd name="T60" fmla="*/ 0 w 142"/>
              <a:gd name="T61" fmla="*/ 27 h 89"/>
              <a:gd name="T62" fmla="*/ 2 w 142"/>
              <a:gd name="T63" fmla="*/ 20 h 89"/>
              <a:gd name="T64" fmla="*/ 13 w 142"/>
              <a:gd name="T65" fmla="*/ 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247" name="Freeform 175"/>
          <p:cNvSpPr/>
          <p:nvPr/>
        </p:nvSpPr>
        <p:spPr bwMode="auto">
          <a:xfrm>
            <a:off x="5715000" y="3287733"/>
            <a:ext cx="228600" cy="141287"/>
          </a:xfrm>
          <a:custGeom>
            <a:avLst/>
            <a:gdLst>
              <a:gd name="T0" fmla="*/ 16 w 144"/>
              <a:gd name="T1" fmla="*/ 8 h 89"/>
              <a:gd name="T2" fmla="*/ 20 w 144"/>
              <a:gd name="T3" fmla="*/ 17 h 89"/>
              <a:gd name="T4" fmla="*/ 27 w 144"/>
              <a:gd name="T5" fmla="*/ 24 h 89"/>
              <a:gd name="T6" fmla="*/ 36 w 144"/>
              <a:gd name="T7" fmla="*/ 29 h 89"/>
              <a:gd name="T8" fmla="*/ 49 w 144"/>
              <a:gd name="T9" fmla="*/ 31 h 89"/>
              <a:gd name="T10" fmla="*/ 42 w 144"/>
              <a:gd name="T11" fmla="*/ 17 h 89"/>
              <a:gd name="T12" fmla="*/ 44 w 144"/>
              <a:gd name="T13" fmla="*/ 8 h 89"/>
              <a:gd name="T14" fmla="*/ 49 w 144"/>
              <a:gd name="T15" fmla="*/ 0 h 89"/>
              <a:gd name="T16" fmla="*/ 69 w 144"/>
              <a:gd name="T17" fmla="*/ 22 h 89"/>
              <a:gd name="T18" fmla="*/ 82 w 144"/>
              <a:gd name="T19" fmla="*/ 29 h 89"/>
              <a:gd name="T20" fmla="*/ 98 w 144"/>
              <a:gd name="T21" fmla="*/ 33 h 89"/>
              <a:gd name="T22" fmla="*/ 93 w 144"/>
              <a:gd name="T23" fmla="*/ 29 h 89"/>
              <a:gd name="T24" fmla="*/ 91 w 144"/>
              <a:gd name="T25" fmla="*/ 22 h 89"/>
              <a:gd name="T26" fmla="*/ 93 w 144"/>
              <a:gd name="T27" fmla="*/ 13 h 89"/>
              <a:gd name="T28" fmla="*/ 98 w 144"/>
              <a:gd name="T29" fmla="*/ 4 h 89"/>
              <a:gd name="T30" fmla="*/ 107 w 144"/>
              <a:gd name="T31" fmla="*/ 20 h 89"/>
              <a:gd name="T32" fmla="*/ 118 w 144"/>
              <a:gd name="T33" fmla="*/ 33 h 89"/>
              <a:gd name="T34" fmla="*/ 144 w 144"/>
              <a:gd name="T35" fmla="*/ 56 h 89"/>
              <a:gd name="T36" fmla="*/ 122 w 144"/>
              <a:gd name="T37" fmla="*/ 78 h 89"/>
              <a:gd name="T38" fmla="*/ 109 w 144"/>
              <a:gd name="T39" fmla="*/ 87 h 89"/>
              <a:gd name="T40" fmla="*/ 87 w 144"/>
              <a:gd name="T41" fmla="*/ 89 h 89"/>
              <a:gd name="T42" fmla="*/ 58 w 144"/>
              <a:gd name="T43" fmla="*/ 87 h 89"/>
              <a:gd name="T44" fmla="*/ 47 w 144"/>
              <a:gd name="T45" fmla="*/ 80 h 89"/>
              <a:gd name="T46" fmla="*/ 40 w 144"/>
              <a:gd name="T47" fmla="*/ 69 h 89"/>
              <a:gd name="T48" fmla="*/ 33 w 144"/>
              <a:gd name="T49" fmla="*/ 73 h 89"/>
              <a:gd name="T50" fmla="*/ 25 w 144"/>
              <a:gd name="T51" fmla="*/ 73 h 89"/>
              <a:gd name="T52" fmla="*/ 11 w 144"/>
              <a:gd name="T53" fmla="*/ 69 h 89"/>
              <a:gd name="T54" fmla="*/ 5 w 144"/>
              <a:gd name="T55" fmla="*/ 60 h 89"/>
              <a:gd name="T56" fmla="*/ 2 w 144"/>
              <a:gd name="T57" fmla="*/ 53 h 89"/>
              <a:gd name="T58" fmla="*/ 0 w 144"/>
              <a:gd name="T59" fmla="*/ 33 h 89"/>
              <a:gd name="T60" fmla="*/ 0 w 144"/>
              <a:gd name="T61" fmla="*/ 26 h 89"/>
              <a:gd name="T62" fmla="*/ 5 w 144"/>
              <a:gd name="T63" fmla="*/ 20 h 89"/>
              <a:gd name="T64" fmla="*/ 16 w 144"/>
              <a:gd name="T65" fmla="*/ 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89">
                <a:moveTo>
                  <a:pt x="16" y="8"/>
                </a:moveTo>
                <a:lnTo>
                  <a:pt x="20" y="17"/>
                </a:lnTo>
                <a:lnTo>
                  <a:pt x="27" y="24"/>
                </a:lnTo>
                <a:lnTo>
                  <a:pt x="36" y="29"/>
                </a:lnTo>
                <a:lnTo>
                  <a:pt x="49" y="31"/>
                </a:lnTo>
                <a:lnTo>
                  <a:pt x="42" y="17"/>
                </a:lnTo>
                <a:lnTo>
                  <a:pt x="44" y="8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4" y="56"/>
                </a:lnTo>
                <a:lnTo>
                  <a:pt x="122" y="78"/>
                </a:lnTo>
                <a:lnTo>
                  <a:pt x="109" y="87"/>
                </a:lnTo>
                <a:lnTo>
                  <a:pt x="87" y="89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3" y="73"/>
                </a:lnTo>
                <a:lnTo>
                  <a:pt x="25" y="73"/>
                </a:lnTo>
                <a:lnTo>
                  <a:pt x="11" y="69"/>
                </a:lnTo>
                <a:lnTo>
                  <a:pt x="5" y="60"/>
                </a:lnTo>
                <a:lnTo>
                  <a:pt x="2" y="53"/>
                </a:lnTo>
                <a:lnTo>
                  <a:pt x="0" y="33"/>
                </a:lnTo>
                <a:lnTo>
                  <a:pt x="0" y="26"/>
                </a:lnTo>
                <a:lnTo>
                  <a:pt x="5" y="20"/>
                </a:lnTo>
                <a:lnTo>
                  <a:pt x="16" y="8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248" name="Freeform 176"/>
          <p:cNvSpPr/>
          <p:nvPr/>
        </p:nvSpPr>
        <p:spPr bwMode="auto">
          <a:xfrm>
            <a:off x="7451735" y="2997220"/>
            <a:ext cx="225425" cy="142875"/>
          </a:xfrm>
          <a:custGeom>
            <a:avLst/>
            <a:gdLst>
              <a:gd name="T0" fmla="*/ 16 w 142"/>
              <a:gd name="T1" fmla="*/ 9 h 90"/>
              <a:gd name="T2" fmla="*/ 20 w 142"/>
              <a:gd name="T3" fmla="*/ 18 h 90"/>
              <a:gd name="T4" fmla="*/ 27 w 142"/>
              <a:gd name="T5" fmla="*/ 25 h 90"/>
              <a:gd name="T6" fmla="*/ 38 w 142"/>
              <a:gd name="T7" fmla="*/ 29 h 90"/>
              <a:gd name="T8" fmla="*/ 49 w 142"/>
              <a:gd name="T9" fmla="*/ 31 h 90"/>
              <a:gd name="T10" fmla="*/ 43 w 142"/>
              <a:gd name="T11" fmla="*/ 18 h 90"/>
              <a:gd name="T12" fmla="*/ 45 w 142"/>
              <a:gd name="T13" fmla="*/ 9 h 90"/>
              <a:gd name="T14" fmla="*/ 49 w 142"/>
              <a:gd name="T15" fmla="*/ 0 h 90"/>
              <a:gd name="T16" fmla="*/ 69 w 142"/>
              <a:gd name="T17" fmla="*/ 22 h 90"/>
              <a:gd name="T18" fmla="*/ 83 w 142"/>
              <a:gd name="T19" fmla="*/ 29 h 90"/>
              <a:gd name="T20" fmla="*/ 98 w 142"/>
              <a:gd name="T21" fmla="*/ 34 h 90"/>
              <a:gd name="T22" fmla="*/ 94 w 142"/>
              <a:gd name="T23" fmla="*/ 29 h 90"/>
              <a:gd name="T24" fmla="*/ 91 w 142"/>
              <a:gd name="T25" fmla="*/ 22 h 90"/>
              <a:gd name="T26" fmla="*/ 94 w 142"/>
              <a:gd name="T27" fmla="*/ 13 h 90"/>
              <a:gd name="T28" fmla="*/ 98 w 142"/>
              <a:gd name="T29" fmla="*/ 5 h 90"/>
              <a:gd name="T30" fmla="*/ 107 w 142"/>
              <a:gd name="T31" fmla="*/ 20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8 h 90"/>
              <a:gd name="T38" fmla="*/ 109 w 142"/>
              <a:gd name="T39" fmla="*/ 87 h 90"/>
              <a:gd name="T40" fmla="*/ 87 w 142"/>
              <a:gd name="T41" fmla="*/ 90 h 90"/>
              <a:gd name="T42" fmla="*/ 58 w 142"/>
              <a:gd name="T43" fmla="*/ 87 h 90"/>
              <a:gd name="T44" fmla="*/ 47 w 142"/>
              <a:gd name="T45" fmla="*/ 81 h 90"/>
              <a:gd name="T46" fmla="*/ 40 w 142"/>
              <a:gd name="T47" fmla="*/ 70 h 90"/>
              <a:gd name="T48" fmla="*/ 34 w 142"/>
              <a:gd name="T49" fmla="*/ 74 h 90"/>
              <a:gd name="T50" fmla="*/ 27 w 142"/>
              <a:gd name="T51" fmla="*/ 74 h 90"/>
              <a:gd name="T52" fmla="*/ 11 w 142"/>
              <a:gd name="T53" fmla="*/ 70 h 90"/>
              <a:gd name="T54" fmla="*/ 5 w 142"/>
              <a:gd name="T55" fmla="*/ 61 h 90"/>
              <a:gd name="T56" fmla="*/ 3 w 142"/>
              <a:gd name="T57" fmla="*/ 54 h 90"/>
              <a:gd name="T58" fmla="*/ 0 w 142"/>
              <a:gd name="T59" fmla="*/ 34 h 90"/>
              <a:gd name="T60" fmla="*/ 0 w 142"/>
              <a:gd name="T61" fmla="*/ 27 h 90"/>
              <a:gd name="T62" fmla="*/ 5 w 142"/>
              <a:gd name="T63" fmla="*/ 20 h 90"/>
              <a:gd name="T64" fmla="*/ 16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29"/>
                </a:lnTo>
                <a:lnTo>
                  <a:pt x="49" y="31"/>
                </a:lnTo>
                <a:lnTo>
                  <a:pt x="43" y="18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3" y="29"/>
                </a:lnTo>
                <a:lnTo>
                  <a:pt x="98" y="34"/>
                </a:lnTo>
                <a:lnTo>
                  <a:pt x="94" y="29"/>
                </a:lnTo>
                <a:lnTo>
                  <a:pt x="91" y="22"/>
                </a:lnTo>
                <a:lnTo>
                  <a:pt x="94" y="13"/>
                </a:lnTo>
                <a:lnTo>
                  <a:pt x="98" y="5"/>
                </a:lnTo>
                <a:lnTo>
                  <a:pt x="107" y="20"/>
                </a:lnTo>
                <a:lnTo>
                  <a:pt x="118" y="34"/>
                </a:lnTo>
                <a:lnTo>
                  <a:pt x="142" y="56"/>
                </a:lnTo>
                <a:lnTo>
                  <a:pt x="122" y="78"/>
                </a:lnTo>
                <a:lnTo>
                  <a:pt x="109" y="87"/>
                </a:lnTo>
                <a:lnTo>
                  <a:pt x="87" y="90"/>
                </a:lnTo>
                <a:lnTo>
                  <a:pt x="58" y="87"/>
                </a:lnTo>
                <a:lnTo>
                  <a:pt x="47" y="81"/>
                </a:lnTo>
                <a:lnTo>
                  <a:pt x="40" y="70"/>
                </a:lnTo>
                <a:lnTo>
                  <a:pt x="34" y="74"/>
                </a:lnTo>
                <a:lnTo>
                  <a:pt x="27" y="74"/>
                </a:lnTo>
                <a:lnTo>
                  <a:pt x="11" y="70"/>
                </a:lnTo>
                <a:lnTo>
                  <a:pt x="5" y="61"/>
                </a:lnTo>
                <a:lnTo>
                  <a:pt x="3" y="54"/>
                </a:lnTo>
                <a:lnTo>
                  <a:pt x="0" y="34"/>
                </a:lnTo>
                <a:lnTo>
                  <a:pt x="0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249" name="Freeform 177"/>
          <p:cNvSpPr/>
          <p:nvPr/>
        </p:nvSpPr>
        <p:spPr bwMode="auto">
          <a:xfrm>
            <a:off x="6704013" y="2944833"/>
            <a:ext cx="228600" cy="142875"/>
          </a:xfrm>
          <a:custGeom>
            <a:avLst/>
            <a:gdLst>
              <a:gd name="T0" fmla="*/ 16 w 144"/>
              <a:gd name="T1" fmla="*/ 7 h 90"/>
              <a:gd name="T2" fmla="*/ 20 w 144"/>
              <a:gd name="T3" fmla="*/ 18 h 90"/>
              <a:gd name="T4" fmla="*/ 29 w 144"/>
              <a:gd name="T5" fmla="*/ 25 h 90"/>
              <a:gd name="T6" fmla="*/ 38 w 144"/>
              <a:gd name="T7" fmla="*/ 27 h 90"/>
              <a:gd name="T8" fmla="*/ 49 w 144"/>
              <a:gd name="T9" fmla="*/ 29 h 90"/>
              <a:gd name="T10" fmla="*/ 44 w 144"/>
              <a:gd name="T11" fmla="*/ 18 h 90"/>
              <a:gd name="T12" fmla="*/ 44 w 144"/>
              <a:gd name="T13" fmla="*/ 9 h 90"/>
              <a:gd name="T14" fmla="*/ 49 w 144"/>
              <a:gd name="T15" fmla="*/ 0 h 90"/>
              <a:gd name="T16" fmla="*/ 71 w 144"/>
              <a:gd name="T17" fmla="*/ 22 h 90"/>
              <a:gd name="T18" fmla="*/ 84 w 144"/>
              <a:gd name="T19" fmla="*/ 29 h 90"/>
              <a:gd name="T20" fmla="*/ 100 w 144"/>
              <a:gd name="T21" fmla="*/ 34 h 90"/>
              <a:gd name="T22" fmla="*/ 93 w 144"/>
              <a:gd name="T23" fmla="*/ 27 h 90"/>
              <a:gd name="T24" fmla="*/ 93 w 144"/>
              <a:gd name="T25" fmla="*/ 20 h 90"/>
              <a:gd name="T26" fmla="*/ 93 w 144"/>
              <a:gd name="T27" fmla="*/ 14 h 90"/>
              <a:gd name="T28" fmla="*/ 100 w 144"/>
              <a:gd name="T29" fmla="*/ 5 h 90"/>
              <a:gd name="T30" fmla="*/ 109 w 144"/>
              <a:gd name="T31" fmla="*/ 20 h 90"/>
              <a:gd name="T32" fmla="*/ 120 w 144"/>
              <a:gd name="T33" fmla="*/ 34 h 90"/>
              <a:gd name="T34" fmla="*/ 144 w 144"/>
              <a:gd name="T35" fmla="*/ 54 h 90"/>
              <a:gd name="T36" fmla="*/ 124 w 144"/>
              <a:gd name="T37" fmla="*/ 78 h 90"/>
              <a:gd name="T38" fmla="*/ 109 w 144"/>
              <a:gd name="T39" fmla="*/ 85 h 90"/>
              <a:gd name="T40" fmla="*/ 87 w 144"/>
              <a:gd name="T41" fmla="*/ 90 h 90"/>
              <a:gd name="T42" fmla="*/ 60 w 144"/>
              <a:gd name="T43" fmla="*/ 85 h 90"/>
              <a:gd name="T44" fmla="*/ 49 w 144"/>
              <a:gd name="T45" fmla="*/ 81 h 90"/>
              <a:gd name="T46" fmla="*/ 40 w 144"/>
              <a:gd name="T47" fmla="*/ 70 h 90"/>
              <a:gd name="T48" fmla="*/ 33 w 144"/>
              <a:gd name="T49" fmla="*/ 72 h 90"/>
              <a:gd name="T50" fmla="*/ 27 w 144"/>
              <a:gd name="T51" fmla="*/ 74 h 90"/>
              <a:gd name="T52" fmla="*/ 13 w 144"/>
              <a:gd name="T53" fmla="*/ 67 h 90"/>
              <a:gd name="T54" fmla="*/ 7 w 144"/>
              <a:gd name="T55" fmla="*/ 61 h 90"/>
              <a:gd name="T56" fmla="*/ 2 w 144"/>
              <a:gd name="T57" fmla="*/ 52 h 90"/>
              <a:gd name="T58" fmla="*/ 0 w 144"/>
              <a:gd name="T59" fmla="*/ 34 h 90"/>
              <a:gd name="T60" fmla="*/ 2 w 144"/>
              <a:gd name="T61" fmla="*/ 27 h 90"/>
              <a:gd name="T62" fmla="*/ 4 w 144"/>
              <a:gd name="T63" fmla="*/ 20 h 90"/>
              <a:gd name="T64" fmla="*/ 16 w 144"/>
              <a:gd name="T65" fmla="*/ 7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6" y="7"/>
                </a:moveTo>
                <a:lnTo>
                  <a:pt x="20" y="18"/>
                </a:lnTo>
                <a:lnTo>
                  <a:pt x="29" y="25"/>
                </a:lnTo>
                <a:lnTo>
                  <a:pt x="38" y="27"/>
                </a:lnTo>
                <a:lnTo>
                  <a:pt x="49" y="29"/>
                </a:lnTo>
                <a:lnTo>
                  <a:pt x="44" y="18"/>
                </a:lnTo>
                <a:lnTo>
                  <a:pt x="44" y="9"/>
                </a:lnTo>
                <a:lnTo>
                  <a:pt x="49" y="0"/>
                </a:lnTo>
                <a:lnTo>
                  <a:pt x="71" y="22"/>
                </a:lnTo>
                <a:lnTo>
                  <a:pt x="84" y="29"/>
                </a:lnTo>
                <a:lnTo>
                  <a:pt x="100" y="34"/>
                </a:lnTo>
                <a:lnTo>
                  <a:pt x="93" y="27"/>
                </a:lnTo>
                <a:lnTo>
                  <a:pt x="93" y="20"/>
                </a:lnTo>
                <a:lnTo>
                  <a:pt x="93" y="14"/>
                </a:lnTo>
                <a:lnTo>
                  <a:pt x="100" y="5"/>
                </a:lnTo>
                <a:lnTo>
                  <a:pt x="109" y="20"/>
                </a:lnTo>
                <a:lnTo>
                  <a:pt x="120" y="34"/>
                </a:lnTo>
                <a:lnTo>
                  <a:pt x="144" y="54"/>
                </a:lnTo>
                <a:lnTo>
                  <a:pt x="124" y="78"/>
                </a:lnTo>
                <a:lnTo>
                  <a:pt x="109" y="85"/>
                </a:lnTo>
                <a:lnTo>
                  <a:pt x="87" y="90"/>
                </a:lnTo>
                <a:lnTo>
                  <a:pt x="60" y="85"/>
                </a:lnTo>
                <a:lnTo>
                  <a:pt x="49" y="81"/>
                </a:lnTo>
                <a:lnTo>
                  <a:pt x="40" y="70"/>
                </a:lnTo>
                <a:lnTo>
                  <a:pt x="33" y="72"/>
                </a:lnTo>
                <a:lnTo>
                  <a:pt x="27" y="74"/>
                </a:lnTo>
                <a:lnTo>
                  <a:pt x="13" y="67"/>
                </a:lnTo>
                <a:lnTo>
                  <a:pt x="7" y="61"/>
                </a:lnTo>
                <a:lnTo>
                  <a:pt x="2" y="52"/>
                </a:lnTo>
                <a:lnTo>
                  <a:pt x="0" y="34"/>
                </a:lnTo>
                <a:lnTo>
                  <a:pt x="2" y="27"/>
                </a:lnTo>
                <a:lnTo>
                  <a:pt x="4" y="20"/>
                </a:lnTo>
                <a:lnTo>
                  <a:pt x="16" y="7"/>
                </a:lnTo>
                <a:close/>
              </a:path>
            </a:pathLst>
          </a:custGeom>
          <a:solidFill>
            <a:srgbClr val="FFB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250" name="Freeform 178"/>
          <p:cNvSpPr/>
          <p:nvPr/>
        </p:nvSpPr>
        <p:spPr bwMode="auto">
          <a:xfrm>
            <a:off x="7177098" y="2830513"/>
            <a:ext cx="225425" cy="146050"/>
          </a:xfrm>
          <a:custGeom>
            <a:avLst/>
            <a:gdLst>
              <a:gd name="T0" fmla="*/ 15 w 142"/>
              <a:gd name="T1" fmla="*/ 9 h 92"/>
              <a:gd name="T2" fmla="*/ 20 w 142"/>
              <a:gd name="T3" fmla="*/ 18 h 92"/>
              <a:gd name="T4" fmla="*/ 26 w 142"/>
              <a:gd name="T5" fmla="*/ 25 h 92"/>
              <a:gd name="T6" fmla="*/ 35 w 142"/>
              <a:gd name="T7" fmla="*/ 29 h 92"/>
              <a:gd name="T8" fmla="*/ 48 w 142"/>
              <a:gd name="T9" fmla="*/ 32 h 92"/>
              <a:gd name="T10" fmla="*/ 42 w 142"/>
              <a:gd name="T11" fmla="*/ 18 h 92"/>
              <a:gd name="T12" fmla="*/ 44 w 142"/>
              <a:gd name="T13" fmla="*/ 12 h 92"/>
              <a:gd name="T14" fmla="*/ 48 w 142"/>
              <a:gd name="T15" fmla="*/ 0 h 92"/>
              <a:gd name="T16" fmla="*/ 68 w 142"/>
              <a:gd name="T17" fmla="*/ 23 h 92"/>
              <a:gd name="T18" fmla="*/ 82 w 142"/>
              <a:gd name="T19" fmla="*/ 32 h 92"/>
              <a:gd name="T20" fmla="*/ 97 w 142"/>
              <a:gd name="T21" fmla="*/ 36 h 92"/>
              <a:gd name="T22" fmla="*/ 93 w 142"/>
              <a:gd name="T23" fmla="*/ 29 h 92"/>
              <a:gd name="T24" fmla="*/ 91 w 142"/>
              <a:gd name="T25" fmla="*/ 23 h 92"/>
              <a:gd name="T26" fmla="*/ 93 w 142"/>
              <a:gd name="T27" fmla="*/ 16 h 92"/>
              <a:gd name="T28" fmla="*/ 97 w 142"/>
              <a:gd name="T29" fmla="*/ 5 h 92"/>
              <a:gd name="T30" fmla="*/ 106 w 142"/>
              <a:gd name="T31" fmla="*/ 23 h 92"/>
              <a:gd name="T32" fmla="*/ 117 w 142"/>
              <a:gd name="T33" fmla="*/ 36 h 92"/>
              <a:gd name="T34" fmla="*/ 142 w 142"/>
              <a:gd name="T35" fmla="*/ 56 h 92"/>
              <a:gd name="T36" fmla="*/ 122 w 142"/>
              <a:gd name="T37" fmla="*/ 81 h 92"/>
              <a:gd name="T38" fmla="*/ 106 w 142"/>
              <a:gd name="T39" fmla="*/ 88 h 92"/>
              <a:gd name="T40" fmla="*/ 86 w 142"/>
              <a:gd name="T41" fmla="*/ 92 h 92"/>
              <a:gd name="T42" fmla="*/ 57 w 142"/>
              <a:gd name="T43" fmla="*/ 88 h 92"/>
              <a:gd name="T44" fmla="*/ 46 w 142"/>
              <a:gd name="T45" fmla="*/ 83 h 92"/>
              <a:gd name="T46" fmla="*/ 40 w 142"/>
              <a:gd name="T47" fmla="*/ 70 h 92"/>
              <a:gd name="T48" fmla="*/ 33 w 142"/>
              <a:gd name="T49" fmla="*/ 74 h 92"/>
              <a:gd name="T50" fmla="*/ 24 w 142"/>
              <a:gd name="T51" fmla="*/ 74 h 92"/>
              <a:gd name="T52" fmla="*/ 11 w 142"/>
              <a:gd name="T53" fmla="*/ 70 h 92"/>
              <a:gd name="T54" fmla="*/ 4 w 142"/>
              <a:gd name="T55" fmla="*/ 63 h 92"/>
              <a:gd name="T56" fmla="*/ 2 w 142"/>
              <a:gd name="T57" fmla="*/ 54 h 92"/>
              <a:gd name="T58" fmla="*/ 0 w 142"/>
              <a:gd name="T59" fmla="*/ 36 h 92"/>
              <a:gd name="T60" fmla="*/ 0 w 142"/>
              <a:gd name="T61" fmla="*/ 27 h 92"/>
              <a:gd name="T62" fmla="*/ 4 w 142"/>
              <a:gd name="T63" fmla="*/ 21 h 92"/>
              <a:gd name="T64" fmla="*/ 15 w 142"/>
              <a:gd name="T65" fmla="*/ 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2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2"/>
                </a:lnTo>
                <a:lnTo>
                  <a:pt x="42" y="18"/>
                </a:lnTo>
                <a:lnTo>
                  <a:pt x="44" y="12"/>
                </a:lnTo>
                <a:lnTo>
                  <a:pt x="48" y="0"/>
                </a:lnTo>
                <a:lnTo>
                  <a:pt x="68" y="23"/>
                </a:lnTo>
                <a:lnTo>
                  <a:pt x="82" y="32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6"/>
                </a:lnTo>
                <a:lnTo>
                  <a:pt x="97" y="5"/>
                </a:lnTo>
                <a:lnTo>
                  <a:pt x="106" y="23"/>
                </a:lnTo>
                <a:lnTo>
                  <a:pt x="117" y="36"/>
                </a:lnTo>
                <a:lnTo>
                  <a:pt x="142" y="56"/>
                </a:lnTo>
                <a:lnTo>
                  <a:pt x="122" y="81"/>
                </a:lnTo>
                <a:lnTo>
                  <a:pt x="106" y="88"/>
                </a:lnTo>
                <a:lnTo>
                  <a:pt x="86" y="92"/>
                </a:lnTo>
                <a:lnTo>
                  <a:pt x="57" y="88"/>
                </a:lnTo>
                <a:lnTo>
                  <a:pt x="46" y="83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3"/>
                </a:lnTo>
                <a:lnTo>
                  <a:pt x="2" y="54"/>
                </a:lnTo>
                <a:lnTo>
                  <a:pt x="0" y="36"/>
                </a:lnTo>
                <a:lnTo>
                  <a:pt x="0" y="27"/>
                </a:lnTo>
                <a:lnTo>
                  <a:pt x="4" y="21"/>
                </a:lnTo>
                <a:lnTo>
                  <a:pt x="15" y="9"/>
                </a:lnTo>
                <a:close/>
              </a:path>
            </a:pathLst>
          </a:custGeom>
          <a:solidFill>
            <a:srgbClr val="B0F2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51240" name="AutoShape 227"/>
          <p:cNvSpPr>
            <a:spLocks noChangeArrowheads="1"/>
          </p:cNvSpPr>
          <p:nvPr/>
        </p:nvSpPr>
        <p:spPr bwMode="auto">
          <a:xfrm>
            <a:off x="5292735" y="1052513"/>
            <a:ext cx="2663825" cy="1223962"/>
          </a:xfrm>
          <a:prstGeom prst="cloudCallout">
            <a:avLst>
              <a:gd name="adj1" fmla="val 9894"/>
              <a:gd name="adj2" fmla="val -10699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3300" name="Freeform 228"/>
          <p:cNvSpPr/>
          <p:nvPr/>
        </p:nvSpPr>
        <p:spPr bwMode="auto">
          <a:xfrm>
            <a:off x="6443673" y="2565420"/>
            <a:ext cx="225425" cy="142875"/>
          </a:xfrm>
          <a:custGeom>
            <a:avLst/>
            <a:gdLst>
              <a:gd name="T0" fmla="*/ 13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8 w 142"/>
              <a:gd name="T9" fmla="*/ 31 h 90"/>
              <a:gd name="T10" fmla="*/ 42 w 142"/>
              <a:gd name="T11" fmla="*/ 18 h 90"/>
              <a:gd name="T12" fmla="*/ 44 w 142"/>
              <a:gd name="T13" fmla="*/ 11 h 90"/>
              <a:gd name="T14" fmla="*/ 48 w 142"/>
              <a:gd name="T15" fmla="*/ 0 h 90"/>
              <a:gd name="T16" fmla="*/ 68 w 142"/>
              <a:gd name="T17" fmla="*/ 23 h 90"/>
              <a:gd name="T18" fmla="*/ 82 w 142"/>
              <a:gd name="T19" fmla="*/ 31 h 90"/>
              <a:gd name="T20" fmla="*/ 97 w 142"/>
              <a:gd name="T21" fmla="*/ 36 h 90"/>
              <a:gd name="T22" fmla="*/ 93 w 142"/>
              <a:gd name="T23" fmla="*/ 29 h 90"/>
              <a:gd name="T24" fmla="*/ 91 w 142"/>
              <a:gd name="T25" fmla="*/ 23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1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0 w 142"/>
              <a:gd name="T57" fmla="*/ 54 h 90"/>
              <a:gd name="T58" fmla="*/ 0 w 142"/>
              <a:gd name="T59" fmla="*/ 36 h 90"/>
              <a:gd name="T60" fmla="*/ 0 w 142"/>
              <a:gd name="T61" fmla="*/ 27 h 90"/>
              <a:gd name="T62" fmla="*/ 2 w 142"/>
              <a:gd name="T63" fmla="*/ 20 h 90"/>
              <a:gd name="T64" fmla="*/ 13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3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1"/>
                </a:lnTo>
                <a:lnTo>
                  <a:pt x="42" y="18"/>
                </a:lnTo>
                <a:lnTo>
                  <a:pt x="44" y="11"/>
                </a:lnTo>
                <a:lnTo>
                  <a:pt x="48" y="0"/>
                </a:lnTo>
                <a:lnTo>
                  <a:pt x="68" y="23"/>
                </a:lnTo>
                <a:lnTo>
                  <a:pt x="82" y="31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1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3301" name="Freeform 229"/>
          <p:cNvSpPr/>
          <p:nvPr/>
        </p:nvSpPr>
        <p:spPr bwMode="auto">
          <a:xfrm rot="19661053">
            <a:off x="5940435" y="2962295"/>
            <a:ext cx="339725" cy="250825"/>
          </a:xfrm>
          <a:custGeom>
            <a:avLst/>
            <a:gdLst>
              <a:gd name="T0" fmla="*/ 13 w 142"/>
              <a:gd name="T1" fmla="*/ 6 h 89"/>
              <a:gd name="T2" fmla="*/ 20 w 142"/>
              <a:gd name="T3" fmla="*/ 15 h 89"/>
              <a:gd name="T4" fmla="*/ 27 w 142"/>
              <a:gd name="T5" fmla="*/ 22 h 89"/>
              <a:gd name="T6" fmla="*/ 36 w 142"/>
              <a:gd name="T7" fmla="*/ 27 h 89"/>
              <a:gd name="T8" fmla="*/ 49 w 142"/>
              <a:gd name="T9" fmla="*/ 29 h 89"/>
              <a:gd name="T10" fmla="*/ 42 w 142"/>
              <a:gd name="T11" fmla="*/ 18 h 89"/>
              <a:gd name="T12" fmla="*/ 44 w 142"/>
              <a:gd name="T13" fmla="*/ 9 h 89"/>
              <a:gd name="T14" fmla="*/ 49 w 142"/>
              <a:gd name="T15" fmla="*/ 0 h 89"/>
              <a:gd name="T16" fmla="*/ 69 w 142"/>
              <a:gd name="T17" fmla="*/ 20 h 89"/>
              <a:gd name="T18" fmla="*/ 82 w 142"/>
              <a:gd name="T19" fmla="*/ 29 h 89"/>
              <a:gd name="T20" fmla="*/ 98 w 142"/>
              <a:gd name="T21" fmla="*/ 33 h 89"/>
              <a:gd name="T22" fmla="*/ 93 w 142"/>
              <a:gd name="T23" fmla="*/ 27 h 89"/>
              <a:gd name="T24" fmla="*/ 91 w 142"/>
              <a:gd name="T25" fmla="*/ 20 h 89"/>
              <a:gd name="T26" fmla="*/ 93 w 142"/>
              <a:gd name="T27" fmla="*/ 13 h 89"/>
              <a:gd name="T28" fmla="*/ 98 w 142"/>
              <a:gd name="T29" fmla="*/ 4 h 89"/>
              <a:gd name="T30" fmla="*/ 107 w 142"/>
              <a:gd name="T31" fmla="*/ 20 h 89"/>
              <a:gd name="T32" fmla="*/ 118 w 142"/>
              <a:gd name="T33" fmla="*/ 33 h 89"/>
              <a:gd name="T34" fmla="*/ 142 w 142"/>
              <a:gd name="T35" fmla="*/ 56 h 89"/>
              <a:gd name="T36" fmla="*/ 122 w 142"/>
              <a:gd name="T37" fmla="*/ 78 h 89"/>
              <a:gd name="T38" fmla="*/ 107 w 142"/>
              <a:gd name="T39" fmla="*/ 85 h 89"/>
              <a:gd name="T40" fmla="*/ 84 w 142"/>
              <a:gd name="T41" fmla="*/ 89 h 89"/>
              <a:gd name="T42" fmla="*/ 58 w 142"/>
              <a:gd name="T43" fmla="*/ 85 h 89"/>
              <a:gd name="T44" fmla="*/ 47 w 142"/>
              <a:gd name="T45" fmla="*/ 80 h 89"/>
              <a:gd name="T46" fmla="*/ 40 w 142"/>
              <a:gd name="T47" fmla="*/ 67 h 89"/>
              <a:gd name="T48" fmla="*/ 31 w 142"/>
              <a:gd name="T49" fmla="*/ 71 h 89"/>
              <a:gd name="T50" fmla="*/ 24 w 142"/>
              <a:gd name="T51" fmla="*/ 74 h 89"/>
              <a:gd name="T52" fmla="*/ 11 w 142"/>
              <a:gd name="T53" fmla="*/ 67 h 89"/>
              <a:gd name="T54" fmla="*/ 4 w 142"/>
              <a:gd name="T55" fmla="*/ 60 h 89"/>
              <a:gd name="T56" fmla="*/ 0 w 142"/>
              <a:gd name="T57" fmla="*/ 51 h 89"/>
              <a:gd name="T58" fmla="*/ 0 w 142"/>
              <a:gd name="T59" fmla="*/ 33 h 89"/>
              <a:gd name="T60" fmla="*/ 0 w 142"/>
              <a:gd name="T61" fmla="*/ 27 h 89"/>
              <a:gd name="T62" fmla="*/ 2 w 142"/>
              <a:gd name="T63" fmla="*/ 20 h 89"/>
              <a:gd name="T64" fmla="*/ 13 w 142"/>
              <a:gd name="T65" fmla="*/ 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s-ES" dirty="0">
              <a:cs typeface="+mn-cs"/>
            </a:endParaRPr>
          </a:p>
        </p:txBody>
      </p:sp>
      <p:sp>
        <p:nvSpPr>
          <p:cNvPr id="51243" name="Freeform 230"/>
          <p:cNvSpPr/>
          <p:nvPr/>
        </p:nvSpPr>
        <p:spPr bwMode="auto">
          <a:xfrm>
            <a:off x="755652" y="3141683"/>
            <a:ext cx="877888" cy="282575"/>
          </a:xfrm>
          <a:custGeom>
            <a:avLst/>
            <a:gdLst>
              <a:gd name="T0" fmla="*/ 2147483647 w 326"/>
              <a:gd name="T1" fmla="*/ 2147483647 h 88"/>
              <a:gd name="T2" fmla="*/ 2147483647 w 326"/>
              <a:gd name="T3" fmla="*/ 2147483647 h 88"/>
              <a:gd name="T4" fmla="*/ 2147483647 w 326"/>
              <a:gd name="T5" fmla="*/ 2147483647 h 88"/>
              <a:gd name="T6" fmla="*/ 2147483647 w 326"/>
              <a:gd name="T7" fmla="*/ 2147483647 h 88"/>
              <a:gd name="T8" fmla="*/ 2147483647 w 326"/>
              <a:gd name="T9" fmla="*/ 2147483647 h 88"/>
              <a:gd name="T10" fmla="*/ 2147483647 w 326"/>
              <a:gd name="T11" fmla="*/ 2147483647 h 88"/>
              <a:gd name="T12" fmla="*/ 2147483647 w 326"/>
              <a:gd name="T13" fmla="*/ 2147483647 h 88"/>
              <a:gd name="T14" fmla="*/ 2147483647 w 326"/>
              <a:gd name="T15" fmla="*/ 2147483647 h 88"/>
              <a:gd name="T16" fmla="*/ 2147483647 w 326"/>
              <a:gd name="T17" fmla="*/ 2147483647 h 88"/>
              <a:gd name="T18" fmla="*/ 2147483647 w 326"/>
              <a:gd name="T19" fmla="*/ 2147483647 h 88"/>
              <a:gd name="T20" fmla="*/ 2147483647 w 326"/>
              <a:gd name="T21" fmla="*/ 2147483647 h 88"/>
              <a:gd name="T22" fmla="*/ 2147483647 w 326"/>
              <a:gd name="T23" fmla="*/ 2147483647 h 88"/>
              <a:gd name="T24" fmla="*/ 2147483647 w 326"/>
              <a:gd name="T25" fmla="*/ 2147483647 h 88"/>
              <a:gd name="T26" fmla="*/ 2147483647 w 326"/>
              <a:gd name="T27" fmla="*/ 2147483647 h 88"/>
              <a:gd name="T28" fmla="*/ 2147483647 w 326"/>
              <a:gd name="T29" fmla="*/ 2147483647 h 88"/>
              <a:gd name="T30" fmla="*/ 2147483647 w 326"/>
              <a:gd name="T31" fmla="*/ 2147483647 h 88"/>
              <a:gd name="T32" fmla="*/ 2147483647 w 326"/>
              <a:gd name="T33" fmla="*/ 2147483647 h 88"/>
              <a:gd name="T34" fmla="*/ 2147483647 w 326"/>
              <a:gd name="T35" fmla="*/ 2147483647 h 88"/>
              <a:gd name="T36" fmla="*/ 2147483647 w 326"/>
              <a:gd name="T37" fmla="*/ 2147483647 h 88"/>
              <a:gd name="T38" fmla="*/ 2147483647 w 326"/>
              <a:gd name="T39" fmla="*/ 2147483647 h 88"/>
              <a:gd name="T40" fmla="*/ 2147483647 w 326"/>
              <a:gd name="T41" fmla="*/ 2147483647 h 88"/>
              <a:gd name="T42" fmla="*/ 2147483647 w 326"/>
              <a:gd name="T43" fmla="*/ 2147483647 h 88"/>
              <a:gd name="T44" fmla="*/ 2147483647 w 326"/>
              <a:gd name="T45" fmla="*/ 2147483647 h 88"/>
              <a:gd name="T46" fmla="*/ 2147483647 w 326"/>
              <a:gd name="T47" fmla="*/ 2147483647 h 88"/>
              <a:gd name="T48" fmla="*/ 2147483647 w 326"/>
              <a:gd name="T49" fmla="*/ 2147483647 h 88"/>
              <a:gd name="T50" fmla="*/ 2147483647 w 326"/>
              <a:gd name="T51" fmla="*/ 2147483647 h 88"/>
              <a:gd name="T52" fmla="*/ 2147483647 w 326"/>
              <a:gd name="T53" fmla="*/ 2147483647 h 88"/>
              <a:gd name="T54" fmla="*/ 2147483647 w 326"/>
              <a:gd name="T55" fmla="*/ 2147483647 h 88"/>
              <a:gd name="T56" fmla="*/ 2147483647 w 326"/>
              <a:gd name="T57" fmla="*/ 2147483647 h 88"/>
              <a:gd name="T58" fmla="*/ 2147483647 w 326"/>
              <a:gd name="T59" fmla="*/ 2147483647 h 88"/>
              <a:gd name="T60" fmla="*/ 2147483647 w 326"/>
              <a:gd name="T61" fmla="*/ 2147483647 h 88"/>
              <a:gd name="T62" fmla="*/ 2147483647 w 326"/>
              <a:gd name="T63" fmla="*/ 2147483647 h 88"/>
              <a:gd name="T64" fmla="*/ 2147483647 w 326"/>
              <a:gd name="T65" fmla="*/ 2147483647 h 88"/>
              <a:gd name="T66" fmla="*/ 2147483647 w 326"/>
              <a:gd name="T67" fmla="*/ 2147483647 h 88"/>
              <a:gd name="T68" fmla="*/ 2147483647 w 326"/>
              <a:gd name="T69" fmla="*/ 2147483647 h 88"/>
              <a:gd name="T70" fmla="*/ 0 w 326"/>
              <a:gd name="T71" fmla="*/ 2147483647 h 88"/>
              <a:gd name="T72" fmla="*/ 2147483647 w 326"/>
              <a:gd name="T73" fmla="*/ 2147483647 h 88"/>
              <a:gd name="T74" fmla="*/ 2147483647 w 326"/>
              <a:gd name="T75" fmla="*/ 2147483647 h 88"/>
              <a:gd name="T76" fmla="*/ 2147483647 w 326"/>
              <a:gd name="T77" fmla="*/ 2147483647 h 88"/>
              <a:gd name="T78" fmla="*/ 2147483647 w 326"/>
              <a:gd name="T79" fmla="*/ 2147483647 h 88"/>
              <a:gd name="T80" fmla="*/ 2147483647 w 326"/>
              <a:gd name="T81" fmla="*/ 0 h 88"/>
              <a:gd name="T82" fmla="*/ 2147483647 w 326"/>
              <a:gd name="T83" fmla="*/ 0 h 88"/>
              <a:gd name="T84" fmla="*/ 2147483647 w 326"/>
              <a:gd name="T85" fmla="*/ 2147483647 h 88"/>
              <a:gd name="T86" fmla="*/ 2147483647 w 326"/>
              <a:gd name="T87" fmla="*/ 2147483647 h 88"/>
              <a:gd name="T88" fmla="*/ 2147483647 w 326"/>
              <a:gd name="T89" fmla="*/ 2147483647 h 88"/>
              <a:gd name="T90" fmla="*/ 2147483647 w 326"/>
              <a:gd name="T91" fmla="*/ 2147483647 h 88"/>
              <a:gd name="T92" fmla="*/ 2147483647 w 326"/>
              <a:gd name="T93" fmla="*/ 2147483647 h 8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26"/>
              <a:gd name="T142" fmla="*/ 0 h 88"/>
              <a:gd name="T143" fmla="*/ 326 w 326"/>
              <a:gd name="T144" fmla="*/ 88 h 8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26" h="88">
                <a:moveTo>
                  <a:pt x="127" y="44"/>
                </a:moveTo>
                <a:lnTo>
                  <a:pt x="134" y="38"/>
                </a:lnTo>
                <a:lnTo>
                  <a:pt x="142" y="33"/>
                </a:lnTo>
                <a:lnTo>
                  <a:pt x="152" y="28"/>
                </a:lnTo>
                <a:lnTo>
                  <a:pt x="165" y="24"/>
                </a:lnTo>
                <a:lnTo>
                  <a:pt x="194" y="18"/>
                </a:lnTo>
                <a:lnTo>
                  <a:pt x="225" y="14"/>
                </a:lnTo>
                <a:lnTo>
                  <a:pt x="256" y="17"/>
                </a:lnTo>
                <a:lnTo>
                  <a:pt x="271" y="19"/>
                </a:lnTo>
                <a:lnTo>
                  <a:pt x="285" y="23"/>
                </a:lnTo>
                <a:lnTo>
                  <a:pt x="299" y="29"/>
                </a:lnTo>
                <a:lnTo>
                  <a:pt x="310" y="35"/>
                </a:lnTo>
                <a:lnTo>
                  <a:pt x="319" y="44"/>
                </a:lnTo>
                <a:lnTo>
                  <a:pt x="326" y="56"/>
                </a:lnTo>
                <a:lnTo>
                  <a:pt x="316" y="51"/>
                </a:lnTo>
                <a:lnTo>
                  <a:pt x="304" y="47"/>
                </a:lnTo>
                <a:lnTo>
                  <a:pt x="275" y="44"/>
                </a:lnTo>
                <a:lnTo>
                  <a:pt x="244" y="46"/>
                </a:lnTo>
                <a:lnTo>
                  <a:pt x="212" y="51"/>
                </a:lnTo>
                <a:lnTo>
                  <a:pt x="182" y="58"/>
                </a:lnTo>
                <a:lnTo>
                  <a:pt x="170" y="63"/>
                </a:lnTo>
                <a:lnTo>
                  <a:pt x="159" y="67"/>
                </a:lnTo>
                <a:lnTo>
                  <a:pt x="149" y="72"/>
                </a:lnTo>
                <a:lnTo>
                  <a:pt x="140" y="78"/>
                </a:lnTo>
                <a:lnTo>
                  <a:pt x="135" y="83"/>
                </a:lnTo>
                <a:lnTo>
                  <a:pt x="132" y="88"/>
                </a:lnTo>
                <a:lnTo>
                  <a:pt x="121" y="80"/>
                </a:lnTo>
                <a:lnTo>
                  <a:pt x="110" y="70"/>
                </a:lnTo>
                <a:lnTo>
                  <a:pt x="99" y="58"/>
                </a:lnTo>
                <a:lnTo>
                  <a:pt x="86" y="46"/>
                </a:lnTo>
                <a:lnTo>
                  <a:pt x="71" y="35"/>
                </a:lnTo>
                <a:lnTo>
                  <a:pt x="52" y="28"/>
                </a:lnTo>
                <a:lnTo>
                  <a:pt x="41" y="25"/>
                </a:lnTo>
                <a:lnTo>
                  <a:pt x="29" y="25"/>
                </a:lnTo>
                <a:lnTo>
                  <a:pt x="15" y="25"/>
                </a:lnTo>
                <a:lnTo>
                  <a:pt x="0" y="27"/>
                </a:lnTo>
                <a:lnTo>
                  <a:pt x="6" y="19"/>
                </a:lnTo>
                <a:lnTo>
                  <a:pt x="13" y="12"/>
                </a:lnTo>
                <a:lnTo>
                  <a:pt x="22" y="7"/>
                </a:lnTo>
                <a:lnTo>
                  <a:pt x="31" y="3"/>
                </a:lnTo>
                <a:lnTo>
                  <a:pt x="40" y="0"/>
                </a:lnTo>
                <a:lnTo>
                  <a:pt x="49" y="0"/>
                </a:lnTo>
                <a:lnTo>
                  <a:pt x="66" y="1"/>
                </a:lnTo>
                <a:lnTo>
                  <a:pt x="84" y="8"/>
                </a:lnTo>
                <a:lnTo>
                  <a:pt x="101" y="17"/>
                </a:lnTo>
                <a:lnTo>
                  <a:pt x="115" y="29"/>
                </a:lnTo>
                <a:lnTo>
                  <a:pt x="127" y="44"/>
                </a:lnTo>
                <a:close/>
              </a:path>
            </a:pathLst>
          </a:custGeom>
          <a:solidFill>
            <a:srgbClr val="4F4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4" name="Freeform 231"/>
          <p:cNvSpPr/>
          <p:nvPr/>
        </p:nvSpPr>
        <p:spPr bwMode="auto">
          <a:xfrm>
            <a:off x="1836748" y="3502030"/>
            <a:ext cx="479425" cy="163513"/>
          </a:xfrm>
          <a:custGeom>
            <a:avLst/>
            <a:gdLst>
              <a:gd name="T0" fmla="*/ 2147483647 w 178"/>
              <a:gd name="T1" fmla="*/ 2147483647 h 51"/>
              <a:gd name="T2" fmla="*/ 2147483647 w 178"/>
              <a:gd name="T3" fmla="*/ 2147483647 h 51"/>
              <a:gd name="T4" fmla="*/ 2147483647 w 178"/>
              <a:gd name="T5" fmla="*/ 2147483647 h 51"/>
              <a:gd name="T6" fmla="*/ 2147483647 w 178"/>
              <a:gd name="T7" fmla="*/ 2147483647 h 51"/>
              <a:gd name="T8" fmla="*/ 2147483647 w 178"/>
              <a:gd name="T9" fmla="*/ 2147483647 h 51"/>
              <a:gd name="T10" fmla="*/ 2147483647 w 178"/>
              <a:gd name="T11" fmla="*/ 2147483647 h 51"/>
              <a:gd name="T12" fmla="*/ 2147483647 w 178"/>
              <a:gd name="T13" fmla="*/ 2147483647 h 51"/>
              <a:gd name="T14" fmla="*/ 2147483647 w 178"/>
              <a:gd name="T15" fmla="*/ 2147483647 h 51"/>
              <a:gd name="T16" fmla="*/ 2147483647 w 178"/>
              <a:gd name="T17" fmla="*/ 2147483647 h 51"/>
              <a:gd name="T18" fmla="*/ 2147483647 w 178"/>
              <a:gd name="T19" fmla="*/ 2147483647 h 51"/>
              <a:gd name="T20" fmla="*/ 2147483647 w 178"/>
              <a:gd name="T21" fmla="*/ 2147483647 h 51"/>
              <a:gd name="T22" fmla="*/ 2147483647 w 178"/>
              <a:gd name="T23" fmla="*/ 2147483647 h 51"/>
              <a:gd name="T24" fmla="*/ 2147483647 w 178"/>
              <a:gd name="T25" fmla="*/ 2147483647 h 51"/>
              <a:gd name="T26" fmla="*/ 2147483647 w 178"/>
              <a:gd name="T27" fmla="*/ 2147483647 h 51"/>
              <a:gd name="T28" fmla="*/ 2147483647 w 178"/>
              <a:gd name="T29" fmla="*/ 2147483647 h 51"/>
              <a:gd name="T30" fmla="*/ 2147483647 w 178"/>
              <a:gd name="T31" fmla="*/ 2147483647 h 51"/>
              <a:gd name="T32" fmla="*/ 2147483647 w 178"/>
              <a:gd name="T33" fmla="*/ 2147483647 h 51"/>
              <a:gd name="T34" fmla="*/ 2147483647 w 178"/>
              <a:gd name="T35" fmla="*/ 2147483647 h 51"/>
              <a:gd name="T36" fmla="*/ 2147483647 w 178"/>
              <a:gd name="T37" fmla="*/ 2147483647 h 51"/>
              <a:gd name="T38" fmla="*/ 2147483647 w 178"/>
              <a:gd name="T39" fmla="*/ 2147483647 h 51"/>
              <a:gd name="T40" fmla="*/ 2147483647 w 178"/>
              <a:gd name="T41" fmla="*/ 2147483647 h 51"/>
              <a:gd name="T42" fmla="*/ 2147483647 w 178"/>
              <a:gd name="T43" fmla="*/ 2147483647 h 51"/>
              <a:gd name="T44" fmla="*/ 2147483647 w 178"/>
              <a:gd name="T45" fmla="*/ 2147483647 h 51"/>
              <a:gd name="T46" fmla="*/ 2147483647 w 178"/>
              <a:gd name="T47" fmla="*/ 2147483647 h 51"/>
              <a:gd name="T48" fmla="*/ 2147483647 w 178"/>
              <a:gd name="T49" fmla="*/ 2147483647 h 51"/>
              <a:gd name="T50" fmla="*/ 2147483647 w 178"/>
              <a:gd name="T51" fmla="*/ 2147483647 h 51"/>
              <a:gd name="T52" fmla="*/ 2147483647 w 178"/>
              <a:gd name="T53" fmla="*/ 2147483647 h 51"/>
              <a:gd name="T54" fmla="*/ 0 w 178"/>
              <a:gd name="T55" fmla="*/ 2147483647 h 51"/>
              <a:gd name="T56" fmla="*/ 2147483647 w 178"/>
              <a:gd name="T57" fmla="*/ 2147483647 h 51"/>
              <a:gd name="T58" fmla="*/ 2147483647 w 178"/>
              <a:gd name="T59" fmla="*/ 2147483647 h 51"/>
              <a:gd name="T60" fmla="*/ 2147483647 w 178"/>
              <a:gd name="T61" fmla="*/ 0 h 51"/>
              <a:gd name="T62" fmla="*/ 2147483647 w 178"/>
              <a:gd name="T63" fmla="*/ 2147483647 h 51"/>
              <a:gd name="T64" fmla="*/ 2147483647 w 178"/>
              <a:gd name="T65" fmla="*/ 2147483647 h 51"/>
              <a:gd name="T66" fmla="*/ 2147483647 w 178"/>
              <a:gd name="T67" fmla="*/ 2147483647 h 51"/>
              <a:gd name="T68" fmla="*/ 2147483647 w 178"/>
              <a:gd name="T69" fmla="*/ 2147483647 h 5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78"/>
              <a:gd name="T106" fmla="*/ 0 h 51"/>
              <a:gd name="T107" fmla="*/ 178 w 178"/>
              <a:gd name="T108" fmla="*/ 51 h 5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78" h="51">
                <a:moveTo>
                  <a:pt x="58" y="28"/>
                </a:moveTo>
                <a:lnTo>
                  <a:pt x="61" y="24"/>
                </a:lnTo>
                <a:lnTo>
                  <a:pt x="66" y="21"/>
                </a:lnTo>
                <a:lnTo>
                  <a:pt x="81" y="17"/>
                </a:lnTo>
                <a:lnTo>
                  <a:pt x="99" y="15"/>
                </a:lnTo>
                <a:lnTo>
                  <a:pt x="119" y="15"/>
                </a:lnTo>
                <a:lnTo>
                  <a:pt x="138" y="16"/>
                </a:lnTo>
                <a:lnTo>
                  <a:pt x="155" y="20"/>
                </a:lnTo>
                <a:lnTo>
                  <a:pt x="169" y="26"/>
                </a:lnTo>
                <a:lnTo>
                  <a:pt x="174" y="30"/>
                </a:lnTo>
                <a:lnTo>
                  <a:pt x="178" y="35"/>
                </a:lnTo>
                <a:lnTo>
                  <a:pt x="164" y="29"/>
                </a:lnTo>
                <a:lnTo>
                  <a:pt x="148" y="28"/>
                </a:lnTo>
                <a:lnTo>
                  <a:pt x="130" y="28"/>
                </a:lnTo>
                <a:lnTo>
                  <a:pt x="113" y="30"/>
                </a:lnTo>
                <a:lnTo>
                  <a:pt x="96" y="34"/>
                </a:lnTo>
                <a:lnTo>
                  <a:pt x="83" y="40"/>
                </a:lnTo>
                <a:lnTo>
                  <a:pt x="73" y="45"/>
                </a:lnTo>
                <a:lnTo>
                  <a:pt x="69" y="49"/>
                </a:lnTo>
                <a:lnTo>
                  <a:pt x="68" y="51"/>
                </a:lnTo>
                <a:lnTo>
                  <a:pt x="61" y="46"/>
                </a:lnTo>
                <a:lnTo>
                  <a:pt x="55" y="39"/>
                </a:lnTo>
                <a:lnTo>
                  <a:pt x="43" y="22"/>
                </a:lnTo>
                <a:lnTo>
                  <a:pt x="35" y="16"/>
                </a:lnTo>
                <a:lnTo>
                  <a:pt x="25" y="11"/>
                </a:lnTo>
                <a:lnTo>
                  <a:pt x="14" y="11"/>
                </a:lnTo>
                <a:lnTo>
                  <a:pt x="8" y="12"/>
                </a:lnTo>
                <a:lnTo>
                  <a:pt x="0" y="16"/>
                </a:lnTo>
                <a:lnTo>
                  <a:pt x="9" y="7"/>
                </a:lnTo>
                <a:lnTo>
                  <a:pt x="16" y="2"/>
                </a:lnTo>
                <a:lnTo>
                  <a:pt x="24" y="0"/>
                </a:lnTo>
                <a:lnTo>
                  <a:pt x="31" y="1"/>
                </a:lnTo>
                <a:lnTo>
                  <a:pt x="38" y="5"/>
                </a:lnTo>
                <a:lnTo>
                  <a:pt x="45" y="11"/>
                </a:lnTo>
                <a:lnTo>
                  <a:pt x="58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45" name="Freeform 232"/>
          <p:cNvSpPr/>
          <p:nvPr/>
        </p:nvSpPr>
        <p:spPr bwMode="auto">
          <a:xfrm>
            <a:off x="2124075" y="3070225"/>
            <a:ext cx="927100" cy="266700"/>
          </a:xfrm>
          <a:custGeom>
            <a:avLst/>
            <a:gdLst>
              <a:gd name="T0" fmla="*/ 2147483647 w 344"/>
              <a:gd name="T1" fmla="*/ 2147483647 h 83"/>
              <a:gd name="T2" fmla="*/ 2147483647 w 344"/>
              <a:gd name="T3" fmla="*/ 2147483647 h 83"/>
              <a:gd name="T4" fmla="*/ 2147483647 w 344"/>
              <a:gd name="T5" fmla="*/ 2147483647 h 83"/>
              <a:gd name="T6" fmla="*/ 2147483647 w 344"/>
              <a:gd name="T7" fmla="*/ 2147483647 h 83"/>
              <a:gd name="T8" fmla="*/ 2147483647 w 344"/>
              <a:gd name="T9" fmla="*/ 2147483647 h 83"/>
              <a:gd name="T10" fmla="*/ 2147483647 w 344"/>
              <a:gd name="T11" fmla="*/ 2147483647 h 83"/>
              <a:gd name="T12" fmla="*/ 2147483647 w 344"/>
              <a:gd name="T13" fmla="*/ 2147483647 h 83"/>
              <a:gd name="T14" fmla="*/ 2147483647 w 344"/>
              <a:gd name="T15" fmla="*/ 2147483647 h 83"/>
              <a:gd name="T16" fmla="*/ 2147483647 w 344"/>
              <a:gd name="T17" fmla="*/ 2147483647 h 83"/>
              <a:gd name="T18" fmla="*/ 2147483647 w 344"/>
              <a:gd name="T19" fmla="*/ 2147483647 h 83"/>
              <a:gd name="T20" fmla="*/ 2147483647 w 344"/>
              <a:gd name="T21" fmla="*/ 2147483647 h 83"/>
              <a:gd name="T22" fmla="*/ 2147483647 w 344"/>
              <a:gd name="T23" fmla="*/ 2147483647 h 83"/>
              <a:gd name="T24" fmla="*/ 2147483647 w 344"/>
              <a:gd name="T25" fmla="*/ 0 h 83"/>
              <a:gd name="T26" fmla="*/ 2147483647 w 344"/>
              <a:gd name="T27" fmla="*/ 2147483647 h 83"/>
              <a:gd name="T28" fmla="*/ 2147483647 w 344"/>
              <a:gd name="T29" fmla="*/ 2147483647 h 83"/>
              <a:gd name="T30" fmla="*/ 2147483647 w 344"/>
              <a:gd name="T31" fmla="*/ 2147483647 h 83"/>
              <a:gd name="T32" fmla="*/ 2147483647 w 344"/>
              <a:gd name="T33" fmla="*/ 2147483647 h 83"/>
              <a:gd name="T34" fmla="*/ 2147483647 w 344"/>
              <a:gd name="T35" fmla="*/ 2147483647 h 83"/>
              <a:gd name="T36" fmla="*/ 2147483647 w 344"/>
              <a:gd name="T37" fmla="*/ 2147483647 h 83"/>
              <a:gd name="T38" fmla="*/ 2147483647 w 344"/>
              <a:gd name="T39" fmla="*/ 2147483647 h 83"/>
              <a:gd name="T40" fmla="*/ 2147483647 w 344"/>
              <a:gd name="T41" fmla="*/ 2147483647 h 83"/>
              <a:gd name="T42" fmla="*/ 2147483647 w 344"/>
              <a:gd name="T43" fmla="*/ 2147483647 h 83"/>
              <a:gd name="T44" fmla="*/ 2147483647 w 344"/>
              <a:gd name="T45" fmla="*/ 2147483647 h 83"/>
              <a:gd name="T46" fmla="*/ 2147483647 w 344"/>
              <a:gd name="T47" fmla="*/ 2147483647 h 83"/>
              <a:gd name="T48" fmla="*/ 2147483647 w 344"/>
              <a:gd name="T49" fmla="*/ 2147483647 h 83"/>
              <a:gd name="T50" fmla="*/ 2147483647 w 344"/>
              <a:gd name="T51" fmla="*/ 2147483647 h 83"/>
              <a:gd name="T52" fmla="*/ 2147483647 w 344"/>
              <a:gd name="T53" fmla="*/ 2147483647 h 83"/>
              <a:gd name="T54" fmla="*/ 2147483647 w 344"/>
              <a:gd name="T55" fmla="*/ 2147483647 h 83"/>
              <a:gd name="T56" fmla="*/ 2147483647 w 344"/>
              <a:gd name="T57" fmla="*/ 2147483647 h 83"/>
              <a:gd name="T58" fmla="*/ 2147483647 w 344"/>
              <a:gd name="T59" fmla="*/ 2147483647 h 83"/>
              <a:gd name="T60" fmla="*/ 2147483647 w 344"/>
              <a:gd name="T61" fmla="*/ 2147483647 h 83"/>
              <a:gd name="T62" fmla="*/ 2147483647 w 344"/>
              <a:gd name="T63" fmla="*/ 2147483647 h 83"/>
              <a:gd name="T64" fmla="*/ 2147483647 w 344"/>
              <a:gd name="T65" fmla="*/ 2147483647 h 83"/>
              <a:gd name="T66" fmla="*/ 2147483647 w 344"/>
              <a:gd name="T67" fmla="*/ 2147483647 h 83"/>
              <a:gd name="T68" fmla="*/ 2147483647 w 344"/>
              <a:gd name="T69" fmla="*/ 2147483647 h 83"/>
              <a:gd name="T70" fmla="*/ 2147483647 w 344"/>
              <a:gd name="T71" fmla="*/ 2147483647 h 83"/>
              <a:gd name="T72" fmla="*/ 2147483647 w 344"/>
              <a:gd name="T73" fmla="*/ 2147483647 h 83"/>
              <a:gd name="T74" fmla="*/ 0 w 344"/>
              <a:gd name="T75" fmla="*/ 2147483647 h 83"/>
              <a:gd name="T76" fmla="*/ 2147483647 w 344"/>
              <a:gd name="T77" fmla="*/ 2147483647 h 83"/>
              <a:gd name="T78" fmla="*/ 2147483647 w 344"/>
              <a:gd name="T79" fmla="*/ 2147483647 h 83"/>
              <a:gd name="T80" fmla="*/ 2147483647 w 344"/>
              <a:gd name="T81" fmla="*/ 2147483647 h 83"/>
              <a:gd name="T82" fmla="*/ 2147483647 w 344"/>
              <a:gd name="T83" fmla="*/ 2147483647 h 83"/>
              <a:gd name="T84" fmla="*/ 2147483647 w 344"/>
              <a:gd name="T85" fmla="*/ 2147483647 h 83"/>
              <a:gd name="T86" fmla="*/ 2147483647 w 344"/>
              <a:gd name="T87" fmla="*/ 2147483647 h 83"/>
              <a:gd name="T88" fmla="*/ 2147483647 w 344"/>
              <a:gd name="T89" fmla="*/ 2147483647 h 83"/>
              <a:gd name="T90" fmla="*/ 2147483647 w 344"/>
              <a:gd name="T91" fmla="*/ 2147483647 h 83"/>
              <a:gd name="T92" fmla="*/ 2147483647 w 344"/>
              <a:gd name="T93" fmla="*/ 2147483647 h 83"/>
              <a:gd name="T94" fmla="*/ 2147483647 w 344"/>
              <a:gd name="T95" fmla="*/ 2147483647 h 83"/>
              <a:gd name="T96" fmla="*/ 2147483647 w 344"/>
              <a:gd name="T97" fmla="*/ 2147483647 h 8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44"/>
              <a:gd name="T148" fmla="*/ 0 h 83"/>
              <a:gd name="T149" fmla="*/ 344 w 344"/>
              <a:gd name="T150" fmla="*/ 83 h 8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44" h="83">
                <a:moveTo>
                  <a:pt x="129" y="30"/>
                </a:moveTo>
                <a:lnTo>
                  <a:pt x="136" y="25"/>
                </a:lnTo>
                <a:lnTo>
                  <a:pt x="144" y="23"/>
                </a:lnTo>
                <a:lnTo>
                  <a:pt x="154" y="20"/>
                </a:lnTo>
                <a:lnTo>
                  <a:pt x="167" y="20"/>
                </a:lnTo>
                <a:lnTo>
                  <a:pt x="196" y="22"/>
                </a:lnTo>
                <a:lnTo>
                  <a:pt x="228" y="24"/>
                </a:lnTo>
                <a:lnTo>
                  <a:pt x="262" y="25"/>
                </a:lnTo>
                <a:lnTo>
                  <a:pt x="294" y="23"/>
                </a:lnTo>
                <a:lnTo>
                  <a:pt x="308" y="20"/>
                </a:lnTo>
                <a:lnTo>
                  <a:pt x="322" y="15"/>
                </a:lnTo>
                <a:lnTo>
                  <a:pt x="334" y="9"/>
                </a:lnTo>
                <a:lnTo>
                  <a:pt x="344" y="0"/>
                </a:lnTo>
                <a:lnTo>
                  <a:pt x="333" y="15"/>
                </a:lnTo>
                <a:lnTo>
                  <a:pt x="322" y="28"/>
                </a:lnTo>
                <a:lnTo>
                  <a:pt x="309" y="37"/>
                </a:lnTo>
                <a:lnTo>
                  <a:pt x="296" y="43"/>
                </a:lnTo>
                <a:lnTo>
                  <a:pt x="282" y="47"/>
                </a:lnTo>
                <a:lnTo>
                  <a:pt x="268" y="49"/>
                </a:lnTo>
                <a:lnTo>
                  <a:pt x="241" y="52"/>
                </a:lnTo>
                <a:lnTo>
                  <a:pt x="214" y="52"/>
                </a:lnTo>
                <a:lnTo>
                  <a:pt x="193" y="56"/>
                </a:lnTo>
                <a:lnTo>
                  <a:pt x="184" y="59"/>
                </a:lnTo>
                <a:lnTo>
                  <a:pt x="178" y="65"/>
                </a:lnTo>
                <a:lnTo>
                  <a:pt x="173" y="72"/>
                </a:lnTo>
                <a:lnTo>
                  <a:pt x="171" y="83"/>
                </a:lnTo>
                <a:lnTo>
                  <a:pt x="162" y="73"/>
                </a:lnTo>
                <a:lnTo>
                  <a:pt x="152" y="65"/>
                </a:lnTo>
                <a:lnTo>
                  <a:pt x="142" y="58"/>
                </a:lnTo>
                <a:lnTo>
                  <a:pt x="132" y="54"/>
                </a:lnTo>
                <a:lnTo>
                  <a:pt x="109" y="49"/>
                </a:lnTo>
                <a:lnTo>
                  <a:pt x="87" y="47"/>
                </a:lnTo>
                <a:lnTo>
                  <a:pt x="63" y="46"/>
                </a:lnTo>
                <a:lnTo>
                  <a:pt x="40" y="41"/>
                </a:lnTo>
                <a:lnTo>
                  <a:pt x="29" y="37"/>
                </a:lnTo>
                <a:lnTo>
                  <a:pt x="19" y="32"/>
                </a:lnTo>
                <a:lnTo>
                  <a:pt x="10" y="24"/>
                </a:lnTo>
                <a:lnTo>
                  <a:pt x="0" y="14"/>
                </a:lnTo>
                <a:lnTo>
                  <a:pt x="9" y="18"/>
                </a:lnTo>
                <a:lnTo>
                  <a:pt x="17" y="20"/>
                </a:lnTo>
                <a:lnTo>
                  <a:pt x="34" y="22"/>
                </a:lnTo>
                <a:lnTo>
                  <a:pt x="52" y="20"/>
                </a:lnTo>
                <a:lnTo>
                  <a:pt x="69" y="17"/>
                </a:lnTo>
                <a:lnTo>
                  <a:pt x="87" y="14"/>
                </a:lnTo>
                <a:lnTo>
                  <a:pt x="103" y="14"/>
                </a:lnTo>
                <a:lnTo>
                  <a:pt x="111" y="17"/>
                </a:lnTo>
                <a:lnTo>
                  <a:pt x="117" y="19"/>
                </a:lnTo>
                <a:lnTo>
                  <a:pt x="123" y="24"/>
                </a:lnTo>
                <a:lnTo>
                  <a:pt x="129" y="30"/>
                </a:lnTo>
                <a:close/>
              </a:path>
            </a:pathLst>
          </a:custGeom>
          <a:solidFill>
            <a:srgbClr val="4F4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5" name="Line 233"/>
          <p:cNvSpPr>
            <a:spLocks noChangeShapeType="1"/>
          </p:cNvSpPr>
          <p:nvPr/>
        </p:nvSpPr>
        <p:spPr bwMode="auto">
          <a:xfrm flipH="1">
            <a:off x="3348040" y="2636858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6" name="Line 234"/>
          <p:cNvSpPr>
            <a:spLocks noChangeShapeType="1"/>
          </p:cNvSpPr>
          <p:nvPr/>
        </p:nvSpPr>
        <p:spPr bwMode="auto">
          <a:xfrm flipH="1">
            <a:off x="3563938" y="2852741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" name="Line 235"/>
          <p:cNvSpPr>
            <a:spLocks noChangeShapeType="1"/>
          </p:cNvSpPr>
          <p:nvPr/>
        </p:nvSpPr>
        <p:spPr bwMode="auto">
          <a:xfrm flipH="1">
            <a:off x="3995740" y="2781320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" name="Line 236"/>
          <p:cNvSpPr>
            <a:spLocks noChangeShapeType="1"/>
          </p:cNvSpPr>
          <p:nvPr/>
        </p:nvSpPr>
        <p:spPr bwMode="auto">
          <a:xfrm flipH="1">
            <a:off x="4356100" y="2709883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9" name="Line 237"/>
          <p:cNvSpPr>
            <a:spLocks noChangeShapeType="1"/>
          </p:cNvSpPr>
          <p:nvPr/>
        </p:nvSpPr>
        <p:spPr bwMode="auto">
          <a:xfrm flipH="1">
            <a:off x="2987677" y="2636858"/>
            <a:ext cx="863600" cy="11525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51" name="Picture 4" descr="http://0.tqn.com/d/webclipart/1/0/R/K/5/Jack-O-Lantern-and-Raven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46" y="3609995"/>
            <a:ext cx="123507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90" name="AutoShape 5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740353" y="5467350"/>
            <a:ext cx="1295708" cy="1274783"/>
          </a:xfrm>
          <a:prstGeom prst="actionButtonForwardNex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0" name="49 Imagen" descr="Autum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35" y="260350"/>
            <a:ext cx="55086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TO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00468 0.4833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416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L -0.00937 0.4712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2356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00452 0.4016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2006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L 0.00555 0.3909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1953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0.14699 L 0.00451 0.3969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-0.00313 0.3659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28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00451 0.3763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881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0.00468 0.5131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564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2.5E-6 0.4513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5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4.44444E-6 L -0.00469 0.5298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648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00643 0.5303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2650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0.00468 0.4805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402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-0.01233 0.514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2571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01875 0.4305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2152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L -0.00451 0.3715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1856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-0.00348 0.4129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0648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96296E-6 L 0.01285 0.4627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" y="2312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85185E-6 L 0.00468 0.4319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159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5.55112E-17 L 0.00469 0.4425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13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-0.01875 0.4425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2213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0.00347 0.3379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689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00417 0.378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888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0.00347 0.4094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20463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-0.00156 0.4486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22431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L 0.0099 0.3916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19583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-0.00434 0.5039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2518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00503 0.4592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2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5" grpId="0" animBg="1"/>
      <p:bldP spid="3306" grpId="0" animBg="1"/>
      <p:bldP spid="3307" grpId="0" animBg="1"/>
      <p:bldP spid="3308" grpId="0" animBg="1"/>
      <p:bldP spid="3309" grpId="0" animBg="1"/>
      <p:bldP spid="1439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Título"/>
          <p:cNvSpPr>
            <a:spLocks noGrp="1"/>
          </p:cNvSpPr>
          <p:nvPr>
            <p:ph type="title"/>
          </p:nvPr>
        </p:nvSpPr>
        <p:spPr>
          <a:xfrm>
            <a:off x="500063" y="5572125"/>
            <a:ext cx="8229600" cy="1143000"/>
          </a:xfrm>
        </p:spPr>
        <p:txBody>
          <a:bodyPr/>
          <a:lstStyle/>
          <a:p>
            <a:pPr eaLnBrk="1" hangingPunct="1"/>
            <a:r>
              <a:rPr lang="ca-ES" sz="3200" dirty="0" smtClean="0"/>
              <a:t>HE CAN SEE THE WORLD</a:t>
            </a:r>
            <a:endParaRPr lang="es-ES" sz="3200" dirty="0" smtClean="0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6" y="188913"/>
            <a:ext cx="716915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94715" y="6210300"/>
            <a:ext cx="649287" cy="6477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Título"/>
          <p:cNvSpPr>
            <a:spLocks noGrp="1"/>
          </p:cNvSpPr>
          <p:nvPr>
            <p:ph type="title"/>
          </p:nvPr>
        </p:nvSpPr>
        <p:spPr>
          <a:xfrm>
            <a:off x="428625" y="5715000"/>
            <a:ext cx="8229600" cy="1143000"/>
          </a:xfrm>
        </p:spPr>
        <p:txBody>
          <a:bodyPr/>
          <a:lstStyle/>
          <a:p>
            <a:pPr eaLnBrk="1" hangingPunct="1"/>
            <a:r>
              <a:rPr lang="ca-ES" sz="3200" smtClean="0"/>
              <a:t>LEAFY HAS MANY FRIENDS IN THE TREE, </a:t>
            </a:r>
            <a:br>
              <a:rPr lang="ca-ES" sz="3200" smtClean="0"/>
            </a:br>
            <a:r>
              <a:rPr lang="ca-ES" sz="3200" smtClean="0"/>
              <a:t>HE IS A HAPPY LEAF.</a:t>
            </a:r>
            <a:endParaRPr lang="es-ES" sz="3200" smtClean="0"/>
          </a:p>
        </p:txBody>
      </p:sp>
      <p:pic>
        <p:nvPicPr>
          <p:cNvPr id="89091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260370"/>
            <a:ext cx="7154862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94715" y="6210300"/>
            <a:ext cx="649287" cy="6477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1 Título"/>
          <p:cNvSpPr>
            <a:spLocks noGrp="1"/>
          </p:cNvSpPr>
          <p:nvPr>
            <p:ph type="title"/>
          </p:nvPr>
        </p:nvSpPr>
        <p:spPr>
          <a:xfrm>
            <a:off x="428627" y="5562600"/>
            <a:ext cx="8353425" cy="1295400"/>
          </a:xfrm>
        </p:spPr>
        <p:txBody>
          <a:bodyPr/>
          <a:lstStyle/>
          <a:p>
            <a:pPr eaLnBrk="1" hangingPunct="1"/>
            <a:r>
              <a:rPr lang="ca-ES" sz="3200" dirty="0" smtClean="0"/>
              <a:t>BUT IT’S COLD NIGHT... THE LEAVES IN THE TREE TURN ORANGE, YELLOW, RED AND BROWN!</a:t>
            </a:r>
            <a:endParaRPr lang="es-ES" sz="3200" dirty="0" smtClean="0"/>
          </a:p>
        </p:txBody>
      </p:sp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98" y="115908"/>
            <a:ext cx="7223125" cy="54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94715" y="6210300"/>
            <a:ext cx="649287" cy="6477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1 Título"/>
          <p:cNvSpPr>
            <a:spLocks noGrp="1"/>
          </p:cNvSpPr>
          <p:nvPr>
            <p:ph type="title"/>
          </p:nvPr>
        </p:nvSpPr>
        <p:spPr>
          <a:xfrm>
            <a:off x="468313" y="5373688"/>
            <a:ext cx="8229600" cy="1143000"/>
          </a:xfrm>
        </p:spPr>
        <p:txBody>
          <a:bodyPr/>
          <a:lstStyle/>
          <a:p>
            <a:pPr eaLnBrk="1" hangingPunct="1"/>
            <a:r>
              <a:rPr lang="ca-ES" sz="3200" dirty="0" smtClean="0"/>
              <a:t>AND THE LEAVES FALL ON THE GROUND...</a:t>
            </a:r>
            <a:endParaRPr lang="es-ES" sz="3200" dirty="0" smtClean="0"/>
          </a:p>
        </p:txBody>
      </p:sp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5908"/>
            <a:ext cx="6907212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94715" y="6210300"/>
            <a:ext cx="649287" cy="6477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Título"/>
          <p:cNvSpPr>
            <a:spLocks noGrp="1"/>
          </p:cNvSpPr>
          <p:nvPr>
            <p:ph type="title"/>
          </p:nvPr>
        </p:nvSpPr>
        <p:spPr>
          <a:xfrm>
            <a:off x="428625" y="5715000"/>
            <a:ext cx="8229600" cy="1143000"/>
          </a:xfrm>
        </p:spPr>
        <p:txBody>
          <a:bodyPr/>
          <a:lstStyle/>
          <a:p>
            <a:pPr eaLnBrk="1" hangingPunct="1"/>
            <a:r>
              <a:rPr lang="es-ES" sz="3200" dirty="0" smtClean="0"/>
              <a:t>LEAFY DOESN’T WANT TO GO…</a:t>
            </a:r>
            <a:endParaRPr lang="es-ES" sz="3200" dirty="0" smtClean="0"/>
          </a:p>
        </p:txBody>
      </p:sp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48" y="142875"/>
            <a:ext cx="7356475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94715" y="6210300"/>
            <a:ext cx="649287" cy="6477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1 Título"/>
          <p:cNvSpPr>
            <a:spLocks noGrp="1"/>
          </p:cNvSpPr>
          <p:nvPr>
            <p:ph type="title"/>
          </p:nvPr>
        </p:nvSpPr>
        <p:spPr>
          <a:xfrm>
            <a:off x="500063" y="5715000"/>
            <a:ext cx="8229600" cy="1143000"/>
          </a:xfrm>
        </p:spPr>
        <p:txBody>
          <a:bodyPr/>
          <a:lstStyle/>
          <a:p>
            <a:pPr eaLnBrk="1" hangingPunct="1"/>
            <a:r>
              <a:rPr lang="es-ES" sz="3200" dirty="0" smtClean="0"/>
              <a:t>HE IS SCARED TO GO!!!</a:t>
            </a:r>
            <a:endParaRPr lang="es-ES" sz="3200" dirty="0" smtClean="0"/>
          </a:p>
        </p:txBody>
      </p:sp>
      <p:pic>
        <p:nvPicPr>
          <p:cNvPr id="9318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73" y="142895"/>
            <a:ext cx="7604125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94715" y="6210300"/>
            <a:ext cx="649287" cy="6477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1 Título"/>
          <p:cNvSpPr>
            <a:spLocks noGrp="1"/>
          </p:cNvSpPr>
          <p:nvPr>
            <p:ph type="title"/>
          </p:nvPr>
        </p:nvSpPr>
        <p:spPr>
          <a:xfrm>
            <a:off x="500063" y="5715000"/>
            <a:ext cx="8229600" cy="1143000"/>
          </a:xfrm>
        </p:spPr>
        <p:txBody>
          <a:bodyPr/>
          <a:lstStyle/>
          <a:p>
            <a:pPr eaLnBrk="1" hangingPunct="1"/>
            <a:r>
              <a:rPr lang="es-ES" sz="3200" dirty="0" smtClean="0"/>
              <a:t>THE OWL TELLS LEAFY TO GO SEE THE WORLD.</a:t>
            </a:r>
            <a:endParaRPr lang="es-ES" sz="3200" dirty="0" smtClean="0"/>
          </a:p>
        </p:txBody>
      </p:sp>
      <p:pic>
        <p:nvPicPr>
          <p:cNvPr id="94211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2875"/>
            <a:ext cx="7408863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94715" y="6210300"/>
            <a:ext cx="649287" cy="6477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1 Título"/>
          <p:cNvSpPr>
            <a:spLocks noGrp="1"/>
          </p:cNvSpPr>
          <p:nvPr>
            <p:ph type="title"/>
          </p:nvPr>
        </p:nvSpPr>
        <p:spPr>
          <a:xfrm>
            <a:off x="500063" y="5715000"/>
            <a:ext cx="8229600" cy="1143000"/>
          </a:xfrm>
        </p:spPr>
        <p:txBody>
          <a:bodyPr/>
          <a:lstStyle/>
          <a:p>
            <a:pPr eaLnBrk="1" hangingPunct="1"/>
            <a:r>
              <a:rPr lang="es-ES" sz="3200" dirty="0" smtClean="0"/>
              <a:t>BUT HE IS JUST A LEAF!</a:t>
            </a:r>
            <a:endParaRPr lang="es-ES" sz="3200" dirty="0" smtClean="0"/>
          </a:p>
        </p:txBody>
      </p:sp>
      <p:pic>
        <p:nvPicPr>
          <p:cNvPr id="9523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14333"/>
            <a:ext cx="7410450" cy="550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94715" y="6210300"/>
            <a:ext cx="649287" cy="6477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1 Título"/>
          <p:cNvSpPr>
            <a:spLocks noGrp="1"/>
          </p:cNvSpPr>
          <p:nvPr>
            <p:ph type="title"/>
          </p:nvPr>
        </p:nvSpPr>
        <p:spPr>
          <a:xfrm>
            <a:off x="500063" y="5715000"/>
            <a:ext cx="8229600" cy="1143000"/>
          </a:xfrm>
        </p:spPr>
        <p:txBody>
          <a:bodyPr/>
          <a:lstStyle/>
          <a:p>
            <a:pPr eaLnBrk="1" hangingPunct="1"/>
            <a:r>
              <a:rPr lang="es-ES" sz="3200" dirty="0" smtClean="0"/>
              <a:t>SUDDENLY… </a:t>
            </a:r>
            <a:br>
              <a:rPr lang="es-ES" sz="3200" dirty="0" smtClean="0"/>
            </a:br>
            <a:r>
              <a:rPr lang="es-ES" sz="3200" dirty="0" smtClean="0"/>
              <a:t>THE WIND TAKES LEAFY FROM THE TREE!</a:t>
            </a:r>
            <a:endParaRPr lang="es-ES" sz="3200" dirty="0" smtClean="0"/>
          </a:p>
        </p:txBody>
      </p:sp>
      <p:pic>
        <p:nvPicPr>
          <p:cNvPr id="9625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142875"/>
            <a:ext cx="7397750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94715" y="6210300"/>
            <a:ext cx="649287" cy="6477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1 Título"/>
          <p:cNvSpPr>
            <a:spLocks noGrp="1"/>
          </p:cNvSpPr>
          <p:nvPr>
            <p:ph type="title"/>
          </p:nvPr>
        </p:nvSpPr>
        <p:spPr>
          <a:xfrm>
            <a:off x="500063" y="5715000"/>
            <a:ext cx="8229600" cy="1143000"/>
          </a:xfrm>
        </p:spPr>
        <p:txBody>
          <a:bodyPr/>
          <a:lstStyle/>
          <a:p>
            <a:pPr eaLnBrk="1" hangingPunct="1"/>
            <a:r>
              <a:rPr lang="es-ES" sz="3200" dirty="0" smtClean="0"/>
              <a:t>AND LEAFY SEES WONDERFUL PEOPLE.</a:t>
            </a:r>
            <a:endParaRPr lang="es-ES" sz="3200" dirty="0" smtClean="0"/>
          </a:p>
        </p:txBody>
      </p:sp>
      <p:pic>
        <p:nvPicPr>
          <p:cNvPr id="9728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7" y="214313"/>
            <a:ext cx="7373938" cy="5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94715" y="6210300"/>
            <a:ext cx="649287" cy="6477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20"/>
            <a:ext cx="9144000" cy="5300663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7" name="AutoShape 3"/>
          <p:cNvSpPr>
            <a:spLocks noChangeArrowheads="1"/>
          </p:cNvSpPr>
          <p:nvPr/>
        </p:nvSpPr>
        <p:spPr bwMode="auto">
          <a:xfrm rot="10800000" flipH="1">
            <a:off x="10" y="4581525"/>
            <a:ext cx="4500563" cy="1771650"/>
          </a:xfrm>
          <a:prstGeom prst="flowChartDocumen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2 Grupo"/>
          <p:cNvGrpSpPr/>
          <p:nvPr/>
        </p:nvGrpSpPr>
        <p:grpSpPr bwMode="auto">
          <a:xfrm rot="949800">
            <a:off x="644526" y="1963758"/>
            <a:ext cx="2927350" cy="809625"/>
            <a:chOff x="690563" y="4181475"/>
            <a:chExt cx="2927350" cy="809625"/>
          </a:xfrm>
        </p:grpSpPr>
        <p:sp>
          <p:nvSpPr>
            <p:cNvPr id="52281" name="Freeform 172"/>
            <p:cNvSpPr/>
            <p:nvPr/>
          </p:nvSpPr>
          <p:spPr bwMode="auto">
            <a:xfrm>
              <a:off x="2228850" y="4583113"/>
              <a:ext cx="3175" cy="3175"/>
            </a:xfrm>
            <a:custGeom>
              <a:avLst/>
              <a:gdLst>
                <a:gd name="T0" fmla="*/ 2147483647 w 2"/>
                <a:gd name="T1" fmla="*/ 0 h 2"/>
                <a:gd name="T2" fmla="*/ 0 w 2"/>
                <a:gd name="T3" fmla="*/ 0 h 2"/>
                <a:gd name="T4" fmla="*/ 0 w 2"/>
                <a:gd name="T5" fmla="*/ 2147483647 h 2"/>
                <a:gd name="T6" fmla="*/ 2147483647 w 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82" name="Freeform 173"/>
            <p:cNvSpPr/>
            <p:nvPr/>
          </p:nvSpPr>
          <p:spPr bwMode="auto">
            <a:xfrm>
              <a:off x="2754313" y="4716463"/>
              <a:ext cx="71437" cy="109537"/>
            </a:xfrm>
            <a:custGeom>
              <a:avLst/>
              <a:gdLst>
                <a:gd name="T0" fmla="*/ 2147483647 w 45"/>
                <a:gd name="T1" fmla="*/ 2147483647 h 69"/>
                <a:gd name="T2" fmla="*/ 2147483647 w 45"/>
                <a:gd name="T3" fmla="*/ 2147483647 h 69"/>
                <a:gd name="T4" fmla="*/ 2147483647 w 45"/>
                <a:gd name="T5" fmla="*/ 2147483647 h 69"/>
                <a:gd name="T6" fmla="*/ 2147483647 w 45"/>
                <a:gd name="T7" fmla="*/ 2147483647 h 69"/>
                <a:gd name="T8" fmla="*/ 2147483647 w 45"/>
                <a:gd name="T9" fmla="*/ 2147483647 h 69"/>
                <a:gd name="T10" fmla="*/ 2147483647 w 45"/>
                <a:gd name="T11" fmla="*/ 2147483647 h 69"/>
                <a:gd name="T12" fmla="*/ 2147483647 w 45"/>
                <a:gd name="T13" fmla="*/ 2147483647 h 69"/>
                <a:gd name="T14" fmla="*/ 2147483647 w 45"/>
                <a:gd name="T15" fmla="*/ 0 h 69"/>
                <a:gd name="T16" fmla="*/ 2147483647 w 45"/>
                <a:gd name="T17" fmla="*/ 2147483647 h 69"/>
                <a:gd name="T18" fmla="*/ 2147483647 w 45"/>
                <a:gd name="T19" fmla="*/ 2147483647 h 69"/>
                <a:gd name="T20" fmla="*/ 0 w 45"/>
                <a:gd name="T21" fmla="*/ 2147483647 h 69"/>
                <a:gd name="T22" fmla="*/ 0 w 45"/>
                <a:gd name="T23" fmla="*/ 2147483647 h 69"/>
                <a:gd name="T24" fmla="*/ 2147483647 w 45"/>
                <a:gd name="T25" fmla="*/ 2147483647 h 69"/>
                <a:gd name="T26" fmla="*/ 0 w 45"/>
                <a:gd name="T27" fmla="*/ 2147483647 h 69"/>
                <a:gd name="T28" fmla="*/ 2147483647 w 45"/>
                <a:gd name="T29" fmla="*/ 2147483647 h 69"/>
                <a:gd name="T30" fmla="*/ 2147483647 w 45"/>
                <a:gd name="T31" fmla="*/ 2147483647 h 69"/>
                <a:gd name="T32" fmla="*/ 2147483647 w 45"/>
                <a:gd name="T33" fmla="*/ 2147483647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69"/>
                <a:gd name="T53" fmla="*/ 45 w 45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69">
                  <a:moveTo>
                    <a:pt x="20" y="66"/>
                  </a:moveTo>
                  <a:lnTo>
                    <a:pt x="27" y="52"/>
                  </a:lnTo>
                  <a:lnTo>
                    <a:pt x="43" y="30"/>
                  </a:lnTo>
                  <a:lnTo>
                    <a:pt x="45" y="25"/>
                  </a:lnTo>
                  <a:lnTo>
                    <a:pt x="45" y="19"/>
                  </a:lnTo>
                  <a:lnTo>
                    <a:pt x="41" y="11"/>
                  </a:lnTo>
                  <a:lnTo>
                    <a:pt x="43" y="9"/>
                  </a:lnTo>
                  <a:lnTo>
                    <a:pt x="36" y="0"/>
                  </a:lnTo>
                  <a:lnTo>
                    <a:pt x="7" y="37"/>
                  </a:lnTo>
                  <a:lnTo>
                    <a:pt x="4" y="39"/>
                  </a:lnTo>
                  <a:lnTo>
                    <a:pt x="0" y="43"/>
                  </a:lnTo>
                  <a:lnTo>
                    <a:pt x="0" y="52"/>
                  </a:lnTo>
                  <a:lnTo>
                    <a:pt x="2" y="61"/>
                  </a:lnTo>
                  <a:lnTo>
                    <a:pt x="0" y="68"/>
                  </a:lnTo>
                  <a:lnTo>
                    <a:pt x="4" y="69"/>
                  </a:lnTo>
                  <a:lnTo>
                    <a:pt x="23" y="69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83" name="Freeform 174"/>
            <p:cNvSpPr/>
            <p:nvPr/>
          </p:nvSpPr>
          <p:spPr bwMode="auto">
            <a:xfrm>
              <a:off x="2760663" y="4824413"/>
              <a:ext cx="857250" cy="146050"/>
            </a:xfrm>
            <a:custGeom>
              <a:avLst/>
              <a:gdLst>
                <a:gd name="T0" fmla="*/ 2147483647 w 540"/>
                <a:gd name="T1" fmla="*/ 2147483647 h 92"/>
                <a:gd name="T2" fmla="*/ 2147483647 w 540"/>
                <a:gd name="T3" fmla="*/ 2147483647 h 92"/>
                <a:gd name="T4" fmla="*/ 2147483647 w 540"/>
                <a:gd name="T5" fmla="*/ 2147483647 h 92"/>
                <a:gd name="T6" fmla="*/ 2147483647 w 540"/>
                <a:gd name="T7" fmla="*/ 2147483647 h 92"/>
                <a:gd name="T8" fmla="*/ 2147483647 w 540"/>
                <a:gd name="T9" fmla="*/ 2147483647 h 92"/>
                <a:gd name="T10" fmla="*/ 2147483647 w 540"/>
                <a:gd name="T11" fmla="*/ 2147483647 h 92"/>
                <a:gd name="T12" fmla="*/ 2147483647 w 540"/>
                <a:gd name="T13" fmla="*/ 2147483647 h 92"/>
                <a:gd name="T14" fmla="*/ 2147483647 w 540"/>
                <a:gd name="T15" fmla="*/ 2147483647 h 92"/>
                <a:gd name="T16" fmla="*/ 2147483647 w 540"/>
                <a:gd name="T17" fmla="*/ 2147483647 h 92"/>
                <a:gd name="T18" fmla="*/ 2147483647 w 540"/>
                <a:gd name="T19" fmla="*/ 2147483647 h 92"/>
                <a:gd name="T20" fmla="*/ 2147483647 w 540"/>
                <a:gd name="T21" fmla="*/ 2147483647 h 92"/>
                <a:gd name="T22" fmla="*/ 2147483647 w 540"/>
                <a:gd name="T23" fmla="*/ 2147483647 h 92"/>
                <a:gd name="T24" fmla="*/ 2147483647 w 540"/>
                <a:gd name="T25" fmla="*/ 2147483647 h 92"/>
                <a:gd name="T26" fmla="*/ 2147483647 w 540"/>
                <a:gd name="T27" fmla="*/ 2147483647 h 92"/>
                <a:gd name="T28" fmla="*/ 2147483647 w 540"/>
                <a:gd name="T29" fmla="*/ 2147483647 h 92"/>
                <a:gd name="T30" fmla="*/ 2147483647 w 540"/>
                <a:gd name="T31" fmla="*/ 2147483647 h 92"/>
                <a:gd name="T32" fmla="*/ 2147483647 w 540"/>
                <a:gd name="T33" fmla="*/ 2147483647 h 92"/>
                <a:gd name="T34" fmla="*/ 2147483647 w 540"/>
                <a:gd name="T35" fmla="*/ 2147483647 h 92"/>
                <a:gd name="T36" fmla="*/ 2147483647 w 540"/>
                <a:gd name="T37" fmla="*/ 2147483647 h 92"/>
                <a:gd name="T38" fmla="*/ 2147483647 w 540"/>
                <a:gd name="T39" fmla="*/ 2147483647 h 92"/>
                <a:gd name="T40" fmla="*/ 0 w 540"/>
                <a:gd name="T41" fmla="*/ 2147483647 h 92"/>
                <a:gd name="T42" fmla="*/ 2147483647 w 540"/>
                <a:gd name="T43" fmla="*/ 2147483647 h 92"/>
                <a:gd name="T44" fmla="*/ 2147483647 w 540"/>
                <a:gd name="T45" fmla="*/ 2147483647 h 92"/>
                <a:gd name="T46" fmla="*/ 2147483647 w 540"/>
                <a:gd name="T47" fmla="*/ 2147483647 h 92"/>
                <a:gd name="T48" fmla="*/ 2147483647 w 540"/>
                <a:gd name="T49" fmla="*/ 2147483647 h 92"/>
                <a:gd name="T50" fmla="*/ 2147483647 w 540"/>
                <a:gd name="T51" fmla="*/ 2147483647 h 92"/>
                <a:gd name="T52" fmla="*/ 2147483647 w 540"/>
                <a:gd name="T53" fmla="*/ 2147483647 h 92"/>
                <a:gd name="T54" fmla="*/ 2147483647 w 540"/>
                <a:gd name="T55" fmla="*/ 2147483647 h 92"/>
                <a:gd name="T56" fmla="*/ 2147483647 w 540"/>
                <a:gd name="T57" fmla="*/ 2147483647 h 92"/>
                <a:gd name="T58" fmla="*/ 2147483647 w 540"/>
                <a:gd name="T59" fmla="*/ 2147483647 h 92"/>
                <a:gd name="T60" fmla="*/ 2147483647 w 540"/>
                <a:gd name="T61" fmla="*/ 2147483647 h 92"/>
                <a:gd name="T62" fmla="*/ 2147483647 w 540"/>
                <a:gd name="T63" fmla="*/ 2147483647 h 92"/>
                <a:gd name="T64" fmla="*/ 2147483647 w 540"/>
                <a:gd name="T65" fmla="*/ 2147483647 h 92"/>
                <a:gd name="T66" fmla="*/ 2147483647 w 540"/>
                <a:gd name="T67" fmla="*/ 2147483647 h 92"/>
                <a:gd name="T68" fmla="*/ 2147483647 w 540"/>
                <a:gd name="T69" fmla="*/ 2147483647 h 92"/>
                <a:gd name="T70" fmla="*/ 2147483647 w 540"/>
                <a:gd name="T71" fmla="*/ 2147483647 h 92"/>
                <a:gd name="T72" fmla="*/ 2147483647 w 540"/>
                <a:gd name="T73" fmla="*/ 2147483647 h 92"/>
                <a:gd name="T74" fmla="*/ 2147483647 w 540"/>
                <a:gd name="T75" fmla="*/ 2147483647 h 92"/>
                <a:gd name="T76" fmla="*/ 2147483647 w 540"/>
                <a:gd name="T77" fmla="*/ 2147483647 h 92"/>
                <a:gd name="T78" fmla="*/ 2147483647 w 540"/>
                <a:gd name="T79" fmla="*/ 2147483647 h 92"/>
                <a:gd name="T80" fmla="*/ 2147483647 w 540"/>
                <a:gd name="T81" fmla="*/ 2147483647 h 92"/>
                <a:gd name="T82" fmla="*/ 2147483647 w 540"/>
                <a:gd name="T83" fmla="*/ 2147483647 h 92"/>
                <a:gd name="T84" fmla="*/ 2147483647 w 540"/>
                <a:gd name="T85" fmla="*/ 2147483647 h 92"/>
                <a:gd name="T86" fmla="*/ 2147483647 w 540"/>
                <a:gd name="T87" fmla="*/ 2147483647 h 9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92"/>
                <a:gd name="T134" fmla="*/ 540 w 540"/>
                <a:gd name="T135" fmla="*/ 92 h 9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92">
                  <a:moveTo>
                    <a:pt x="525" y="71"/>
                  </a:moveTo>
                  <a:lnTo>
                    <a:pt x="518" y="62"/>
                  </a:lnTo>
                  <a:lnTo>
                    <a:pt x="515" y="51"/>
                  </a:lnTo>
                  <a:lnTo>
                    <a:pt x="508" y="53"/>
                  </a:lnTo>
                  <a:lnTo>
                    <a:pt x="506" y="50"/>
                  </a:lnTo>
                  <a:lnTo>
                    <a:pt x="502" y="50"/>
                  </a:lnTo>
                  <a:lnTo>
                    <a:pt x="495" y="51"/>
                  </a:lnTo>
                  <a:lnTo>
                    <a:pt x="446" y="46"/>
                  </a:lnTo>
                  <a:lnTo>
                    <a:pt x="444" y="46"/>
                  </a:lnTo>
                  <a:lnTo>
                    <a:pt x="435" y="44"/>
                  </a:lnTo>
                  <a:lnTo>
                    <a:pt x="410" y="5"/>
                  </a:lnTo>
                  <a:lnTo>
                    <a:pt x="407" y="0"/>
                  </a:lnTo>
                  <a:lnTo>
                    <a:pt x="377" y="1"/>
                  </a:lnTo>
                  <a:lnTo>
                    <a:pt x="391" y="19"/>
                  </a:lnTo>
                  <a:lnTo>
                    <a:pt x="407" y="46"/>
                  </a:lnTo>
                  <a:lnTo>
                    <a:pt x="402" y="46"/>
                  </a:lnTo>
                  <a:lnTo>
                    <a:pt x="400" y="46"/>
                  </a:lnTo>
                  <a:lnTo>
                    <a:pt x="396" y="46"/>
                  </a:lnTo>
                  <a:lnTo>
                    <a:pt x="377" y="46"/>
                  </a:lnTo>
                  <a:lnTo>
                    <a:pt x="347" y="50"/>
                  </a:lnTo>
                  <a:lnTo>
                    <a:pt x="317" y="50"/>
                  </a:lnTo>
                  <a:lnTo>
                    <a:pt x="310" y="16"/>
                  </a:lnTo>
                  <a:lnTo>
                    <a:pt x="308" y="1"/>
                  </a:lnTo>
                  <a:lnTo>
                    <a:pt x="262" y="3"/>
                  </a:lnTo>
                  <a:lnTo>
                    <a:pt x="262" y="5"/>
                  </a:lnTo>
                  <a:lnTo>
                    <a:pt x="264" y="21"/>
                  </a:lnTo>
                  <a:lnTo>
                    <a:pt x="265" y="34"/>
                  </a:lnTo>
                  <a:lnTo>
                    <a:pt x="269" y="39"/>
                  </a:lnTo>
                  <a:lnTo>
                    <a:pt x="269" y="46"/>
                  </a:lnTo>
                  <a:lnTo>
                    <a:pt x="251" y="46"/>
                  </a:lnTo>
                  <a:lnTo>
                    <a:pt x="242" y="46"/>
                  </a:lnTo>
                  <a:lnTo>
                    <a:pt x="203" y="46"/>
                  </a:lnTo>
                  <a:lnTo>
                    <a:pt x="195" y="48"/>
                  </a:lnTo>
                  <a:lnTo>
                    <a:pt x="187" y="48"/>
                  </a:lnTo>
                  <a:lnTo>
                    <a:pt x="173" y="46"/>
                  </a:lnTo>
                  <a:lnTo>
                    <a:pt x="164" y="46"/>
                  </a:lnTo>
                  <a:lnTo>
                    <a:pt x="164" y="44"/>
                  </a:lnTo>
                  <a:lnTo>
                    <a:pt x="168" y="46"/>
                  </a:lnTo>
                  <a:lnTo>
                    <a:pt x="172" y="42"/>
                  </a:lnTo>
                  <a:lnTo>
                    <a:pt x="170" y="39"/>
                  </a:lnTo>
                  <a:lnTo>
                    <a:pt x="170" y="34"/>
                  </a:lnTo>
                  <a:lnTo>
                    <a:pt x="175" y="12"/>
                  </a:lnTo>
                  <a:lnTo>
                    <a:pt x="175" y="3"/>
                  </a:lnTo>
                  <a:lnTo>
                    <a:pt x="133" y="3"/>
                  </a:lnTo>
                  <a:lnTo>
                    <a:pt x="131" y="12"/>
                  </a:lnTo>
                  <a:lnTo>
                    <a:pt x="129" y="21"/>
                  </a:lnTo>
                  <a:lnTo>
                    <a:pt x="129" y="28"/>
                  </a:lnTo>
                  <a:lnTo>
                    <a:pt x="129" y="34"/>
                  </a:lnTo>
                  <a:lnTo>
                    <a:pt x="133" y="48"/>
                  </a:lnTo>
                  <a:lnTo>
                    <a:pt x="125" y="50"/>
                  </a:lnTo>
                  <a:lnTo>
                    <a:pt x="118" y="50"/>
                  </a:lnTo>
                  <a:lnTo>
                    <a:pt x="104" y="48"/>
                  </a:lnTo>
                  <a:lnTo>
                    <a:pt x="102" y="48"/>
                  </a:lnTo>
                  <a:lnTo>
                    <a:pt x="95" y="48"/>
                  </a:lnTo>
                  <a:lnTo>
                    <a:pt x="79" y="48"/>
                  </a:lnTo>
                  <a:lnTo>
                    <a:pt x="64" y="48"/>
                  </a:lnTo>
                  <a:lnTo>
                    <a:pt x="46" y="44"/>
                  </a:lnTo>
                  <a:lnTo>
                    <a:pt x="32" y="25"/>
                  </a:lnTo>
                  <a:lnTo>
                    <a:pt x="19" y="1"/>
                  </a:lnTo>
                  <a:lnTo>
                    <a:pt x="0" y="1"/>
                  </a:lnTo>
                  <a:lnTo>
                    <a:pt x="5" y="16"/>
                  </a:lnTo>
                  <a:lnTo>
                    <a:pt x="21" y="44"/>
                  </a:lnTo>
                  <a:lnTo>
                    <a:pt x="32" y="59"/>
                  </a:lnTo>
                  <a:lnTo>
                    <a:pt x="44" y="71"/>
                  </a:lnTo>
                  <a:lnTo>
                    <a:pt x="44" y="69"/>
                  </a:lnTo>
                  <a:lnTo>
                    <a:pt x="44" y="67"/>
                  </a:lnTo>
                  <a:lnTo>
                    <a:pt x="42" y="64"/>
                  </a:lnTo>
                  <a:lnTo>
                    <a:pt x="44" y="60"/>
                  </a:lnTo>
                  <a:lnTo>
                    <a:pt x="46" y="62"/>
                  </a:lnTo>
                  <a:lnTo>
                    <a:pt x="62" y="66"/>
                  </a:lnTo>
                  <a:lnTo>
                    <a:pt x="65" y="69"/>
                  </a:lnTo>
                  <a:lnTo>
                    <a:pt x="67" y="69"/>
                  </a:lnTo>
                  <a:lnTo>
                    <a:pt x="71" y="67"/>
                  </a:lnTo>
                  <a:lnTo>
                    <a:pt x="74" y="69"/>
                  </a:lnTo>
                  <a:lnTo>
                    <a:pt x="79" y="69"/>
                  </a:lnTo>
                  <a:lnTo>
                    <a:pt x="87" y="71"/>
                  </a:lnTo>
                  <a:lnTo>
                    <a:pt x="94" y="71"/>
                  </a:lnTo>
                  <a:lnTo>
                    <a:pt x="101" y="75"/>
                  </a:lnTo>
                  <a:lnTo>
                    <a:pt x="110" y="75"/>
                  </a:lnTo>
                  <a:lnTo>
                    <a:pt x="125" y="76"/>
                  </a:lnTo>
                  <a:lnTo>
                    <a:pt x="134" y="76"/>
                  </a:lnTo>
                  <a:lnTo>
                    <a:pt x="143" y="76"/>
                  </a:lnTo>
                  <a:lnTo>
                    <a:pt x="161" y="78"/>
                  </a:lnTo>
                  <a:lnTo>
                    <a:pt x="170" y="78"/>
                  </a:lnTo>
                  <a:lnTo>
                    <a:pt x="173" y="78"/>
                  </a:lnTo>
                  <a:lnTo>
                    <a:pt x="175" y="78"/>
                  </a:lnTo>
                  <a:lnTo>
                    <a:pt x="186" y="78"/>
                  </a:lnTo>
                  <a:lnTo>
                    <a:pt x="214" y="80"/>
                  </a:lnTo>
                  <a:lnTo>
                    <a:pt x="239" y="85"/>
                  </a:lnTo>
                  <a:lnTo>
                    <a:pt x="249" y="84"/>
                  </a:lnTo>
                  <a:lnTo>
                    <a:pt x="260" y="84"/>
                  </a:lnTo>
                  <a:lnTo>
                    <a:pt x="276" y="84"/>
                  </a:lnTo>
                  <a:lnTo>
                    <a:pt x="278" y="84"/>
                  </a:lnTo>
                  <a:lnTo>
                    <a:pt x="281" y="84"/>
                  </a:lnTo>
                  <a:lnTo>
                    <a:pt x="285" y="82"/>
                  </a:lnTo>
                  <a:lnTo>
                    <a:pt x="301" y="84"/>
                  </a:lnTo>
                  <a:lnTo>
                    <a:pt x="317" y="84"/>
                  </a:lnTo>
                  <a:lnTo>
                    <a:pt x="333" y="84"/>
                  </a:lnTo>
                  <a:lnTo>
                    <a:pt x="348" y="82"/>
                  </a:lnTo>
                  <a:lnTo>
                    <a:pt x="354" y="82"/>
                  </a:lnTo>
                  <a:lnTo>
                    <a:pt x="356" y="84"/>
                  </a:lnTo>
                  <a:lnTo>
                    <a:pt x="357" y="82"/>
                  </a:lnTo>
                  <a:lnTo>
                    <a:pt x="357" y="84"/>
                  </a:lnTo>
                  <a:lnTo>
                    <a:pt x="359" y="82"/>
                  </a:lnTo>
                  <a:lnTo>
                    <a:pt x="364" y="84"/>
                  </a:lnTo>
                  <a:lnTo>
                    <a:pt x="370" y="84"/>
                  </a:lnTo>
                  <a:lnTo>
                    <a:pt x="380" y="82"/>
                  </a:lnTo>
                  <a:lnTo>
                    <a:pt x="384" y="84"/>
                  </a:lnTo>
                  <a:lnTo>
                    <a:pt x="389" y="82"/>
                  </a:lnTo>
                  <a:lnTo>
                    <a:pt x="393" y="82"/>
                  </a:lnTo>
                  <a:lnTo>
                    <a:pt x="398" y="82"/>
                  </a:lnTo>
                  <a:lnTo>
                    <a:pt x="402" y="82"/>
                  </a:lnTo>
                  <a:lnTo>
                    <a:pt x="414" y="84"/>
                  </a:lnTo>
                  <a:lnTo>
                    <a:pt x="435" y="87"/>
                  </a:lnTo>
                  <a:lnTo>
                    <a:pt x="444" y="87"/>
                  </a:lnTo>
                  <a:lnTo>
                    <a:pt x="448" y="87"/>
                  </a:lnTo>
                  <a:lnTo>
                    <a:pt x="451" y="89"/>
                  </a:lnTo>
                  <a:lnTo>
                    <a:pt x="453" y="91"/>
                  </a:lnTo>
                  <a:lnTo>
                    <a:pt x="458" y="91"/>
                  </a:lnTo>
                  <a:lnTo>
                    <a:pt x="464" y="87"/>
                  </a:lnTo>
                  <a:lnTo>
                    <a:pt x="467" y="87"/>
                  </a:lnTo>
                  <a:lnTo>
                    <a:pt x="478" y="89"/>
                  </a:lnTo>
                  <a:lnTo>
                    <a:pt x="492" y="91"/>
                  </a:lnTo>
                  <a:lnTo>
                    <a:pt x="506" y="92"/>
                  </a:lnTo>
                  <a:lnTo>
                    <a:pt x="522" y="92"/>
                  </a:lnTo>
                  <a:lnTo>
                    <a:pt x="533" y="92"/>
                  </a:lnTo>
                  <a:lnTo>
                    <a:pt x="536" y="91"/>
                  </a:lnTo>
                  <a:lnTo>
                    <a:pt x="540" y="92"/>
                  </a:lnTo>
                  <a:lnTo>
                    <a:pt x="533" y="84"/>
                  </a:lnTo>
                  <a:lnTo>
                    <a:pt x="527" y="78"/>
                  </a:lnTo>
                  <a:lnTo>
                    <a:pt x="525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84" name="Freeform 175"/>
            <p:cNvSpPr/>
            <p:nvPr/>
          </p:nvSpPr>
          <p:spPr bwMode="auto">
            <a:xfrm>
              <a:off x="1654175" y="4716463"/>
              <a:ext cx="74613" cy="11112"/>
            </a:xfrm>
            <a:custGeom>
              <a:avLst/>
              <a:gdLst>
                <a:gd name="T0" fmla="*/ 2147483647 w 47"/>
                <a:gd name="T1" fmla="*/ 2147483647 h 7"/>
                <a:gd name="T2" fmla="*/ 2147483647 w 47"/>
                <a:gd name="T3" fmla="*/ 2147483647 h 7"/>
                <a:gd name="T4" fmla="*/ 2147483647 w 47"/>
                <a:gd name="T5" fmla="*/ 2147483647 h 7"/>
                <a:gd name="T6" fmla="*/ 2147483647 w 47"/>
                <a:gd name="T7" fmla="*/ 2147483647 h 7"/>
                <a:gd name="T8" fmla="*/ 2147483647 w 47"/>
                <a:gd name="T9" fmla="*/ 0 h 7"/>
                <a:gd name="T10" fmla="*/ 2147483647 w 47"/>
                <a:gd name="T11" fmla="*/ 0 h 7"/>
                <a:gd name="T12" fmla="*/ 2147483647 w 47"/>
                <a:gd name="T13" fmla="*/ 0 h 7"/>
                <a:gd name="T14" fmla="*/ 0 w 47"/>
                <a:gd name="T15" fmla="*/ 2147483647 h 7"/>
                <a:gd name="T16" fmla="*/ 2147483647 w 47"/>
                <a:gd name="T17" fmla="*/ 2147483647 h 7"/>
                <a:gd name="T18" fmla="*/ 2147483647 w 47"/>
                <a:gd name="T19" fmla="*/ 2147483647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"/>
                <a:gd name="T31" fmla="*/ 0 h 7"/>
                <a:gd name="T32" fmla="*/ 47 w 47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" h="7">
                  <a:moveTo>
                    <a:pt x="15" y="2"/>
                  </a:moveTo>
                  <a:lnTo>
                    <a:pt x="17" y="7"/>
                  </a:lnTo>
                  <a:lnTo>
                    <a:pt x="17" y="2"/>
                  </a:lnTo>
                  <a:lnTo>
                    <a:pt x="31" y="2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0" y="2"/>
                  </a:lnTo>
                  <a:lnTo>
                    <a:pt x="7" y="3"/>
                  </a:lnTo>
                  <a:lnTo>
                    <a:pt x="15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85" name="Freeform 176"/>
            <p:cNvSpPr/>
            <p:nvPr/>
          </p:nvSpPr>
          <p:spPr bwMode="auto">
            <a:xfrm>
              <a:off x="844550" y="4262438"/>
              <a:ext cx="1858963" cy="563562"/>
            </a:xfrm>
            <a:custGeom>
              <a:avLst/>
              <a:gdLst>
                <a:gd name="T0" fmla="*/ 2147483647 w 1171"/>
                <a:gd name="T1" fmla="*/ 2147483647 h 355"/>
                <a:gd name="T2" fmla="*/ 2147483647 w 1171"/>
                <a:gd name="T3" fmla="*/ 2147483647 h 355"/>
                <a:gd name="T4" fmla="*/ 2147483647 w 1171"/>
                <a:gd name="T5" fmla="*/ 2147483647 h 355"/>
                <a:gd name="T6" fmla="*/ 2147483647 w 1171"/>
                <a:gd name="T7" fmla="*/ 2147483647 h 355"/>
                <a:gd name="T8" fmla="*/ 2147483647 w 1171"/>
                <a:gd name="T9" fmla="*/ 2147483647 h 355"/>
                <a:gd name="T10" fmla="*/ 2147483647 w 1171"/>
                <a:gd name="T11" fmla="*/ 2147483647 h 355"/>
                <a:gd name="T12" fmla="*/ 2147483647 w 1171"/>
                <a:gd name="T13" fmla="*/ 2147483647 h 355"/>
                <a:gd name="T14" fmla="*/ 2147483647 w 1171"/>
                <a:gd name="T15" fmla="*/ 2147483647 h 355"/>
                <a:gd name="T16" fmla="*/ 2147483647 w 1171"/>
                <a:gd name="T17" fmla="*/ 2147483647 h 355"/>
                <a:gd name="T18" fmla="*/ 2147483647 w 1171"/>
                <a:gd name="T19" fmla="*/ 2147483647 h 355"/>
                <a:gd name="T20" fmla="*/ 2147483647 w 1171"/>
                <a:gd name="T21" fmla="*/ 2147483647 h 355"/>
                <a:gd name="T22" fmla="*/ 2147483647 w 1171"/>
                <a:gd name="T23" fmla="*/ 2147483647 h 355"/>
                <a:gd name="T24" fmla="*/ 2147483647 w 1171"/>
                <a:gd name="T25" fmla="*/ 2147483647 h 355"/>
                <a:gd name="T26" fmla="*/ 2147483647 w 1171"/>
                <a:gd name="T27" fmla="*/ 2147483647 h 355"/>
                <a:gd name="T28" fmla="*/ 2147483647 w 1171"/>
                <a:gd name="T29" fmla="*/ 2147483647 h 355"/>
                <a:gd name="T30" fmla="*/ 2147483647 w 1171"/>
                <a:gd name="T31" fmla="*/ 2147483647 h 355"/>
                <a:gd name="T32" fmla="*/ 2147483647 w 1171"/>
                <a:gd name="T33" fmla="*/ 2147483647 h 355"/>
                <a:gd name="T34" fmla="*/ 2147483647 w 1171"/>
                <a:gd name="T35" fmla="*/ 2147483647 h 355"/>
                <a:gd name="T36" fmla="*/ 2147483647 w 1171"/>
                <a:gd name="T37" fmla="*/ 2147483647 h 355"/>
                <a:gd name="T38" fmla="*/ 2147483647 w 1171"/>
                <a:gd name="T39" fmla="*/ 2147483647 h 355"/>
                <a:gd name="T40" fmla="*/ 2147483647 w 1171"/>
                <a:gd name="T41" fmla="*/ 2147483647 h 355"/>
                <a:gd name="T42" fmla="*/ 2147483647 w 1171"/>
                <a:gd name="T43" fmla="*/ 2147483647 h 355"/>
                <a:gd name="T44" fmla="*/ 2147483647 w 1171"/>
                <a:gd name="T45" fmla="*/ 2147483647 h 355"/>
                <a:gd name="T46" fmla="*/ 2147483647 w 1171"/>
                <a:gd name="T47" fmla="*/ 2147483647 h 355"/>
                <a:gd name="T48" fmla="*/ 2147483647 w 1171"/>
                <a:gd name="T49" fmla="*/ 2147483647 h 355"/>
                <a:gd name="T50" fmla="*/ 2147483647 w 1171"/>
                <a:gd name="T51" fmla="*/ 2147483647 h 355"/>
                <a:gd name="T52" fmla="*/ 2147483647 w 1171"/>
                <a:gd name="T53" fmla="*/ 2147483647 h 355"/>
                <a:gd name="T54" fmla="*/ 2147483647 w 1171"/>
                <a:gd name="T55" fmla="*/ 2147483647 h 355"/>
                <a:gd name="T56" fmla="*/ 2147483647 w 1171"/>
                <a:gd name="T57" fmla="*/ 2147483647 h 355"/>
                <a:gd name="T58" fmla="*/ 2147483647 w 1171"/>
                <a:gd name="T59" fmla="*/ 2147483647 h 355"/>
                <a:gd name="T60" fmla="*/ 2147483647 w 1171"/>
                <a:gd name="T61" fmla="*/ 2147483647 h 355"/>
                <a:gd name="T62" fmla="*/ 2147483647 w 1171"/>
                <a:gd name="T63" fmla="*/ 2147483647 h 355"/>
                <a:gd name="T64" fmla="*/ 2147483647 w 1171"/>
                <a:gd name="T65" fmla="*/ 2147483647 h 355"/>
                <a:gd name="T66" fmla="*/ 2147483647 w 1171"/>
                <a:gd name="T67" fmla="*/ 2147483647 h 355"/>
                <a:gd name="T68" fmla="*/ 2147483647 w 1171"/>
                <a:gd name="T69" fmla="*/ 2147483647 h 355"/>
                <a:gd name="T70" fmla="*/ 2147483647 w 1171"/>
                <a:gd name="T71" fmla="*/ 2147483647 h 355"/>
                <a:gd name="T72" fmla="*/ 2147483647 w 1171"/>
                <a:gd name="T73" fmla="*/ 2147483647 h 355"/>
                <a:gd name="T74" fmla="*/ 2147483647 w 1171"/>
                <a:gd name="T75" fmla="*/ 2147483647 h 355"/>
                <a:gd name="T76" fmla="*/ 2147483647 w 1171"/>
                <a:gd name="T77" fmla="*/ 2147483647 h 355"/>
                <a:gd name="T78" fmla="*/ 2147483647 w 1171"/>
                <a:gd name="T79" fmla="*/ 2147483647 h 355"/>
                <a:gd name="T80" fmla="*/ 2147483647 w 1171"/>
                <a:gd name="T81" fmla="*/ 2147483647 h 355"/>
                <a:gd name="T82" fmla="*/ 2147483647 w 1171"/>
                <a:gd name="T83" fmla="*/ 2147483647 h 355"/>
                <a:gd name="T84" fmla="*/ 2147483647 w 1171"/>
                <a:gd name="T85" fmla="*/ 2147483647 h 355"/>
                <a:gd name="T86" fmla="*/ 2147483647 w 1171"/>
                <a:gd name="T87" fmla="*/ 2147483647 h 355"/>
                <a:gd name="T88" fmla="*/ 2147483647 w 1171"/>
                <a:gd name="T89" fmla="*/ 2147483647 h 355"/>
                <a:gd name="T90" fmla="*/ 2147483647 w 1171"/>
                <a:gd name="T91" fmla="*/ 2147483647 h 355"/>
                <a:gd name="T92" fmla="*/ 2147483647 w 1171"/>
                <a:gd name="T93" fmla="*/ 2147483647 h 355"/>
                <a:gd name="T94" fmla="*/ 2147483647 w 1171"/>
                <a:gd name="T95" fmla="*/ 2147483647 h 355"/>
                <a:gd name="T96" fmla="*/ 2147483647 w 1171"/>
                <a:gd name="T97" fmla="*/ 2147483647 h 355"/>
                <a:gd name="T98" fmla="*/ 2147483647 w 1171"/>
                <a:gd name="T99" fmla="*/ 2147483647 h 355"/>
                <a:gd name="T100" fmla="*/ 0 w 1171"/>
                <a:gd name="T101" fmla="*/ 2147483647 h 355"/>
                <a:gd name="T102" fmla="*/ 2147483647 w 1171"/>
                <a:gd name="T103" fmla="*/ 2147483647 h 355"/>
                <a:gd name="T104" fmla="*/ 2147483647 w 1171"/>
                <a:gd name="T105" fmla="*/ 2147483647 h 355"/>
                <a:gd name="T106" fmla="*/ 2147483647 w 1171"/>
                <a:gd name="T107" fmla="*/ 2147483647 h 355"/>
                <a:gd name="T108" fmla="*/ 2147483647 w 1171"/>
                <a:gd name="T109" fmla="*/ 2147483647 h 355"/>
                <a:gd name="T110" fmla="*/ 2147483647 w 1171"/>
                <a:gd name="T111" fmla="*/ 2147483647 h 355"/>
                <a:gd name="T112" fmla="*/ 2147483647 w 1171"/>
                <a:gd name="T113" fmla="*/ 2147483647 h 355"/>
                <a:gd name="T114" fmla="*/ 2147483647 w 1171"/>
                <a:gd name="T115" fmla="*/ 2147483647 h 355"/>
                <a:gd name="T116" fmla="*/ 2147483647 w 1171"/>
                <a:gd name="T117" fmla="*/ 2147483647 h 355"/>
                <a:gd name="T118" fmla="*/ 2147483647 w 1171"/>
                <a:gd name="T119" fmla="*/ 2147483647 h 355"/>
                <a:gd name="T120" fmla="*/ 2147483647 w 1171"/>
                <a:gd name="T121" fmla="*/ 2147483647 h 3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71"/>
                <a:gd name="T184" fmla="*/ 0 h 355"/>
                <a:gd name="T185" fmla="*/ 1171 w 1171"/>
                <a:gd name="T186" fmla="*/ 355 h 3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71" h="355">
                  <a:moveTo>
                    <a:pt x="1118" y="227"/>
                  </a:moveTo>
                  <a:lnTo>
                    <a:pt x="1118" y="223"/>
                  </a:lnTo>
                  <a:lnTo>
                    <a:pt x="1118" y="220"/>
                  </a:lnTo>
                  <a:lnTo>
                    <a:pt x="1120" y="213"/>
                  </a:lnTo>
                  <a:lnTo>
                    <a:pt x="1106" y="225"/>
                  </a:lnTo>
                  <a:lnTo>
                    <a:pt x="1104" y="223"/>
                  </a:lnTo>
                  <a:lnTo>
                    <a:pt x="1113" y="198"/>
                  </a:lnTo>
                  <a:lnTo>
                    <a:pt x="1110" y="190"/>
                  </a:lnTo>
                  <a:lnTo>
                    <a:pt x="1058" y="223"/>
                  </a:lnTo>
                  <a:lnTo>
                    <a:pt x="1056" y="218"/>
                  </a:lnTo>
                  <a:lnTo>
                    <a:pt x="1058" y="213"/>
                  </a:lnTo>
                  <a:lnTo>
                    <a:pt x="1062" y="202"/>
                  </a:lnTo>
                  <a:lnTo>
                    <a:pt x="1067" y="182"/>
                  </a:lnTo>
                  <a:lnTo>
                    <a:pt x="1060" y="184"/>
                  </a:lnTo>
                  <a:lnTo>
                    <a:pt x="1048" y="188"/>
                  </a:lnTo>
                  <a:lnTo>
                    <a:pt x="1035" y="193"/>
                  </a:lnTo>
                  <a:lnTo>
                    <a:pt x="1023" y="198"/>
                  </a:lnTo>
                  <a:lnTo>
                    <a:pt x="1010" y="202"/>
                  </a:lnTo>
                  <a:lnTo>
                    <a:pt x="1002" y="204"/>
                  </a:lnTo>
                  <a:lnTo>
                    <a:pt x="994" y="206"/>
                  </a:lnTo>
                  <a:lnTo>
                    <a:pt x="954" y="209"/>
                  </a:lnTo>
                  <a:lnTo>
                    <a:pt x="940" y="209"/>
                  </a:lnTo>
                  <a:lnTo>
                    <a:pt x="925" y="211"/>
                  </a:lnTo>
                  <a:lnTo>
                    <a:pt x="899" y="218"/>
                  </a:lnTo>
                  <a:lnTo>
                    <a:pt x="871" y="218"/>
                  </a:lnTo>
                  <a:lnTo>
                    <a:pt x="864" y="220"/>
                  </a:lnTo>
                  <a:lnTo>
                    <a:pt x="849" y="222"/>
                  </a:lnTo>
                  <a:lnTo>
                    <a:pt x="848" y="220"/>
                  </a:lnTo>
                  <a:lnTo>
                    <a:pt x="899" y="211"/>
                  </a:lnTo>
                  <a:lnTo>
                    <a:pt x="890" y="211"/>
                  </a:lnTo>
                  <a:lnTo>
                    <a:pt x="881" y="207"/>
                  </a:lnTo>
                  <a:lnTo>
                    <a:pt x="872" y="204"/>
                  </a:lnTo>
                  <a:lnTo>
                    <a:pt x="842" y="206"/>
                  </a:lnTo>
                  <a:lnTo>
                    <a:pt x="841" y="206"/>
                  </a:lnTo>
                  <a:lnTo>
                    <a:pt x="835" y="204"/>
                  </a:lnTo>
                  <a:lnTo>
                    <a:pt x="837" y="198"/>
                  </a:lnTo>
                  <a:lnTo>
                    <a:pt x="839" y="190"/>
                  </a:lnTo>
                  <a:lnTo>
                    <a:pt x="839" y="182"/>
                  </a:lnTo>
                  <a:lnTo>
                    <a:pt x="844" y="168"/>
                  </a:lnTo>
                  <a:lnTo>
                    <a:pt x="860" y="159"/>
                  </a:lnTo>
                  <a:lnTo>
                    <a:pt x="878" y="154"/>
                  </a:lnTo>
                  <a:lnTo>
                    <a:pt x="869" y="147"/>
                  </a:lnTo>
                  <a:lnTo>
                    <a:pt x="860" y="141"/>
                  </a:lnTo>
                  <a:lnTo>
                    <a:pt x="842" y="132"/>
                  </a:lnTo>
                  <a:lnTo>
                    <a:pt x="837" y="129"/>
                  </a:lnTo>
                  <a:lnTo>
                    <a:pt x="832" y="125"/>
                  </a:lnTo>
                  <a:lnTo>
                    <a:pt x="830" y="111"/>
                  </a:lnTo>
                  <a:lnTo>
                    <a:pt x="832" y="106"/>
                  </a:lnTo>
                  <a:lnTo>
                    <a:pt x="837" y="102"/>
                  </a:lnTo>
                  <a:lnTo>
                    <a:pt x="848" y="97"/>
                  </a:lnTo>
                  <a:lnTo>
                    <a:pt x="855" y="93"/>
                  </a:lnTo>
                  <a:lnTo>
                    <a:pt x="858" y="90"/>
                  </a:lnTo>
                  <a:lnTo>
                    <a:pt x="864" y="77"/>
                  </a:lnTo>
                  <a:lnTo>
                    <a:pt x="860" y="68"/>
                  </a:lnTo>
                  <a:lnTo>
                    <a:pt x="849" y="75"/>
                  </a:lnTo>
                  <a:lnTo>
                    <a:pt x="839" y="84"/>
                  </a:lnTo>
                  <a:lnTo>
                    <a:pt x="835" y="84"/>
                  </a:lnTo>
                  <a:lnTo>
                    <a:pt x="832" y="88"/>
                  </a:lnTo>
                  <a:lnTo>
                    <a:pt x="832" y="82"/>
                  </a:lnTo>
                  <a:lnTo>
                    <a:pt x="833" y="77"/>
                  </a:lnTo>
                  <a:lnTo>
                    <a:pt x="830" y="81"/>
                  </a:lnTo>
                  <a:lnTo>
                    <a:pt x="826" y="81"/>
                  </a:lnTo>
                  <a:lnTo>
                    <a:pt x="826" y="79"/>
                  </a:lnTo>
                  <a:lnTo>
                    <a:pt x="826" y="74"/>
                  </a:lnTo>
                  <a:lnTo>
                    <a:pt x="828" y="68"/>
                  </a:lnTo>
                  <a:lnTo>
                    <a:pt x="835" y="59"/>
                  </a:lnTo>
                  <a:lnTo>
                    <a:pt x="844" y="43"/>
                  </a:lnTo>
                  <a:lnTo>
                    <a:pt x="848" y="47"/>
                  </a:lnTo>
                  <a:lnTo>
                    <a:pt x="849" y="29"/>
                  </a:lnTo>
                  <a:lnTo>
                    <a:pt x="832" y="36"/>
                  </a:lnTo>
                  <a:lnTo>
                    <a:pt x="812" y="59"/>
                  </a:lnTo>
                  <a:lnTo>
                    <a:pt x="805" y="72"/>
                  </a:lnTo>
                  <a:lnTo>
                    <a:pt x="802" y="88"/>
                  </a:lnTo>
                  <a:lnTo>
                    <a:pt x="809" y="122"/>
                  </a:lnTo>
                  <a:lnTo>
                    <a:pt x="798" y="123"/>
                  </a:lnTo>
                  <a:lnTo>
                    <a:pt x="798" y="122"/>
                  </a:lnTo>
                  <a:lnTo>
                    <a:pt x="796" y="123"/>
                  </a:lnTo>
                  <a:lnTo>
                    <a:pt x="763" y="120"/>
                  </a:lnTo>
                  <a:lnTo>
                    <a:pt x="740" y="120"/>
                  </a:lnTo>
                  <a:lnTo>
                    <a:pt x="738" y="111"/>
                  </a:lnTo>
                  <a:lnTo>
                    <a:pt x="733" y="106"/>
                  </a:lnTo>
                  <a:lnTo>
                    <a:pt x="731" y="93"/>
                  </a:lnTo>
                  <a:lnTo>
                    <a:pt x="734" y="82"/>
                  </a:lnTo>
                  <a:lnTo>
                    <a:pt x="741" y="77"/>
                  </a:lnTo>
                  <a:lnTo>
                    <a:pt x="743" y="68"/>
                  </a:lnTo>
                  <a:lnTo>
                    <a:pt x="752" y="57"/>
                  </a:lnTo>
                  <a:lnTo>
                    <a:pt x="754" y="50"/>
                  </a:lnTo>
                  <a:lnTo>
                    <a:pt x="754" y="43"/>
                  </a:lnTo>
                  <a:lnTo>
                    <a:pt x="747" y="43"/>
                  </a:lnTo>
                  <a:lnTo>
                    <a:pt x="743" y="47"/>
                  </a:lnTo>
                  <a:lnTo>
                    <a:pt x="741" y="49"/>
                  </a:lnTo>
                  <a:lnTo>
                    <a:pt x="740" y="47"/>
                  </a:lnTo>
                  <a:lnTo>
                    <a:pt x="722" y="66"/>
                  </a:lnTo>
                  <a:lnTo>
                    <a:pt x="718" y="66"/>
                  </a:lnTo>
                  <a:lnTo>
                    <a:pt x="717" y="57"/>
                  </a:lnTo>
                  <a:lnTo>
                    <a:pt x="718" y="50"/>
                  </a:lnTo>
                  <a:lnTo>
                    <a:pt x="729" y="34"/>
                  </a:lnTo>
                  <a:lnTo>
                    <a:pt x="738" y="31"/>
                  </a:lnTo>
                  <a:lnTo>
                    <a:pt x="743" y="24"/>
                  </a:lnTo>
                  <a:lnTo>
                    <a:pt x="748" y="6"/>
                  </a:lnTo>
                  <a:lnTo>
                    <a:pt x="747" y="4"/>
                  </a:lnTo>
                  <a:lnTo>
                    <a:pt x="745" y="6"/>
                  </a:lnTo>
                  <a:lnTo>
                    <a:pt x="734" y="0"/>
                  </a:lnTo>
                  <a:lnTo>
                    <a:pt x="734" y="6"/>
                  </a:lnTo>
                  <a:lnTo>
                    <a:pt x="731" y="9"/>
                  </a:lnTo>
                  <a:lnTo>
                    <a:pt x="729" y="11"/>
                  </a:lnTo>
                  <a:lnTo>
                    <a:pt x="727" y="11"/>
                  </a:lnTo>
                  <a:lnTo>
                    <a:pt x="708" y="31"/>
                  </a:lnTo>
                  <a:lnTo>
                    <a:pt x="701" y="41"/>
                  </a:lnTo>
                  <a:lnTo>
                    <a:pt x="694" y="54"/>
                  </a:lnTo>
                  <a:lnTo>
                    <a:pt x="699" y="79"/>
                  </a:lnTo>
                  <a:lnTo>
                    <a:pt x="708" y="100"/>
                  </a:lnTo>
                  <a:lnTo>
                    <a:pt x="710" y="107"/>
                  </a:lnTo>
                  <a:lnTo>
                    <a:pt x="710" y="111"/>
                  </a:lnTo>
                  <a:lnTo>
                    <a:pt x="708" y="115"/>
                  </a:lnTo>
                  <a:lnTo>
                    <a:pt x="692" y="115"/>
                  </a:lnTo>
                  <a:lnTo>
                    <a:pt x="678" y="118"/>
                  </a:lnTo>
                  <a:lnTo>
                    <a:pt x="660" y="132"/>
                  </a:lnTo>
                  <a:lnTo>
                    <a:pt x="632" y="145"/>
                  </a:lnTo>
                  <a:lnTo>
                    <a:pt x="626" y="150"/>
                  </a:lnTo>
                  <a:lnTo>
                    <a:pt x="619" y="154"/>
                  </a:lnTo>
                  <a:lnTo>
                    <a:pt x="619" y="156"/>
                  </a:lnTo>
                  <a:lnTo>
                    <a:pt x="609" y="168"/>
                  </a:lnTo>
                  <a:lnTo>
                    <a:pt x="607" y="179"/>
                  </a:lnTo>
                  <a:lnTo>
                    <a:pt x="610" y="188"/>
                  </a:lnTo>
                  <a:lnTo>
                    <a:pt x="618" y="195"/>
                  </a:lnTo>
                  <a:lnTo>
                    <a:pt x="621" y="197"/>
                  </a:lnTo>
                  <a:lnTo>
                    <a:pt x="626" y="195"/>
                  </a:lnTo>
                  <a:lnTo>
                    <a:pt x="628" y="202"/>
                  </a:lnTo>
                  <a:lnTo>
                    <a:pt x="632" y="204"/>
                  </a:lnTo>
                  <a:lnTo>
                    <a:pt x="635" y="202"/>
                  </a:lnTo>
                  <a:lnTo>
                    <a:pt x="642" y="202"/>
                  </a:lnTo>
                  <a:lnTo>
                    <a:pt x="648" y="202"/>
                  </a:lnTo>
                  <a:lnTo>
                    <a:pt x="651" y="202"/>
                  </a:lnTo>
                  <a:lnTo>
                    <a:pt x="655" y="198"/>
                  </a:lnTo>
                  <a:lnTo>
                    <a:pt x="660" y="200"/>
                  </a:lnTo>
                  <a:lnTo>
                    <a:pt x="651" y="213"/>
                  </a:lnTo>
                  <a:lnTo>
                    <a:pt x="648" y="229"/>
                  </a:lnTo>
                  <a:lnTo>
                    <a:pt x="642" y="263"/>
                  </a:lnTo>
                  <a:lnTo>
                    <a:pt x="580" y="268"/>
                  </a:lnTo>
                  <a:lnTo>
                    <a:pt x="575" y="270"/>
                  </a:lnTo>
                  <a:lnTo>
                    <a:pt x="570" y="270"/>
                  </a:lnTo>
                  <a:lnTo>
                    <a:pt x="538" y="275"/>
                  </a:lnTo>
                  <a:lnTo>
                    <a:pt x="527" y="277"/>
                  </a:lnTo>
                  <a:lnTo>
                    <a:pt x="522" y="277"/>
                  </a:lnTo>
                  <a:lnTo>
                    <a:pt x="517" y="273"/>
                  </a:lnTo>
                  <a:lnTo>
                    <a:pt x="518" y="270"/>
                  </a:lnTo>
                  <a:lnTo>
                    <a:pt x="511" y="275"/>
                  </a:lnTo>
                  <a:lnTo>
                    <a:pt x="488" y="273"/>
                  </a:lnTo>
                  <a:lnTo>
                    <a:pt x="487" y="270"/>
                  </a:lnTo>
                  <a:lnTo>
                    <a:pt x="485" y="270"/>
                  </a:lnTo>
                  <a:lnTo>
                    <a:pt x="481" y="273"/>
                  </a:lnTo>
                  <a:lnTo>
                    <a:pt x="483" y="264"/>
                  </a:lnTo>
                  <a:lnTo>
                    <a:pt x="488" y="259"/>
                  </a:lnTo>
                  <a:lnTo>
                    <a:pt x="488" y="250"/>
                  </a:lnTo>
                  <a:lnTo>
                    <a:pt x="497" y="229"/>
                  </a:lnTo>
                  <a:lnTo>
                    <a:pt x="490" y="202"/>
                  </a:lnTo>
                  <a:lnTo>
                    <a:pt x="488" y="204"/>
                  </a:lnTo>
                  <a:lnTo>
                    <a:pt x="487" y="202"/>
                  </a:lnTo>
                  <a:lnTo>
                    <a:pt x="483" y="207"/>
                  </a:lnTo>
                  <a:lnTo>
                    <a:pt x="453" y="222"/>
                  </a:lnTo>
                  <a:lnTo>
                    <a:pt x="449" y="207"/>
                  </a:lnTo>
                  <a:lnTo>
                    <a:pt x="446" y="197"/>
                  </a:lnTo>
                  <a:lnTo>
                    <a:pt x="442" y="197"/>
                  </a:lnTo>
                  <a:lnTo>
                    <a:pt x="441" y="197"/>
                  </a:lnTo>
                  <a:lnTo>
                    <a:pt x="423" y="207"/>
                  </a:lnTo>
                  <a:lnTo>
                    <a:pt x="398" y="211"/>
                  </a:lnTo>
                  <a:lnTo>
                    <a:pt x="382" y="214"/>
                  </a:lnTo>
                  <a:lnTo>
                    <a:pt x="377" y="214"/>
                  </a:lnTo>
                  <a:lnTo>
                    <a:pt x="380" y="216"/>
                  </a:lnTo>
                  <a:lnTo>
                    <a:pt x="386" y="216"/>
                  </a:lnTo>
                  <a:lnTo>
                    <a:pt x="389" y="214"/>
                  </a:lnTo>
                  <a:lnTo>
                    <a:pt x="396" y="214"/>
                  </a:lnTo>
                  <a:lnTo>
                    <a:pt x="403" y="216"/>
                  </a:lnTo>
                  <a:lnTo>
                    <a:pt x="377" y="231"/>
                  </a:lnTo>
                  <a:lnTo>
                    <a:pt x="349" y="232"/>
                  </a:lnTo>
                  <a:lnTo>
                    <a:pt x="347" y="232"/>
                  </a:lnTo>
                  <a:lnTo>
                    <a:pt x="336" y="232"/>
                  </a:lnTo>
                  <a:lnTo>
                    <a:pt x="326" y="236"/>
                  </a:lnTo>
                  <a:lnTo>
                    <a:pt x="318" y="234"/>
                  </a:lnTo>
                  <a:lnTo>
                    <a:pt x="303" y="236"/>
                  </a:lnTo>
                  <a:lnTo>
                    <a:pt x="288" y="239"/>
                  </a:lnTo>
                  <a:lnTo>
                    <a:pt x="276" y="241"/>
                  </a:lnTo>
                  <a:lnTo>
                    <a:pt x="276" y="243"/>
                  </a:lnTo>
                  <a:lnTo>
                    <a:pt x="264" y="243"/>
                  </a:lnTo>
                  <a:lnTo>
                    <a:pt x="260" y="245"/>
                  </a:lnTo>
                  <a:lnTo>
                    <a:pt x="255" y="247"/>
                  </a:lnTo>
                  <a:lnTo>
                    <a:pt x="251" y="250"/>
                  </a:lnTo>
                  <a:lnTo>
                    <a:pt x="244" y="248"/>
                  </a:lnTo>
                  <a:lnTo>
                    <a:pt x="242" y="245"/>
                  </a:lnTo>
                  <a:lnTo>
                    <a:pt x="241" y="247"/>
                  </a:lnTo>
                  <a:lnTo>
                    <a:pt x="237" y="243"/>
                  </a:lnTo>
                  <a:lnTo>
                    <a:pt x="237" y="238"/>
                  </a:lnTo>
                  <a:lnTo>
                    <a:pt x="248" y="239"/>
                  </a:lnTo>
                  <a:lnTo>
                    <a:pt x="288" y="231"/>
                  </a:lnTo>
                  <a:lnTo>
                    <a:pt x="299" y="229"/>
                  </a:lnTo>
                  <a:lnTo>
                    <a:pt x="308" y="229"/>
                  </a:lnTo>
                  <a:lnTo>
                    <a:pt x="311" y="227"/>
                  </a:lnTo>
                  <a:lnTo>
                    <a:pt x="313" y="225"/>
                  </a:lnTo>
                  <a:lnTo>
                    <a:pt x="294" y="227"/>
                  </a:lnTo>
                  <a:lnTo>
                    <a:pt x="283" y="229"/>
                  </a:lnTo>
                  <a:lnTo>
                    <a:pt x="272" y="227"/>
                  </a:lnTo>
                  <a:lnTo>
                    <a:pt x="265" y="227"/>
                  </a:lnTo>
                  <a:lnTo>
                    <a:pt x="265" y="229"/>
                  </a:lnTo>
                  <a:lnTo>
                    <a:pt x="264" y="227"/>
                  </a:lnTo>
                  <a:lnTo>
                    <a:pt x="251" y="229"/>
                  </a:lnTo>
                  <a:lnTo>
                    <a:pt x="241" y="227"/>
                  </a:lnTo>
                  <a:lnTo>
                    <a:pt x="242" y="211"/>
                  </a:lnTo>
                  <a:lnTo>
                    <a:pt x="241" y="213"/>
                  </a:lnTo>
                  <a:lnTo>
                    <a:pt x="239" y="211"/>
                  </a:lnTo>
                  <a:lnTo>
                    <a:pt x="241" y="200"/>
                  </a:lnTo>
                  <a:lnTo>
                    <a:pt x="249" y="195"/>
                  </a:lnTo>
                  <a:lnTo>
                    <a:pt x="256" y="186"/>
                  </a:lnTo>
                  <a:lnTo>
                    <a:pt x="267" y="182"/>
                  </a:lnTo>
                  <a:lnTo>
                    <a:pt x="276" y="177"/>
                  </a:lnTo>
                  <a:lnTo>
                    <a:pt x="281" y="168"/>
                  </a:lnTo>
                  <a:lnTo>
                    <a:pt x="278" y="165"/>
                  </a:lnTo>
                  <a:lnTo>
                    <a:pt x="274" y="163"/>
                  </a:lnTo>
                  <a:lnTo>
                    <a:pt x="267" y="163"/>
                  </a:lnTo>
                  <a:lnTo>
                    <a:pt x="228" y="152"/>
                  </a:lnTo>
                  <a:lnTo>
                    <a:pt x="232" y="150"/>
                  </a:lnTo>
                  <a:lnTo>
                    <a:pt x="235" y="150"/>
                  </a:lnTo>
                  <a:lnTo>
                    <a:pt x="242" y="150"/>
                  </a:lnTo>
                  <a:lnTo>
                    <a:pt x="242" y="148"/>
                  </a:lnTo>
                  <a:lnTo>
                    <a:pt x="237" y="145"/>
                  </a:lnTo>
                  <a:lnTo>
                    <a:pt x="233" y="145"/>
                  </a:lnTo>
                  <a:lnTo>
                    <a:pt x="223" y="147"/>
                  </a:lnTo>
                  <a:lnTo>
                    <a:pt x="218" y="143"/>
                  </a:lnTo>
                  <a:lnTo>
                    <a:pt x="216" y="138"/>
                  </a:lnTo>
                  <a:lnTo>
                    <a:pt x="212" y="127"/>
                  </a:lnTo>
                  <a:lnTo>
                    <a:pt x="212" y="122"/>
                  </a:lnTo>
                  <a:lnTo>
                    <a:pt x="214" y="118"/>
                  </a:lnTo>
                  <a:lnTo>
                    <a:pt x="221" y="115"/>
                  </a:lnTo>
                  <a:lnTo>
                    <a:pt x="225" y="107"/>
                  </a:lnTo>
                  <a:lnTo>
                    <a:pt x="228" y="91"/>
                  </a:lnTo>
                  <a:lnTo>
                    <a:pt x="232" y="86"/>
                  </a:lnTo>
                  <a:lnTo>
                    <a:pt x="232" y="81"/>
                  </a:lnTo>
                  <a:lnTo>
                    <a:pt x="232" y="79"/>
                  </a:lnTo>
                  <a:lnTo>
                    <a:pt x="228" y="82"/>
                  </a:lnTo>
                  <a:lnTo>
                    <a:pt x="214" y="90"/>
                  </a:lnTo>
                  <a:lnTo>
                    <a:pt x="202" y="99"/>
                  </a:lnTo>
                  <a:lnTo>
                    <a:pt x="210" y="84"/>
                  </a:lnTo>
                  <a:lnTo>
                    <a:pt x="223" y="70"/>
                  </a:lnTo>
                  <a:lnTo>
                    <a:pt x="235" y="63"/>
                  </a:lnTo>
                  <a:lnTo>
                    <a:pt x="244" y="52"/>
                  </a:lnTo>
                  <a:lnTo>
                    <a:pt x="249" y="38"/>
                  </a:lnTo>
                  <a:lnTo>
                    <a:pt x="251" y="24"/>
                  </a:lnTo>
                  <a:lnTo>
                    <a:pt x="249" y="20"/>
                  </a:lnTo>
                  <a:lnTo>
                    <a:pt x="242" y="24"/>
                  </a:lnTo>
                  <a:lnTo>
                    <a:pt x="237" y="31"/>
                  </a:lnTo>
                  <a:lnTo>
                    <a:pt x="216" y="52"/>
                  </a:lnTo>
                  <a:lnTo>
                    <a:pt x="195" y="75"/>
                  </a:lnTo>
                  <a:lnTo>
                    <a:pt x="189" y="86"/>
                  </a:lnTo>
                  <a:lnTo>
                    <a:pt x="186" y="99"/>
                  </a:lnTo>
                  <a:lnTo>
                    <a:pt x="184" y="113"/>
                  </a:lnTo>
                  <a:lnTo>
                    <a:pt x="187" y="125"/>
                  </a:lnTo>
                  <a:lnTo>
                    <a:pt x="189" y="140"/>
                  </a:lnTo>
                  <a:lnTo>
                    <a:pt x="189" y="143"/>
                  </a:lnTo>
                  <a:lnTo>
                    <a:pt x="161" y="140"/>
                  </a:lnTo>
                  <a:lnTo>
                    <a:pt x="134" y="138"/>
                  </a:lnTo>
                  <a:lnTo>
                    <a:pt x="131" y="131"/>
                  </a:lnTo>
                  <a:lnTo>
                    <a:pt x="131" y="122"/>
                  </a:lnTo>
                  <a:lnTo>
                    <a:pt x="129" y="104"/>
                  </a:lnTo>
                  <a:lnTo>
                    <a:pt x="131" y="102"/>
                  </a:lnTo>
                  <a:lnTo>
                    <a:pt x="133" y="95"/>
                  </a:lnTo>
                  <a:lnTo>
                    <a:pt x="138" y="91"/>
                  </a:lnTo>
                  <a:lnTo>
                    <a:pt x="143" y="88"/>
                  </a:lnTo>
                  <a:lnTo>
                    <a:pt x="150" y="79"/>
                  </a:lnTo>
                  <a:lnTo>
                    <a:pt x="152" y="65"/>
                  </a:lnTo>
                  <a:lnTo>
                    <a:pt x="152" y="57"/>
                  </a:lnTo>
                  <a:lnTo>
                    <a:pt x="149" y="52"/>
                  </a:lnTo>
                  <a:lnTo>
                    <a:pt x="147" y="56"/>
                  </a:lnTo>
                  <a:lnTo>
                    <a:pt x="134" y="63"/>
                  </a:lnTo>
                  <a:lnTo>
                    <a:pt x="124" y="70"/>
                  </a:lnTo>
                  <a:lnTo>
                    <a:pt x="122" y="65"/>
                  </a:lnTo>
                  <a:lnTo>
                    <a:pt x="133" y="49"/>
                  </a:lnTo>
                  <a:lnTo>
                    <a:pt x="131" y="49"/>
                  </a:lnTo>
                  <a:lnTo>
                    <a:pt x="134" y="41"/>
                  </a:lnTo>
                  <a:lnTo>
                    <a:pt x="143" y="31"/>
                  </a:lnTo>
                  <a:lnTo>
                    <a:pt x="149" y="22"/>
                  </a:lnTo>
                  <a:lnTo>
                    <a:pt x="152" y="9"/>
                  </a:lnTo>
                  <a:lnTo>
                    <a:pt x="149" y="6"/>
                  </a:lnTo>
                  <a:lnTo>
                    <a:pt x="136" y="9"/>
                  </a:lnTo>
                  <a:lnTo>
                    <a:pt x="133" y="16"/>
                  </a:lnTo>
                  <a:lnTo>
                    <a:pt x="131" y="15"/>
                  </a:lnTo>
                  <a:lnTo>
                    <a:pt x="118" y="25"/>
                  </a:lnTo>
                  <a:lnTo>
                    <a:pt x="104" y="54"/>
                  </a:lnTo>
                  <a:lnTo>
                    <a:pt x="99" y="68"/>
                  </a:lnTo>
                  <a:lnTo>
                    <a:pt x="97" y="84"/>
                  </a:lnTo>
                  <a:lnTo>
                    <a:pt x="95" y="90"/>
                  </a:lnTo>
                  <a:lnTo>
                    <a:pt x="97" y="102"/>
                  </a:lnTo>
                  <a:lnTo>
                    <a:pt x="99" y="113"/>
                  </a:lnTo>
                  <a:lnTo>
                    <a:pt x="103" y="125"/>
                  </a:lnTo>
                  <a:lnTo>
                    <a:pt x="103" y="138"/>
                  </a:lnTo>
                  <a:lnTo>
                    <a:pt x="85" y="140"/>
                  </a:lnTo>
                  <a:lnTo>
                    <a:pt x="42" y="163"/>
                  </a:lnTo>
                  <a:lnTo>
                    <a:pt x="2" y="188"/>
                  </a:lnTo>
                  <a:lnTo>
                    <a:pt x="2" y="191"/>
                  </a:lnTo>
                  <a:lnTo>
                    <a:pt x="2" y="195"/>
                  </a:lnTo>
                  <a:lnTo>
                    <a:pt x="0" y="198"/>
                  </a:lnTo>
                  <a:lnTo>
                    <a:pt x="2" y="202"/>
                  </a:lnTo>
                  <a:lnTo>
                    <a:pt x="7" y="204"/>
                  </a:lnTo>
                  <a:lnTo>
                    <a:pt x="10" y="207"/>
                  </a:lnTo>
                  <a:lnTo>
                    <a:pt x="12" y="218"/>
                  </a:lnTo>
                  <a:lnTo>
                    <a:pt x="12" y="222"/>
                  </a:lnTo>
                  <a:lnTo>
                    <a:pt x="16" y="225"/>
                  </a:lnTo>
                  <a:lnTo>
                    <a:pt x="18" y="223"/>
                  </a:lnTo>
                  <a:lnTo>
                    <a:pt x="39" y="225"/>
                  </a:lnTo>
                  <a:lnTo>
                    <a:pt x="42" y="231"/>
                  </a:lnTo>
                  <a:lnTo>
                    <a:pt x="42" y="234"/>
                  </a:lnTo>
                  <a:lnTo>
                    <a:pt x="34" y="261"/>
                  </a:lnTo>
                  <a:lnTo>
                    <a:pt x="122" y="272"/>
                  </a:lnTo>
                  <a:lnTo>
                    <a:pt x="209" y="288"/>
                  </a:lnTo>
                  <a:lnTo>
                    <a:pt x="294" y="311"/>
                  </a:lnTo>
                  <a:lnTo>
                    <a:pt x="336" y="325"/>
                  </a:lnTo>
                  <a:lnTo>
                    <a:pt x="377" y="341"/>
                  </a:lnTo>
                  <a:lnTo>
                    <a:pt x="387" y="343"/>
                  </a:lnTo>
                  <a:lnTo>
                    <a:pt x="396" y="343"/>
                  </a:lnTo>
                  <a:lnTo>
                    <a:pt x="405" y="338"/>
                  </a:lnTo>
                  <a:lnTo>
                    <a:pt x="414" y="332"/>
                  </a:lnTo>
                  <a:lnTo>
                    <a:pt x="432" y="316"/>
                  </a:lnTo>
                  <a:lnTo>
                    <a:pt x="453" y="304"/>
                  </a:lnTo>
                  <a:lnTo>
                    <a:pt x="481" y="293"/>
                  </a:lnTo>
                  <a:lnTo>
                    <a:pt x="483" y="288"/>
                  </a:lnTo>
                  <a:lnTo>
                    <a:pt x="490" y="289"/>
                  </a:lnTo>
                  <a:lnTo>
                    <a:pt x="497" y="288"/>
                  </a:lnTo>
                  <a:lnTo>
                    <a:pt x="510" y="288"/>
                  </a:lnTo>
                  <a:lnTo>
                    <a:pt x="534" y="286"/>
                  </a:lnTo>
                  <a:lnTo>
                    <a:pt x="557" y="286"/>
                  </a:lnTo>
                  <a:lnTo>
                    <a:pt x="566" y="284"/>
                  </a:lnTo>
                  <a:lnTo>
                    <a:pt x="570" y="284"/>
                  </a:lnTo>
                  <a:lnTo>
                    <a:pt x="575" y="286"/>
                  </a:lnTo>
                  <a:lnTo>
                    <a:pt x="635" y="279"/>
                  </a:lnTo>
                  <a:lnTo>
                    <a:pt x="605" y="291"/>
                  </a:lnTo>
                  <a:lnTo>
                    <a:pt x="710" y="313"/>
                  </a:lnTo>
                  <a:lnTo>
                    <a:pt x="826" y="329"/>
                  </a:lnTo>
                  <a:lnTo>
                    <a:pt x="941" y="341"/>
                  </a:lnTo>
                  <a:lnTo>
                    <a:pt x="1056" y="350"/>
                  </a:lnTo>
                  <a:lnTo>
                    <a:pt x="1171" y="355"/>
                  </a:lnTo>
                  <a:lnTo>
                    <a:pt x="1168" y="341"/>
                  </a:lnTo>
                  <a:lnTo>
                    <a:pt x="1164" y="338"/>
                  </a:lnTo>
                  <a:lnTo>
                    <a:pt x="1159" y="334"/>
                  </a:lnTo>
                  <a:lnTo>
                    <a:pt x="1148" y="332"/>
                  </a:lnTo>
                  <a:lnTo>
                    <a:pt x="1141" y="329"/>
                  </a:lnTo>
                  <a:lnTo>
                    <a:pt x="1133" y="325"/>
                  </a:lnTo>
                  <a:lnTo>
                    <a:pt x="1124" y="325"/>
                  </a:lnTo>
                  <a:lnTo>
                    <a:pt x="1113" y="313"/>
                  </a:lnTo>
                  <a:lnTo>
                    <a:pt x="1106" y="298"/>
                  </a:lnTo>
                  <a:lnTo>
                    <a:pt x="1104" y="286"/>
                  </a:lnTo>
                  <a:lnTo>
                    <a:pt x="1102" y="279"/>
                  </a:lnTo>
                  <a:lnTo>
                    <a:pt x="1097" y="273"/>
                  </a:lnTo>
                  <a:lnTo>
                    <a:pt x="1101" y="261"/>
                  </a:lnTo>
                  <a:lnTo>
                    <a:pt x="1108" y="248"/>
                  </a:lnTo>
                  <a:lnTo>
                    <a:pt x="1113" y="252"/>
                  </a:lnTo>
                  <a:lnTo>
                    <a:pt x="1115" y="243"/>
                  </a:lnTo>
                  <a:lnTo>
                    <a:pt x="1127" y="239"/>
                  </a:lnTo>
                  <a:lnTo>
                    <a:pt x="1138" y="234"/>
                  </a:lnTo>
                  <a:lnTo>
                    <a:pt x="1148" y="232"/>
                  </a:lnTo>
                  <a:lnTo>
                    <a:pt x="1147" y="214"/>
                  </a:lnTo>
                  <a:lnTo>
                    <a:pt x="1118" y="2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86" name="Freeform 177"/>
            <p:cNvSpPr/>
            <p:nvPr/>
          </p:nvSpPr>
          <p:spPr bwMode="auto">
            <a:xfrm>
              <a:off x="2665413" y="4181475"/>
              <a:ext cx="952500" cy="647700"/>
            </a:xfrm>
            <a:custGeom>
              <a:avLst/>
              <a:gdLst>
                <a:gd name="T0" fmla="*/ 2147483647 w 600"/>
                <a:gd name="T1" fmla="*/ 2147483647 h 408"/>
                <a:gd name="T2" fmla="*/ 2147483647 w 600"/>
                <a:gd name="T3" fmla="*/ 2147483647 h 408"/>
                <a:gd name="T4" fmla="*/ 2147483647 w 600"/>
                <a:gd name="T5" fmla="*/ 2147483647 h 408"/>
                <a:gd name="T6" fmla="*/ 2147483647 w 600"/>
                <a:gd name="T7" fmla="*/ 2147483647 h 408"/>
                <a:gd name="T8" fmla="*/ 2147483647 w 600"/>
                <a:gd name="T9" fmla="*/ 2147483647 h 408"/>
                <a:gd name="T10" fmla="*/ 2147483647 w 600"/>
                <a:gd name="T11" fmla="*/ 2147483647 h 408"/>
                <a:gd name="T12" fmla="*/ 2147483647 w 600"/>
                <a:gd name="T13" fmla="*/ 2147483647 h 408"/>
                <a:gd name="T14" fmla="*/ 2147483647 w 600"/>
                <a:gd name="T15" fmla="*/ 2147483647 h 408"/>
                <a:gd name="T16" fmla="*/ 2147483647 w 600"/>
                <a:gd name="T17" fmla="*/ 2147483647 h 408"/>
                <a:gd name="T18" fmla="*/ 2147483647 w 600"/>
                <a:gd name="T19" fmla="*/ 2147483647 h 408"/>
                <a:gd name="T20" fmla="*/ 2147483647 w 600"/>
                <a:gd name="T21" fmla="*/ 2147483647 h 408"/>
                <a:gd name="T22" fmla="*/ 2147483647 w 600"/>
                <a:gd name="T23" fmla="*/ 2147483647 h 408"/>
                <a:gd name="T24" fmla="*/ 2147483647 w 600"/>
                <a:gd name="T25" fmla="*/ 2147483647 h 408"/>
                <a:gd name="T26" fmla="*/ 2147483647 w 600"/>
                <a:gd name="T27" fmla="*/ 2147483647 h 408"/>
                <a:gd name="T28" fmla="*/ 2147483647 w 600"/>
                <a:gd name="T29" fmla="*/ 2147483647 h 408"/>
                <a:gd name="T30" fmla="*/ 2147483647 w 600"/>
                <a:gd name="T31" fmla="*/ 2147483647 h 408"/>
                <a:gd name="T32" fmla="*/ 2147483647 w 600"/>
                <a:gd name="T33" fmla="*/ 2147483647 h 408"/>
                <a:gd name="T34" fmla="*/ 2147483647 w 600"/>
                <a:gd name="T35" fmla="*/ 2147483647 h 408"/>
                <a:gd name="T36" fmla="*/ 2147483647 w 600"/>
                <a:gd name="T37" fmla="*/ 2147483647 h 408"/>
                <a:gd name="T38" fmla="*/ 2147483647 w 600"/>
                <a:gd name="T39" fmla="*/ 2147483647 h 408"/>
                <a:gd name="T40" fmla="*/ 2147483647 w 600"/>
                <a:gd name="T41" fmla="*/ 2147483647 h 408"/>
                <a:gd name="T42" fmla="*/ 2147483647 w 600"/>
                <a:gd name="T43" fmla="*/ 2147483647 h 408"/>
                <a:gd name="T44" fmla="*/ 2147483647 w 600"/>
                <a:gd name="T45" fmla="*/ 2147483647 h 408"/>
                <a:gd name="T46" fmla="*/ 2147483647 w 600"/>
                <a:gd name="T47" fmla="*/ 2147483647 h 408"/>
                <a:gd name="T48" fmla="*/ 2147483647 w 600"/>
                <a:gd name="T49" fmla="*/ 2147483647 h 408"/>
                <a:gd name="T50" fmla="*/ 2147483647 w 600"/>
                <a:gd name="T51" fmla="*/ 2147483647 h 408"/>
                <a:gd name="T52" fmla="*/ 2147483647 w 600"/>
                <a:gd name="T53" fmla="*/ 2147483647 h 408"/>
                <a:gd name="T54" fmla="*/ 2147483647 w 600"/>
                <a:gd name="T55" fmla="*/ 2147483647 h 408"/>
                <a:gd name="T56" fmla="*/ 2147483647 w 600"/>
                <a:gd name="T57" fmla="*/ 2147483647 h 408"/>
                <a:gd name="T58" fmla="*/ 2147483647 w 600"/>
                <a:gd name="T59" fmla="*/ 2147483647 h 408"/>
                <a:gd name="T60" fmla="*/ 2147483647 w 600"/>
                <a:gd name="T61" fmla="*/ 2147483647 h 408"/>
                <a:gd name="T62" fmla="*/ 2147483647 w 600"/>
                <a:gd name="T63" fmla="*/ 2147483647 h 408"/>
                <a:gd name="T64" fmla="*/ 2147483647 w 600"/>
                <a:gd name="T65" fmla="*/ 2147483647 h 408"/>
                <a:gd name="T66" fmla="*/ 2147483647 w 600"/>
                <a:gd name="T67" fmla="*/ 2147483647 h 408"/>
                <a:gd name="T68" fmla="*/ 2147483647 w 600"/>
                <a:gd name="T69" fmla="*/ 2147483647 h 408"/>
                <a:gd name="T70" fmla="*/ 2147483647 w 600"/>
                <a:gd name="T71" fmla="*/ 2147483647 h 408"/>
                <a:gd name="T72" fmla="*/ 2147483647 w 600"/>
                <a:gd name="T73" fmla="*/ 2147483647 h 408"/>
                <a:gd name="T74" fmla="*/ 2147483647 w 600"/>
                <a:gd name="T75" fmla="*/ 2147483647 h 408"/>
                <a:gd name="T76" fmla="*/ 2147483647 w 600"/>
                <a:gd name="T77" fmla="*/ 2147483647 h 408"/>
                <a:gd name="T78" fmla="*/ 2147483647 w 600"/>
                <a:gd name="T79" fmla="*/ 2147483647 h 408"/>
                <a:gd name="T80" fmla="*/ 2147483647 w 600"/>
                <a:gd name="T81" fmla="*/ 2147483647 h 408"/>
                <a:gd name="T82" fmla="*/ 2147483647 w 600"/>
                <a:gd name="T83" fmla="*/ 2147483647 h 408"/>
                <a:gd name="T84" fmla="*/ 2147483647 w 600"/>
                <a:gd name="T85" fmla="*/ 2147483647 h 408"/>
                <a:gd name="T86" fmla="*/ 2147483647 w 600"/>
                <a:gd name="T87" fmla="*/ 2147483647 h 408"/>
                <a:gd name="T88" fmla="*/ 2147483647 w 600"/>
                <a:gd name="T89" fmla="*/ 2147483647 h 408"/>
                <a:gd name="T90" fmla="*/ 2147483647 w 600"/>
                <a:gd name="T91" fmla="*/ 2147483647 h 408"/>
                <a:gd name="T92" fmla="*/ 2147483647 w 600"/>
                <a:gd name="T93" fmla="*/ 2147483647 h 408"/>
                <a:gd name="T94" fmla="*/ 2147483647 w 600"/>
                <a:gd name="T95" fmla="*/ 2147483647 h 408"/>
                <a:gd name="T96" fmla="*/ 2147483647 w 600"/>
                <a:gd name="T97" fmla="*/ 2147483647 h 408"/>
                <a:gd name="T98" fmla="*/ 2147483647 w 600"/>
                <a:gd name="T99" fmla="*/ 2147483647 h 408"/>
                <a:gd name="T100" fmla="*/ 2147483647 w 600"/>
                <a:gd name="T101" fmla="*/ 2147483647 h 408"/>
                <a:gd name="T102" fmla="*/ 2147483647 w 600"/>
                <a:gd name="T103" fmla="*/ 2147483647 h 408"/>
                <a:gd name="T104" fmla="*/ 2147483647 w 600"/>
                <a:gd name="T105" fmla="*/ 2147483647 h 408"/>
                <a:gd name="T106" fmla="*/ 2147483647 w 600"/>
                <a:gd name="T107" fmla="*/ 2147483647 h 408"/>
                <a:gd name="T108" fmla="*/ 2147483647 w 600"/>
                <a:gd name="T109" fmla="*/ 2147483647 h 408"/>
                <a:gd name="T110" fmla="*/ 2147483647 w 600"/>
                <a:gd name="T111" fmla="*/ 2147483647 h 40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00"/>
                <a:gd name="T169" fmla="*/ 0 h 408"/>
                <a:gd name="T170" fmla="*/ 600 w 600"/>
                <a:gd name="T171" fmla="*/ 408 h 40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00" h="408">
                  <a:moveTo>
                    <a:pt x="600" y="157"/>
                  </a:moveTo>
                  <a:lnTo>
                    <a:pt x="594" y="160"/>
                  </a:lnTo>
                  <a:lnTo>
                    <a:pt x="591" y="166"/>
                  </a:lnTo>
                  <a:lnTo>
                    <a:pt x="585" y="162"/>
                  </a:lnTo>
                  <a:lnTo>
                    <a:pt x="587" y="162"/>
                  </a:lnTo>
                  <a:lnTo>
                    <a:pt x="584" y="167"/>
                  </a:lnTo>
                  <a:lnTo>
                    <a:pt x="582" y="171"/>
                  </a:lnTo>
                  <a:lnTo>
                    <a:pt x="580" y="169"/>
                  </a:lnTo>
                  <a:lnTo>
                    <a:pt x="578" y="167"/>
                  </a:lnTo>
                  <a:lnTo>
                    <a:pt x="577" y="169"/>
                  </a:lnTo>
                  <a:lnTo>
                    <a:pt x="561" y="166"/>
                  </a:lnTo>
                  <a:lnTo>
                    <a:pt x="557" y="158"/>
                  </a:lnTo>
                  <a:lnTo>
                    <a:pt x="559" y="150"/>
                  </a:lnTo>
                  <a:lnTo>
                    <a:pt x="566" y="155"/>
                  </a:lnTo>
                  <a:lnTo>
                    <a:pt x="573" y="158"/>
                  </a:lnTo>
                  <a:lnTo>
                    <a:pt x="577" y="155"/>
                  </a:lnTo>
                  <a:lnTo>
                    <a:pt x="577" y="150"/>
                  </a:lnTo>
                  <a:lnTo>
                    <a:pt x="573" y="141"/>
                  </a:lnTo>
                  <a:lnTo>
                    <a:pt x="561" y="114"/>
                  </a:lnTo>
                  <a:lnTo>
                    <a:pt x="561" y="110"/>
                  </a:lnTo>
                  <a:lnTo>
                    <a:pt x="564" y="105"/>
                  </a:lnTo>
                  <a:lnTo>
                    <a:pt x="571" y="117"/>
                  </a:lnTo>
                  <a:lnTo>
                    <a:pt x="575" y="119"/>
                  </a:lnTo>
                  <a:lnTo>
                    <a:pt x="577" y="125"/>
                  </a:lnTo>
                  <a:lnTo>
                    <a:pt x="580" y="133"/>
                  </a:lnTo>
                  <a:lnTo>
                    <a:pt x="585" y="128"/>
                  </a:lnTo>
                  <a:lnTo>
                    <a:pt x="587" y="119"/>
                  </a:lnTo>
                  <a:lnTo>
                    <a:pt x="589" y="116"/>
                  </a:lnTo>
                  <a:lnTo>
                    <a:pt x="585" y="110"/>
                  </a:lnTo>
                  <a:lnTo>
                    <a:pt x="585" y="103"/>
                  </a:lnTo>
                  <a:lnTo>
                    <a:pt x="584" y="91"/>
                  </a:lnTo>
                  <a:lnTo>
                    <a:pt x="582" y="62"/>
                  </a:lnTo>
                  <a:lnTo>
                    <a:pt x="584" y="60"/>
                  </a:lnTo>
                  <a:lnTo>
                    <a:pt x="584" y="59"/>
                  </a:lnTo>
                  <a:lnTo>
                    <a:pt x="584" y="55"/>
                  </a:lnTo>
                  <a:lnTo>
                    <a:pt x="584" y="53"/>
                  </a:lnTo>
                  <a:lnTo>
                    <a:pt x="582" y="41"/>
                  </a:lnTo>
                  <a:lnTo>
                    <a:pt x="580" y="19"/>
                  </a:lnTo>
                  <a:lnTo>
                    <a:pt x="573" y="0"/>
                  </a:lnTo>
                  <a:lnTo>
                    <a:pt x="571" y="3"/>
                  </a:lnTo>
                  <a:lnTo>
                    <a:pt x="570" y="1"/>
                  </a:lnTo>
                  <a:lnTo>
                    <a:pt x="566" y="7"/>
                  </a:lnTo>
                  <a:lnTo>
                    <a:pt x="564" y="5"/>
                  </a:lnTo>
                  <a:lnTo>
                    <a:pt x="562" y="5"/>
                  </a:lnTo>
                  <a:lnTo>
                    <a:pt x="562" y="9"/>
                  </a:lnTo>
                  <a:lnTo>
                    <a:pt x="522" y="39"/>
                  </a:lnTo>
                  <a:lnTo>
                    <a:pt x="501" y="48"/>
                  </a:lnTo>
                  <a:lnTo>
                    <a:pt x="492" y="53"/>
                  </a:lnTo>
                  <a:lnTo>
                    <a:pt x="483" y="59"/>
                  </a:lnTo>
                  <a:lnTo>
                    <a:pt x="479" y="67"/>
                  </a:lnTo>
                  <a:lnTo>
                    <a:pt x="472" y="69"/>
                  </a:lnTo>
                  <a:lnTo>
                    <a:pt x="463" y="71"/>
                  </a:lnTo>
                  <a:lnTo>
                    <a:pt x="456" y="73"/>
                  </a:lnTo>
                  <a:lnTo>
                    <a:pt x="451" y="76"/>
                  </a:lnTo>
                  <a:lnTo>
                    <a:pt x="447" y="80"/>
                  </a:lnTo>
                  <a:lnTo>
                    <a:pt x="453" y="83"/>
                  </a:lnTo>
                  <a:lnTo>
                    <a:pt x="451" y="85"/>
                  </a:lnTo>
                  <a:lnTo>
                    <a:pt x="449" y="91"/>
                  </a:lnTo>
                  <a:lnTo>
                    <a:pt x="451" y="94"/>
                  </a:lnTo>
                  <a:lnTo>
                    <a:pt x="444" y="98"/>
                  </a:lnTo>
                  <a:lnTo>
                    <a:pt x="440" y="101"/>
                  </a:lnTo>
                  <a:lnTo>
                    <a:pt x="440" y="105"/>
                  </a:lnTo>
                  <a:lnTo>
                    <a:pt x="440" y="107"/>
                  </a:lnTo>
                  <a:lnTo>
                    <a:pt x="442" y="107"/>
                  </a:lnTo>
                  <a:lnTo>
                    <a:pt x="446" y="105"/>
                  </a:lnTo>
                  <a:lnTo>
                    <a:pt x="446" y="110"/>
                  </a:lnTo>
                  <a:lnTo>
                    <a:pt x="442" y="116"/>
                  </a:lnTo>
                  <a:lnTo>
                    <a:pt x="440" y="119"/>
                  </a:lnTo>
                  <a:lnTo>
                    <a:pt x="437" y="121"/>
                  </a:lnTo>
                  <a:lnTo>
                    <a:pt x="431" y="125"/>
                  </a:lnTo>
                  <a:lnTo>
                    <a:pt x="424" y="125"/>
                  </a:lnTo>
                  <a:lnTo>
                    <a:pt x="412" y="128"/>
                  </a:lnTo>
                  <a:lnTo>
                    <a:pt x="407" y="128"/>
                  </a:lnTo>
                  <a:lnTo>
                    <a:pt x="403" y="128"/>
                  </a:lnTo>
                  <a:lnTo>
                    <a:pt x="384" y="130"/>
                  </a:lnTo>
                  <a:lnTo>
                    <a:pt x="382" y="132"/>
                  </a:lnTo>
                  <a:lnTo>
                    <a:pt x="380" y="132"/>
                  </a:lnTo>
                  <a:lnTo>
                    <a:pt x="378" y="126"/>
                  </a:lnTo>
                  <a:lnTo>
                    <a:pt x="375" y="125"/>
                  </a:lnTo>
                  <a:lnTo>
                    <a:pt x="371" y="128"/>
                  </a:lnTo>
                  <a:lnTo>
                    <a:pt x="366" y="135"/>
                  </a:lnTo>
                  <a:lnTo>
                    <a:pt x="361" y="137"/>
                  </a:lnTo>
                  <a:lnTo>
                    <a:pt x="364" y="142"/>
                  </a:lnTo>
                  <a:lnTo>
                    <a:pt x="362" y="146"/>
                  </a:lnTo>
                  <a:lnTo>
                    <a:pt x="359" y="157"/>
                  </a:lnTo>
                  <a:lnTo>
                    <a:pt x="352" y="162"/>
                  </a:lnTo>
                  <a:lnTo>
                    <a:pt x="334" y="137"/>
                  </a:lnTo>
                  <a:lnTo>
                    <a:pt x="316" y="116"/>
                  </a:lnTo>
                  <a:lnTo>
                    <a:pt x="311" y="108"/>
                  </a:lnTo>
                  <a:lnTo>
                    <a:pt x="304" y="101"/>
                  </a:lnTo>
                  <a:lnTo>
                    <a:pt x="304" y="91"/>
                  </a:lnTo>
                  <a:lnTo>
                    <a:pt x="304" y="83"/>
                  </a:lnTo>
                  <a:lnTo>
                    <a:pt x="304" y="76"/>
                  </a:lnTo>
                  <a:lnTo>
                    <a:pt x="304" y="66"/>
                  </a:lnTo>
                  <a:lnTo>
                    <a:pt x="315" y="66"/>
                  </a:lnTo>
                  <a:lnTo>
                    <a:pt x="324" y="62"/>
                  </a:lnTo>
                  <a:lnTo>
                    <a:pt x="364" y="53"/>
                  </a:lnTo>
                  <a:lnTo>
                    <a:pt x="368" y="53"/>
                  </a:lnTo>
                  <a:lnTo>
                    <a:pt x="370" y="57"/>
                  </a:lnTo>
                  <a:lnTo>
                    <a:pt x="373" y="64"/>
                  </a:lnTo>
                  <a:lnTo>
                    <a:pt x="371" y="76"/>
                  </a:lnTo>
                  <a:lnTo>
                    <a:pt x="375" y="76"/>
                  </a:lnTo>
                  <a:lnTo>
                    <a:pt x="377" y="75"/>
                  </a:lnTo>
                  <a:lnTo>
                    <a:pt x="380" y="69"/>
                  </a:lnTo>
                  <a:lnTo>
                    <a:pt x="382" y="62"/>
                  </a:lnTo>
                  <a:lnTo>
                    <a:pt x="387" y="60"/>
                  </a:lnTo>
                  <a:lnTo>
                    <a:pt x="400" y="55"/>
                  </a:lnTo>
                  <a:lnTo>
                    <a:pt x="405" y="55"/>
                  </a:lnTo>
                  <a:lnTo>
                    <a:pt x="410" y="51"/>
                  </a:lnTo>
                  <a:lnTo>
                    <a:pt x="419" y="55"/>
                  </a:lnTo>
                  <a:lnTo>
                    <a:pt x="417" y="51"/>
                  </a:lnTo>
                  <a:lnTo>
                    <a:pt x="414" y="46"/>
                  </a:lnTo>
                  <a:lnTo>
                    <a:pt x="412" y="42"/>
                  </a:lnTo>
                  <a:lnTo>
                    <a:pt x="414" y="37"/>
                  </a:lnTo>
                  <a:lnTo>
                    <a:pt x="414" y="26"/>
                  </a:lnTo>
                  <a:lnTo>
                    <a:pt x="414" y="21"/>
                  </a:lnTo>
                  <a:lnTo>
                    <a:pt x="412" y="17"/>
                  </a:lnTo>
                  <a:lnTo>
                    <a:pt x="410" y="23"/>
                  </a:lnTo>
                  <a:lnTo>
                    <a:pt x="401" y="21"/>
                  </a:lnTo>
                  <a:lnTo>
                    <a:pt x="394" y="16"/>
                  </a:lnTo>
                  <a:lnTo>
                    <a:pt x="403" y="9"/>
                  </a:lnTo>
                  <a:lnTo>
                    <a:pt x="389" y="10"/>
                  </a:lnTo>
                  <a:lnTo>
                    <a:pt x="377" y="17"/>
                  </a:lnTo>
                  <a:lnTo>
                    <a:pt x="368" y="25"/>
                  </a:lnTo>
                  <a:lnTo>
                    <a:pt x="364" y="28"/>
                  </a:lnTo>
                  <a:lnTo>
                    <a:pt x="359" y="25"/>
                  </a:lnTo>
                  <a:lnTo>
                    <a:pt x="347" y="26"/>
                  </a:lnTo>
                  <a:lnTo>
                    <a:pt x="336" y="25"/>
                  </a:lnTo>
                  <a:lnTo>
                    <a:pt x="325" y="23"/>
                  </a:lnTo>
                  <a:lnTo>
                    <a:pt x="313" y="25"/>
                  </a:lnTo>
                  <a:lnTo>
                    <a:pt x="308" y="23"/>
                  </a:lnTo>
                  <a:lnTo>
                    <a:pt x="302" y="21"/>
                  </a:lnTo>
                  <a:lnTo>
                    <a:pt x="297" y="23"/>
                  </a:lnTo>
                  <a:lnTo>
                    <a:pt x="293" y="25"/>
                  </a:lnTo>
                  <a:lnTo>
                    <a:pt x="288" y="23"/>
                  </a:lnTo>
                  <a:lnTo>
                    <a:pt x="270" y="25"/>
                  </a:lnTo>
                  <a:lnTo>
                    <a:pt x="262" y="25"/>
                  </a:lnTo>
                  <a:lnTo>
                    <a:pt x="251" y="23"/>
                  </a:lnTo>
                  <a:lnTo>
                    <a:pt x="237" y="21"/>
                  </a:lnTo>
                  <a:lnTo>
                    <a:pt x="228" y="21"/>
                  </a:lnTo>
                  <a:lnTo>
                    <a:pt x="221" y="23"/>
                  </a:lnTo>
                  <a:lnTo>
                    <a:pt x="207" y="23"/>
                  </a:lnTo>
                  <a:lnTo>
                    <a:pt x="201" y="23"/>
                  </a:lnTo>
                  <a:lnTo>
                    <a:pt x="198" y="25"/>
                  </a:lnTo>
                  <a:lnTo>
                    <a:pt x="198" y="26"/>
                  </a:lnTo>
                  <a:lnTo>
                    <a:pt x="200" y="26"/>
                  </a:lnTo>
                  <a:lnTo>
                    <a:pt x="201" y="32"/>
                  </a:lnTo>
                  <a:lnTo>
                    <a:pt x="196" y="39"/>
                  </a:lnTo>
                  <a:lnTo>
                    <a:pt x="193" y="46"/>
                  </a:lnTo>
                  <a:lnTo>
                    <a:pt x="191" y="53"/>
                  </a:lnTo>
                  <a:lnTo>
                    <a:pt x="185" y="60"/>
                  </a:lnTo>
                  <a:lnTo>
                    <a:pt x="177" y="59"/>
                  </a:lnTo>
                  <a:lnTo>
                    <a:pt x="166" y="62"/>
                  </a:lnTo>
                  <a:lnTo>
                    <a:pt x="150" y="66"/>
                  </a:lnTo>
                  <a:lnTo>
                    <a:pt x="141" y="69"/>
                  </a:lnTo>
                  <a:lnTo>
                    <a:pt x="136" y="69"/>
                  </a:lnTo>
                  <a:lnTo>
                    <a:pt x="131" y="69"/>
                  </a:lnTo>
                  <a:lnTo>
                    <a:pt x="125" y="76"/>
                  </a:lnTo>
                  <a:lnTo>
                    <a:pt x="122" y="85"/>
                  </a:lnTo>
                  <a:lnTo>
                    <a:pt x="120" y="94"/>
                  </a:lnTo>
                  <a:lnTo>
                    <a:pt x="120" y="101"/>
                  </a:lnTo>
                  <a:lnTo>
                    <a:pt x="118" y="103"/>
                  </a:lnTo>
                  <a:lnTo>
                    <a:pt x="122" y="153"/>
                  </a:lnTo>
                  <a:lnTo>
                    <a:pt x="122" y="169"/>
                  </a:lnTo>
                  <a:lnTo>
                    <a:pt x="122" y="180"/>
                  </a:lnTo>
                  <a:lnTo>
                    <a:pt x="120" y="183"/>
                  </a:lnTo>
                  <a:lnTo>
                    <a:pt x="122" y="187"/>
                  </a:lnTo>
                  <a:lnTo>
                    <a:pt x="85" y="210"/>
                  </a:lnTo>
                  <a:lnTo>
                    <a:pt x="72" y="228"/>
                  </a:lnTo>
                  <a:lnTo>
                    <a:pt x="58" y="237"/>
                  </a:lnTo>
                  <a:lnTo>
                    <a:pt x="44" y="244"/>
                  </a:lnTo>
                  <a:lnTo>
                    <a:pt x="0" y="265"/>
                  </a:lnTo>
                  <a:lnTo>
                    <a:pt x="1" y="283"/>
                  </a:lnTo>
                  <a:lnTo>
                    <a:pt x="9" y="280"/>
                  </a:lnTo>
                  <a:lnTo>
                    <a:pt x="16" y="276"/>
                  </a:lnTo>
                  <a:lnTo>
                    <a:pt x="23" y="276"/>
                  </a:lnTo>
                  <a:lnTo>
                    <a:pt x="30" y="274"/>
                  </a:lnTo>
                  <a:lnTo>
                    <a:pt x="35" y="269"/>
                  </a:lnTo>
                  <a:lnTo>
                    <a:pt x="56" y="265"/>
                  </a:lnTo>
                  <a:lnTo>
                    <a:pt x="62" y="262"/>
                  </a:lnTo>
                  <a:lnTo>
                    <a:pt x="67" y="260"/>
                  </a:lnTo>
                  <a:lnTo>
                    <a:pt x="74" y="258"/>
                  </a:lnTo>
                  <a:lnTo>
                    <a:pt x="79" y="255"/>
                  </a:lnTo>
                  <a:lnTo>
                    <a:pt x="88" y="253"/>
                  </a:lnTo>
                  <a:lnTo>
                    <a:pt x="99" y="269"/>
                  </a:lnTo>
                  <a:lnTo>
                    <a:pt x="102" y="267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8" y="326"/>
                  </a:lnTo>
                  <a:lnTo>
                    <a:pt x="109" y="323"/>
                  </a:lnTo>
                  <a:lnTo>
                    <a:pt x="113" y="324"/>
                  </a:lnTo>
                  <a:lnTo>
                    <a:pt x="109" y="340"/>
                  </a:lnTo>
                  <a:lnTo>
                    <a:pt x="109" y="346"/>
                  </a:lnTo>
                  <a:lnTo>
                    <a:pt x="108" y="353"/>
                  </a:lnTo>
                  <a:lnTo>
                    <a:pt x="111" y="351"/>
                  </a:lnTo>
                  <a:lnTo>
                    <a:pt x="116" y="367"/>
                  </a:lnTo>
                  <a:lnTo>
                    <a:pt x="124" y="383"/>
                  </a:lnTo>
                  <a:lnTo>
                    <a:pt x="155" y="381"/>
                  </a:lnTo>
                  <a:lnTo>
                    <a:pt x="168" y="381"/>
                  </a:lnTo>
                  <a:lnTo>
                    <a:pt x="178" y="383"/>
                  </a:lnTo>
                  <a:lnTo>
                    <a:pt x="189" y="389"/>
                  </a:lnTo>
                  <a:lnTo>
                    <a:pt x="196" y="396"/>
                  </a:lnTo>
                  <a:lnTo>
                    <a:pt x="193" y="408"/>
                  </a:lnTo>
                  <a:lnTo>
                    <a:pt x="235" y="408"/>
                  </a:lnTo>
                  <a:lnTo>
                    <a:pt x="235" y="406"/>
                  </a:lnTo>
                  <a:lnTo>
                    <a:pt x="237" y="408"/>
                  </a:lnTo>
                  <a:lnTo>
                    <a:pt x="240" y="392"/>
                  </a:lnTo>
                  <a:lnTo>
                    <a:pt x="255" y="394"/>
                  </a:lnTo>
                  <a:lnTo>
                    <a:pt x="267" y="392"/>
                  </a:lnTo>
                  <a:lnTo>
                    <a:pt x="279" y="389"/>
                  </a:lnTo>
                  <a:lnTo>
                    <a:pt x="293" y="389"/>
                  </a:lnTo>
                  <a:lnTo>
                    <a:pt x="308" y="389"/>
                  </a:lnTo>
                  <a:lnTo>
                    <a:pt x="315" y="390"/>
                  </a:lnTo>
                  <a:lnTo>
                    <a:pt x="320" y="394"/>
                  </a:lnTo>
                  <a:lnTo>
                    <a:pt x="316" y="398"/>
                  </a:lnTo>
                  <a:lnTo>
                    <a:pt x="316" y="405"/>
                  </a:lnTo>
                  <a:lnTo>
                    <a:pt x="322" y="408"/>
                  </a:lnTo>
                  <a:lnTo>
                    <a:pt x="368" y="406"/>
                  </a:lnTo>
                  <a:lnTo>
                    <a:pt x="384" y="403"/>
                  </a:lnTo>
                  <a:lnTo>
                    <a:pt x="403" y="403"/>
                  </a:lnTo>
                  <a:lnTo>
                    <a:pt x="412" y="401"/>
                  </a:lnTo>
                  <a:lnTo>
                    <a:pt x="405" y="396"/>
                  </a:lnTo>
                  <a:lnTo>
                    <a:pt x="398" y="394"/>
                  </a:lnTo>
                  <a:lnTo>
                    <a:pt x="394" y="394"/>
                  </a:lnTo>
                  <a:lnTo>
                    <a:pt x="393" y="394"/>
                  </a:lnTo>
                  <a:lnTo>
                    <a:pt x="389" y="396"/>
                  </a:lnTo>
                  <a:lnTo>
                    <a:pt x="377" y="396"/>
                  </a:lnTo>
                  <a:lnTo>
                    <a:pt x="370" y="390"/>
                  </a:lnTo>
                  <a:lnTo>
                    <a:pt x="366" y="383"/>
                  </a:lnTo>
                  <a:lnTo>
                    <a:pt x="385" y="383"/>
                  </a:lnTo>
                  <a:lnTo>
                    <a:pt x="385" y="381"/>
                  </a:lnTo>
                  <a:lnTo>
                    <a:pt x="393" y="383"/>
                  </a:lnTo>
                  <a:lnTo>
                    <a:pt x="400" y="383"/>
                  </a:lnTo>
                  <a:lnTo>
                    <a:pt x="408" y="387"/>
                  </a:lnTo>
                  <a:lnTo>
                    <a:pt x="421" y="392"/>
                  </a:lnTo>
                  <a:lnTo>
                    <a:pt x="430" y="403"/>
                  </a:lnTo>
                  <a:lnTo>
                    <a:pt x="437" y="399"/>
                  </a:lnTo>
                  <a:lnTo>
                    <a:pt x="437" y="406"/>
                  </a:lnTo>
                  <a:lnTo>
                    <a:pt x="467" y="405"/>
                  </a:lnTo>
                  <a:lnTo>
                    <a:pt x="465" y="399"/>
                  </a:lnTo>
                  <a:lnTo>
                    <a:pt x="474" y="398"/>
                  </a:lnTo>
                  <a:lnTo>
                    <a:pt x="477" y="398"/>
                  </a:lnTo>
                  <a:lnTo>
                    <a:pt x="477" y="399"/>
                  </a:lnTo>
                  <a:lnTo>
                    <a:pt x="490" y="399"/>
                  </a:lnTo>
                  <a:lnTo>
                    <a:pt x="493" y="398"/>
                  </a:lnTo>
                  <a:lnTo>
                    <a:pt x="499" y="399"/>
                  </a:lnTo>
                  <a:lnTo>
                    <a:pt x="504" y="398"/>
                  </a:lnTo>
                  <a:lnTo>
                    <a:pt x="509" y="403"/>
                  </a:lnTo>
                  <a:lnTo>
                    <a:pt x="511" y="394"/>
                  </a:lnTo>
                  <a:lnTo>
                    <a:pt x="506" y="396"/>
                  </a:lnTo>
                  <a:lnTo>
                    <a:pt x="502" y="394"/>
                  </a:lnTo>
                  <a:lnTo>
                    <a:pt x="493" y="392"/>
                  </a:lnTo>
                  <a:lnTo>
                    <a:pt x="488" y="392"/>
                  </a:lnTo>
                  <a:lnTo>
                    <a:pt x="485" y="392"/>
                  </a:lnTo>
                  <a:lnTo>
                    <a:pt x="477" y="390"/>
                  </a:lnTo>
                  <a:lnTo>
                    <a:pt x="469" y="390"/>
                  </a:lnTo>
                  <a:lnTo>
                    <a:pt x="469" y="389"/>
                  </a:lnTo>
                  <a:lnTo>
                    <a:pt x="467" y="390"/>
                  </a:lnTo>
                  <a:lnTo>
                    <a:pt x="460" y="385"/>
                  </a:lnTo>
                  <a:lnTo>
                    <a:pt x="456" y="378"/>
                  </a:lnTo>
                  <a:lnTo>
                    <a:pt x="477" y="376"/>
                  </a:lnTo>
                  <a:lnTo>
                    <a:pt x="499" y="376"/>
                  </a:lnTo>
                  <a:lnTo>
                    <a:pt x="504" y="373"/>
                  </a:lnTo>
                  <a:lnTo>
                    <a:pt x="509" y="371"/>
                  </a:lnTo>
                  <a:lnTo>
                    <a:pt x="516" y="371"/>
                  </a:lnTo>
                  <a:lnTo>
                    <a:pt x="522" y="367"/>
                  </a:lnTo>
                  <a:lnTo>
                    <a:pt x="531" y="349"/>
                  </a:lnTo>
                  <a:lnTo>
                    <a:pt x="534" y="335"/>
                  </a:lnTo>
                  <a:lnTo>
                    <a:pt x="538" y="328"/>
                  </a:lnTo>
                  <a:lnTo>
                    <a:pt x="538" y="321"/>
                  </a:lnTo>
                  <a:lnTo>
                    <a:pt x="547" y="294"/>
                  </a:lnTo>
                  <a:lnTo>
                    <a:pt x="550" y="280"/>
                  </a:lnTo>
                  <a:lnTo>
                    <a:pt x="557" y="269"/>
                  </a:lnTo>
                  <a:lnTo>
                    <a:pt x="561" y="258"/>
                  </a:lnTo>
                  <a:lnTo>
                    <a:pt x="566" y="251"/>
                  </a:lnTo>
                  <a:lnTo>
                    <a:pt x="568" y="242"/>
                  </a:lnTo>
                  <a:lnTo>
                    <a:pt x="573" y="237"/>
                  </a:lnTo>
                  <a:lnTo>
                    <a:pt x="589" y="196"/>
                  </a:lnTo>
                  <a:lnTo>
                    <a:pt x="596" y="180"/>
                  </a:lnTo>
                  <a:lnTo>
                    <a:pt x="594" y="173"/>
                  </a:lnTo>
                  <a:lnTo>
                    <a:pt x="596" y="167"/>
                  </a:lnTo>
                  <a:lnTo>
                    <a:pt x="600" y="1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87" name="Freeform 178"/>
            <p:cNvSpPr/>
            <p:nvPr/>
          </p:nvSpPr>
          <p:spPr bwMode="auto">
            <a:xfrm>
              <a:off x="712788" y="4676775"/>
              <a:ext cx="2033587" cy="314325"/>
            </a:xfrm>
            <a:custGeom>
              <a:avLst/>
              <a:gdLst>
                <a:gd name="T0" fmla="*/ 2147483647 w 1281"/>
                <a:gd name="T1" fmla="*/ 2147483647 h 198"/>
                <a:gd name="T2" fmla="*/ 2147483647 w 1281"/>
                <a:gd name="T3" fmla="*/ 2147483647 h 198"/>
                <a:gd name="T4" fmla="*/ 2147483647 w 1281"/>
                <a:gd name="T5" fmla="*/ 2147483647 h 198"/>
                <a:gd name="T6" fmla="*/ 2147483647 w 1281"/>
                <a:gd name="T7" fmla="*/ 2147483647 h 198"/>
                <a:gd name="T8" fmla="*/ 2147483647 w 1281"/>
                <a:gd name="T9" fmla="*/ 2147483647 h 198"/>
                <a:gd name="T10" fmla="*/ 2147483647 w 1281"/>
                <a:gd name="T11" fmla="*/ 2147483647 h 198"/>
                <a:gd name="T12" fmla="*/ 2147483647 w 1281"/>
                <a:gd name="T13" fmla="*/ 2147483647 h 198"/>
                <a:gd name="T14" fmla="*/ 2147483647 w 1281"/>
                <a:gd name="T15" fmla="*/ 2147483647 h 198"/>
                <a:gd name="T16" fmla="*/ 2147483647 w 1281"/>
                <a:gd name="T17" fmla="*/ 2147483647 h 198"/>
                <a:gd name="T18" fmla="*/ 2147483647 w 1281"/>
                <a:gd name="T19" fmla="*/ 2147483647 h 198"/>
                <a:gd name="T20" fmla="*/ 2147483647 w 1281"/>
                <a:gd name="T21" fmla="*/ 2147483647 h 198"/>
                <a:gd name="T22" fmla="*/ 2147483647 w 1281"/>
                <a:gd name="T23" fmla="*/ 2147483647 h 198"/>
                <a:gd name="T24" fmla="*/ 2147483647 w 1281"/>
                <a:gd name="T25" fmla="*/ 2147483647 h 198"/>
                <a:gd name="T26" fmla="*/ 2147483647 w 1281"/>
                <a:gd name="T27" fmla="*/ 0 h 198"/>
                <a:gd name="T28" fmla="*/ 2147483647 w 1281"/>
                <a:gd name="T29" fmla="*/ 2147483647 h 198"/>
                <a:gd name="T30" fmla="*/ 2147483647 w 1281"/>
                <a:gd name="T31" fmla="*/ 2147483647 h 198"/>
                <a:gd name="T32" fmla="*/ 2147483647 w 1281"/>
                <a:gd name="T33" fmla="*/ 2147483647 h 198"/>
                <a:gd name="T34" fmla="*/ 2147483647 w 1281"/>
                <a:gd name="T35" fmla="*/ 2147483647 h 198"/>
                <a:gd name="T36" fmla="*/ 0 w 1281"/>
                <a:gd name="T37" fmla="*/ 2147483647 h 198"/>
                <a:gd name="T38" fmla="*/ 2147483647 w 1281"/>
                <a:gd name="T39" fmla="*/ 2147483647 h 198"/>
                <a:gd name="T40" fmla="*/ 2147483647 w 1281"/>
                <a:gd name="T41" fmla="*/ 2147483647 h 198"/>
                <a:gd name="T42" fmla="*/ 2147483647 w 1281"/>
                <a:gd name="T43" fmla="*/ 2147483647 h 198"/>
                <a:gd name="T44" fmla="*/ 2147483647 w 1281"/>
                <a:gd name="T45" fmla="*/ 2147483647 h 198"/>
                <a:gd name="T46" fmla="*/ 2147483647 w 1281"/>
                <a:gd name="T47" fmla="*/ 2147483647 h 198"/>
                <a:gd name="T48" fmla="*/ 2147483647 w 1281"/>
                <a:gd name="T49" fmla="*/ 2147483647 h 198"/>
                <a:gd name="T50" fmla="*/ 2147483647 w 1281"/>
                <a:gd name="T51" fmla="*/ 2147483647 h 198"/>
                <a:gd name="T52" fmla="*/ 2147483647 w 1281"/>
                <a:gd name="T53" fmla="*/ 2147483647 h 198"/>
                <a:gd name="T54" fmla="*/ 2147483647 w 1281"/>
                <a:gd name="T55" fmla="*/ 2147483647 h 198"/>
                <a:gd name="T56" fmla="*/ 2147483647 w 1281"/>
                <a:gd name="T57" fmla="*/ 2147483647 h 198"/>
                <a:gd name="T58" fmla="*/ 2147483647 w 1281"/>
                <a:gd name="T59" fmla="*/ 2147483647 h 198"/>
                <a:gd name="T60" fmla="*/ 2147483647 w 1281"/>
                <a:gd name="T61" fmla="*/ 2147483647 h 198"/>
                <a:gd name="T62" fmla="*/ 2147483647 w 1281"/>
                <a:gd name="T63" fmla="*/ 2147483647 h 198"/>
                <a:gd name="T64" fmla="*/ 2147483647 w 1281"/>
                <a:gd name="T65" fmla="*/ 2147483647 h 198"/>
                <a:gd name="T66" fmla="*/ 2147483647 w 1281"/>
                <a:gd name="T67" fmla="*/ 2147483647 h 198"/>
                <a:gd name="T68" fmla="*/ 2147483647 w 1281"/>
                <a:gd name="T69" fmla="*/ 2147483647 h 198"/>
                <a:gd name="T70" fmla="*/ 2147483647 w 1281"/>
                <a:gd name="T71" fmla="*/ 2147483647 h 198"/>
                <a:gd name="T72" fmla="*/ 2147483647 w 1281"/>
                <a:gd name="T73" fmla="*/ 2147483647 h 198"/>
                <a:gd name="T74" fmla="*/ 2147483647 w 1281"/>
                <a:gd name="T75" fmla="*/ 2147483647 h 198"/>
                <a:gd name="T76" fmla="*/ 2147483647 w 1281"/>
                <a:gd name="T77" fmla="*/ 2147483647 h 198"/>
                <a:gd name="T78" fmla="*/ 2147483647 w 1281"/>
                <a:gd name="T79" fmla="*/ 2147483647 h 198"/>
                <a:gd name="T80" fmla="*/ 2147483647 w 1281"/>
                <a:gd name="T81" fmla="*/ 2147483647 h 198"/>
                <a:gd name="T82" fmla="*/ 2147483647 w 1281"/>
                <a:gd name="T83" fmla="*/ 2147483647 h 198"/>
                <a:gd name="T84" fmla="*/ 2147483647 w 1281"/>
                <a:gd name="T85" fmla="*/ 2147483647 h 198"/>
                <a:gd name="T86" fmla="*/ 2147483647 w 1281"/>
                <a:gd name="T87" fmla="*/ 2147483647 h 198"/>
                <a:gd name="T88" fmla="*/ 2147483647 w 1281"/>
                <a:gd name="T89" fmla="*/ 2147483647 h 198"/>
                <a:gd name="T90" fmla="*/ 2147483647 w 1281"/>
                <a:gd name="T91" fmla="*/ 2147483647 h 198"/>
                <a:gd name="T92" fmla="*/ 2147483647 w 1281"/>
                <a:gd name="T93" fmla="*/ 2147483647 h 198"/>
                <a:gd name="T94" fmla="*/ 2147483647 w 1281"/>
                <a:gd name="T95" fmla="*/ 2147483647 h 198"/>
                <a:gd name="T96" fmla="*/ 2147483647 w 1281"/>
                <a:gd name="T97" fmla="*/ 2147483647 h 198"/>
                <a:gd name="T98" fmla="*/ 2147483647 w 1281"/>
                <a:gd name="T99" fmla="*/ 2147483647 h 198"/>
                <a:gd name="T100" fmla="*/ 2147483647 w 1281"/>
                <a:gd name="T101" fmla="*/ 2147483647 h 198"/>
                <a:gd name="T102" fmla="*/ 2147483647 w 1281"/>
                <a:gd name="T103" fmla="*/ 2147483647 h 198"/>
                <a:gd name="T104" fmla="*/ 2147483647 w 1281"/>
                <a:gd name="T105" fmla="*/ 2147483647 h 198"/>
                <a:gd name="T106" fmla="*/ 2147483647 w 1281"/>
                <a:gd name="T107" fmla="*/ 2147483647 h 198"/>
                <a:gd name="T108" fmla="*/ 2147483647 w 1281"/>
                <a:gd name="T109" fmla="*/ 2147483647 h 198"/>
                <a:gd name="T110" fmla="*/ 2147483647 w 1281"/>
                <a:gd name="T111" fmla="*/ 2147483647 h 198"/>
                <a:gd name="T112" fmla="*/ 2147483647 w 1281"/>
                <a:gd name="T113" fmla="*/ 2147483647 h 198"/>
                <a:gd name="T114" fmla="*/ 2147483647 w 1281"/>
                <a:gd name="T115" fmla="*/ 2147483647 h 198"/>
                <a:gd name="T116" fmla="*/ 2147483647 w 1281"/>
                <a:gd name="T117" fmla="*/ 2147483647 h 198"/>
                <a:gd name="T118" fmla="*/ 2147483647 w 1281"/>
                <a:gd name="T119" fmla="*/ 2147483647 h 198"/>
                <a:gd name="T120" fmla="*/ 2147483647 w 1281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81"/>
                <a:gd name="T184" fmla="*/ 0 h 198"/>
                <a:gd name="T185" fmla="*/ 1281 w 1281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81" h="198">
                  <a:moveTo>
                    <a:pt x="1258" y="102"/>
                  </a:moveTo>
                  <a:lnTo>
                    <a:pt x="1254" y="94"/>
                  </a:lnTo>
                  <a:lnTo>
                    <a:pt x="1139" y="89"/>
                  </a:lnTo>
                  <a:lnTo>
                    <a:pt x="1024" y="80"/>
                  </a:lnTo>
                  <a:lnTo>
                    <a:pt x="909" y="68"/>
                  </a:lnTo>
                  <a:lnTo>
                    <a:pt x="793" y="52"/>
                  </a:lnTo>
                  <a:lnTo>
                    <a:pt x="688" y="30"/>
                  </a:lnTo>
                  <a:lnTo>
                    <a:pt x="655" y="46"/>
                  </a:lnTo>
                  <a:lnTo>
                    <a:pt x="651" y="43"/>
                  </a:lnTo>
                  <a:lnTo>
                    <a:pt x="635" y="53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14" y="66"/>
                  </a:lnTo>
                  <a:lnTo>
                    <a:pt x="616" y="66"/>
                  </a:lnTo>
                  <a:lnTo>
                    <a:pt x="608" y="71"/>
                  </a:lnTo>
                  <a:lnTo>
                    <a:pt x="607" y="69"/>
                  </a:lnTo>
                  <a:lnTo>
                    <a:pt x="607" y="71"/>
                  </a:lnTo>
                  <a:lnTo>
                    <a:pt x="598" y="66"/>
                  </a:lnTo>
                  <a:lnTo>
                    <a:pt x="600" y="66"/>
                  </a:lnTo>
                  <a:lnTo>
                    <a:pt x="605" y="62"/>
                  </a:lnTo>
                  <a:lnTo>
                    <a:pt x="596" y="62"/>
                  </a:lnTo>
                  <a:lnTo>
                    <a:pt x="587" y="66"/>
                  </a:lnTo>
                  <a:lnTo>
                    <a:pt x="580" y="62"/>
                  </a:lnTo>
                  <a:lnTo>
                    <a:pt x="575" y="62"/>
                  </a:lnTo>
                  <a:lnTo>
                    <a:pt x="570" y="62"/>
                  </a:lnTo>
                  <a:lnTo>
                    <a:pt x="561" y="34"/>
                  </a:lnTo>
                  <a:lnTo>
                    <a:pt x="562" y="34"/>
                  </a:lnTo>
                  <a:lnTo>
                    <a:pt x="564" y="34"/>
                  </a:lnTo>
                  <a:lnTo>
                    <a:pt x="564" y="32"/>
                  </a:lnTo>
                  <a:lnTo>
                    <a:pt x="536" y="43"/>
                  </a:lnTo>
                  <a:lnTo>
                    <a:pt x="515" y="55"/>
                  </a:lnTo>
                  <a:lnTo>
                    <a:pt x="497" y="71"/>
                  </a:lnTo>
                  <a:lnTo>
                    <a:pt x="488" y="77"/>
                  </a:lnTo>
                  <a:lnTo>
                    <a:pt x="479" y="82"/>
                  </a:lnTo>
                  <a:lnTo>
                    <a:pt x="470" y="82"/>
                  </a:lnTo>
                  <a:lnTo>
                    <a:pt x="460" y="80"/>
                  </a:lnTo>
                  <a:lnTo>
                    <a:pt x="419" y="64"/>
                  </a:lnTo>
                  <a:lnTo>
                    <a:pt x="377" y="50"/>
                  </a:lnTo>
                  <a:lnTo>
                    <a:pt x="292" y="27"/>
                  </a:lnTo>
                  <a:lnTo>
                    <a:pt x="205" y="11"/>
                  </a:lnTo>
                  <a:lnTo>
                    <a:pt x="117" y="0"/>
                  </a:lnTo>
                  <a:lnTo>
                    <a:pt x="111" y="30"/>
                  </a:lnTo>
                  <a:lnTo>
                    <a:pt x="113" y="36"/>
                  </a:lnTo>
                  <a:lnTo>
                    <a:pt x="111" y="41"/>
                  </a:lnTo>
                  <a:lnTo>
                    <a:pt x="104" y="46"/>
                  </a:lnTo>
                  <a:lnTo>
                    <a:pt x="93" y="50"/>
                  </a:lnTo>
                  <a:lnTo>
                    <a:pt x="86" y="57"/>
                  </a:lnTo>
                  <a:lnTo>
                    <a:pt x="53" y="80"/>
                  </a:lnTo>
                  <a:lnTo>
                    <a:pt x="28" y="100"/>
                  </a:lnTo>
                  <a:lnTo>
                    <a:pt x="16" y="111"/>
                  </a:lnTo>
                  <a:lnTo>
                    <a:pt x="5" y="123"/>
                  </a:lnTo>
                  <a:lnTo>
                    <a:pt x="3" y="130"/>
                  </a:lnTo>
                  <a:lnTo>
                    <a:pt x="5" y="137"/>
                  </a:lnTo>
                  <a:lnTo>
                    <a:pt x="3" y="148"/>
                  </a:lnTo>
                  <a:lnTo>
                    <a:pt x="0" y="166"/>
                  </a:lnTo>
                  <a:lnTo>
                    <a:pt x="3" y="168"/>
                  </a:lnTo>
                  <a:lnTo>
                    <a:pt x="7" y="166"/>
                  </a:lnTo>
                  <a:lnTo>
                    <a:pt x="21" y="177"/>
                  </a:lnTo>
                  <a:lnTo>
                    <a:pt x="35" y="182"/>
                  </a:lnTo>
                  <a:lnTo>
                    <a:pt x="53" y="194"/>
                  </a:lnTo>
                  <a:lnTo>
                    <a:pt x="58" y="198"/>
                  </a:lnTo>
                  <a:lnTo>
                    <a:pt x="63" y="196"/>
                  </a:lnTo>
                  <a:lnTo>
                    <a:pt x="74" y="193"/>
                  </a:lnTo>
                  <a:lnTo>
                    <a:pt x="86" y="187"/>
                  </a:lnTo>
                  <a:lnTo>
                    <a:pt x="97" y="180"/>
                  </a:lnTo>
                  <a:lnTo>
                    <a:pt x="118" y="160"/>
                  </a:lnTo>
                  <a:lnTo>
                    <a:pt x="120" y="162"/>
                  </a:lnTo>
                  <a:lnTo>
                    <a:pt x="127" y="155"/>
                  </a:lnTo>
                  <a:lnTo>
                    <a:pt x="131" y="152"/>
                  </a:lnTo>
                  <a:lnTo>
                    <a:pt x="136" y="152"/>
                  </a:lnTo>
                  <a:lnTo>
                    <a:pt x="154" y="150"/>
                  </a:lnTo>
                  <a:lnTo>
                    <a:pt x="170" y="150"/>
                  </a:lnTo>
                  <a:lnTo>
                    <a:pt x="171" y="148"/>
                  </a:lnTo>
                  <a:lnTo>
                    <a:pt x="177" y="150"/>
                  </a:lnTo>
                  <a:lnTo>
                    <a:pt x="182" y="148"/>
                  </a:lnTo>
                  <a:lnTo>
                    <a:pt x="189" y="146"/>
                  </a:lnTo>
                  <a:lnTo>
                    <a:pt x="194" y="150"/>
                  </a:lnTo>
                  <a:lnTo>
                    <a:pt x="207" y="150"/>
                  </a:lnTo>
                  <a:lnTo>
                    <a:pt x="209" y="148"/>
                  </a:lnTo>
                  <a:lnTo>
                    <a:pt x="210" y="150"/>
                  </a:lnTo>
                  <a:lnTo>
                    <a:pt x="219" y="146"/>
                  </a:lnTo>
                  <a:lnTo>
                    <a:pt x="228" y="146"/>
                  </a:lnTo>
                  <a:lnTo>
                    <a:pt x="235" y="146"/>
                  </a:lnTo>
                  <a:lnTo>
                    <a:pt x="244" y="144"/>
                  </a:lnTo>
                  <a:lnTo>
                    <a:pt x="270" y="146"/>
                  </a:lnTo>
                  <a:lnTo>
                    <a:pt x="288" y="144"/>
                  </a:lnTo>
                  <a:lnTo>
                    <a:pt x="306" y="144"/>
                  </a:lnTo>
                  <a:lnTo>
                    <a:pt x="313" y="143"/>
                  </a:lnTo>
                  <a:lnTo>
                    <a:pt x="320" y="144"/>
                  </a:lnTo>
                  <a:lnTo>
                    <a:pt x="341" y="144"/>
                  </a:lnTo>
                  <a:lnTo>
                    <a:pt x="350" y="144"/>
                  </a:lnTo>
                  <a:lnTo>
                    <a:pt x="354" y="146"/>
                  </a:lnTo>
                  <a:lnTo>
                    <a:pt x="377" y="141"/>
                  </a:lnTo>
                  <a:lnTo>
                    <a:pt x="377" y="143"/>
                  </a:lnTo>
                  <a:lnTo>
                    <a:pt x="387" y="139"/>
                  </a:lnTo>
                  <a:lnTo>
                    <a:pt x="398" y="139"/>
                  </a:lnTo>
                  <a:lnTo>
                    <a:pt x="410" y="141"/>
                  </a:lnTo>
                  <a:lnTo>
                    <a:pt x="421" y="139"/>
                  </a:lnTo>
                  <a:lnTo>
                    <a:pt x="430" y="141"/>
                  </a:lnTo>
                  <a:lnTo>
                    <a:pt x="456" y="157"/>
                  </a:lnTo>
                  <a:lnTo>
                    <a:pt x="470" y="155"/>
                  </a:lnTo>
                  <a:lnTo>
                    <a:pt x="499" y="153"/>
                  </a:lnTo>
                  <a:lnTo>
                    <a:pt x="502" y="150"/>
                  </a:lnTo>
                  <a:lnTo>
                    <a:pt x="506" y="152"/>
                  </a:lnTo>
                  <a:lnTo>
                    <a:pt x="515" y="152"/>
                  </a:lnTo>
                  <a:lnTo>
                    <a:pt x="522" y="152"/>
                  </a:lnTo>
                  <a:lnTo>
                    <a:pt x="531" y="155"/>
                  </a:lnTo>
                  <a:lnTo>
                    <a:pt x="536" y="160"/>
                  </a:lnTo>
                  <a:lnTo>
                    <a:pt x="545" y="159"/>
                  </a:lnTo>
                  <a:lnTo>
                    <a:pt x="577" y="182"/>
                  </a:lnTo>
                  <a:lnTo>
                    <a:pt x="578" y="187"/>
                  </a:lnTo>
                  <a:lnTo>
                    <a:pt x="584" y="191"/>
                  </a:lnTo>
                  <a:lnTo>
                    <a:pt x="603" y="182"/>
                  </a:lnTo>
                  <a:lnTo>
                    <a:pt x="612" y="178"/>
                  </a:lnTo>
                  <a:lnTo>
                    <a:pt x="624" y="177"/>
                  </a:lnTo>
                  <a:lnTo>
                    <a:pt x="635" y="189"/>
                  </a:lnTo>
                  <a:lnTo>
                    <a:pt x="640" y="189"/>
                  </a:lnTo>
                  <a:lnTo>
                    <a:pt x="644" y="187"/>
                  </a:lnTo>
                  <a:lnTo>
                    <a:pt x="651" y="184"/>
                  </a:lnTo>
                  <a:lnTo>
                    <a:pt x="665" y="168"/>
                  </a:lnTo>
                  <a:lnTo>
                    <a:pt x="683" y="155"/>
                  </a:lnTo>
                  <a:lnTo>
                    <a:pt x="716" y="132"/>
                  </a:lnTo>
                  <a:lnTo>
                    <a:pt x="716" y="130"/>
                  </a:lnTo>
                  <a:lnTo>
                    <a:pt x="720" y="130"/>
                  </a:lnTo>
                  <a:lnTo>
                    <a:pt x="736" y="119"/>
                  </a:lnTo>
                  <a:lnTo>
                    <a:pt x="736" y="118"/>
                  </a:lnTo>
                  <a:lnTo>
                    <a:pt x="736" y="114"/>
                  </a:lnTo>
                  <a:lnTo>
                    <a:pt x="739" y="118"/>
                  </a:lnTo>
                  <a:lnTo>
                    <a:pt x="780" y="112"/>
                  </a:lnTo>
                  <a:lnTo>
                    <a:pt x="821" y="111"/>
                  </a:lnTo>
                  <a:lnTo>
                    <a:pt x="886" y="107"/>
                  </a:lnTo>
                  <a:lnTo>
                    <a:pt x="888" y="109"/>
                  </a:lnTo>
                  <a:lnTo>
                    <a:pt x="906" y="107"/>
                  </a:lnTo>
                  <a:lnTo>
                    <a:pt x="906" y="109"/>
                  </a:lnTo>
                  <a:lnTo>
                    <a:pt x="908" y="107"/>
                  </a:lnTo>
                  <a:lnTo>
                    <a:pt x="909" y="109"/>
                  </a:lnTo>
                  <a:lnTo>
                    <a:pt x="913" y="107"/>
                  </a:lnTo>
                  <a:lnTo>
                    <a:pt x="913" y="109"/>
                  </a:lnTo>
                  <a:lnTo>
                    <a:pt x="915" y="107"/>
                  </a:lnTo>
                  <a:lnTo>
                    <a:pt x="916" y="109"/>
                  </a:lnTo>
                  <a:lnTo>
                    <a:pt x="916" y="107"/>
                  </a:lnTo>
                  <a:lnTo>
                    <a:pt x="989" y="107"/>
                  </a:lnTo>
                  <a:lnTo>
                    <a:pt x="989" y="109"/>
                  </a:lnTo>
                  <a:lnTo>
                    <a:pt x="993" y="107"/>
                  </a:lnTo>
                  <a:lnTo>
                    <a:pt x="1017" y="105"/>
                  </a:lnTo>
                  <a:lnTo>
                    <a:pt x="1028" y="109"/>
                  </a:lnTo>
                  <a:lnTo>
                    <a:pt x="1037" y="119"/>
                  </a:lnTo>
                  <a:lnTo>
                    <a:pt x="1044" y="128"/>
                  </a:lnTo>
                  <a:lnTo>
                    <a:pt x="1053" y="137"/>
                  </a:lnTo>
                  <a:lnTo>
                    <a:pt x="1058" y="141"/>
                  </a:lnTo>
                  <a:lnTo>
                    <a:pt x="1062" y="141"/>
                  </a:lnTo>
                  <a:lnTo>
                    <a:pt x="1072" y="137"/>
                  </a:lnTo>
                  <a:lnTo>
                    <a:pt x="1079" y="139"/>
                  </a:lnTo>
                  <a:lnTo>
                    <a:pt x="1086" y="141"/>
                  </a:lnTo>
                  <a:lnTo>
                    <a:pt x="1104" y="143"/>
                  </a:lnTo>
                  <a:lnTo>
                    <a:pt x="1115" y="139"/>
                  </a:lnTo>
                  <a:lnTo>
                    <a:pt x="1127" y="141"/>
                  </a:lnTo>
                  <a:lnTo>
                    <a:pt x="1136" y="139"/>
                  </a:lnTo>
                  <a:lnTo>
                    <a:pt x="1139" y="139"/>
                  </a:lnTo>
                  <a:lnTo>
                    <a:pt x="1143" y="141"/>
                  </a:lnTo>
                  <a:lnTo>
                    <a:pt x="1152" y="148"/>
                  </a:lnTo>
                  <a:lnTo>
                    <a:pt x="1159" y="157"/>
                  </a:lnTo>
                  <a:lnTo>
                    <a:pt x="1175" y="173"/>
                  </a:lnTo>
                  <a:lnTo>
                    <a:pt x="1185" y="184"/>
                  </a:lnTo>
                  <a:lnTo>
                    <a:pt x="1191" y="187"/>
                  </a:lnTo>
                  <a:lnTo>
                    <a:pt x="1198" y="189"/>
                  </a:lnTo>
                  <a:lnTo>
                    <a:pt x="1193" y="184"/>
                  </a:lnTo>
                  <a:lnTo>
                    <a:pt x="1203" y="178"/>
                  </a:lnTo>
                  <a:lnTo>
                    <a:pt x="1212" y="171"/>
                  </a:lnTo>
                  <a:lnTo>
                    <a:pt x="1221" y="168"/>
                  </a:lnTo>
                  <a:lnTo>
                    <a:pt x="1231" y="166"/>
                  </a:lnTo>
                  <a:lnTo>
                    <a:pt x="1239" y="171"/>
                  </a:lnTo>
                  <a:lnTo>
                    <a:pt x="1240" y="175"/>
                  </a:lnTo>
                  <a:lnTo>
                    <a:pt x="1242" y="177"/>
                  </a:lnTo>
                  <a:lnTo>
                    <a:pt x="1253" y="168"/>
                  </a:lnTo>
                  <a:lnTo>
                    <a:pt x="1262" y="157"/>
                  </a:lnTo>
                  <a:lnTo>
                    <a:pt x="1272" y="152"/>
                  </a:lnTo>
                  <a:lnTo>
                    <a:pt x="1281" y="146"/>
                  </a:lnTo>
                  <a:lnTo>
                    <a:pt x="1269" y="125"/>
                  </a:lnTo>
                  <a:lnTo>
                    <a:pt x="1258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88" name="Freeform 181"/>
            <p:cNvSpPr/>
            <p:nvPr/>
          </p:nvSpPr>
          <p:spPr bwMode="auto">
            <a:xfrm>
              <a:off x="3417888" y="4229100"/>
              <a:ext cx="131762" cy="155575"/>
            </a:xfrm>
            <a:custGeom>
              <a:avLst/>
              <a:gdLst>
                <a:gd name="T0" fmla="*/ 2147483647 w 83"/>
                <a:gd name="T1" fmla="*/ 2147483647 h 98"/>
                <a:gd name="T2" fmla="*/ 2147483647 w 83"/>
                <a:gd name="T3" fmla="*/ 2147483647 h 98"/>
                <a:gd name="T4" fmla="*/ 2147483647 w 83"/>
                <a:gd name="T5" fmla="*/ 2147483647 h 98"/>
                <a:gd name="T6" fmla="*/ 2147483647 w 83"/>
                <a:gd name="T7" fmla="*/ 2147483647 h 98"/>
                <a:gd name="T8" fmla="*/ 2147483647 w 83"/>
                <a:gd name="T9" fmla="*/ 2147483647 h 98"/>
                <a:gd name="T10" fmla="*/ 2147483647 w 83"/>
                <a:gd name="T11" fmla="*/ 2147483647 h 98"/>
                <a:gd name="T12" fmla="*/ 2147483647 w 83"/>
                <a:gd name="T13" fmla="*/ 2147483647 h 98"/>
                <a:gd name="T14" fmla="*/ 2147483647 w 83"/>
                <a:gd name="T15" fmla="*/ 2147483647 h 98"/>
                <a:gd name="T16" fmla="*/ 2147483647 w 83"/>
                <a:gd name="T17" fmla="*/ 2147483647 h 98"/>
                <a:gd name="T18" fmla="*/ 2147483647 w 83"/>
                <a:gd name="T19" fmla="*/ 2147483647 h 98"/>
                <a:gd name="T20" fmla="*/ 2147483647 w 83"/>
                <a:gd name="T21" fmla="*/ 2147483647 h 98"/>
                <a:gd name="T22" fmla="*/ 2147483647 w 83"/>
                <a:gd name="T23" fmla="*/ 2147483647 h 98"/>
                <a:gd name="T24" fmla="*/ 2147483647 w 83"/>
                <a:gd name="T25" fmla="*/ 2147483647 h 98"/>
                <a:gd name="T26" fmla="*/ 2147483647 w 83"/>
                <a:gd name="T27" fmla="*/ 2147483647 h 98"/>
                <a:gd name="T28" fmla="*/ 2147483647 w 83"/>
                <a:gd name="T29" fmla="*/ 2147483647 h 98"/>
                <a:gd name="T30" fmla="*/ 2147483647 w 83"/>
                <a:gd name="T31" fmla="*/ 2147483647 h 98"/>
                <a:gd name="T32" fmla="*/ 2147483647 w 83"/>
                <a:gd name="T33" fmla="*/ 2147483647 h 98"/>
                <a:gd name="T34" fmla="*/ 2147483647 w 83"/>
                <a:gd name="T35" fmla="*/ 2147483647 h 98"/>
                <a:gd name="T36" fmla="*/ 2147483647 w 83"/>
                <a:gd name="T37" fmla="*/ 2147483647 h 98"/>
                <a:gd name="T38" fmla="*/ 2147483647 w 83"/>
                <a:gd name="T39" fmla="*/ 2147483647 h 98"/>
                <a:gd name="T40" fmla="*/ 2147483647 w 83"/>
                <a:gd name="T41" fmla="*/ 2147483647 h 98"/>
                <a:gd name="T42" fmla="*/ 0 w 83"/>
                <a:gd name="T43" fmla="*/ 2147483647 h 98"/>
                <a:gd name="T44" fmla="*/ 2147483647 w 83"/>
                <a:gd name="T45" fmla="*/ 2147483647 h 98"/>
                <a:gd name="T46" fmla="*/ 2147483647 w 83"/>
                <a:gd name="T47" fmla="*/ 2147483647 h 98"/>
                <a:gd name="T48" fmla="*/ 2147483647 w 83"/>
                <a:gd name="T49" fmla="*/ 2147483647 h 98"/>
                <a:gd name="T50" fmla="*/ 2147483647 w 83"/>
                <a:gd name="T51" fmla="*/ 2147483647 h 98"/>
                <a:gd name="T52" fmla="*/ 2147483647 w 83"/>
                <a:gd name="T53" fmla="*/ 2147483647 h 98"/>
                <a:gd name="T54" fmla="*/ 2147483647 w 83"/>
                <a:gd name="T55" fmla="*/ 2147483647 h 98"/>
                <a:gd name="T56" fmla="*/ 2147483647 w 83"/>
                <a:gd name="T57" fmla="*/ 2147483647 h 98"/>
                <a:gd name="T58" fmla="*/ 2147483647 w 83"/>
                <a:gd name="T59" fmla="*/ 2147483647 h 98"/>
                <a:gd name="T60" fmla="*/ 2147483647 w 83"/>
                <a:gd name="T61" fmla="*/ 2147483647 h 98"/>
                <a:gd name="T62" fmla="*/ 2147483647 w 83"/>
                <a:gd name="T63" fmla="*/ 2147483647 h 98"/>
                <a:gd name="T64" fmla="*/ 2147483647 w 83"/>
                <a:gd name="T65" fmla="*/ 0 h 98"/>
                <a:gd name="T66" fmla="*/ 2147483647 w 83"/>
                <a:gd name="T67" fmla="*/ 2147483647 h 9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3"/>
                <a:gd name="T103" fmla="*/ 0 h 98"/>
                <a:gd name="T104" fmla="*/ 83 w 83"/>
                <a:gd name="T105" fmla="*/ 98 h 9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3" h="98">
                  <a:moveTo>
                    <a:pt x="83" y="7"/>
                  </a:moveTo>
                  <a:lnTo>
                    <a:pt x="81" y="29"/>
                  </a:lnTo>
                  <a:lnTo>
                    <a:pt x="73" y="50"/>
                  </a:lnTo>
                  <a:lnTo>
                    <a:pt x="71" y="59"/>
                  </a:lnTo>
                  <a:lnTo>
                    <a:pt x="69" y="61"/>
                  </a:lnTo>
                  <a:lnTo>
                    <a:pt x="67" y="64"/>
                  </a:lnTo>
                  <a:lnTo>
                    <a:pt x="67" y="68"/>
                  </a:lnTo>
                  <a:lnTo>
                    <a:pt x="64" y="71"/>
                  </a:lnTo>
                  <a:lnTo>
                    <a:pt x="65" y="75"/>
                  </a:lnTo>
                  <a:lnTo>
                    <a:pt x="65" y="95"/>
                  </a:lnTo>
                  <a:lnTo>
                    <a:pt x="65" y="98"/>
                  </a:lnTo>
                  <a:lnTo>
                    <a:pt x="58" y="87"/>
                  </a:lnTo>
                  <a:lnTo>
                    <a:pt x="55" y="75"/>
                  </a:lnTo>
                  <a:lnTo>
                    <a:pt x="51" y="78"/>
                  </a:lnTo>
                  <a:lnTo>
                    <a:pt x="51" y="84"/>
                  </a:lnTo>
                  <a:lnTo>
                    <a:pt x="41" y="78"/>
                  </a:lnTo>
                  <a:lnTo>
                    <a:pt x="39" y="64"/>
                  </a:lnTo>
                  <a:lnTo>
                    <a:pt x="19" y="70"/>
                  </a:lnTo>
                  <a:lnTo>
                    <a:pt x="5" y="73"/>
                  </a:lnTo>
                  <a:lnTo>
                    <a:pt x="7" y="71"/>
                  </a:lnTo>
                  <a:lnTo>
                    <a:pt x="3" y="70"/>
                  </a:lnTo>
                  <a:lnTo>
                    <a:pt x="0" y="70"/>
                  </a:lnTo>
                  <a:lnTo>
                    <a:pt x="3" y="64"/>
                  </a:lnTo>
                  <a:lnTo>
                    <a:pt x="5" y="66"/>
                  </a:lnTo>
                  <a:lnTo>
                    <a:pt x="27" y="55"/>
                  </a:lnTo>
                  <a:lnTo>
                    <a:pt x="25" y="52"/>
                  </a:lnTo>
                  <a:lnTo>
                    <a:pt x="19" y="52"/>
                  </a:lnTo>
                  <a:lnTo>
                    <a:pt x="21" y="45"/>
                  </a:lnTo>
                  <a:lnTo>
                    <a:pt x="35" y="37"/>
                  </a:lnTo>
                  <a:lnTo>
                    <a:pt x="48" y="32"/>
                  </a:lnTo>
                  <a:lnTo>
                    <a:pt x="60" y="29"/>
                  </a:lnTo>
                  <a:lnTo>
                    <a:pt x="73" y="16"/>
                  </a:lnTo>
                  <a:lnTo>
                    <a:pt x="81" y="0"/>
                  </a:lnTo>
                  <a:lnTo>
                    <a:pt x="83" y="7"/>
                  </a:lnTo>
                  <a:close/>
                </a:path>
              </a:pathLst>
            </a:custGeom>
            <a:solidFill>
              <a:srgbClr val="1FE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89" name="Freeform 182"/>
            <p:cNvSpPr/>
            <p:nvPr/>
          </p:nvSpPr>
          <p:spPr bwMode="auto">
            <a:xfrm>
              <a:off x="2995613" y="4235450"/>
              <a:ext cx="112712" cy="65088"/>
            </a:xfrm>
            <a:custGeom>
              <a:avLst/>
              <a:gdLst>
                <a:gd name="T0" fmla="*/ 2147483647 w 71"/>
                <a:gd name="T1" fmla="*/ 2147483647 h 41"/>
                <a:gd name="T2" fmla="*/ 2147483647 w 71"/>
                <a:gd name="T3" fmla="*/ 2147483647 h 41"/>
                <a:gd name="T4" fmla="*/ 2147483647 w 71"/>
                <a:gd name="T5" fmla="*/ 2147483647 h 41"/>
                <a:gd name="T6" fmla="*/ 2147483647 w 71"/>
                <a:gd name="T7" fmla="*/ 2147483647 h 41"/>
                <a:gd name="T8" fmla="*/ 2147483647 w 71"/>
                <a:gd name="T9" fmla="*/ 2147483647 h 41"/>
                <a:gd name="T10" fmla="*/ 2147483647 w 71"/>
                <a:gd name="T11" fmla="*/ 2147483647 h 41"/>
                <a:gd name="T12" fmla="*/ 2147483647 w 71"/>
                <a:gd name="T13" fmla="*/ 2147483647 h 41"/>
                <a:gd name="T14" fmla="*/ 2147483647 w 71"/>
                <a:gd name="T15" fmla="*/ 2147483647 h 41"/>
                <a:gd name="T16" fmla="*/ 2147483647 w 71"/>
                <a:gd name="T17" fmla="*/ 2147483647 h 41"/>
                <a:gd name="T18" fmla="*/ 2147483647 w 71"/>
                <a:gd name="T19" fmla="*/ 2147483647 h 41"/>
                <a:gd name="T20" fmla="*/ 2147483647 w 71"/>
                <a:gd name="T21" fmla="*/ 2147483647 h 41"/>
                <a:gd name="T22" fmla="*/ 2147483647 w 71"/>
                <a:gd name="T23" fmla="*/ 2147483647 h 41"/>
                <a:gd name="T24" fmla="*/ 2147483647 w 71"/>
                <a:gd name="T25" fmla="*/ 2147483647 h 41"/>
                <a:gd name="T26" fmla="*/ 2147483647 w 71"/>
                <a:gd name="T27" fmla="*/ 2147483647 h 41"/>
                <a:gd name="T28" fmla="*/ 2147483647 w 71"/>
                <a:gd name="T29" fmla="*/ 2147483647 h 41"/>
                <a:gd name="T30" fmla="*/ 0 w 71"/>
                <a:gd name="T31" fmla="*/ 2147483647 h 41"/>
                <a:gd name="T32" fmla="*/ 2147483647 w 71"/>
                <a:gd name="T33" fmla="*/ 2147483647 h 41"/>
                <a:gd name="T34" fmla="*/ 2147483647 w 71"/>
                <a:gd name="T35" fmla="*/ 2147483647 h 41"/>
                <a:gd name="T36" fmla="*/ 2147483647 w 71"/>
                <a:gd name="T37" fmla="*/ 2147483647 h 41"/>
                <a:gd name="T38" fmla="*/ 2147483647 w 71"/>
                <a:gd name="T39" fmla="*/ 0 h 41"/>
                <a:gd name="T40" fmla="*/ 2147483647 w 71"/>
                <a:gd name="T41" fmla="*/ 2147483647 h 41"/>
                <a:gd name="T42" fmla="*/ 2147483647 w 71"/>
                <a:gd name="T43" fmla="*/ 2147483647 h 4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1"/>
                <a:gd name="T67" fmla="*/ 0 h 41"/>
                <a:gd name="T68" fmla="*/ 71 w 71"/>
                <a:gd name="T69" fmla="*/ 41 h 4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1" h="41">
                  <a:moveTo>
                    <a:pt x="38" y="14"/>
                  </a:moveTo>
                  <a:lnTo>
                    <a:pt x="41" y="16"/>
                  </a:lnTo>
                  <a:lnTo>
                    <a:pt x="43" y="21"/>
                  </a:lnTo>
                  <a:lnTo>
                    <a:pt x="47" y="25"/>
                  </a:lnTo>
                  <a:lnTo>
                    <a:pt x="50" y="23"/>
                  </a:lnTo>
                  <a:lnTo>
                    <a:pt x="70" y="28"/>
                  </a:lnTo>
                  <a:lnTo>
                    <a:pt x="71" y="35"/>
                  </a:lnTo>
                  <a:lnTo>
                    <a:pt x="71" y="41"/>
                  </a:lnTo>
                  <a:lnTo>
                    <a:pt x="50" y="37"/>
                  </a:lnTo>
                  <a:lnTo>
                    <a:pt x="48" y="39"/>
                  </a:lnTo>
                  <a:lnTo>
                    <a:pt x="45" y="35"/>
                  </a:lnTo>
                  <a:lnTo>
                    <a:pt x="43" y="37"/>
                  </a:lnTo>
                  <a:lnTo>
                    <a:pt x="43" y="35"/>
                  </a:lnTo>
                  <a:lnTo>
                    <a:pt x="38" y="35"/>
                  </a:lnTo>
                  <a:lnTo>
                    <a:pt x="18" y="33"/>
                  </a:lnTo>
                  <a:lnTo>
                    <a:pt x="0" y="35"/>
                  </a:lnTo>
                  <a:lnTo>
                    <a:pt x="2" y="30"/>
                  </a:lnTo>
                  <a:lnTo>
                    <a:pt x="2" y="26"/>
                  </a:lnTo>
                  <a:lnTo>
                    <a:pt x="2" y="23"/>
                  </a:lnTo>
                  <a:lnTo>
                    <a:pt x="9" y="0"/>
                  </a:lnTo>
                  <a:lnTo>
                    <a:pt x="22" y="8"/>
                  </a:lnTo>
                  <a:lnTo>
                    <a:pt x="38" y="14"/>
                  </a:lnTo>
                  <a:close/>
                </a:path>
              </a:pathLst>
            </a:custGeom>
            <a:solidFill>
              <a:srgbClr val="FFF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90" name="Freeform 183"/>
            <p:cNvSpPr/>
            <p:nvPr/>
          </p:nvSpPr>
          <p:spPr bwMode="auto">
            <a:xfrm>
              <a:off x="3081338" y="4235450"/>
              <a:ext cx="114300" cy="30163"/>
            </a:xfrm>
            <a:custGeom>
              <a:avLst/>
              <a:gdLst>
                <a:gd name="T0" fmla="*/ 2147483647 w 72"/>
                <a:gd name="T1" fmla="*/ 0 h 19"/>
                <a:gd name="T2" fmla="*/ 2147483647 w 72"/>
                <a:gd name="T3" fmla="*/ 2147483647 h 19"/>
                <a:gd name="T4" fmla="*/ 2147483647 w 72"/>
                <a:gd name="T5" fmla="*/ 2147483647 h 19"/>
                <a:gd name="T6" fmla="*/ 2147483647 w 72"/>
                <a:gd name="T7" fmla="*/ 2147483647 h 19"/>
                <a:gd name="T8" fmla="*/ 2147483647 w 72"/>
                <a:gd name="T9" fmla="*/ 2147483647 h 19"/>
                <a:gd name="T10" fmla="*/ 2147483647 w 72"/>
                <a:gd name="T11" fmla="*/ 2147483647 h 19"/>
                <a:gd name="T12" fmla="*/ 2147483647 w 72"/>
                <a:gd name="T13" fmla="*/ 2147483647 h 19"/>
                <a:gd name="T14" fmla="*/ 2147483647 w 72"/>
                <a:gd name="T15" fmla="*/ 2147483647 h 19"/>
                <a:gd name="T16" fmla="*/ 2147483647 w 72"/>
                <a:gd name="T17" fmla="*/ 2147483647 h 19"/>
                <a:gd name="T18" fmla="*/ 2147483647 w 72"/>
                <a:gd name="T19" fmla="*/ 2147483647 h 19"/>
                <a:gd name="T20" fmla="*/ 2147483647 w 72"/>
                <a:gd name="T21" fmla="*/ 2147483647 h 19"/>
                <a:gd name="T22" fmla="*/ 0 w 72"/>
                <a:gd name="T23" fmla="*/ 2147483647 h 19"/>
                <a:gd name="T24" fmla="*/ 2147483647 w 72"/>
                <a:gd name="T25" fmla="*/ 0 h 19"/>
                <a:gd name="T26" fmla="*/ 2147483647 w 72"/>
                <a:gd name="T27" fmla="*/ 0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"/>
                <a:gd name="T43" fmla="*/ 0 h 19"/>
                <a:gd name="T44" fmla="*/ 72 w 72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" h="19">
                  <a:moveTo>
                    <a:pt x="26" y="0"/>
                  </a:moveTo>
                  <a:lnTo>
                    <a:pt x="72" y="3"/>
                  </a:lnTo>
                  <a:lnTo>
                    <a:pt x="58" y="10"/>
                  </a:lnTo>
                  <a:lnTo>
                    <a:pt x="42" y="12"/>
                  </a:lnTo>
                  <a:lnTo>
                    <a:pt x="30" y="17"/>
                  </a:lnTo>
                  <a:lnTo>
                    <a:pt x="16" y="19"/>
                  </a:lnTo>
                  <a:lnTo>
                    <a:pt x="14" y="17"/>
                  </a:lnTo>
                  <a:lnTo>
                    <a:pt x="14" y="19"/>
                  </a:lnTo>
                  <a:lnTo>
                    <a:pt x="12" y="17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0" y="7"/>
                  </a:lnTo>
                  <a:lnTo>
                    <a:pt x="1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91" name="Freeform 184"/>
            <p:cNvSpPr/>
            <p:nvPr/>
          </p:nvSpPr>
          <p:spPr bwMode="auto">
            <a:xfrm>
              <a:off x="2947988" y="4243388"/>
              <a:ext cx="6350" cy="17462"/>
            </a:xfrm>
            <a:custGeom>
              <a:avLst/>
              <a:gdLst>
                <a:gd name="T0" fmla="*/ 2147483647 w 4"/>
                <a:gd name="T1" fmla="*/ 2147483647 h 11"/>
                <a:gd name="T2" fmla="*/ 0 w 4"/>
                <a:gd name="T3" fmla="*/ 2147483647 h 11"/>
                <a:gd name="T4" fmla="*/ 2147483647 w 4"/>
                <a:gd name="T5" fmla="*/ 0 h 11"/>
                <a:gd name="T6" fmla="*/ 2147483647 w 4"/>
                <a:gd name="T7" fmla="*/ 2147483647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1"/>
                <a:gd name="T14" fmla="*/ 4 w 4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1">
                  <a:moveTo>
                    <a:pt x="4" y="1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92" name="Freeform 185"/>
            <p:cNvSpPr/>
            <p:nvPr/>
          </p:nvSpPr>
          <p:spPr bwMode="auto">
            <a:xfrm>
              <a:off x="3268663" y="4246563"/>
              <a:ext cx="14287" cy="14287"/>
            </a:xfrm>
            <a:custGeom>
              <a:avLst/>
              <a:gdLst>
                <a:gd name="T0" fmla="*/ 2147483647 w 9"/>
                <a:gd name="T1" fmla="*/ 0 h 9"/>
                <a:gd name="T2" fmla="*/ 2147483647 w 9"/>
                <a:gd name="T3" fmla="*/ 2147483647 h 9"/>
                <a:gd name="T4" fmla="*/ 0 w 9"/>
                <a:gd name="T5" fmla="*/ 2147483647 h 9"/>
                <a:gd name="T6" fmla="*/ 0 w 9"/>
                <a:gd name="T7" fmla="*/ 2147483647 h 9"/>
                <a:gd name="T8" fmla="*/ 2147483647 w 9"/>
                <a:gd name="T9" fmla="*/ 0 h 9"/>
                <a:gd name="T10" fmla="*/ 2147483647 w 9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9"/>
                <a:gd name="T20" fmla="*/ 9 w 9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9">
                  <a:moveTo>
                    <a:pt x="9" y="0"/>
                  </a:moveTo>
                  <a:lnTo>
                    <a:pt x="4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93" name="Freeform 187"/>
            <p:cNvSpPr/>
            <p:nvPr/>
          </p:nvSpPr>
          <p:spPr bwMode="auto">
            <a:xfrm>
              <a:off x="3009900" y="4265613"/>
              <a:ext cx="3175" cy="3175"/>
            </a:xfrm>
            <a:custGeom>
              <a:avLst/>
              <a:gdLst>
                <a:gd name="T0" fmla="*/ 0 w 2"/>
                <a:gd name="T1" fmla="*/ 2147483647 h 2"/>
                <a:gd name="T2" fmla="*/ 0 w 2"/>
                <a:gd name="T3" fmla="*/ 0 h 2"/>
                <a:gd name="T4" fmla="*/ 2147483647 w 2"/>
                <a:gd name="T5" fmla="*/ 0 h 2"/>
                <a:gd name="T6" fmla="*/ 0 w 2"/>
                <a:gd name="T7" fmla="*/ 2147483647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94" name="Freeform 188"/>
            <p:cNvSpPr/>
            <p:nvPr/>
          </p:nvSpPr>
          <p:spPr bwMode="auto">
            <a:xfrm>
              <a:off x="2181225" y="4283075"/>
              <a:ext cx="6350" cy="7938"/>
            </a:xfrm>
            <a:custGeom>
              <a:avLst/>
              <a:gdLst>
                <a:gd name="T0" fmla="*/ 0 w 4"/>
                <a:gd name="T1" fmla="*/ 2147483647 h 5"/>
                <a:gd name="T2" fmla="*/ 2147483647 w 4"/>
                <a:gd name="T3" fmla="*/ 0 h 5"/>
                <a:gd name="T4" fmla="*/ 2147483647 w 4"/>
                <a:gd name="T5" fmla="*/ 2147483647 h 5"/>
                <a:gd name="T6" fmla="*/ 0 w 4"/>
                <a:gd name="T7" fmla="*/ 2147483647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0" y="5"/>
                  </a:moveTo>
                  <a:lnTo>
                    <a:pt x="2" y="0"/>
                  </a:lnTo>
                  <a:lnTo>
                    <a:pt x="4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95" name="Freeform 190"/>
            <p:cNvSpPr/>
            <p:nvPr/>
          </p:nvSpPr>
          <p:spPr bwMode="auto">
            <a:xfrm>
              <a:off x="2892425" y="4294188"/>
              <a:ext cx="69850" cy="65087"/>
            </a:xfrm>
            <a:custGeom>
              <a:avLst/>
              <a:gdLst>
                <a:gd name="T0" fmla="*/ 2147483647 w 44"/>
                <a:gd name="T1" fmla="*/ 0 h 41"/>
                <a:gd name="T2" fmla="*/ 2147483647 w 44"/>
                <a:gd name="T3" fmla="*/ 2147483647 h 41"/>
                <a:gd name="T4" fmla="*/ 2147483647 w 44"/>
                <a:gd name="T5" fmla="*/ 2147483647 h 41"/>
                <a:gd name="T6" fmla="*/ 2147483647 w 44"/>
                <a:gd name="T7" fmla="*/ 2147483647 h 41"/>
                <a:gd name="T8" fmla="*/ 2147483647 w 44"/>
                <a:gd name="T9" fmla="*/ 2147483647 h 41"/>
                <a:gd name="T10" fmla="*/ 2147483647 w 44"/>
                <a:gd name="T11" fmla="*/ 2147483647 h 41"/>
                <a:gd name="T12" fmla="*/ 2147483647 w 44"/>
                <a:gd name="T13" fmla="*/ 2147483647 h 41"/>
                <a:gd name="T14" fmla="*/ 2147483647 w 44"/>
                <a:gd name="T15" fmla="*/ 2147483647 h 41"/>
                <a:gd name="T16" fmla="*/ 2147483647 w 44"/>
                <a:gd name="T17" fmla="*/ 2147483647 h 41"/>
                <a:gd name="T18" fmla="*/ 2147483647 w 44"/>
                <a:gd name="T19" fmla="*/ 2147483647 h 41"/>
                <a:gd name="T20" fmla="*/ 2147483647 w 44"/>
                <a:gd name="T21" fmla="*/ 2147483647 h 41"/>
                <a:gd name="T22" fmla="*/ 2147483647 w 44"/>
                <a:gd name="T23" fmla="*/ 2147483647 h 41"/>
                <a:gd name="T24" fmla="*/ 2147483647 w 44"/>
                <a:gd name="T25" fmla="*/ 2147483647 h 41"/>
                <a:gd name="T26" fmla="*/ 2147483647 w 44"/>
                <a:gd name="T27" fmla="*/ 2147483647 h 41"/>
                <a:gd name="T28" fmla="*/ 2147483647 w 44"/>
                <a:gd name="T29" fmla="*/ 2147483647 h 41"/>
                <a:gd name="T30" fmla="*/ 2147483647 w 44"/>
                <a:gd name="T31" fmla="*/ 2147483647 h 41"/>
                <a:gd name="T32" fmla="*/ 0 w 44"/>
                <a:gd name="T33" fmla="*/ 2147483647 h 41"/>
                <a:gd name="T34" fmla="*/ 0 w 44"/>
                <a:gd name="T35" fmla="*/ 2147483647 h 41"/>
                <a:gd name="T36" fmla="*/ 2147483647 w 44"/>
                <a:gd name="T37" fmla="*/ 2147483647 h 41"/>
                <a:gd name="T38" fmla="*/ 0 w 44"/>
                <a:gd name="T39" fmla="*/ 2147483647 h 41"/>
                <a:gd name="T40" fmla="*/ 0 w 44"/>
                <a:gd name="T41" fmla="*/ 0 h 41"/>
                <a:gd name="T42" fmla="*/ 2147483647 w 44"/>
                <a:gd name="T43" fmla="*/ 2147483647 h 41"/>
                <a:gd name="T44" fmla="*/ 2147483647 w 44"/>
                <a:gd name="T45" fmla="*/ 0 h 4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4"/>
                <a:gd name="T70" fmla="*/ 0 h 41"/>
                <a:gd name="T71" fmla="*/ 44 w 44"/>
                <a:gd name="T72" fmla="*/ 41 h 4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4" h="41">
                  <a:moveTo>
                    <a:pt x="7" y="0"/>
                  </a:moveTo>
                  <a:lnTo>
                    <a:pt x="23" y="2"/>
                  </a:lnTo>
                  <a:lnTo>
                    <a:pt x="30" y="16"/>
                  </a:lnTo>
                  <a:lnTo>
                    <a:pt x="35" y="9"/>
                  </a:lnTo>
                  <a:lnTo>
                    <a:pt x="37" y="5"/>
                  </a:lnTo>
                  <a:lnTo>
                    <a:pt x="37" y="9"/>
                  </a:lnTo>
                  <a:lnTo>
                    <a:pt x="44" y="2"/>
                  </a:lnTo>
                  <a:lnTo>
                    <a:pt x="44" y="5"/>
                  </a:lnTo>
                  <a:lnTo>
                    <a:pt x="41" y="9"/>
                  </a:lnTo>
                  <a:lnTo>
                    <a:pt x="34" y="16"/>
                  </a:lnTo>
                  <a:lnTo>
                    <a:pt x="30" y="25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14" y="36"/>
                  </a:lnTo>
                  <a:lnTo>
                    <a:pt x="2" y="41"/>
                  </a:lnTo>
                  <a:lnTo>
                    <a:pt x="0" y="32"/>
                  </a:lnTo>
                  <a:lnTo>
                    <a:pt x="0" y="23"/>
                  </a:lnTo>
                  <a:lnTo>
                    <a:pt x="2" y="14"/>
                  </a:lnTo>
                  <a:lnTo>
                    <a:pt x="0" y="7"/>
                  </a:lnTo>
                  <a:lnTo>
                    <a:pt x="0" y="0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96" name="Freeform 191"/>
            <p:cNvSpPr/>
            <p:nvPr/>
          </p:nvSpPr>
          <p:spPr bwMode="auto">
            <a:xfrm>
              <a:off x="2959100" y="4305300"/>
              <a:ext cx="98425" cy="36513"/>
            </a:xfrm>
            <a:custGeom>
              <a:avLst/>
              <a:gdLst>
                <a:gd name="T0" fmla="*/ 2147483647 w 62"/>
                <a:gd name="T1" fmla="*/ 2147483647 h 23"/>
                <a:gd name="T2" fmla="*/ 2147483647 w 62"/>
                <a:gd name="T3" fmla="*/ 2147483647 h 23"/>
                <a:gd name="T4" fmla="*/ 2147483647 w 62"/>
                <a:gd name="T5" fmla="*/ 2147483647 h 23"/>
                <a:gd name="T6" fmla="*/ 2147483647 w 62"/>
                <a:gd name="T7" fmla="*/ 2147483647 h 23"/>
                <a:gd name="T8" fmla="*/ 2147483647 w 62"/>
                <a:gd name="T9" fmla="*/ 2147483647 h 23"/>
                <a:gd name="T10" fmla="*/ 2147483647 w 62"/>
                <a:gd name="T11" fmla="*/ 2147483647 h 23"/>
                <a:gd name="T12" fmla="*/ 2147483647 w 62"/>
                <a:gd name="T13" fmla="*/ 2147483647 h 23"/>
                <a:gd name="T14" fmla="*/ 2147483647 w 62"/>
                <a:gd name="T15" fmla="*/ 2147483647 h 23"/>
                <a:gd name="T16" fmla="*/ 2147483647 w 62"/>
                <a:gd name="T17" fmla="*/ 2147483647 h 23"/>
                <a:gd name="T18" fmla="*/ 2147483647 w 62"/>
                <a:gd name="T19" fmla="*/ 2147483647 h 23"/>
                <a:gd name="T20" fmla="*/ 0 w 62"/>
                <a:gd name="T21" fmla="*/ 2147483647 h 23"/>
                <a:gd name="T22" fmla="*/ 2147483647 w 62"/>
                <a:gd name="T23" fmla="*/ 2147483647 h 23"/>
                <a:gd name="T24" fmla="*/ 2147483647 w 62"/>
                <a:gd name="T25" fmla="*/ 2147483647 h 23"/>
                <a:gd name="T26" fmla="*/ 2147483647 w 62"/>
                <a:gd name="T27" fmla="*/ 0 h 23"/>
                <a:gd name="T28" fmla="*/ 2147483647 w 62"/>
                <a:gd name="T29" fmla="*/ 0 h 23"/>
                <a:gd name="T30" fmla="*/ 2147483647 w 62"/>
                <a:gd name="T31" fmla="*/ 2147483647 h 2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2"/>
                <a:gd name="T49" fmla="*/ 0 h 23"/>
                <a:gd name="T50" fmla="*/ 62 w 62"/>
                <a:gd name="T51" fmla="*/ 23 h 2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2" h="23">
                  <a:moveTo>
                    <a:pt x="48" y="2"/>
                  </a:moveTo>
                  <a:lnTo>
                    <a:pt x="62" y="5"/>
                  </a:lnTo>
                  <a:lnTo>
                    <a:pt x="62" y="11"/>
                  </a:lnTo>
                  <a:lnTo>
                    <a:pt x="59" y="13"/>
                  </a:lnTo>
                  <a:lnTo>
                    <a:pt x="50" y="18"/>
                  </a:lnTo>
                  <a:lnTo>
                    <a:pt x="43" y="13"/>
                  </a:lnTo>
                  <a:lnTo>
                    <a:pt x="36" y="14"/>
                  </a:lnTo>
                  <a:lnTo>
                    <a:pt x="22" y="20"/>
                  </a:lnTo>
                  <a:lnTo>
                    <a:pt x="15" y="23"/>
                  </a:lnTo>
                  <a:lnTo>
                    <a:pt x="8" y="23"/>
                  </a:lnTo>
                  <a:lnTo>
                    <a:pt x="0" y="22"/>
                  </a:lnTo>
                  <a:lnTo>
                    <a:pt x="9" y="7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48" y="2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97" name="Freeform 192"/>
            <p:cNvSpPr/>
            <p:nvPr/>
          </p:nvSpPr>
          <p:spPr bwMode="auto">
            <a:xfrm>
              <a:off x="2965450" y="4325938"/>
              <a:ext cx="146050" cy="101600"/>
            </a:xfrm>
            <a:custGeom>
              <a:avLst/>
              <a:gdLst>
                <a:gd name="T0" fmla="*/ 2147483647 w 92"/>
                <a:gd name="T1" fmla="*/ 2147483647 h 64"/>
                <a:gd name="T2" fmla="*/ 2147483647 w 92"/>
                <a:gd name="T3" fmla="*/ 2147483647 h 64"/>
                <a:gd name="T4" fmla="*/ 2147483647 w 92"/>
                <a:gd name="T5" fmla="*/ 2147483647 h 64"/>
                <a:gd name="T6" fmla="*/ 2147483647 w 92"/>
                <a:gd name="T7" fmla="*/ 2147483647 h 64"/>
                <a:gd name="T8" fmla="*/ 2147483647 w 92"/>
                <a:gd name="T9" fmla="*/ 2147483647 h 64"/>
                <a:gd name="T10" fmla="*/ 2147483647 w 92"/>
                <a:gd name="T11" fmla="*/ 2147483647 h 64"/>
                <a:gd name="T12" fmla="*/ 2147483647 w 92"/>
                <a:gd name="T13" fmla="*/ 2147483647 h 64"/>
                <a:gd name="T14" fmla="*/ 0 w 92"/>
                <a:gd name="T15" fmla="*/ 2147483647 h 64"/>
                <a:gd name="T16" fmla="*/ 2147483647 w 92"/>
                <a:gd name="T17" fmla="*/ 2147483647 h 64"/>
                <a:gd name="T18" fmla="*/ 2147483647 w 92"/>
                <a:gd name="T19" fmla="*/ 2147483647 h 64"/>
                <a:gd name="T20" fmla="*/ 2147483647 w 92"/>
                <a:gd name="T21" fmla="*/ 2147483647 h 64"/>
                <a:gd name="T22" fmla="*/ 2147483647 w 92"/>
                <a:gd name="T23" fmla="*/ 2147483647 h 64"/>
                <a:gd name="T24" fmla="*/ 2147483647 w 92"/>
                <a:gd name="T25" fmla="*/ 2147483647 h 64"/>
                <a:gd name="T26" fmla="*/ 2147483647 w 92"/>
                <a:gd name="T27" fmla="*/ 2147483647 h 64"/>
                <a:gd name="T28" fmla="*/ 2147483647 w 92"/>
                <a:gd name="T29" fmla="*/ 2147483647 h 64"/>
                <a:gd name="T30" fmla="*/ 2147483647 w 92"/>
                <a:gd name="T31" fmla="*/ 2147483647 h 64"/>
                <a:gd name="T32" fmla="*/ 2147483647 w 92"/>
                <a:gd name="T33" fmla="*/ 2147483647 h 64"/>
                <a:gd name="T34" fmla="*/ 2147483647 w 92"/>
                <a:gd name="T35" fmla="*/ 2147483647 h 64"/>
                <a:gd name="T36" fmla="*/ 2147483647 w 92"/>
                <a:gd name="T37" fmla="*/ 2147483647 h 64"/>
                <a:gd name="T38" fmla="*/ 2147483647 w 92"/>
                <a:gd name="T39" fmla="*/ 2147483647 h 64"/>
                <a:gd name="T40" fmla="*/ 2147483647 w 92"/>
                <a:gd name="T41" fmla="*/ 2147483647 h 64"/>
                <a:gd name="T42" fmla="*/ 2147483647 w 92"/>
                <a:gd name="T43" fmla="*/ 2147483647 h 64"/>
                <a:gd name="T44" fmla="*/ 2147483647 w 92"/>
                <a:gd name="T45" fmla="*/ 2147483647 h 64"/>
                <a:gd name="T46" fmla="*/ 2147483647 w 92"/>
                <a:gd name="T47" fmla="*/ 2147483647 h 64"/>
                <a:gd name="T48" fmla="*/ 2147483647 w 92"/>
                <a:gd name="T49" fmla="*/ 2147483647 h 64"/>
                <a:gd name="T50" fmla="*/ 2147483647 w 92"/>
                <a:gd name="T51" fmla="*/ 2147483647 h 64"/>
                <a:gd name="T52" fmla="*/ 2147483647 w 92"/>
                <a:gd name="T53" fmla="*/ 0 h 64"/>
                <a:gd name="T54" fmla="*/ 2147483647 w 92"/>
                <a:gd name="T55" fmla="*/ 0 h 64"/>
                <a:gd name="T56" fmla="*/ 2147483647 w 92"/>
                <a:gd name="T57" fmla="*/ 2147483647 h 6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2"/>
                <a:gd name="T88" fmla="*/ 0 h 64"/>
                <a:gd name="T89" fmla="*/ 92 w 92"/>
                <a:gd name="T90" fmla="*/ 64 h 6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2" h="64">
                  <a:moveTo>
                    <a:pt x="90" y="5"/>
                  </a:moveTo>
                  <a:lnTo>
                    <a:pt x="92" y="10"/>
                  </a:lnTo>
                  <a:lnTo>
                    <a:pt x="89" y="12"/>
                  </a:lnTo>
                  <a:lnTo>
                    <a:pt x="87" y="12"/>
                  </a:lnTo>
                  <a:lnTo>
                    <a:pt x="85" y="12"/>
                  </a:lnTo>
                  <a:lnTo>
                    <a:pt x="87" y="17"/>
                  </a:lnTo>
                  <a:lnTo>
                    <a:pt x="2" y="64"/>
                  </a:lnTo>
                  <a:lnTo>
                    <a:pt x="0" y="57"/>
                  </a:lnTo>
                  <a:lnTo>
                    <a:pt x="2" y="51"/>
                  </a:lnTo>
                  <a:lnTo>
                    <a:pt x="4" y="46"/>
                  </a:lnTo>
                  <a:lnTo>
                    <a:pt x="4" y="39"/>
                  </a:lnTo>
                  <a:lnTo>
                    <a:pt x="5" y="35"/>
                  </a:lnTo>
                  <a:lnTo>
                    <a:pt x="5" y="30"/>
                  </a:lnTo>
                  <a:lnTo>
                    <a:pt x="4" y="21"/>
                  </a:lnTo>
                  <a:lnTo>
                    <a:pt x="12" y="21"/>
                  </a:lnTo>
                  <a:lnTo>
                    <a:pt x="19" y="19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7" y="16"/>
                  </a:lnTo>
                  <a:lnTo>
                    <a:pt x="43" y="23"/>
                  </a:lnTo>
                  <a:lnTo>
                    <a:pt x="44" y="19"/>
                  </a:lnTo>
                  <a:lnTo>
                    <a:pt x="48" y="16"/>
                  </a:lnTo>
                  <a:lnTo>
                    <a:pt x="55" y="14"/>
                  </a:lnTo>
                  <a:lnTo>
                    <a:pt x="64" y="10"/>
                  </a:lnTo>
                  <a:lnTo>
                    <a:pt x="67" y="9"/>
                  </a:lnTo>
                  <a:lnTo>
                    <a:pt x="69" y="3"/>
                  </a:lnTo>
                  <a:lnTo>
                    <a:pt x="74" y="0"/>
                  </a:lnTo>
                  <a:lnTo>
                    <a:pt x="80" y="0"/>
                  </a:lnTo>
                  <a:lnTo>
                    <a:pt x="90" y="5"/>
                  </a:lnTo>
                  <a:close/>
                </a:path>
              </a:pathLst>
            </a:custGeom>
            <a:solidFill>
              <a:srgbClr val="D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98" name="Freeform 195"/>
            <p:cNvSpPr/>
            <p:nvPr/>
          </p:nvSpPr>
          <p:spPr bwMode="auto">
            <a:xfrm>
              <a:off x="3411538" y="4359275"/>
              <a:ext cx="98425" cy="65088"/>
            </a:xfrm>
            <a:custGeom>
              <a:avLst/>
              <a:gdLst>
                <a:gd name="T0" fmla="*/ 2147483647 w 62"/>
                <a:gd name="T1" fmla="*/ 2147483647 h 41"/>
                <a:gd name="T2" fmla="*/ 2147483647 w 62"/>
                <a:gd name="T3" fmla="*/ 2147483647 h 41"/>
                <a:gd name="T4" fmla="*/ 2147483647 w 62"/>
                <a:gd name="T5" fmla="*/ 2147483647 h 41"/>
                <a:gd name="T6" fmla="*/ 2147483647 w 62"/>
                <a:gd name="T7" fmla="*/ 2147483647 h 41"/>
                <a:gd name="T8" fmla="*/ 2147483647 w 62"/>
                <a:gd name="T9" fmla="*/ 2147483647 h 41"/>
                <a:gd name="T10" fmla="*/ 2147483647 w 62"/>
                <a:gd name="T11" fmla="*/ 2147483647 h 41"/>
                <a:gd name="T12" fmla="*/ 2147483647 w 62"/>
                <a:gd name="T13" fmla="*/ 2147483647 h 41"/>
                <a:gd name="T14" fmla="*/ 2147483647 w 62"/>
                <a:gd name="T15" fmla="*/ 2147483647 h 41"/>
                <a:gd name="T16" fmla="*/ 2147483647 w 62"/>
                <a:gd name="T17" fmla="*/ 2147483647 h 41"/>
                <a:gd name="T18" fmla="*/ 2147483647 w 62"/>
                <a:gd name="T19" fmla="*/ 2147483647 h 41"/>
                <a:gd name="T20" fmla="*/ 2147483647 w 62"/>
                <a:gd name="T21" fmla="*/ 2147483647 h 41"/>
                <a:gd name="T22" fmla="*/ 2147483647 w 62"/>
                <a:gd name="T23" fmla="*/ 2147483647 h 41"/>
                <a:gd name="T24" fmla="*/ 2147483647 w 62"/>
                <a:gd name="T25" fmla="*/ 2147483647 h 41"/>
                <a:gd name="T26" fmla="*/ 2147483647 w 62"/>
                <a:gd name="T27" fmla="*/ 2147483647 h 41"/>
                <a:gd name="T28" fmla="*/ 2147483647 w 62"/>
                <a:gd name="T29" fmla="*/ 2147483647 h 41"/>
                <a:gd name="T30" fmla="*/ 2147483647 w 62"/>
                <a:gd name="T31" fmla="*/ 2147483647 h 41"/>
                <a:gd name="T32" fmla="*/ 2147483647 w 62"/>
                <a:gd name="T33" fmla="*/ 2147483647 h 41"/>
                <a:gd name="T34" fmla="*/ 2147483647 w 62"/>
                <a:gd name="T35" fmla="*/ 2147483647 h 41"/>
                <a:gd name="T36" fmla="*/ 2147483647 w 62"/>
                <a:gd name="T37" fmla="*/ 2147483647 h 41"/>
                <a:gd name="T38" fmla="*/ 0 w 62"/>
                <a:gd name="T39" fmla="*/ 2147483647 h 41"/>
                <a:gd name="T40" fmla="*/ 2147483647 w 62"/>
                <a:gd name="T41" fmla="*/ 2147483647 h 41"/>
                <a:gd name="T42" fmla="*/ 2147483647 w 62"/>
                <a:gd name="T43" fmla="*/ 0 h 41"/>
                <a:gd name="T44" fmla="*/ 2147483647 w 62"/>
                <a:gd name="T45" fmla="*/ 2147483647 h 41"/>
                <a:gd name="T46" fmla="*/ 2147483647 w 62"/>
                <a:gd name="T47" fmla="*/ 2147483647 h 41"/>
                <a:gd name="T48" fmla="*/ 2147483647 w 62"/>
                <a:gd name="T49" fmla="*/ 2147483647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2"/>
                <a:gd name="T76" fmla="*/ 0 h 41"/>
                <a:gd name="T77" fmla="*/ 62 w 62"/>
                <a:gd name="T78" fmla="*/ 41 h 4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2" h="41">
                  <a:moveTo>
                    <a:pt x="16" y="18"/>
                  </a:moveTo>
                  <a:lnTo>
                    <a:pt x="20" y="20"/>
                  </a:lnTo>
                  <a:lnTo>
                    <a:pt x="29" y="9"/>
                  </a:lnTo>
                  <a:lnTo>
                    <a:pt x="34" y="7"/>
                  </a:lnTo>
                  <a:lnTo>
                    <a:pt x="38" y="7"/>
                  </a:lnTo>
                  <a:lnTo>
                    <a:pt x="41" y="9"/>
                  </a:lnTo>
                  <a:lnTo>
                    <a:pt x="43" y="16"/>
                  </a:lnTo>
                  <a:lnTo>
                    <a:pt x="50" y="21"/>
                  </a:lnTo>
                  <a:lnTo>
                    <a:pt x="52" y="20"/>
                  </a:lnTo>
                  <a:lnTo>
                    <a:pt x="62" y="20"/>
                  </a:lnTo>
                  <a:lnTo>
                    <a:pt x="57" y="30"/>
                  </a:lnTo>
                  <a:lnTo>
                    <a:pt x="57" y="41"/>
                  </a:lnTo>
                  <a:lnTo>
                    <a:pt x="46" y="38"/>
                  </a:lnTo>
                  <a:lnTo>
                    <a:pt x="36" y="32"/>
                  </a:lnTo>
                  <a:lnTo>
                    <a:pt x="20" y="30"/>
                  </a:lnTo>
                  <a:lnTo>
                    <a:pt x="13" y="29"/>
                  </a:lnTo>
                  <a:lnTo>
                    <a:pt x="9" y="23"/>
                  </a:lnTo>
                  <a:lnTo>
                    <a:pt x="4" y="23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4" y="5"/>
                  </a:lnTo>
                  <a:lnTo>
                    <a:pt x="2" y="0"/>
                  </a:lnTo>
                  <a:lnTo>
                    <a:pt x="7" y="4"/>
                  </a:lnTo>
                  <a:lnTo>
                    <a:pt x="11" y="7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5E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99" name="Freeform 196"/>
            <p:cNvSpPr/>
            <p:nvPr/>
          </p:nvSpPr>
          <p:spPr bwMode="auto">
            <a:xfrm>
              <a:off x="2886075" y="4367213"/>
              <a:ext cx="60325" cy="53975"/>
            </a:xfrm>
            <a:custGeom>
              <a:avLst/>
              <a:gdLst>
                <a:gd name="T0" fmla="*/ 2147483647 w 38"/>
                <a:gd name="T1" fmla="*/ 2147483647 h 34"/>
                <a:gd name="T2" fmla="*/ 2147483647 w 38"/>
                <a:gd name="T3" fmla="*/ 2147483647 h 34"/>
                <a:gd name="T4" fmla="*/ 2147483647 w 38"/>
                <a:gd name="T5" fmla="*/ 2147483647 h 34"/>
                <a:gd name="T6" fmla="*/ 2147483647 w 38"/>
                <a:gd name="T7" fmla="*/ 2147483647 h 34"/>
                <a:gd name="T8" fmla="*/ 0 w 38"/>
                <a:gd name="T9" fmla="*/ 2147483647 h 34"/>
                <a:gd name="T10" fmla="*/ 2147483647 w 38"/>
                <a:gd name="T11" fmla="*/ 2147483647 h 34"/>
                <a:gd name="T12" fmla="*/ 2147483647 w 38"/>
                <a:gd name="T13" fmla="*/ 2147483647 h 34"/>
                <a:gd name="T14" fmla="*/ 0 w 38"/>
                <a:gd name="T15" fmla="*/ 2147483647 h 34"/>
                <a:gd name="T16" fmla="*/ 2147483647 w 38"/>
                <a:gd name="T17" fmla="*/ 2147483647 h 34"/>
                <a:gd name="T18" fmla="*/ 2147483647 w 38"/>
                <a:gd name="T19" fmla="*/ 2147483647 h 34"/>
                <a:gd name="T20" fmla="*/ 2147483647 w 38"/>
                <a:gd name="T21" fmla="*/ 2147483647 h 34"/>
                <a:gd name="T22" fmla="*/ 2147483647 w 38"/>
                <a:gd name="T23" fmla="*/ 0 h 34"/>
                <a:gd name="T24" fmla="*/ 2147483647 w 38"/>
                <a:gd name="T25" fmla="*/ 2147483647 h 34"/>
                <a:gd name="T26" fmla="*/ 2147483647 w 38"/>
                <a:gd name="T27" fmla="*/ 2147483647 h 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8"/>
                <a:gd name="T43" fmla="*/ 0 h 34"/>
                <a:gd name="T44" fmla="*/ 38 w 38"/>
                <a:gd name="T45" fmla="*/ 34 h 3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8" h="34">
                  <a:moveTo>
                    <a:pt x="38" y="8"/>
                  </a:moveTo>
                  <a:lnTo>
                    <a:pt x="36" y="16"/>
                  </a:lnTo>
                  <a:lnTo>
                    <a:pt x="36" y="27"/>
                  </a:lnTo>
                  <a:lnTo>
                    <a:pt x="20" y="33"/>
                  </a:lnTo>
                  <a:lnTo>
                    <a:pt x="0" y="34"/>
                  </a:lnTo>
                  <a:lnTo>
                    <a:pt x="4" y="29"/>
                  </a:lnTo>
                  <a:lnTo>
                    <a:pt x="2" y="25"/>
                  </a:lnTo>
                  <a:lnTo>
                    <a:pt x="0" y="15"/>
                  </a:lnTo>
                  <a:lnTo>
                    <a:pt x="11" y="13"/>
                  </a:lnTo>
                  <a:lnTo>
                    <a:pt x="23" y="4"/>
                  </a:lnTo>
                  <a:lnTo>
                    <a:pt x="27" y="2"/>
                  </a:lnTo>
                  <a:lnTo>
                    <a:pt x="38" y="0"/>
                  </a:lnTo>
                  <a:lnTo>
                    <a:pt x="38" y="4"/>
                  </a:lnTo>
                  <a:lnTo>
                    <a:pt x="38" y="8"/>
                  </a:lnTo>
                  <a:close/>
                </a:path>
              </a:pathLst>
            </a:custGeom>
            <a:solidFill>
              <a:srgbClr val="FFF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00" name="Freeform 197"/>
            <p:cNvSpPr/>
            <p:nvPr/>
          </p:nvSpPr>
          <p:spPr bwMode="auto">
            <a:xfrm>
              <a:off x="2917825" y="4367213"/>
              <a:ext cx="261938" cy="215900"/>
            </a:xfrm>
            <a:custGeom>
              <a:avLst/>
              <a:gdLst>
                <a:gd name="T0" fmla="*/ 2147483647 w 165"/>
                <a:gd name="T1" fmla="*/ 2147483647 h 136"/>
                <a:gd name="T2" fmla="*/ 2147483647 w 165"/>
                <a:gd name="T3" fmla="*/ 2147483647 h 136"/>
                <a:gd name="T4" fmla="*/ 2147483647 w 165"/>
                <a:gd name="T5" fmla="*/ 2147483647 h 136"/>
                <a:gd name="T6" fmla="*/ 2147483647 w 165"/>
                <a:gd name="T7" fmla="*/ 2147483647 h 136"/>
                <a:gd name="T8" fmla="*/ 2147483647 w 165"/>
                <a:gd name="T9" fmla="*/ 2147483647 h 136"/>
                <a:gd name="T10" fmla="*/ 2147483647 w 165"/>
                <a:gd name="T11" fmla="*/ 2147483647 h 136"/>
                <a:gd name="T12" fmla="*/ 2147483647 w 165"/>
                <a:gd name="T13" fmla="*/ 2147483647 h 136"/>
                <a:gd name="T14" fmla="*/ 2147483647 w 165"/>
                <a:gd name="T15" fmla="*/ 2147483647 h 136"/>
                <a:gd name="T16" fmla="*/ 2147483647 w 165"/>
                <a:gd name="T17" fmla="*/ 2147483647 h 136"/>
                <a:gd name="T18" fmla="*/ 2147483647 w 165"/>
                <a:gd name="T19" fmla="*/ 2147483647 h 136"/>
                <a:gd name="T20" fmla="*/ 2147483647 w 165"/>
                <a:gd name="T21" fmla="*/ 2147483647 h 136"/>
                <a:gd name="T22" fmla="*/ 2147483647 w 165"/>
                <a:gd name="T23" fmla="*/ 2147483647 h 136"/>
                <a:gd name="T24" fmla="*/ 2147483647 w 165"/>
                <a:gd name="T25" fmla="*/ 2147483647 h 136"/>
                <a:gd name="T26" fmla="*/ 2147483647 w 165"/>
                <a:gd name="T27" fmla="*/ 2147483647 h 136"/>
                <a:gd name="T28" fmla="*/ 2147483647 w 165"/>
                <a:gd name="T29" fmla="*/ 2147483647 h 136"/>
                <a:gd name="T30" fmla="*/ 2147483647 w 165"/>
                <a:gd name="T31" fmla="*/ 2147483647 h 136"/>
                <a:gd name="T32" fmla="*/ 2147483647 w 165"/>
                <a:gd name="T33" fmla="*/ 2147483647 h 136"/>
                <a:gd name="T34" fmla="*/ 2147483647 w 165"/>
                <a:gd name="T35" fmla="*/ 2147483647 h 136"/>
                <a:gd name="T36" fmla="*/ 2147483647 w 165"/>
                <a:gd name="T37" fmla="*/ 2147483647 h 136"/>
                <a:gd name="T38" fmla="*/ 2147483647 w 165"/>
                <a:gd name="T39" fmla="*/ 2147483647 h 136"/>
                <a:gd name="T40" fmla="*/ 2147483647 w 165"/>
                <a:gd name="T41" fmla="*/ 2147483647 h 136"/>
                <a:gd name="T42" fmla="*/ 2147483647 w 165"/>
                <a:gd name="T43" fmla="*/ 2147483647 h 136"/>
                <a:gd name="T44" fmla="*/ 2147483647 w 165"/>
                <a:gd name="T45" fmla="*/ 2147483647 h 136"/>
                <a:gd name="T46" fmla="*/ 2147483647 w 165"/>
                <a:gd name="T47" fmla="*/ 2147483647 h 136"/>
                <a:gd name="T48" fmla="*/ 2147483647 w 165"/>
                <a:gd name="T49" fmla="*/ 2147483647 h 136"/>
                <a:gd name="T50" fmla="*/ 2147483647 w 165"/>
                <a:gd name="T51" fmla="*/ 2147483647 h 136"/>
                <a:gd name="T52" fmla="*/ 2147483647 w 165"/>
                <a:gd name="T53" fmla="*/ 2147483647 h 136"/>
                <a:gd name="T54" fmla="*/ 2147483647 w 165"/>
                <a:gd name="T55" fmla="*/ 2147483647 h 136"/>
                <a:gd name="T56" fmla="*/ 2147483647 w 165"/>
                <a:gd name="T57" fmla="*/ 2147483647 h 136"/>
                <a:gd name="T58" fmla="*/ 2147483647 w 165"/>
                <a:gd name="T59" fmla="*/ 2147483647 h 136"/>
                <a:gd name="T60" fmla="*/ 2147483647 w 165"/>
                <a:gd name="T61" fmla="*/ 2147483647 h 136"/>
                <a:gd name="T62" fmla="*/ 2147483647 w 165"/>
                <a:gd name="T63" fmla="*/ 2147483647 h 136"/>
                <a:gd name="T64" fmla="*/ 2147483647 w 165"/>
                <a:gd name="T65" fmla="*/ 2147483647 h 136"/>
                <a:gd name="T66" fmla="*/ 2147483647 w 165"/>
                <a:gd name="T67" fmla="*/ 2147483647 h 136"/>
                <a:gd name="T68" fmla="*/ 2147483647 w 165"/>
                <a:gd name="T69" fmla="*/ 2147483647 h 1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5"/>
                <a:gd name="T106" fmla="*/ 0 h 136"/>
                <a:gd name="T107" fmla="*/ 165 w 165"/>
                <a:gd name="T108" fmla="*/ 136 h 1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5" h="136">
                  <a:moveTo>
                    <a:pt x="126" y="0"/>
                  </a:moveTo>
                  <a:lnTo>
                    <a:pt x="138" y="18"/>
                  </a:lnTo>
                  <a:lnTo>
                    <a:pt x="149" y="36"/>
                  </a:lnTo>
                  <a:lnTo>
                    <a:pt x="157" y="56"/>
                  </a:lnTo>
                  <a:lnTo>
                    <a:pt x="165" y="77"/>
                  </a:lnTo>
                  <a:lnTo>
                    <a:pt x="163" y="77"/>
                  </a:lnTo>
                  <a:lnTo>
                    <a:pt x="154" y="79"/>
                  </a:lnTo>
                  <a:lnTo>
                    <a:pt x="147" y="82"/>
                  </a:lnTo>
                  <a:lnTo>
                    <a:pt x="103" y="95"/>
                  </a:lnTo>
                  <a:lnTo>
                    <a:pt x="99" y="99"/>
                  </a:lnTo>
                  <a:lnTo>
                    <a:pt x="97" y="100"/>
                  </a:lnTo>
                  <a:lnTo>
                    <a:pt x="99" y="102"/>
                  </a:lnTo>
                  <a:lnTo>
                    <a:pt x="99" y="104"/>
                  </a:lnTo>
                  <a:lnTo>
                    <a:pt x="94" y="106"/>
                  </a:lnTo>
                  <a:lnTo>
                    <a:pt x="87" y="106"/>
                  </a:lnTo>
                  <a:lnTo>
                    <a:pt x="74" y="106"/>
                  </a:lnTo>
                  <a:lnTo>
                    <a:pt x="62" y="107"/>
                  </a:lnTo>
                  <a:lnTo>
                    <a:pt x="57" y="111"/>
                  </a:lnTo>
                  <a:lnTo>
                    <a:pt x="53" y="116"/>
                  </a:lnTo>
                  <a:lnTo>
                    <a:pt x="44" y="120"/>
                  </a:lnTo>
                  <a:lnTo>
                    <a:pt x="35" y="122"/>
                  </a:lnTo>
                  <a:lnTo>
                    <a:pt x="2" y="136"/>
                  </a:lnTo>
                  <a:lnTo>
                    <a:pt x="0" y="132"/>
                  </a:lnTo>
                  <a:lnTo>
                    <a:pt x="11" y="120"/>
                  </a:lnTo>
                  <a:lnTo>
                    <a:pt x="16" y="115"/>
                  </a:lnTo>
                  <a:lnTo>
                    <a:pt x="23" y="113"/>
                  </a:lnTo>
                  <a:lnTo>
                    <a:pt x="46" y="106"/>
                  </a:lnTo>
                  <a:lnTo>
                    <a:pt x="48" y="106"/>
                  </a:lnTo>
                  <a:lnTo>
                    <a:pt x="49" y="104"/>
                  </a:lnTo>
                  <a:lnTo>
                    <a:pt x="65" y="100"/>
                  </a:lnTo>
                  <a:lnTo>
                    <a:pt x="73" y="99"/>
                  </a:lnTo>
                  <a:lnTo>
                    <a:pt x="80" y="95"/>
                  </a:lnTo>
                  <a:lnTo>
                    <a:pt x="87" y="93"/>
                  </a:lnTo>
                  <a:lnTo>
                    <a:pt x="90" y="91"/>
                  </a:lnTo>
                  <a:lnTo>
                    <a:pt x="96" y="88"/>
                  </a:lnTo>
                  <a:lnTo>
                    <a:pt x="101" y="86"/>
                  </a:lnTo>
                  <a:lnTo>
                    <a:pt x="111" y="75"/>
                  </a:lnTo>
                  <a:lnTo>
                    <a:pt x="119" y="74"/>
                  </a:lnTo>
                  <a:lnTo>
                    <a:pt x="122" y="70"/>
                  </a:lnTo>
                  <a:lnTo>
                    <a:pt x="115" y="54"/>
                  </a:lnTo>
                  <a:lnTo>
                    <a:pt x="85" y="74"/>
                  </a:lnTo>
                  <a:lnTo>
                    <a:pt x="73" y="79"/>
                  </a:lnTo>
                  <a:lnTo>
                    <a:pt x="62" y="88"/>
                  </a:lnTo>
                  <a:lnTo>
                    <a:pt x="51" y="93"/>
                  </a:lnTo>
                  <a:lnTo>
                    <a:pt x="44" y="95"/>
                  </a:lnTo>
                  <a:lnTo>
                    <a:pt x="35" y="93"/>
                  </a:lnTo>
                  <a:lnTo>
                    <a:pt x="18" y="99"/>
                  </a:lnTo>
                  <a:lnTo>
                    <a:pt x="2" y="107"/>
                  </a:lnTo>
                  <a:lnTo>
                    <a:pt x="0" y="107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93"/>
                  </a:lnTo>
                  <a:lnTo>
                    <a:pt x="0" y="86"/>
                  </a:lnTo>
                  <a:lnTo>
                    <a:pt x="5" y="79"/>
                  </a:lnTo>
                  <a:lnTo>
                    <a:pt x="14" y="72"/>
                  </a:lnTo>
                  <a:lnTo>
                    <a:pt x="32" y="63"/>
                  </a:lnTo>
                  <a:lnTo>
                    <a:pt x="87" y="41"/>
                  </a:lnTo>
                  <a:lnTo>
                    <a:pt x="90" y="41"/>
                  </a:lnTo>
                  <a:lnTo>
                    <a:pt x="90" y="43"/>
                  </a:lnTo>
                  <a:lnTo>
                    <a:pt x="92" y="43"/>
                  </a:lnTo>
                  <a:lnTo>
                    <a:pt x="96" y="41"/>
                  </a:lnTo>
                  <a:lnTo>
                    <a:pt x="106" y="43"/>
                  </a:lnTo>
                  <a:lnTo>
                    <a:pt x="110" y="45"/>
                  </a:lnTo>
                  <a:lnTo>
                    <a:pt x="111" y="40"/>
                  </a:lnTo>
                  <a:lnTo>
                    <a:pt x="113" y="36"/>
                  </a:lnTo>
                  <a:lnTo>
                    <a:pt x="111" y="31"/>
                  </a:lnTo>
                  <a:lnTo>
                    <a:pt x="108" y="24"/>
                  </a:lnTo>
                  <a:lnTo>
                    <a:pt x="99" y="18"/>
                  </a:lnTo>
                  <a:lnTo>
                    <a:pt x="122" y="0"/>
                  </a:lnTo>
                  <a:lnTo>
                    <a:pt x="124" y="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01" name="Freeform 199"/>
            <p:cNvSpPr/>
            <p:nvPr/>
          </p:nvSpPr>
          <p:spPr bwMode="auto">
            <a:xfrm>
              <a:off x="3228975" y="4410075"/>
              <a:ext cx="261938" cy="155575"/>
            </a:xfrm>
            <a:custGeom>
              <a:avLst/>
              <a:gdLst>
                <a:gd name="T0" fmla="*/ 2147483647 w 165"/>
                <a:gd name="T1" fmla="*/ 0 h 98"/>
                <a:gd name="T2" fmla="*/ 2147483647 w 165"/>
                <a:gd name="T3" fmla="*/ 2147483647 h 98"/>
                <a:gd name="T4" fmla="*/ 2147483647 w 165"/>
                <a:gd name="T5" fmla="*/ 2147483647 h 98"/>
                <a:gd name="T6" fmla="*/ 2147483647 w 165"/>
                <a:gd name="T7" fmla="*/ 2147483647 h 98"/>
                <a:gd name="T8" fmla="*/ 2147483647 w 165"/>
                <a:gd name="T9" fmla="*/ 2147483647 h 98"/>
                <a:gd name="T10" fmla="*/ 2147483647 w 165"/>
                <a:gd name="T11" fmla="*/ 2147483647 h 98"/>
                <a:gd name="T12" fmla="*/ 2147483647 w 165"/>
                <a:gd name="T13" fmla="*/ 2147483647 h 98"/>
                <a:gd name="T14" fmla="*/ 2147483647 w 165"/>
                <a:gd name="T15" fmla="*/ 2147483647 h 98"/>
                <a:gd name="T16" fmla="*/ 2147483647 w 165"/>
                <a:gd name="T17" fmla="*/ 2147483647 h 98"/>
                <a:gd name="T18" fmla="*/ 2147483647 w 165"/>
                <a:gd name="T19" fmla="*/ 2147483647 h 98"/>
                <a:gd name="T20" fmla="*/ 2147483647 w 165"/>
                <a:gd name="T21" fmla="*/ 2147483647 h 98"/>
                <a:gd name="T22" fmla="*/ 2147483647 w 165"/>
                <a:gd name="T23" fmla="*/ 2147483647 h 98"/>
                <a:gd name="T24" fmla="*/ 2147483647 w 165"/>
                <a:gd name="T25" fmla="*/ 2147483647 h 98"/>
                <a:gd name="T26" fmla="*/ 2147483647 w 165"/>
                <a:gd name="T27" fmla="*/ 2147483647 h 98"/>
                <a:gd name="T28" fmla="*/ 2147483647 w 165"/>
                <a:gd name="T29" fmla="*/ 2147483647 h 98"/>
                <a:gd name="T30" fmla="*/ 2147483647 w 165"/>
                <a:gd name="T31" fmla="*/ 2147483647 h 98"/>
                <a:gd name="T32" fmla="*/ 2147483647 w 165"/>
                <a:gd name="T33" fmla="*/ 2147483647 h 98"/>
                <a:gd name="T34" fmla="*/ 2147483647 w 165"/>
                <a:gd name="T35" fmla="*/ 2147483647 h 98"/>
                <a:gd name="T36" fmla="*/ 2147483647 w 165"/>
                <a:gd name="T37" fmla="*/ 2147483647 h 98"/>
                <a:gd name="T38" fmla="*/ 2147483647 w 165"/>
                <a:gd name="T39" fmla="*/ 2147483647 h 98"/>
                <a:gd name="T40" fmla="*/ 2147483647 w 165"/>
                <a:gd name="T41" fmla="*/ 2147483647 h 98"/>
                <a:gd name="T42" fmla="*/ 2147483647 w 165"/>
                <a:gd name="T43" fmla="*/ 2147483647 h 98"/>
                <a:gd name="T44" fmla="*/ 2147483647 w 165"/>
                <a:gd name="T45" fmla="*/ 2147483647 h 98"/>
                <a:gd name="T46" fmla="*/ 2147483647 w 165"/>
                <a:gd name="T47" fmla="*/ 2147483647 h 98"/>
                <a:gd name="T48" fmla="*/ 2147483647 w 165"/>
                <a:gd name="T49" fmla="*/ 2147483647 h 98"/>
                <a:gd name="T50" fmla="*/ 2147483647 w 165"/>
                <a:gd name="T51" fmla="*/ 2147483647 h 98"/>
                <a:gd name="T52" fmla="*/ 2147483647 w 165"/>
                <a:gd name="T53" fmla="*/ 2147483647 h 98"/>
                <a:gd name="T54" fmla="*/ 2147483647 w 165"/>
                <a:gd name="T55" fmla="*/ 2147483647 h 98"/>
                <a:gd name="T56" fmla="*/ 2147483647 w 165"/>
                <a:gd name="T57" fmla="*/ 2147483647 h 98"/>
                <a:gd name="T58" fmla="*/ 2147483647 w 165"/>
                <a:gd name="T59" fmla="*/ 2147483647 h 98"/>
                <a:gd name="T60" fmla="*/ 2147483647 w 165"/>
                <a:gd name="T61" fmla="*/ 2147483647 h 98"/>
                <a:gd name="T62" fmla="*/ 2147483647 w 165"/>
                <a:gd name="T63" fmla="*/ 2147483647 h 98"/>
                <a:gd name="T64" fmla="*/ 2147483647 w 165"/>
                <a:gd name="T65" fmla="*/ 2147483647 h 98"/>
                <a:gd name="T66" fmla="*/ 2147483647 w 165"/>
                <a:gd name="T67" fmla="*/ 2147483647 h 98"/>
                <a:gd name="T68" fmla="*/ 0 w 165"/>
                <a:gd name="T69" fmla="*/ 2147483647 h 98"/>
                <a:gd name="T70" fmla="*/ 0 w 165"/>
                <a:gd name="T71" fmla="*/ 2147483647 h 98"/>
                <a:gd name="T72" fmla="*/ 0 w 165"/>
                <a:gd name="T73" fmla="*/ 2147483647 h 98"/>
                <a:gd name="T74" fmla="*/ 2147483647 w 165"/>
                <a:gd name="T75" fmla="*/ 2147483647 h 98"/>
                <a:gd name="T76" fmla="*/ 2147483647 w 165"/>
                <a:gd name="T77" fmla="*/ 2147483647 h 98"/>
                <a:gd name="T78" fmla="*/ 2147483647 w 165"/>
                <a:gd name="T79" fmla="*/ 2147483647 h 98"/>
                <a:gd name="T80" fmla="*/ 2147483647 w 165"/>
                <a:gd name="T81" fmla="*/ 2147483647 h 98"/>
                <a:gd name="T82" fmla="*/ 2147483647 w 165"/>
                <a:gd name="T83" fmla="*/ 2147483647 h 98"/>
                <a:gd name="T84" fmla="*/ 2147483647 w 165"/>
                <a:gd name="T85" fmla="*/ 2147483647 h 98"/>
                <a:gd name="T86" fmla="*/ 2147483647 w 165"/>
                <a:gd name="T87" fmla="*/ 2147483647 h 98"/>
                <a:gd name="T88" fmla="*/ 2147483647 w 165"/>
                <a:gd name="T89" fmla="*/ 2147483647 h 98"/>
                <a:gd name="T90" fmla="*/ 2147483647 w 165"/>
                <a:gd name="T91" fmla="*/ 2147483647 h 98"/>
                <a:gd name="T92" fmla="*/ 2147483647 w 165"/>
                <a:gd name="T93" fmla="*/ 2147483647 h 98"/>
                <a:gd name="T94" fmla="*/ 2147483647 w 165"/>
                <a:gd name="T95" fmla="*/ 2147483647 h 98"/>
                <a:gd name="T96" fmla="*/ 2147483647 w 165"/>
                <a:gd name="T97" fmla="*/ 2147483647 h 98"/>
                <a:gd name="T98" fmla="*/ 2147483647 w 165"/>
                <a:gd name="T99" fmla="*/ 2147483647 h 98"/>
                <a:gd name="T100" fmla="*/ 2147483647 w 165"/>
                <a:gd name="T101" fmla="*/ 0 h 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65"/>
                <a:gd name="T154" fmla="*/ 0 h 98"/>
                <a:gd name="T155" fmla="*/ 165 w 165"/>
                <a:gd name="T156" fmla="*/ 98 h 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65" h="98">
                  <a:moveTo>
                    <a:pt x="82" y="0"/>
                  </a:moveTo>
                  <a:lnTo>
                    <a:pt x="76" y="11"/>
                  </a:lnTo>
                  <a:lnTo>
                    <a:pt x="76" y="13"/>
                  </a:lnTo>
                  <a:lnTo>
                    <a:pt x="64" y="23"/>
                  </a:lnTo>
                  <a:lnTo>
                    <a:pt x="59" y="29"/>
                  </a:lnTo>
                  <a:lnTo>
                    <a:pt x="59" y="34"/>
                  </a:lnTo>
                  <a:lnTo>
                    <a:pt x="61" y="38"/>
                  </a:lnTo>
                  <a:lnTo>
                    <a:pt x="84" y="18"/>
                  </a:lnTo>
                  <a:lnTo>
                    <a:pt x="98" y="13"/>
                  </a:lnTo>
                  <a:lnTo>
                    <a:pt x="114" y="13"/>
                  </a:lnTo>
                  <a:lnTo>
                    <a:pt x="117" y="13"/>
                  </a:lnTo>
                  <a:lnTo>
                    <a:pt x="119" y="13"/>
                  </a:lnTo>
                  <a:lnTo>
                    <a:pt x="121" y="13"/>
                  </a:lnTo>
                  <a:lnTo>
                    <a:pt x="122" y="14"/>
                  </a:lnTo>
                  <a:lnTo>
                    <a:pt x="131" y="14"/>
                  </a:lnTo>
                  <a:lnTo>
                    <a:pt x="135" y="14"/>
                  </a:lnTo>
                  <a:lnTo>
                    <a:pt x="138" y="16"/>
                  </a:lnTo>
                  <a:lnTo>
                    <a:pt x="153" y="18"/>
                  </a:lnTo>
                  <a:lnTo>
                    <a:pt x="165" y="25"/>
                  </a:lnTo>
                  <a:lnTo>
                    <a:pt x="161" y="30"/>
                  </a:lnTo>
                  <a:lnTo>
                    <a:pt x="160" y="32"/>
                  </a:lnTo>
                  <a:lnTo>
                    <a:pt x="160" y="36"/>
                  </a:lnTo>
                  <a:lnTo>
                    <a:pt x="130" y="47"/>
                  </a:lnTo>
                  <a:lnTo>
                    <a:pt x="99" y="57"/>
                  </a:lnTo>
                  <a:lnTo>
                    <a:pt x="39" y="82"/>
                  </a:lnTo>
                  <a:lnTo>
                    <a:pt x="30" y="91"/>
                  </a:lnTo>
                  <a:lnTo>
                    <a:pt x="22" y="98"/>
                  </a:lnTo>
                  <a:lnTo>
                    <a:pt x="16" y="95"/>
                  </a:lnTo>
                  <a:lnTo>
                    <a:pt x="13" y="97"/>
                  </a:lnTo>
                  <a:lnTo>
                    <a:pt x="15" y="82"/>
                  </a:lnTo>
                  <a:lnTo>
                    <a:pt x="15" y="75"/>
                  </a:lnTo>
                  <a:lnTo>
                    <a:pt x="11" y="68"/>
                  </a:lnTo>
                  <a:lnTo>
                    <a:pt x="7" y="64"/>
                  </a:lnTo>
                  <a:lnTo>
                    <a:pt x="2" y="72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4" y="45"/>
                  </a:lnTo>
                  <a:lnTo>
                    <a:pt x="9" y="34"/>
                  </a:lnTo>
                  <a:lnTo>
                    <a:pt x="23" y="11"/>
                  </a:lnTo>
                  <a:lnTo>
                    <a:pt x="32" y="6"/>
                  </a:lnTo>
                  <a:lnTo>
                    <a:pt x="36" y="6"/>
                  </a:lnTo>
                  <a:lnTo>
                    <a:pt x="29" y="22"/>
                  </a:lnTo>
                  <a:lnTo>
                    <a:pt x="25" y="30"/>
                  </a:lnTo>
                  <a:lnTo>
                    <a:pt x="18" y="38"/>
                  </a:lnTo>
                  <a:lnTo>
                    <a:pt x="18" y="47"/>
                  </a:lnTo>
                  <a:lnTo>
                    <a:pt x="22" y="45"/>
                  </a:lnTo>
                  <a:lnTo>
                    <a:pt x="22" y="43"/>
                  </a:lnTo>
                  <a:lnTo>
                    <a:pt x="50" y="20"/>
                  </a:lnTo>
                  <a:lnTo>
                    <a:pt x="66" y="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5E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02" name="Freeform 202"/>
            <p:cNvSpPr/>
            <p:nvPr/>
          </p:nvSpPr>
          <p:spPr bwMode="auto">
            <a:xfrm>
              <a:off x="2947988" y="4432300"/>
              <a:ext cx="9525" cy="9525"/>
            </a:xfrm>
            <a:custGeom>
              <a:avLst/>
              <a:gdLst>
                <a:gd name="T0" fmla="*/ 2147483647 w 6"/>
                <a:gd name="T1" fmla="*/ 2147483647 h 6"/>
                <a:gd name="T2" fmla="*/ 0 w 6"/>
                <a:gd name="T3" fmla="*/ 2147483647 h 6"/>
                <a:gd name="T4" fmla="*/ 2147483647 w 6"/>
                <a:gd name="T5" fmla="*/ 0 h 6"/>
                <a:gd name="T6" fmla="*/ 2147483647 w 6"/>
                <a:gd name="T7" fmla="*/ 0 h 6"/>
                <a:gd name="T8" fmla="*/ 2147483647 w 6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6" y="2"/>
                  </a:moveTo>
                  <a:lnTo>
                    <a:pt x="0" y="6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03" name="Freeform 203"/>
            <p:cNvSpPr/>
            <p:nvPr/>
          </p:nvSpPr>
          <p:spPr bwMode="auto">
            <a:xfrm>
              <a:off x="3349625" y="4441825"/>
              <a:ext cx="25400" cy="14288"/>
            </a:xfrm>
            <a:custGeom>
              <a:avLst/>
              <a:gdLst>
                <a:gd name="T0" fmla="*/ 2147483647 w 16"/>
                <a:gd name="T1" fmla="*/ 0 h 9"/>
                <a:gd name="T2" fmla="*/ 0 w 16"/>
                <a:gd name="T3" fmla="*/ 2147483647 h 9"/>
                <a:gd name="T4" fmla="*/ 2147483647 w 16"/>
                <a:gd name="T5" fmla="*/ 2147483647 h 9"/>
                <a:gd name="T6" fmla="*/ 2147483647 w 16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9"/>
                <a:gd name="T14" fmla="*/ 16 w 16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9">
                  <a:moveTo>
                    <a:pt x="16" y="0"/>
                  </a:moveTo>
                  <a:lnTo>
                    <a:pt x="0" y="9"/>
                  </a:lnTo>
                  <a:lnTo>
                    <a:pt x="8" y="5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04" name="Freeform 204"/>
            <p:cNvSpPr/>
            <p:nvPr/>
          </p:nvSpPr>
          <p:spPr bwMode="auto">
            <a:xfrm>
              <a:off x="2227263" y="4441825"/>
              <a:ext cx="1587" cy="3175"/>
            </a:xfrm>
            <a:custGeom>
              <a:avLst/>
              <a:gdLst>
                <a:gd name="T0" fmla="*/ 2147483647 w 1"/>
                <a:gd name="T1" fmla="*/ 2147483647 h 2"/>
                <a:gd name="T2" fmla="*/ 2147483647 w 1"/>
                <a:gd name="T3" fmla="*/ 2147483647 h 2"/>
                <a:gd name="T4" fmla="*/ 0 w 1"/>
                <a:gd name="T5" fmla="*/ 0 h 2"/>
                <a:gd name="T6" fmla="*/ 2147483647 w 1"/>
                <a:gd name="T7" fmla="*/ 2147483647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1" y="2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05" name="Freeform 205"/>
            <p:cNvSpPr/>
            <p:nvPr/>
          </p:nvSpPr>
          <p:spPr bwMode="auto">
            <a:xfrm>
              <a:off x="2895600" y="4441825"/>
              <a:ext cx="47625" cy="25400"/>
            </a:xfrm>
            <a:custGeom>
              <a:avLst/>
              <a:gdLst>
                <a:gd name="T0" fmla="*/ 2147483647 w 30"/>
                <a:gd name="T1" fmla="*/ 2147483647 h 16"/>
                <a:gd name="T2" fmla="*/ 0 w 30"/>
                <a:gd name="T3" fmla="*/ 2147483647 h 16"/>
                <a:gd name="T4" fmla="*/ 2147483647 w 30"/>
                <a:gd name="T5" fmla="*/ 2147483647 h 16"/>
                <a:gd name="T6" fmla="*/ 2147483647 w 30"/>
                <a:gd name="T7" fmla="*/ 2147483647 h 16"/>
                <a:gd name="T8" fmla="*/ 2147483647 w 30"/>
                <a:gd name="T9" fmla="*/ 0 h 16"/>
                <a:gd name="T10" fmla="*/ 2147483647 w 30"/>
                <a:gd name="T11" fmla="*/ 2147483647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6"/>
                <a:gd name="T20" fmla="*/ 30 w 3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6">
                  <a:moveTo>
                    <a:pt x="30" y="2"/>
                  </a:moveTo>
                  <a:lnTo>
                    <a:pt x="0" y="16"/>
                  </a:lnTo>
                  <a:lnTo>
                    <a:pt x="10" y="5"/>
                  </a:lnTo>
                  <a:lnTo>
                    <a:pt x="16" y="3"/>
                  </a:lnTo>
                  <a:lnTo>
                    <a:pt x="19" y="0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06" name="Freeform 207"/>
            <p:cNvSpPr/>
            <p:nvPr/>
          </p:nvSpPr>
          <p:spPr bwMode="auto">
            <a:xfrm>
              <a:off x="1841500" y="4475163"/>
              <a:ext cx="255588" cy="158750"/>
            </a:xfrm>
            <a:custGeom>
              <a:avLst/>
              <a:gdLst>
                <a:gd name="T0" fmla="*/ 2147483647 w 161"/>
                <a:gd name="T1" fmla="*/ 2147483647 h 100"/>
                <a:gd name="T2" fmla="*/ 2147483647 w 161"/>
                <a:gd name="T3" fmla="*/ 2147483647 h 100"/>
                <a:gd name="T4" fmla="*/ 2147483647 w 161"/>
                <a:gd name="T5" fmla="*/ 2147483647 h 100"/>
                <a:gd name="T6" fmla="*/ 2147483647 w 161"/>
                <a:gd name="T7" fmla="*/ 2147483647 h 100"/>
                <a:gd name="T8" fmla="*/ 2147483647 w 161"/>
                <a:gd name="T9" fmla="*/ 2147483647 h 100"/>
                <a:gd name="T10" fmla="*/ 2147483647 w 161"/>
                <a:gd name="T11" fmla="*/ 2147483647 h 100"/>
                <a:gd name="T12" fmla="*/ 2147483647 w 161"/>
                <a:gd name="T13" fmla="*/ 2147483647 h 100"/>
                <a:gd name="T14" fmla="*/ 2147483647 w 161"/>
                <a:gd name="T15" fmla="*/ 2147483647 h 100"/>
                <a:gd name="T16" fmla="*/ 2147483647 w 161"/>
                <a:gd name="T17" fmla="*/ 2147483647 h 100"/>
                <a:gd name="T18" fmla="*/ 2147483647 w 161"/>
                <a:gd name="T19" fmla="*/ 2147483647 h 100"/>
                <a:gd name="T20" fmla="*/ 2147483647 w 161"/>
                <a:gd name="T21" fmla="*/ 2147483647 h 100"/>
                <a:gd name="T22" fmla="*/ 2147483647 w 161"/>
                <a:gd name="T23" fmla="*/ 2147483647 h 100"/>
                <a:gd name="T24" fmla="*/ 2147483647 w 161"/>
                <a:gd name="T25" fmla="*/ 2147483647 h 100"/>
                <a:gd name="T26" fmla="*/ 2147483647 w 161"/>
                <a:gd name="T27" fmla="*/ 2147483647 h 100"/>
                <a:gd name="T28" fmla="*/ 2147483647 w 161"/>
                <a:gd name="T29" fmla="*/ 2147483647 h 100"/>
                <a:gd name="T30" fmla="*/ 2147483647 w 161"/>
                <a:gd name="T31" fmla="*/ 2147483647 h 100"/>
                <a:gd name="T32" fmla="*/ 2147483647 w 161"/>
                <a:gd name="T33" fmla="*/ 2147483647 h 100"/>
                <a:gd name="T34" fmla="*/ 2147483647 w 161"/>
                <a:gd name="T35" fmla="*/ 2147483647 h 100"/>
                <a:gd name="T36" fmla="*/ 2147483647 w 161"/>
                <a:gd name="T37" fmla="*/ 2147483647 h 100"/>
                <a:gd name="T38" fmla="*/ 2147483647 w 161"/>
                <a:gd name="T39" fmla="*/ 2147483647 h 100"/>
                <a:gd name="T40" fmla="*/ 2147483647 w 161"/>
                <a:gd name="T41" fmla="*/ 2147483647 h 100"/>
                <a:gd name="T42" fmla="*/ 2147483647 w 161"/>
                <a:gd name="T43" fmla="*/ 2147483647 h 100"/>
                <a:gd name="T44" fmla="*/ 2147483647 w 161"/>
                <a:gd name="T45" fmla="*/ 2147483647 h 100"/>
                <a:gd name="T46" fmla="*/ 2147483647 w 161"/>
                <a:gd name="T47" fmla="*/ 2147483647 h 100"/>
                <a:gd name="T48" fmla="*/ 2147483647 w 161"/>
                <a:gd name="T49" fmla="*/ 2147483647 h 100"/>
                <a:gd name="T50" fmla="*/ 2147483647 w 161"/>
                <a:gd name="T51" fmla="*/ 2147483647 h 100"/>
                <a:gd name="T52" fmla="*/ 2147483647 w 161"/>
                <a:gd name="T53" fmla="*/ 2147483647 h 100"/>
                <a:gd name="T54" fmla="*/ 2147483647 w 161"/>
                <a:gd name="T55" fmla="*/ 2147483647 h 100"/>
                <a:gd name="T56" fmla="*/ 2147483647 w 161"/>
                <a:gd name="T57" fmla="*/ 2147483647 h 100"/>
                <a:gd name="T58" fmla="*/ 2147483647 w 161"/>
                <a:gd name="T59" fmla="*/ 2147483647 h 100"/>
                <a:gd name="T60" fmla="*/ 2147483647 w 161"/>
                <a:gd name="T61" fmla="*/ 2147483647 h 100"/>
                <a:gd name="T62" fmla="*/ 2147483647 w 161"/>
                <a:gd name="T63" fmla="*/ 2147483647 h 100"/>
                <a:gd name="T64" fmla="*/ 2147483647 w 161"/>
                <a:gd name="T65" fmla="*/ 2147483647 h 100"/>
                <a:gd name="T66" fmla="*/ 2147483647 w 161"/>
                <a:gd name="T67" fmla="*/ 2147483647 h 100"/>
                <a:gd name="T68" fmla="*/ 0 w 161"/>
                <a:gd name="T69" fmla="*/ 2147483647 h 100"/>
                <a:gd name="T70" fmla="*/ 2147483647 w 161"/>
                <a:gd name="T71" fmla="*/ 2147483647 h 100"/>
                <a:gd name="T72" fmla="*/ 2147483647 w 161"/>
                <a:gd name="T73" fmla="*/ 2147483647 h 100"/>
                <a:gd name="T74" fmla="*/ 2147483647 w 161"/>
                <a:gd name="T75" fmla="*/ 2147483647 h 100"/>
                <a:gd name="T76" fmla="*/ 2147483647 w 161"/>
                <a:gd name="T77" fmla="*/ 2147483647 h 100"/>
                <a:gd name="T78" fmla="*/ 2147483647 w 161"/>
                <a:gd name="T79" fmla="*/ 2147483647 h 100"/>
                <a:gd name="T80" fmla="*/ 2147483647 w 161"/>
                <a:gd name="T81" fmla="*/ 2147483647 h 100"/>
                <a:gd name="T82" fmla="*/ 2147483647 w 161"/>
                <a:gd name="T83" fmla="*/ 2147483647 h 100"/>
                <a:gd name="T84" fmla="*/ 2147483647 w 161"/>
                <a:gd name="T85" fmla="*/ 2147483647 h 100"/>
                <a:gd name="T86" fmla="*/ 2147483647 w 161"/>
                <a:gd name="T87" fmla="*/ 2147483647 h 100"/>
                <a:gd name="T88" fmla="*/ 2147483647 w 161"/>
                <a:gd name="T89" fmla="*/ 2147483647 h 100"/>
                <a:gd name="T90" fmla="*/ 2147483647 w 161"/>
                <a:gd name="T91" fmla="*/ 2147483647 h 100"/>
                <a:gd name="T92" fmla="*/ 2147483647 w 161"/>
                <a:gd name="T93" fmla="*/ 0 h 100"/>
                <a:gd name="T94" fmla="*/ 2147483647 w 161"/>
                <a:gd name="T95" fmla="*/ 2147483647 h 100"/>
                <a:gd name="T96" fmla="*/ 2147483647 w 161"/>
                <a:gd name="T97" fmla="*/ 2147483647 h 100"/>
                <a:gd name="T98" fmla="*/ 2147483647 w 161"/>
                <a:gd name="T99" fmla="*/ 2147483647 h 100"/>
                <a:gd name="T100" fmla="*/ 2147483647 w 161"/>
                <a:gd name="T101" fmla="*/ 2147483647 h 100"/>
                <a:gd name="T102" fmla="*/ 2147483647 w 161"/>
                <a:gd name="T103" fmla="*/ 2147483647 h 100"/>
                <a:gd name="T104" fmla="*/ 2147483647 w 161"/>
                <a:gd name="T105" fmla="*/ 2147483647 h 100"/>
                <a:gd name="T106" fmla="*/ 2147483647 w 161"/>
                <a:gd name="T107" fmla="*/ 0 h 100"/>
                <a:gd name="T108" fmla="*/ 2147483647 w 161"/>
                <a:gd name="T109" fmla="*/ 2147483647 h 100"/>
                <a:gd name="T110" fmla="*/ 2147483647 w 161"/>
                <a:gd name="T111" fmla="*/ 2147483647 h 100"/>
                <a:gd name="T112" fmla="*/ 2147483647 w 161"/>
                <a:gd name="T113" fmla="*/ 2147483647 h 10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1"/>
                <a:gd name="T172" fmla="*/ 0 h 100"/>
                <a:gd name="T173" fmla="*/ 161 w 161"/>
                <a:gd name="T174" fmla="*/ 100 h 10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1" h="100">
                  <a:moveTo>
                    <a:pt x="161" y="9"/>
                  </a:moveTo>
                  <a:lnTo>
                    <a:pt x="161" y="13"/>
                  </a:lnTo>
                  <a:lnTo>
                    <a:pt x="156" y="14"/>
                  </a:lnTo>
                  <a:lnTo>
                    <a:pt x="145" y="14"/>
                  </a:lnTo>
                  <a:lnTo>
                    <a:pt x="135" y="20"/>
                  </a:lnTo>
                  <a:lnTo>
                    <a:pt x="131" y="14"/>
                  </a:lnTo>
                  <a:lnTo>
                    <a:pt x="128" y="16"/>
                  </a:lnTo>
                  <a:lnTo>
                    <a:pt x="124" y="16"/>
                  </a:lnTo>
                  <a:lnTo>
                    <a:pt x="120" y="20"/>
                  </a:lnTo>
                  <a:lnTo>
                    <a:pt x="120" y="25"/>
                  </a:lnTo>
                  <a:lnTo>
                    <a:pt x="120" y="31"/>
                  </a:lnTo>
                  <a:lnTo>
                    <a:pt x="119" y="34"/>
                  </a:lnTo>
                  <a:lnTo>
                    <a:pt x="115" y="36"/>
                  </a:lnTo>
                  <a:lnTo>
                    <a:pt x="119" y="39"/>
                  </a:lnTo>
                  <a:lnTo>
                    <a:pt x="120" y="39"/>
                  </a:lnTo>
                  <a:lnTo>
                    <a:pt x="119" y="59"/>
                  </a:lnTo>
                  <a:lnTo>
                    <a:pt x="117" y="73"/>
                  </a:lnTo>
                  <a:lnTo>
                    <a:pt x="115" y="80"/>
                  </a:lnTo>
                  <a:lnTo>
                    <a:pt x="108" y="82"/>
                  </a:lnTo>
                  <a:lnTo>
                    <a:pt x="82" y="88"/>
                  </a:lnTo>
                  <a:lnTo>
                    <a:pt x="80" y="86"/>
                  </a:lnTo>
                  <a:lnTo>
                    <a:pt x="62" y="93"/>
                  </a:lnTo>
                  <a:lnTo>
                    <a:pt x="44" y="100"/>
                  </a:lnTo>
                  <a:lnTo>
                    <a:pt x="44" y="97"/>
                  </a:lnTo>
                  <a:lnTo>
                    <a:pt x="44" y="91"/>
                  </a:lnTo>
                  <a:lnTo>
                    <a:pt x="44" y="80"/>
                  </a:lnTo>
                  <a:lnTo>
                    <a:pt x="46" y="72"/>
                  </a:lnTo>
                  <a:lnTo>
                    <a:pt x="51" y="56"/>
                  </a:lnTo>
                  <a:lnTo>
                    <a:pt x="51" y="50"/>
                  </a:lnTo>
                  <a:lnTo>
                    <a:pt x="48" y="48"/>
                  </a:lnTo>
                  <a:lnTo>
                    <a:pt x="43" y="47"/>
                  </a:lnTo>
                  <a:lnTo>
                    <a:pt x="39" y="43"/>
                  </a:lnTo>
                  <a:lnTo>
                    <a:pt x="4" y="48"/>
                  </a:lnTo>
                  <a:lnTo>
                    <a:pt x="0" y="39"/>
                  </a:lnTo>
                  <a:lnTo>
                    <a:pt x="13" y="31"/>
                  </a:lnTo>
                  <a:lnTo>
                    <a:pt x="20" y="29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46" y="9"/>
                  </a:lnTo>
                  <a:lnTo>
                    <a:pt x="59" y="4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8" y="6"/>
                  </a:lnTo>
                  <a:lnTo>
                    <a:pt x="82" y="6"/>
                  </a:lnTo>
                  <a:lnTo>
                    <a:pt x="82" y="2"/>
                  </a:lnTo>
                  <a:lnTo>
                    <a:pt x="87" y="0"/>
                  </a:lnTo>
                  <a:lnTo>
                    <a:pt x="90" y="2"/>
                  </a:lnTo>
                  <a:lnTo>
                    <a:pt x="94" y="4"/>
                  </a:lnTo>
                  <a:lnTo>
                    <a:pt x="99" y="4"/>
                  </a:lnTo>
                  <a:lnTo>
                    <a:pt x="106" y="6"/>
                  </a:lnTo>
                  <a:lnTo>
                    <a:pt x="112" y="4"/>
                  </a:lnTo>
                  <a:lnTo>
                    <a:pt x="119" y="2"/>
                  </a:lnTo>
                  <a:lnTo>
                    <a:pt x="126" y="0"/>
                  </a:lnTo>
                  <a:lnTo>
                    <a:pt x="143" y="2"/>
                  </a:lnTo>
                  <a:lnTo>
                    <a:pt x="152" y="4"/>
                  </a:lnTo>
                  <a:lnTo>
                    <a:pt x="161" y="9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07" name="Freeform 208"/>
            <p:cNvSpPr/>
            <p:nvPr/>
          </p:nvSpPr>
          <p:spPr bwMode="auto">
            <a:xfrm>
              <a:off x="2863850" y="4484688"/>
              <a:ext cx="47625" cy="76200"/>
            </a:xfrm>
            <a:custGeom>
              <a:avLst/>
              <a:gdLst>
                <a:gd name="T0" fmla="*/ 2147483647 w 30"/>
                <a:gd name="T1" fmla="*/ 2147483647 h 48"/>
                <a:gd name="T2" fmla="*/ 2147483647 w 30"/>
                <a:gd name="T3" fmla="*/ 2147483647 h 48"/>
                <a:gd name="T4" fmla="*/ 2147483647 w 30"/>
                <a:gd name="T5" fmla="*/ 2147483647 h 48"/>
                <a:gd name="T6" fmla="*/ 2147483647 w 30"/>
                <a:gd name="T7" fmla="*/ 2147483647 h 48"/>
                <a:gd name="T8" fmla="*/ 2147483647 w 30"/>
                <a:gd name="T9" fmla="*/ 2147483647 h 48"/>
                <a:gd name="T10" fmla="*/ 2147483647 w 30"/>
                <a:gd name="T11" fmla="*/ 2147483647 h 48"/>
                <a:gd name="T12" fmla="*/ 2147483647 w 30"/>
                <a:gd name="T13" fmla="*/ 2147483647 h 48"/>
                <a:gd name="T14" fmla="*/ 0 w 30"/>
                <a:gd name="T15" fmla="*/ 2147483647 h 48"/>
                <a:gd name="T16" fmla="*/ 0 w 30"/>
                <a:gd name="T17" fmla="*/ 2147483647 h 48"/>
                <a:gd name="T18" fmla="*/ 2147483647 w 30"/>
                <a:gd name="T19" fmla="*/ 2147483647 h 48"/>
                <a:gd name="T20" fmla="*/ 2147483647 w 30"/>
                <a:gd name="T21" fmla="*/ 0 h 48"/>
                <a:gd name="T22" fmla="*/ 2147483647 w 30"/>
                <a:gd name="T23" fmla="*/ 2147483647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48"/>
                <a:gd name="T38" fmla="*/ 30 w 30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48">
                  <a:moveTo>
                    <a:pt x="18" y="8"/>
                  </a:moveTo>
                  <a:lnTo>
                    <a:pt x="22" y="21"/>
                  </a:lnTo>
                  <a:lnTo>
                    <a:pt x="23" y="28"/>
                  </a:lnTo>
                  <a:lnTo>
                    <a:pt x="27" y="33"/>
                  </a:lnTo>
                  <a:lnTo>
                    <a:pt x="30" y="35"/>
                  </a:lnTo>
                  <a:lnTo>
                    <a:pt x="18" y="41"/>
                  </a:lnTo>
                  <a:lnTo>
                    <a:pt x="7" y="48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2" y="17"/>
                  </a:lnTo>
                  <a:lnTo>
                    <a:pt x="16" y="0"/>
                  </a:lnTo>
                  <a:lnTo>
                    <a:pt x="18" y="8"/>
                  </a:lnTo>
                  <a:close/>
                </a:path>
              </a:pathLst>
            </a:custGeom>
            <a:solidFill>
              <a:srgbClr val="FFF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08" name="Freeform 211"/>
            <p:cNvSpPr/>
            <p:nvPr/>
          </p:nvSpPr>
          <p:spPr bwMode="auto">
            <a:xfrm>
              <a:off x="2068513" y="4497388"/>
              <a:ext cx="115887" cy="125412"/>
            </a:xfrm>
            <a:custGeom>
              <a:avLst/>
              <a:gdLst>
                <a:gd name="T0" fmla="*/ 2147483647 w 73"/>
                <a:gd name="T1" fmla="*/ 2147483647 h 79"/>
                <a:gd name="T2" fmla="*/ 2147483647 w 73"/>
                <a:gd name="T3" fmla="*/ 2147483647 h 79"/>
                <a:gd name="T4" fmla="*/ 2147483647 w 73"/>
                <a:gd name="T5" fmla="*/ 2147483647 h 79"/>
                <a:gd name="T6" fmla="*/ 2147483647 w 73"/>
                <a:gd name="T7" fmla="*/ 2147483647 h 79"/>
                <a:gd name="T8" fmla="*/ 2147483647 w 73"/>
                <a:gd name="T9" fmla="*/ 2147483647 h 79"/>
                <a:gd name="T10" fmla="*/ 2147483647 w 73"/>
                <a:gd name="T11" fmla="*/ 2147483647 h 79"/>
                <a:gd name="T12" fmla="*/ 2147483647 w 73"/>
                <a:gd name="T13" fmla="*/ 2147483647 h 79"/>
                <a:gd name="T14" fmla="*/ 2147483647 w 73"/>
                <a:gd name="T15" fmla="*/ 2147483647 h 79"/>
                <a:gd name="T16" fmla="*/ 2147483647 w 73"/>
                <a:gd name="T17" fmla="*/ 2147483647 h 79"/>
                <a:gd name="T18" fmla="*/ 0 w 73"/>
                <a:gd name="T19" fmla="*/ 2147483647 h 79"/>
                <a:gd name="T20" fmla="*/ 2147483647 w 73"/>
                <a:gd name="T21" fmla="*/ 2147483647 h 79"/>
                <a:gd name="T22" fmla="*/ 2147483647 w 73"/>
                <a:gd name="T23" fmla="*/ 2147483647 h 79"/>
                <a:gd name="T24" fmla="*/ 2147483647 w 73"/>
                <a:gd name="T25" fmla="*/ 2147483647 h 79"/>
                <a:gd name="T26" fmla="*/ 2147483647 w 73"/>
                <a:gd name="T27" fmla="*/ 2147483647 h 79"/>
                <a:gd name="T28" fmla="*/ 2147483647 w 73"/>
                <a:gd name="T29" fmla="*/ 2147483647 h 79"/>
                <a:gd name="T30" fmla="*/ 2147483647 w 73"/>
                <a:gd name="T31" fmla="*/ 2147483647 h 79"/>
                <a:gd name="T32" fmla="*/ 2147483647 w 73"/>
                <a:gd name="T33" fmla="*/ 2147483647 h 79"/>
                <a:gd name="T34" fmla="*/ 2147483647 w 73"/>
                <a:gd name="T35" fmla="*/ 0 h 79"/>
                <a:gd name="T36" fmla="*/ 2147483647 w 73"/>
                <a:gd name="T37" fmla="*/ 2147483647 h 79"/>
                <a:gd name="T38" fmla="*/ 2147483647 w 73"/>
                <a:gd name="T39" fmla="*/ 2147483647 h 79"/>
                <a:gd name="T40" fmla="*/ 2147483647 w 73"/>
                <a:gd name="T41" fmla="*/ 2147483647 h 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3"/>
                <a:gd name="T64" fmla="*/ 0 h 79"/>
                <a:gd name="T65" fmla="*/ 73 w 73"/>
                <a:gd name="T66" fmla="*/ 79 h 7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3" h="79">
                  <a:moveTo>
                    <a:pt x="57" y="2"/>
                  </a:moveTo>
                  <a:lnTo>
                    <a:pt x="73" y="4"/>
                  </a:lnTo>
                  <a:lnTo>
                    <a:pt x="55" y="17"/>
                  </a:lnTo>
                  <a:lnTo>
                    <a:pt x="52" y="18"/>
                  </a:lnTo>
                  <a:lnTo>
                    <a:pt x="48" y="15"/>
                  </a:lnTo>
                  <a:lnTo>
                    <a:pt x="46" y="17"/>
                  </a:lnTo>
                  <a:lnTo>
                    <a:pt x="45" y="29"/>
                  </a:lnTo>
                  <a:lnTo>
                    <a:pt x="43" y="52"/>
                  </a:lnTo>
                  <a:lnTo>
                    <a:pt x="43" y="74"/>
                  </a:lnTo>
                  <a:lnTo>
                    <a:pt x="0" y="79"/>
                  </a:lnTo>
                  <a:lnTo>
                    <a:pt x="4" y="63"/>
                  </a:lnTo>
                  <a:lnTo>
                    <a:pt x="2" y="47"/>
                  </a:lnTo>
                  <a:lnTo>
                    <a:pt x="6" y="33"/>
                  </a:lnTo>
                  <a:lnTo>
                    <a:pt x="9" y="25"/>
                  </a:lnTo>
                  <a:lnTo>
                    <a:pt x="15" y="20"/>
                  </a:lnTo>
                  <a:lnTo>
                    <a:pt x="36" y="4"/>
                  </a:lnTo>
                  <a:lnTo>
                    <a:pt x="41" y="6"/>
                  </a:lnTo>
                  <a:lnTo>
                    <a:pt x="43" y="0"/>
                  </a:lnTo>
                  <a:lnTo>
                    <a:pt x="50" y="2"/>
                  </a:lnTo>
                  <a:lnTo>
                    <a:pt x="55" y="4"/>
                  </a:lnTo>
                  <a:lnTo>
                    <a:pt x="57" y="2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09" name="Freeform 212"/>
            <p:cNvSpPr/>
            <p:nvPr/>
          </p:nvSpPr>
          <p:spPr bwMode="auto">
            <a:xfrm>
              <a:off x="2870200" y="4500563"/>
              <a:ext cx="665163" cy="266700"/>
            </a:xfrm>
            <a:custGeom>
              <a:avLst/>
              <a:gdLst>
                <a:gd name="T0" fmla="*/ 2147483647 w 419"/>
                <a:gd name="T1" fmla="*/ 2147483647 h 168"/>
                <a:gd name="T2" fmla="*/ 2147483647 w 419"/>
                <a:gd name="T3" fmla="*/ 2147483647 h 168"/>
                <a:gd name="T4" fmla="*/ 2147483647 w 419"/>
                <a:gd name="T5" fmla="*/ 2147483647 h 168"/>
                <a:gd name="T6" fmla="*/ 2147483647 w 419"/>
                <a:gd name="T7" fmla="*/ 2147483647 h 168"/>
                <a:gd name="T8" fmla="*/ 2147483647 w 419"/>
                <a:gd name="T9" fmla="*/ 2147483647 h 168"/>
                <a:gd name="T10" fmla="*/ 2147483647 w 419"/>
                <a:gd name="T11" fmla="*/ 2147483647 h 168"/>
                <a:gd name="T12" fmla="*/ 2147483647 w 419"/>
                <a:gd name="T13" fmla="*/ 2147483647 h 168"/>
                <a:gd name="T14" fmla="*/ 2147483647 w 419"/>
                <a:gd name="T15" fmla="*/ 2147483647 h 168"/>
                <a:gd name="T16" fmla="*/ 2147483647 w 419"/>
                <a:gd name="T17" fmla="*/ 2147483647 h 168"/>
                <a:gd name="T18" fmla="*/ 2147483647 w 419"/>
                <a:gd name="T19" fmla="*/ 2147483647 h 168"/>
                <a:gd name="T20" fmla="*/ 2147483647 w 419"/>
                <a:gd name="T21" fmla="*/ 2147483647 h 168"/>
                <a:gd name="T22" fmla="*/ 2147483647 w 419"/>
                <a:gd name="T23" fmla="*/ 2147483647 h 168"/>
                <a:gd name="T24" fmla="*/ 2147483647 w 419"/>
                <a:gd name="T25" fmla="*/ 2147483647 h 168"/>
                <a:gd name="T26" fmla="*/ 2147483647 w 419"/>
                <a:gd name="T27" fmla="*/ 2147483647 h 168"/>
                <a:gd name="T28" fmla="*/ 2147483647 w 419"/>
                <a:gd name="T29" fmla="*/ 2147483647 h 168"/>
                <a:gd name="T30" fmla="*/ 2147483647 w 419"/>
                <a:gd name="T31" fmla="*/ 2147483647 h 168"/>
                <a:gd name="T32" fmla="*/ 2147483647 w 419"/>
                <a:gd name="T33" fmla="*/ 2147483647 h 168"/>
                <a:gd name="T34" fmla="*/ 2147483647 w 419"/>
                <a:gd name="T35" fmla="*/ 2147483647 h 168"/>
                <a:gd name="T36" fmla="*/ 2147483647 w 419"/>
                <a:gd name="T37" fmla="*/ 2147483647 h 168"/>
                <a:gd name="T38" fmla="*/ 2147483647 w 419"/>
                <a:gd name="T39" fmla="*/ 2147483647 h 168"/>
                <a:gd name="T40" fmla="*/ 2147483647 w 419"/>
                <a:gd name="T41" fmla="*/ 2147483647 h 168"/>
                <a:gd name="T42" fmla="*/ 2147483647 w 419"/>
                <a:gd name="T43" fmla="*/ 2147483647 h 168"/>
                <a:gd name="T44" fmla="*/ 2147483647 w 419"/>
                <a:gd name="T45" fmla="*/ 2147483647 h 168"/>
                <a:gd name="T46" fmla="*/ 2147483647 w 419"/>
                <a:gd name="T47" fmla="*/ 2147483647 h 168"/>
                <a:gd name="T48" fmla="*/ 2147483647 w 419"/>
                <a:gd name="T49" fmla="*/ 2147483647 h 168"/>
                <a:gd name="T50" fmla="*/ 2147483647 w 419"/>
                <a:gd name="T51" fmla="*/ 2147483647 h 168"/>
                <a:gd name="T52" fmla="*/ 2147483647 w 419"/>
                <a:gd name="T53" fmla="*/ 2147483647 h 168"/>
                <a:gd name="T54" fmla="*/ 2147483647 w 419"/>
                <a:gd name="T55" fmla="*/ 2147483647 h 168"/>
                <a:gd name="T56" fmla="*/ 2147483647 w 419"/>
                <a:gd name="T57" fmla="*/ 2147483647 h 168"/>
                <a:gd name="T58" fmla="*/ 2147483647 w 419"/>
                <a:gd name="T59" fmla="*/ 2147483647 h 168"/>
                <a:gd name="T60" fmla="*/ 2147483647 w 419"/>
                <a:gd name="T61" fmla="*/ 2147483647 h 168"/>
                <a:gd name="T62" fmla="*/ 2147483647 w 419"/>
                <a:gd name="T63" fmla="*/ 2147483647 h 168"/>
                <a:gd name="T64" fmla="*/ 2147483647 w 419"/>
                <a:gd name="T65" fmla="*/ 2147483647 h 168"/>
                <a:gd name="T66" fmla="*/ 2147483647 w 419"/>
                <a:gd name="T67" fmla="*/ 2147483647 h 168"/>
                <a:gd name="T68" fmla="*/ 0 w 419"/>
                <a:gd name="T69" fmla="*/ 2147483647 h 168"/>
                <a:gd name="T70" fmla="*/ 2147483647 w 419"/>
                <a:gd name="T71" fmla="*/ 2147483647 h 168"/>
                <a:gd name="T72" fmla="*/ 2147483647 w 419"/>
                <a:gd name="T73" fmla="*/ 2147483647 h 168"/>
                <a:gd name="T74" fmla="*/ 2147483647 w 419"/>
                <a:gd name="T75" fmla="*/ 2147483647 h 168"/>
                <a:gd name="T76" fmla="*/ 2147483647 w 419"/>
                <a:gd name="T77" fmla="*/ 2147483647 h 168"/>
                <a:gd name="T78" fmla="*/ 2147483647 w 419"/>
                <a:gd name="T79" fmla="*/ 2147483647 h 168"/>
                <a:gd name="T80" fmla="*/ 2147483647 w 419"/>
                <a:gd name="T81" fmla="*/ 2147483647 h 168"/>
                <a:gd name="T82" fmla="*/ 2147483647 w 419"/>
                <a:gd name="T83" fmla="*/ 2147483647 h 168"/>
                <a:gd name="T84" fmla="*/ 2147483647 w 419"/>
                <a:gd name="T85" fmla="*/ 2147483647 h 168"/>
                <a:gd name="T86" fmla="*/ 2147483647 w 419"/>
                <a:gd name="T87" fmla="*/ 2147483647 h 168"/>
                <a:gd name="T88" fmla="*/ 2147483647 w 419"/>
                <a:gd name="T89" fmla="*/ 2147483647 h 168"/>
                <a:gd name="T90" fmla="*/ 2147483647 w 419"/>
                <a:gd name="T91" fmla="*/ 2147483647 h 168"/>
                <a:gd name="T92" fmla="*/ 2147483647 w 419"/>
                <a:gd name="T93" fmla="*/ 2147483647 h 168"/>
                <a:gd name="T94" fmla="*/ 2147483647 w 419"/>
                <a:gd name="T95" fmla="*/ 2147483647 h 168"/>
                <a:gd name="T96" fmla="*/ 2147483647 w 419"/>
                <a:gd name="T97" fmla="*/ 2147483647 h 168"/>
                <a:gd name="T98" fmla="*/ 2147483647 w 419"/>
                <a:gd name="T99" fmla="*/ 2147483647 h 168"/>
                <a:gd name="T100" fmla="*/ 2147483647 w 419"/>
                <a:gd name="T101" fmla="*/ 2147483647 h 168"/>
                <a:gd name="T102" fmla="*/ 2147483647 w 419"/>
                <a:gd name="T103" fmla="*/ 2147483647 h 168"/>
                <a:gd name="T104" fmla="*/ 2147483647 w 419"/>
                <a:gd name="T105" fmla="*/ 2147483647 h 168"/>
                <a:gd name="T106" fmla="*/ 2147483647 w 419"/>
                <a:gd name="T107" fmla="*/ 2147483647 h 168"/>
                <a:gd name="T108" fmla="*/ 2147483647 w 419"/>
                <a:gd name="T109" fmla="*/ 2147483647 h 168"/>
                <a:gd name="T110" fmla="*/ 2147483647 w 419"/>
                <a:gd name="T111" fmla="*/ 2147483647 h 168"/>
                <a:gd name="T112" fmla="*/ 2147483647 w 419"/>
                <a:gd name="T113" fmla="*/ 2147483647 h 168"/>
                <a:gd name="T114" fmla="*/ 2147483647 w 419"/>
                <a:gd name="T115" fmla="*/ 2147483647 h 168"/>
                <a:gd name="T116" fmla="*/ 2147483647 w 419"/>
                <a:gd name="T117" fmla="*/ 2147483647 h 168"/>
                <a:gd name="T118" fmla="*/ 2147483647 w 419"/>
                <a:gd name="T119" fmla="*/ 2147483647 h 168"/>
                <a:gd name="T120" fmla="*/ 2147483647 w 419"/>
                <a:gd name="T121" fmla="*/ 2147483647 h 168"/>
                <a:gd name="T122" fmla="*/ 2147483647 w 419"/>
                <a:gd name="T123" fmla="*/ 2147483647 h 168"/>
                <a:gd name="T124" fmla="*/ 2147483647 w 419"/>
                <a:gd name="T125" fmla="*/ 0 h 16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19"/>
                <a:gd name="T190" fmla="*/ 0 h 168"/>
                <a:gd name="T191" fmla="*/ 419 w 419"/>
                <a:gd name="T192" fmla="*/ 168 h 16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19" h="168">
                  <a:moveTo>
                    <a:pt x="418" y="0"/>
                  </a:moveTo>
                  <a:lnTo>
                    <a:pt x="414" y="20"/>
                  </a:lnTo>
                  <a:lnTo>
                    <a:pt x="380" y="93"/>
                  </a:lnTo>
                  <a:lnTo>
                    <a:pt x="382" y="95"/>
                  </a:lnTo>
                  <a:lnTo>
                    <a:pt x="393" y="81"/>
                  </a:lnTo>
                  <a:lnTo>
                    <a:pt x="402" y="64"/>
                  </a:lnTo>
                  <a:lnTo>
                    <a:pt x="416" y="32"/>
                  </a:lnTo>
                  <a:lnTo>
                    <a:pt x="419" y="38"/>
                  </a:lnTo>
                  <a:lnTo>
                    <a:pt x="418" y="43"/>
                  </a:lnTo>
                  <a:lnTo>
                    <a:pt x="414" y="57"/>
                  </a:lnTo>
                  <a:lnTo>
                    <a:pt x="412" y="64"/>
                  </a:lnTo>
                  <a:lnTo>
                    <a:pt x="409" y="72"/>
                  </a:lnTo>
                  <a:lnTo>
                    <a:pt x="407" y="79"/>
                  </a:lnTo>
                  <a:lnTo>
                    <a:pt x="407" y="81"/>
                  </a:lnTo>
                  <a:lnTo>
                    <a:pt x="403" y="91"/>
                  </a:lnTo>
                  <a:lnTo>
                    <a:pt x="396" y="98"/>
                  </a:lnTo>
                  <a:lnTo>
                    <a:pt x="396" y="102"/>
                  </a:lnTo>
                  <a:lnTo>
                    <a:pt x="395" y="104"/>
                  </a:lnTo>
                  <a:lnTo>
                    <a:pt x="393" y="106"/>
                  </a:lnTo>
                  <a:lnTo>
                    <a:pt x="393" y="109"/>
                  </a:lnTo>
                  <a:lnTo>
                    <a:pt x="389" y="113"/>
                  </a:lnTo>
                  <a:lnTo>
                    <a:pt x="389" y="116"/>
                  </a:lnTo>
                  <a:lnTo>
                    <a:pt x="379" y="143"/>
                  </a:lnTo>
                  <a:lnTo>
                    <a:pt x="366" y="154"/>
                  </a:lnTo>
                  <a:lnTo>
                    <a:pt x="366" y="157"/>
                  </a:lnTo>
                  <a:lnTo>
                    <a:pt x="361" y="159"/>
                  </a:lnTo>
                  <a:lnTo>
                    <a:pt x="354" y="159"/>
                  </a:lnTo>
                  <a:lnTo>
                    <a:pt x="340" y="159"/>
                  </a:lnTo>
                  <a:lnTo>
                    <a:pt x="327" y="159"/>
                  </a:lnTo>
                  <a:lnTo>
                    <a:pt x="324" y="159"/>
                  </a:lnTo>
                  <a:lnTo>
                    <a:pt x="320" y="161"/>
                  </a:lnTo>
                  <a:lnTo>
                    <a:pt x="317" y="161"/>
                  </a:lnTo>
                  <a:lnTo>
                    <a:pt x="313" y="159"/>
                  </a:lnTo>
                  <a:lnTo>
                    <a:pt x="292" y="163"/>
                  </a:lnTo>
                  <a:lnTo>
                    <a:pt x="281" y="163"/>
                  </a:lnTo>
                  <a:lnTo>
                    <a:pt x="269" y="163"/>
                  </a:lnTo>
                  <a:lnTo>
                    <a:pt x="256" y="161"/>
                  </a:lnTo>
                  <a:lnTo>
                    <a:pt x="239" y="159"/>
                  </a:lnTo>
                  <a:lnTo>
                    <a:pt x="237" y="159"/>
                  </a:lnTo>
                  <a:lnTo>
                    <a:pt x="235" y="159"/>
                  </a:lnTo>
                  <a:lnTo>
                    <a:pt x="233" y="159"/>
                  </a:lnTo>
                  <a:lnTo>
                    <a:pt x="221" y="157"/>
                  </a:lnTo>
                  <a:lnTo>
                    <a:pt x="191" y="159"/>
                  </a:lnTo>
                  <a:lnTo>
                    <a:pt x="189" y="161"/>
                  </a:lnTo>
                  <a:lnTo>
                    <a:pt x="187" y="161"/>
                  </a:lnTo>
                  <a:lnTo>
                    <a:pt x="182" y="161"/>
                  </a:lnTo>
                  <a:lnTo>
                    <a:pt x="157" y="164"/>
                  </a:lnTo>
                  <a:lnTo>
                    <a:pt x="141" y="164"/>
                  </a:lnTo>
                  <a:lnTo>
                    <a:pt x="136" y="164"/>
                  </a:lnTo>
                  <a:lnTo>
                    <a:pt x="122" y="164"/>
                  </a:lnTo>
                  <a:lnTo>
                    <a:pt x="113" y="164"/>
                  </a:lnTo>
                  <a:lnTo>
                    <a:pt x="101" y="163"/>
                  </a:lnTo>
                  <a:lnTo>
                    <a:pt x="88" y="163"/>
                  </a:lnTo>
                  <a:lnTo>
                    <a:pt x="83" y="164"/>
                  </a:lnTo>
                  <a:lnTo>
                    <a:pt x="79" y="163"/>
                  </a:lnTo>
                  <a:lnTo>
                    <a:pt x="58" y="164"/>
                  </a:lnTo>
                  <a:lnTo>
                    <a:pt x="41" y="168"/>
                  </a:lnTo>
                  <a:lnTo>
                    <a:pt x="28" y="164"/>
                  </a:lnTo>
                  <a:lnTo>
                    <a:pt x="14" y="166"/>
                  </a:lnTo>
                  <a:lnTo>
                    <a:pt x="12" y="168"/>
                  </a:lnTo>
                  <a:lnTo>
                    <a:pt x="7" y="168"/>
                  </a:lnTo>
                  <a:lnTo>
                    <a:pt x="5" y="163"/>
                  </a:lnTo>
                  <a:lnTo>
                    <a:pt x="7" y="161"/>
                  </a:lnTo>
                  <a:lnTo>
                    <a:pt x="3" y="152"/>
                  </a:lnTo>
                  <a:lnTo>
                    <a:pt x="2" y="143"/>
                  </a:lnTo>
                  <a:lnTo>
                    <a:pt x="2" y="125"/>
                  </a:lnTo>
                  <a:lnTo>
                    <a:pt x="0" y="123"/>
                  </a:lnTo>
                  <a:lnTo>
                    <a:pt x="3" y="132"/>
                  </a:lnTo>
                  <a:lnTo>
                    <a:pt x="5" y="143"/>
                  </a:lnTo>
                  <a:lnTo>
                    <a:pt x="10" y="152"/>
                  </a:lnTo>
                  <a:lnTo>
                    <a:pt x="16" y="152"/>
                  </a:lnTo>
                  <a:lnTo>
                    <a:pt x="23" y="150"/>
                  </a:lnTo>
                  <a:lnTo>
                    <a:pt x="23" y="139"/>
                  </a:lnTo>
                  <a:lnTo>
                    <a:pt x="21" y="131"/>
                  </a:lnTo>
                  <a:lnTo>
                    <a:pt x="28" y="138"/>
                  </a:lnTo>
                  <a:lnTo>
                    <a:pt x="35" y="141"/>
                  </a:lnTo>
                  <a:lnTo>
                    <a:pt x="39" y="138"/>
                  </a:lnTo>
                  <a:lnTo>
                    <a:pt x="49" y="138"/>
                  </a:lnTo>
                  <a:lnTo>
                    <a:pt x="60" y="138"/>
                  </a:lnTo>
                  <a:lnTo>
                    <a:pt x="71" y="138"/>
                  </a:lnTo>
                  <a:lnTo>
                    <a:pt x="79" y="134"/>
                  </a:lnTo>
                  <a:lnTo>
                    <a:pt x="81" y="136"/>
                  </a:lnTo>
                  <a:lnTo>
                    <a:pt x="95" y="132"/>
                  </a:lnTo>
                  <a:lnTo>
                    <a:pt x="108" y="132"/>
                  </a:lnTo>
                  <a:lnTo>
                    <a:pt x="120" y="131"/>
                  </a:lnTo>
                  <a:lnTo>
                    <a:pt x="122" y="131"/>
                  </a:lnTo>
                  <a:lnTo>
                    <a:pt x="126" y="129"/>
                  </a:lnTo>
                  <a:lnTo>
                    <a:pt x="141" y="129"/>
                  </a:lnTo>
                  <a:lnTo>
                    <a:pt x="143" y="127"/>
                  </a:lnTo>
                  <a:lnTo>
                    <a:pt x="150" y="125"/>
                  </a:lnTo>
                  <a:lnTo>
                    <a:pt x="175" y="123"/>
                  </a:lnTo>
                  <a:lnTo>
                    <a:pt x="200" y="113"/>
                  </a:lnTo>
                  <a:lnTo>
                    <a:pt x="205" y="111"/>
                  </a:lnTo>
                  <a:lnTo>
                    <a:pt x="210" y="107"/>
                  </a:lnTo>
                  <a:lnTo>
                    <a:pt x="216" y="104"/>
                  </a:lnTo>
                  <a:lnTo>
                    <a:pt x="221" y="98"/>
                  </a:lnTo>
                  <a:lnTo>
                    <a:pt x="228" y="97"/>
                  </a:lnTo>
                  <a:lnTo>
                    <a:pt x="239" y="88"/>
                  </a:lnTo>
                  <a:lnTo>
                    <a:pt x="244" y="86"/>
                  </a:lnTo>
                  <a:lnTo>
                    <a:pt x="248" y="82"/>
                  </a:lnTo>
                  <a:lnTo>
                    <a:pt x="251" y="79"/>
                  </a:lnTo>
                  <a:lnTo>
                    <a:pt x="255" y="77"/>
                  </a:lnTo>
                  <a:lnTo>
                    <a:pt x="269" y="63"/>
                  </a:lnTo>
                  <a:lnTo>
                    <a:pt x="276" y="63"/>
                  </a:lnTo>
                  <a:lnTo>
                    <a:pt x="281" y="57"/>
                  </a:lnTo>
                  <a:lnTo>
                    <a:pt x="285" y="52"/>
                  </a:lnTo>
                  <a:lnTo>
                    <a:pt x="292" y="52"/>
                  </a:lnTo>
                  <a:lnTo>
                    <a:pt x="313" y="36"/>
                  </a:lnTo>
                  <a:lnTo>
                    <a:pt x="327" y="32"/>
                  </a:lnTo>
                  <a:lnTo>
                    <a:pt x="336" y="29"/>
                  </a:lnTo>
                  <a:lnTo>
                    <a:pt x="345" y="27"/>
                  </a:lnTo>
                  <a:lnTo>
                    <a:pt x="347" y="23"/>
                  </a:lnTo>
                  <a:lnTo>
                    <a:pt x="350" y="23"/>
                  </a:lnTo>
                  <a:lnTo>
                    <a:pt x="356" y="20"/>
                  </a:lnTo>
                  <a:lnTo>
                    <a:pt x="364" y="18"/>
                  </a:lnTo>
                  <a:lnTo>
                    <a:pt x="375" y="13"/>
                  </a:lnTo>
                  <a:lnTo>
                    <a:pt x="379" y="11"/>
                  </a:lnTo>
                  <a:lnTo>
                    <a:pt x="384" y="13"/>
                  </a:lnTo>
                  <a:lnTo>
                    <a:pt x="389" y="13"/>
                  </a:lnTo>
                  <a:lnTo>
                    <a:pt x="395" y="9"/>
                  </a:lnTo>
                  <a:lnTo>
                    <a:pt x="402" y="9"/>
                  </a:lnTo>
                  <a:lnTo>
                    <a:pt x="407" y="6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rgbClr val="CC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10" name="Freeform 213"/>
            <p:cNvSpPr/>
            <p:nvPr/>
          </p:nvSpPr>
          <p:spPr bwMode="auto">
            <a:xfrm>
              <a:off x="2670175" y="4506913"/>
              <a:ext cx="6350" cy="3175"/>
            </a:xfrm>
            <a:custGeom>
              <a:avLst/>
              <a:gdLst>
                <a:gd name="T0" fmla="*/ 2147483647 w 4"/>
                <a:gd name="T1" fmla="*/ 2147483647 h 2"/>
                <a:gd name="T2" fmla="*/ 0 w 4"/>
                <a:gd name="T3" fmla="*/ 0 h 2"/>
                <a:gd name="T4" fmla="*/ 2147483647 w 4"/>
                <a:gd name="T5" fmla="*/ 0 h 2"/>
                <a:gd name="T6" fmla="*/ 2147483647 w 4"/>
                <a:gd name="T7" fmla="*/ 2147483647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2"/>
                <a:gd name="T14" fmla="*/ 4 w 4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2">
                  <a:moveTo>
                    <a:pt x="4" y="2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11" name="Freeform 214"/>
            <p:cNvSpPr/>
            <p:nvPr/>
          </p:nvSpPr>
          <p:spPr bwMode="auto">
            <a:xfrm>
              <a:off x="2808288" y="4511675"/>
              <a:ext cx="47625" cy="49213"/>
            </a:xfrm>
            <a:custGeom>
              <a:avLst/>
              <a:gdLst>
                <a:gd name="T0" fmla="*/ 2147483647 w 30"/>
                <a:gd name="T1" fmla="*/ 2147483647 h 31"/>
                <a:gd name="T2" fmla="*/ 2147483647 w 30"/>
                <a:gd name="T3" fmla="*/ 2147483647 h 31"/>
                <a:gd name="T4" fmla="*/ 2147483647 w 30"/>
                <a:gd name="T5" fmla="*/ 2147483647 h 31"/>
                <a:gd name="T6" fmla="*/ 2147483647 w 30"/>
                <a:gd name="T7" fmla="*/ 2147483647 h 31"/>
                <a:gd name="T8" fmla="*/ 2147483647 w 30"/>
                <a:gd name="T9" fmla="*/ 2147483647 h 31"/>
                <a:gd name="T10" fmla="*/ 2147483647 w 30"/>
                <a:gd name="T11" fmla="*/ 2147483647 h 31"/>
                <a:gd name="T12" fmla="*/ 2147483647 w 30"/>
                <a:gd name="T13" fmla="*/ 2147483647 h 31"/>
                <a:gd name="T14" fmla="*/ 2147483647 w 30"/>
                <a:gd name="T15" fmla="*/ 2147483647 h 31"/>
                <a:gd name="T16" fmla="*/ 2147483647 w 30"/>
                <a:gd name="T17" fmla="*/ 2147483647 h 31"/>
                <a:gd name="T18" fmla="*/ 2147483647 w 30"/>
                <a:gd name="T19" fmla="*/ 2147483647 h 31"/>
                <a:gd name="T20" fmla="*/ 0 w 30"/>
                <a:gd name="T21" fmla="*/ 2147483647 h 31"/>
                <a:gd name="T22" fmla="*/ 2147483647 w 30"/>
                <a:gd name="T23" fmla="*/ 2147483647 h 31"/>
                <a:gd name="T24" fmla="*/ 2147483647 w 30"/>
                <a:gd name="T25" fmla="*/ 2147483647 h 31"/>
                <a:gd name="T26" fmla="*/ 2147483647 w 30"/>
                <a:gd name="T27" fmla="*/ 2147483647 h 31"/>
                <a:gd name="T28" fmla="*/ 2147483647 w 30"/>
                <a:gd name="T29" fmla="*/ 2147483647 h 31"/>
                <a:gd name="T30" fmla="*/ 2147483647 w 30"/>
                <a:gd name="T31" fmla="*/ 2147483647 h 31"/>
                <a:gd name="T32" fmla="*/ 2147483647 w 30"/>
                <a:gd name="T33" fmla="*/ 0 h 31"/>
                <a:gd name="T34" fmla="*/ 2147483647 w 30"/>
                <a:gd name="T35" fmla="*/ 2147483647 h 3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"/>
                <a:gd name="T55" fmla="*/ 0 h 31"/>
                <a:gd name="T56" fmla="*/ 30 w 30"/>
                <a:gd name="T57" fmla="*/ 31 h 3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" h="31">
                  <a:moveTo>
                    <a:pt x="25" y="4"/>
                  </a:moveTo>
                  <a:lnTo>
                    <a:pt x="21" y="11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26" y="24"/>
                  </a:lnTo>
                  <a:lnTo>
                    <a:pt x="30" y="31"/>
                  </a:lnTo>
                  <a:lnTo>
                    <a:pt x="26" y="29"/>
                  </a:lnTo>
                  <a:lnTo>
                    <a:pt x="16" y="29"/>
                  </a:lnTo>
                  <a:lnTo>
                    <a:pt x="3" y="27"/>
                  </a:lnTo>
                  <a:lnTo>
                    <a:pt x="0" y="24"/>
                  </a:lnTo>
                  <a:lnTo>
                    <a:pt x="5" y="24"/>
                  </a:lnTo>
                  <a:lnTo>
                    <a:pt x="3" y="18"/>
                  </a:lnTo>
                  <a:lnTo>
                    <a:pt x="5" y="13"/>
                  </a:lnTo>
                  <a:lnTo>
                    <a:pt x="12" y="6"/>
                  </a:lnTo>
                  <a:lnTo>
                    <a:pt x="21" y="2"/>
                  </a:lnTo>
                  <a:lnTo>
                    <a:pt x="25" y="0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rgbClr val="F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12" name="Freeform 215"/>
            <p:cNvSpPr/>
            <p:nvPr/>
          </p:nvSpPr>
          <p:spPr bwMode="auto">
            <a:xfrm>
              <a:off x="3100388" y="4511675"/>
              <a:ext cx="92075" cy="28575"/>
            </a:xfrm>
            <a:custGeom>
              <a:avLst/>
              <a:gdLst>
                <a:gd name="T0" fmla="*/ 2147483647 w 58"/>
                <a:gd name="T1" fmla="*/ 0 h 18"/>
                <a:gd name="T2" fmla="*/ 2147483647 w 58"/>
                <a:gd name="T3" fmla="*/ 2147483647 h 18"/>
                <a:gd name="T4" fmla="*/ 2147483647 w 58"/>
                <a:gd name="T5" fmla="*/ 2147483647 h 18"/>
                <a:gd name="T6" fmla="*/ 2147483647 w 58"/>
                <a:gd name="T7" fmla="*/ 2147483647 h 18"/>
                <a:gd name="T8" fmla="*/ 2147483647 w 58"/>
                <a:gd name="T9" fmla="*/ 2147483647 h 18"/>
                <a:gd name="T10" fmla="*/ 2147483647 w 58"/>
                <a:gd name="T11" fmla="*/ 2147483647 h 18"/>
                <a:gd name="T12" fmla="*/ 2147483647 w 58"/>
                <a:gd name="T13" fmla="*/ 2147483647 h 18"/>
                <a:gd name="T14" fmla="*/ 2147483647 w 58"/>
                <a:gd name="T15" fmla="*/ 2147483647 h 18"/>
                <a:gd name="T16" fmla="*/ 2147483647 w 58"/>
                <a:gd name="T17" fmla="*/ 2147483647 h 18"/>
                <a:gd name="T18" fmla="*/ 0 w 58"/>
                <a:gd name="T19" fmla="*/ 2147483647 h 18"/>
                <a:gd name="T20" fmla="*/ 2147483647 w 58"/>
                <a:gd name="T21" fmla="*/ 2147483647 h 18"/>
                <a:gd name="T22" fmla="*/ 2147483647 w 58"/>
                <a:gd name="T23" fmla="*/ 2147483647 h 18"/>
                <a:gd name="T24" fmla="*/ 2147483647 w 58"/>
                <a:gd name="T25" fmla="*/ 2147483647 h 18"/>
                <a:gd name="T26" fmla="*/ 2147483647 w 58"/>
                <a:gd name="T27" fmla="*/ 2147483647 h 18"/>
                <a:gd name="T28" fmla="*/ 2147483647 w 58"/>
                <a:gd name="T29" fmla="*/ 2147483647 h 18"/>
                <a:gd name="T30" fmla="*/ 2147483647 w 58"/>
                <a:gd name="T31" fmla="*/ 2147483647 h 18"/>
                <a:gd name="T32" fmla="*/ 2147483647 w 58"/>
                <a:gd name="T33" fmla="*/ 2147483647 h 18"/>
                <a:gd name="T34" fmla="*/ 2147483647 w 58"/>
                <a:gd name="T35" fmla="*/ 2147483647 h 18"/>
                <a:gd name="T36" fmla="*/ 2147483647 w 58"/>
                <a:gd name="T37" fmla="*/ 0 h 18"/>
                <a:gd name="T38" fmla="*/ 2147483647 w 58"/>
                <a:gd name="T39" fmla="*/ 0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8"/>
                <a:gd name="T62" fmla="*/ 58 w 58"/>
                <a:gd name="T63" fmla="*/ 18 h 1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8">
                  <a:moveTo>
                    <a:pt x="55" y="0"/>
                  </a:moveTo>
                  <a:lnTo>
                    <a:pt x="58" y="4"/>
                  </a:lnTo>
                  <a:lnTo>
                    <a:pt x="23" y="15"/>
                  </a:lnTo>
                  <a:lnTo>
                    <a:pt x="23" y="18"/>
                  </a:lnTo>
                  <a:lnTo>
                    <a:pt x="21" y="18"/>
                  </a:lnTo>
                  <a:lnTo>
                    <a:pt x="18" y="18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1" y="15"/>
                  </a:lnTo>
                  <a:lnTo>
                    <a:pt x="0" y="13"/>
                  </a:lnTo>
                  <a:lnTo>
                    <a:pt x="4" y="11"/>
                  </a:lnTo>
                  <a:lnTo>
                    <a:pt x="4" y="9"/>
                  </a:lnTo>
                  <a:lnTo>
                    <a:pt x="5" y="8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4" y="6"/>
                  </a:lnTo>
                  <a:lnTo>
                    <a:pt x="18" y="4"/>
                  </a:lnTo>
                  <a:lnTo>
                    <a:pt x="34" y="2"/>
                  </a:lnTo>
                  <a:lnTo>
                    <a:pt x="44" y="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1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13" name="Freeform 216"/>
            <p:cNvSpPr/>
            <p:nvPr/>
          </p:nvSpPr>
          <p:spPr bwMode="auto">
            <a:xfrm>
              <a:off x="881063" y="4514850"/>
              <a:ext cx="241300" cy="209550"/>
            </a:xfrm>
            <a:custGeom>
              <a:avLst/>
              <a:gdLst>
                <a:gd name="T0" fmla="*/ 2147483647 w 152"/>
                <a:gd name="T1" fmla="*/ 2147483647 h 132"/>
                <a:gd name="T2" fmla="*/ 2147483647 w 152"/>
                <a:gd name="T3" fmla="*/ 2147483647 h 132"/>
                <a:gd name="T4" fmla="*/ 2147483647 w 152"/>
                <a:gd name="T5" fmla="*/ 2147483647 h 132"/>
                <a:gd name="T6" fmla="*/ 2147483647 w 152"/>
                <a:gd name="T7" fmla="*/ 2147483647 h 132"/>
                <a:gd name="T8" fmla="*/ 2147483647 w 152"/>
                <a:gd name="T9" fmla="*/ 2147483647 h 132"/>
                <a:gd name="T10" fmla="*/ 2147483647 w 152"/>
                <a:gd name="T11" fmla="*/ 2147483647 h 132"/>
                <a:gd name="T12" fmla="*/ 2147483647 w 152"/>
                <a:gd name="T13" fmla="*/ 2147483647 h 132"/>
                <a:gd name="T14" fmla="*/ 2147483647 w 152"/>
                <a:gd name="T15" fmla="*/ 2147483647 h 132"/>
                <a:gd name="T16" fmla="*/ 2147483647 w 152"/>
                <a:gd name="T17" fmla="*/ 2147483647 h 132"/>
                <a:gd name="T18" fmla="*/ 2147483647 w 152"/>
                <a:gd name="T19" fmla="*/ 2147483647 h 132"/>
                <a:gd name="T20" fmla="*/ 2147483647 w 152"/>
                <a:gd name="T21" fmla="*/ 2147483647 h 132"/>
                <a:gd name="T22" fmla="*/ 2147483647 w 152"/>
                <a:gd name="T23" fmla="*/ 2147483647 h 132"/>
                <a:gd name="T24" fmla="*/ 2147483647 w 152"/>
                <a:gd name="T25" fmla="*/ 2147483647 h 132"/>
                <a:gd name="T26" fmla="*/ 2147483647 w 152"/>
                <a:gd name="T27" fmla="*/ 2147483647 h 132"/>
                <a:gd name="T28" fmla="*/ 2147483647 w 152"/>
                <a:gd name="T29" fmla="*/ 2147483647 h 132"/>
                <a:gd name="T30" fmla="*/ 2147483647 w 152"/>
                <a:gd name="T31" fmla="*/ 2147483647 h 132"/>
                <a:gd name="T32" fmla="*/ 2147483647 w 152"/>
                <a:gd name="T33" fmla="*/ 2147483647 h 132"/>
                <a:gd name="T34" fmla="*/ 2147483647 w 152"/>
                <a:gd name="T35" fmla="*/ 2147483647 h 132"/>
                <a:gd name="T36" fmla="*/ 2147483647 w 152"/>
                <a:gd name="T37" fmla="*/ 2147483647 h 132"/>
                <a:gd name="T38" fmla="*/ 2147483647 w 152"/>
                <a:gd name="T39" fmla="*/ 2147483647 h 132"/>
                <a:gd name="T40" fmla="*/ 2147483647 w 152"/>
                <a:gd name="T41" fmla="*/ 2147483647 h 132"/>
                <a:gd name="T42" fmla="*/ 2147483647 w 152"/>
                <a:gd name="T43" fmla="*/ 2147483647 h 132"/>
                <a:gd name="T44" fmla="*/ 2147483647 w 152"/>
                <a:gd name="T45" fmla="*/ 2147483647 h 132"/>
                <a:gd name="T46" fmla="*/ 2147483647 w 152"/>
                <a:gd name="T47" fmla="*/ 2147483647 h 132"/>
                <a:gd name="T48" fmla="*/ 2147483647 w 152"/>
                <a:gd name="T49" fmla="*/ 2147483647 h 132"/>
                <a:gd name="T50" fmla="*/ 2147483647 w 152"/>
                <a:gd name="T51" fmla="*/ 2147483647 h 132"/>
                <a:gd name="T52" fmla="*/ 2147483647 w 152"/>
                <a:gd name="T53" fmla="*/ 2147483647 h 132"/>
                <a:gd name="T54" fmla="*/ 2147483647 w 152"/>
                <a:gd name="T55" fmla="*/ 2147483647 h 132"/>
                <a:gd name="T56" fmla="*/ 2147483647 w 152"/>
                <a:gd name="T57" fmla="*/ 2147483647 h 132"/>
                <a:gd name="T58" fmla="*/ 2147483647 w 152"/>
                <a:gd name="T59" fmla="*/ 2147483647 h 132"/>
                <a:gd name="T60" fmla="*/ 2147483647 w 152"/>
                <a:gd name="T61" fmla="*/ 2147483647 h 132"/>
                <a:gd name="T62" fmla="*/ 2147483647 w 152"/>
                <a:gd name="T63" fmla="*/ 2147483647 h 132"/>
                <a:gd name="T64" fmla="*/ 2147483647 w 152"/>
                <a:gd name="T65" fmla="*/ 2147483647 h 132"/>
                <a:gd name="T66" fmla="*/ 2147483647 w 152"/>
                <a:gd name="T67" fmla="*/ 2147483647 h 132"/>
                <a:gd name="T68" fmla="*/ 2147483647 w 152"/>
                <a:gd name="T69" fmla="*/ 2147483647 h 132"/>
                <a:gd name="T70" fmla="*/ 2147483647 w 152"/>
                <a:gd name="T71" fmla="*/ 2147483647 h 132"/>
                <a:gd name="T72" fmla="*/ 2147483647 w 152"/>
                <a:gd name="T73" fmla="*/ 2147483647 h 132"/>
                <a:gd name="T74" fmla="*/ 2147483647 w 152"/>
                <a:gd name="T75" fmla="*/ 2147483647 h 132"/>
                <a:gd name="T76" fmla="*/ 2147483647 w 152"/>
                <a:gd name="T77" fmla="*/ 2147483647 h 132"/>
                <a:gd name="T78" fmla="*/ 0 w 152"/>
                <a:gd name="T79" fmla="*/ 2147483647 h 132"/>
                <a:gd name="T80" fmla="*/ 2147483647 w 152"/>
                <a:gd name="T81" fmla="*/ 2147483647 h 132"/>
                <a:gd name="T82" fmla="*/ 2147483647 w 152"/>
                <a:gd name="T83" fmla="*/ 2147483647 h 132"/>
                <a:gd name="T84" fmla="*/ 2147483647 w 152"/>
                <a:gd name="T85" fmla="*/ 2147483647 h 132"/>
                <a:gd name="T86" fmla="*/ 2147483647 w 152"/>
                <a:gd name="T87" fmla="*/ 2147483647 h 132"/>
                <a:gd name="T88" fmla="*/ 2147483647 w 152"/>
                <a:gd name="T89" fmla="*/ 2147483647 h 132"/>
                <a:gd name="T90" fmla="*/ 2147483647 w 152"/>
                <a:gd name="T91" fmla="*/ 2147483647 h 132"/>
                <a:gd name="T92" fmla="*/ 2147483647 w 152"/>
                <a:gd name="T93" fmla="*/ 2147483647 h 132"/>
                <a:gd name="T94" fmla="*/ 2147483647 w 152"/>
                <a:gd name="T95" fmla="*/ 2147483647 h 132"/>
                <a:gd name="T96" fmla="*/ 2147483647 w 152"/>
                <a:gd name="T97" fmla="*/ 2147483647 h 132"/>
                <a:gd name="T98" fmla="*/ 2147483647 w 152"/>
                <a:gd name="T99" fmla="*/ 0 h 132"/>
                <a:gd name="T100" fmla="*/ 2147483647 w 152"/>
                <a:gd name="T101" fmla="*/ 2147483647 h 132"/>
                <a:gd name="T102" fmla="*/ 2147483647 w 152"/>
                <a:gd name="T103" fmla="*/ 2147483647 h 1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2"/>
                <a:gd name="T157" fmla="*/ 0 h 132"/>
                <a:gd name="T158" fmla="*/ 152 w 152"/>
                <a:gd name="T159" fmla="*/ 132 h 1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2" h="132">
                  <a:moveTo>
                    <a:pt x="133" y="4"/>
                  </a:moveTo>
                  <a:lnTo>
                    <a:pt x="143" y="6"/>
                  </a:lnTo>
                  <a:lnTo>
                    <a:pt x="145" y="6"/>
                  </a:lnTo>
                  <a:lnTo>
                    <a:pt x="149" y="6"/>
                  </a:lnTo>
                  <a:lnTo>
                    <a:pt x="152" y="13"/>
                  </a:lnTo>
                  <a:lnTo>
                    <a:pt x="149" y="14"/>
                  </a:lnTo>
                  <a:lnTo>
                    <a:pt x="140" y="14"/>
                  </a:lnTo>
                  <a:lnTo>
                    <a:pt x="134" y="13"/>
                  </a:lnTo>
                  <a:lnTo>
                    <a:pt x="129" y="14"/>
                  </a:lnTo>
                  <a:lnTo>
                    <a:pt x="127" y="14"/>
                  </a:lnTo>
                  <a:lnTo>
                    <a:pt x="124" y="16"/>
                  </a:lnTo>
                  <a:lnTo>
                    <a:pt x="115" y="20"/>
                  </a:lnTo>
                  <a:lnTo>
                    <a:pt x="126" y="31"/>
                  </a:lnTo>
                  <a:lnTo>
                    <a:pt x="118" y="66"/>
                  </a:lnTo>
                  <a:lnTo>
                    <a:pt x="117" y="86"/>
                  </a:lnTo>
                  <a:lnTo>
                    <a:pt x="117" y="105"/>
                  </a:lnTo>
                  <a:lnTo>
                    <a:pt x="110" y="104"/>
                  </a:lnTo>
                  <a:lnTo>
                    <a:pt x="101" y="105"/>
                  </a:lnTo>
                  <a:lnTo>
                    <a:pt x="71" y="114"/>
                  </a:lnTo>
                  <a:lnTo>
                    <a:pt x="41" y="123"/>
                  </a:lnTo>
                  <a:lnTo>
                    <a:pt x="34" y="132"/>
                  </a:lnTo>
                  <a:lnTo>
                    <a:pt x="28" y="122"/>
                  </a:lnTo>
                  <a:lnTo>
                    <a:pt x="28" y="107"/>
                  </a:lnTo>
                  <a:lnTo>
                    <a:pt x="46" y="73"/>
                  </a:lnTo>
                  <a:lnTo>
                    <a:pt x="49" y="68"/>
                  </a:lnTo>
                  <a:lnTo>
                    <a:pt x="53" y="63"/>
                  </a:lnTo>
                  <a:lnTo>
                    <a:pt x="62" y="52"/>
                  </a:lnTo>
                  <a:lnTo>
                    <a:pt x="53" y="48"/>
                  </a:lnTo>
                  <a:lnTo>
                    <a:pt x="44" y="47"/>
                  </a:lnTo>
                  <a:lnTo>
                    <a:pt x="35" y="48"/>
                  </a:lnTo>
                  <a:lnTo>
                    <a:pt x="26" y="45"/>
                  </a:lnTo>
                  <a:lnTo>
                    <a:pt x="23" y="47"/>
                  </a:lnTo>
                  <a:lnTo>
                    <a:pt x="19" y="45"/>
                  </a:lnTo>
                  <a:lnTo>
                    <a:pt x="18" y="45"/>
                  </a:lnTo>
                  <a:lnTo>
                    <a:pt x="14" y="47"/>
                  </a:lnTo>
                  <a:lnTo>
                    <a:pt x="11" y="43"/>
                  </a:lnTo>
                  <a:lnTo>
                    <a:pt x="5" y="43"/>
                  </a:lnTo>
                  <a:lnTo>
                    <a:pt x="2" y="43"/>
                  </a:lnTo>
                  <a:lnTo>
                    <a:pt x="0" y="39"/>
                  </a:lnTo>
                  <a:lnTo>
                    <a:pt x="3" y="29"/>
                  </a:lnTo>
                  <a:lnTo>
                    <a:pt x="12" y="27"/>
                  </a:lnTo>
                  <a:lnTo>
                    <a:pt x="23" y="23"/>
                  </a:lnTo>
                  <a:lnTo>
                    <a:pt x="35" y="14"/>
                  </a:lnTo>
                  <a:lnTo>
                    <a:pt x="49" y="9"/>
                  </a:lnTo>
                  <a:lnTo>
                    <a:pt x="80" y="2"/>
                  </a:lnTo>
                  <a:lnTo>
                    <a:pt x="87" y="6"/>
                  </a:lnTo>
                  <a:lnTo>
                    <a:pt x="94" y="6"/>
                  </a:lnTo>
                  <a:lnTo>
                    <a:pt x="106" y="2"/>
                  </a:lnTo>
                  <a:lnTo>
                    <a:pt x="118" y="0"/>
                  </a:lnTo>
                  <a:lnTo>
                    <a:pt x="126" y="2"/>
                  </a:lnTo>
                  <a:lnTo>
                    <a:pt x="133" y="4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14" name="Freeform 217"/>
            <p:cNvSpPr/>
            <p:nvPr/>
          </p:nvSpPr>
          <p:spPr bwMode="auto">
            <a:xfrm>
              <a:off x="1100138" y="4529138"/>
              <a:ext cx="128587" cy="161925"/>
            </a:xfrm>
            <a:custGeom>
              <a:avLst/>
              <a:gdLst>
                <a:gd name="T0" fmla="*/ 2147483647 w 81"/>
                <a:gd name="T1" fmla="*/ 2147483647 h 102"/>
                <a:gd name="T2" fmla="*/ 2147483647 w 81"/>
                <a:gd name="T3" fmla="*/ 2147483647 h 102"/>
                <a:gd name="T4" fmla="*/ 2147483647 w 81"/>
                <a:gd name="T5" fmla="*/ 2147483647 h 102"/>
                <a:gd name="T6" fmla="*/ 2147483647 w 81"/>
                <a:gd name="T7" fmla="*/ 2147483647 h 102"/>
                <a:gd name="T8" fmla="*/ 2147483647 w 81"/>
                <a:gd name="T9" fmla="*/ 2147483647 h 102"/>
                <a:gd name="T10" fmla="*/ 2147483647 w 81"/>
                <a:gd name="T11" fmla="*/ 2147483647 h 102"/>
                <a:gd name="T12" fmla="*/ 2147483647 w 81"/>
                <a:gd name="T13" fmla="*/ 2147483647 h 102"/>
                <a:gd name="T14" fmla="*/ 2147483647 w 81"/>
                <a:gd name="T15" fmla="*/ 2147483647 h 102"/>
                <a:gd name="T16" fmla="*/ 2147483647 w 81"/>
                <a:gd name="T17" fmla="*/ 2147483647 h 102"/>
                <a:gd name="T18" fmla="*/ 2147483647 w 81"/>
                <a:gd name="T19" fmla="*/ 2147483647 h 102"/>
                <a:gd name="T20" fmla="*/ 2147483647 w 81"/>
                <a:gd name="T21" fmla="*/ 2147483647 h 102"/>
                <a:gd name="T22" fmla="*/ 2147483647 w 81"/>
                <a:gd name="T23" fmla="*/ 2147483647 h 102"/>
                <a:gd name="T24" fmla="*/ 2147483647 w 81"/>
                <a:gd name="T25" fmla="*/ 2147483647 h 102"/>
                <a:gd name="T26" fmla="*/ 2147483647 w 81"/>
                <a:gd name="T27" fmla="*/ 2147483647 h 102"/>
                <a:gd name="T28" fmla="*/ 2147483647 w 81"/>
                <a:gd name="T29" fmla="*/ 2147483647 h 102"/>
                <a:gd name="T30" fmla="*/ 2147483647 w 81"/>
                <a:gd name="T31" fmla="*/ 2147483647 h 102"/>
                <a:gd name="T32" fmla="*/ 2147483647 w 81"/>
                <a:gd name="T33" fmla="*/ 2147483647 h 102"/>
                <a:gd name="T34" fmla="*/ 0 w 81"/>
                <a:gd name="T35" fmla="*/ 2147483647 h 102"/>
                <a:gd name="T36" fmla="*/ 0 w 81"/>
                <a:gd name="T37" fmla="*/ 2147483647 h 102"/>
                <a:gd name="T38" fmla="*/ 2147483647 w 81"/>
                <a:gd name="T39" fmla="*/ 2147483647 h 102"/>
                <a:gd name="T40" fmla="*/ 2147483647 w 81"/>
                <a:gd name="T41" fmla="*/ 2147483647 h 102"/>
                <a:gd name="T42" fmla="*/ 2147483647 w 81"/>
                <a:gd name="T43" fmla="*/ 2147483647 h 102"/>
                <a:gd name="T44" fmla="*/ 2147483647 w 81"/>
                <a:gd name="T45" fmla="*/ 2147483647 h 102"/>
                <a:gd name="T46" fmla="*/ 2147483647 w 81"/>
                <a:gd name="T47" fmla="*/ 2147483647 h 102"/>
                <a:gd name="T48" fmla="*/ 2147483647 w 81"/>
                <a:gd name="T49" fmla="*/ 2147483647 h 102"/>
                <a:gd name="T50" fmla="*/ 2147483647 w 81"/>
                <a:gd name="T51" fmla="*/ 0 h 102"/>
                <a:gd name="T52" fmla="*/ 2147483647 w 81"/>
                <a:gd name="T53" fmla="*/ 0 h 102"/>
                <a:gd name="T54" fmla="*/ 2147483647 w 81"/>
                <a:gd name="T55" fmla="*/ 2147483647 h 102"/>
                <a:gd name="T56" fmla="*/ 2147483647 w 81"/>
                <a:gd name="T57" fmla="*/ 2147483647 h 102"/>
                <a:gd name="T58" fmla="*/ 2147483647 w 81"/>
                <a:gd name="T59" fmla="*/ 2147483647 h 1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1"/>
                <a:gd name="T91" fmla="*/ 0 h 102"/>
                <a:gd name="T92" fmla="*/ 81 w 81"/>
                <a:gd name="T93" fmla="*/ 102 h 10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1" h="102">
                  <a:moveTo>
                    <a:pt x="58" y="2"/>
                  </a:moveTo>
                  <a:lnTo>
                    <a:pt x="72" y="9"/>
                  </a:lnTo>
                  <a:lnTo>
                    <a:pt x="78" y="9"/>
                  </a:lnTo>
                  <a:lnTo>
                    <a:pt x="80" y="9"/>
                  </a:lnTo>
                  <a:lnTo>
                    <a:pt x="81" y="13"/>
                  </a:lnTo>
                  <a:lnTo>
                    <a:pt x="57" y="18"/>
                  </a:lnTo>
                  <a:lnTo>
                    <a:pt x="49" y="18"/>
                  </a:lnTo>
                  <a:lnTo>
                    <a:pt x="51" y="22"/>
                  </a:lnTo>
                  <a:lnTo>
                    <a:pt x="55" y="23"/>
                  </a:lnTo>
                  <a:lnTo>
                    <a:pt x="53" y="34"/>
                  </a:lnTo>
                  <a:lnTo>
                    <a:pt x="53" y="36"/>
                  </a:lnTo>
                  <a:lnTo>
                    <a:pt x="49" y="59"/>
                  </a:lnTo>
                  <a:lnTo>
                    <a:pt x="49" y="77"/>
                  </a:lnTo>
                  <a:lnTo>
                    <a:pt x="53" y="91"/>
                  </a:lnTo>
                  <a:lnTo>
                    <a:pt x="28" y="98"/>
                  </a:lnTo>
                  <a:lnTo>
                    <a:pt x="2" y="102"/>
                  </a:lnTo>
                  <a:lnTo>
                    <a:pt x="0" y="89"/>
                  </a:lnTo>
                  <a:lnTo>
                    <a:pt x="0" y="84"/>
                  </a:lnTo>
                  <a:lnTo>
                    <a:pt x="2" y="79"/>
                  </a:lnTo>
                  <a:lnTo>
                    <a:pt x="2" y="77"/>
                  </a:lnTo>
                  <a:lnTo>
                    <a:pt x="7" y="46"/>
                  </a:lnTo>
                  <a:lnTo>
                    <a:pt x="7" y="29"/>
                  </a:lnTo>
                  <a:lnTo>
                    <a:pt x="14" y="18"/>
                  </a:lnTo>
                  <a:lnTo>
                    <a:pt x="25" y="11"/>
                  </a:lnTo>
                  <a:lnTo>
                    <a:pt x="46" y="0"/>
                  </a:lnTo>
                  <a:lnTo>
                    <a:pt x="49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58" y="2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15" name="Freeform 218"/>
            <p:cNvSpPr/>
            <p:nvPr/>
          </p:nvSpPr>
          <p:spPr bwMode="auto">
            <a:xfrm>
              <a:off x="3348038" y="4535488"/>
              <a:ext cx="157162" cy="50800"/>
            </a:xfrm>
            <a:custGeom>
              <a:avLst/>
              <a:gdLst>
                <a:gd name="T0" fmla="*/ 2147483647 w 99"/>
                <a:gd name="T1" fmla="*/ 0 h 32"/>
                <a:gd name="T2" fmla="*/ 2147483647 w 99"/>
                <a:gd name="T3" fmla="*/ 2147483647 h 32"/>
                <a:gd name="T4" fmla="*/ 2147483647 w 99"/>
                <a:gd name="T5" fmla="*/ 2147483647 h 32"/>
                <a:gd name="T6" fmla="*/ 2147483647 w 99"/>
                <a:gd name="T7" fmla="*/ 2147483647 h 32"/>
                <a:gd name="T8" fmla="*/ 2147483647 w 99"/>
                <a:gd name="T9" fmla="*/ 2147483647 h 32"/>
                <a:gd name="T10" fmla="*/ 2147483647 w 99"/>
                <a:gd name="T11" fmla="*/ 2147483647 h 32"/>
                <a:gd name="T12" fmla="*/ 2147483647 w 99"/>
                <a:gd name="T13" fmla="*/ 2147483647 h 32"/>
                <a:gd name="T14" fmla="*/ 2147483647 w 99"/>
                <a:gd name="T15" fmla="*/ 2147483647 h 32"/>
                <a:gd name="T16" fmla="*/ 2147483647 w 99"/>
                <a:gd name="T17" fmla="*/ 2147483647 h 32"/>
                <a:gd name="T18" fmla="*/ 2147483647 w 99"/>
                <a:gd name="T19" fmla="*/ 2147483647 h 32"/>
                <a:gd name="T20" fmla="*/ 0 w 99"/>
                <a:gd name="T21" fmla="*/ 2147483647 h 32"/>
                <a:gd name="T22" fmla="*/ 2147483647 w 99"/>
                <a:gd name="T23" fmla="*/ 2147483647 h 32"/>
                <a:gd name="T24" fmla="*/ 2147483647 w 99"/>
                <a:gd name="T25" fmla="*/ 0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9"/>
                <a:gd name="T40" fmla="*/ 0 h 32"/>
                <a:gd name="T41" fmla="*/ 99 w 99"/>
                <a:gd name="T42" fmla="*/ 32 h 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9" h="32">
                  <a:moveTo>
                    <a:pt x="99" y="0"/>
                  </a:moveTo>
                  <a:lnTo>
                    <a:pt x="97" y="5"/>
                  </a:lnTo>
                  <a:lnTo>
                    <a:pt x="92" y="9"/>
                  </a:lnTo>
                  <a:lnTo>
                    <a:pt x="81" y="12"/>
                  </a:lnTo>
                  <a:lnTo>
                    <a:pt x="69" y="14"/>
                  </a:lnTo>
                  <a:lnTo>
                    <a:pt x="56" y="16"/>
                  </a:lnTo>
                  <a:lnTo>
                    <a:pt x="47" y="21"/>
                  </a:lnTo>
                  <a:lnTo>
                    <a:pt x="39" y="26"/>
                  </a:lnTo>
                  <a:lnTo>
                    <a:pt x="30" y="28"/>
                  </a:lnTo>
                  <a:lnTo>
                    <a:pt x="10" y="30"/>
                  </a:lnTo>
                  <a:lnTo>
                    <a:pt x="0" y="32"/>
                  </a:lnTo>
                  <a:lnTo>
                    <a:pt x="65" y="5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16" name="Freeform 219"/>
            <p:cNvSpPr/>
            <p:nvPr/>
          </p:nvSpPr>
          <p:spPr bwMode="auto">
            <a:xfrm>
              <a:off x="3151188" y="4543425"/>
              <a:ext cx="77787" cy="33338"/>
            </a:xfrm>
            <a:custGeom>
              <a:avLst/>
              <a:gdLst>
                <a:gd name="T0" fmla="*/ 2147483647 w 49"/>
                <a:gd name="T1" fmla="*/ 0 h 21"/>
                <a:gd name="T2" fmla="*/ 2147483647 w 49"/>
                <a:gd name="T3" fmla="*/ 0 h 21"/>
                <a:gd name="T4" fmla="*/ 2147483647 w 49"/>
                <a:gd name="T5" fmla="*/ 2147483647 h 21"/>
                <a:gd name="T6" fmla="*/ 2147483647 w 49"/>
                <a:gd name="T7" fmla="*/ 2147483647 h 21"/>
                <a:gd name="T8" fmla="*/ 2147483647 w 49"/>
                <a:gd name="T9" fmla="*/ 2147483647 h 21"/>
                <a:gd name="T10" fmla="*/ 2147483647 w 49"/>
                <a:gd name="T11" fmla="*/ 2147483647 h 21"/>
                <a:gd name="T12" fmla="*/ 2147483647 w 49"/>
                <a:gd name="T13" fmla="*/ 2147483647 h 21"/>
                <a:gd name="T14" fmla="*/ 2147483647 w 49"/>
                <a:gd name="T15" fmla="*/ 2147483647 h 21"/>
                <a:gd name="T16" fmla="*/ 2147483647 w 49"/>
                <a:gd name="T17" fmla="*/ 2147483647 h 21"/>
                <a:gd name="T18" fmla="*/ 2147483647 w 49"/>
                <a:gd name="T19" fmla="*/ 2147483647 h 21"/>
                <a:gd name="T20" fmla="*/ 2147483647 w 49"/>
                <a:gd name="T21" fmla="*/ 2147483647 h 21"/>
                <a:gd name="T22" fmla="*/ 2147483647 w 49"/>
                <a:gd name="T23" fmla="*/ 2147483647 h 21"/>
                <a:gd name="T24" fmla="*/ 2147483647 w 49"/>
                <a:gd name="T25" fmla="*/ 2147483647 h 21"/>
                <a:gd name="T26" fmla="*/ 2147483647 w 49"/>
                <a:gd name="T27" fmla="*/ 2147483647 h 21"/>
                <a:gd name="T28" fmla="*/ 2147483647 w 49"/>
                <a:gd name="T29" fmla="*/ 2147483647 h 21"/>
                <a:gd name="T30" fmla="*/ 2147483647 w 49"/>
                <a:gd name="T31" fmla="*/ 2147483647 h 21"/>
                <a:gd name="T32" fmla="*/ 0 w 49"/>
                <a:gd name="T33" fmla="*/ 2147483647 h 21"/>
                <a:gd name="T34" fmla="*/ 2147483647 w 49"/>
                <a:gd name="T35" fmla="*/ 2147483647 h 21"/>
                <a:gd name="T36" fmla="*/ 0 w 49"/>
                <a:gd name="T37" fmla="*/ 2147483647 h 21"/>
                <a:gd name="T38" fmla="*/ 2147483647 w 49"/>
                <a:gd name="T39" fmla="*/ 2147483647 h 21"/>
                <a:gd name="T40" fmla="*/ 2147483647 w 49"/>
                <a:gd name="T41" fmla="*/ 2147483647 h 21"/>
                <a:gd name="T42" fmla="*/ 2147483647 w 49"/>
                <a:gd name="T43" fmla="*/ 2147483647 h 21"/>
                <a:gd name="T44" fmla="*/ 2147483647 w 49"/>
                <a:gd name="T45" fmla="*/ 0 h 2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9"/>
                <a:gd name="T70" fmla="*/ 0 h 21"/>
                <a:gd name="T71" fmla="*/ 49 w 49"/>
                <a:gd name="T72" fmla="*/ 21 h 2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9" h="21">
                  <a:moveTo>
                    <a:pt x="32" y="0"/>
                  </a:moveTo>
                  <a:lnTo>
                    <a:pt x="33" y="0"/>
                  </a:lnTo>
                  <a:lnTo>
                    <a:pt x="33" y="4"/>
                  </a:lnTo>
                  <a:lnTo>
                    <a:pt x="37" y="4"/>
                  </a:lnTo>
                  <a:lnTo>
                    <a:pt x="42" y="7"/>
                  </a:lnTo>
                  <a:lnTo>
                    <a:pt x="39" y="9"/>
                  </a:lnTo>
                  <a:lnTo>
                    <a:pt x="35" y="11"/>
                  </a:lnTo>
                  <a:lnTo>
                    <a:pt x="42" y="16"/>
                  </a:lnTo>
                  <a:lnTo>
                    <a:pt x="46" y="20"/>
                  </a:lnTo>
                  <a:lnTo>
                    <a:pt x="49" y="18"/>
                  </a:lnTo>
                  <a:lnTo>
                    <a:pt x="49" y="21"/>
                  </a:lnTo>
                  <a:lnTo>
                    <a:pt x="39" y="20"/>
                  </a:lnTo>
                  <a:lnTo>
                    <a:pt x="30" y="16"/>
                  </a:lnTo>
                  <a:lnTo>
                    <a:pt x="21" y="18"/>
                  </a:lnTo>
                  <a:lnTo>
                    <a:pt x="10" y="20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2" y="7"/>
                  </a:lnTo>
                  <a:lnTo>
                    <a:pt x="12" y="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4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17" name="Freeform 223"/>
            <p:cNvSpPr/>
            <p:nvPr/>
          </p:nvSpPr>
          <p:spPr bwMode="auto">
            <a:xfrm>
              <a:off x="2936875" y="4554538"/>
              <a:ext cx="96838" cy="65087"/>
            </a:xfrm>
            <a:custGeom>
              <a:avLst/>
              <a:gdLst>
                <a:gd name="T0" fmla="*/ 2147483647 w 61"/>
                <a:gd name="T1" fmla="*/ 0 h 41"/>
                <a:gd name="T2" fmla="*/ 2147483647 w 61"/>
                <a:gd name="T3" fmla="*/ 2147483647 h 41"/>
                <a:gd name="T4" fmla="*/ 2147483647 w 61"/>
                <a:gd name="T5" fmla="*/ 2147483647 h 41"/>
                <a:gd name="T6" fmla="*/ 2147483647 w 61"/>
                <a:gd name="T7" fmla="*/ 2147483647 h 41"/>
                <a:gd name="T8" fmla="*/ 2147483647 w 61"/>
                <a:gd name="T9" fmla="*/ 2147483647 h 41"/>
                <a:gd name="T10" fmla="*/ 2147483647 w 61"/>
                <a:gd name="T11" fmla="*/ 2147483647 h 41"/>
                <a:gd name="T12" fmla="*/ 2147483647 w 61"/>
                <a:gd name="T13" fmla="*/ 2147483647 h 41"/>
                <a:gd name="T14" fmla="*/ 2147483647 w 61"/>
                <a:gd name="T15" fmla="*/ 2147483647 h 41"/>
                <a:gd name="T16" fmla="*/ 2147483647 w 61"/>
                <a:gd name="T17" fmla="*/ 2147483647 h 41"/>
                <a:gd name="T18" fmla="*/ 2147483647 w 61"/>
                <a:gd name="T19" fmla="*/ 2147483647 h 41"/>
                <a:gd name="T20" fmla="*/ 2147483647 w 61"/>
                <a:gd name="T21" fmla="*/ 2147483647 h 41"/>
                <a:gd name="T22" fmla="*/ 2147483647 w 61"/>
                <a:gd name="T23" fmla="*/ 2147483647 h 41"/>
                <a:gd name="T24" fmla="*/ 2147483647 w 61"/>
                <a:gd name="T25" fmla="*/ 2147483647 h 41"/>
                <a:gd name="T26" fmla="*/ 0 w 61"/>
                <a:gd name="T27" fmla="*/ 2147483647 h 41"/>
                <a:gd name="T28" fmla="*/ 2147483647 w 61"/>
                <a:gd name="T29" fmla="*/ 2147483647 h 41"/>
                <a:gd name="T30" fmla="*/ 2147483647 w 61"/>
                <a:gd name="T31" fmla="*/ 2147483647 h 41"/>
                <a:gd name="T32" fmla="*/ 2147483647 w 61"/>
                <a:gd name="T33" fmla="*/ 2147483647 h 41"/>
                <a:gd name="T34" fmla="*/ 2147483647 w 61"/>
                <a:gd name="T35" fmla="*/ 2147483647 h 41"/>
                <a:gd name="T36" fmla="*/ 2147483647 w 61"/>
                <a:gd name="T37" fmla="*/ 2147483647 h 41"/>
                <a:gd name="T38" fmla="*/ 2147483647 w 61"/>
                <a:gd name="T39" fmla="*/ 2147483647 h 41"/>
                <a:gd name="T40" fmla="*/ 2147483647 w 61"/>
                <a:gd name="T41" fmla="*/ 2147483647 h 41"/>
                <a:gd name="T42" fmla="*/ 2147483647 w 61"/>
                <a:gd name="T43" fmla="*/ 2147483647 h 41"/>
                <a:gd name="T44" fmla="*/ 2147483647 w 61"/>
                <a:gd name="T45" fmla="*/ 2147483647 h 41"/>
                <a:gd name="T46" fmla="*/ 2147483647 w 61"/>
                <a:gd name="T47" fmla="*/ 0 h 4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1"/>
                <a:gd name="T73" fmla="*/ 0 h 41"/>
                <a:gd name="T74" fmla="*/ 61 w 61"/>
                <a:gd name="T75" fmla="*/ 41 h 4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1" h="41">
                  <a:moveTo>
                    <a:pt x="61" y="0"/>
                  </a:moveTo>
                  <a:lnTo>
                    <a:pt x="53" y="4"/>
                  </a:lnTo>
                  <a:lnTo>
                    <a:pt x="46" y="11"/>
                  </a:lnTo>
                  <a:lnTo>
                    <a:pt x="43" y="14"/>
                  </a:lnTo>
                  <a:lnTo>
                    <a:pt x="37" y="16"/>
                  </a:lnTo>
                  <a:lnTo>
                    <a:pt x="30" y="22"/>
                  </a:lnTo>
                  <a:lnTo>
                    <a:pt x="27" y="29"/>
                  </a:lnTo>
                  <a:lnTo>
                    <a:pt x="23" y="34"/>
                  </a:lnTo>
                  <a:lnTo>
                    <a:pt x="20" y="36"/>
                  </a:lnTo>
                  <a:lnTo>
                    <a:pt x="14" y="36"/>
                  </a:lnTo>
                  <a:lnTo>
                    <a:pt x="11" y="39"/>
                  </a:lnTo>
                  <a:lnTo>
                    <a:pt x="6" y="41"/>
                  </a:lnTo>
                  <a:lnTo>
                    <a:pt x="2" y="39"/>
                  </a:lnTo>
                  <a:lnTo>
                    <a:pt x="0" y="39"/>
                  </a:lnTo>
                  <a:lnTo>
                    <a:pt x="2" y="38"/>
                  </a:lnTo>
                  <a:lnTo>
                    <a:pt x="6" y="39"/>
                  </a:lnTo>
                  <a:lnTo>
                    <a:pt x="4" y="30"/>
                  </a:lnTo>
                  <a:lnTo>
                    <a:pt x="11" y="23"/>
                  </a:lnTo>
                  <a:lnTo>
                    <a:pt x="14" y="20"/>
                  </a:lnTo>
                  <a:lnTo>
                    <a:pt x="16" y="16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22" y="1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1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18" name="Freeform 224"/>
            <p:cNvSpPr/>
            <p:nvPr/>
          </p:nvSpPr>
          <p:spPr bwMode="auto">
            <a:xfrm>
              <a:off x="3005138" y="4554538"/>
              <a:ext cx="149225" cy="122237"/>
            </a:xfrm>
            <a:custGeom>
              <a:avLst/>
              <a:gdLst>
                <a:gd name="T0" fmla="*/ 2147483647 w 94"/>
                <a:gd name="T1" fmla="*/ 2147483647 h 77"/>
                <a:gd name="T2" fmla="*/ 2147483647 w 94"/>
                <a:gd name="T3" fmla="*/ 2147483647 h 77"/>
                <a:gd name="T4" fmla="*/ 2147483647 w 94"/>
                <a:gd name="T5" fmla="*/ 2147483647 h 77"/>
                <a:gd name="T6" fmla="*/ 2147483647 w 94"/>
                <a:gd name="T7" fmla="*/ 2147483647 h 77"/>
                <a:gd name="T8" fmla="*/ 2147483647 w 94"/>
                <a:gd name="T9" fmla="*/ 2147483647 h 77"/>
                <a:gd name="T10" fmla="*/ 2147483647 w 94"/>
                <a:gd name="T11" fmla="*/ 2147483647 h 77"/>
                <a:gd name="T12" fmla="*/ 2147483647 w 94"/>
                <a:gd name="T13" fmla="*/ 2147483647 h 77"/>
                <a:gd name="T14" fmla="*/ 2147483647 w 94"/>
                <a:gd name="T15" fmla="*/ 2147483647 h 77"/>
                <a:gd name="T16" fmla="*/ 2147483647 w 94"/>
                <a:gd name="T17" fmla="*/ 2147483647 h 77"/>
                <a:gd name="T18" fmla="*/ 2147483647 w 94"/>
                <a:gd name="T19" fmla="*/ 2147483647 h 77"/>
                <a:gd name="T20" fmla="*/ 2147483647 w 94"/>
                <a:gd name="T21" fmla="*/ 2147483647 h 77"/>
                <a:gd name="T22" fmla="*/ 2147483647 w 94"/>
                <a:gd name="T23" fmla="*/ 2147483647 h 77"/>
                <a:gd name="T24" fmla="*/ 2147483647 w 94"/>
                <a:gd name="T25" fmla="*/ 2147483647 h 77"/>
                <a:gd name="T26" fmla="*/ 2147483647 w 94"/>
                <a:gd name="T27" fmla="*/ 2147483647 h 77"/>
                <a:gd name="T28" fmla="*/ 2147483647 w 94"/>
                <a:gd name="T29" fmla="*/ 2147483647 h 77"/>
                <a:gd name="T30" fmla="*/ 2147483647 w 94"/>
                <a:gd name="T31" fmla="*/ 2147483647 h 77"/>
                <a:gd name="T32" fmla="*/ 2147483647 w 94"/>
                <a:gd name="T33" fmla="*/ 2147483647 h 77"/>
                <a:gd name="T34" fmla="*/ 2147483647 w 94"/>
                <a:gd name="T35" fmla="*/ 2147483647 h 77"/>
                <a:gd name="T36" fmla="*/ 0 w 94"/>
                <a:gd name="T37" fmla="*/ 2147483647 h 77"/>
                <a:gd name="T38" fmla="*/ 2147483647 w 94"/>
                <a:gd name="T39" fmla="*/ 2147483647 h 77"/>
                <a:gd name="T40" fmla="*/ 2147483647 w 94"/>
                <a:gd name="T41" fmla="*/ 2147483647 h 77"/>
                <a:gd name="T42" fmla="*/ 2147483647 w 94"/>
                <a:gd name="T43" fmla="*/ 2147483647 h 77"/>
                <a:gd name="T44" fmla="*/ 2147483647 w 94"/>
                <a:gd name="T45" fmla="*/ 2147483647 h 77"/>
                <a:gd name="T46" fmla="*/ 2147483647 w 94"/>
                <a:gd name="T47" fmla="*/ 2147483647 h 77"/>
                <a:gd name="T48" fmla="*/ 2147483647 w 94"/>
                <a:gd name="T49" fmla="*/ 2147483647 h 77"/>
                <a:gd name="T50" fmla="*/ 2147483647 w 94"/>
                <a:gd name="T51" fmla="*/ 2147483647 h 77"/>
                <a:gd name="T52" fmla="*/ 2147483647 w 94"/>
                <a:gd name="T53" fmla="*/ 2147483647 h 77"/>
                <a:gd name="T54" fmla="*/ 2147483647 w 94"/>
                <a:gd name="T55" fmla="*/ 2147483647 h 77"/>
                <a:gd name="T56" fmla="*/ 2147483647 w 94"/>
                <a:gd name="T57" fmla="*/ 2147483647 h 77"/>
                <a:gd name="T58" fmla="*/ 2147483647 w 94"/>
                <a:gd name="T59" fmla="*/ 2147483647 h 77"/>
                <a:gd name="T60" fmla="*/ 2147483647 w 94"/>
                <a:gd name="T61" fmla="*/ 2147483647 h 77"/>
                <a:gd name="T62" fmla="*/ 2147483647 w 94"/>
                <a:gd name="T63" fmla="*/ 2147483647 h 77"/>
                <a:gd name="T64" fmla="*/ 2147483647 w 94"/>
                <a:gd name="T65" fmla="*/ 2147483647 h 77"/>
                <a:gd name="T66" fmla="*/ 2147483647 w 94"/>
                <a:gd name="T67" fmla="*/ 2147483647 h 77"/>
                <a:gd name="T68" fmla="*/ 2147483647 w 94"/>
                <a:gd name="T69" fmla="*/ 2147483647 h 77"/>
                <a:gd name="T70" fmla="*/ 2147483647 w 94"/>
                <a:gd name="T71" fmla="*/ 0 h 77"/>
                <a:gd name="T72" fmla="*/ 2147483647 w 94"/>
                <a:gd name="T73" fmla="*/ 0 h 77"/>
                <a:gd name="T74" fmla="*/ 2147483647 w 94"/>
                <a:gd name="T75" fmla="*/ 0 h 77"/>
                <a:gd name="T76" fmla="*/ 2147483647 w 94"/>
                <a:gd name="T77" fmla="*/ 2147483647 h 7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4"/>
                <a:gd name="T118" fmla="*/ 0 h 77"/>
                <a:gd name="T119" fmla="*/ 94 w 94"/>
                <a:gd name="T120" fmla="*/ 77 h 7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4" h="77">
                  <a:moveTo>
                    <a:pt x="67" y="2"/>
                  </a:moveTo>
                  <a:lnTo>
                    <a:pt x="74" y="6"/>
                  </a:lnTo>
                  <a:lnTo>
                    <a:pt x="72" y="6"/>
                  </a:lnTo>
                  <a:lnTo>
                    <a:pt x="76" y="13"/>
                  </a:lnTo>
                  <a:lnTo>
                    <a:pt x="79" y="22"/>
                  </a:lnTo>
                  <a:lnTo>
                    <a:pt x="87" y="41"/>
                  </a:lnTo>
                  <a:lnTo>
                    <a:pt x="87" y="50"/>
                  </a:lnTo>
                  <a:lnTo>
                    <a:pt x="88" y="57"/>
                  </a:lnTo>
                  <a:lnTo>
                    <a:pt x="94" y="57"/>
                  </a:lnTo>
                  <a:lnTo>
                    <a:pt x="94" y="61"/>
                  </a:lnTo>
                  <a:lnTo>
                    <a:pt x="28" y="77"/>
                  </a:lnTo>
                  <a:lnTo>
                    <a:pt x="25" y="77"/>
                  </a:lnTo>
                  <a:lnTo>
                    <a:pt x="21" y="77"/>
                  </a:lnTo>
                  <a:lnTo>
                    <a:pt x="21" y="73"/>
                  </a:lnTo>
                  <a:lnTo>
                    <a:pt x="16" y="61"/>
                  </a:lnTo>
                  <a:lnTo>
                    <a:pt x="9" y="48"/>
                  </a:lnTo>
                  <a:lnTo>
                    <a:pt x="5" y="54"/>
                  </a:lnTo>
                  <a:lnTo>
                    <a:pt x="2" y="52"/>
                  </a:lnTo>
                  <a:lnTo>
                    <a:pt x="0" y="47"/>
                  </a:lnTo>
                  <a:lnTo>
                    <a:pt x="2" y="41"/>
                  </a:lnTo>
                  <a:lnTo>
                    <a:pt x="3" y="36"/>
                  </a:lnTo>
                  <a:lnTo>
                    <a:pt x="12" y="29"/>
                  </a:lnTo>
                  <a:lnTo>
                    <a:pt x="23" y="25"/>
                  </a:lnTo>
                  <a:lnTo>
                    <a:pt x="28" y="25"/>
                  </a:lnTo>
                  <a:lnTo>
                    <a:pt x="32" y="20"/>
                  </a:lnTo>
                  <a:lnTo>
                    <a:pt x="35" y="20"/>
                  </a:lnTo>
                  <a:lnTo>
                    <a:pt x="44" y="18"/>
                  </a:lnTo>
                  <a:lnTo>
                    <a:pt x="48" y="14"/>
                  </a:lnTo>
                  <a:lnTo>
                    <a:pt x="48" y="9"/>
                  </a:lnTo>
                  <a:lnTo>
                    <a:pt x="44" y="7"/>
                  </a:lnTo>
                  <a:lnTo>
                    <a:pt x="42" y="7"/>
                  </a:lnTo>
                  <a:lnTo>
                    <a:pt x="35" y="7"/>
                  </a:lnTo>
                  <a:lnTo>
                    <a:pt x="26" y="13"/>
                  </a:lnTo>
                  <a:lnTo>
                    <a:pt x="32" y="6"/>
                  </a:lnTo>
                  <a:lnTo>
                    <a:pt x="39" y="2"/>
                  </a:lnTo>
                  <a:lnTo>
                    <a:pt x="64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7" y="2"/>
                  </a:lnTo>
                  <a:close/>
                </a:path>
              </a:pathLst>
            </a:custGeom>
            <a:solidFill>
              <a:srgbClr val="FF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19" name="Freeform 226"/>
            <p:cNvSpPr/>
            <p:nvPr/>
          </p:nvSpPr>
          <p:spPr bwMode="auto">
            <a:xfrm>
              <a:off x="2863850" y="4586288"/>
              <a:ext cx="65088" cy="112712"/>
            </a:xfrm>
            <a:custGeom>
              <a:avLst/>
              <a:gdLst>
                <a:gd name="T0" fmla="*/ 2147483647 w 41"/>
                <a:gd name="T1" fmla="*/ 2147483647 h 71"/>
                <a:gd name="T2" fmla="*/ 2147483647 w 41"/>
                <a:gd name="T3" fmla="*/ 2147483647 h 71"/>
                <a:gd name="T4" fmla="*/ 2147483647 w 41"/>
                <a:gd name="T5" fmla="*/ 2147483647 h 71"/>
                <a:gd name="T6" fmla="*/ 2147483647 w 41"/>
                <a:gd name="T7" fmla="*/ 2147483647 h 71"/>
                <a:gd name="T8" fmla="*/ 2147483647 w 41"/>
                <a:gd name="T9" fmla="*/ 2147483647 h 71"/>
                <a:gd name="T10" fmla="*/ 2147483647 w 41"/>
                <a:gd name="T11" fmla="*/ 2147483647 h 71"/>
                <a:gd name="T12" fmla="*/ 2147483647 w 41"/>
                <a:gd name="T13" fmla="*/ 2147483647 h 71"/>
                <a:gd name="T14" fmla="*/ 2147483647 w 41"/>
                <a:gd name="T15" fmla="*/ 2147483647 h 71"/>
                <a:gd name="T16" fmla="*/ 2147483647 w 41"/>
                <a:gd name="T17" fmla="*/ 2147483647 h 71"/>
                <a:gd name="T18" fmla="*/ 2147483647 w 41"/>
                <a:gd name="T19" fmla="*/ 2147483647 h 71"/>
                <a:gd name="T20" fmla="*/ 2147483647 w 41"/>
                <a:gd name="T21" fmla="*/ 2147483647 h 71"/>
                <a:gd name="T22" fmla="*/ 2147483647 w 41"/>
                <a:gd name="T23" fmla="*/ 2147483647 h 71"/>
                <a:gd name="T24" fmla="*/ 2147483647 w 41"/>
                <a:gd name="T25" fmla="*/ 2147483647 h 71"/>
                <a:gd name="T26" fmla="*/ 2147483647 w 41"/>
                <a:gd name="T27" fmla="*/ 2147483647 h 71"/>
                <a:gd name="T28" fmla="*/ 2147483647 w 41"/>
                <a:gd name="T29" fmla="*/ 2147483647 h 71"/>
                <a:gd name="T30" fmla="*/ 2147483647 w 41"/>
                <a:gd name="T31" fmla="*/ 2147483647 h 71"/>
                <a:gd name="T32" fmla="*/ 2147483647 w 41"/>
                <a:gd name="T33" fmla="*/ 2147483647 h 71"/>
                <a:gd name="T34" fmla="*/ 0 w 41"/>
                <a:gd name="T35" fmla="*/ 2147483647 h 71"/>
                <a:gd name="T36" fmla="*/ 0 w 41"/>
                <a:gd name="T37" fmla="*/ 2147483647 h 71"/>
                <a:gd name="T38" fmla="*/ 2147483647 w 41"/>
                <a:gd name="T39" fmla="*/ 0 h 71"/>
                <a:gd name="T40" fmla="*/ 2147483647 w 41"/>
                <a:gd name="T41" fmla="*/ 2147483647 h 7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1"/>
                <a:gd name="T64" fmla="*/ 0 h 71"/>
                <a:gd name="T65" fmla="*/ 41 w 41"/>
                <a:gd name="T66" fmla="*/ 71 h 7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1" h="71">
                  <a:moveTo>
                    <a:pt x="6" y="2"/>
                  </a:moveTo>
                  <a:lnTo>
                    <a:pt x="7" y="2"/>
                  </a:lnTo>
                  <a:lnTo>
                    <a:pt x="11" y="5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14" y="28"/>
                  </a:lnTo>
                  <a:lnTo>
                    <a:pt x="22" y="43"/>
                  </a:lnTo>
                  <a:lnTo>
                    <a:pt x="41" y="68"/>
                  </a:lnTo>
                  <a:lnTo>
                    <a:pt x="34" y="69"/>
                  </a:lnTo>
                  <a:lnTo>
                    <a:pt x="25" y="71"/>
                  </a:lnTo>
                  <a:lnTo>
                    <a:pt x="22" y="66"/>
                  </a:lnTo>
                  <a:lnTo>
                    <a:pt x="18" y="62"/>
                  </a:lnTo>
                  <a:lnTo>
                    <a:pt x="16" y="64"/>
                  </a:lnTo>
                  <a:lnTo>
                    <a:pt x="14" y="64"/>
                  </a:lnTo>
                  <a:lnTo>
                    <a:pt x="6" y="43"/>
                  </a:lnTo>
                  <a:lnTo>
                    <a:pt x="0" y="19"/>
                  </a:lnTo>
                  <a:lnTo>
                    <a:pt x="0" y="7"/>
                  </a:lnTo>
                  <a:lnTo>
                    <a:pt x="2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76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20" name="Freeform 227"/>
            <p:cNvSpPr/>
            <p:nvPr/>
          </p:nvSpPr>
          <p:spPr bwMode="auto">
            <a:xfrm>
              <a:off x="2276475" y="4594225"/>
              <a:ext cx="12700" cy="3175"/>
            </a:xfrm>
            <a:custGeom>
              <a:avLst/>
              <a:gdLst>
                <a:gd name="T0" fmla="*/ 0 w 8"/>
                <a:gd name="T1" fmla="*/ 2147483647 h 2"/>
                <a:gd name="T2" fmla="*/ 2147483647 w 8"/>
                <a:gd name="T3" fmla="*/ 0 h 2"/>
                <a:gd name="T4" fmla="*/ 2147483647 w 8"/>
                <a:gd name="T5" fmla="*/ 0 h 2"/>
                <a:gd name="T6" fmla="*/ 0 w 8"/>
                <a:gd name="T7" fmla="*/ 2147483647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2"/>
                <a:gd name="T14" fmla="*/ 8 w 8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2">
                  <a:moveTo>
                    <a:pt x="0" y="2"/>
                  </a:moveTo>
                  <a:lnTo>
                    <a:pt x="2" y="0"/>
                  </a:lnTo>
                  <a:lnTo>
                    <a:pt x="8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21" name="Freeform 228"/>
            <p:cNvSpPr/>
            <p:nvPr/>
          </p:nvSpPr>
          <p:spPr bwMode="auto">
            <a:xfrm>
              <a:off x="3167063" y="4608513"/>
              <a:ext cx="20637" cy="28575"/>
            </a:xfrm>
            <a:custGeom>
              <a:avLst/>
              <a:gdLst>
                <a:gd name="T0" fmla="*/ 2147483647 w 13"/>
                <a:gd name="T1" fmla="*/ 0 h 18"/>
                <a:gd name="T2" fmla="*/ 2147483647 w 13"/>
                <a:gd name="T3" fmla="*/ 2147483647 h 18"/>
                <a:gd name="T4" fmla="*/ 2147483647 w 13"/>
                <a:gd name="T5" fmla="*/ 2147483647 h 18"/>
                <a:gd name="T6" fmla="*/ 0 w 13"/>
                <a:gd name="T7" fmla="*/ 2147483647 h 18"/>
                <a:gd name="T8" fmla="*/ 0 w 13"/>
                <a:gd name="T9" fmla="*/ 2147483647 h 18"/>
                <a:gd name="T10" fmla="*/ 2147483647 w 13"/>
                <a:gd name="T11" fmla="*/ 2147483647 h 18"/>
                <a:gd name="T12" fmla="*/ 2147483647 w 13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18"/>
                <a:gd name="T23" fmla="*/ 13 w 13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18">
                  <a:moveTo>
                    <a:pt x="13" y="0"/>
                  </a:moveTo>
                  <a:lnTo>
                    <a:pt x="9" y="11"/>
                  </a:lnTo>
                  <a:lnTo>
                    <a:pt x="2" y="18"/>
                  </a:lnTo>
                  <a:lnTo>
                    <a:pt x="0" y="9"/>
                  </a:lnTo>
                  <a:lnTo>
                    <a:pt x="0" y="5"/>
                  </a:lnTo>
                  <a:lnTo>
                    <a:pt x="4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22" name="Freeform 229"/>
            <p:cNvSpPr/>
            <p:nvPr/>
          </p:nvSpPr>
          <p:spPr bwMode="auto">
            <a:xfrm>
              <a:off x="2081213" y="4611688"/>
              <a:ext cx="533400" cy="322262"/>
            </a:xfrm>
            <a:custGeom>
              <a:avLst/>
              <a:gdLst>
                <a:gd name="T0" fmla="*/ 2147483647 w 336"/>
                <a:gd name="T1" fmla="*/ 2147483647 h 203"/>
                <a:gd name="T2" fmla="*/ 2147483647 w 336"/>
                <a:gd name="T3" fmla="*/ 2147483647 h 203"/>
                <a:gd name="T4" fmla="*/ 2147483647 w 336"/>
                <a:gd name="T5" fmla="*/ 2147483647 h 203"/>
                <a:gd name="T6" fmla="*/ 2147483647 w 336"/>
                <a:gd name="T7" fmla="*/ 2147483647 h 203"/>
                <a:gd name="T8" fmla="*/ 2147483647 w 336"/>
                <a:gd name="T9" fmla="*/ 2147483647 h 203"/>
                <a:gd name="T10" fmla="*/ 2147483647 w 336"/>
                <a:gd name="T11" fmla="*/ 2147483647 h 203"/>
                <a:gd name="T12" fmla="*/ 2147483647 w 336"/>
                <a:gd name="T13" fmla="*/ 2147483647 h 203"/>
                <a:gd name="T14" fmla="*/ 2147483647 w 336"/>
                <a:gd name="T15" fmla="*/ 2147483647 h 203"/>
                <a:gd name="T16" fmla="*/ 2147483647 w 336"/>
                <a:gd name="T17" fmla="*/ 2147483647 h 203"/>
                <a:gd name="T18" fmla="*/ 2147483647 w 336"/>
                <a:gd name="T19" fmla="*/ 2147483647 h 203"/>
                <a:gd name="T20" fmla="*/ 2147483647 w 336"/>
                <a:gd name="T21" fmla="*/ 2147483647 h 203"/>
                <a:gd name="T22" fmla="*/ 2147483647 w 336"/>
                <a:gd name="T23" fmla="*/ 2147483647 h 203"/>
                <a:gd name="T24" fmla="*/ 2147483647 w 336"/>
                <a:gd name="T25" fmla="*/ 2147483647 h 203"/>
                <a:gd name="T26" fmla="*/ 2147483647 w 336"/>
                <a:gd name="T27" fmla="*/ 2147483647 h 203"/>
                <a:gd name="T28" fmla="*/ 2147483647 w 336"/>
                <a:gd name="T29" fmla="*/ 2147483647 h 203"/>
                <a:gd name="T30" fmla="*/ 2147483647 w 336"/>
                <a:gd name="T31" fmla="*/ 2147483647 h 203"/>
                <a:gd name="T32" fmla="*/ 2147483647 w 336"/>
                <a:gd name="T33" fmla="*/ 2147483647 h 203"/>
                <a:gd name="T34" fmla="*/ 2147483647 w 336"/>
                <a:gd name="T35" fmla="*/ 2147483647 h 203"/>
                <a:gd name="T36" fmla="*/ 2147483647 w 336"/>
                <a:gd name="T37" fmla="*/ 2147483647 h 203"/>
                <a:gd name="T38" fmla="*/ 2147483647 w 336"/>
                <a:gd name="T39" fmla="*/ 2147483647 h 203"/>
                <a:gd name="T40" fmla="*/ 2147483647 w 336"/>
                <a:gd name="T41" fmla="*/ 2147483647 h 203"/>
                <a:gd name="T42" fmla="*/ 2147483647 w 336"/>
                <a:gd name="T43" fmla="*/ 2147483647 h 203"/>
                <a:gd name="T44" fmla="*/ 2147483647 w 336"/>
                <a:gd name="T45" fmla="*/ 2147483647 h 203"/>
                <a:gd name="T46" fmla="*/ 2147483647 w 336"/>
                <a:gd name="T47" fmla="*/ 2147483647 h 203"/>
                <a:gd name="T48" fmla="*/ 2147483647 w 336"/>
                <a:gd name="T49" fmla="*/ 2147483647 h 203"/>
                <a:gd name="T50" fmla="*/ 2147483647 w 336"/>
                <a:gd name="T51" fmla="*/ 2147483647 h 203"/>
                <a:gd name="T52" fmla="*/ 2147483647 w 336"/>
                <a:gd name="T53" fmla="*/ 2147483647 h 203"/>
                <a:gd name="T54" fmla="*/ 2147483647 w 336"/>
                <a:gd name="T55" fmla="*/ 2147483647 h 203"/>
                <a:gd name="T56" fmla="*/ 2147483647 w 336"/>
                <a:gd name="T57" fmla="*/ 2147483647 h 203"/>
                <a:gd name="T58" fmla="*/ 2147483647 w 336"/>
                <a:gd name="T59" fmla="*/ 2147483647 h 203"/>
                <a:gd name="T60" fmla="*/ 2147483647 w 336"/>
                <a:gd name="T61" fmla="*/ 2147483647 h 203"/>
                <a:gd name="T62" fmla="*/ 2147483647 w 336"/>
                <a:gd name="T63" fmla="*/ 2147483647 h 203"/>
                <a:gd name="T64" fmla="*/ 2147483647 w 336"/>
                <a:gd name="T65" fmla="*/ 2147483647 h 203"/>
                <a:gd name="T66" fmla="*/ 2147483647 w 336"/>
                <a:gd name="T67" fmla="*/ 2147483647 h 203"/>
                <a:gd name="T68" fmla="*/ 2147483647 w 336"/>
                <a:gd name="T69" fmla="*/ 2147483647 h 203"/>
                <a:gd name="T70" fmla="*/ 2147483647 w 336"/>
                <a:gd name="T71" fmla="*/ 2147483647 h 203"/>
                <a:gd name="T72" fmla="*/ 2147483647 w 336"/>
                <a:gd name="T73" fmla="*/ 0 h 20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36"/>
                <a:gd name="T112" fmla="*/ 0 h 203"/>
                <a:gd name="T113" fmla="*/ 336 w 336"/>
                <a:gd name="T114" fmla="*/ 203 h 20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36" h="203">
                  <a:moveTo>
                    <a:pt x="254" y="0"/>
                  </a:moveTo>
                  <a:lnTo>
                    <a:pt x="253" y="3"/>
                  </a:lnTo>
                  <a:lnTo>
                    <a:pt x="240" y="28"/>
                  </a:lnTo>
                  <a:lnTo>
                    <a:pt x="231" y="53"/>
                  </a:lnTo>
                  <a:lnTo>
                    <a:pt x="226" y="57"/>
                  </a:lnTo>
                  <a:lnTo>
                    <a:pt x="228" y="62"/>
                  </a:lnTo>
                  <a:lnTo>
                    <a:pt x="230" y="73"/>
                  </a:lnTo>
                  <a:lnTo>
                    <a:pt x="231" y="75"/>
                  </a:lnTo>
                  <a:lnTo>
                    <a:pt x="230" y="77"/>
                  </a:lnTo>
                  <a:lnTo>
                    <a:pt x="235" y="102"/>
                  </a:lnTo>
                  <a:lnTo>
                    <a:pt x="238" y="114"/>
                  </a:lnTo>
                  <a:lnTo>
                    <a:pt x="246" y="125"/>
                  </a:lnTo>
                  <a:lnTo>
                    <a:pt x="249" y="130"/>
                  </a:lnTo>
                  <a:lnTo>
                    <a:pt x="253" y="134"/>
                  </a:lnTo>
                  <a:lnTo>
                    <a:pt x="265" y="139"/>
                  </a:lnTo>
                  <a:lnTo>
                    <a:pt x="281" y="143"/>
                  </a:lnTo>
                  <a:lnTo>
                    <a:pt x="297" y="144"/>
                  </a:lnTo>
                  <a:lnTo>
                    <a:pt x="300" y="141"/>
                  </a:lnTo>
                  <a:lnTo>
                    <a:pt x="316" y="164"/>
                  </a:lnTo>
                  <a:lnTo>
                    <a:pt x="336" y="187"/>
                  </a:lnTo>
                  <a:lnTo>
                    <a:pt x="334" y="193"/>
                  </a:lnTo>
                  <a:lnTo>
                    <a:pt x="331" y="196"/>
                  </a:lnTo>
                  <a:lnTo>
                    <a:pt x="323" y="203"/>
                  </a:lnTo>
                  <a:lnTo>
                    <a:pt x="309" y="189"/>
                  </a:lnTo>
                  <a:lnTo>
                    <a:pt x="302" y="182"/>
                  </a:lnTo>
                  <a:lnTo>
                    <a:pt x="299" y="173"/>
                  </a:lnTo>
                  <a:lnTo>
                    <a:pt x="283" y="164"/>
                  </a:lnTo>
                  <a:lnTo>
                    <a:pt x="254" y="159"/>
                  </a:lnTo>
                  <a:lnTo>
                    <a:pt x="238" y="159"/>
                  </a:lnTo>
                  <a:lnTo>
                    <a:pt x="224" y="162"/>
                  </a:lnTo>
                  <a:lnTo>
                    <a:pt x="221" y="160"/>
                  </a:lnTo>
                  <a:lnTo>
                    <a:pt x="217" y="159"/>
                  </a:lnTo>
                  <a:lnTo>
                    <a:pt x="212" y="153"/>
                  </a:lnTo>
                  <a:lnTo>
                    <a:pt x="168" y="119"/>
                  </a:lnTo>
                  <a:lnTo>
                    <a:pt x="152" y="112"/>
                  </a:lnTo>
                  <a:lnTo>
                    <a:pt x="150" y="114"/>
                  </a:lnTo>
                  <a:lnTo>
                    <a:pt x="150" y="118"/>
                  </a:lnTo>
                  <a:lnTo>
                    <a:pt x="152" y="121"/>
                  </a:lnTo>
                  <a:lnTo>
                    <a:pt x="154" y="128"/>
                  </a:lnTo>
                  <a:lnTo>
                    <a:pt x="146" y="130"/>
                  </a:lnTo>
                  <a:lnTo>
                    <a:pt x="139" y="128"/>
                  </a:lnTo>
                  <a:lnTo>
                    <a:pt x="139" y="130"/>
                  </a:lnTo>
                  <a:lnTo>
                    <a:pt x="79" y="127"/>
                  </a:lnTo>
                  <a:lnTo>
                    <a:pt x="79" y="128"/>
                  </a:lnTo>
                  <a:lnTo>
                    <a:pt x="0" y="128"/>
                  </a:lnTo>
                  <a:lnTo>
                    <a:pt x="3" y="73"/>
                  </a:lnTo>
                  <a:lnTo>
                    <a:pt x="3" y="71"/>
                  </a:lnTo>
                  <a:lnTo>
                    <a:pt x="5" y="61"/>
                  </a:lnTo>
                  <a:lnTo>
                    <a:pt x="8" y="39"/>
                  </a:lnTo>
                  <a:lnTo>
                    <a:pt x="12" y="30"/>
                  </a:lnTo>
                  <a:lnTo>
                    <a:pt x="15" y="32"/>
                  </a:lnTo>
                  <a:lnTo>
                    <a:pt x="19" y="32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8" y="27"/>
                  </a:lnTo>
                  <a:lnTo>
                    <a:pt x="31" y="27"/>
                  </a:lnTo>
                  <a:lnTo>
                    <a:pt x="35" y="28"/>
                  </a:lnTo>
                  <a:lnTo>
                    <a:pt x="40" y="27"/>
                  </a:lnTo>
                  <a:lnTo>
                    <a:pt x="62" y="25"/>
                  </a:lnTo>
                  <a:lnTo>
                    <a:pt x="65" y="25"/>
                  </a:lnTo>
                  <a:lnTo>
                    <a:pt x="69" y="25"/>
                  </a:lnTo>
                  <a:lnTo>
                    <a:pt x="70" y="23"/>
                  </a:lnTo>
                  <a:lnTo>
                    <a:pt x="74" y="25"/>
                  </a:lnTo>
                  <a:lnTo>
                    <a:pt x="83" y="21"/>
                  </a:lnTo>
                  <a:lnTo>
                    <a:pt x="102" y="19"/>
                  </a:lnTo>
                  <a:lnTo>
                    <a:pt x="109" y="19"/>
                  </a:lnTo>
                  <a:lnTo>
                    <a:pt x="116" y="16"/>
                  </a:lnTo>
                  <a:lnTo>
                    <a:pt x="184" y="7"/>
                  </a:lnTo>
                  <a:lnTo>
                    <a:pt x="200" y="7"/>
                  </a:lnTo>
                  <a:lnTo>
                    <a:pt x="230" y="5"/>
                  </a:lnTo>
                  <a:lnTo>
                    <a:pt x="231" y="7"/>
                  </a:lnTo>
                  <a:lnTo>
                    <a:pt x="238" y="9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23" name="Freeform 230"/>
            <p:cNvSpPr/>
            <p:nvPr/>
          </p:nvSpPr>
          <p:spPr bwMode="auto">
            <a:xfrm>
              <a:off x="1096963" y="4616450"/>
              <a:ext cx="573087" cy="334963"/>
            </a:xfrm>
            <a:custGeom>
              <a:avLst/>
              <a:gdLst>
                <a:gd name="T0" fmla="*/ 2147483647 w 361"/>
                <a:gd name="T1" fmla="*/ 2147483647 h 211"/>
                <a:gd name="T2" fmla="*/ 2147483647 w 361"/>
                <a:gd name="T3" fmla="*/ 2147483647 h 211"/>
                <a:gd name="T4" fmla="*/ 2147483647 w 361"/>
                <a:gd name="T5" fmla="*/ 2147483647 h 211"/>
                <a:gd name="T6" fmla="*/ 2147483647 w 361"/>
                <a:gd name="T7" fmla="*/ 2147483647 h 211"/>
                <a:gd name="T8" fmla="*/ 2147483647 w 361"/>
                <a:gd name="T9" fmla="*/ 2147483647 h 211"/>
                <a:gd name="T10" fmla="*/ 2147483647 w 361"/>
                <a:gd name="T11" fmla="*/ 2147483647 h 211"/>
                <a:gd name="T12" fmla="*/ 2147483647 w 361"/>
                <a:gd name="T13" fmla="*/ 2147483647 h 211"/>
                <a:gd name="T14" fmla="*/ 2147483647 w 361"/>
                <a:gd name="T15" fmla="*/ 2147483647 h 211"/>
                <a:gd name="T16" fmla="*/ 2147483647 w 361"/>
                <a:gd name="T17" fmla="*/ 2147483647 h 211"/>
                <a:gd name="T18" fmla="*/ 2147483647 w 361"/>
                <a:gd name="T19" fmla="*/ 2147483647 h 211"/>
                <a:gd name="T20" fmla="*/ 2147483647 w 361"/>
                <a:gd name="T21" fmla="*/ 2147483647 h 211"/>
                <a:gd name="T22" fmla="*/ 2147483647 w 361"/>
                <a:gd name="T23" fmla="*/ 2147483647 h 211"/>
                <a:gd name="T24" fmla="*/ 2147483647 w 361"/>
                <a:gd name="T25" fmla="*/ 2147483647 h 211"/>
                <a:gd name="T26" fmla="*/ 2147483647 w 361"/>
                <a:gd name="T27" fmla="*/ 2147483647 h 211"/>
                <a:gd name="T28" fmla="*/ 2147483647 w 361"/>
                <a:gd name="T29" fmla="*/ 2147483647 h 211"/>
                <a:gd name="T30" fmla="*/ 2147483647 w 361"/>
                <a:gd name="T31" fmla="*/ 2147483647 h 211"/>
                <a:gd name="T32" fmla="*/ 2147483647 w 361"/>
                <a:gd name="T33" fmla="*/ 2147483647 h 211"/>
                <a:gd name="T34" fmla="*/ 2147483647 w 361"/>
                <a:gd name="T35" fmla="*/ 2147483647 h 211"/>
                <a:gd name="T36" fmla="*/ 2147483647 w 361"/>
                <a:gd name="T37" fmla="*/ 2147483647 h 211"/>
                <a:gd name="T38" fmla="*/ 2147483647 w 361"/>
                <a:gd name="T39" fmla="*/ 2147483647 h 211"/>
                <a:gd name="T40" fmla="*/ 2147483647 w 361"/>
                <a:gd name="T41" fmla="*/ 2147483647 h 211"/>
                <a:gd name="T42" fmla="*/ 2147483647 w 361"/>
                <a:gd name="T43" fmla="*/ 2147483647 h 211"/>
                <a:gd name="T44" fmla="*/ 2147483647 w 361"/>
                <a:gd name="T45" fmla="*/ 2147483647 h 211"/>
                <a:gd name="T46" fmla="*/ 2147483647 w 361"/>
                <a:gd name="T47" fmla="*/ 2147483647 h 211"/>
                <a:gd name="T48" fmla="*/ 2147483647 w 361"/>
                <a:gd name="T49" fmla="*/ 2147483647 h 211"/>
                <a:gd name="T50" fmla="*/ 2147483647 w 361"/>
                <a:gd name="T51" fmla="*/ 2147483647 h 211"/>
                <a:gd name="T52" fmla="*/ 2147483647 w 361"/>
                <a:gd name="T53" fmla="*/ 2147483647 h 211"/>
                <a:gd name="T54" fmla="*/ 2147483647 w 361"/>
                <a:gd name="T55" fmla="*/ 2147483647 h 211"/>
                <a:gd name="T56" fmla="*/ 2147483647 w 361"/>
                <a:gd name="T57" fmla="*/ 2147483647 h 211"/>
                <a:gd name="T58" fmla="*/ 2147483647 w 361"/>
                <a:gd name="T59" fmla="*/ 2147483647 h 211"/>
                <a:gd name="T60" fmla="*/ 2147483647 w 361"/>
                <a:gd name="T61" fmla="*/ 2147483647 h 211"/>
                <a:gd name="T62" fmla="*/ 2147483647 w 361"/>
                <a:gd name="T63" fmla="*/ 2147483647 h 211"/>
                <a:gd name="T64" fmla="*/ 2147483647 w 361"/>
                <a:gd name="T65" fmla="*/ 2147483647 h 211"/>
                <a:gd name="T66" fmla="*/ 2147483647 w 361"/>
                <a:gd name="T67" fmla="*/ 2147483647 h 211"/>
                <a:gd name="T68" fmla="*/ 2147483647 w 361"/>
                <a:gd name="T69" fmla="*/ 2147483647 h 211"/>
                <a:gd name="T70" fmla="*/ 2147483647 w 361"/>
                <a:gd name="T71" fmla="*/ 2147483647 h 211"/>
                <a:gd name="T72" fmla="*/ 2147483647 w 361"/>
                <a:gd name="T73" fmla="*/ 2147483647 h 211"/>
                <a:gd name="T74" fmla="*/ 2147483647 w 361"/>
                <a:gd name="T75" fmla="*/ 2147483647 h 211"/>
                <a:gd name="T76" fmla="*/ 2147483647 w 361"/>
                <a:gd name="T77" fmla="*/ 2147483647 h 211"/>
                <a:gd name="T78" fmla="*/ 2147483647 w 361"/>
                <a:gd name="T79" fmla="*/ 2147483647 h 211"/>
                <a:gd name="T80" fmla="*/ 2147483647 w 361"/>
                <a:gd name="T81" fmla="*/ 2147483647 h 211"/>
                <a:gd name="T82" fmla="*/ 2147483647 w 361"/>
                <a:gd name="T83" fmla="*/ 2147483647 h 211"/>
                <a:gd name="T84" fmla="*/ 2147483647 w 361"/>
                <a:gd name="T85" fmla="*/ 2147483647 h 211"/>
                <a:gd name="T86" fmla="*/ 2147483647 w 361"/>
                <a:gd name="T87" fmla="*/ 2147483647 h 211"/>
                <a:gd name="T88" fmla="*/ 2147483647 w 361"/>
                <a:gd name="T89" fmla="*/ 2147483647 h 211"/>
                <a:gd name="T90" fmla="*/ 2147483647 w 361"/>
                <a:gd name="T91" fmla="*/ 2147483647 h 211"/>
                <a:gd name="T92" fmla="*/ 2147483647 w 361"/>
                <a:gd name="T93" fmla="*/ 2147483647 h 211"/>
                <a:gd name="T94" fmla="*/ 2147483647 w 361"/>
                <a:gd name="T95" fmla="*/ 2147483647 h 211"/>
                <a:gd name="T96" fmla="*/ 2147483647 w 361"/>
                <a:gd name="T97" fmla="*/ 0 h 2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61"/>
                <a:gd name="T148" fmla="*/ 0 h 211"/>
                <a:gd name="T149" fmla="*/ 361 w 361"/>
                <a:gd name="T150" fmla="*/ 211 h 21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61" h="211">
                  <a:moveTo>
                    <a:pt x="266" y="15"/>
                  </a:moveTo>
                  <a:lnTo>
                    <a:pt x="264" y="24"/>
                  </a:lnTo>
                  <a:lnTo>
                    <a:pt x="260" y="31"/>
                  </a:lnTo>
                  <a:lnTo>
                    <a:pt x="262" y="34"/>
                  </a:lnTo>
                  <a:lnTo>
                    <a:pt x="262" y="38"/>
                  </a:lnTo>
                  <a:lnTo>
                    <a:pt x="260" y="41"/>
                  </a:lnTo>
                  <a:lnTo>
                    <a:pt x="262" y="45"/>
                  </a:lnTo>
                  <a:lnTo>
                    <a:pt x="262" y="49"/>
                  </a:lnTo>
                  <a:lnTo>
                    <a:pt x="259" y="56"/>
                  </a:lnTo>
                  <a:lnTo>
                    <a:pt x="251" y="84"/>
                  </a:lnTo>
                  <a:lnTo>
                    <a:pt x="250" y="84"/>
                  </a:lnTo>
                  <a:lnTo>
                    <a:pt x="251" y="100"/>
                  </a:lnTo>
                  <a:lnTo>
                    <a:pt x="255" y="113"/>
                  </a:lnTo>
                  <a:lnTo>
                    <a:pt x="262" y="125"/>
                  </a:lnTo>
                  <a:lnTo>
                    <a:pt x="282" y="147"/>
                  </a:lnTo>
                  <a:lnTo>
                    <a:pt x="289" y="150"/>
                  </a:lnTo>
                  <a:lnTo>
                    <a:pt x="292" y="152"/>
                  </a:lnTo>
                  <a:lnTo>
                    <a:pt x="296" y="149"/>
                  </a:lnTo>
                  <a:lnTo>
                    <a:pt x="305" y="149"/>
                  </a:lnTo>
                  <a:lnTo>
                    <a:pt x="313" y="150"/>
                  </a:lnTo>
                  <a:lnTo>
                    <a:pt x="326" y="161"/>
                  </a:lnTo>
                  <a:lnTo>
                    <a:pt x="345" y="190"/>
                  </a:lnTo>
                  <a:lnTo>
                    <a:pt x="361" y="202"/>
                  </a:lnTo>
                  <a:lnTo>
                    <a:pt x="342" y="211"/>
                  </a:lnTo>
                  <a:lnTo>
                    <a:pt x="317" y="188"/>
                  </a:lnTo>
                  <a:lnTo>
                    <a:pt x="305" y="177"/>
                  </a:lnTo>
                  <a:lnTo>
                    <a:pt x="290" y="172"/>
                  </a:lnTo>
                  <a:lnTo>
                    <a:pt x="255" y="170"/>
                  </a:lnTo>
                  <a:lnTo>
                    <a:pt x="221" y="170"/>
                  </a:lnTo>
                  <a:lnTo>
                    <a:pt x="209" y="161"/>
                  </a:lnTo>
                  <a:lnTo>
                    <a:pt x="195" y="152"/>
                  </a:lnTo>
                  <a:lnTo>
                    <a:pt x="167" y="132"/>
                  </a:lnTo>
                  <a:lnTo>
                    <a:pt x="165" y="136"/>
                  </a:lnTo>
                  <a:lnTo>
                    <a:pt x="165" y="138"/>
                  </a:lnTo>
                  <a:lnTo>
                    <a:pt x="167" y="141"/>
                  </a:lnTo>
                  <a:lnTo>
                    <a:pt x="165" y="145"/>
                  </a:lnTo>
                  <a:lnTo>
                    <a:pt x="168" y="150"/>
                  </a:lnTo>
                  <a:lnTo>
                    <a:pt x="167" y="152"/>
                  </a:lnTo>
                  <a:lnTo>
                    <a:pt x="168" y="152"/>
                  </a:lnTo>
                  <a:lnTo>
                    <a:pt x="145" y="152"/>
                  </a:lnTo>
                  <a:lnTo>
                    <a:pt x="124" y="154"/>
                  </a:lnTo>
                  <a:lnTo>
                    <a:pt x="108" y="157"/>
                  </a:lnTo>
                  <a:lnTo>
                    <a:pt x="94" y="156"/>
                  </a:lnTo>
                  <a:lnTo>
                    <a:pt x="80" y="157"/>
                  </a:lnTo>
                  <a:lnTo>
                    <a:pt x="66" y="157"/>
                  </a:lnTo>
                  <a:lnTo>
                    <a:pt x="64" y="157"/>
                  </a:lnTo>
                  <a:lnTo>
                    <a:pt x="57" y="156"/>
                  </a:lnTo>
                  <a:lnTo>
                    <a:pt x="50" y="157"/>
                  </a:lnTo>
                  <a:lnTo>
                    <a:pt x="11" y="161"/>
                  </a:lnTo>
                  <a:lnTo>
                    <a:pt x="4" y="161"/>
                  </a:lnTo>
                  <a:lnTo>
                    <a:pt x="2" y="161"/>
                  </a:lnTo>
                  <a:lnTo>
                    <a:pt x="0" y="161"/>
                  </a:lnTo>
                  <a:lnTo>
                    <a:pt x="2" y="159"/>
                  </a:lnTo>
                  <a:lnTo>
                    <a:pt x="0" y="159"/>
                  </a:lnTo>
                  <a:lnTo>
                    <a:pt x="2" y="157"/>
                  </a:lnTo>
                  <a:lnTo>
                    <a:pt x="0" y="156"/>
                  </a:lnTo>
                  <a:lnTo>
                    <a:pt x="2" y="154"/>
                  </a:lnTo>
                  <a:lnTo>
                    <a:pt x="0" y="154"/>
                  </a:lnTo>
                  <a:lnTo>
                    <a:pt x="2" y="150"/>
                  </a:lnTo>
                  <a:lnTo>
                    <a:pt x="2" y="147"/>
                  </a:lnTo>
                  <a:lnTo>
                    <a:pt x="4" y="143"/>
                  </a:lnTo>
                  <a:lnTo>
                    <a:pt x="4" y="140"/>
                  </a:lnTo>
                  <a:lnTo>
                    <a:pt x="4" y="136"/>
                  </a:lnTo>
                  <a:lnTo>
                    <a:pt x="7" y="132"/>
                  </a:lnTo>
                  <a:lnTo>
                    <a:pt x="9" y="122"/>
                  </a:lnTo>
                  <a:lnTo>
                    <a:pt x="7" y="120"/>
                  </a:lnTo>
                  <a:lnTo>
                    <a:pt x="11" y="111"/>
                  </a:lnTo>
                  <a:lnTo>
                    <a:pt x="13" y="97"/>
                  </a:lnTo>
                  <a:lnTo>
                    <a:pt x="13" y="82"/>
                  </a:lnTo>
                  <a:lnTo>
                    <a:pt x="13" y="77"/>
                  </a:lnTo>
                  <a:lnTo>
                    <a:pt x="13" y="66"/>
                  </a:lnTo>
                  <a:lnTo>
                    <a:pt x="20" y="66"/>
                  </a:lnTo>
                  <a:lnTo>
                    <a:pt x="25" y="63"/>
                  </a:lnTo>
                  <a:lnTo>
                    <a:pt x="36" y="63"/>
                  </a:lnTo>
                  <a:lnTo>
                    <a:pt x="46" y="58"/>
                  </a:lnTo>
                  <a:lnTo>
                    <a:pt x="57" y="58"/>
                  </a:lnTo>
                  <a:lnTo>
                    <a:pt x="62" y="58"/>
                  </a:lnTo>
                  <a:lnTo>
                    <a:pt x="67" y="56"/>
                  </a:lnTo>
                  <a:lnTo>
                    <a:pt x="73" y="56"/>
                  </a:lnTo>
                  <a:lnTo>
                    <a:pt x="78" y="54"/>
                  </a:lnTo>
                  <a:lnTo>
                    <a:pt x="85" y="54"/>
                  </a:lnTo>
                  <a:lnTo>
                    <a:pt x="115" y="50"/>
                  </a:lnTo>
                  <a:lnTo>
                    <a:pt x="129" y="49"/>
                  </a:lnTo>
                  <a:lnTo>
                    <a:pt x="144" y="43"/>
                  </a:lnTo>
                  <a:lnTo>
                    <a:pt x="154" y="43"/>
                  </a:lnTo>
                  <a:lnTo>
                    <a:pt x="179" y="41"/>
                  </a:lnTo>
                  <a:lnTo>
                    <a:pt x="202" y="38"/>
                  </a:lnTo>
                  <a:lnTo>
                    <a:pt x="209" y="38"/>
                  </a:lnTo>
                  <a:lnTo>
                    <a:pt x="214" y="36"/>
                  </a:lnTo>
                  <a:lnTo>
                    <a:pt x="225" y="31"/>
                  </a:lnTo>
                  <a:lnTo>
                    <a:pt x="230" y="31"/>
                  </a:lnTo>
                  <a:lnTo>
                    <a:pt x="230" y="29"/>
                  </a:lnTo>
                  <a:lnTo>
                    <a:pt x="230" y="31"/>
                  </a:lnTo>
                  <a:lnTo>
                    <a:pt x="248" y="18"/>
                  </a:lnTo>
                  <a:lnTo>
                    <a:pt x="262" y="2"/>
                  </a:lnTo>
                  <a:lnTo>
                    <a:pt x="267" y="0"/>
                  </a:lnTo>
                  <a:lnTo>
                    <a:pt x="266" y="15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24" name="Freeform 231"/>
            <p:cNvSpPr/>
            <p:nvPr/>
          </p:nvSpPr>
          <p:spPr bwMode="auto">
            <a:xfrm>
              <a:off x="3265488" y="4616450"/>
              <a:ext cx="46037" cy="46038"/>
            </a:xfrm>
            <a:custGeom>
              <a:avLst/>
              <a:gdLst>
                <a:gd name="T0" fmla="*/ 2147483647 w 29"/>
                <a:gd name="T1" fmla="*/ 0 h 29"/>
                <a:gd name="T2" fmla="*/ 2147483647 w 29"/>
                <a:gd name="T3" fmla="*/ 2147483647 h 29"/>
                <a:gd name="T4" fmla="*/ 0 w 29"/>
                <a:gd name="T5" fmla="*/ 2147483647 h 29"/>
                <a:gd name="T6" fmla="*/ 2147483647 w 29"/>
                <a:gd name="T7" fmla="*/ 2147483647 h 29"/>
                <a:gd name="T8" fmla="*/ 2147483647 w 29"/>
                <a:gd name="T9" fmla="*/ 2147483647 h 29"/>
                <a:gd name="T10" fmla="*/ 2147483647 w 29"/>
                <a:gd name="T11" fmla="*/ 0 h 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9"/>
                <a:gd name="T20" fmla="*/ 29 w 29"/>
                <a:gd name="T21" fmla="*/ 29 h 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9">
                  <a:moveTo>
                    <a:pt x="29" y="0"/>
                  </a:moveTo>
                  <a:lnTo>
                    <a:pt x="16" y="16"/>
                  </a:lnTo>
                  <a:lnTo>
                    <a:pt x="0" y="29"/>
                  </a:lnTo>
                  <a:lnTo>
                    <a:pt x="15" y="13"/>
                  </a:lnTo>
                  <a:lnTo>
                    <a:pt x="22" y="6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25" name="Freeform 232"/>
            <p:cNvSpPr/>
            <p:nvPr/>
          </p:nvSpPr>
          <p:spPr bwMode="auto">
            <a:xfrm>
              <a:off x="2473325" y="4619625"/>
              <a:ext cx="230188" cy="303213"/>
            </a:xfrm>
            <a:custGeom>
              <a:avLst/>
              <a:gdLst>
                <a:gd name="T0" fmla="*/ 2147483647 w 145"/>
                <a:gd name="T1" fmla="*/ 0 h 191"/>
                <a:gd name="T2" fmla="*/ 2147483647 w 145"/>
                <a:gd name="T3" fmla="*/ 2147483647 h 191"/>
                <a:gd name="T4" fmla="*/ 2147483647 w 145"/>
                <a:gd name="T5" fmla="*/ 2147483647 h 191"/>
                <a:gd name="T6" fmla="*/ 2147483647 w 145"/>
                <a:gd name="T7" fmla="*/ 2147483647 h 191"/>
                <a:gd name="T8" fmla="*/ 2147483647 w 145"/>
                <a:gd name="T9" fmla="*/ 2147483647 h 191"/>
                <a:gd name="T10" fmla="*/ 2147483647 w 145"/>
                <a:gd name="T11" fmla="*/ 2147483647 h 191"/>
                <a:gd name="T12" fmla="*/ 2147483647 w 145"/>
                <a:gd name="T13" fmla="*/ 2147483647 h 191"/>
                <a:gd name="T14" fmla="*/ 2147483647 w 145"/>
                <a:gd name="T15" fmla="*/ 2147483647 h 191"/>
                <a:gd name="T16" fmla="*/ 2147483647 w 145"/>
                <a:gd name="T17" fmla="*/ 2147483647 h 191"/>
                <a:gd name="T18" fmla="*/ 2147483647 w 145"/>
                <a:gd name="T19" fmla="*/ 2147483647 h 191"/>
                <a:gd name="T20" fmla="*/ 2147483647 w 145"/>
                <a:gd name="T21" fmla="*/ 2147483647 h 191"/>
                <a:gd name="T22" fmla="*/ 2147483647 w 145"/>
                <a:gd name="T23" fmla="*/ 2147483647 h 191"/>
                <a:gd name="T24" fmla="*/ 2147483647 w 145"/>
                <a:gd name="T25" fmla="*/ 2147483647 h 191"/>
                <a:gd name="T26" fmla="*/ 2147483647 w 145"/>
                <a:gd name="T27" fmla="*/ 2147483647 h 191"/>
                <a:gd name="T28" fmla="*/ 2147483647 w 145"/>
                <a:gd name="T29" fmla="*/ 2147483647 h 191"/>
                <a:gd name="T30" fmla="*/ 2147483647 w 145"/>
                <a:gd name="T31" fmla="*/ 2147483647 h 191"/>
                <a:gd name="T32" fmla="*/ 2147483647 w 145"/>
                <a:gd name="T33" fmla="*/ 2147483647 h 191"/>
                <a:gd name="T34" fmla="*/ 2147483647 w 145"/>
                <a:gd name="T35" fmla="*/ 2147483647 h 191"/>
                <a:gd name="T36" fmla="*/ 2147483647 w 145"/>
                <a:gd name="T37" fmla="*/ 2147483647 h 191"/>
                <a:gd name="T38" fmla="*/ 2147483647 w 145"/>
                <a:gd name="T39" fmla="*/ 2147483647 h 191"/>
                <a:gd name="T40" fmla="*/ 2147483647 w 145"/>
                <a:gd name="T41" fmla="*/ 2147483647 h 191"/>
                <a:gd name="T42" fmla="*/ 2147483647 w 145"/>
                <a:gd name="T43" fmla="*/ 2147483647 h 191"/>
                <a:gd name="T44" fmla="*/ 2147483647 w 145"/>
                <a:gd name="T45" fmla="*/ 2147483647 h 191"/>
                <a:gd name="T46" fmla="*/ 2147483647 w 145"/>
                <a:gd name="T47" fmla="*/ 2147483647 h 191"/>
                <a:gd name="T48" fmla="*/ 2147483647 w 145"/>
                <a:gd name="T49" fmla="*/ 2147483647 h 191"/>
                <a:gd name="T50" fmla="*/ 2147483647 w 145"/>
                <a:gd name="T51" fmla="*/ 2147483647 h 191"/>
                <a:gd name="T52" fmla="*/ 2147483647 w 145"/>
                <a:gd name="T53" fmla="*/ 2147483647 h 191"/>
                <a:gd name="T54" fmla="*/ 2147483647 w 145"/>
                <a:gd name="T55" fmla="*/ 2147483647 h 191"/>
                <a:gd name="T56" fmla="*/ 2147483647 w 145"/>
                <a:gd name="T57" fmla="*/ 2147483647 h 191"/>
                <a:gd name="T58" fmla="*/ 2147483647 w 145"/>
                <a:gd name="T59" fmla="*/ 2147483647 h 191"/>
                <a:gd name="T60" fmla="*/ 2147483647 w 145"/>
                <a:gd name="T61" fmla="*/ 2147483647 h 191"/>
                <a:gd name="T62" fmla="*/ 2147483647 w 145"/>
                <a:gd name="T63" fmla="*/ 2147483647 h 191"/>
                <a:gd name="T64" fmla="*/ 2147483647 w 145"/>
                <a:gd name="T65" fmla="*/ 2147483647 h 191"/>
                <a:gd name="T66" fmla="*/ 2147483647 w 145"/>
                <a:gd name="T67" fmla="*/ 2147483647 h 191"/>
                <a:gd name="T68" fmla="*/ 2147483647 w 145"/>
                <a:gd name="T69" fmla="*/ 2147483647 h 191"/>
                <a:gd name="T70" fmla="*/ 2147483647 w 145"/>
                <a:gd name="T71" fmla="*/ 2147483647 h 191"/>
                <a:gd name="T72" fmla="*/ 2147483647 w 145"/>
                <a:gd name="T73" fmla="*/ 2147483647 h 191"/>
                <a:gd name="T74" fmla="*/ 2147483647 w 145"/>
                <a:gd name="T75" fmla="*/ 2147483647 h 191"/>
                <a:gd name="T76" fmla="*/ 2147483647 w 145"/>
                <a:gd name="T77" fmla="*/ 2147483647 h 191"/>
                <a:gd name="T78" fmla="*/ 2147483647 w 145"/>
                <a:gd name="T79" fmla="*/ 2147483647 h 191"/>
                <a:gd name="T80" fmla="*/ 2147483647 w 145"/>
                <a:gd name="T81" fmla="*/ 2147483647 h 191"/>
                <a:gd name="T82" fmla="*/ 0 w 145"/>
                <a:gd name="T83" fmla="*/ 2147483647 h 191"/>
                <a:gd name="T84" fmla="*/ 2147483647 w 145"/>
                <a:gd name="T85" fmla="*/ 2147483647 h 191"/>
                <a:gd name="T86" fmla="*/ 2147483647 w 145"/>
                <a:gd name="T87" fmla="*/ 2147483647 h 191"/>
                <a:gd name="T88" fmla="*/ 2147483647 w 145"/>
                <a:gd name="T89" fmla="*/ 2147483647 h 191"/>
                <a:gd name="T90" fmla="*/ 2147483647 w 145"/>
                <a:gd name="T91" fmla="*/ 2147483647 h 191"/>
                <a:gd name="T92" fmla="*/ 2147483647 w 145"/>
                <a:gd name="T93" fmla="*/ 2147483647 h 191"/>
                <a:gd name="T94" fmla="*/ 2147483647 w 145"/>
                <a:gd name="T95" fmla="*/ 2147483647 h 191"/>
                <a:gd name="T96" fmla="*/ 2147483647 w 145"/>
                <a:gd name="T97" fmla="*/ 0 h 19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5"/>
                <a:gd name="T148" fmla="*/ 0 h 191"/>
                <a:gd name="T149" fmla="*/ 145 w 145"/>
                <a:gd name="T150" fmla="*/ 191 h 19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5" h="191">
                  <a:moveTo>
                    <a:pt x="57" y="0"/>
                  </a:moveTo>
                  <a:lnTo>
                    <a:pt x="53" y="14"/>
                  </a:lnTo>
                  <a:lnTo>
                    <a:pt x="50" y="22"/>
                  </a:lnTo>
                  <a:lnTo>
                    <a:pt x="45" y="27"/>
                  </a:lnTo>
                  <a:lnTo>
                    <a:pt x="46" y="31"/>
                  </a:lnTo>
                  <a:lnTo>
                    <a:pt x="50" y="31"/>
                  </a:lnTo>
                  <a:lnTo>
                    <a:pt x="48" y="39"/>
                  </a:lnTo>
                  <a:lnTo>
                    <a:pt x="50" y="50"/>
                  </a:lnTo>
                  <a:lnTo>
                    <a:pt x="55" y="70"/>
                  </a:lnTo>
                  <a:lnTo>
                    <a:pt x="60" y="82"/>
                  </a:lnTo>
                  <a:lnTo>
                    <a:pt x="59" y="80"/>
                  </a:lnTo>
                  <a:lnTo>
                    <a:pt x="57" y="82"/>
                  </a:lnTo>
                  <a:lnTo>
                    <a:pt x="57" y="88"/>
                  </a:lnTo>
                  <a:lnTo>
                    <a:pt x="68" y="98"/>
                  </a:lnTo>
                  <a:lnTo>
                    <a:pt x="82" y="104"/>
                  </a:lnTo>
                  <a:lnTo>
                    <a:pt x="92" y="105"/>
                  </a:lnTo>
                  <a:lnTo>
                    <a:pt x="98" y="107"/>
                  </a:lnTo>
                  <a:lnTo>
                    <a:pt x="103" y="111"/>
                  </a:lnTo>
                  <a:lnTo>
                    <a:pt x="105" y="111"/>
                  </a:lnTo>
                  <a:lnTo>
                    <a:pt x="110" y="113"/>
                  </a:lnTo>
                  <a:lnTo>
                    <a:pt x="117" y="114"/>
                  </a:lnTo>
                  <a:lnTo>
                    <a:pt x="122" y="116"/>
                  </a:lnTo>
                  <a:lnTo>
                    <a:pt x="124" y="123"/>
                  </a:lnTo>
                  <a:lnTo>
                    <a:pt x="122" y="127"/>
                  </a:lnTo>
                  <a:lnTo>
                    <a:pt x="131" y="154"/>
                  </a:lnTo>
                  <a:lnTo>
                    <a:pt x="137" y="166"/>
                  </a:lnTo>
                  <a:lnTo>
                    <a:pt x="145" y="177"/>
                  </a:lnTo>
                  <a:lnTo>
                    <a:pt x="128" y="191"/>
                  </a:lnTo>
                  <a:lnTo>
                    <a:pt x="121" y="180"/>
                  </a:lnTo>
                  <a:lnTo>
                    <a:pt x="114" y="173"/>
                  </a:lnTo>
                  <a:lnTo>
                    <a:pt x="101" y="159"/>
                  </a:lnTo>
                  <a:lnTo>
                    <a:pt x="96" y="152"/>
                  </a:lnTo>
                  <a:lnTo>
                    <a:pt x="94" y="143"/>
                  </a:lnTo>
                  <a:lnTo>
                    <a:pt x="94" y="136"/>
                  </a:lnTo>
                  <a:lnTo>
                    <a:pt x="89" y="134"/>
                  </a:lnTo>
                  <a:lnTo>
                    <a:pt x="84" y="132"/>
                  </a:lnTo>
                  <a:lnTo>
                    <a:pt x="75" y="123"/>
                  </a:lnTo>
                  <a:lnTo>
                    <a:pt x="62" y="120"/>
                  </a:lnTo>
                  <a:lnTo>
                    <a:pt x="36" y="116"/>
                  </a:lnTo>
                  <a:lnTo>
                    <a:pt x="18" y="113"/>
                  </a:lnTo>
                  <a:lnTo>
                    <a:pt x="0" y="64"/>
                  </a:lnTo>
                  <a:lnTo>
                    <a:pt x="9" y="50"/>
                  </a:lnTo>
                  <a:lnTo>
                    <a:pt x="14" y="45"/>
                  </a:lnTo>
                  <a:lnTo>
                    <a:pt x="22" y="41"/>
                  </a:lnTo>
                  <a:lnTo>
                    <a:pt x="29" y="25"/>
                  </a:lnTo>
                  <a:lnTo>
                    <a:pt x="39" y="13"/>
                  </a:lnTo>
                  <a:lnTo>
                    <a:pt x="50" y="7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26" name="Freeform 233"/>
            <p:cNvSpPr/>
            <p:nvPr/>
          </p:nvSpPr>
          <p:spPr bwMode="auto">
            <a:xfrm>
              <a:off x="2906713" y="4619625"/>
              <a:ext cx="114300" cy="71438"/>
            </a:xfrm>
            <a:custGeom>
              <a:avLst/>
              <a:gdLst>
                <a:gd name="T0" fmla="*/ 2147483647 w 72"/>
                <a:gd name="T1" fmla="*/ 2147483647 h 45"/>
                <a:gd name="T2" fmla="*/ 2147483647 w 72"/>
                <a:gd name="T3" fmla="*/ 2147483647 h 45"/>
                <a:gd name="T4" fmla="*/ 2147483647 w 72"/>
                <a:gd name="T5" fmla="*/ 2147483647 h 45"/>
                <a:gd name="T6" fmla="*/ 2147483647 w 72"/>
                <a:gd name="T7" fmla="*/ 2147483647 h 45"/>
                <a:gd name="T8" fmla="*/ 2147483647 w 72"/>
                <a:gd name="T9" fmla="*/ 2147483647 h 45"/>
                <a:gd name="T10" fmla="*/ 2147483647 w 72"/>
                <a:gd name="T11" fmla="*/ 2147483647 h 45"/>
                <a:gd name="T12" fmla="*/ 2147483647 w 72"/>
                <a:gd name="T13" fmla="*/ 2147483647 h 45"/>
                <a:gd name="T14" fmla="*/ 2147483647 w 72"/>
                <a:gd name="T15" fmla="*/ 2147483647 h 45"/>
                <a:gd name="T16" fmla="*/ 2147483647 w 72"/>
                <a:gd name="T17" fmla="*/ 2147483647 h 45"/>
                <a:gd name="T18" fmla="*/ 2147483647 w 72"/>
                <a:gd name="T19" fmla="*/ 2147483647 h 45"/>
                <a:gd name="T20" fmla="*/ 2147483647 w 72"/>
                <a:gd name="T21" fmla="*/ 2147483647 h 45"/>
                <a:gd name="T22" fmla="*/ 2147483647 w 72"/>
                <a:gd name="T23" fmla="*/ 2147483647 h 45"/>
                <a:gd name="T24" fmla="*/ 0 w 72"/>
                <a:gd name="T25" fmla="*/ 2147483647 h 45"/>
                <a:gd name="T26" fmla="*/ 2147483647 w 72"/>
                <a:gd name="T27" fmla="*/ 2147483647 h 45"/>
                <a:gd name="T28" fmla="*/ 2147483647 w 72"/>
                <a:gd name="T29" fmla="*/ 0 h 45"/>
                <a:gd name="T30" fmla="*/ 2147483647 w 72"/>
                <a:gd name="T31" fmla="*/ 2147483647 h 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2"/>
                <a:gd name="T49" fmla="*/ 0 h 45"/>
                <a:gd name="T50" fmla="*/ 72 w 72"/>
                <a:gd name="T51" fmla="*/ 45 h 4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2" h="45">
                  <a:moveTo>
                    <a:pt x="12" y="6"/>
                  </a:moveTo>
                  <a:lnTo>
                    <a:pt x="28" y="11"/>
                  </a:lnTo>
                  <a:lnTo>
                    <a:pt x="33" y="16"/>
                  </a:lnTo>
                  <a:lnTo>
                    <a:pt x="39" y="22"/>
                  </a:lnTo>
                  <a:lnTo>
                    <a:pt x="46" y="22"/>
                  </a:lnTo>
                  <a:lnTo>
                    <a:pt x="49" y="16"/>
                  </a:lnTo>
                  <a:lnTo>
                    <a:pt x="49" y="14"/>
                  </a:lnTo>
                  <a:lnTo>
                    <a:pt x="53" y="14"/>
                  </a:lnTo>
                  <a:lnTo>
                    <a:pt x="62" y="27"/>
                  </a:lnTo>
                  <a:lnTo>
                    <a:pt x="72" y="38"/>
                  </a:lnTo>
                  <a:lnTo>
                    <a:pt x="26" y="45"/>
                  </a:lnTo>
                  <a:lnTo>
                    <a:pt x="3" y="11"/>
                  </a:lnTo>
                  <a:lnTo>
                    <a:pt x="0" y="9"/>
                  </a:lnTo>
                  <a:lnTo>
                    <a:pt x="2" y="6"/>
                  </a:lnTo>
                  <a:lnTo>
                    <a:pt x="3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876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27" name="Freeform 235"/>
            <p:cNvSpPr/>
            <p:nvPr/>
          </p:nvSpPr>
          <p:spPr bwMode="auto">
            <a:xfrm>
              <a:off x="2789238" y="4630738"/>
              <a:ext cx="11112" cy="17462"/>
            </a:xfrm>
            <a:custGeom>
              <a:avLst/>
              <a:gdLst>
                <a:gd name="T0" fmla="*/ 2147483647 w 7"/>
                <a:gd name="T1" fmla="*/ 2147483647 h 11"/>
                <a:gd name="T2" fmla="*/ 2147483647 w 7"/>
                <a:gd name="T3" fmla="*/ 2147483647 h 11"/>
                <a:gd name="T4" fmla="*/ 0 w 7"/>
                <a:gd name="T5" fmla="*/ 0 h 11"/>
                <a:gd name="T6" fmla="*/ 2147483647 w 7"/>
                <a:gd name="T7" fmla="*/ 2147483647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11"/>
                <a:gd name="T14" fmla="*/ 7 w 7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11">
                  <a:moveTo>
                    <a:pt x="7" y="11"/>
                  </a:moveTo>
                  <a:lnTo>
                    <a:pt x="5" y="11"/>
                  </a:lnTo>
                  <a:lnTo>
                    <a:pt x="0" y="0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28" name="Freeform 236"/>
            <p:cNvSpPr/>
            <p:nvPr/>
          </p:nvSpPr>
          <p:spPr bwMode="auto">
            <a:xfrm>
              <a:off x="1881188" y="4633913"/>
              <a:ext cx="150812" cy="47625"/>
            </a:xfrm>
            <a:custGeom>
              <a:avLst/>
              <a:gdLst>
                <a:gd name="T0" fmla="*/ 2147483647 w 95"/>
                <a:gd name="T1" fmla="*/ 0 h 30"/>
                <a:gd name="T2" fmla="*/ 2147483647 w 95"/>
                <a:gd name="T3" fmla="*/ 2147483647 h 30"/>
                <a:gd name="T4" fmla="*/ 2147483647 w 95"/>
                <a:gd name="T5" fmla="*/ 2147483647 h 30"/>
                <a:gd name="T6" fmla="*/ 2147483647 w 95"/>
                <a:gd name="T7" fmla="*/ 2147483647 h 30"/>
                <a:gd name="T8" fmla="*/ 2147483647 w 95"/>
                <a:gd name="T9" fmla="*/ 2147483647 h 30"/>
                <a:gd name="T10" fmla="*/ 2147483647 w 95"/>
                <a:gd name="T11" fmla="*/ 2147483647 h 30"/>
                <a:gd name="T12" fmla="*/ 2147483647 w 95"/>
                <a:gd name="T13" fmla="*/ 2147483647 h 30"/>
                <a:gd name="T14" fmla="*/ 2147483647 w 95"/>
                <a:gd name="T15" fmla="*/ 2147483647 h 30"/>
                <a:gd name="T16" fmla="*/ 2147483647 w 95"/>
                <a:gd name="T17" fmla="*/ 2147483647 h 30"/>
                <a:gd name="T18" fmla="*/ 2147483647 w 95"/>
                <a:gd name="T19" fmla="*/ 2147483647 h 30"/>
                <a:gd name="T20" fmla="*/ 2147483647 w 95"/>
                <a:gd name="T21" fmla="*/ 2147483647 h 30"/>
                <a:gd name="T22" fmla="*/ 2147483647 w 95"/>
                <a:gd name="T23" fmla="*/ 2147483647 h 30"/>
                <a:gd name="T24" fmla="*/ 0 w 95"/>
                <a:gd name="T25" fmla="*/ 2147483647 h 30"/>
                <a:gd name="T26" fmla="*/ 2147483647 w 95"/>
                <a:gd name="T27" fmla="*/ 2147483647 h 30"/>
                <a:gd name="T28" fmla="*/ 2147483647 w 95"/>
                <a:gd name="T29" fmla="*/ 2147483647 h 30"/>
                <a:gd name="T30" fmla="*/ 2147483647 w 95"/>
                <a:gd name="T31" fmla="*/ 2147483647 h 30"/>
                <a:gd name="T32" fmla="*/ 2147483647 w 95"/>
                <a:gd name="T33" fmla="*/ 2147483647 h 30"/>
                <a:gd name="T34" fmla="*/ 2147483647 w 95"/>
                <a:gd name="T35" fmla="*/ 2147483647 h 30"/>
                <a:gd name="T36" fmla="*/ 2147483647 w 95"/>
                <a:gd name="T37" fmla="*/ 0 h 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30"/>
                <a:gd name="T59" fmla="*/ 95 w 95"/>
                <a:gd name="T60" fmla="*/ 30 h 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30">
                  <a:moveTo>
                    <a:pt x="95" y="0"/>
                  </a:moveTo>
                  <a:lnTo>
                    <a:pt x="94" y="4"/>
                  </a:lnTo>
                  <a:lnTo>
                    <a:pt x="95" y="7"/>
                  </a:lnTo>
                  <a:lnTo>
                    <a:pt x="83" y="5"/>
                  </a:lnTo>
                  <a:lnTo>
                    <a:pt x="71" y="9"/>
                  </a:lnTo>
                  <a:lnTo>
                    <a:pt x="44" y="14"/>
                  </a:lnTo>
                  <a:lnTo>
                    <a:pt x="19" y="23"/>
                  </a:lnTo>
                  <a:lnTo>
                    <a:pt x="19" y="30"/>
                  </a:lnTo>
                  <a:lnTo>
                    <a:pt x="12" y="25"/>
                  </a:lnTo>
                  <a:lnTo>
                    <a:pt x="11" y="23"/>
                  </a:lnTo>
                  <a:lnTo>
                    <a:pt x="7" y="27"/>
                  </a:lnTo>
                  <a:lnTo>
                    <a:pt x="2" y="25"/>
                  </a:lnTo>
                  <a:lnTo>
                    <a:pt x="0" y="22"/>
                  </a:lnTo>
                  <a:lnTo>
                    <a:pt x="16" y="13"/>
                  </a:lnTo>
                  <a:lnTo>
                    <a:pt x="51" y="9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83" y="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DE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29" name="Freeform 237"/>
            <p:cNvSpPr/>
            <p:nvPr/>
          </p:nvSpPr>
          <p:spPr bwMode="auto">
            <a:xfrm>
              <a:off x="1531938" y="4633913"/>
              <a:ext cx="65087" cy="82550"/>
            </a:xfrm>
            <a:custGeom>
              <a:avLst/>
              <a:gdLst>
                <a:gd name="T0" fmla="*/ 2147483647 w 41"/>
                <a:gd name="T1" fmla="*/ 2147483647 h 52"/>
                <a:gd name="T2" fmla="*/ 2147483647 w 41"/>
                <a:gd name="T3" fmla="*/ 2147483647 h 52"/>
                <a:gd name="T4" fmla="*/ 2147483647 w 41"/>
                <a:gd name="T5" fmla="*/ 2147483647 h 52"/>
                <a:gd name="T6" fmla="*/ 2147483647 w 41"/>
                <a:gd name="T7" fmla="*/ 2147483647 h 52"/>
                <a:gd name="T8" fmla="*/ 2147483647 w 41"/>
                <a:gd name="T9" fmla="*/ 2147483647 h 52"/>
                <a:gd name="T10" fmla="*/ 2147483647 w 41"/>
                <a:gd name="T11" fmla="*/ 2147483647 h 52"/>
                <a:gd name="T12" fmla="*/ 2147483647 w 41"/>
                <a:gd name="T13" fmla="*/ 2147483647 h 52"/>
                <a:gd name="T14" fmla="*/ 2147483647 w 41"/>
                <a:gd name="T15" fmla="*/ 2147483647 h 52"/>
                <a:gd name="T16" fmla="*/ 0 w 41"/>
                <a:gd name="T17" fmla="*/ 2147483647 h 52"/>
                <a:gd name="T18" fmla="*/ 2147483647 w 41"/>
                <a:gd name="T19" fmla="*/ 2147483647 h 52"/>
                <a:gd name="T20" fmla="*/ 2147483647 w 41"/>
                <a:gd name="T21" fmla="*/ 2147483647 h 52"/>
                <a:gd name="T22" fmla="*/ 2147483647 w 41"/>
                <a:gd name="T23" fmla="*/ 2147483647 h 52"/>
                <a:gd name="T24" fmla="*/ 2147483647 w 41"/>
                <a:gd name="T25" fmla="*/ 2147483647 h 52"/>
                <a:gd name="T26" fmla="*/ 2147483647 w 41"/>
                <a:gd name="T27" fmla="*/ 2147483647 h 52"/>
                <a:gd name="T28" fmla="*/ 2147483647 w 41"/>
                <a:gd name="T29" fmla="*/ 2147483647 h 52"/>
                <a:gd name="T30" fmla="*/ 2147483647 w 41"/>
                <a:gd name="T31" fmla="*/ 2147483647 h 52"/>
                <a:gd name="T32" fmla="*/ 2147483647 w 41"/>
                <a:gd name="T33" fmla="*/ 0 h 52"/>
                <a:gd name="T34" fmla="*/ 2147483647 w 41"/>
                <a:gd name="T35" fmla="*/ 2147483647 h 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1"/>
                <a:gd name="T55" fmla="*/ 0 h 52"/>
                <a:gd name="T56" fmla="*/ 41 w 41"/>
                <a:gd name="T57" fmla="*/ 52 h 5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1" h="52">
                  <a:moveTo>
                    <a:pt x="41" y="2"/>
                  </a:moveTo>
                  <a:lnTo>
                    <a:pt x="36" y="18"/>
                  </a:lnTo>
                  <a:lnTo>
                    <a:pt x="34" y="36"/>
                  </a:lnTo>
                  <a:lnTo>
                    <a:pt x="34" y="43"/>
                  </a:lnTo>
                  <a:lnTo>
                    <a:pt x="34" y="45"/>
                  </a:lnTo>
                  <a:lnTo>
                    <a:pt x="32" y="47"/>
                  </a:lnTo>
                  <a:lnTo>
                    <a:pt x="20" y="47"/>
                  </a:lnTo>
                  <a:lnTo>
                    <a:pt x="0" y="52"/>
                  </a:lnTo>
                  <a:lnTo>
                    <a:pt x="2" y="45"/>
                  </a:lnTo>
                  <a:lnTo>
                    <a:pt x="4" y="41"/>
                  </a:lnTo>
                  <a:lnTo>
                    <a:pt x="8" y="41"/>
                  </a:lnTo>
                  <a:lnTo>
                    <a:pt x="15" y="29"/>
                  </a:lnTo>
                  <a:lnTo>
                    <a:pt x="18" y="23"/>
                  </a:lnTo>
                  <a:lnTo>
                    <a:pt x="23" y="20"/>
                  </a:lnTo>
                  <a:lnTo>
                    <a:pt x="41" y="2"/>
                  </a:lnTo>
                  <a:lnTo>
                    <a:pt x="39" y="0"/>
                  </a:lnTo>
                  <a:lnTo>
                    <a:pt x="41" y="2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30" name="Freeform 238"/>
            <p:cNvSpPr/>
            <p:nvPr/>
          </p:nvSpPr>
          <p:spPr bwMode="auto">
            <a:xfrm>
              <a:off x="2425700" y="4640263"/>
              <a:ext cx="11113" cy="4762"/>
            </a:xfrm>
            <a:custGeom>
              <a:avLst/>
              <a:gdLst>
                <a:gd name="T0" fmla="*/ 2147483647 w 7"/>
                <a:gd name="T1" fmla="*/ 2147483647 h 3"/>
                <a:gd name="T2" fmla="*/ 0 w 7"/>
                <a:gd name="T3" fmla="*/ 2147483647 h 3"/>
                <a:gd name="T4" fmla="*/ 2147483647 w 7"/>
                <a:gd name="T5" fmla="*/ 0 h 3"/>
                <a:gd name="T6" fmla="*/ 2147483647 w 7"/>
                <a:gd name="T7" fmla="*/ 2147483647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3"/>
                <a:gd name="T14" fmla="*/ 7 w 7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3">
                  <a:moveTo>
                    <a:pt x="4" y="3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31" name="Freeform 239"/>
            <p:cNvSpPr/>
            <p:nvPr/>
          </p:nvSpPr>
          <p:spPr bwMode="auto">
            <a:xfrm>
              <a:off x="1728788" y="4656138"/>
              <a:ext cx="312737" cy="247650"/>
            </a:xfrm>
            <a:custGeom>
              <a:avLst/>
              <a:gdLst>
                <a:gd name="T0" fmla="*/ 2147483647 w 197"/>
                <a:gd name="T1" fmla="*/ 2147483647 h 156"/>
                <a:gd name="T2" fmla="*/ 2147483647 w 197"/>
                <a:gd name="T3" fmla="*/ 2147483647 h 156"/>
                <a:gd name="T4" fmla="*/ 2147483647 w 197"/>
                <a:gd name="T5" fmla="*/ 2147483647 h 156"/>
                <a:gd name="T6" fmla="*/ 2147483647 w 197"/>
                <a:gd name="T7" fmla="*/ 2147483647 h 156"/>
                <a:gd name="T8" fmla="*/ 2147483647 w 197"/>
                <a:gd name="T9" fmla="*/ 2147483647 h 156"/>
                <a:gd name="T10" fmla="*/ 2147483647 w 197"/>
                <a:gd name="T11" fmla="*/ 2147483647 h 156"/>
                <a:gd name="T12" fmla="*/ 2147483647 w 197"/>
                <a:gd name="T13" fmla="*/ 2147483647 h 156"/>
                <a:gd name="T14" fmla="*/ 2147483647 w 197"/>
                <a:gd name="T15" fmla="*/ 2147483647 h 156"/>
                <a:gd name="T16" fmla="*/ 2147483647 w 197"/>
                <a:gd name="T17" fmla="*/ 2147483647 h 156"/>
                <a:gd name="T18" fmla="*/ 2147483647 w 197"/>
                <a:gd name="T19" fmla="*/ 2147483647 h 156"/>
                <a:gd name="T20" fmla="*/ 2147483647 w 197"/>
                <a:gd name="T21" fmla="*/ 2147483647 h 156"/>
                <a:gd name="T22" fmla="*/ 2147483647 w 197"/>
                <a:gd name="T23" fmla="*/ 2147483647 h 156"/>
                <a:gd name="T24" fmla="*/ 2147483647 w 197"/>
                <a:gd name="T25" fmla="*/ 2147483647 h 156"/>
                <a:gd name="T26" fmla="*/ 2147483647 w 197"/>
                <a:gd name="T27" fmla="*/ 2147483647 h 156"/>
                <a:gd name="T28" fmla="*/ 2147483647 w 197"/>
                <a:gd name="T29" fmla="*/ 2147483647 h 156"/>
                <a:gd name="T30" fmla="*/ 2147483647 w 197"/>
                <a:gd name="T31" fmla="*/ 2147483647 h 156"/>
                <a:gd name="T32" fmla="*/ 2147483647 w 197"/>
                <a:gd name="T33" fmla="*/ 2147483647 h 156"/>
                <a:gd name="T34" fmla="*/ 2147483647 w 197"/>
                <a:gd name="T35" fmla="*/ 2147483647 h 156"/>
                <a:gd name="T36" fmla="*/ 2147483647 w 197"/>
                <a:gd name="T37" fmla="*/ 2147483647 h 156"/>
                <a:gd name="T38" fmla="*/ 2147483647 w 197"/>
                <a:gd name="T39" fmla="*/ 2147483647 h 156"/>
                <a:gd name="T40" fmla="*/ 2147483647 w 197"/>
                <a:gd name="T41" fmla="*/ 2147483647 h 156"/>
                <a:gd name="T42" fmla="*/ 2147483647 w 197"/>
                <a:gd name="T43" fmla="*/ 2147483647 h 156"/>
                <a:gd name="T44" fmla="*/ 0 w 197"/>
                <a:gd name="T45" fmla="*/ 2147483647 h 156"/>
                <a:gd name="T46" fmla="*/ 2147483647 w 197"/>
                <a:gd name="T47" fmla="*/ 2147483647 h 156"/>
                <a:gd name="T48" fmla="*/ 2147483647 w 197"/>
                <a:gd name="T49" fmla="*/ 2147483647 h 156"/>
                <a:gd name="T50" fmla="*/ 2147483647 w 197"/>
                <a:gd name="T51" fmla="*/ 2147483647 h 156"/>
                <a:gd name="T52" fmla="*/ 2147483647 w 197"/>
                <a:gd name="T53" fmla="*/ 2147483647 h 156"/>
                <a:gd name="T54" fmla="*/ 2147483647 w 197"/>
                <a:gd name="T55" fmla="*/ 2147483647 h 156"/>
                <a:gd name="T56" fmla="*/ 2147483647 w 197"/>
                <a:gd name="T57" fmla="*/ 2147483647 h 156"/>
                <a:gd name="T58" fmla="*/ 2147483647 w 197"/>
                <a:gd name="T59" fmla="*/ 2147483647 h 156"/>
                <a:gd name="T60" fmla="*/ 2147483647 w 197"/>
                <a:gd name="T61" fmla="*/ 2147483647 h 156"/>
                <a:gd name="T62" fmla="*/ 2147483647 w 197"/>
                <a:gd name="T63" fmla="*/ 2147483647 h 156"/>
                <a:gd name="T64" fmla="*/ 2147483647 w 197"/>
                <a:gd name="T65" fmla="*/ 2147483647 h 156"/>
                <a:gd name="T66" fmla="*/ 2147483647 w 197"/>
                <a:gd name="T67" fmla="*/ 2147483647 h 156"/>
                <a:gd name="T68" fmla="*/ 2147483647 w 197"/>
                <a:gd name="T69" fmla="*/ 2147483647 h 156"/>
                <a:gd name="T70" fmla="*/ 2147483647 w 197"/>
                <a:gd name="T71" fmla="*/ 2147483647 h 156"/>
                <a:gd name="T72" fmla="*/ 2147483647 w 197"/>
                <a:gd name="T73" fmla="*/ 2147483647 h 156"/>
                <a:gd name="T74" fmla="*/ 2147483647 w 197"/>
                <a:gd name="T75" fmla="*/ 2147483647 h 156"/>
                <a:gd name="T76" fmla="*/ 2147483647 w 197"/>
                <a:gd name="T77" fmla="*/ 2147483647 h 156"/>
                <a:gd name="T78" fmla="*/ 2147483647 w 197"/>
                <a:gd name="T79" fmla="*/ 2147483647 h 156"/>
                <a:gd name="T80" fmla="*/ 2147483647 w 197"/>
                <a:gd name="T81" fmla="*/ 2147483647 h 156"/>
                <a:gd name="T82" fmla="*/ 2147483647 w 197"/>
                <a:gd name="T83" fmla="*/ 2147483647 h 156"/>
                <a:gd name="T84" fmla="*/ 2147483647 w 197"/>
                <a:gd name="T85" fmla="*/ 2147483647 h 156"/>
                <a:gd name="T86" fmla="*/ 2147483647 w 197"/>
                <a:gd name="T87" fmla="*/ 2147483647 h 156"/>
                <a:gd name="T88" fmla="*/ 2147483647 w 197"/>
                <a:gd name="T89" fmla="*/ 2147483647 h 156"/>
                <a:gd name="T90" fmla="*/ 2147483647 w 197"/>
                <a:gd name="T91" fmla="*/ 2147483647 h 156"/>
                <a:gd name="T92" fmla="*/ 2147483647 w 197"/>
                <a:gd name="T93" fmla="*/ 2147483647 h 156"/>
                <a:gd name="T94" fmla="*/ 2147483647 w 197"/>
                <a:gd name="T95" fmla="*/ 2147483647 h 156"/>
                <a:gd name="T96" fmla="*/ 2147483647 w 197"/>
                <a:gd name="T97" fmla="*/ 2147483647 h 156"/>
                <a:gd name="T98" fmla="*/ 2147483647 w 197"/>
                <a:gd name="T99" fmla="*/ 2147483647 h 156"/>
                <a:gd name="T100" fmla="*/ 2147483647 w 197"/>
                <a:gd name="T101" fmla="*/ 2147483647 h 156"/>
                <a:gd name="T102" fmla="*/ 2147483647 w 197"/>
                <a:gd name="T103" fmla="*/ 2147483647 h 156"/>
                <a:gd name="T104" fmla="*/ 2147483647 w 197"/>
                <a:gd name="T105" fmla="*/ 2147483647 h 156"/>
                <a:gd name="T106" fmla="*/ 2147483647 w 197"/>
                <a:gd name="T107" fmla="*/ 2147483647 h 156"/>
                <a:gd name="T108" fmla="*/ 2147483647 w 197"/>
                <a:gd name="T109" fmla="*/ 2147483647 h 156"/>
                <a:gd name="T110" fmla="*/ 2147483647 w 197"/>
                <a:gd name="T111" fmla="*/ 0 h 156"/>
                <a:gd name="T112" fmla="*/ 2147483647 w 197"/>
                <a:gd name="T113" fmla="*/ 2147483647 h 156"/>
                <a:gd name="T114" fmla="*/ 2147483647 w 197"/>
                <a:gd name="T115" fmla="*/ 2147483647 h 15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7"/>
                <a:gd name="T175" fmla="*/ 0 h 156"/>
                <a:gd name="T176" fmla="*/ 197 w 197"/>
                <a:gd name="T177" fmla="*/ 156 h 15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7" h="156">
                  <a:moveTo>
                    <a:pt x="197" y="9"/>
                  </a:moveTo>
                  <a:lnTo>
                    <a:pt x="181" y="99"/>
                  </a:lnTo>
                  <a:lnTo>
                    <a:pt x="181" y="104"/>
                  </a:lnTo>
                  <a:lnTo>
                    <a:pt x="154" y="102"/>
                  </a:lnTo>
                  <a:lnTo>
                    <a:pt x="153" y="104"/>
                  </a:lnTo>
                  <a:lnTo>
                    <a:pt x="145" y="104"/>
                  </a:lnTo>
                  <a:lnTo>
                    <a:pt x="147" y="93"/>
                  </a:lnTo>
                  <a:lnTo>
                    <a:pt x="135" y="99"/>
                  </a:lnTo>
                  <a:lnTo>
                    <a:pt x="124" y="99"/>
                  </a:lnTo>
                  <a:lnTo>
                    <a:pt x="122" y="97"/>
                  </a:lnTo>
                  <a:lnTo>
                    <a:pt x="121" y="99"/>
                  </a:lnTo>
                  <a:lnTo>
                    <a:pt x="103" y="106"/>
                  </a:lnTo>
                  <a:lnTo>
                    <a:pt x="85" y="115"/>
                  </a:lnTo>
                  <a:lnTo>
                    <a:pt x="52" y="134"/>
                  </a:lnTo>
                  <a:lnTo>
                    <a:pt x="30" y="152"/>
                  </a:lnTo>
                  <a:lnTo>
                    <a:pt x="27" y="150"/>
                  </a:lnTo>
                  <a:lnTo>
                    <a:pt x="23" y="154"/>
                  </a:lnTo>
                  <a:lnTo>
                    <a:pt x="20" y="156"/>
                  </a:lnTo>
                  <a:lnTo>
                    <a:pt x="18" y="156"/>
                  </a:lnTo>
                  <a:lnTo>
                    <a:pt x="16" y="152"/>
                  </a:lnTo>
                  <a:lnTo>
                    <a:pt x="16" y="154"/>
                  </a:lnTo>
                  <a:lnTo>
                    <a:pt x="4" y="147"/>
                  </a:lnTo>
                  <a:lnTo>
                    <a:pt x="0" y="143"/>
                  </a:lnTo>
                  <a:lnTo>
                    <a:pt x="6" y="138"/>
                  </a:lnTo>
                  <a:lnTo>
                    <a:pt x="6" y="140"/>
                  </a:lnTo>
                  <a:lnTo>
                    <a:pt x="18" y="127"/>
                  </a:lnTo>
                  <a:lnTo>
                    <a:pt x="22" y="125"/>
                  </a:lnTo>
                  <a:lnTo>
                    <a:pt x="22" y="127"/>
                  </a:lnTo>
                  <a:lnTo>
                    <a:pt x="27" y="122"/>
                  </a:lnTo>
                  <a:lnTo>
                    <a:pt x="32" y="118"/>
                  </a:lnTo>
                  <a:lnTo>
                    <a:pt x="45" y="109"/>
                  </a:lnTo>
                  <a:lnTo>
                    <a:pt x="50" y="107"/>
                  </a:lnTo>
                  <a:lnTo>
                    <a:pt x="53" y="104"/>
                  </a:lnTo>
                  <a:lnTo>
                    <a:pt x="62" y="97"/>
                  </a:lnTo>
                  <a:lnTo>
                    <a:pt x="73" y="90"/>
                  </a:lnTo>
                  <a:lnTo>
                    <a:pt x="85" y="82"/>
                  </a:lnTo>
                  <a:lnTo>
                    <a:pt x="99" y="77"/>
                  </a:lnTo>
                  <a:lnTo>
                    <a:pt x="103" y="75"/>
                  </a:lnTo>
                  <a:lnTo>
                    <a:pt x="105" y="70"/>
                  </a:lnTo>
                  <a:lnTo>
                    <a:pt x="105" y="61"/>
                  </a:lnTo>
                  <a:lnTo>
                    <a:pt x="105" y="52"/>
                  </a:lnTo>
                  <a:lnTo>
                    <a:pt x="105" y="43"/>
                  </a:lnTo>
                  <a:lnTo>
                    <a:pt x="107" y="25"/>
                  </a:lnTo>
                  <a:lnTo>
                    <a:pt x="124" y="20"/>
                  </a:lnTo>
                  <a:lnTo>
                    <a:pt x="144" y="15"/>
                  </a:lnTo>
                  <a:lnTo>
                    <a:pt x="154" y="11"/>
                  </a:lnTo>
                  <a:lnTo>
                    <a:pt x="165" y="8"/>
                  </a:lnTo>
                  <a:lnTo>
                    <a:pt x="167" y="8"/>
                  </a:lnTo>
                  <a:lnTo>
                    <a:pt x="174" y="6"/>
                  </a:lnTo>
                  <a:lnTo>
                    <a:pt x="177" y="4"/>
                  </a:lnTo>
                  <a:lnTo>
                    <a:pt x="183" y="6"/>
                  </a:lnTo>
                  <a:lnTo>
                    <a:pt x="186" y="8"/>
                  </a:lnTo>
                  <a:lnTo>
                    <a:pt x="190" y="6"/>
                  </a:lnTo>
                  <a:lnTo>
                    <a:pt x="188" y="6"/>
                  </a:lnTo>
                  <a:lnTo>
                    <a:pt x="191" y="2"/>
                  </a:lnTo>
                  <a:lnTo>
                    <a:pt x="191" y="0"/>
                  </a:lnTo>
                  <a:lnTo>
                    <a:pt x="195" y="4"/>
                  </a:lnTo>
                  <a:lnTo>
                    <a:pt x="197" y="9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32" name="Freeform 240"/>
            <p:cNvSpPr/>
            <p:nvPr/>
          </p:nvSpPr>
          <p:spPr bwMode="auto">
            <a:xfrm>
              <a:off x="2035175" y="4668838"/>
              <a:ext cx="39688" cy="149225"/>
            </a:xfrm>
            <a:custGeom>
              <a:avLst/>
              <a:gdLst>
                <a:gd name="T0" fmla="*/ 2147483647 w 25"/>
                <a:gd name="T1" fmla="*/ 2147483647 h 94"/>
                <a:gd name="T2" fmla="*/ 2147483647 w 25"/>
                <a:gd name="T3" fmla="*/ 2147483647 h 94"/>
                <a:gd name="T4" fmla="*/ 2147483647 w 25"/>
                <a:gd name="T5" fmla="*/ 2147483647 h 94"/>
                <a:gd name="T6" fmla="*/ 2147483647 w 25"/>
                <a:gd name="T7" fmla="*/ 2147483647 h 94"/>
                <a:gd name="T8" fmla="*/ 2147483647 w 25"/>
                <a:gd name="T9" fmla="*/ 2147483647 h 94"/>
                <a:gd name="T10" fmla="*/ 2147483647 w 25"/>
                <a:gd name="T11" fmla="*/ 2147483647 h 94"/>
                <a:gd name="T12" fmla="*/ 0 w 25"/>
                <a:gd name="T13" fmla="*/ 2147483647 h 94"/>
                <a:gd name="T14" fmla="*/ 2147483647 w 25"/>
                <a:gd name="T15" fmla="*/ 2147483647 h 94"/>
                <a:gd name="T16" fmla="*/ 2147483647 w 25"/>
                <a:gd name="T17" fmla="*/ 2147483647 h 94"/>
                <a:gd name="T18" fmla="*/ 2147483647 w 25"/>
                <a:gd name="T19" fmla="*/ 2147483647 h 94"/>
                <a:gd name="T20" fmla="*/ 2147483647 w 25"/>
                <a:gd name="T21" fmla="*/ 2147483647 h 94"/>
                <a:gd name="T22" fmla="*/ 2147483647 w 25"/>
                <a:gd name="T23" fmla="*/ 2147483647 h 94"/>
                <a:gd name="T24" fmla="*/ 2147483647 w 25"/>
                <a:gd name="T25" fmla="*/ 0 h 94"/>
                <a:gd name="T26" fmla="*/ 2147483647 w 25"/>
                <a:gd name="T27" fmla="*/ 2147483647 h 9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5"/>
                <a:gd name="T43" fmla="*/ 0 h 94"/>
                <a:gd name="T44" fmla="*/ 25 w 25"/>
                <a:gd name="T45" fmla="*/ 94 h 9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5" h="94">
                  <a:moveTo>
                    <a:pt x="25" y="1"/>
                  </a:moveTo>
                  <a:lnTo>
                    <a:pt x="18" y="25"/>
                  </a:lnTo>
                  <a:lnTo>
                    <a:pt x="16" y="37"/>
                  </a:lnTo>
                  <a:lnTo>
                    <a:pt x="14" y="66"/>
                  </a:lnTo>
                  <a:lnTo>
                    <a:pt x="13" y="78"/>
                  </a:lnTo>
                  <a:lnTo>
                    <a:pt x="16" y="92"/>
                  </a:lnTo>
                  <a:lnTo>
                    <a:pt x="0" y="94"/>
                  </a:lnTo>
                  <a:lnTo>
                    <a:pt x="6" y="74"/>
                  </a:lnTo>
                  <a:lnTo>
                    <a:pt x="6" y="67"/>
                  </a:lnTo>
                  <a:lnTo>
                    <a:pt x="6" y="49"/>
                  </a:lnTo>
                  <a:lnTo>
                    <a:pt x="7" y="44"/>
                  </a:lnTo>
                  <a:lnTo>
                    <a:pt x="11" y="21"/>
                  </a:lnTo>
                  <a:lnTo>
                    <a:pt x="16" y="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DE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33" name="Freeform 241"/>
            <p:cNvSpPr/>
            <p:nvPr/>
          </p:nvSpPr>
          <p:spPr bwMode="auto">
            <a:xfrm>
              <a:off x="2111375" y="4673600"/>
              <a:ext cx="53975" cy="39688"/>
            </a:xfrm>
            <a:custGeom>
              <a:avLst/>
              <a:gdLst>
                <a:gd name="T0" fmla="*/ 2147483647 w 34"/>
                <a:gd name="T1" fmla="*/ 2147483647 h 25"/>
                <a:gd name="T2" fmla="*/ 2147483647 w 34"/>
                <a:gd name="T3" fmla="*/ 2147483647 h 25"/>
                <a:gd name="T4" fmla="*/ 2147483647 w 34"/>
                <a:gd name="T5" fmla="*/ 2147483647 h 25"/>
                <a:gd name="T6" fmla="*/ 2147483647 w 34"/>
                <a:gd name="T7" fmla="*/ 2147483647 h 25"/>
                <a:gd name="T8" fmla="*/ 2147483647 w 34"/>
                <a:gd name="T9" fmla="*/ 2147483647 h 25"/>
                <a:gd name="T10" fmla="*/ 2147483647 w 34"/>
                <a:gd name="T11" fmla="*/ 2147483647 h 25"/>
                <a:gd name="T12" fmla="*/ 0 w 34"/>
                <a:gd name="T13" fmla="*/ 2147483647 h 25"/>
                <a:gd name="T14" fmla="*/ 2147483647 w 34"/>
                <a:gd name="T15" fmla="*/ 2147483647 h 25"/>
                <a:gd name="T16" fmla="*/ 2147483647 w 34"/>
                <a:gd name="T17" fmla="*/ 2147483647 h 25"/>
                <a:gd name="T18" fmla="*/ 2147483647 w 34"/>
                <a:gd name="T19" fmla="*/ 0 h 25"/>
                <a:gd name="T20" fmla="*/ 2147483647 w 34"/>
                <a:gd name="T21" fmla="*/ 2147483647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"/>
                <a:gd name="T34" fmla="*/ 0 h 25"/>
                <a:gd name="T35" fmla="*/ 34 w 34"/>
                <a:gd name="T36" fmla="*/ 25 h 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" h="25">
                  <a:moveTo>
                    <a:pt x="34" y="5"/>
                  </a:moveTo>
                  <a:lnTo>
                    <a:pt x="30" y="11"/>
                  </a:lnTo>
                  <a:lnTo>
                    <a:pt x="23" y="13"/>
                  </a:lnTo>
                  <a:lnTo>
                    <a:pt x="16" y="14"/>
                  </a:lnTo>
                  <a:lnTo>
                    <a:pt x="11" y="20"/>
                  </a:lnTo>
                  <a:lnTo>
                    <a:pt x="5" y="23"/>
                  </a:lnTo>
                  <a:lnTo>
                    <a:pt x="0" y="25"/>
                  </a:lnTo>
                  <a:lnTo>
                    <a:pt x="14" y="9"/>
                  </a:lnTo>
                  <a:lnTo>
                    <a:pt x="23" y="4"/>
                  </a:lnTo>
                  <a:lnTo>
                    <a:pt x="32" y="0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34" name="Freeform 243"/>
            <p:cNvSpPr/>
            <p:nvPr/>
          </p:nvSpPr>
          <p:spPr bwMode="auto">
            <a:xfrm>
              <a:off x="2403475" y="4687888"/>
              <a:ext cx="14288" cy="6350"/>
            </a:xfrm>
            <a:custGeom>
              <a:avLst/>
              <a:gdLst>
                <a:gd name="T0" fmla="*/ 2147483647 w 9"/>
                <a:gd name="T1" fmla="*/ 2147483647 h 4"/>
                <a:gd name="T2" fmla="*/ 2147483647 w 9"/>
                <a:gd name="T3" fmla="*/ 2147483647 h 4"/>
                <a:gd name="T4" fmla="*/ 0 w 9"/>
                <a:gd name="T5" fmla="*/ 0 h 4"/>
                <a:gd name="T6" fmla="*/ 2147483647 w 9"/>
                <a:gd name="T7" fmla="*/ 2147483647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4"/>
                <a:gd name="T14" fmla="*/ 9 w 9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4">
                  <a:moveTo>
                    <a:pt x="9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35" name="Freeform 244"/>
            <p:cNvSpPr/>
            <p:nvPr/>
          </p:nvSpPr>
          <p:spPr bwMode="auto">
            <a:xfrm>
              <a:off x="906463" y="4695825"/>
              <a:ext cx="160337" cy="50800"/>
            </a:xfrm>
            <a:custGeom>
              <a:avLst/>
              <a:gdLst>
                <a:gd name="T0" fmla="*/ 2147483647 w 101"/>
                <a:gd name="T1" fmla="*/ 2147483647 h 32"/>
                <a:gd name="T2" fmla="*/ 2147483647 w 101"/>
                <a:gd name="T3" fmla="*/ 2147483647 h 32"/>
                <a:gd name="T4" fmla="*/ 2147483647 w 101"/>
                <a:gd name="T5" fmla="*/ 2147483647 h 32"/>
                <a:gd name="T6" fmla="*/ 2147483647 w 101"/>
                <a:gd name="T7" fmla="*/ 2147483647 h 32"/>
                <a:gd name="T8" fmla="*/ 2147483647 w 101"/>
                <a:gd name="T9" fmla="*/ 2147483647 h 32"/>
                <a:gd name="T10" fmla="*/ 2147483647 w 101"/>
                <a:gd name="T11" fmla="*/ 2147483647 h 32"/>
                <a:gd name="T12" fmla="*/ 2147483647 w 101"/>
                <a:gd name="T13" fmla="*/ 2147483647 h 32"/>
                <a:gd name="T14" fmla="*/ 2147483647 w 101"/>
                <a:gd name="T15" fmla="*/ 2147483647 h 32"/>
                <a:gd name="T16" fmla="*/ 2147483647 w 101"/>
                <a:gd name="T17" fmla="*/ 2147483647 h 32"/>
                <a:gd name="T18" fmla="*/ 0 w 101"/>
                <a:gd name="T19" fmla="*/ 2147483647 h 32"/>
                <a:gd name="T20" fmla="*/ 2147483647 w 101"/>
                <a:gd name="T21" fmla="*/ 2147483647 h 32"/>
                <a:gd name="T22" fmla="*/ 2147483647 w 101"/>
                <a:gd name="T23" fmla="*/ 2147483647 h 32"/>
                <a:gd name="T24" fmla="*/ 2147483647 w 101"/>
                <a:gd name="T25" fmla="*/ 2147483647 h 32"/>
                <a:gd name="T26" fmla="*/ 2147483647 w 101"/>
                <a:gd name="T27" fmla="*/ 2147483647 h 32"/>
                <a:gd name="T28" fmla="*/ 2147483647 w 101"/>
                <a:gd name="T29" fmla="*/ 2147483647 h 32"/>
                <a:gd name="T30" fmla="*/ 2147483647 w 101"/>
                <a:gd name="T31" fmla="*/ 2147483647 h 32"/>
                <a:gd name="T32" fmla="*/ 2147483647 w 101"/>
                <a:gd name="T33" fmla="*/ 2147483647 h 32"/>
                <a:gd name="T34" fmla="*/ 2147483647 w 101"/>
                <a:gd name="T35" fmla="*/ 2147483647 h 32"/>
                <a:gd name="T36" fmla="*/ 2147483647 w 101"/>
                <a:gd name="T37" fmla="*/ 2147483647 h 32"/>
                <a:gd name="T38" fmla="*/ 2147483647 w 101"/>
                <a:gd name="T39" fmla="*/ 2147483647 h 32"/>
                <a:gd name="T40" fmla="*/ 2147483647 w 101"/>
                <a:gd name="T41" fmla="*/ 2147483647 h 32"/>
                <a:gd name="T42" fmla="*/ 2147483647 w 101"/>
                <a:gd name="T43" fmla="*/ 2147483647 h 32"/>
                <a:gd name="T44" fmla="*/ 2147483647 w 101"/>
                <a:gd name="T45" fmla="*/ 2147483647 h 32"/>
                <a:gd name="T46" fmla="*/ 2147483647 w 101"/>
                <a:gd name="T47" fmla="*/ 0 h 32"/>
                <a:gd name="T48" fmla="*/ 2147483647 w 101"/>
                <a:gd name="T49" fmla="*/ 2147483647 h 32"/>
                <a:gd name="T50" fmla="*/ 2147483647 w 101"/>
                <a:gd name="T51" fmla="*/ 2147483647 h 3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1"/>
                <a:gd name="T79" fmla="*/ 0 h 32"/>
                <a:gd name="T80" fmla="*/ 101 w 101"/>
                <a:gd name="T81" fmla="*/ 32 h 3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1" h="32">
                  <a:moveTo>
                    <a:pt x="99" y="9"/>
                  </a:moveTo>
                  <a:lnTo>
                    <a:pt x="97" y="9"/>
                  </a:lnTo>
                  <a:lnTo>
                    <a:pt x="97" y="8"/>
                  </a:lnTo>
                  <a:lnTo>
                    <a:pt x="53" y="24"/>
                  </a:lnTo>
                  <a:lnTo>
                    <a:pt x="41" y="27"/>
                  </a:lnTo>
                  <a:lnTo>
                    <a:pt x="26" y="31"/>
                  </a:lnTo>
                  <a:lnTo>
                    <a:pt x="12" y="32"/>
                  </a:lnTo>
                  <a:lnTo>
                    <a:pt x="7" y="31"/>
                  </a:lnTo>
                  <a:lnTo>
                    <a:pt x="0" y="25"/>
                  </a:lnTo>
                  <a:lnTo>
                    <a:pt x="7" y="22"/>
                  </a:lnTo>
                  <a:lnTo>
                    <a:pt x="25" y="22"/>
                  </a:lnTo>
                  <a:lnTo>
                    <a:pt x="33" y="22"/>
                  </a:lnTo>
                  <a:lnTo>
                    <a:pt x="42" y="18"/>
                  </a:lnTo>
                  <a:lnTo>
                    <a:pt x="53" y="16"/>
                  </a:lnTo>
                  <a:lnTo>
                    <a:pt x="62" y="9"/>
                  </a:lnTo>
                  <a:lnTo>
                    <a:pt x="64" y="11"/>
                  </a:lnTo>
                  <a:lnTo>
                    <a:pt x="65" y="9"/>
                  </a:lnTo>
                  <a:lnTo>
                    <a:pt x="67" y="9"/>
                  </a:lnTo>
                  <a:lnTo>
                    <a:pt x="69" y="8"/>
                  </a:lnTo>
                  <a:lnTo>
                    <a:pt x="72" y="9"/>
                  </a:lnTo>
                  <a:lnTo>
                    <a:pt x="72" y="8"/>
                  </a:lnTo>
                  <a:lnTo>
                    <a:pt x="74" y="9"/>
                  </a:lnTo>
                  <a:lnTo>
                    <a:pt x="99" y="0"/>
                  </a:lnTo>
                  <a:lnTo>
                    <a:pt x="101" y="6"/>
                  </a:lnTo>
                  <a:lnTo>
                    <a:pt x="99" y="9"/>
                  </a:lnTo>
                  <a:close/>
                </a:path>
              </a:pathLst>
            </a:custGeom>
            <a:solidFill>
              <a:srgbClr val="DE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36" name="Freeform 246"/>
            <p:cNvSpPr/>
            <p:nvPr/>
          </p:nvSpPr>
          <p:spPr bwMode="auto">
            <a:xfrm>
              <a:off x="1066800" y="4713288"/>
              <a:ext cx="38100" cy="158750"/>
            </a:xfrm>
            <a:custGeom>
              <a:avLst/>
              <a:gdLst>
                <a:gd name="T0" fmla="*/ 2147483647 w 24"/>
                <a:gd name="T1" fmla="*/ 2147483647 h 100"/>
                <a:gd name="T2" fmla="*/ 2147483647 w 24"/>
                <a:gd name="T3" fmla="*/ 2147483647 h 100"/>
                <a:gd name="T4" fmla="*/ 2147483647 w 24"/>
                <a:gd name="T5" fmla="*/ 2147483647 h 100"/>
                <a:gd name="T6" fmla="*/ 2147483647 w 24"/>
                <a:gd name="T7" fmla="*/ 2147483647 h 100"/>
                <a:gd name="T8" fmla="*/ 2147483647 w 24"/>
                <a:gd name="T9" fmla="*/ 2147483647 h 100"/>
                <a:gd name="T10" fmla="*/ 2147483647 w 24"/>
                <a:gd name="T11" fmla="*/ 2147483647 h 100"/>
                <a:gd name="T12" fmla="*/ 0 w 24"/>
                <a:gd name="T13" fmla="*/ 2147483647 h 100"/>
                <a:gd name="T14" fmla="*/ 0 w 24"/>
                <a:gd name="T15" fmla="*/ 2147483647 h 100"/>
                <a:gd name="T16" fmla="*/ 2147483647 w 24"/>
                <a:gd name="T17" fmla="*/ 2147483647 h 100"/>
                <a:gd name="T18" fmla="*/ 2147483647 w 24"/>
                <a:gd name="T19" fmla="*/ 2147483647 h 100"/>
                <a:gd name="T20" fmla="*/ 2147483647 w 24"/>
                <a:gd name="T21" fmla="*/ 2147483647 h 100"/>
                <a:gd name="T22" fmla="*/ 2147483647 w 24"/>
                <a:gd name="T23" fmla="*/ 2147483647 h 100"/>
                <a:gd name="T24" fmla="*/ 2147483647 w 24"/>
                <a:gd name="T25" fmla="*/ 2147483647 h 100"/>
                <a:gd name="T26" fmla="*/ 2147483647 w 24"/>
                <a:gd name="T27" fmla="*/ 2147483647 h 100"/>
                <a:gd name="T28" fmla="*/ 2147483647 w 24"/>
                <a:gd name="T29" fmla="*/ 2147483647 h 100"/>
                <a:gd name="T30" fmla="*/ 2147483647 w 24"/>
                <a:gd name="T31" fmla="*/ 2147483647 h 100"/>
                <a:gd name="T32" fmla="*/ 2147483647 w 24"/>
                <a:gd name="T33" fmla="*/ 2147483647 h 100"/>
                <a:gd name="T34" fmla="*/ 2147483647 w 24"/>
                <a:gd name="T35" fmla="*/ 2147483647 h 100"/>
                <a:gd name="T36" fmla="*/ 2147483647 w 24"/>
                <a:gd name="T37" fmla="*/ 2147483647 h 100"/>
                <a:gd name="T38" fmla="*/ 2147483647 w 24"/>
                <a:gd name="T39" fmla="*/ 2147483647 h 100"/>
                <a:gd name="T40" fmla="*/ 2147483647 w 24"/>
                <a:gd name="T41" fmla="*/ 0 h 100"/>
                <a:gd name="T42" fmla="*/ 2147483647 w 24"/>
                <a:gd name="T43" fmla="*/ 2147483647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4"/>
                <a:gd name="T67" fmla="*/ 0 h 100"/>
                <a:gd name="T68" fmla="*/ 24 w 24"/>
                <a:gd name="T69" fmla="*/ 100 h 1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4" h="100">
                  <a:moveTo>
                    <a:pt x="23" y="2"/>
                  </a:moveTo>
                  <a:lnTo>
                    <a:pt x="24" y="14"/>
                  </a:lnTo>
                  <a:lnTo>
                    <a:pt x="24" y="29"/>
                  </a:lnTo>
                  <a:lnTo>
                    <a:pt x="7" y="100"/>
                  </a:lnTo>
                  <a:lnTo>
                    <a:pt x="5" y="100"/>
                  </a:lnTo>
                  <a:lnTo>
                    <a:pt x="3" y="100"/>
                  </a:lnTo>
                  <a:lnTo>
                    <a:pt x="0" y="96"/>
                  </a:lnTo>
                  <a:lnTo>
                    <a:pt x="0" y="91"/>
                  </a:lnTo>
                  <a:lnTo>
                    <a:pt x="1" y="93"/>
                  </a:lnTo>
                  <a:lnTo>
                    <a:pt x="3" y="86"/>
                  </a:lnTo>
                  <a:lnTo>
                    <a:pt x="3" y="82"/>
                  </a:lnTo>
                  <a:lnTo>
                    <a:pt x="1" y="79"/>
                  </a:lnTo>
                  <a:lnTo>
                    <a:pt x="7" y="54"/>
                  </a:lnTo>
                  <a:lnTo>
                    <a:pt x="7" y="41"/>
                  </a:lnTo>
                  <a:lnTo>
                    <a:pt x="5" y="32"/>
                  </a:lnTo>
                  <a:lnTo>
                    <a:pt x="7" y="23"/>
                  </a:lnTo>
                  <a:lnTo>
                    <a:pt x="7" y="13"/>
                  </a:lnTo>
                  <a:lnTo>
                    <a:pt x="7" y="7"/>
                  </a:lnTo>
                  <a:lnTo>
                    <a:pt x="9" y="4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3" y="2"/>
                  </a:lnTo>
                  <a:close/>
                </a:path>
              </a:pathLst>
            </a:custGeom>
            <a:solidFill>
              <a:srgbClr val="DE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37" name="Freeform 247"/>
            <p:cNvSpPr/>
            <p:nvPr/>
          </p:nvSpPr>
          <p:spPr bwMode="auto">
            <a:xfrm>
              <a:off x="1519238" y="4721225"/>
              <a:ext cx="209550" cy="222250"/>
            </a:xfrm>
            <a:custGeom>
              <a:avLst/>
              <a:gdLst>
                <a:gd name="T0" fmla="*/ 2147483647 w 132"/>
                <a:gd name="T1" fmla="*/ 0 h 140"/>
                <a:gd name="T2" fmla="*/ 2147483647 w 132"/>
                <a:gd name="T3" fmla="*/ 2147483647 h 140"/>
                <a:gd name="T4" fmla="*/ 2147483647 w 132"/>
                <a:gd name="T5" fmla="*/ 2147483647 h 140"/>
                <a:gd name="T6" fmla="*/ 2147483647 w 132"/>
                <a:gd name="T7" fmla="*/ 2147483647 h 140"/>
                <a:gd name="T8" fmla="*/ 2147483647 w 132"/>
                <a:gd name="T9" fmla="*/ 2147483647 h 140"/>
                <a:gd name="T10" fmla="*/ 2147483647 w 132"/>
                <a:gd name="T11" fmla="*/ 2147483647 h 140"/>
                <a:gd name="T12" fmla="*/ 2147483647 w 132"/>
                <a:gd name="T13" fmla="*/ 2147483647 h 140"/>
                <a:gd name="T14" fmla="*/ 2147483647 w 132"/>
                <a:gd name="T15" fmla="*/ 2147483647 h 140"/>
                <a:gd name="T16" fmla="*/ 2147483647 w 132"/>
                <a:gd name="T17" fmla="*/ 2147483647 h 140"/>
                <a:gd name="T18" fmla="*/ 2147483647 w 132"/>
                <a:gd name="T19" fmla="*/ 2147483647 h 140"/>
                <a:gd name="T20" fmla="*/ 2147483647 w 132"/>
                <a:gd name="T21" fmla="*/ 2147483647 h 140"/>
                <a:gd name="T22" fmla="*/ 2147483647 w 132"/>
                <a:gd name="T23" fmla="*/ 2147483647 h 140"/>
                <a:gd name="T24" fmla="*/ 2147483647 w 132"/>
                <a:gd name="T25" fmla="*/ 2147483647 h 140"/>
                <a:gd name="T26" fmla="*/ 2147483647 w 132"/>
                <a:gd name="T27" fmla="*/ 2147483647 h 140"/>
                <a:gd name="T28" fmla="*/ 2147483647 w 132"/>
                <a:gd name="T29" fmla="*/ 2147483647 h 140"/>
                <a:gd name="T30" fmla="*/ 2147483647 w 132"/>
                <a:gd name="T31" fmla="*/ 2147483647 h 140"/>
                <a:gd name="T32" fmla="*/ 2147483647 w 132"/>
                <a:gd name="T33" fmla="*/ 2147483647 h 140"/>
                <a:gd name="T34" fmla="*/ 2147483647 w 132"/>
                <a:gd name="T35" fmla="*/ 2147483647 h 140"/>
                <a:gd name="T36" fmla="*/ 2147483647 w 132"/>
                <a:gd name="T37" fmla="*/ 2147483647 h 140"/>
                <a:gd name="T38" fmla="*/ 2147483647 w 132"/>
                <a:gd name="T39" fmla="*/ 2147483647 h 140"/>
                <a:gd name="T40" fmla="*/ 2147483647 w 132"/>
                <a:gd name="T41" fmla="*/ 2147483647 h 140"/>
                <a:gd name="T42" fmla="*/ 2147483647 w 132"/>
                <a:gd name="T43" fmla="*/ 2147483647 h 140"/>
                <a:gd name="T44" fmla="*/ 2147483647 w 132"/>
                <a:gd name="T45" fmla="*/ 2147483647 h 140"/>
                <a:gd name="T46" fmla="*/ 2147483647 w 132"/>
                <a:gd name="T47" fmla="*/ 2147483647 h 140"/>
                <a:gd name="T48" fmla="*/ 2147483647 w 132"/>
                <a:gd name="T49" fmla="*/ 2147483647 h 140"/>
                <a:gd name="T50" fmla="*/ 2147483647 w 132"/>
                <a:gd name="T51" fmla="*/ 2147483647 h 140"/>
                <a:gd name="T52" fmla="*/ 2147483647 w 132"/>
                <a:gd name="T53" fmla="*/ 2147483647 h 140"/>
                <a:gd name="T54" fmla="*/ 2147483647 w 132"/>
                <a:gd name="T55" fmla="*/ 2147483647 h 140"/>
                <a:gd name="T56" fmla="*/ 2147483647 w 132"/>
                <a:gd name="T57" fmla="*/ 2147483647 h 140"/>
                <a:gd name="T58" fmla="*/ 2147483647 w 132"/>
                <a:gd name="T59" fmla="*/ 2147483647 h 140"/>
                <a:gd name="T60" fmla="*/ 2147483647 w 132"/>
                <a:gd name="T61" fmla="*/ 2147483647 h 140"/>
                <a:gd name="T62" fmla="*/ 2147483647 w 132"/>
                <a:gd name="T63" fmla="*/ 2147483647 h 140"/>
                <a:gd name="T64" fmla="*/ 2147483647 w 132"/>
                <a:gd name="T65" fmla="*/ 2147483647 h 140"/>
                <a:gd name="T66" fmla="*/ 2147483647 w 132"/>
                <a:gd name="T67" fmla="*/ 2147483647 h 140"/>
                <a:gd name="T68" fmla="*/ 2147483647 w 132"/>
                <a:gd name="T69" fmla="*/ 2147483647 h 140"/>
                <a:gd name="T70" fmla="*/ 0 w 132"/>
                <a:gd name="T71" fmla="*/ 2147483647 h 140"/>
                <a:gd name="T72" fmla="*/ 2147483647 w 132"/>
                <a:gd name="T73" fmla="*/ 2147483647 h 140"/>
                <a:gd name="T74" fmla="*/ 2147483647 w 132"/>
                <a:gd name="T75" fmla="*/ 2147483647 h 140"/>
                <a:gd name="T76" fmla="*/ 2147483647 w 132"/>
                <a:gd name="T77" fmla="*/ 2147483647 h 140"/>
                <a:gd name="T78" fmla="*/ 2147483647 w 132"/>
                <a:gd name="T79" fmla="*/ 2147483647 h 140"/>
                <a:gd name="T80" fmla="*/ 2147483647 w 132"/>
                <a:gd name="T81" fmla="*/ 2147483647 h 140"/>
                <a:gd name="T82" fmla="*/ 2147483647 w 132"/>
                <a:gd name="T83" fmla="*/ 2147483647 h 140"/>
                <a:gd name="T84" fmla="*/ 2147483647 w 132"/>
                <a:gd name="T85" fmla="*/ 2147483647 h 140"/>
                <a:gd name="T86" fmla="*/ 2147483647 w 132"/>
                <a:gd name="T87" fmla="*/ 2147483647 h 140"/>
                <a:gd name="T88" fmla="*/ 2147483647 w 132"/>
                <a:gd name="T89" fmla="*/ 2147483647 h 140"/>
                <a:gd name="T90" fmla="*/ 2147483647 w 132"/>
                <a:gd name="T91" fmla="*/ 0 h 140"/>
                <a:gd name="T92" fmla="*/ 2147483647 w 132"/>
                <a:gd name="T93" fmla="*/ 0 h 1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2"/>
                <a:gd name="T142" fmla="*/ 0 h 140"/>
                <a:gd name="T143" fmla="*/ 132 w 132"/>
                <a:gd name="T144" fmla="*/ 140 h 1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2" h="140">
                  <a:moveTo>
                    <a:pt x="33" y="0"/>
                  </a:moveTo>
                  <a:lnTo>
                    <a:pt x="35" y="2"/>
                  </a:lnTo>
                  <a:lnTo>
                    <a:pt x="35" y="4"/>
                  </a:lnTo>
                  <a:lnTo>
                    <a:pt x="33" y="4"/>
                  </a:lnTo>
                  <a:lnTo>
                    <a:pt x="33" y="8"/>
                  </a:lnTo>
                  <a:lnTo>
                    <a:pt x="31" y="8"/>
                  </a:lnTo>
                  <a:lnTo>
                    <a:pt x="33" y="13"/>
                  </a:lnTo>
                  <a:lnTo>
                    <a:pt x="39" y="34"/>
                  </a:lnTo>
                  <a:lnTo>
                    <a:pt x="44" y="43"/>
                  </a:lnTo>
                  <a:lnTo>
                    <a:pt x="49" y="52"/>
                  </a:lnTo>
                  <a:lnTo>
                    <a:pt x="47" y="54"/>
                  </a:lnTo>
                  <a:lnTo>
                    <a:pt x="60" y="58"/>
                  </a:lnTo>
                  <a:lnTo>
                    <a:pt x="72" y="58"/>
                  </a:lnTo>
                  <a:lnTo>
                    <a:pt x="81" y="63"/>
                  </a:lnTo>
                  <a:lnTo>
                    <a:pt x="88" y="70"/>
                  </a:lnTo>
                  <a:lnTo>
                    <a:pt x="97" y="86"/>
                  </a:lnTo>
                  <a:lnTo>
                    <a:pt x="99" y="95"/>
                  </a:lnTo>
                  <a:lnTo>
                    <a:pt x="102" y="99"/>
                  </a:lnTo>
                  <a:lnTo>
                    <a:pt x="132" y="132"/>
                  </a:lnTo>
                  <a:lnTo>
                    <a:pt x="125" y="140"/>
                  </a:lnTo>
                  <a:lnTo>
                    <a:pt x="122" y="136"/>
                  </a:lnTo>
                  <a:lnTo>
                    <a:pt x="118" y="132"/>
                  </a:lnTo>
                  <a:lnTo>
                    <a:pt x="111" y="131"/>
                  </a:lnTo>
                  <a:lnTo>
                    <a:pt x="108" y="127"/>
                  </a:lnTo>
                  <a:lnTo>
                    <a:pt x="100" y="118"/>
                  </a:lnTo>
                  <a:lnTo>
                    <a:pt x="88" y="104"/>
                  </a:lnTo>
                  <a:lnTo>
                    <a:pt x="77" y="88"/>
                  </a:lnTo>
                  <a:lnTo>
                    <a:pt x="69" y="79"/>
                  </a:lnTo>
                  <a:lnTo>
                    <a:pt x="51" y="68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3" y="65"/>
                  </a:lnTo>
                  <a:lnTo>
                    <a:pt x="16" y="58"/>
                  </a:lnTo>
                  <a:lnTo>
                    <a:pt x="8" y="40"/>
                  </a:lnTo>
                  <a:lnTo>
                    <a:pt x="1" y="29"/>
                  </a:lnTo>
                  <a:lnTo>
                    <a:pt x="0" y="22"/>
                  </a:lnTo>
                  <a:lnTo>
                    <a:pt x="1" y="16"/>
                  </a:lnTo>
                  <a:lnTo>
                    <a:pt x="1" y="13"/>
                  </a:lnTo>
                  <a:lnTo>
                    <a:pt x="7" y="11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4" y="6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38" name="Freeform 248"/>
            <p:cNvSpPr/>
            <p:nvPr/>
          </p:nvSpPr>
          <p:spPr bwMode="auto">
            <a:xfrm>
              <a:off x="776288" y="4724400"/>
              <a:ext cx="287337" cy="230188"/>
            </a:xfrm>
            <a:custGeom>
              <a:avLst/>
              <a:gdLst>
                <a:gd name="T0" fmla="*/ 2147483647 w 181"/>
                <a:gd name="T1" fmla="*/ 0 h 145"/>
                <a:gd name="T2" fmla="*/ 2147483647 w 181"/>
                <a:gd name="T3" fmla="*/ 2147483647 h 145"/>
                <a:gd name="T4" fmla="*/ 2147483647 w 181"/>
                <a:gd name="T5" fmla="*/ 2147483647 h 145"/>
                <a:gd name="T6" fmla="*/ 2147483647 w 181"/>
                <a:gd name="T7" fmla="*/ 2147483647 h 145"/>
                <a:gd name="T8" fmla="*/ 2147483647 w 181"/>
                <a:gd name="T9" fmla="*/ 2147483647 h 145"/>
                <a:gd name="T10" fmla="*/ 2147483647 w 181"/>
                <a:gd name="T11" fmla="*/ 2147483647 h 145"/>
                <a:gd name="T12" fmla="*/ 2147483647 w 181"/>
                <a:gd name="T13" fmla="*/ 2147483647 h 145"/>
                <a:gd name="T14" fmla="*/ 2147483647 w 181"/>
                <a:gd name="T15" fmla="*/ 2147483647 h 145"/>
                <a:gd name="T16" fmla="*/ 2147483647 w 181"/>
                <a:gd name="T17" fmla="*/ 2147483647 h 145"/>
                <a:gd name="T18" fmla="*/ 2147483647 w 181"/>
                <a:gd name="T19" fmla="*/ 2147483647 h 145"/>
                <a:gd name="T20" fmla="*/ 2147483647 w 181"/>
                <a:gd name="T21" fmla="*/ 2147483647 h 145"/>
                <a:gd name="T22" fmla="*/ 2147483647 w 181"/>
                <a:gd name="T23" fmla="*/ 2147483647 h 145"/>
                <a:gd name="T24" fmla="*/ 2147483647 w 181"/>
                <a:gd name="T25" fmla="*/ 2147483647 h 145"/>
                <a:gd name="T26" fmla="*/ 2147483647 w 181"/>
                <a:gd name="T27" fmla="*/ 2147483647 h 145"/>
                <a:gd name="T28" fmla="*/ 2147483647 w 181"/>
                <a:gd name="T29" fmla="*/ 2147483647 h 145"/>
                <a:gd name="T30" fmla="*/ 2147483647 w 181"/>
                <a:gd name="T31" fmla="*/ 2147483647 h 145"/>
                <a:gd name="T32" fmla="*/ 0 w 181"/>
                <a:gd name="T33" fmla="*/ 2147483647 h 145"/>
                <a:gd name="T34" fmla="*/ 2147483647 w 181"/>
                <a:gd name="T35" fmla="*/ 2147483647 h 145"/>
                <a:gd name="T36" fmla="*/ 2147483647 w 181"/>
                <a:gd name="T37" fmla="*/ 2147483647 h 145"/>
                <a:gd name="T38" fmla="*/ 2147483647 w 181"/>
                <a:gd name="T39" fmla="*/ 2147483647 h 145"/>
                <a:gd name="T40" fmla="*/ 2147483647 w 181"/>
                <a:gd name="T41" fmla="*/ 2147483647 h 145"/>
                <a:gd name="T42" fmla="*/ 2147483647 w 181"/>
                <a:gd name="T43" fmla="*/ 2147483647 h 145"/>
                <a:gd name="T44" fmla="*/ 2147483647 w 181"/>
                <a:gd name="T45" fmla="*/ 2147483647 h 145"/>
                <a:gd name="T46" fmla="*/ 2147483647 w 181"/>
                <a:gd name="T47" fmla="*/ 2147483647 h 145"/>
                <a:gd name="T48" fmla="*/ 2147483647 w 181"/>
                <a:gd name="T49" fmla="*/ 2147483647 h 145"/>
                <a:gd name="T50" fmla="*/ 2147483647 w 181"/>
                <a:gd name="T51" fmla="*/ 2147483647 h 145"/>
                <a:gd name="T52" fmla="*/ 2147483647 w 181"/>
                <a:gd name="T53" fmla="*/ 2147483647 h 145"/>
                <a:gd name="T54" fmla="*/ 2147483647 w 181"/>
                <a:gd name="T55" fmla="*/ 2147483647 h 145"/>
                <a:gd name="T56" fmla="*/ 2147483647 w 181"/>
                <a:gd name="T57" fmla="*/ 2147483647 h 145"/>
                <a:gd name="T58" fmla="*/ 2147483647 w 181"/>
                <a:gd name="T59" fmla="*/ 2147483647 h 145"/>
                <a:gd name="T60" fmla="*/ 2147483647 w 181"/>
                <a:gd name="T61" fmla="*/ 2147483647 h 145"/>
                <a:gd name="T62" fmla="*/ 2147483647 w 181"/>
                <a:gd name="T63" fmla="*/ 2147483647 h 145"/>
                <a:gd name="T64" fmla="*/ 2147483647 w 181"/>
                <a:gd name="T65" fmla="*/ 2147483647 h 145"/>
                <a:gd name="T66" fmla="*/ 2147483647 w 181"/>
                <a:gd name="T67" fmla="*/ 2147483647 h 145"/>
                <a:gd name="T68" fmla="*/ 2147483647 w 181"/>
                <a:gd name="T69" fmla="*/ 2147483647 h 145"/>
                <a:gd name="T70" fmla="*/ 2147483647 w 181"/>
                <a:gd name="T71" fmla="*/ 2147483647 h 145"/>
                <a:gd name="T72" fmla="*/ 2147483647 w 181"/>
                <a:gd name="T73" fmla="*/ 2147483647 h 145"/>
                <a:gd name="T74" fmla="*/ 2147483647 w 181"/>
                <a:gd name="T75" fmla="*/ 2147483647 h 145"/>
                <a:gd name="T76" fmla="*/ 2147483647 w 181"/>
                <a:gd name="T77" fmla="*/ 2147483647 h 145"/>
                <a:gd name="T78" fmla="*/ 2147483647 w 181"/>
                <a:gd name="T79" fmla="*/ 2147483647 h 145"/>
                <a:gd name="T80" fmla="*/ 2147483647 w 181"/>
                <a:gd name="T81" fmla="*/ 2147483647 h 145"/>
                <a:gd name="T82" fmla="*/ 2147483647 w 181"/>
                <a:gd name="T83" fmla="*/ 2147483647 h 145"/>
                <a:gd name="T84" fmla="*/ 2147483647 w 181"/>
                <a:gd name="T85" fmla="*/ 2147483647 h 145"/>
                <a:gd name="T86" fmla="*/ 2147483647 w 181"/>
                <a:gd name="T87" fmla="*/ 0 h 14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1"/>
                <a:gd name="T133" fmla="*/ 0 h 145"/>
                <a:gd name="T134" fmla="*/ 181 w 181"/>
                <a:gd name="T135" fmla="*/ 145 h 14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1" h="145">
                  <a:moveTo>
                    <a:pt x="181" y="0"/>
                  </a:moveTo>
                  <a:lnTo>
                    <a:pt x="181" y="16"/>
                  </a:lnTo>
                  <a:lnTo>
                    <a:pt x="174" y="68"/>
                  </a:lnTo>
                  <a:lnTo>
                    <a:pt x="169" y="93"/>
                  </a:lnTo>
                  <a:lnTo>
                    <a:pt x="163" y="95"/>
                  </a:lnTo>
                  <a:lnTo>
                    <a:pt x="158" y="95"/>
                  </a:lnTo>
                  <a:lnTo>
                    <a:pt x="154" y="95"/>
                  </a:lnTo>
                  <a:lnTo>
                    <a:pt x="151" y="95"/>
                  </a:lnTo>
                  <a:lnTo>
                    <a:pt x="146" y="88"/>
                  </a:lnTo>
                  <a:lnTo>
                    <a:pt x="137" y="86"/>
                  </a:lnTo>
                  <a:lnTo>
                    <a:pt x="115" y="89"/>
                  </a:lnTo>
                  <a:lnTo>
                    <a:pt x="96" y="95"/>
                  </a:lnTo>
                  <a:lnTo>
                    <a:pt x="77" y="104"/>
                  </a:lnTo>
                  <a:lnTo>
                    <a:pt x="59" y="116"/>
                  </a:lnTo>
                  <a:lnTo>
                    <a:pt x="41" y="129"/>
                  </a:lnTo>
                  <a:lnTo>
                    <a:pt x="23" y="145"/>
                  </a:lnTo>
                  <a:lnTo>
                    <a:pt x="0" y="132"/>
                  </a:lnTo>
                  <a:lnTo>
                    <a:pt x="7" y="129"/>
                  </a:lnTo>
                  <a:lnTo>
                    <a:pt x="15" y="116"/>
                  </a:lnTo>
                  <a:lnTo>
                    <a:pt x="18" y="111"/>
                  </a:lnTo>
                  <a:lnTo>
                    <a:pt x="25" y="107"/>
                  </a:lnTo>
                  <a:lnTo>
                    <a:pt x="30" y="104"/>
                  </a:lnTo>
                  <a:lnTo>
                    <a:pt x="34" y="98"/>
                  </a:lnTo>
                  <a:lnTo>
                    <a:pt x="41" y="95"/>
                  </a:lnTo>
                  <a:lnTo>
                    <a:pt x="46" y="91"/>
                  </a:lnTo>
                  <a:lnTo>
                    <a:pt x="55" y="82"/>
                  </a:lnTo>
                  <a:lnTo>
                    <a:pt x="59" y="79"/>
                  </a:lnTo>
                  <a:lnTo>
                    <a:pt x="64" y="77"/>
                  </a:lnTo>
                  <a:lnTo>
                    <a:pt x="82" y="66"/>
                  </a:lnTo>
                  <a:lnTo>
                    <a:pt x="91" y="61"/>
                  </a:lnTo>
                  <a:lnTo>
                    <a:pt x="98" y="52"/>
                  </a:lnTo>
                  <a:lnTo>
                    <a:pt x="96" y="48"/>
                  </a:lnTo>
                  <a:lnTo>
                    <a:pt x="94" y="45"/>
                  </a:lnTo>
                  <a:lnTo>
                    <a:pt x="92" y="36"/>
                  </a:lnTo>
                  <a:lnTo>
                    <a:pt x="94" y="31"/>
                  </a:lnTo>
                  <a:lnTo>
                    <a:pt x="96" y="27"/>
                  </a:lnTo>
                  <a:lnTo>
                    <a:pt x="105" y="23"/>
                  </a:lnTo>
                  <a:lnTo>
                    <a:pt x="115" y="22"/>
                  </a:lnTo>
                  <a:lnTo>
                    <a:pt x="126" y="18"/>
                  </a:lnTo>
                  <a:lnTo>
                    <a:pt x="138" y="13"/>
                  </a:lnTo>
                  <a:lnTo>
                    <a:pt x="154" y="9"/>
                  </a:lnTo>
                  <a:lnTo>
                    <a:pt x="161" y="7"/>
                  </a:lnTo>
                  <a:lnTo>
                    <a:pt x="169" y="2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39" name="Freeform 250"/>
            <p:cNvSpPr/>
            <p:nvPr/>
          </p:nvSpPr>
          <p:spPr bwMode="auto">
            <a:xfrm>
              <a:off x="2622550" y="4733925"/>
              <a:ext cx="7938" cy="22225"/>
            </a:xfrm>
            <a:custGeom>
              <a:avLst/>
              <a:gdLst>
                <a:gd name="T0" fmla="*/ 2147483647 w 5"/>
                <a:gd name="T1" fmla="*/ 2147483647 h 14"/>
                <a:gd name="T2" fmla="*/ 0 w 5"/>
                <a:gd name="T3" fmla="*/ 2147483647 h 14"/>
                <a:gd name="T4" fmla="*/ 0 w 5"/>
                <a:gd name="T5" fmla="*/ 0 h 14"/>
                <a:gd name="T6" fmla="*/ 2147483647 w 5"/>
                <a:gd name="T7" fmla="*/ 2147483647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4"/>
                <a:gd name="T14" fmla="*/ 5 w 5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4">
                  <a:moveTo>
                    <a:pt x="5" y="14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40" name="Freeform 252"/>
            <p:cNvSpPr/>
            <p:nvPr/>
          </p:nvSpPr>
          <p:spPr bwMode="auto">
            <a:xfrm>
              <a:off x="1681163" y="4749800"/>
              <a:ext cx="180975" cy="104775"/>
            </a:xfrm>
            <a:custGeom>
              <a:avLst/>
              <a:gdLst>
                <a:gd name="T0" fmla="*/ 2147483647 w 114"/>
                <a:gd name="T1" fmla="*/ 2147483647 h 66"/>
                <a:gd name="T2" fmla="*/ 2147483647 w 114"/>
                <a:gd name="T3" fmla="*/ 2147483647 h 66"/>
                <a:gd name="T4" fmla="*/ 2147483647 w 114"/>
                <a:gd name="T5" fmla="*/ 2147483647 h 66"/>
                <a:gd name="T6" fmla="*/ 2147483647 w 114"/>
                <a:gd name="T7" fmla="*/ 2147483647 h 66"/>
                <a:gd name="T8" fmla="*/ 2147483647 w 114"/>
                <a:gd name="T9" fmla="*/ 2147483647 h 66"/>
                <a:gd name="T10" fmla="*/ 2147483647 w 114"/>
                <a:gd name="T11" fmla="*/ 2147483647 h 66"/>
                <a:gd name="T12" fmla="*/ 2147483647 w 114"/>
                <a:gd name="T13" fmla="*/ 2147483647 h 66"/>
                <a:gd name="T14" fmla="*/ 2147483647 w 114"/>
                <a:gd name="T15" fmla="*/ 2147483647 h 66"/>
                <a:gd name="T16" fmla="*/ 2147483647 w 114"/>
                <a:gd name="T17" fmla="*/ 2147483647 h 66"/>
                <a:gd name="T18" fmla="*/ 2147483647 w 114"/>
                <a:gd name="T19" fmla="*/ 2147483647 h 66"/>
                <a:gd name="T20" fmla="*/ 2147483647 w 114"/>
                <a:gd name="T21" fmla="*/ 2147483647 h 66"/>
                <a:gd name="T22" fmla="*/ 2147483647 w 114"/>
                <a:gd name="T23" fmla="*/ 2147483647 h 66"/>
                <a:gd name="T24" fmla="*/ 0 w 114"/>
                <a:gd name="T25" fmla="*/ 2147483647 h 66"/>
                <a:gd name="T26" fmla="*/ 2147483647 w 114"/>
                <a:gd name="T27" fmla="*/ 2147483647 h 66"/>
                <a:gd name="T28" fmla="*/ 2147483647 w 114"/>
                <a:gd name="T29" fmla="*/ 2147483647 h 66"/>
                <a:gd name="T30" fmla="*/ 2147483647 w 114"/>
                <a:gd name="T31" fmla="*/ 2147483647 h 66"/>
                <a:gd name="T32" fmla="*/ 2147483647 w 114"/>
                <a:gd name="T33" fmla="*/ 2147483647 h 66"/>
                <a:gd name="T34" fmla="*/ 2147483647 w 114"/>
                <a:gd name="T35" fmla="*/ 2147483647 h 66"/>
                <a:gd name="T36" fmla="*/ 2147483647 w 114"/>
                <a:gd name="T37" fmla="*/ 2147483647 h 66"/>
                <a:gd name="T38" fmla="*/ 2147483647 w 114"/>
                <a:gd name="T39" fmla="*/ 2147483647 h 66"/>
                <a:gd name="T40" fmla="*/ 2147483647 w 114"/>
                <a:gd name="T41" fmla="*/ 2147483647 h 66"/>
                <a:gd name="T42" fmla="*/ 2147483647 w 114"/>
                <a:gd name="T43" fmla="*/ 2147483647 h 66"/>
                <a:gd name="T44" fmla="*/ 2147483647 w 114"/>
                <a:gd name="T45" fmla="*/ 2147483647 h 66"/>
                <a:gd name="T46" fmla="*/ 2147483647 w 114"/>
                <a:gd name="T47" fmla="*/ 2147483647 h 66"/>
                <a:gd name="T48" fmla="*/ 2147483647 w 114"/>
                <a:gd name="T49" fmla="*/ 2147483647 h 66"/>
                <a:gd name="T50" fmla="*/ 2147483647 w 114"/>
                <a:gd name="T51" fmla="*/ 2147483647 h 66"/>
                <a:gd name="T52" fmla="*/ 2147483647 w 114"/>
                <a:gd name="T53" fmla="*/ 0 h 66"/>
                <a:gd name="T54" fmla="*/ 2147483647 w 114"/>
                <a:gd name="T55" fmla="*/ 2147483647 h 66"/>
                <a:gd name="T56" fmla="*/ 2147483647 w 114"/>
                <a:gd name="T57" fmla="*/ 0 h 66"/>
                <a:gd name="T58" fmla="*/ 2147483647 w 114"/>
                <a:gd name="T59" fmla="*/ 0 h 66"/>
                <a:gd name="T60" fmla="*/ 2147483647 w 114"/>
                <a:gd name="T61" fmla="*/ 2147483647 h 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4"/>
                <a:gd name="T94" fmla="*/ 0 h 66"/>
                <a:gd name="T95" fmla="*/ 114 w 114"/>
                <a:gd name="T96" fmla="*/ 66 h 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4" h="66">
                  <a:moveTo>
                    <a:pt x="114" y="6"/>
                  </a:moveTo>
                  <a:lnTo>
                    <a:pt x="112" y="9"/>
                  </a:lnTo>
                  <a:lnTo>
                    <a:pt x="87" y="22"/>
                  </a:lnTo>
                  <a:lnTo>
                    <a:pt x="85" y="20"/>
                  </a:lnTo>
                  <a:lnTo>
                    <a:pt x="55" y="40"/>
                  </a:lnTo>
                  <a:lnTo>
                    <a:pt x="41" y="52"/>
                  </a:lnTo>
                  <a:lnTo>
                    <a:pt x="30" y="66"/>
                  </a:lnTo>
                  <a:lnTo>
                    <a:pt x="27" y="63"/>
                  </a:lnTo>
                  <a:lnTo>
                    <a:pt x="25" y="65"/>
                  </a:lnTo>
                  <a:lnTo>
                    <a:pt x="23" y="65"/>
                  </a:lnTo>
                  <a:lnTo>
                    <a:pt x="9" y="57"/>
                  </a:lnTo>
                  <a:lnTo>
                    <a:pt x="0" y="45"/>
                  </a:lnTo>
                  <a:lnTo>
                    <a:pt x="13" y="48"/>
                  </a:lnTo>
                  <a:lnTo>
                    <a:pt x="14" y="41"/>
                  </a:lnTo>
                  <a:lnTo>
                    <a:pt x="21" y="34"/>
                  </a:lnTo>
                  <a:lnTo>
                    <a:pt x="30" y="29"/>
                  </a:lnTo>
                  <a:lnTo>
                    <a:pt x="48" y="18"/>
                  </a:lnTo>
                  <a:lnTo>
                    <a:pt x="64" y="13"/>
                  </a:lnTo>
                  <a:lnTo>
                    <a:pt x="78" y="6"/>
                  </a:lnTo>
                  <a:lnTo>
                    <a:pt x="80" y="6"/>
                  </a:lnTo>
                  <a:lnTo>
                    <a:pt x="82" y="6"/>
                  </a:lnTo>
                  <a:lnTo>
                    <a:pt x="85" y="6"/>
                  </a:lnTo>
                  <a:lnTo>
                    <a:pt x="89" y="4"/>
                  </a:lnTo>
                  <a:lnTo>
                    <a:pt x="92" y="2"/>
                  </a:lnTo>
                  <a:lnTo>
                    <a:pt x="96" y="4"/>
                  </a:lnTo>
                  <a:lnTo>
                    <a:pt x="99" y="0"/>
                  </a:lnTo>
                  <a:lnTo>
                    <a:pt x="103" y="2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4" y="6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41" name="Freeform 253"/>
            <p:cNvSpPr/>
            <p:nvPr/>
          </p:nvSpPr>
          <p:spPr bwMode="auto">
            <a:xfrm>
              <a:off x="2100263" y="4752975"/>
              <a:ext cx="11112" cy="11113"/>
            </a:xfrm>
            <a:custGeom>
              <a:avLst/>
              <a:gdLst>
                <a:gd name="T0" fmla="*/ 2147483647 w 7"/>
                <a:gd name="T1" fmla="*/ 2147483647 h 7"/>
                <a:gd name="T2" fmla="*/ 2147483647 w 7"/>
                <a:gd name="T3" fmla="*/ 2147483647 h 7"/>
                <a:gd name="T4" fmla="*/ 2147483647 w 7"/>
                <a:gd name="T5" fmla="*/ 2147483647 h 7"/>
                <a:gd name="T6" fmla="*/ 0 w 7"/>
                <a:gd name="T7" fmla="*/ 0 h 7"/>
                <a:gd name="T8" fmla="*/ 2147483647 w 7"/>
                <a:gd name="T9" fmla="*/ 214748364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7" y="5"/>
                  </a:moveTo>
                  <a:lnTo>
                    <a:pt x="7" y="7"/>
                  </a:lnTo>
                  <a:lnTo>
                    <a:pt x="2" y="5"/>
                  </a:lnTo>
                  <a:lnTo>
                    <a:pt x="0" y="0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42" name="Freeform 254"/>
            <p:cNvSpPr/>
            <p:nvPr/>
          </p:nvSpPr>
          <p:spPr bwMode="auto">
            <a:xfrm>
              <a:off x="3195638" y="4770438"/>
              <a:ext cx="39687" cy="130175"/>
            </a:xfrm>
            <a:custGeom>
              <a:avLst/>
              <a:gdLst>
                <a:gd name="T0" fmla="*/ 2147483647 w 25"/>
                <a:gd name="T1" fmla="*/ 2147483647 h 82"/>
                <a:gd name="T2" fmla="*/ 2147483647 w 25"/>
                <a:gd name="T3" fmla="*/ 2147483647 h 82"/>
                <a:gd name="T4" fmla="*/ 2147483647 w 25"/>
                <a:gd name="T5" fmla="*/ 2147483647 h 82"/>
                <a:gd name="T6" fmla="*/ 2147483647 w 25"/>
                <a:gd name="T7" fmla="*/ 2147483647 h 82"/>
                <a:gd name="T8" fmla="*/ 2147483647 w 25"/>
                <a:gd name="T9" fmla="*/ 2147483647 h 82"/>
                <a:gd name="T10" fmla="*/ 2147483647 w 25"/>
                <a:gd name="T11" fmla="*/ 2147483647 h 82"/>
                <a:gd name="T12" fmla="*/ 2147483647 w 25"/>
                <a:gd name="T13" fmla="*/ 2147483647 h 82"/>
                <a:gd name="T14" fmla="*/ 2147483647 w 25"/>
                <a:gd name="T15" fmla="*/ 2147483647 h 82"/>
                <a:gd name="T16" fmla="*/ 2147483647 w 25"/>
                <a:gd name="T17" fmla="*/ 2147483647 h 82"/>
                <a:gd name="T18" fmla="*/ 2147483647 w 25"/>
                <a:gd name="T19" fmla="*/ 2147483647 h 82"/>
                <a:gd name="T20" fmla="*/ 2147483647 w 25"/>
                <a:gd name="T21" fmla="*/ 2147483647 h 82"/>
                <a:gd name="T22" fmla="*/ 2147483647 w 25"/>
                <a:gd name="T23" fmla="*/ 2147483647 h 82"/>
                <a:gd name="T24" fmla="*/ 2147483647 w 25"/>
                <a:gd name="T25" fmla="*/ 2147483647 h 82"/>
                <a:gd name="T26" fmla="*/ 2147483647 w 25"/>
                <a:gd name="T27" fmla="*/ 2147483647 h 82"/>
                <a:gd name="T28" fmla="*/ 2147483647 w 25"/>
                <a:gd name="T29" fmla="*/ 2147483647 h 82"/>
                <a:gd name="T30" fmla="*/ 2147483647 w 25"/>
                <a:gd name="T31" fmla="*/ 2147483647 h 82"/>
                <a:gd name="T32" fmla="*/ 2147483647 w 25"/>
                <a:gd name="T33" fmla="*/ 2147483647 h 82"/>
                <a:gd name="T34" fmla="*/ 2147483647 w 25"/>
                <a:gd name="T35" fmla="*/ 2147483647 h 82"/>
                <a:gd name="T36" fmla="*/ 2147483647 w 25"/>
                <a:gd name="T37" fmla="*/ 2147483647 h 82"/>
                <a:gd name="T38" fmla="*/ 0 w 25"/>
                <a:gd name="T39" fmla="*/ 2147483647 h 82"/>
                <a:gd name="T40" fmla="*/ 0 w 25"/>
                <a:gd name="T41" fmla="*/ 2147483647 h 82"/>
                <a:gd name="T42" fmla="*/ 2147483647 w 25"/>
                <a:gd name="T43" fmla="*/ 0 h 82"/>
                <a:gd name="T44" fmla="*/ 2147483647 w 25"/>
                <a:gd name="T45" fmla="*/ 2147483647 h 82"/>
                <a:gd name="T46" fmla="*/ 2147483647 w 25"/>
                <a:gd name="T47" fmla="*/ 2147483647 h 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5"/>
                <a:gd name="T73" fmla="*/ 0 h 82"/>
                <a:gd name="T74" fmla="*/ 25 w 25"/>
                <a:gd name="T75" fmla="*/ 82 h 8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5" h="82">
                  <a:moveTo>
                    <a:pt x="7" y="3"/>
                  </a:moveTo>
                  <a:lnTo>
                    <a:pt x="9" y="5"/>
                  </a:lnTo>
                  <a:lnTo>
                    <a:pt x="7" y="7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3" y="9"/>
                  </a:lnTo>
                  <a:lnTo>
                    <a:pt x="11" y="12"/>
                  </a:lnTo>
                  <a:lnTo>
                    <a:pt x="14" y="16"/>
                  </a:lnTo>
                  <a:lnTo>
                    <a:pt x="16" y="21"/>
                  </a:lnTo>
                  <a:lnTo>
                    <a:pt x="14" y="34"/>
                  </a:lnTo>
                  <a:lnTo>
                    <a:pt x="16" y="50"/>
                  </a:lnTo>
                  <a:lnTo>
                    <a:pt x="23" y="64"/>
                  </a:lnTo>
                  <a:lnTo>
                    <a:pt x="25" y="73"/>
                  </a:lnTo>
                  <a:lnTo>
                    <a:pt x="25" y="82"/>
                  </a:lnTo>
                  <a:lnTo>
                    <a:pt x="21" y="82"/>
                  </a:lnTo>
                  <a:lnTo>
                    <a:pt x="13" y="71"/>
                  </a:lnTo>
                  <a:lnTo>
                    <a:pt x="9" y="57"/>
                  </a:lnTo>
                  <a:lnTo>
                    <a:pt x="7" y="50"/>
                  </a:lnTo>
                  <a:lnTo>
                    <a:pt x="5" y="41"/>
                  </a:lnTo>
                  <a:lnTo>
                    <a:pt x="0" y="21"/>
                  </a:lnTo>
                  <a:lnTo>
                    <a:pt x="0" y="10"/>
                  </a:lnTo>
                  <a:lnTo>
                    <a:pt x="2" y="0"/>
                  </a:lnTo>
                  <a:lnTo>
                    <a:pt x="4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FB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43" name="Freeform 255"/>
            <p:cNvSpPr/>
            <p:nvPr/>
          </p:nvSpPr>
          <p:spPr bwMode="auto">
            <a:xfrm>
              <a:off x="2546350" y="4781550"/>
              <a:ext cx="22225" cy="14288"/>
            </a:xfrm>
            <a:custGeom>
              <a:avLst/>
              <a:gdLst>
                <a:gd name="T0" fmla="*/ 2147483647 w 14"/>
                <a:gd name="T1" fmla="*/ 0 h 9"/>
                <a:gd name="T2" fmla="*/ 2147483647 w 14"/>
                <a:gd name="T3" fmla="*/ 2147483647 h 9"/>
                <a:gd name="T4" fmla="*/ 2147483647 w 14"/>
                <a:gd name="T5" fmla="*/ 2147483647 h 9"/>
                <a:gd name="T6" fmla="*/ 2147483647 w 14"/>
                <a:gd name="T7" fmla="*/ 2147483647 h 9"/>
                <a:gd name="T8" fmla="*/ 2147483647 w 14"/>
                <a:gd name="T9" fmla="*/ 2147483647 h 9"/>
                <a:gd name="T10" fmla="*/ 0 w 14"/>
                <a:gd name="T11" fmla="*/ 2147483647 h 9"/>
                <a:gd name="T12" fmla="*/ 2147483647 w 14"/>
                <a:gd name="T13" fmla="*/ 0 h 9"/>
                <a:gd name="T14" fmla="*/ 2147483647 w 14"/>
                <a:gd name="T15" fmla="*/ 0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9"/>
                <a:gd name="T26" fmla="*/ 14 w 14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9">
                  <a:moveTo>
                    <a:pt x="9" y="0"/>
                  </a:moveTo>
                  <a:lnTo>
                    <a:pt x="14" y="7"/>
                  </a:lnTo>
                  <a:lnTo>
                    <a:pt x="11" y="7"/>
                  </a:lnTo>
                  <a:lnTo>
                    <a:pt x="9" y="7"/>
                  </a:lnTo>
                  <a:lnTo>
                    <a:pt x="7" y="9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44" name="Freeform 256"/>
            <p:cNvSpPr/>
            <p:nvPr/>
          </p:nvSpPr>
          <p:spPr bwMode="auto">
            <a:xfrm>
              <a:off x="2984500" y="4781550"/>
              <a:ext cx="42863" cy="112713"/>
            </a:xfrm>
            <a:custGeom>
              <a:avLst/>
              <a:gdLst>
                <a:gd name="T0" fmla="*/ 2147483647 w 27"/>
                <a:gd name="T1" fmla="*/ 2147483647 h 71"/>
                <a:gd name="T2" fmla="*/ 2147483647 w 27"/>
                <a:gd name="T3" fmla="*/ 2147483647 h 71"/>
                <a:gd name="T4" fmla="*/ 2147483647 w 27"/>
                <a:gd name="T5" fmla="*/ 2147483647 h 71"/>
                <a:gd name="T6" fmla="*/ 2147483647 w 27"/>
                <a:gd name="T7" fmla="*/ 2147483647 h 71"/>
                <a:gd name="T8" fmla="*/ 2147483647 w 27"/>
                <a:gd name="T9" fmla="*/ 2147483647 h 71"/>
                <a:gd name="T10" fmla="*/ 2147483647 w 27"/>
                <a:gd name="T11" fmla="*/ 2147483647 h 71"/>
                <a:gd name="T12" fmla="*/ 2147483647 w 27"/>
                <a:gd name="T13" fmla="*/ 2147483647 h 71"/>
                <a:gd name="T14" fmla="*/ 2147483647 w 27"/>
                <a:gd name="T15" fmla="*/ 2147483647 h 71"/>
                <a:gd name="T16" fmla="*/ 2147483647 w 27"/>
                <a:gd name="T17" fmla="*/ 2147483647 h 71"/>
                <a:gd name="T18" fmla="*/ 2147483647 w 27"/>
                <a:gd name="T19" fmla="*/ 2147483647 h 71"/>
                <a:gd name="T20" fmla="*/ 2147483647 w 27"/>
                <a:gd name="T21" fmla="*/ 2147483647 h 71"/>
                <a:gd name="T22" fmla="*/ 0 w 27"/>
                <a:gd name="T23" fmla="*/ 2147483647 h 71"/>
                <a:gd name="T24" fmla="*/ 2147483647 w 27"/>
                <a:gd name="T25" fmla="*/ 2147483647 h 71"/>
                <a:gd name="T26" fmla="*/ 2147483647 w 27"/>
                <a:gd name="T27" fmla="*/ 2147483647 h 71"/>
                <a:gd name="T28" fmla="*/ 2147483647 w 27"/>
                <a:gd name="T29" fmla="*/ 2147483647 h 71"/>
                <a:gd name="T30" fmla="*/ 2147483647 w 27"/>
                <a:gd name="T31" fmla="*/ 2147483647 h 71"/>
                <a:gd name="T32" fmla="*/ 2147483647 w 27"/>
                <a:gd name="T33" fmla="*/ 0 h 71"/>
                <a:gd name="T34" fmla="*/ 2147483647 w 27"/>
                <a:gd name="T35" fmla="*/ 2147483647 h 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"/>
                <a:gd name="T55" fmla="*/ 0 h 71"/>
                <a:gd name="T56" fmla="*/ 27 w 27"/>
                <a:gd name="T57" fmla="*/ 71 h 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" h="71">
                  <a:moveTo>
                    <a:pt x="27" y="3"/>
                  </a:moveTo>
                  <a:lnTo>
                    <a:pt x="27" y="12"/>
                  </a:lnTo>
                  <a:lnTo>
                    <a:pt x="27" y="18"/>
                  </a:lnTo>
                  <a:lnTo>
                    <a:pt x="25" y="20"/>
                  </a:lnTo>
                  <a:lnTo>
                    <a:pt x="15" y="46"/>
                  </a:lnTo>
                  <a:lnTo>
                    <a:pt x="15" y="48"/>
                  </a:lnTo>
                  <a:lnTo>
                    <a:pt x="11" y="50"/>
                  </a:lnTo>
                  <a:lnTo>
                    <a:pt x="13" y="53"/>
                  </a:lnTo>
                  <a:lnTo>
                    <a:pt x="13" y="57"/>
                  </a:lnTo>
                  <a:lnTo>
                    <a:pt x="9" y="62"/>
                  </a:lnTo>
                  <a:lnTo>
                    <a:pt x="7" y="71"/>
                  </a:lnTo>
                  <a:lnTo>
                    <a:pt x="0" y="61"/>
                  </a:lnTo>
                  <a:lnTo>
                    <a:pt x="6" y="32"/>
                  </a:lnTo>
                  <a:lnTo>
                    <a:pt x="11" y="18"/>
                  </a:lnTo>
                  <a:lnTo>
                    <a:pt x="18" y="5"/>
                  </a:lnTo>
                  <a:lnTo>
                    <a:pt x="20" y="5"/>
                  </a:lnTo>
                  <a:lnTo>
                    <a:pt x="22" y="0"/>
                  </a:lnTo>
                  <a:lnTo>
                    <a:pt x="27" y="3"/>
                  </a:lnTo>
                  <a:close/>
                </a:path>
              </a:pathLst>
            </a:custGeom>
            <a:solidFill>
              <a:srgbClr val="FFB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45" name="Freeform 257"/>
            <p:cNvSpPr/>
            <p:nvPr/>
          </p:nvSpPr>
          <p:spPr bwMode="auto">
            <a:xfrm>
              <a:off x="742950" y="4784725"/>
              <a:ext cx="134938" cy="134938"/>
            </a:xfrm>
            <a:custGeom>
              <a:avLst/>
              <a:gdLst>
                <a:gd name="T0" fmla="*/ 2147483647 w 85"/>
                <a:gd name="T1" fmla="*/ 2147483647 h 85"/>
                <a:gd name="T2" fmla="*/ 2147483647 w 85"/>
                <a:gd name="T3" fmla="*/ 2147483647 h 85"/>
                <a:gd name="T4" fmla="*/ 2147483647 w 85"/>
                <a:gd name="T5" fmla="*/ 2147483647 h 85"/>
                <a:gd name="T6" fmla="*/ 2147483647 w 85"/>
                <a:gd name="T7" fmla="*/ 2147483647 h 85"/>
                <a:gd name="T8" fmla="*/ 2147483647 w 85"/>
                <a:gd name="T9" fmla="*/ 2147483647 h 85"/>
                <a:gd name="T10" fmla="*/ 0 w 85"/>
                <a:gd name="T11" fmla="*/ 2147483647 h 85"/>
                <a:gd name="T12" fmla="*/ 0 w 85"/>
                <a:gd name="T13" fmla="*/ 2147483647 h 85"/>
                <a:gd name="T14" fmla="*/ 2147483647 w 85"/>
                <a:gd name="T15" fmla="*/ 2147483647 h 85"/>
                <a:gd name="T16" fmla="*/ 2147483647 w 85"/>
                <a:gd name="T17" fmla="*/ 2147483647 h 85"/>
                <a:gd name="T18" fmla="*/ 2147483647 w 85"/>
                <a:gd name="T19" fmla="*/ 2147483647 h 85"/>
                <a:gd name="T20" fmla="*/ 2147483647 w 85"/>
                <a:gd name="T21" fmla="*/ 2147483647 h 85"/>
                <a:gd name="T22" fmla="*/ 2147483647 w 85"/>
                <a:gd name="T23" fmla="*/ 2147483647 h 85"/>
                <a:gd name="T24" fmla="*/ 2147483647 w 85"/>
                <a:gd name="T25" fmla="*/ 0 h 85"/>
                <a:gd name="T26" fmla="*/ 2147483647 w 85"/>
                <a:gd name="T27" fmla="*/ 2147483647 h 85"/>
                <a:gd name="T28" fmla="*/ 2147483647 w 85"/>
                <a:gd name="T29" fmla="*/ 2147483647 h 85"/>
                <a:gd name="T30" fmla="*/ 2147483647 w 85"/>
                <a:gd name="T31" fmla="*/ 2147483647 h 85"/>
                <a:gd name="T32" fmla="*/ 2147483647 w 85"/>
                <a:gd name="T33" fmla="*/ 2147483647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85"/>
                <a:gd name="T53" fmla="*/ 85 w 85"/>
                <a:gd name="T54" fmla="*/ 85 h 8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85">
                  <a:moveTo>
                    <a:pt x="76" y="28"/>
                  </a:moveTo>
                  <a:lnTo>
                    <a:pt x="53" y="41"/>
                  </a:lnTo>
                  <a:lnTo>
                    <a:pt x="53" y="43"/>
                  </a:lnTo>
                  <a:lnTo>
                    <a:pt x="13" y="85"/>
                  </a:lnTo>
                  <a:lnTo>
                    <a:pt x="2" y="76"/>
                  </a:lnTo>
                  <a:lnTo>
                    <a:pt x="0" y="73"/>
                  </a:lnTo>
                  <a:lnTo>
                    <a:pt x="0" y="69"/>
                  </a:lnTo>
                  <a:lnTo>
                    <a:pt x="4" y="67"/>
                  </a:lnTo>
                  <a:lnTo>
                    <a:pt x="14" y="53"/>
                  </a:lnTo>
                  <a:lnTo>
                    <a:pt x="44" y="25"/>
                  </a:lnTo>
                  <a:lnTo>
                    <a:pt x="62" y="14"/>
                  </a:lnTo>
                  <a:lnTo>
                    <a:pt x="73" y="10"/>
                  </a:lnTo>
                  <a:lnTo>
                    <a:pt x="83" y="0"/>
                  </a:lnTo>
                  <a:lnTo>
                    <a:pt x="85" y="18"/>
                  </a:lnTo>
                  <a:lnTo>
                    <a:pt x="83" y="23"/>
                  </a:lnTo>
                  <a:lnTo>
                    <a:pt x="82" y="26"/>
                  </a:lnTo>
                  <a:lnTo>
                    <a:pt x="76" y="28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46" name="Freeform 259"/>
            <p:cNvSpPr/>
            <p:nvPr/>
          </p:nvSpPr>
          <p:spPr bwMode="auto">
            <a:xfrm>
              <a:off x="3484563" y="4795838"/>
              <a:ext cx="3175" cy="3175"/>
            </a:xfrm>
            <a:custGeom>
              <a:avLst/>
              <a:gdLst>
                <a:gd name="T0" fmla="*/ 2147483647 w 2"/>
                <a:gd name="T1" fmla="*/ 0 h 2"/>
                <a:gd name="T2" fmla="*/ 0 w 2"/>
                <a:gd name="T3" fmla="*/ 2147483647 h 2"/>
                <a:gd name="T4" fmla="*/ 0 w 2"/>
                <a:gd name="T5" fmla="*/ 2147483647 h 2"/>
                <a:gd name="T6" fmla="*/ 2147483647 w 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47" name="Freeform 260"/>
            <p:cNvSpPr/>
            <p:nvPr/>
          </p:nvSpPr>
          <p:spPr bwMode="auto">
            <a:xfrm>
              <a:off x="1568450" y="4803775"/>
              <a:ext cx="14288" cy="3175"/>
            </a:xfrm>
            <a:custGeom>
              <a:avLst/>
              <a:gdLst>
                <a:gd name="T0" fmla="*/ 2147483647 w 9"/>
                <a:gd name="T1" fmla="*/ 2147483647 h 2"/>
                <a:gd name="T2" fmla="*/ 2147483647 w 9"/>
                <a:gd name="T3" fmla="*/ 2147483647 h 2"/>
                <a:gd name="T4" fmla="*/ 0 w 9"/>
                <a:gd name="T5" fmla="*/ 0 h 2"/>
                <a:gd name="T6" fmla="*/ 2147483647 w 9"/>
                <a:gd name="T7" fmla="*/ 2147483647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2"/>
                <a:gd name="T14" fmla="*/ 9 w 9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2">
                  <a:moveTo>
                    <a:pt x="9" y="2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48" name="Freeform 262"/>
            <p:cNvSpPr/>
            <p:nvPr/>
          </p:nvSpPr>
          <p:spPr bwMode="auto">
            <a:xfrm>
              <a:off x="1592263" y="4821238"/>
              <a:ext cx="11112" cy="4762"/>
            </a:xfrm>
            <a:custGeom>
              <a:avLst/>
              <a:gdLst>
                <a:gd name="T0" fmla="*/ 0 w 7"/>
                <a:gd name="T1" fmla="*/ 0 h 3"/>
                <a:gd name="T2" fmla="*/ 2147483647 w 7"/>
                <a:gd name="T3" fmla="*/ 2147483647 h 3"/>
                <a:gd name="T4" fmla="*/ 0 w 7"/>
                <a:gd name="T5" fmla="*/ 0 h 3"/>
                <a:gd name="T6" fmla="*/ 0 60000 65536"/>
                <a:gd name="T7" fmla="*/ 0 60000 65536"/>
                <a:gd name="T8" fmla="*/ 0 60000 65536"/>
                <a:gd name="T9" fmla="*/ 0 w 7"/>
                <a:gd name="T10" fmla="*/ 0 h 3"/>
                <a:gd name="T11" fmla="*/ 7 w 7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3">
                  <a:moveTo>
                    <a:pt x="0" y="0"/>
                  </a:move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49" name="Freeform 263"/>
            <p:cNvSpPr/>
            <p:nvPr/>
          </p:nvSpPr>
          <p:spPr bwMode="auto">
            <a:xfrm>
              <a:off x="3063875" y="4826000"/>
              <a:ext cx="7938" cy="3175"/>
            </a:xfrm>
            <a:custGeom>
              <a:avLst/>
              <a:gdLst>
                <a:gd name="T0" fmla="*/ 2147483647 w 5"/>
                <a:gd name="T1" fmla="*/ 0 h 2"/>
                <a:gd name="T2" fmla="*/ 0 w 5"/>
                <a:gd name="T3" fmla="*/ 2147483647 h 2"/>
                <a:gd name="T4" fmla="*/ 2147483647 w 5"/>
                <a:gd name="T5" fmla="*/ 0 h 2"/>
                <a:gd name="T6" fmla="*/ 2147483647 w 5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2"/>
                <a:gd name="T14" fmla="*/ 5 w 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2">
                  <a:moveTo>
                    <a:pt x="5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50" name="Freeform 264"/>
            <p:cNvSpPr/>
            <p:nvPr/>
          </p:nvSpPr>
          <p:spPr bwMode="auto">
            <a:xfrm>
              <a:off x="2128838" y="4868863"/>
              <a:ext cx="25400" cy="3175"/>
            </a:xfrm>
            <a:custGeom>
              <a:avLst/>
              <a:gdLst>
                <a:gd name="T0" fmla="*/ 2147483647 w 16"/>
                <a:gd name="T1" fmla="*/ 0 h 2"/>
                <a:gd name="T2" fmla="*/ 2147483647 w 16"/>
                <a:gd name="T3" fmla="*/ 2147483647 h 2"/>
                <a:gd name="T4" fmla="*/ 2147483647 w 16"/>
                <a:gd name="T5" fmla="*/ 2147483647 h 2"/>
                <a:gd name="T6" fmla="*/ 2147483647 w 16"/>
                <a:gd name="T7" fmla="*/ 2147483647 h 2"/>
                <a:gd name="T8" fmla="*/ 0 w 16"/>
                <a:gd name="T9" fmla="*/ 2147483647 h 2"/>
                <a:gd name="T10" fmla="*/ 2147483647 w 16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2"/>
                <a:gd name="T20" fmla="*/ 16 w 16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2">
                  <a:moveTo>
                    <a:pt x="16" y="0"/>
                  </a:moveTo>
                  <a:lnTo>
                    <a:pt x="8" y="2"/>
                  </a:lnTo>
                  <a:lnTo>
                    <a:pt x="5" y="2"/>
                  </a:lnTo>
                  <a:lnTo>
                    <a:pt x="3" y="2"/>
                  </a:lnTo>
                  <a:lnTo>
                    <a:pt x="0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51" name="Freeform 265"/>
            <p:cNvSpPr/>
            <p:nvPr/>
          </p:nvSpPr>
          <p:spPr bwMode="auto">
            <a:xfrm>
              <a:off x="2179638" y="4868863"/>
              <a:ext cx="22225" cy="3175"/>
            </a:xfrm>
            <a:custGeom>
              <a:avLst/>
              <a:gdLst>
                <a:gd name="T0" fmla="*/ 2147483647 w 14"/>
                <a:gd name="T1" fmla="*/ 0 h 2"/>
                <a:gd name="T2" fmla="*/ 2147483647 w 14"/>
                <a:gd name="T3" fmla="*/ 2147483647 h 2"/>
                <a:gd name="T4" fmla="*/ 2147483647 w 14"/>
                <a:gd name="T5" fmla="*/ 0 h 2"/>
                <a:gd name="T6" fmla="*/ 0 w 14"/>
                <a:gd name="T7" fmla="*/ 0 h 2"/>
                <a:gd name="T8" fmla="*/ 2147483647 w 14"/>
                <a:gd name="T9" fmla="*/ 0 h 2"/>
                <a:gd name="T10" fmla="*/ 2147483647 w 14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2"/>
                <a:gd name="T20" fmla="*/ 14 w 14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2">
                  <a:moveTo>
                    <a:pt x="14" y="0"/>
                  </a:moveTo>
                  <a:lnTo>
                    <a:pt x="10" y="2"/>
                  </a:lnTo>
                  <a:lnTo>
                    <a:pt x="7" y="0"/>
                  </a:lnTo>
                  <a:lnTo>
                    <a:pt x="0" y="0"/>
                  </a:lnTo>
                  <a:lnTo>
                    <a:pt x="7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52" name="Freeform 266"/>
            <p:cNvSpPr/>
            <p:nvPr/>
          </p:nvSpPr>
          <p:spPr bwMode="auto">
            <a:xfrm>
              <a:off x="2055813" y="4872038"/>
              <a:ext cx="15875" cy="1587"/>
            </a:xfrm>
            <a:custGeom>
              <a:avLst/>
              <a:gdLst>
                <a:gd name="T0" fmla="*/ 2147483647 w 10"/>
                <a:gd name="T1" fmla="*/ 0 h 1587"/>
                <a:gd name="T2" fmla="*/ 2147483647 w 10"/>
                <a:gd name="T3" fmla="*/ 0 h 1587"/>
                <a:gd name="T4" fmla="*/ 0 w 10"/>
                <a:gd name="T5" fmla="*/ 0 h 1587"/>
                <a:gd name="T6" fmla="*/ 0 w 10"/>
                <a:gd name="T7" fmla="*/ 0 h 1587"/>
                <a:gd name="T8" fmla="*/ 2147483647 w 10"/>
                <a:gd name="T9" fmla="*/ 0 h 15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587"/>
                <a:gd name="T17" fmla="*/ 10 w 10"/>
                <a:gd name="T18" fmla="*/ 1587 h 15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587">
                  <a:moveTo>
                    <a:pt x="1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53" name="Freeform 268"/>
            <p:cNvSpPr/>
            <p:nvPr/>
          </p:nvSpPr>
          <p:spPr bwMode="auto">
            <a:xfrm>
              <a:off x="1873250" y="4886325"/>
              <a:ext cx="12700" cy="14288"/>
            </a:xfrm>
            <a:custGeom>
              <a:avLst/>
              <a:gdLst>
                <a:gd name="T0" fmla="*/ 2147483647 w 8"/>
                <a:gd name="T1" fmla="*/ 0 h 9"/>
                <a:gd name="T2" fmla="*/ 2147483647 w 8"/>
                <a:gd name="T3" fmla="*/ 2147483647 h 9"/>
                <a:gd name="T4" fmla="*/ 2147483647 w 8"/>
                <a:gd name="T5" fmla="*/ 2147483647 h 9"/>
                <a:gd name="T6" fmla="*/ 0 w 8"/>
                <a:gd name="T7" fmla="*/ 2147483647 h 9"/>
                <a:gd name="T8" fmla="*/ 2147483647 w 8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8" y="0"/>
                  </a:moveTo>
                  <a:lnTo>
                    <a:pt x="7" y="5"/>
                  </a:lnTo>
                  <a:lnTo>
                    <a:pt x="1" y="9"/>
                  </a:lnTo>
                  <a:lnTo>
                    <a:pt x="0" y="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54" name="Freeform 270"/>
            <p:cNvSpPr/>
            <p:nvPr/>
          </p:nvSpPr>
          <p:spPr bwMode="auto">
            <a:xfrm>
              <a:off x="2987675" y="4894263"/>
              <a:ext cx="11113" cy="20637"/>
            </a:xfrm>
            <a:custGeom>
              <a:avLst/>
              <a:gdLst>
                <a:gd name="T0" fmla="*/ 2147483647 w 7"/>
                <a:gd name="T1" fmla="*/ 2147483647 h 13"/>
                <a:gd name="T2" fmla="*/ 2147483647 w 7"/>
                <a:gd name="T3" fmla="*/ 2147483647 h 13"/>
                <a:gd name="T4" fmla="*/ 2147483647 w 7"/>
                <a:gd name="T5" fmla="*/ 2147483647 h 13"/>
                <a:gd name="T6" fmla="*/ 0 w 7"/>
                <a:gd name="T7" fmla="*/ 0 h 13"/>
                <a:gd name="T8" fmla="*/ 2147483647 w 7"/>
                <a:gd name="T9" fmla="*/ 2147483647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3"/>
                <a:gd name="T17" fmla="*/ 7 w 7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3">
                  <a:moveTo>
                    <a:pt x="7" y="13"/>
                  </a:moveTo>
                  <a:lnTo>
                    <a:pt x="4" y="11"/>
                  </a:lnTo>
                  <a:lnTo>
                    <a:pt x="2" y="7"/>
                  </a:lnTo>
                  <a:lnTo>
                    <a:pt x="0" y="0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B8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55" name="Freeform 271"/>
            <p:cNvSpPr/>
            <p:nvPr/>
          </p:nvSpPr>
          <p:spPr bwMode="auto">
            <a:xfrm>
              <a:off x="2906713" y="4914900"/>
              <a:ext cx="642937" cy="30163"/>
            </a:xfrm>
            <a:custGeom>
              <a:avLst/>
              <a:gdLst>
                <a:gd name="T0" fmla="*/ 2147483647 w 405"/>
                <a:gd name="T1" fmla="*/ 2147483647 h 19"/>
                <a:gd name="T2" fmla="*/ 2147483647 w 405"/>
                <a:gd name="T3" fmla="*/ 0 h 19"/>
                <a:gd name="T4" fmla="*/ 2147483647 w 405"/>
                <a:gd name="T5" fmla="*/ 0 h 19"/>
                <a:gd name="T6" fmla="*/ 2147483647 w 405"/>
                <a:gd name="T7" fmla="*/ 0 h 19"/>
                <a:gd name="T8" fmla="*/ 2147483647 w 405"/>
                <a:gd name="T9" fmla="*/ 2147483647 h 19"/>
                <a:gd name="T10" fmla="*/ 2147483647 w 405"/>
                <a:gd name="T11" fmla="*/ 2147483647 h 19"/>
                <a:gd name="T12" fmla="*/ 2147483647 w 405"/>
                <a:gd name="T13" fmla="*/ 2147483647 h 19"/>
                <a:gd name="T14" fmla="*/ 2147483647 w 405"/>
                <a:gd name="T15" fmla="*/ 2147483647 h 19"/>
                <a:gd name="T16" fmla="*/ 2147483647 w 405"/>
                <a:gd name="T17" fmla="*/ 2147483647 h 19"/>
                <a:gd name="T18" fmla="*/ 2147483647 w 405"/>
                <a:gd name="T19" fmla="*/ 2147483647 h 19"/>
                <a:gd name="T20" fmla="*/ 2147483647 w 405"/>
                <a:gd name="T21" fmla="*/ 2147483647 h 19"/>
                <a:gd name="T22" fmla="*/ 2147483647 w 405"/>
                <a:gd name="T23" fmla="*/ 2147483647 h 19"/>
                <a:gd name="T24" fmla="*/ 2147483647 w 405"/>
                <a:gd name="T25" fmla="*/ 2147483647 h 19"/>
                <a:gd name="T26" fmla="*/ 2147483647 w 405"/>
                <a:gd name="T27" fmla="*/ 2147483647 h 19"/>
                <a:gd name="T28" fmla="*/ 2147483647 w 405"/>
                <a:gd name="T29" fmla="*/ 2147483647 h 19"/>
                <a:gd name="T30" fmla="*/ 2147483647 w 405"/>
                <a:gd name="T31" fmla="*/ 2147483647 h 19"/>
                <a:gd name="T32" fmla="*/ 2147483647 w 405"/>
                <a:gd name="T33" fmla="*/ 2147483647 h 19"/>
                <a:gd name="T34" fmla="*/ 2147483647 w 405"/>
                <a:gd name="T35" fmla="*/ 2147483647 h 19"/>
                <a:gd name="T36" fmla="*/ 2147483647 w 405"/>
                <a:gd name="T37" fmla="*/ 2147483647 h 19"/>
                <a:gd name="T38" fmla="*/ 2147483647 w 405"/>
                <a:gd name="T39" fmla="*/ 2147483647 h 19"/>
                <a:gd name="T40" fmla="*/ 2147483647 w 405"/>
                <a:gd name="T41" fmla="*/ 2147483647 h 19"/>
                <a:gd name="T42" fmla="*/ 2147483647 w 405"/>
                <a:gd name="T43" fmla="*/ 2147483647 h 19"/>
                <a:gd name="T44" fmla="*/ 2147483647 w 405"/>
                <a:gd name="T45" fmla="*/ 2147483647 h 19"/>
                <a:gd name="T46" fmla="*/ 2147483647 w 405"/>
                <a:gd name="T47" fmla="*/ 2147483647 h 19"/>
                <a:gd name="T48" fmla="*/ 2147483647 w 405"/>
                <a:gd name="T49" fmla="*/ 2147483647 h 19"/>
                <a:gd name="T50" fmla="*/ 2147483647 w 405"/>
                <a:gd name="T51" fmla="*/ 2147483647 h 19"/>
                <a:gd name="T52" fmla="*/ 2147483647 w 405"/>
                <a:gd name="T53" fmla="*/ 2147483647 h 19"/>
                <a:gd name="T54" fmla="*/ 2147483647 w 405"/>
                <a:gd name="T55" fmla="*/ 2147483647 h 19"/>
                <a:gd name="T56" fmla="*/ 2147483647 w 405"/>
                <a:gd name="T57" fmla="*/ 2147483647 h 19"/>
                <a:gd name="T58" fmla="*/ 2147483647 w 405"/>
                <a:gd name="T59" fmla="*/ 2147483647 h 19"/>
                <a:gd name="T60" fmla="*/ 2147483647 w 405"/>
                <a:gd name="T61" fmla="*/ 2147483647 h 19"/>
                <a:gd name="T62" fmla="*/ 2147483647 w 405"/>
                <a:gd name="T63" fmla="*/ 2147483647 h 19"/>
                <a:gd name="T64" fmla="*/ 2147483647 w 405"/>
                <a:gd name="T65" fmla="*/ 2147483647 h 19"/>
                <a:gd name="T66" fmla="*/ 2147483647 w 405"/>
                <a:gd name="T67" fmla="*/ 2147483647 h 19"/>
                <a:gd name="T68" fmla="*/ 2147483647 w 405"/>
                <a:gd name="T69" fmla="*/ 2147483647 h 19"/>
                <a:gd name="T70" fmla="*/ 2147483647 w 405"/>
                <a:gd name="T71" fmla="*/ 2147483647 h 19"/>
                <a:gd name="T72" fmla="*/ 2147483647 w 405"/>
                <a:gd name="T73" fmla="*/ 2147483647 h 19"/>
                <a:gd name="T74" fmla="*/ 2147483647 w 405"/>
                <a:gd name="T75" fmla="*/ 2147483647 h 19"/>
                <a:gd name="T76" fmla="*/ 2147483647 w 405"/>
                <a:gd name="T77" fmla="*/ 2147483647 h 19"/>
                <a:gd name="T78" fmla="*/ 2147483647 w 405"/>
                <a:gd name="T79" fmla="*/ 2147483647 h 19"/>
                <a:gd name="T80" fmla="*/ 2147483647 w 405"/>
                <a:gd name="T81" fmla="*/ 2147483647 h 19"/>
                <a:gd name="T82" fmla="*/ 2147483647 w 405"/>
                <a:gd name="T83" fmla="*/ 2147483647 h 19"/>
                <a:gd name="T84" fmla="*/ 2147483647 w 405"/>
                <a:gd name="T85" fmla="*/ 2147483647 h 19"/>
                <a:gd name="T86" fmla="*/ 2147483647 w 405"/>
                <a:gd name="T87" fmla="*/ 2147483647 h 19"/>
                <a:gd name="T88" fmla="*/ 2147483647 w 405"/>
                <a:gd name="T89" fmla="*/ 2147483647 h 19"/>
                <a:gd name="T90" fmla="*/ 2147483647 w 405"/>
                <a:gd name="T91" fmla="*/ 2147483647 h 19"/>
                <a:gd name="T92" fmla="*/ 2147483647 w 405"/>
                <a:gd name="T93" fmla="*/ 2147483647 h 19"/>
                <a:gd name="T94" fmla="*/ 2147483647 w 405"/>
                <a:gd name="T95" fmla="*/ 2147483647 h 19"/>
                <a:gd name="T96" fmla="*/ 2147483647 w 405"/>
                <a:gd name="T97" fmla="*/ 2147483647 h 19"/>
                <a:gd name="T98" fmla="*/ 2147483647 w 405"/>
                <a:gd name="T99" fmla="*/ 2147483647 h 19"/>
                <a:gd name="T100" fmla="*/ 2147483647 w 405"/>
                <a:gd name="T101" fmla="*/ 2147483647 h 19"/>
                <a:gd name="T102" fmla="*/ 2147483647 w 405"/>
                <a:gd name="T103" fmla="*/ 2147483647 h 19"/>
                <a:gd name="T104" fmla="*/ 2147483647 w 405"/>
                <a:gd name="T105" fmla="*/ 2147483647 h 19"/>
                <a:gd name="T106" fmla="*/ 2147483647 w 405"/>
                <a:gd name="T107" fmla="*/ 2147483647 h 19"/>
                <a:gd name="T108" fmla="*/ 2147483647 w 405"/>
                <a:gd name="T109" fmla="*/ 2147483647 h 1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05"/>
                <a:gd name="T166" fmla="*/ 0 h 19"/>
                <a:gd name="T167" fmla="*/ 405 w 405"/>
                <a:gd name="T168" fmla="*/ 19 h 1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05" h="19">
                  <a:moveTo>
                    <a:pt x="294" y="0"/>
                  </a:moveTo>
                  <a:lnTo>
                    <a:pt x="318" y="2"/>
                  </a:lnTo>
                  <a:lnTo>
                    <a:pt x="320" y="0"/>
                  </a:lnTo>
                  <a:lnTo>
                    <a:pt x="350" y="0"/>
                  </a:lnTo>
                  <a:lnTo>
                    <a:pt x="356" y="2"/>
                  </a:lnTo>
                  <a:lnTo>
                    <a:pt x="356" y="0"/>
                  </a:lnTo>
                  <a:lnTo>
                    <a:pt x="357" y="2"/>
                  </a:lnTo>
                  <a:lnTo>
                    <a:pt x="361" y="0"/>
                  </a:lnTo>
                  <a:lnTo>
                    <a:pt x="382" y="2"/>
                  </a:lnTo>
                  <a:lnTo>
                    <a:pt x="400" y="5"/>
                  </a:lnTo>
                  <a:lnTo>
                    <a:pt x="403" y="9"/>
                  </a:lnTo>
                  <a:lnTo>
                    <a:pt x="405" y="14"/>
                  </a:lnTo>
                  <a:lnTo>
                    <a:pt x="405" y="16"/>
                  </a:lnTo>
                  <a:lnTo>
                    <a:pt x="403" y="16"/>
                  </a:lnTo>
                  <a:lnTo>
                    <a:pt x="400" y="14"/>
                  </a:lnTo>
                  <a:lnTo>
                    <a:pt x="398" y="14"/>
                  </a:lnTo>
                  <a:lnTo>
                    <a:pt x="396" y="12"/>
                  </a:lnTo>
                  <a:lnTo>
                    <a:pt x="395" y="16"/>
                  </a:lnTo>
                  <a:lnTo>
                    <a:pt x="395" y="14"/>
                  </a:lnTo>
                  <a:lnTo>
                    <a:pt x="379" y="16"/>
                  </a:lnTo>
                  <a:lnTo>
                    <a:pt x="368" y="12"/>
                  </a:lnTo>
                  <a:lnTo>
                    <a:pt x="366" y="12"/>
                  </a:lnTo>
                  <a:lnTo>
                    <a:pt x="364" y="12"/>
                  </a:lnTo>
                  <a:lnTo>
                    <a:pt x="363" y="14"/>
                  </a:lnTo>
                  <a:lnTo>
                    <a:pt x="363" y="12"/>
                  </a:lnTo>
                  <a:lnTo>
                    <a:pt x="361" y="14"/>
                  </a:lnTo>
                  <a:lnTo>
                    <a:pt x="352" y="10"/>
                  </a:lnTo>
                  <a:lnTo>
                    <a:pt x="349" y="14"/>
                  </a:lnTo>
                  <a:lnTo>
                    <a:pt x="347" y="12"/>
                  </a:lnTo>
                  <a:lnTo>
                    <a:pt x="343" y="14"/>
                  </a:lnTo>
                  <a:lnTo>
                    <a:pt x="336" y="12"/>
                  </a:lnTo>
                  <a:lnTo>
                    <a:pt x="333" y="14"/>
                  </a:lnTo>
                  <a:lnTo>
                    <a:pt x="331" y="12"/>
                  </a:lnTo>
                  <a:lnTo>
                    <a:pt x="329" y="14"/>
                  </a:lnTo>
                  <a:lnTo>
                    <a:pt x="327" y="12"/>
                  </a:lnTo>
                  <a:lnTo>
                    <a:pt x="325" y="14"/>
                  </a:lnTo>
                  <a:lnTo>
                    <a:pt x="315" y="14"/>
                  </a:lnTo>
                  <a:lnTo>
                    <a:pt x="306" y="14"/>
                  </a:lnTo>
                  <a:lnTo>
                    <a:pt x="297" y="14"/>
                  </a:lnTo>
                  <a:lnTo>
                    <a:pt x="294" y="14"/>
                  </a:lnTo>
                  <a:lnTo>
                    <a:pt x="290" y="14"/>
                  </a:lnTo>
                  <a:lnTo>
                    <a:pt x="287" y="14"/>
                  </a:lnTo>
                  <a:lnTo>
                    <a:pt x="285" y="12"/>
                  </a:lnTo>
                  <a:lnTo>
                    <a:pt x="274" y="14"/>
                  </a:lnTo>
                  <a:lnTo>
                    <a:pt x="269" y="14"/>
                  </a:lnTo>
                  <a:lnTo>
                    <a:pt x="265" y="12"/>
                  </a:lnTo>
                  <a:lnTo>
                    <a:pt x="265" y="14"/>
                  </a:lnTo>
                  <a:lnTo>
                    <a:pt x="260" y="12"/>
                  </a:lnTo>
                  <a:lnTo>
                    <a:pt x="242" y="14"/>
                  </a:lnTo>
                  <a:lnTo>
                    <a:pt x="232" y="16"/>
                  </a:lnTo>
                  <a:lnTo>
                    <a:pt x="232" y="14"/>
                  </a:lnTo>
                  <a:lnTo>
                    <a:pt x="226" y="18"/>
                  </a:lnTo>
                  <a:lnTo>
                    <a:pt x="219" y="18"/>
                  </a:lnTo>
                  <a:lnTo>
                    <a:pt x="216" y="16"/>
                  </a:lnTo>
                  <a:lnTo>
                    <a:pt x="210" y="14"/>
                  </a:lnTo>
                  <a:lnTo>
                    <a:pt x="209" y="14"/>
                  </a:lnTo>
                  <a:lnTo>
                    <a:pt x="205" y="16"/>
                  </a:lnTo>
                  <a:lnTo>
                    <a:pt x="205" y="14"/>
                  </a:lnTo>
                  <a:lnTo>
                    <a:pt x="203" y="16"/>
                  </a:lnTo>
                  <a:lnTo>
                    <a:pt x="203" y="14"/>
                  </a:lnTo>
                  <a:lnTo>
                    <a:pt x="202" y="18"/>
                  </a:lnTo>
                  <a:lnTo>
                    <a:pt x="198" y="16"/>
                  </a:lnTo>
                  <a:lnTo>
                    <a:pt x="193" y="14"/>
                  </a:lnTo>
                  <a:lnTo>
                    <a:pt x="193" y="18"/>
                  </a:lnTo>
                  <a:lnTo>
                    <a:pt x="191" y="16"/>
                  </a:lnTo>
                  <a:lnTo>
                    <a:pt x="187" y="14"/>
                  </a:lnTo>
                  <a:lnTo>
                    <a:pt x="173" y="16"/>
                  </a:lnTo>
                  <a:lnTo>
                    <a:pt x="172" y="16"/>
                  </a:lnTo>
                  <a:lnTo>
                    <a:pt x="170" y="16"/>
                  </a:lnTo>
                  <a:lnTo>
                    <a:pt x="161" y="16"/>
                  </a:lnTo>
                  <a:lnTo>
                    <a:pt x="157" y="16"/>
                  </a:lnTo>
                  <a:lnTo>
                    <a:pt x="154" y="19"/>
                  </a:lnTo>
                  <a:lnTo>
                    <a:pt x="150" y="18"/>
                  </a:lnTo>
                  <a:lnTo>
                    <a:pt x="147" y="18"/>
                  </a:lnTo>
                  <a:lnTo>
                    <a:pt x="143" y="18"/>
                  </a:lnTo>
                  <a:lnTo>
                    <a:pt x="140" y="16"/>
                  </a:lnTo>
                  <a:lnTo>
                    <a:pt x="127" y="16"/>
                  </a:lnTo>
                  <a:lnTo>
                    <a:pt x="122" y="16"/>
                  </a:lnTo>
                  <a:lnTo>
                    <a:pt x="120" y="18"/>
                  </a:lnTo>
                  <a:lnTo>
                    <a:pt x="118" y="16"/>
                  </a:lnTo>
                  <a:lnTo>
                    <a:pt x="115" y="14"/>
                  </a:lnTo>
                  <a:lnTo>
                    <a:pt x="108" y="12"/>
                  </a:lnTo>
                  <a:lnTo>
                    <a:pt x="101" y="14"/>
                  </a:lnTo>
                  <a:lnTo>
                    <a:pt x="97" y="10"/>
                  </a:lnTo>
                  <a:lnTo>
                    <a:pt x="95" y="12"/>
                  </a:lnTo>
                  <a:lnTo>
                    <a:pt x="60" y="9"/>
                  </a:lnTo>
                  <a:lnTo>
                    <a:pt x="49" y="9"/>
                  </a:lnTo>
                  <a:lnTo>
                    <a:pt x="2" y="5"/>
                  </a:lnTo>
                  <a:lnTo>
                    <a:pt x="0" y="3"/>
                  </a:lnTo>
                  <a:lnTo>
                    <a:pt x="7" y="2"/>
                  </a:lnTo>
                  <a:lnTo>
                    <a:pt x="12" y="2"/>
                  </a:lnTo>
                  <a:lnTo>
                    <a:pt x="16" y="3"/>
                  </a:lnTo>
                  <a:lnTo>
                    <a:pt x="26" y="3"/>
                  </a:lnTo>
                  <a:lnTo>
                    <a:pt x="49" y="3"/>
                  </a:lnTo>
                  <a:lnTo>
                    <a:pt x="74" y="2"/>
                  </a:lnTo>
                  <a:lnTo>
                    <a:pt x="81" y="2"/>
                  </a:lnTo>
                  <a:lnTo>
                    <a:pt x="122" y="5"/>
                  </a:lnTo>
                  <a:lnTo>
                    <a:pt x="124" y="3"/>
                  </a:lnTo>
                  <a:lnTo>
                    <a:pt x="126" y="5"/>
                  </a:lnTo>
                  <a:lnTo>
                    <a:pt x="133" y="3"/>
                  </a:lnTo>
                  <a:lnTo>
                    <a:pt x="159" y="2"/>
                  </a:lnTo>
                  <a:lnTo>
                    <a:pt x="175" y="2"/>
                  </a:lnTo>
                  <a:lnTo>
                    <a:pt x="191" y="2"/>
                  </a:lnTo>
                  <a:lnTo>
                    <a:pt x="200" y="2"/>
                  </a:lnTo>
                  <a:lnTo>
                    <a:pt x="225" y="3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FFB8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56" name="Freeform 272"/>
            <p:cNvSpPr/>
            <p:nvPr/>
          </p:nvSpPr>
          <p:spPr bwMode="auto">
            <a:xfrm>
              <a:off x="690563" y="4918075"/>
              <a:ext cx="1587" cy="4763"/>
            </a:xfrm>
            <a:custGeom>
              <a:avLst/>
              <a:gdLst>
                <a:gd name="T0" fmla="*/ 0 w 1"/>
                <a:gd name="T1" fmla="*/ 2147483647 h 3"/>
                <a:gd name="T2" fmla="*/ 0 w 1"/>
                <a:gd name="T3" fmla="*/ 0 h 3"/>
                <a:gd name="T4" fmla="*/ 2147483647 w 1"/>
                <a:gd name="T5" fmla="*/ 0 h 3"/>
                <a:gd name="T6" fmla="*/ 0 w 1"/>
                <a:gd name="T7" fmla="*/ 2147483647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0" y="3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229" name="AutoShape 4"/>
          <p:cNvSpPr>
            <a:spLocks noChangeArrowheads="1"/>
          </p:cNvSpPr>
          <p:nvPr/>
        </p:nvSpPr>
        <p:spPr bwMode="auto">
          <a:xfrm rot="10800000">
            <a:off x="0" y="4724400"/>
            <a:ext cx="9144000" cy="2133600"/>
          </a:xfrm>
          <a:prstGeom prst="flowChartDocument">
            <a:avLst/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Freeform 5"/>
          <p:cNvSpPr/>
          <p:nvPr/>
        </p:nvSpPr>
        <p:spPr bwMode="auto">
          <a:xfrm>
            <a:off x="5148264" y="2492375"/>
            <a:ext cx="2374900" cy="3384550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sp>
        <p:nvSpPr>
          <p:cNvPr id="6151" name="Freeform 9"/>
          <p:cNvSpPr/>
          <p:nvPr/>
        </p:nvSpPr>
        <p:spPr bwMode="auto">
          <a:xfrm>
            <a:off x="539763" y="5373714"/>
            <a:ext cx="3616325" cy="985837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sp>
        <p:nvSpPr>
          <p:cNvPr id="52236" name="Freeform 43"/>
          <p:cNvSpPr/>
          <p:nvPr/>
        </p:nvSpPr>
        <p:spPr bwMode="auto">
          <a:xfrm>
            <a:off x="5519738" y="2908300"/>
            <a:ext cx="735012" cy="508000"/>
          </a:xfrm>
          <a:custGeom>
            <a:avLst/>
            <a:gdLst>
              <a:gd name="T0" fmla="*/ 2147483647 w 463"/>
              <a:gd name="T1" fmla="*/ 2147483647 h 320"/>
              <a:gd name="T2" fmla="*/ 2147483647 w 463"/>
              <a:gd name="T3" fmla="*/ 2147483647 h 320"/>
              <a:gd name="T4" fmla="*/ 2147483647 w 463"/>
              <a:gd name="T5" fmla="*/ 2147483647 h 320"/>
              <a:gd name="T6" fmla="*/ 2147483647 w 463"/>
              <a:gd name="T7" fmla="*/ 2147483647 h 320"/>
              <a:gd name="T8" fmla="*/ 2147483647 w 463"/>
              <a:gd name="T9" fmla="*/ 2147483647 h 320"/>
              <a:gd name="T10" fmla="*/ 2147483647 w 463"/>
              <a:gd name="T11" fmla="*/ 0 h 320"/>
              <a:gd name="T12" fmla="*/ 2147483647 w 463"/>
              <a:gd name="T13" fmla="*/ 2147483647 h 320"/>
              <a:gd name="T14" fmla="*/ 2147483647 w 463"/>
              <a:gd name="T15" fmla="*/ 2147483647 h 320"/>
              <a:gd name="T16" fmla="*/ 2147483647 w 463"/>
              <a:gd name="T17" fmla="*/ 2147483647 h 320"/>
              <a:gd name="T18" fmla="*/ 2147483647 w 463"/>
              <a:gd name="T19" fmla="*/ 2147483647 h 320"/>
              <a:gd name="T20" fmla="*/ 2147483647 w 463"/>
              <a:gd name="T21" fmla="*/ 2147483647 h 320"/>
              <a:gd name="T22" fmla="*/ 2147483647 w 463"/>
              <a:gd name="T23" fmla="*/ 2147483647 h 320"/>
              <a:gd name="T24" fmla="*/ 2147483647 w 463"/>
              <a:gd name="T25" fmla="*/ 2147483647 h 320"/>
              <a:gd name="T26" fmla="*/ 2147483647 w 463"/>
              <a:gd name="T27" fmla="*/ 2147483647 h 320"/>
              <a:gd name="T28" fmla="*/ 2147483647 w 463"/>
              <a:gd name="T29" fmla="*/ 2147483647 h 320"/>
              <a:gd name="T30" fmla="*/ 2147483647 w 463"/>
              <a:gd name="T31" fmla="*/ 2147483647 h 320"/>
              <a:gd name="T32" fmla="*/ 2147483647 w 463"/>
              <a:gd name="T33" fmla="*/ 2147483647 h 3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3"/>
              <a:gd name="T52" fmla="*/ 0 h 320"/>
              <a:gd name="T53" fmla="*/ 463 w 463"/>
              <a:gd name="T54" fmla="*/ 320 h 32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3" h="320">
                <a:moveTo>
                  <a:pt x="419" y="168"/>
                </a:moveTo>
                <a:cubicBezTo>
                  <a:pt x="419" y="168"/>
                  <a:pt x="367" y="156"/>
                  <a:pt x="363" y="152"/>
                </a:cubicBezTo>
                <a:cubicBezTo>
                  <a:pt x="343" y="132"/>
                  <a:pt x="327" y="72"/>
                  <a:pt x="291" y="64"/>
                </a:cubicBezTo>
                <a:cubicBezTo>
                  <a:pt x="265" y="58"/>
                  <a:pt x="238" y="59"/>
                  <a:pt x="211" y="56"/>
                </a:cubicBezTo>
                <a:cubicBezTo>
                  <a:pt x="163" y="44"/>
                  <a:pt x="189" y="51"/>
                  <a:pt x="131" y="32"/>
                </a:cubicBezTo>
                <a:cubicBezTo>
                  <a:pt x="113" y="26"/>
                  <a:pt x="83" y="0"/>
                  <a:pt x="83" y="0"/>
                </a:cubicBezTo>
                <a:cubicBezTo>
                  <a:pt x="0" y="21"/>
                  <a:pt x="59" y="31"/>
                  <a:pt x="75" y="80"/>
                </a:cubicBezTo>
                <a:cubicBezTo>
                  <a:pt x="82" y="101"/>
                  <a:pt x="80" y="113"/>
                  <a:pt x="107" y="120"/>
                </a:cubicBezTo>
                <a:cubicBezTo>
                  <a:pt x="128" y="126"/>
                  <a:pt x="150" y="125"/>
                  <a:pt x="171" y="128"/>
                </a:cubicBezTo>
                <a:cubicBezTo>
                  <a:pt x="214" y="192"/>
                  <a:pt x="158" y="115"/>
                  <a:pt x="211" y="168"/>
                </a:cubicBezTo>
                <a:cubicBezTo>
                  <a:pt x="218" y="175"/>
                  <a:pt x="219" y="187"/>
                  <a:pt x="227" y="192"/>
                </a:cubicBezTo>
                <a:cubicBezTo>
                  <a:pt x="241" y="201"/>
                  <a:pt x="259" y="203"/>
                  <a:pt x="275" y="208"/>
                </a:cubicBezTo>
                <a:cubicBezTo>
                  <a:pt x="302" y="217"/>
                  <a:pt x="323" y="248"/>
                  <a:pt x="347" y="264"/>
                </a:cubicBezTo>
                <a:cubicBezTo>
                  <a:pt x="368" y="296"/>
                  <a:pt x="358" y="308"/>
                  <a:pt x="395" y="320"/>
                </a:cubicBezTo>
                <a:cubicBezTo>
                  <a:pt x="411" y="317"/>
                  <a:pt x="429" y="320"/>
                  <a:pt x="443" y="312"/>
                </a:cubicBezTo>
                <a:cubicBezTo>
                  <a:pt x="450" y="308"/>
                  <a:pt x="451" y="296"/>
                  <a:pt x="451" y="288"/>
                </a:cubicBezTo>
                <a:cubicBezTo>
                  <a:pt x="451" y="190"/>
                  <a:pt x="463" y="212"/>
                  <a:pt x="419" y="168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Freeform 44"/>
          <p:cNvSpPr/>
          <p:nvPr/>
        </p:nvSpPr>
        <p:spPr bwMode="auto">
          <a:xfrm>
            <a:off x="5189538" y="3073420"/>
            <a:ext cx="449262" cy="53975"/>
          </a:xfrm>
          <a:custGeom>
            <a:avLst/>
            <a:gdLst>
              <a:gd name="T0" fmla="*/ 2147483647 w 283"/>
              <a:gd name="T1" fmla="*/ 2147483647 h 34"/>
              <a:gd name="T2" fmla="*/ 2147483647 w 283"/>
              <a:gd name="T3" fmla="*/ 0 h 34"/>
              <a:gd name="T4" fmla="*/ 2147483647 w 283"/>
              <a:gd name="T5" fmla="*/ 2147483647 h 34"/>
              <a:gd name="T6" fmla="*/ 2147483647 w 283"/>
              <a:gd name="T7" fmla="*/ 2147483647 h 34"/>
              <a:gd name="T8" fmla="*/ 2147483647 w 283"/>
              <a:gd name="T9" fmla="*/ 2147483647 h 34"/>
              <a:gd name="T10" fmla="*/ 2147483647 w 283"/>
              <a:gd name="T11" fmla="*/ 2147483647 h 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3"/>
              <a:gd name="T19" fmla="*/ 0 h 34"/>
              <a:gd name="T20" fmla="*/ 283 w 283"/>
              <a:gd name="T21" fmla="*/ 34 h 3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3" h="34">
                <a:moveTo>
                  <a:pt x="283" y="24"/>
                </a:moveTo>
                <a:cubicBezTo>
                  <a:pt x="246" y="18"/>
                  <a:pt x="215" y="9"/>
                  <a:pt x="179" y="0"/>
                </a:cubicBezTo>
                <a:cubicBezTo>
                  <a:pt x="131" y="3"/>
                  <a:pt x="83" y="4"/>
                  <a:pt x="35" y="8"/>
                </a:cubicBezTo>
                <a:cubicBezTo>
                  <a:pt x="24" y="9"/>
                  <a:pt x="6" y="6"/>
                  <a:pt x="3" y="16"/>
                </a:cubicBezTo>
                <a:cubicBezTo>
                  <a:pt x="0" y="25"/>
                  <a:pt x="17" y="32"/>
                  <a:pt x="27" y="32"/>
                </a:cubicBezTo>
                <a:cubicBezTo>
                  <a:pt x="112" y="34"/>
                  <a:pt x="198" y="27"/>
                  <a:pt x="283" y="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8" name="Freeform 46"/>
          <p:cNvSpPr/>
          <p:nvPr/>
        </p:nvSpPr>
        <p:spPr bwMode="auto">
          <a:xfrm>
            <a:off x="6883402" y="2878158"/>
            <a:ext cx="615950" cy="263525"/>
          </a:xfrm>
          <a:custGeom>
            <a:avLst/>
            <a:gdLst>
              <a:gd name="T0" fmla="*/ 2147483647 w 388"/>
              <a:gd name="T1" fmla="*/ 2147483647 h 123"/>
              <a:gd name="T2" fmla="*/ 2147483647 w 388"/>
              <a:gd name="T3" fmla="*/ 2147483647 h 123"/>
              <a:gd name="T4" fmla="*/ 2147483647 w 388"/>
              <a:gd name="T5" fmla="*/ 2147483647 h 123"/>
              <a:gd name="T6" fmla="*/ 2147483647 w 388"/>
              <a:gd name="T7" fmla="*/ 2147483647 h 123"/>
              <a:gd name="T8" fmla="*/ 2147483647 w 388"/>
              <a:gd name="T9" fmla="*/ 2147483647 h 123"/>
              <a:gd name="T10" fmla="*/ 2147483647 w 388"/>
              <a:gd name="T11" fmla="*/ 2147483647 h 123"/>
              <a:gd name="T12" fmla="*/ 2147483647 w 388"/>
              <a:gd name="T13" fmla="*/ 2147483647 h 123"/>
              <a:gd name="T14" fmla="*/ 2147483647 w 388"/>
              <a:gd name="T15" fmla="*/ 2147483647 h 123"/>
              <a:gd name="T16" fmla="*/ 0 w 388"/>
              <a:gd name="T17" fmla="*/ 2147483647 h 1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8"/>
              <a:gd name="T28" fmla="*/ 0 h 123"/>
              <a:gd name="T29" fmla="*/ 388 w 388"/>
              <a:gd name="T30" fmla="*/ 123 h 12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8" h="123">
                <a:moveTo>
                  <a:pt x="16" y="59"/>
                </a:moveTo>
                <a:cubicBezTo>
                  <a:pt x="40" y="56"/>
                  <a:pt x="64" y="55"/>
                  <a:pt x="88" y="51"/>
                </a:cubicBezTo>
                <a:cubicBezTo>
                  <a:pt x="116" y="47"/>
                  <a:pt x="140" y="28"/>
                  <a:pt x="168" y="27"/>
                </a:cubicBezTo>
                <a:cubicBezTo>
                  <a:pt x="219" y="24"/>
                  <a:pt x="269" y="22"/>
                  <a:pt x="320" y="19"/>
                </a:cubicBezTo>
                <a:cubicBezTo>
                  <a:pt x="329" y="17"/>
                  <a:pt x="375" y="0"/>
                  <a:pt x="384" y="19"/>
                </a:cubicBezTo>
                <a:cubicBezTo>
                  <a:pt x="388" y="27"/>
                  <a:pt x="368" y="25"/>
                  <a:pt x="360" y="27"/>
                </a:cubicBezTo>
                <a:cubicBezTo>
                  <a:pt x="338" y="32"/>
                  <a:pt x="310" y="32"/>
                  <a:pt x="288" y="43"/>
                </a:cubicBezTo>
                <a:cubicBezTo>
                  <a:pt x="197" y="88"/>
                  <a:pt x="155" y="77"/>
                  <a:pt x="32" y="83"/>
                </a:cubicBezTo>
                <a:cubicBezTo>
                  <a:pt x="7" y="91"/>
                  <a:pt x="0" y="94"/>
                  <a:pt x="0" y="123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9" name="Freeform 47"/>
          <p:cNvSpPr/>
          <p:nvPr/>
        </p:nvSpPr>
        <p:spPr bwMode="auto">
          <a:xfrm>
            <a:off x="6457951" y="3035300"/>
            <a:ext cx="273050" cy="344488"/>
          </a:xfrm>
          <a:custGeom>
            <a:avLst/>
            <a:gdLst>
              <a:gd name="T0" fmla="*/ 2147483647 w 172"/>
              <a:gd name="T1" fmla="*/ 0 h 217"/>
              <a:gd name="T2" fmla="*/ 2147483647 w 172"/>
              <a:gd name="T3" fmla="*/ 2147483647 h 217"/>
              <a:gd name="T4" fmla="*/ 2147483647 w 172"/>
              <a:gd name="T5" fmla="*/ 2147483647 h 217"/>
              <a:gd name="T6" fmla="*/ 2147483647 w 172"/>
              <a:gd name="T7" fmla="*/ 2147483647 h 217"/>
              <a:gd name="T8" fmla="*/ 2147483647 w 172"/>
              <a:gd name="T9" fmla="*/ 2147483647 h 217"/>
              <a:gd name="T10" fmla="*/ 2147483647 w 172"/>
              <a:gd name="T11" fmla="*/ 0 h 2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217"/>
              <a:gd name="T20" fmla="*/ 172 w 172"/>
              <a:gd name="T21" fmla="*/ 217 h 2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217">
                <a:moveTo>
                  <a:pt x="172" y="0"/>
                </a:moveTo>
                <a:cubicBezTo>
                  <a:pt x="121" y="34"/>
                  <a:pt x="72" y="60"/>
                  <a:pt x="12" y="72"/>
                </a:cubicBezTo>
                <a:cubicBezTo>
                  <a:pt x="15" y="115"/>
                  <a:pt x="0" y="162"/>
                  <a:pt x="20" y="200"/>
                </a:cubicBezTo>
                <a:cubicBezTo>
                  <a:pt x="29" y="217"/>
                  <a:pt x="60" y="202"/>
                  <a:pt x="76" y="192"/>
                </a:cubicBezTo>
                <a:cubicBezTo>
                  <a:pt x="92" y="182"/>
                  <a:pt x="97" y="160"/>
                  <a:pt x="108" y="144"/>
                </a:cubicBezTo>
                <a:cubicBezTo>
                  <a:pt x="145" y="88"/>
                  <a:pt x="146" y="77"/>
                  <a:pt x="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58" name="Freeform 62"/>
          <p:cNvSpPr/>
          <p:nvPr/>
        </p:nvSpPr>
        <p:spPr bwMode="auto">
          <a:xfrm>
            <a:off x="4787900" y="6145233"/>
            <a:ext cx="303213" cy="314325"/>
          </a:xfrm>
          <a:custGeom>
            <a:avLst/>
            <a:gdLst>
              <a:gd name="T0" fmla="*/ 2147483647 w 191"/>
              <a:gd name="T1" fmla="*/ 2147483647 h 198"/>
              <a:gd name="T2" fmla="*/ 2147483647 w 191"/>
              <a:gd name="T3" fmla="*/ 2147483647 h 198"/>
              <a:gd name="T4" fmla="*/ 2147483647 w 191"/>
              <a:gd name="T5" fmla="*/ 2147483647 h 198"/>
              <a:gd name="T6" fmla="*/ 2147483647 w 191"/>
              <a:gd name="T7" fmla="*/ 2147483647 h 198"/>
              <a:gd name="T8" fmla="*/ 2147483647 w 191"/>
              <a:gd name="T9" fmla="*/ 2147483647 h 198"/>
              <a:gd name="T10" fmla="*/ 2147483647 w 191"/>
              <a:gd name="T11" fmla="*/ 2147483647 h 198"/>
              <a:gd name="T12" fmla="*/ 2147483647 w 191"/>
              <a:gd name="T13" fmla="*/ 2147483647 h 198"/>
              <a:gd name="T14" fmla="*/ 2147483647 w 191"/>
              <a:gd name="T15" fmla="*/ 2147483647 h 198"/>
              <a:gd name="T16" fmla="*/ 2147483647 w 191"/>
              <a:gd name="T17" fmla="*/ 2147483647 h 198"/>
              <a:gd name="T18" fmla="*/ 2147483647 w 191"/>
              <a:gd name="T19" fmla="*/ 2147483647 h 198"/>
              <a:gd name="T20" fmla="*/ 2147483647 w 191"/>
              <a:gd name="T21" fmla="*/ 2147483647 h 198"/>
              <a:gd name="T22" fmla="*/ 2147483647 w 191"/>
              <a:gd name="T23" fmla="*/ 2147483647 h 198"/>
              <a:gd name="T24" fmla="*/ 2147483647 w 191"/>
              <a:gd name="T25" fmla="*/ 2147483647 h 198"/>
              <a:gd name="T26" fmla="*/ 2147483647 w 191"/>
              <a:gd name="T27" fmla="*/ 2147483647 h 198"/>
              <a:gd name="T28" fmla="*/ 2147483647 w 191"/>
              <a:gd name="T29" fmla="*/ 2147483647 h 198"/>
              <a:gd name="T30" fmla="*/ 2147483647 w 191"/>
              <a:gd name="T31" fmla="*/ 2147483647 h 198"/>
              <a:gd name="T32" fmla="*/ 2147483647 w 191"/>
              <a:gd name="T33" fmla="*/ 2147483647 h 198"/>
              <a:gd name="T34" fmla="*/ 2147483647 w 191"/>
              <a:gd name="T35" fmla="*/ 2147483647 h 198"/>
              <a:gd name="T36" fmla="*/ 2147483647 w 191"/>
              <a:gd name="T37" fmla="*/ 2147483647 h 198"/>
              <a:gd name="T38" fmla="*/ 2147483647 w 191"/>
              <a:gd name="T39" fmla="*/ 2147483647 h 198"/>
              <a:gd name="T40" fmla="*/ 2147483647 w 191"/>
              <a:gd name="T41" fmla="*/ 2147483647 h 198"/>
              <a:gd name="T42" fmla="*/ 2147483647 w 191"/>
              <a:gd name="T43" fmla="*/ 2147483647 h 198"/>
              <a:gd name="T44" fmla="*/ 2147483647 w 191"/>
              <a:gd name="T45" fmla="*/ 2147483647 h 198"/>
              <a:gd name="T46" fmla="*/ 2147483647 w 191"/>
              <a:gd name="T47" fmla="*/ 2147483647 h 198"/>
              <a:gd name="T48" fmla="*/ 0 w 191"/>
              <a:gd name="T49" fmla="*/ 2147483647 h 198"/>
              <a:gd name="T50" fmla="*/ 2147483647 w 191"/>
              <a:gd name="T51" fmla="*/ 2147483647 h 198"/>
              <a:gd name="T52" fmla="*/ 2147483647 w 191"/>
              <a:gd name="T53" fmla="*/ 2147483647 h 198"/>
              <a:gd name="T54" fmla="*/ 2147483647 w 191"/>
              <a:gd name="T55" fmla="*/ 2147483647 h 198"/>
              <a:gd name="T56" fmla="*/ 2147483647 w 191"/>
              <a:gd name="T57" fmla="*/ 2147483647 h 198"/>
              <a:gd name="T58" fmla="*/ 2147483647 w 191"/>
              <a:gd name="T59" fmla="*/ 2147483647 h 198"/>
              <a:gd name="T60" fmla="*/ 2147483647 w 191"/>
              <a:gd name="T61" fmla="*/ 2147483647 h 198"/>
              <a:gd name="T62" fmla="*/ 2147483647 w 191"/>
              <a:gd name="T63" fmla="*/ 2147483647 h 198"/>
              <a:gd name="T64" fmla="*/ 2147483647 w 191"/>
              <a:gd name="T65" fmla="*/ 2147483647 h 1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1"/>
              <a:gd name="T100" fmla="*/ 0 h 198"/>
              <a:gd name="T101" fmla="*/ 191 w 191"/>
              <a:gd name="T102" fmla="*/ 198 h 19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1" h="198">
                <a:moveTo>
                  <a:pt x="114" y="13"/>
                </a:moveTo>
                <a:lnTo>
                  <a:pt x="98" y="95"/>
                </a:lnTo>
                <a:lnTo>
                  <a:pt x="141" y="25"/>
                </a:lnTo>
                <a:lnTo>
                  <a:pt x="147" y="21"/>
                </a:lnTo>
                <a:lnTo>
                  <a:pt x="151" y="21"/>
                </a:lnTo>
                <a:lnTo>
                  <a:pt x="156" y="23"/>
                </a:lnTo>
                <a:lnTo>
                  <a:pt x="160" y="29"/>
                </a:lnTo>
                <a:lnTo>
                  <a:pt x="168" y="44"/>
                </a:lnTo>
                <a:lnTo>
                  <a:pt x="168" y="50"/>
                </a:lnTo>
                <a:lnTo>
                  <a:pt x="170" y="53"/>
                </a:lnTo>
                <a:lnTo>
                  <a:pt x="102" y="99"/>
                </a:lnTo>
                <a:lnTo>
                  <a:pt x="180" y="80"/>
                </a:lnTo>
                <a:lnTo>
                  <a:pt x="189" y="80"/>
                </a:lnTo>
                <a:lnTo>
                  <a:pt x="191" y="84"/>
                </a:lnTo>
                <a:lnTo>
                  <a:pt x="191" y="97"/>
                </a:lnTo>
                <a:lnTo>
                  <a:pt x="185" y="112"/>
                </a:lnTo>
                <a:lnTo>
                  <a:pt x="182" y="116"/>
                </a:lnTo>
                <a:lnTo>
                  <a:pt x="180" y="118"/>
                </a:lnTo>
                <a:lnTo>
                  <a:pt x="102" y="107"/>
                </a:lnTo>
                <a:lnTo>
                  <a:pt x="170" y="147"/>
                </a:lnTo>
                <a:lnTo>
                  <a:pt x="172" y="149"/>
                </a:lnTo>
                <a:lnTo>
                  <a:pt x="170" y="156"/>
                </a:lnTo>
                <a:lnTo>
                  <a:pt x="162" y="166"/>
                </a:lnTo>
                <a:lnTo>
                  <a:pt x="151" y="175"/>
                </a:lnTo>
                <a:lnTo>
                  <a:pt x="145" y="177"/>
                </a:lnTo>
                <a:lnTo>
                  <a:pt x="141" y="173"/>
                </a:lnTo>
                <a:lnTo>
                  <a:pt x="98" y="112"/>
                </a:lnTo>
                <a:lnTo>
                  <a:pt x="114" y="185"/>
                </a:lnTo>
                <a:lnTo>
                  <a:pt x="112" y="187"/>
                </a:lnTo>
                <a:lnTo>
                  <a:pt x="108" y="189"/>
                </a:lnTo>
                <a:lnTo>
                  <a:pt x="93" y="196"/>
                </a:lnTo>
                <a:lnTo>
                  <a:pt x="87" y="198"/>
                </a:lnTo>
                <a:lnTo>
                  <a:pt x="81" y="196"/>
                </a:lnTo>
                <a:lnTo>
                  <a:pt x="77" y="191"/>
                </a:lnTo>
                <a:lnTo>
                  <a:pt x="77" y="185"/>
                </a:lnTo>
                <a:lnTo>
                  <a:pt x="87" y="112"/>
                </a:lnTo>
                <a:lnTo>
                  <a:pt x="48" y="175"/>
                </a:lnTo>
                <a:lnTo>
                  <a:pt x="46" y="173"/>
                </a:lnTo>
                <a:lnTo>
                  <a:pt x="42" y="170"/>
                </a:lnTo>
                <a:lnTo>
                  <a:pt x="27" y="164"/>
                </a:lnTo>
                <a:lnTo>
                  <a:pt x="21" y="160"/>
                </a:lnTo>
                <a:lnTo>
                  <a:pt x="17" y="156"/>
                </a:lnTo>
                <a:lnTo>
                  <a:pt x="17" y="151"/>
                </a:lnTo>
                <a:lnTo>
                  <a:pt x="21" y="147"/>
                </a:lnTo>
                <a:lnTo>
                  <a:pt x="85" y="109"/>
                </a:lnTo>
                <a:lnTo>
                  <a:pt x="11" y="118"/>
                </a:lnTo>
                <a:lnTo>
                  <a:pt x="8" y="116"/>
                </a:lnTo>
                <a:lnTo>
                  <a:pt x="6" y="112"/>
                </a:lnTo>
                <a:lnTo>
                  <a:pt x="0" y="97"/>
                </a:lnTo>
                <a:lnTo>
                  <a:pt x="0" y="84"/>
                </a:lnTo>
                <a:lnTo>
                  <a:pt x="2" y="80"/>
                </a:lnTo>
                <a:lnTo>
                  <a:pt x="11" y="80"/>
                </a:lnTo>
                <a:lnTo>
                  <a:pt x="85" y="99"/>
                </a:lnTo>
                <a:lnTo>
                  <a:pt x="21" y="50"/>
                </a:lnTo>
                <a:lnTo>
                  <a:pt x="25" y="46"/>
                </a:lnTo>
                <a:lnTo>
                  <a:pt x="33" y="36"/>
                </a:lnTo>
                <a:lnTo>
                  <a:pt x="42" y="27"/>
                </a:lnTo>
                <a:lnTo>
                  <a:pt x="46" y="23"/>
                </a:lnTo>
                <a:lnTo>
                  <a:pt x="89" y="95"/>
                </a:lnTo>
                <a:lnTo>
                  <a:pt x="77" y="13"/>
                </a:lnTo>
                <a:lnTo>
                  <a:pt x="77" y="4"/>
                </a:lnTo>
                <a:lnTo>
                  <a:pt x="81" y="2"/>
                </a:lnTo>
                <a:lnTo>
                  <a:pt x="87" y="0"/>
                </a:lnTo>
                <a:lnTo>
                  <a:pt x="93" y="2"/>
                </a:lnTo>
                <a:lnTo>
                  <a:pt x="108" y="8"/>
                </a:lnTo>
                <a:lnTo>
                  <a:pt x="112" y="10"/>
                </a:lnTo>
                <a:lnTo>
                  <a:pt x="114" y="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59" name="Freeform 63"/>
          <p:cNvSpPr/>
          <p:nvPr/>
        </p:nvSpPr>
        <p:spPr bwMode="auto">
          <a:xfrm>
            <a:off x="4067175" y="4921250"/>
            <a:ext cx="306388" cy="311150"/>
          </a:xfrm>
          <a:custGeom>
            <a:avLst/>
            <a:gdLst>
              <a:gd name="T0" fmla="*/ 2147483647 w 193"/>
              <a:gd name="T1" fmla="*/ 2147483647 h 196"/>
              <a:gd name="T2" fmla="*/ 2147483647 w 193"/>
              <a:gd name="T3" fmla="*/ 2147483647 h 196"/>
              <a:gd name="T4" fmla="*/ 2147483647 w 193"/>
              <a:gd name="T5" fmla="*/ 2147483647 h 196"/>
              <a:gd name="T6" fmla="*/ 2147483647 w 193"/>
              <a:gd name="T7" fmla="*/ 2147483647 h 196"/>
              <a:gd name="T8" fmla="*/ 2147483647 w 193"/>
              <a:gd name="T9" fmla="*/ 2147483647 h 196"/>
              <a:gd name="T10" fmla="*/ 2147483647 w 193"/>
              <a:gd name="T11" fmla="*/ 2147483647 h 196"/>
              <a:gd name="T12" fmla="*/ 2147483647 w 193"/>
              <a:gd name="T13" fmla="*/ 2147483647 h 196"/>
              <a:gd name="T14" fmla="*/ 2147483647 w 193"/>
              <a:gd name="T15" fmla="*/ 2147483647 h 196"/>
              <a:gd name="T16" fmla="*/ 2147483647 w 193"/>
              <a:gd name="T17" fmla="*/ 2147483647 h 196"/>
              <a:gd name="T18" fmla="*/ 2147483647 w 193"/>
              <a:gd name="T19" fmla="*/ 2147483647 h 196"/>
              <a:gd name="T20" fmla="*/ 2147483647 w 193"/>
              <a:gd name="T21" fmla="*/ 2147483647 h 196"/>
              <a:gd name="T22" fmla="*/ 2147483647 w 193"/>
              <a:gd name="T23" fmla="*/ 2147483647 h 196"/>
              <a:gd name="T24" fmla="*/ 2147483647 w 193"/>
              <a:gd name="T25" fmla="*/ 2147483647 h 196"/>
              <a:gd name="T26" fmla="*/ 2147483647 w 193"/>
              <a:gd name="T27" fmla="*/ 2147483647 h 196"/>
              <a:gd name="T28" fmla="*/ 2147483647 w 193"/>
              <a:gd name="T29" fmla="*/ 2147483647 h 196"/>
              <a:gd name="T30" fmla="*/ 2147483647 w 193"/>
              <a:gd name="T31" fmla="*/ 2147483647 h 196"/>
              <a:gd name="T32" fmla="*/ 2147483647 w 193"/>
              <a:gd name="T33" fmla="*/ 2147483647 h 196"/>
              <a:gd name="T34" fmla="*/ 2147483647 w 193"/>
              <a:gd name="T35" fmla="*/ 2147483647 h 196"/>
              <a:gd name="T36" fmla="*/ 2147483647 w 193"/>
              <a:gd name="T37" fmla="*/ 2147483647 h 196"/>
              <a:gd name="T38" fmla="*/ 2147483647 w 193"/>
              <a:gd name="T39" fmla="*/ 2147483647 h 196"/>
              <a:gd name="T40" fmla="*/ 2147483647 w 193"/>
              <a:gd name="T41" fmla="*/ 2147483647 h 196"/>
              <a:gd name="T42" fmla="*/ 2147483647 w 193"/>
              <a:gd name="T43" fmla="*/ 2147483647 h 196"/>
              <a:gd name="T44" fmla="*/ 2147483647 w 193"/>
              <a:gd name="T45" fmla="*/ 2147483647 h 196"/>
              <a:gd name="T46" fmla="*/ 2147483647 w 193"/>
              <a:gd name="T47" fmla="*/ 2147483647 h 196"/>
              <a:gd name="T48" fmla="*/ 0 w 193"/>
              <a:gd name="T49" fmla="*/ 2147483647 h 196"/>
              <a:gd name="T50" fmla="*/ 2147483647 w 193"/>
              <a:gd name="T51" fmla="*/ 2147483647 h 196"/>
              <a:gd name="T52" fmla="*/ 2147483647 w 193"/>
              <a:gd name="T53" fmla="*/ 2147483647 h 196"/>
              <a:gd name="T54" fmla="*/ 2147483647 w 193"/>
              <a:gd name="T55" fmla="*/ 2147483647 h 196"/>
              <a:gd name="T56" fmla="*/ 2147483647 w 193"/>
              <a:gd name="T57" fmla="*/ 2147483647 h 196"/>
              <a:gd name="T58" fmla="*/ 2147483647 w 193"/>
              <a:gd name="T59" fmla="*/ 2147483647 h 196"/>
              <a:gd name="T60" fmla="*/ 2147483647 w 193"/>
              <a:gd name="T61" fmla="*/ 0 h 196"/>
              <a:gd name="T62" fmla="*/ 2147483647 w 193"/>
              <a:gd name="T63" fmla="*/ 0 h 196"/>
              <a:gd name="T64" fmla="*/ 2147483647 w 193"/>
              <a:gd name="T65" fmla="*/ 2147483647 h 19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3"/>
              <a:gd name="T100" fmla="*/ 0 h 196"/>
              <a:gd name="T101" fmla="*/ 193 w 193"/>
              <a:gd name="T102" fmla="*/ 196 h 19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3" h="196">
                <a:moveTo>
                  <a:pt x="114" y="11"/>
                </a:moveTo>
                <a:lnTo>
                  <a:pt x="100" y="95"/>
                </a:lnTo>
                <a:lnTo>
                  <a:pt x="143" y="25"/>
                </a:lnTo>
                <a:lnTo>
                  <a:pt x="147" y="19"/>
                </a:lnTo>
                <a:lnTo>
                  <a:pt x="154" y="19"/>
                </a:lnTo>
                <a:lnTo>
                  <a:pt x="158" y="23"/>
                </a:lnTo>
                <a:lnTo>
                  <a:pt x="162" y="29"/>
                </a:lnTo>
                <a:lnTo>
                  <a:pt x="168" y="44"/>
                </a:lnTo>
                <a:lnTo>
                  <a:pt x="170" y="48"/>
                </a:lnTo>
                <a:lnTo>
                  <a:pt x="170" y="51"/>
                </a:lnTo>
                <a:lnTo>
                  <a:pt x="102" y="97"/>
                </a:lnTo>
                <a:lnTo>
                  <a:pt x="183" y="80"/>
                </a:lnTo>
                <a:lnTo>
                  <a:pt x="189" y="80"/>
                </a:lnTo>
                <a:lnTo>
                  <a:pt x="193" y="84"/>
                </a:lnTo>
                <a:lnTo>
                  <a:pt x="191" y="97"/>
                </a:lnTo>
                <a:lnTo>
                  <a:pt x="185" y="109"/>
                </a:lnTo>
                <a:lnTo>
                  <a:pt x="183" y="116"/>
                </a:lnTo>
                <a:lnTo>
                  <a:pt x="183" y="118"/>
                </a:lnTo>
                <a:lnTo>
                  <a:pt x="102" y="107"/>
                </a:lnTo>
                <a:lnTo>
                  <a:pt x="172" y="145"/>
                </a:lnTo>
                <a:lnTo>
                  <a:pt x="172" y="149"/>
                </a:lnTo>
                <a:lnTo>
                  <a:pt x="172" y="154"/>
                </a:lnTo>
                <a:lnTo>
                  <a:pt x="164" y="166"/>
                </a:lnTo>
                <a:lnTo>
                  <a:pt x="152" y="175"/>
                </a:lnTo>
                <a:lnTo>
                  <a:pt x="147" y="175"/>
                </a:lnTo>
                <a:lnTo>
                  <a:pt x="143" y="173"/>
                </a:lnTo>
                <a:lnTo>
                  <a:pt x="100" y="112"/>
                </a:lnTo>
                <a:lnTo>
                  <a:pt x="114" y="183"/>
                </a:lnTo>
                <a:lnTo>
                  <a:pt x="114" y="185"/>
                </a:lnTo>
                <a:lnTo>
                  <a:pt x="108" y="189"/>
                </a:lnTo>
                <a:lnTo>
                  <a:pt x="96" y="196"/>
                </a:lnTo>
                <a:lnTo>
                  <a:pt x="87" y="196"/>
                </a:lnTo>
                <a:lnTo>
                  <a:pt x="81" y="196"/>
                </a:lnTo>
                <a:lnTo>
                  <a:pt x="79" y="192"/>
                </a:lnTo>
                <a:lnTo>
                  <a:pt x="77" y="183"/>
                </a:lnTo>
                <a:lnTo>
                  <a:pt x="89" y="112"/>
                </a:lnTo>
                <a:lnTo>
                  <a:pt x="48" y="173"/>
                </a:lnTo>
                <a:lnTo>
                  <a:pt x="42" y="170"/>
                </a:lnTo>
                <a:lnTo>
                  <a:pt x="29" y="164"/>
                </a:lnTo>
                <a:lnTo>
                  <a:pt x="23" y="160"/>
                </a:lnTo>
                <a:lnTo>
                  <a:pt x="19" y="156"/>
                </a:lnTo>
                <a:lnTo>
                  <a:pt x="19" y="152"/>
                </a:lnTo>
                <a:lnTo>
                  <a:pt x="23" y="147"/>
                </a:lnTo>
                <a:lnTo>
                  <a:pt x="85" y="109"/>
                </a:lnTo>
                <a:lnTo>
                  <a:pt x="11" y="118"/>
                </a:lnTo>
                <a:lnTo>
                  <a:pt x="11" y="116"/>
                </a:lnTo>
                <a:lnTo>
                  <a:pt x="9" y="109"/>
                </a:lnTo>
                <a:lnTo>
                  <a:pt x="2" y="97"/>
                </a:lnTo>
                <a:lnTo>
                  <a:pt x="0" y="82"/>
                </a:lnTo>
                <a:lnTo>
                  <a:pt x="5" y="80"/>
                </a:lnTo>
                <a:lnTo>
                  <a:pt x="11" y="80"/>
                </a:lnTo>
                <a:lnTo>
                  <a:pt x="87" y="99"/>
                </a:lnTo>
                <a:lnTo>
                  <a:pt x="21" y="48"/>
                </a:lnTo>
                <a:lnTo>
                  <a:pt x="25" y="44"/>
                </a:lnTo>
                <a:lnTo>
                  <a:pt x="36" y="36"/>
                </a:lnTo>
                <a:lnTo>
                  <a:pt x="44" y="25"/>
                </a:lnTo>
                <a:lnTo>
                  <a:pt x="48" y="23"/>
                </a:lnTo>
                <a:lnTo>
                  <a:pt x="89" y="93"/>
                </a:lnTo>
                <a:lnTo>
                  <a:pt x="77" y="11"/>
                </a:lnTo>
                <a:lnTo>
                  <a:pt x="79" y="4"/>
                </a:lnTo>
                <a:lnTo>
                  <a:pt x="81" y="0"/>
                </a:lnTo>
                <a:lnTo>
                  <a:pt x="87" y="0"/>
                </a:lnTo>
                <a:lnTo>
                  <a:pt x="96" y="0"/>
                </a:lnTo>
                <a:lnTo>
                  <a:pt x="108" y="6"/>
                </a:lnTo>
                <a:lnTo>
                  <a:pt x="112" y="11"/>
                </a:lnTo>
                <a:lnTo>
                  <a:pt x="114" y="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60" name="Freeform 64"/>
          <p:cNvSpPr/>
          <p:nvPr/>
        </p:nvSpPr>
        <p:spPr bwMode="auto">
          <a:xfrm>
            <a:off x="2555885" y="5353070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61" name="Freeform 65"/>
          <p:cNvSpPr/>
          <p:nvPr/>
        </p:nvSpPr>
        <p:spPr bwMode="auto">
          <a:xfrm>
            <a:off x="1692275" y="4921250"/>
            <a:ext cx="131763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62" name="Freeform 66"/>
          <p:cNvSpPr/>
          <p:nvPr/>
        </p:nvSpPr>
        <p:spPr bwMode="auto">
          <a:xfrm>
            <a:off x="827089" y="6000770"/>
            <a:ext cx="131762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0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0 h 82"/>
              <a:gd name="T88" fmla="*/ 2147483647 w 83"/>
              <a:gd name="T89" fmla="*/ 0 h 82"/>
              <a:gd name="T90" fmla="*/ 2147483647 w 83"/>
              <a:gd name="T91" fmla="*/ 2147483647 h 82"/>
              <a:gd name="T92" fmla="*/ 2147483647 w 83"/>
              <a:gd name="T93" fmla="*/ 2147483647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63" name="Freeform 67"/>
          <p:cNvSpPr/>
          <p:nvPr/>
        </p:nvSpPr>
        <p:spPr bwMode="auto">
          <a:xfrm>
            <a:off x="3132139" y="5856308"/>
            <a:ext cx="131762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2147483647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2147483647 h 82"/>
              <a:gd name="T88" fmla="*/ 2147483647 w 83"/>
              <a:gd name="T89" fmla="*/ 2147483647 h 82"/>
              <a:gd name="T90" fmla="*/ 2147483647 w 83"/>
              <a:gd name="T91" fmla="*/ 2147483647 h 82"/>
              <a:gd name="T92" fmla="*/ 2147483647 w 83"/>
              <a:gd name="T93" fmla="*/ 0 h 82"/>
              <a:gd name="T94" fmla="*/ 2147483647 w 83"/>
              <a:gd name="T95" fmla="*/ 0 h 82"/>
              <a:gd name="T96" fmla="*/ 2147483647 w 83"/>
              <a:gd name="T97" fmla="*/ 2147483647 h 82"/>
              <a:gd name="T98" fmla="*/ 2147483647 w 83"/>
              <a:gd name="T99" fmla="*/ 2147483647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67" name="Freeform 71"/>
          <p:cNvSpPr/>
          <p:nvPr/>
        </p:nvSpPr>
        <p:spPr bwMode="auto">
          <a:xfrm>
            <a:off x="1979623" y="6505595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68" name="Freeform 72"/>
          <p:cNvSpPr/>
          <p:nvPr/>
        </p:nvSpPr>
        <p:spPr bwMode="auto">
          <a:xfrm>
            <a:off x="1908176" y="5497513"/>
            <a:ext cx="131763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69" name="Freeform 73"/>
          <p:cNvSpPr/>
          <p:nvPr/>
        </p:nvSpPr>
        <p:spPr bwMode="auto">
          <a:xfrm>
            <a:off x="468313" y="6505595"/>
            <a:ext cx="131762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0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0 h 82"/>
              <a:gd name="T88" fmla="*/ 2147483647 w 83"/>
              <a:gd name="T89" fmla="*/ 0 h 82"/>
              <a:gd name="T90" fmla="*/ 2147483647 w 83"/>
              <a:gd name="T91" fmla="*/ 2147483647 h 82"/>
              <a:gd name="T92" fmla="*/ 2147483647 w 83"/>
              <a:gd name="T93" fmla="*/ 2147483647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70" name="Freeform 74"/>
          <p:cNvSpPr/>
          <p:nvPr/>
        </p:nvSpPr>
        <p:spPr bwMode="auto">
          <a:xfrm>
            <a:off x="3648077" y="6662758"/>
            <a:ext cx="131763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2147483647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2147483647 h 82"/>
              <a:gd name="T88" fmla="*/ 2147483647 w 83"/>
              <a:gd name="T89" fmla="*/ 2147483647 h 82"/>
              <a:gd name="T90" fmla="*/ 2147483647 w 83"/>
              <a:gd name="T91" fmla="*/ 2147483647 h 82"/>
              <a:gd name="T92" fmla="*/ 2147483647 w 83"/>
              <a:gd name="T93" fmla="*/ 0 h 82"/>
              <a:gd name="T94" fmla="*/ 2147483647 w 83"/>
              <a:gd name="T95" fmla="*/ 0 h 82"/>
              <a:gd name="T96" fmla="*/ 2147483647 w 83"/>
              <a:gd name="T97" fmla="*/ 2147483647 h 82"/>
              <a:gd name="T98" fmla="*/ 2147483647 w 83"/>
              <a:gd name="T99" fmla="*/ 2147483647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71" name="Freeform 75"/>
          <p:cNvSpPr/>
          <p:nvPr/>
        </p:nvSpPr>
        <p:spPr bwMode="auto">
          <a:xfrm>
            <a:off x="611198" y="4848245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73" name="Freeform 77"/>
          <p:cNvSpPr/>
          <p:nvPr/>
        </p:nvSpPr>
        <p:spPr bwMode="auto">
          <a:xfrm>
            <a:off x="6672265" y="5064125"/>
            <a:ext cx="131762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74" name="Freeform 78"/>
          <p:cNvSpPr/>
          <p:nvPr/>
        </p:nvSpPr>
        <p:spPr bwMode="auto">
          <a:xfrm>
            <a:off x="5807075" y="6143645"/>
            <a:ext cx="131763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0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0 h 82"/>
              <a:gd name="T88" fmla="*/ 2147483647 w 83"/>
              <a:gd name="T89" fmla="*/ 0 h 82"/>
              <a:gd name="T90" fmla="*/ 2147483647 w 83"/>
              <a:gd name="T91" fmla="*/ 2147483647 h 82"/>
              <a:gd name="T92" fmla="*/ 2147483647 w 83"/>
              <a:gd name="T93" fmla="*/ 2147483647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78" name="Freeform 82"/>
          <p:cNvSpPr/>
          <p:nvPr/>
        </p:nvSpPr>
        <p:spPr bwMode="auto">
          <a:xfrm>
            <a:off x="6022976" y="6877065"/>
            <a:ext cx="131763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0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0 h 82"/>
              <a:gd name="T88" fmla="*/ 2147483647 w 83"/>
              <a:gd name="T89" fmla="*/ 0 h 82"/>
              <a:gd name="T90" fmla="*/ 2147483647 w 83"/>
              <a:gd name="T91" fmla="*/ 2147483647 h 82"/>
              <a:gd name="T92" fmla="*/ 2147483647 w 83"/>
              <a:gd name="T93" fmla="*/ 2147483647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79" name="Freeform 83"/>
          <p:cNvSpPr/>
          <p:nvPr/>
        </p:nvSpPr>
        <p:spPr bwMode="auto">
          <a:xfrm>
            <a:off x="5880110" y="5351463"/>
            <a:ext cx="301625" cy="309562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80" name="Freeform 84"/>
          <p:cNvSpPr/>
          <p:nvPr/>
        </p:nvSpPr>
        <p:spPr bwMode="auto">
          <a:xfrm>
            <a:off x="4295785" y="6937383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81" name="Freeform 85"/>
          <p:cNvSpPr/>
          <p:nvPr/>
        </p:nvSpPr>
        <p:spPr bwMode="auto">
          <a:xfrm>
            <a:off x="3059113" y="6505575"/>
            <a:ext cx="131762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82" name="Freeform 86"/>
          <p:cNvSpPr/>
          <p:nvPr/>
        </p:nvSpPr>
        <p:spPr bwMode="auto">
          <a:xfrm>
            <a:off x="2627313" y="7080250"/>
            <a:ext cx="131762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0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0 h 82"/>
              <a:gd name="T88" fmla="*/ 2147483647 w 83"/>
              <a:gd name="T89" fmla="*/ 0 h 82"/>
              <a:gd name="T90" fmla="*/ 2147483647 w 83"/>
              <a:gd name="T91" fmla="*/ 2147483647 h 82"/>
              <a:gd name="T92" fmla="*/ 2147483647 w 83"/>
              <a:gd name="T93" fmla="*/ 2147483647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83" name="Freeform 87"/>
          <p:cNvSpPr/>
          <p:nvPr/>
        </p:nvSpPr>
        <p:spPr bwMode="auto">
          <a:xfrm>
            <a:off x="4872040" y="7440628"/>
            <a:ext cx="131762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2147483647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2147483647 h 82"/>
              <a:gd name="T88" fmla="*/ 2147483647 w 83"/>
              <a:gd name="T89" fmla="*/ 2147483647 h 82"/>
              <a:gd name="T90" fmla="*/ 2147483647 w 83"/>
              <a:gd name="T91" fmla="*/ 2147483647 h 82"/>
              <a:gd name="T92" fmla="*/ 2147483647 w 83"/>
              <a:gd name="T93" fmla="*/ 0 h 82"/>
              <a:gd name="T94" fmla="*/ 2147483647 w 83"/>
              <a:gd name="T95" fmla="*/ 0 h 82"/>
              <a:gd name="T96" fmla="*/ 2147483647 w 83"/>
              <a:gd name="T97" fmla="*/ 2147483647 h 82"/>
              <a:gd name="T98" fmla="*/ 2147483647 w 83"/>
              <a:gd name="T99" fmla="*/ 2147483647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85" name="Freeform 89"/>
          <p:cNvSpPr/>
          <p:nvPr/>
        </p:nvSpPr>
        <p:spPr bwMode="auto">
          <a:xfrm>
            <a:off x="3648077" y="7081838"/>
            <a:ext cx="131763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87" name="Freeform 91"/>
          <p:cNvSpPr/>
          <p:nvPr/>
        </p:nvSpPr>
        <p:spPr bwMode="auto">
          <a:xfrm>
            <a:off x="5003810" y="8232783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89" name="Freeform 93"/>
          <p:cNvSpPr/>
          <p:nvPr/>
        </p:nvSpPr>
        <p:spPr bwMode="auto">
          <a:xfrm>
            <a:off x="1344613" y="6650038"/>
            <a:ext cx="131762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0" name="Freeform 94"/>
          <p:cNvSpPr/>
          <p:nvPr/>
        </p:nvSpPr>
        <p:spPr bwMode="auto">
          <a:xfrm>
            <a:off x="479426" y="7729553"/>
            <a:ext cx="131763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0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0 h 82"/>
              <a:gd name="T88" fmla="*/ 2147483647 w 83"/>
              <a:gd name="T89" fmla="*/ 0 h 82"/>
              <a:gd name="T90" fmla="*/ 2147483647 w 83"/>
              <a:gd name="T91" fmla="*/ 2147483647 h 82"/>
              <a:gd name="T92" fmla="*/ 2147483647 w 83"/>
              <a:gd name="T93" fmla="*/ 2147483647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2" name="Freeform 96"/>
          <p:cNvSpPr/>
          <p:nvPr/>
        </p:nvSpPr>
        <p:spPr bwMode="auto">
          <a:xfrm>
            <a:off x="1547823" y="7800989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3" name="Freeform 97"/>
          <p:cNvSpPr/>
          <p:nvPr/>
        </p:nvSpPr>
        <p:spPr bwMode="auto">
          <a:xfrm>
            <a:off x="1560514" y="7226300"/>
            <a:ext cx="131762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4" name="Freeform 98"/>
          <p:cNvSpPr/>
          <p:nvPr/>
        </p:nvSpPr>
        <p:spPr bwMode="auto">
          <a:xfrm>
            <a:off x="695327" y="8016884"/>
            <a:ext cx="131763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0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0 h 82"/>
              <a:gd name="T88" fmla="*/ 2147483647 w 83"/>
              <a:gd name="T89" fmla="*/ 0 h 82"/>
              <a:gd name="T90" fmla="*/ 2147483647 w 83"/>
              <a:gd name="T91" fmla="*/ 2147483647 h 82"/>
              <a:gd name="T92" fmla="*/ 2147483647 w 83"/>
              <a:gd name="T93" fmla="*/ 2147483647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5" name="Freeform 99"/>
          <p:cNvSpPr/>
          <p:nvPr/>
        </p:nvSpPr>
        <p:spPr bwMode="auto">
          <a:xfrm>
            <a:off x="552459" y="6937383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7" name="Freeform 167"/>
          <p:cNvSpPr/>
          <p:nvPr/>
        </p:nvSpPr>
        <p:spPr bwMode="auto">
          <a:xfrm>
            <a:off x="6223002" y="2438420"/>
            <a:ext cx="203200" cy="574675"/>
          </a:xfrm>
          <a:custGeom>
            <a:avLst/>
            <a:gdLst>
              <a:gd name="T0" fmla="*/ 2147483647 w 128"/>
              <a:gd name="T1" fmla="*/ 0 h 362"/>
              <a:gd name="T2" fmla="*/ 2147483647 w 128"/>
              <a:gd name="T3" fmla="*/ 2147483647 h 362"/>
              <a:gd name="T4" fmla="*/ 2147483647 w 128"/>
              <a:gd name="T5" fmla="*/ 2147483647 h 362"/>
              <a:gd name="T6" fmla="*/ 2147483647 w 128"/>
              <a:gd name="T7" fmla="*/ 2147483647 h 362"/>
              <a:gd name="T8" fmla="*/ 2147483647 w 128"/>
              <a:gd name="T9" fmla="*/ 2147483647 h 362"/>
              <a:gd name="T10" fmla="*/ 2147483647 w 128"/>
              <a:gd name="T11" fmla="*/ 2147483647 h 362"/>
              <a:gd name="T12" fmla="*/ 2147483647 w 128"/>
              <a:gd name="T13" fmla="*/ 2147483647 h 362"/>
              <a:gd name="T14" fmla="*/ 2147483647 w 128"/>
              <a:gd name="T15" fmla="*/ 2147483647 h 362"/>
              <a:gd name="T16" fmla="*/ 2147483647 w 128"/>
              <a:gd name="T17" fmla="*/ 2147483647 h 362"/>
              <a:gd name="T18" fmla="*/ 2147483647 w 128"/>
              <a:gd name="T19" fmla="*/ 0 h 3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8"/>
              <a:gd name="T31" fmla="*/ 0 h 362"/>
              <a:gd name="T32" fmla="*/ 128 w 128"/>
              <a:gd name="T33" fmla="*/ 362 h 36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8" h="362">
                <a:moveTo>
                  <a:pt x="72" y="0"/>
                </a:moveTo>
                <a:cubicBezTo>
                  <a:pt x="61" y="16"/>
                  <a:pt x="51" y="32"/>
                  <a:pt x="40" y="48"/>
                </a:cubicBezTo>
                <a:cubicBezTo>
                  <a:pt x="35" y="56"/>
                  <a:pt x="24" y="72"/>
                  <a:pt x="24" y="72"/>
                </a:cubicBezTo>
                <a:cubicBezTo>
                  <a:pt x="17" y="120"/>
                  <a:pt x="0" y="210"/>
                  <a:pt x="24" y="248"/>
                </a:cubicBezTo>
                <a:cubicBezTo>
                  <a:pt x="37" y="268"/>
                  <a:pt x="72" y="253"/>
                  <a:pt x="96" y="256"/>
                </a:cubicBezTo>
                <a:cubicBezTo>
                  <a:pt x="107" y="290"/>
                  <a:pt x="89" y="362"/>
                  <a:pt x="128" y="304"/>
                </a:cubicBezTo>
                <a:cubicBezTo>
                  <a:pt x="125" y="240"/>
                  <a:pt x="126" y="176"/>
                  <a:pt x="120" y="112"/>
                </a:cubicBezTo>
                <a:cubicBezTo>
                  <a:pt x="119" y="100"/>
                  <a:pt x="103" y="52"/>
                  <a:pt x="88" y="40"/>
                </a:cubicBezTo>
                <a:cubicBezTo>
                  <a:pt x="81" y="35"/>
                  <a:pt x="67" y="40"/>
                  <a:pt x="64" y="32"/>
                </a:cubicBezTo>
                <a:cubicBezTo>
                  <a:pt x="60" y="22"/>
                  <a:pt x="69" y="11"/>
                  <a:pt x="72" y="0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99" name="Picture 184" descr="https://encrypted-tbn1.gstatic.com/images?q=tbn:ANd9GcRF1A-GouEB8UBiMh2QZZR7q5H4ttFPg5OMShbiXnxA0EBgLhUZ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t="11462" r="17258" b="12209"/>
          <a:stretch>
            <a:fillRect/>
          </a:stretch>
        </p:blipFill>
        <p:spPr bwMode="auto">
          <a:xfrm>
            <a:off x="2222510" y="4059258"/>
            <a:ext cx="1844675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69" name="Picture 187" descr="Muñeco_nie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644920"/>
            <a:ext cx="16637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72" name="Freeform 76"/>
          <p:cNvSpPr/>
          <p:nvPr/>
        </p:nvSpPr>
        <p:spPr bwMode="auto">
          <a:xfrm>
            <a:off x="7535873" y="5495945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75" name="Freeform 79"/>
          <p:cNvSpPr/>
          <p:nvPr/>
        </p:nvSpPr>
        <p:spPr bwMode="auto">
          <a:xfrm>
            <a:off x="8112125" y="5999183"/>
            <a:ext cx="131763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2147483647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2147483647 h 82"/>
              <a:gd name="T88" fmla="*/ 2147483647 w 83"/>
              <a:gd name="T89" fmla="*/ 2147483647 h 82"/>
              <a:gd name="T90" fmla="*/ 2147483647 w 83"/>
              <a:gd name="T91" fmla="*/ 2147483647 h 82"/>
              <a:gd name="T92" fmla="*/ 2147483647 w 83"/>
              <a:gd name="T93" fmla="*/ 0 h 82"/>
              <a:gd name="T94" fmla="*/ 2147483647 w 83"/>
              <a:gd name="T95" fmla="*/ 0 h 82"/>
              <a:gd name="T96" fmla="*/ 2147483647 w 83"/>
              <a:gd name="T97" fmla="*/ 2147483647 h 82"/>
              <a:gd name="T98" fmla="*/ 2147483647 w 83"/>
              <a:gd name="T99" fmla="*/ 2147483647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76" name="Freeform 80"/>
          <p:cNvSpPr/>
          <p:nvPr/>
        </p:nvSpPr>
        <p:spPr bwMode="auto">
          <a:xfrm>
            <a:off x="6959610" y="6648470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77" name="Freeform 81"/>
          <p:cNvSpPr/>
          <p:nvPr/>
        </p:nvSpPr>
        <p:spPr bwMode="auto">
          <a:xfrm>
            <a:off x="6888163" y="5640388"/>
            <a:ext cx="131762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84" name="Freeform 88"/>
          <p:cNvSpPr/>
          <p:nvPr/>
        </p:nvSpPr>
        <p:spPr bwMode="auto">
          <a:xfrm>
            <a:off x="7019935" y="8448695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88" name="Freeform 92"/>
          <p:cNvSpPr/>
          <p:nvPr/>
        </p:nvSpPr>
        <p:spPr bwMode="auto">
          <a:xfrm>
            <a:off x="7812098" y="8015288"/>
            <a:ext cx="301625" cy="309562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59" name="Freeform 163"/>
          <p:cNvSpPr/>
          <p:nvPr/>
        </p:nvSpPr>
        <p:spPr bwMode="auto">
          <a:xfrm>
            <a:off x="7956560" y="6734179"/>
            <a:ext cx="301625" cy="309563"/>
          </a:xfrm>
          <a:custGeom>
            <a:avLst/>
            <a:gdLst>
              <a:gd name="T0" fmla="*/ 2147483647 w 190"/>
              <a:gd name="T1" fmla="*/ 2147483647 h 195"/>
              <a:gd name="T2" fmla="*/ 2147483647 w 190"/>
              <a:gd name="T3" fmla="*/ 2147483647 h 195"/>
              <a:gd name="T4" fmla="*/ 2147483647 w 190"/>
              <a:gd name="T5" fmla="*/ 2147483647 h 195"/>
              <a:gd name="T6" fmla="*/ 2147483647 w 190"/>
              <a:gd name="T7" fmla="*/ 2147483647 h 195"/>
              <a:gd name="T8" fmla="*/ 2147483647 w 190"/>
              <a:gd name="T9" fmla="*/ 2147483647 h 195"/>
              <a:gd name="T10" fmla="*/ 2147483647 w 190"/>
              <a:gd name="T11" fmla="*/ 2147483647 h 195"/>
              <a:gd name="T12" fmla="*/ 2147483647 w 190"/>
              <a:gd name="T13" fmla="*/ 2147483647 h 195"/>
              <a:gd name="T14" fmla="*/ 2147483647 w 190"/>
              <a:gd name="T15" fmla="*/ 2147483647 h 195"/>
              <a:gd name="T16" fmla="*/ 2147483647 w 190"/>
              <a:gd name="T17" fmla="*/ 2147483647 h 195"/>
              <a:gd name="T18" fmla="*/ 2147483647 w 190"/>
              <a:gd name="T19" fmla="*/ 2147483647 h 195"/>
              <a:gd name="T20" fmla="*/ 2147483647 w 190"/>
              <a:gd name="T21" fmla="*/ 2147483647 h 195"/>
              <a:gd name="T22" fmla="*/ 2147483647 w 190"/>
              <a:gd name="T23" fmla="*/ 2147483647 h 195"/>
              <a:gd name="T24" fmla="*/ 2147483647 w 190"/>
              <a:gd name="T25" fmla="*/ 2147483647 h 195"/>
              <a:gd name="T26" fmla="*/ 2147483647 w 190"/>
              <a:gd name="T27" fmla="*/ 2147483647 h 195"/>
              <a:gd name="T28" fmla="*/ 2147483647 w 190"/>
              <a:gd name="T29" fmla="*/ 2147483647 h 195"/>
              <a:gd name="T30" fmla="*/ 2147483647 w 190"/>
              <a:gd name="T31" fmla="*/ 2147483647 h 195"/>
              <a:gd name="T32" fmla="*/ 2147483647 w 190"/>
              <a:gd name="T33" fmla="*/ 2147483647 h 195"/>
              <a:gd name="T34" fmla="*/ 2147483647 w 190"/>
              <a:gd name="T35" fmla="*/ 2147483647 h 195"/>
              <a:gd name="T36" fmla="*/ 2147483647 w 190"/>
              <a:gd name="T37" fmla="*/ 2147483647 h 195"/>
              <a:gd name="T38" fmla="*/ 2147483647 w 190"/>
              <a:gd name="T39" fmla="*/ 2147483647 h 195"/>
              <a:gd name="T40" fmla="*/ 2147483647 w 190"/>
              <a:gd name="T41" fmla="*/ 2147483647 h 195"/>
              <a:gd name="T42" fmla="*/ 2147483647 w 190"/>
              <a:gd name="T43" fmla="*/ 2147483647 h 195"/>
              <a:gd name="T44" fmla="*/ 2147483647 w 190"/>
              <a:gd name="T45" fmla="*/ 2147483647 h 195"/>
              <a:gd name="T46" fmla="*/ 2147483647 w 190"/>
              <a:gd name="T47" fmla="*/ 2147483647 h 195"/>
              <a:gd name="T48" fmla="*/ 0 w 190"/>
              <a:gd name="T49" fmla="*/ 2147483647 h 195"/>
              <a:gd name="T50" fmla="*/ 2147483647 w 190"/>
              <a:gd name="T51" fmla="*/ 2147483647 h 195"/>
              <a:gd name="T52" fmla="*/ 2147483647 w 190"/>
              <a:gd name="T53" fmla="*/ 2147483647 h 195"/>
              <a:gd name="T54" fmla="*/ 2147483647 w 190"/>
              <a:gd name="T55" fmla="*/ 2147483647 h 195"/>
              <a:gd name="T56" fmla="*/ 2147483647 w 190"/>
              <a:gd name="T57" fmla="*/ 2147483647 h 195"/>
              <a:gd name="T58" fmla="*/ 2147483647 w 190"/>
              <a:gd name="T59" fmla="*/ 2147483647 h 195"/>
              <a:gd name="T60" fmla="*/ 2147483647 w 190"/>
              <a:gd name="T61" fmla="*/ 0 h 195"/>
              <a:gd name="T62" fmla="*/ 2147483647 w 190"/>
              <a:gd name="T63" fmla="*/ 2147483647 h 195"/>
              <a:gd name="T64" fmla="*/ 2147483647 w 190"/>
              <a:gd name="T65" fmla="*/ 2147483647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0" name="Freeform 164"/>
          <p:cNvSpPr/>
          <p:nvPr/>
        </p:nvSpPr>
        <p:spPr bwMode="auto">
          <a:xfrm>
            <a:off x="8532814" y="7237424"/>
            <a:ext cx="131762" cy="130175"/>
          </a:xfrm>
          <a:custGeom>
            <a:avLst/>
            <a:gdLst>
              <a:gd name="T0" fmla="*/ 2147483647 w 83"/>
              <a:gd name="T1" fmla="*/ 2147483647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2147483647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2147483647 h 82"/>
              <a:gd name="T28" fmla="*/ 2147483647 w 83"/>
              <a:gd name="T29" fmla="*/ 2147483647 h 82"/>
              <a:gd name="T30" fmla="*/ 2147483647 w 83"/>
              <a:gd name="T31" fmla="*/ 2147483647 h 82"/>
              <a:gd name="T32" fmla="*/ 2147483647 w 83"/>
              <a:gd name="T33" fmla="*/ 2147483647 h 82"/>
              <a:gd name="T34" fmla="*/ 2147483647 w 83"/>
              <a:gd name="T35" fmla="*/ 2147483647 h 82"/>
              <a:gd name="T36" fmla="*/ 2147483647 w 83"/>
              <a:gd name="T37" fmla="*/ 2147483647 h 82"/>
              <a:gd name="T38" fmla="*/ 2147483647 w 83"/>
              <a:gd name="T39" fmla="*/ 2147483647 h 82"/>
              <a:gd name="T40" fmla="*/ 2147483647 w 83"/>
              <a:gd name="T41" fmla="*/ 2147483647 h 82"/>
              <a:gd name="T42" fmla="*/ 2147483647 w 83"/>
              <a:gd name="T43" fmla="*/ 2147483647 h 82"/>
              <a:gd name="T44" fmla="*/ 2147483647 w 83"/>
              <a:gd name="T45" fmla="*/ 2147483647 h 82"/>
              <a:gd name="T46" fmla="*/ 2147483647 w 83"/>
              <a:gd name="T47" fmla="*/ 2147483647 h 82"/>
              <a:gd name="T48" fmla="*/ 2147483647 w 83"/>
              <a:gd name="T49" fmla="*/ 2147483647 h 82"/>
              <a:gd name="T50" fmla="*/ 2147483647 w 83"/>
              <a:gd name="T51" fmla="*/ 2147483647 h 82"/>
              <a:gd name="T52" fmla="*/ 2147483647 w 83"/>
              <a:gd name="T53" fmla="*/ 2147483647 h 82"/>
              <a:gd name="T54" fmla="*/ 2147483647 w 83"/>
              <a:gd name="T55" fmla="*/ 2147483647 h 82"/>
              <a:gd name="T56" fmla="*/ 2147483647 w 83"/>
              <a:gd name="T57" fmla="*/ 2147483647 h 82"/>
              <a:gd name="T58" fmla="*/ 2147483647 w 83"/>
              <a:gd name="T59" fmla="*/ 2147483647 h 82"/>
              <a:gd name="T60" fmla="*/ 2147483647 w 83"/>
              <a:gd name="T61" fmla="*/ 2147483647 h 82"/>
              <a:gd name="T62" fmla="*/ 2147483647 w 83"/>
              <a:gd name="T63" fmla="*/ 2147483647 h 82"/>
              <a:gd name="T64" fmla="*/ 2147483647 w 83"/>
              <a:gd name="T65" fmla="*/ 2147483647 h 82"/>
              <a:gd name="T66" fmla="*/ 2147483647 w 83"/>
              <a:gd name="T67" fmla="*/ 2147483647 h 82"/>
              <a:gd name="T68" fmla="*/ 2147483647 w 83"/>
              <a:gd name="T69" fmla="*/ 2147483647 h 82"/>
              <a:gd name="T70" fmla="*/ 2147483647 w 83"/>
              <a:gd name="T71" fmla="*/ 2147483647 h 82"/>
              <a:gd name="T72" fmla="*/ 0 w 83"/>
              <a:gd name="T73" fmla="*/ 2147483647 h 82"/>
              <a:gd name="T74" fmla="*/ 2147483647 w 83"/>
              <a:gd name="T75" fmla="*/ 2147483647 h 82"/>
              <a:gd name="T76" fmla="*/ 2147483647 w 83"/>
              <a:gd name="T77" fmla="*/ 2147483647 h 82"/>
              <a:gd name="T78" fmla="*/ 2147483647 w 83"/>
              <a:gd name="T79" fmla="*/ 2147483647 h 82"/>
              <a:gd name="T80" fmla="*/ 2147483647 w 83"/>
              <a:gd name="T81" fmla="*/ 2147483647 h 82"/>
              <a:gd name="T82" fmla="*/ 2147483647 w 83"/>
              <a:gd name="T83" fmla="*/ 2147483647 h 82"/>
              <a:gd name="T84" fmla="*/ 2147483647 w 83"/>
              <a:gd name="T85" fmla="*/ 2147483647 h 82"/>
              <a:gd name="T86" fmla="*/ 2147483647 w 83"/>
              <a:gd name="T87" fmla="*/ 2147483647 h 82"/>
              <a:gd name="T88" fmla="*/ 2147483647 w 83"/>
              <a:gd name="T89" fmla="*/ 2147483647 h 82"/>
              <a:gd name="T90" fmla="*/ 2147483647 w 83"/>
              <a:gd name="T91" fmla="*/ 2147483647 h 82"/>
              <a:gd name="T92" fmla="*/ 2147483647 w 83"/>
              <a:gd name="T93" fmla="*/ 0 h 82"/>
              <a:gd name="T94" fmla="*/ 2147483647 w 83"/>
              <a:gd name="T95" fmla="*/ 0 h 82"/>
              <a:gd name="T96" fmla="*/ 2147483647 w 83"/>
              <a:gd name="T97" fmla="*/ 2147483647 h 82"/>
              <a:gd name="T98" fmla="*/ 2147483647 w 83"/>
              <a:gd name="T99" fmla="*/ 2147483647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1" name="Freeform 165"/>
          <p:cNvSpPr/>
          <p:nvPr/>
        </p:nvSpPr>
        <p:spPr bwMode="auto">
          <a:xfrm>
            <a:off x="8388350" y="5135563"/>
            <a:ext cx="131763" cy="133350"/>
          </a:xfrm>
          <a:custGeom>
            <a:avLst/>
            <a:gdLst>
              <a:gd name="T0" fmla="*/ 2147483647 w 83"/>
              <a:gd name="T1" fmla="*/ 2147483647 h 84"/>
              <a:gd name="T2" fmla="*/ 2147483647 w 83"/>
              <a:gd name="T3" fmla="*/ 2147483647 h 84"/>
              <a:gd name="T4" fmla="*/ 2147483647 w 83"/>
              <a:gd name="T5" fmla="*/ 2147483647 h 84"/>
              <a:gd name="T6" fmla="*/ 2147483647 w 83"/>
              <a:gd name="T7" fmla="*/ 2147483647 h 84"/>
              <a:gd name="T8" fmla="*/ 2147483647 w 83"/>
              <a:gd name="T9" fmla="*/ 2147483647 h 84"/>
              <a:gd name="T10" fmla="*/ 2147483647 w 83"/>
              <a:gd name="T11" fmla="*/ 2147483647 h 84"/>
              <a:gd name="T12" fmla="*/ 2147483647 w 83"/>
              <a:gd name="T13" fmla="*/ 2147483647 h 84"/>
              <a:gd name="T14" fmla="*/ 2147483647 w 83"/>
              <a:gd name="T15" fmla="*/ 2147483647 h 84"/>
              <a:gd name="T16" fmla="*/ 2147483647 w 83"/>
              <a:gd name="T17" fmla="*/ 2147483647 h 84"/>
              <a:gd name="T18" fmla="*/ 2147483647 w 83"/>
              <a:gd name="T19" fmla="*/ 2147483647 h 84"/>
              <a:gd name="T20" fmla="*/ 2147483647 w 83"/>
              <a:gd name="T21" fmla="*/ 2147483647 h 84"/>
              <a:gd name="T22" fmla="*/ 2147483647 w 83"/>
              <a:gd name="T23" fmla="*/ 2147483647 h 84"/>
              <a:gd name="T24" fmla="*/ 2147483647 w 83"/>
              <a:gd name="T25" fmla="*/ 2147483647 h 84"/>
              <a:gd name="T26" fmla="*/ 2147483647 w 83"/>
              <a:gd name="T27" fmla="*/ 2147483647 h 84"/>
              <a:gd name="T28" fmla="*/ 2147483647 w 83"/>
              <a:gd name="T29" fmla="*/ 2147483647 h 84"/>
              <a:gd name="T30" fmla="*/ 2147483647 w 83"/>
              <a:gd name="T31" fmla="*/ 2147483647 h 84"/>
              <a:gd name="T32" fmla="*/ 2147483647 w 83"/>
              <a:gd name="T33" fmla="*/ 2147483647 h 84"/>
              <a:gd name="T34" fmla="*/ 2147483647 w 83"/>
              <a:gd name="T35" fmla="*/ 2147483647 h 84"/>
              <a:gd name="T36" fmla="*/ 2147483647 w 83"/>
              <a:gd name="T37" fmla="*/ 2147483647 h 84"/>
              <a:gd name="T38" fmla="*/ 2147483647 w 83"/>
              <a:gd name="T39" fmla="*/ 2147483647 h 84"/>
              <a:gd name="T40" fmla="*/ 2147483647 w 83"/>
              <a:gd name="T41" fmla="*/ 2147483647 h 84"/>
              <a:gd name="T42" fmla="*/ 2147483647 w 83"/>
              <a:gd name="T43" fmla="*/ 2147483647 h 84"/>
              <a:gd name="T44" fmla="*/ 2147483647 w 83"/>
              <a:gd name="T45" fmla="*/ 2147483647 h 84"/>
              <a:gd name="T46" fmla="*/ 2147483647 w 83"/>
              <a:gd name="T47" fmla="*/ 2147483647 h 84"/>
              <a:gd name="T48" fmla="*/ 2147483647 w 83"/>
              <a:gd name="T49" fmla="*/ 2147483647 h 84"/>
              <a:gd name="T50" fmla="*/ 2147483647 w 83"/>
              <a:gd name="T51" fmla="*/ 2147483647 h 84"/>
              <a:gd name="T52" fmla="*/ 2147483647 w 83"/>
              <a:gd name="T53" fmla="*/ 2147483647 h 84"/>
              <a:gd name="T54" fmla="*/ 2147483647 w 83"/>
              <a:gd name="T55" fmla="*/ 2147483647 h 84"/>
              <a:gd name="T56" fmla="*/ 2147483647 w 83"/>
              <a:gd name="T57" fmla="*/ 2147483647 h 84"/>
              <a:gd name="T58" fmla="*/ 2147483647 w 83"/>
              <a:gd name="T59" fmla="*/ 2147483647 h 84"/>
              <a:gd name="T60" fmla="*/ 2147483647 w 83"/>
              <a:gd name="T61" fmla="*/ 2147483647 h 84"/>
              <a:gd name="T62" fmla="*/ 2147483647 w 83"/>
              <a:gd name="T63" fmla="*/ 2147483647 h 84"/>
              <a:gd name="T64" fmla="*/ 2147483647 w 83"/>
              <a:gd name="T65" fmla="*/ 2147483647 h 84"/>
              <a:gd name="T66" fmla="*/ 2147483647 w 83"/>
              <a:gd name="T67" fmla="*/ 2147483647 h 84"/>
              <a:gd name="T68" fmla="*/ 2147483647 w 83"/>
              <a:gd name="T69" fmla="*/ 2147483647 h 84"/>
              <a:gd name="T70" fmla="*/ 2147483647 w 83"/>
              <a:gd name="T71" fmla="*/ 2147483647 h 84"/>
              <a:gd name="T72" fmla="*/ 0 w 83"/>
              <a:gd name="T73" fmla="*/ 2147483647 h 84"/>
              <a:gd name="T74" fmla="*/ 2147483647 w 83"/>
              <a:gd name="T75" fmla="*/ 2147483647 h 84"/>
              <a:gd name="T76" fmla="*/ 2147483647 w 83"/>
              <a:gd name="T77" fmla="*/ 2147483647 h 84"/>
              <a:gd name="T78" fmla="*/ 2147483647 w 83"/>
              <a:gd name="T79" fmla="*/ 2147483647 h 84"/>
              <a:gd name="T80" fmla="*/ 2147483647 w 83"/>
              <a:gd name="T81" fmla="*/ 2147483647 h 84"/>
              <a:gd name="T82" fmla="*/ 2147483647 w 83"/>
              <a:gd name="T83" fmla="*/ 2147483647 h 84"/>
              <a:gd name="T84" fmla="*/ 2147483647 w 83"/>
              <a:gd name="T85" fmla="*/ 2147483647 h 84"/>
              <a:gd name="T86" fmla="*/ 2147483647 w 83"/>
              <a:gd name="T87" fmla="*/ 2147483647 h 84"/>
              <a:gd name="T88" fmla="*/ 2147483647 w 83"/>
              <a:gd name="T89" fmla="*/ 2147483647 h 84"/>
              <a:gd name="T90" fmla="*/ 2147483647 w 83"/>
              <a:gd name="T91" fmla="*/ 2147483647 h 84"/>
              <a:gd name="T92" fmla="*/ 2147483647 w 83"/>
              <a:gd name="T93" fmla="*/ 0 h 84"/>
              <a:gd name="T94" fmla="*/ 2147483647 w 83"/>
              <a:gd name="T95" fmla="*/ 2147483647 h 84"/>
              <a:gd name="T96" fmla="*/ 2147483647 w 83"/>
              <a:gd name="T97" fmla="*/ 2147483647 h 84"/>
              <a:gd name="T98" fmla="*/ 2147483647 w 83"/>
              <a:gd name="T99" fmla="*/ 2147483647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41" name="AutoShape 18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956561" y="5707064"/>
            <a:ext cx="1079500" cy="103507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9" name="128 Imagen" descr="win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4818"/>
            <a:ext cx="511175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VI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-0.13385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4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4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4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4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4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4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4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4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4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4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4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4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4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4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4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4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4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4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4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4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4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4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4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4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4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4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4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4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4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4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4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4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4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4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4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0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000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000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2000" fill="hold"/>
                                        <p:tgtEl>
                                          <p:spTgt spid="4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4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2000" fill="hold"/>
                                        <p:tgtEl>
                                          <p:spTgt spid="4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4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4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000" fill="hold"/>
                                        <p:tgtEl>
                                          <p:spTgt spid="4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8" grpId="0" animBg="1"/>
      <p:bldP spid="4159" grpId="0" animBg="1"/>
      <p:bldP spid="4160" grpId="0" animBg="1"/>
      <p:bldP spid="4161" grpId="0" animBg="1"/>
      <p:bldP spid="4162" grpId="0" animBg="1"/>
      <p:bldP spid="4163" grpId="0" animBg="1"/>
      <p:bldP spid="4167" grpId="0" animBg="1"/>
      <p:bldP spid="4168" grpId="0" animBg="1"/>
      <p:bldP spid="4169" grpId="0" animBg="1"/>
      <p:bldP spid="4170" grpId="0" animBg="1"/>
      <p:bldP spid="4171" grpId="0" animBg="1"/>
      <p:bldP spid="4173" grpId="0" animBg="1"/>
      <p:bldP spid="4174" grpId="0" animBg="1"/>
      <p:bldP spid="4178" grpId="0" animBg="1"/>
      <p:bldP spid="4179" grpId="0" animBg="1"/>
      <p:bldP spid="4180" grpId="0" animBg="1"/>
      <p:bldP spid="4181" grpId="0" animBg="1"/>
      <p:bldP spid="4182" grpId="0" animBg="1"/>
      <p:bldP spid="4183" grpId="0" animBg="1"/>
      <p:bldP spid="4185" grpId="0" animBg="1"/>
      <p:bldP spid="4187" grpId="0" animBg="1"/>
      <p:bldP spid="4189" grpId="0" animBg="1"/>
      <p:bldP spid="4190" grpId="0" animBg="1"/>
      <p:bldP spid="4192" grpId="0" animBg="1"/>
      <p:bldP spid="4193" grpId="0" animBg="1"/>
      <p:bldP spid="4194" grpId="0" animBg="1"/>
      <p:bldP spid="4195" grpId="0" animBg="1"/>
      <p:bldP spid="4172" grpId="0" animBg="1"/>
      <p:bldP spid="4175" grpId="0" animBg="1"/>
      <p:bldP spid="4176" grpId="0" animBg="1"/>
      <p:bldP spid="4177" grpId="0" animBg="1"/>
      <p:bldP spid="4184" grpId="0" animBg="1"/>
      <p:bldP spid="4188" grpId="0" animBg="1"/>
      <p:bldP spid="4259" grpId="0" animBg="1"/>
      <p:bldP spid="4260" grpId="0" animBg="1"/>
      <p:bldP spid="4261" grpId="0" animBg="1"/>
      <p:bldP spid="1964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1 Título"/>
          <p:cNvSpPr>
            <a:spLocks noGrp="1"/>
          </p:cNvSpPr>
          <p:nvPr>
            <p:ph type="title"/>
          </p:nvPr>
        </p:nvSpPr>
        <p:spPr>
          <a:xfrm>
            <a:off x="500063" y="5715000"/>
            <a:ext cx="8229600" cy="1143000"/>
          </a:xfrm>
        </p:spPr>
        <p:txBody>
          <a:bodyPr/>
          <a:lstStyle/>
          <a:p>
            <a:pPr eaLnBrk="1" hangingPunct="1"/>
            <a:r>
              <a:rPr lang="es-ES" sz="3200" dirty="0" smtClean="0"/>
              <a:t>FINALLY, </a:t>
            </a:r>
            <a:br>
              <a:rPr lang="es-ES" sz="3200" dirty="0" smtClean="0"/>
            </a:br>
            <a:r>
              <a:rPr lang="es-ES" sz="3200" dirty="0" smtClean="0"/>
              <a:t>HE GOES THROUGH A WINDOW…</a:t>
            </a:r>
            <a:endParaRPr lang="es-ES" sz="3200" dirty="0" smtClean="0"/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42895"/>
            <a:ext cx="7342188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94715" y="6210300"/>
            <a:ext cx="649287" cy="6477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1 Título"/>
          <p:cNvSpPr>
            <a:spLocks noGrp="1"/>
          </p:cNvSpPr>
          <p:nvPr>
            <p:ph type="title"/>
          </p:nvPr>
        </p:nvSpPr>
        <p:spPr>
          <a:xfrm>
            <a:off x="500063" y="5715000"/>
            <a:ext cx="8229600" cy="1143000"/>
          </a:xfrm>
        </p:spPr>
        <p:txBody>
          <a:bodyPr/>
          <a:lstStyle/>
          <a:p>
            <a:pPr eaLnBrk="1" hangingPunct="1"/>
            <a:r>
              <a:rPr lang="es-ES" sz="3200" dirty="0" smtClean="0"/>
              <a:t>HE SEES A BOY.</a:t>
            </a:r>
            <a:br>
              <a:rPr lang="es-ES" sz="3200" dirty="0" smtClean="0"/>
            </a:br>
            <a:r>
              <a:rPr lang="es-ES" sz="3200" dirty="0" smtClean="0"/>
              <a:t>HE BECOMES HIS FRIEND!</a:t>
            </a:r>
            <a:endParaRPr lang="es-ES" sz="3200" dirty="0" smtClean="0"/>
          </a:p>
        </p:txBody>
      </p:sp>
      <p:pic>
        <p:nvPicPr>
          <p:cNvPr id="99331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1" y="142895"/>
            <a:ext cx="74803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94715" y="6210300"/>
            <a:ext cx="649287" cy="6477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500" y="571500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200" dirty="0" smtClean="0"/>
              <a:t>AND LEAFY SAYS…</a:t>
            </a:r>
            <a:br>
              <a:rPr lang="es-ES" sz="3200" dirty="0" smtClean="0"/>
            </a:br>
            <a:r>
              <a:rPr lang="es-ES" sz="3200" dirty="0" smtClean="0"/>
              <a:t> “I’M SO HAPPY HERE! I WILL NEVER </a:t>
            </a:r>
            <a:r>
              <a:rPr lang="es-ES" sz="3200" u="sng" dirty="0" smtClean="0"/>
              <a:t>LEAVE</a:t>
            </a:r>
            <a:r>
              <a:rPr lang="es-ES" sz="3200" dirty="0" smtClean="0"/>
              <a:t>”.</a:t>
            </a:r>
            <a:endParaRPr lang="es-ES" sz="3200" dirty="0"/>
          </a:p>
        </p:txBody>
      </p:sp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1" y="142895"/>
            <a:ext cx="7386638" cy="55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94715" y="6210300"/>
            <a:ext cx="649287" cy="6477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73" y="5821363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hamada oval 4"/>
          <p:cNvSpPr/>
          <p:nvPr/>
        </p:nvSpPr>
        <p:spPr>
          <a:xfrm>
            <a:off x="1014536" y="980728"/>
            <a:ext cx="9180513" cy="4164012"/>
          </a:xfrm>
          <a:prstGeom prst="wedgeEllipseCallout">
            <a:avLst>
              <a:gd name="adj1" fmla="val -54215"/>
              <a:gd name="adj2" fmla="val 51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Let’s sing</a:t>
            </a:r>
            <a:b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a song</a:t>
            </a:r>
            <a:r>
              <a:rPr lang="pt-PT" sz="54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br>
              <a:rPr lang="pt-PT" sz="5400" dirty="0" smtClean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‘seasons rap’ </a:t>
            </a:r>
            <a:endParaRPr lang="pt-PT" sz="2800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pt-PT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Harry kindergatern</a:t>
            </a:r>
            <a:endParaRPr lang="pt-PT" sz="2800" dirty="0">
              <a:solidFill>
                <a:prstClr val="white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pt-PT" sz="1600" dirty="0">
                <a:solidFill>
                  <a:prstClr val="white"/>
                </a:solidFill>
                <a:latin typeface="Comic Sans MS" panose="030F0702030302020204" pitchFamily="66" charset="0"/>
              </a:rPr>
              <a:t>https://www.youtube.com/watch?v=F-zOCgn5CyA</a:t>
            </a:r>
            <a:endParaRPr lang="pt-PT" sz="32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/>
          <a:stretch>
            <a:fillRect/>
          </a:stretch>
        </p:blipFill>
        <p:spPr bwMode="auto">
          <a:xfrm>
            <a:off x="1466850" y="1012825"/>
            <a:ext cx="2160588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2" y="1839933"/>
            <a:ext cx="2719388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26"/>
          <a:stretch>
            <a:fillRect/>
          </a:stretch>
        </p:blipFill>
        <p:spPr bwMode="auto">
          <a:xfrm>
            <a:off x="1304925" y="2573338"/>
            <a:ext cx="24844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2" y="3263900"/>
            <a:ext cx="21351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17728" r="6239" b="30814"/>
          <a:stretch>
            <a:fillRect/>
          </a:stretch>
        </p:blipFill>
        <p:spPr bwMode="auto">
          <a:xfrm>
            <a:off x="263535" y="115888"/>
            <a:ext cx="64928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4184650"/>
            <a:ext cx="8636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667625" y="476250"/>
            <a:ext cx="1009650" cy="1081088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/>
          <a:stretch>
            <a:fillRect/>
          </a:stretch>
        </p:blipFill>
        <p:spPr bwMode="auto">
          <a:xfrm>
            <a:off x="1787525" y="1012825"/>
            <a:ext cx="2160588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1839933"/>
            <a:ext cx="2719388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26"/>
          <a:stretch>
            <a:fillRect/>
          </a:stretch>
        </p:blipFill>
        <p:spPr bwMode="auto">
          <a:xfrm>
            <a:off x="1625600" y="2573338"/>
            <a:ext cx="24844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3263900"/>
            <a:ext cx="21351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17728" r="6239" b="30814"/>
          <a:stretch>
            <a:fillRect/>
          </a:stretch>
        </p:blipFill>
        <p:spPr bwMode="auto">
          <a:xfrm>
            <a:off x="263535" y="115888"/>
            <a:ext cx="64928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4184650"/>
            <a:ext cx="8636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667625" y="476250"/>
            <a:ext cx="1009650" cy="950913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/>
          <a:stretch>
            <a:fillRect/>
          </a:stretch>
        </p:blipFill>
        <p:spPr bwMode="auto">
          <a:xfrm>
            <a:off x="2008190" y="1012825"/>
            <a:ext cx="2162175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98" y="1839933"/>
            <a:ext cx="2720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26"/>
          <a:stretch>
            <a:fillRect/>
          </a:stretch>
        </p:blipFill>
        <p:spPr bwMode="auto">
          <a:xfrm>
            <a:off x="1846265" y="2573338"/>
            <a:ext cx="2486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7" y="3263900"/>
            <a:ext cx="21351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17728" r="6239" b="30814"/>
          <a:stretch>
            <a:fillRect/>
          </a:stretch>
        </p:blipFill>
        <p:spPr bwMode="auto">
          <a:xfrm>
            <a:off x="263535" y="115888"/>
            <a:ext cx="64928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292600"/>
            <a:ext cx="863600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667625" y="476250"/>
            <a:ext cx="1009650" cy="1081088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113" accel="50000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139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11">
                                          <p:stCondLst>
                                            <p:cond delay="113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15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7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2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13" accel="50000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16">
                                          <p:stCondLst>
                                            <p:cond delay="3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04" decel="50000">
                                          <p:stCondLst>
                                            <p:cond delay="4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/>
          <a:stretch>
            <a:fillRect/>
          </a:stretch>
        </p:blipFill>
        <p:spPr bwMode="auto">
          <a:xfrm>
            <a:off x="1741498" y="1027133"/>
            <a:ext cx="2160587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98" y="1854200"/>
            <a:ext cx="2719387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26"/>
          <a:stretch>
            <a:fillRect/>
          </a:stretch>
        </p:blipFill>
        <p:spPr bwMode="auto">
          <a:xfrm>
            <a:off x="1579573" y="2587625"/>
            <a:ext cx="24844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9" y="3278188"/>
            <a:ext cx="21351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17728" r="6239" b="30814"/>
          <a:stretch>
            <a:fillRect/>
          </a:stretch>
        </p:blipFill>
        <p:spPr bwMode="auto">
          <a:xfrm>
            <a:off x="263535" y="115888"/>
            <a:ext cx="64928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4221163"/>
            <a:ext cx="8636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2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596198" y="476270"/>
            <a:ext cx="1081087" cy="1152525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113" accel="50000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139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11">
                                          <p:stCondLst>
                                            <p:cond delay="113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15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7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2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13" accel="50000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6">
                                          <p:stCondLst>
                                            <p:cond delay="3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04" decel="50000">
                                          <p:stCondLst>
                                            <p:cond delay="4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0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5_Crianças Felizes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Personalizado 4">
      <a:dk1>
        <a:sysClr val="windowText" lastClr="000000"/>
      </a:dk1>
      <a:lt1>
        <a:srgbClr val="FFD7E8"/>
      </a:lt1>
      <a:dk2>
        <a:srgbClr val="666666"/>
      </a:dk2>
      <a:lt2>
        <a:srgbClr val="FFFFFF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FFFF00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2074</Words>
  <Application>WPS Presentation</Application>
  <PresentationFormat>On-screen Show (4:3)</PresentationFormat>
  <Paragraphs>233</Paragraphs>
  <Slides>53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19</vt:i4>
      </vt:variant>
      <vt:variant>
        <vt:lpstr>幻灯片标题</vt:lpstr>
      </vt:variant>
      <vt:variant>
        <vt:i4>53</vt:i4>
      </vt:variant>
    </vt:vector>
  </HeadingPairs>
  <TitlesOfParts>
    <vt:vector size="87" baseType="lpstr">
      <vt:lpstr>Arial</vt:lpstr>
      <vt:lpstr>SimSun</vt:lpstr>
      <vt:lpstr>Wingdings</vt:lpstr>
      <vt:lpstr>Calibri</vt:lpstr>
      <vt:lpstr>Calibri</vt:lpstr>
      <vt:lpstr>Euphemia</vt:lpstr>
      <vt:lpstr>Segoe Print</vt:lpstr>
      <vt:lpstr>Euphemia</vt:lpstr>
      <vt:lpstr>Comic Sans MS</vt:lpstr>
      <vt:lpstr>Berlin Sans FB Demi</vt:lpstr>
      <vt:lpstr>Microsoft YaHei</vt:lpstr>
      <vt:lpstr>Arial Unicode MS</vt:lpstr>
      <vt:lpstr>Forte</vt:lpstr>
      <vt:lpstr>Forte</vt:lpstr>
      <vt:lpstr>Matura MT Script Capitals</vt:lpstr>
      <vt:lpstr>Diseño predeterminado</vt:lpstr>
      <vt:lpstr>Tema do Office</vt:lpstr>
      <vt:lpstr>Motyw pakietu Office</vt:lpstr>
      <vt:lpstr>Tema de Office</vt:lpstr>
      <vt:lpstr>1_Tema de Office</vt:lpstr>
      <vt:lpstr>2_Tema de Office</vt:lpstr>
      <vt:lpstr>3_Tema de Office</vt:lpstr>
      <vt:lpstr>4_Tema de Office</vt:lpstr>
      <vt:lpstr>5_Tema de Office</vt:lpstr>
      <vt:lpstr>6_Tema de Office</vt:lpstr>
      <vt:lpstr>7_Tema de Office</vt:lpstr>
      <vt:lpstr>8_Tema de Office</vt:lpstr>
      <vt:lpstr>9_Tema de Office</vt:lpstr>
      <vt:lpstr>10_Tema de Office</vt:lpstr>
      <vt:lpstr>11_Tema de Office</vt:lpstr>
      <vt:lpstr>12_Tema de Office</vt:lpstr>
      <vt:lpstr>13_Tema de Office</vt:lpstr>
      <vt:lpstr>14_Tema de Office</vt:lpstr>
      <vt:lpstr>5_Crianças Felizes 16x9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What’s the weather like?</vt:lpstr>
      <vt:lpstr>What’s the weather like?</vt:lpstr>
      <vt:lpstr>What’s the weather like?</vt:lpstr>
      <vt:lpstr>What’s the weather like?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LEAFY LIVES ON A TREE.</vt:lpstr>
      <vt:lpstr>HE CAN SEE THE WORLD</vt:lpstr>
      <vt:lpstr>LEAFY HAS MANY FRIENDS IN THE TREE,  HE IS A HAPPY LEAF.</vt:lpstr>
      <vt:lpstr>BUT IT’S COLD NIGHT... THE LEAVES IN THE TREE TURN ORANGE, YELLOW, RED AND BROWN!</vt:lpstr>
      <vt:lpstr>AND THE LEAVES FALL ON THE GROUND...</vt:lpstr>
      <vt:lpstr>LEAFY DOESN’T WANT TO GO…</vt:lpstr>
      <vt:lpstr>HE IS SCARED TO GO!!!</vt:lpstr>
      <vt:lpstr>THE OWL TELLS LEAFY TO GO SEE THE WORLD.</vt:lpstr>
      <vt:lpstr>BUT HE IS JUST A LEAF!</vt:lpstr>
      <vt:lpstr>SUDDENLY…  THE WIND TAKES LEAFY FROM THE TREE!</vt:lpstr>
      <vt:lpstr>AND LEAFY SEES WONDERFUL PEOPLE.</vt:lpstr>
      <vt:lpstr>FINALLY,  HE GOES THROUGH A WINDOW…</vt:lpstr>
      <vt:lpstr>HE SEES A BOY. HE BECOMES HIS FRIEND!</vt:lpstr>
      <vt:lpstr>AND LEAFY SAYS…  “I’M SO HAPPY HERE! I WILL NEVER LEAVE”.</vt:lpstr>
      <vt:lpstr>PowerPoint 演示文稿</vt:lpstr>
    </vt:vector>
  </TitlesOfParts>
  <Company>Dark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Teamteacherchina;</dc:title>
  <dc:creator>Teamteacherchina</dc:creator>
  <cp:lastModifiedBy>Rossana Ruggiero</cp:lastModifiedBy>
  <cp:revision>108</cp:revision>
  <dcterms:created xsi:type="dcterms:W3CDTF">2013-02-04T22:52:00Z</dcterms:created>
  <dcterms:modified xsi:type="dcterms:W3CDTF">2022-04-07T08:01:22Z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D1A4634F8D554D4DAAB27A68002B1387</vt:lpwstr>
  </property>
  <property fmtid="{D5CDD505-2E9C-101B-9397-08002B2CF9AE}" pid="3" name="KSOProductBuildVer">
    <vt:lpwstr>1033-11.2.0.11042</vt:lpwstr>
  </property>
</Properties>
</file>