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35"/>
  </p:notesMasterIdLst>
  <p:sldIdLst>
    <p:sldId id="508" r:id="rId2"/>
    <p:sldId id="509" r:id="rId3"/>
    <p:sldId id="510" r:id="rId4"/>
    <p:sldId id="511" r:id="rId5"/>
    <p:sldId id="512" r:id="rId6"/>
    <p:sldId id="513" r:id="rId7"/>
    <p:sldId id="514" r:id="rId8"/>
    <p:sldId id="515" r:id="rId9"/>
    <p:sldId id="516" r:id="rId10"/>
    <p:sldId id="517" r:id="rId11"/>
    <p:sldId id="518" r:id="rId12"/>
    <p:sldId id="519" r:id="rId13"/>
    <p:sldId id="520" r:id="rId14"/>
    <p:sldId id="521" r:id="rId15"/>
    <p:sldId id="522" r:id="rId16"/>
    <p:sldId id="523" r:id="rId17"/>
    <p:sldId id="524" r:id="rId18"/>
    <p:sldId id="525" r:id="rId19"/>
    <p:sldId id="526" r:id="rId20"/>
    <p:sldId id="527" r:id="rId21"/>
    <p:sldId id="528" r:id="rId22"/>
    <p:sldId id="498" r:id="rId23"/>
    <p:sldId id="503" r:id="rId24"/>
    <p:sldId id="504" r:id="rId25"/>
    <p:sldId id="500" r:id="rId26"/>
    <p:sldId id="469" r:id="rId27"/>
    <p:sldId id="489" r:id="rId28"/>
    <p:sldId id="470" r:id="rId29"/>
    <p:sldId id="472" r:id="rId30"/>
    <p:sldId id="491" r:id="rId31"/>
    <p:sldId id="474" r:id="rId32"/>
    <p:sldId id="475" r:id="rId33"/>
    <p:sldId id="476" r:id="rId34"/>
  </p:sldIdLst>
  <p:sldSz cx="13549313" cy="7621588"/>
  <p:notesSz cx="6858000" cy="9144000"/>
  <p:defaultTextStyle>
    <a:defPPr marL="0" marR="0" indent="0" algn="l" defTabSz="714329" rtl="0" fontAlgn="auto" latinLnBrk="1" hangingPunct="0">
      <a:lnSpc>
        <a:spcPct val="100000"/>
      </a:lnSpc>
      <a:spcBef>
        <a:spcPts val="0"/>
      </a:spcBef>
      <a:spcAft>
        <a:spcPts val="0"/>
      </a:spcAft>
      <a:buClrTx/>
      <a:buSzTx/>
      <a:buFontTx/>
      <a:buNone/>
      <a:tabLst/>
      <a:defRPr kumimoji="0" sz="1406" b="0" i="0" u="none" strike="noStrike" cap="none" spc="0" normalizeH="0" baseline="0">
        <a:ln>
          <a:noFill/>
        </a:ln>
        <a:solidFill>
          <a:srgbClr val="000000"/>
        </a:solidFill>
        <a:effectLst/>
        <a:uFillTx/>
      </a:defRPr>
    </a:defPPr>
    <a:lvl1pPr marL="0" marR="0" indent="0"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1pPr>
    <a:lvl2pPr marL="0" marR="0" indent="178582"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2pPr>
    <a:lvl3pPr marL="0" marR="0" indent="357165"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3pPr>
    <a:lvl4pPr marL="0" marR="0" indent="535747"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4pPr>
    <a:lvl5pPr marL="0" marR="0" indent="714329"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5pPr>
    <a:lvl6pPr marL="0" marR="0" indent="892912"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6pPr>
    <a:lvl7pPr marL="0" marR="0" indent="1071494"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7pPr>
    <a:lvl8pPr marL="0" marR="0" indent="1250076"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8pPr>
    <a:lvl9pPr marL="0" marR="0" indent="1428659" algn="ctr" defTabSz="456377" rtl="0" fontAlgn="auto" latinLnBrk="0" hangingPunct="0">
      <a:lnSpc>
        <a:spcPct val="100000"/>
      </a:lnSpc>
      <a:spcBef>
        <a:spcPts val="0"/>
      </a:spcBef>
      <a:spcAft>
        <a:spcPts val="0"/>
      </a:spcAft>
      <a:buClrTx/>
      <a:buSzTx/>
      <a:buFontTx/>
      <a:buNone/>
      <a:tabLst/>
      <a:defRPr kumimoji="0" sz="2812"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64" userDrawn="1">
          <p15:clr>
            <a:srgbClr val="A4A3A4"/>
          </p15:clr>
        </p15:guide>
        <p15:guide id="2" pos="85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9"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70C0"/>
    <a:srgbClr val="800000"/>
    <a:srgbClr val="CC3300"/>
    <a:srgbClr val="FF9933"/>
    <a:srgbClr val="009900"/>
    <a:srgbClr val="B2CCA0"/>
    <a:srgbClr val="DDDDDD"/>
    <a:srgbClr val="02C290"/>
    <a:srgbClr val="02C258"/>
    <a:srgbClr val="02C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4322" autoAdjust="0"/>
  </p:normalViewPr>
  <p:slideViewPr>
    <p:cSldViewPr snapToGrid="0" snapToObjects="1" showGuides="1">
      <p:cViewPr varScale="1">
        <p:scale>
          <a:sx n="100" d="100"/>
          <a:sy n="100" d="100"/>
        </p:scale>
        <p:origin x="522" y="72"/>
      </p:cViewPr>
      <p:guideLst>
        <p:guide orient="horz" pos="64"/>
        <p:guide pos="850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0765AD-3E63-447B-A362-136F6B9A1FC5}" type="doc">
      <dgm:prSet loTypeId="urn:microsoft.com/office/officeart/2008/layout/RadialCluster" loCatId="cycle" qsTypeId="urn:microsoft.com/office/officeart/2005/8/quickstyle/simple1" qsCatId="simple" csTypeId="urn:microsoft.com/office/officeart/2005/8/colors/accent2_2" csCatId="accent2" phldr="1"/>
      <dgm:spPr/>
      <dgm:t>
        <a:bodyPr/>
        <a:lstStyle/>
        <a:p>
          <a:endParaRPr lang="zh-CN" altLang="en-US"/>
        </a:p>
      </dgm:t>
    </dgm:pt>
    <dgm:pt modelId="{5FEE8264-7EBA-4C48-9399-CE3EBEE28A5D}">
      <dgm:prSet phldrT="[文本]" custT="1">
        <dgm:style>
          <a:lnRef idx="2">
            <a:schemeClr val="accent2">
              <a:shade val="50000"/>
            </a:schemeClr>
          </a:lnRef>
          <a:fillRef idx="1">
            <a:schemeClr val="accent2"/>
          </a:fillRef>
          <a:effectRef idx="0">
            <a:schemeClr val="accent2"/>
          </a:effectRef>
          <a:fontRef idx="minor">
            <a:schemeClr val="lt1"/>
          </a:fontRef>
        </dgm:style>
      </dgm:prSet>
      <dgm:spPr>
        <a:ln/>
      </dgm:spPr>
      <dgm:t>
        <a:bodyPr/>
        <a:lstStyle/>
        <a:p>
          <a:r>
            <a:rPr lang="en-US" altLang="zh-CN" sz="2400" b="1" dirty="0">
              <a:solidFill>
                <a:schemeClr val="bg1"/>
              </a:solidFill>
            </a:rPr>
            <a:t>Story</a:t>
          </a:r>
          <a:endParaRPr lang="zh-CN" altLang="en-US" sz="2400" b="1" dirty="0">
            <a:solidFill>
              <a:schemeClr val="bg1"/>
            </a:solidFill>
          </a:endParaRPr>
        </a:p>
      </dgm:t>
    </dgm:pt>
    <dgm:pt modelId="{17F79744-6AC6-42BC-8473-824F9D66E41C}" type="parTrans" cxnId="{F5E7B388-5B05-4915-8117-C1DAA48766EE}">
      <dgm:prSet/>
      <dgm:spPr/>
      <dgm:t>
        <a:bodyPr/>
        <a:lstStyle/>
        <a:p>
          <a:endParaRPr lang="zh-CN" altLang="en-US"/>
        </a:p>
      </dgm:t>
    </dgm:pt>
    <dgm:pt modelId="{27D0D567-DB35-40A9-90FF-EFC5C044CED0}" type="sibTrans" cxnId="{F5E7B388-5B05-4915-8117-C1DAA48766EE}">
      <dgm:prSet/>
      <dgm:spPr/>
      <dgm:t>
        <a:bodyPr/>
        <a:lstStyle/>
        <a:p>
          <a:endParaRPr lang="zh-CN" altLang="en-US"/>
        </a:p>
      </dgm:t>
    </dgm:pt>
    <dgm:pt modelId="{8E0EE862-38E3-44D4-93A4-8A006B70331B}">
      <dgm:prSet phldrT="[文本]" custT="1">
        <dgm:style>
          <a:lnRef idx="2">
            <a:schemeClr val="accent2"/>
          </a:lnRef>
          <a:fillRef idx="1">
            <a:schemeClr val="lt1"/>
          </a:fillRef>
          <a:effectRef idx="0">
            <a:schemeClr val="accent2"/>
          </a:effectRef>
          <a:fontRef idx="minor">
            <a:schemeClr val="dk1"/>
          </a:fontRef>
        </dgm:style>
      </dgm:prSet>
      <dgm:spPr/>
      <dgm:t>
        <a:bodyPr/>
        <a:lstStyle/>
        <a:p>
          <a:r>
            <a:rPr lang="en-US" altLang="zh-CN" sz="2400" b="1" dirty="0">
              <a:solidFill>
                <a:schemeClr val="tx1"/>
              </a:solidFill>
            </a:rPr>
            <a:t>Settings</a:t>
          </a:r>
          <a:endParaRPr lang="zh-CN" altLang="en-US" sz="2400" b="1" dirty="0">
            <a:solidFill>
              <a:schemeClr val="tx1"/>
            </a:solidFill>
          </a:endParaRPr>
        </a:p>
      </dgm:t>
    </dgm:pt>
    <dgm:pt modelId="{F8552C13-8D07-4D17-9280-5DAAF95DFA22}" type="parTrans" cxnId="{989E8245-28EE-4482-A868-13CE83653AFB}">
      <dgm:prSet/>
      <dgm:spPr/>
      <dgm:t>
        <a:bodyPr/>
        <a:lstStyle/>
        <a:p>
          <a:endParaRPr lang="zh-CN" altLang="en-US"/>
        </a:p>
      </dgm:t>
    </dgm:pt>
    <dgm:pt modelId="{504F6313-6A82-4A4C-9F38-5F84F438A27C}" type="sibTrans" cxnId="{989E8245-28EE-4482-A868-13CE83653AFB}">
      <dgm:prSet/>
      <dgm:spPr/>
      <dgm:t>
        <a:bodyPr/>
        <a:lstStyle/>
        <a:p>
          <a:endParaRPr lang="zh-CN" altLang="en-US"/>
        </a:p>
      </dgm:t>
    </dgm:pt>
    <dgm:pt modelId="{F3EBE657-DE97-41CA-9B40-D0E55B71B748}">
      <dgm:prSet phldrT="[文本]" custT="1">
        <dgm:style>
          <a:lnRef idx="2">
            <a:schemeClr val="accent2"/>
          </a:lnRef>
          <a:fillRef idx="1">
            <a:schemeClr val="lt1"/>
          </a:fillRef>
          <a:effectRef idx="0">
            <a:schemeClr val="accent2"/>
          </a:effectRef>
          <a:fontRef idx="minor">
            <a:schemeClr val="dk1"/>
          </a:fontRef>
        </dgm:style>
      </dgm:prSet>
      <dgm:spPr/>
      <dgm:t>
        <a:bodyPr/>
        <a:lstStyle/>
        <a:p>
          <a:r>
            <a:rPr lang="en-US" altLang="zh-CN" sz="2400" b="1" dirty="0">
              <a:solidFill>
                <a:schemeClr val="tx1"/>
              </a:solidFill>
            </a:rPr>
            <a:t>Plot</a:t>
          </a:r>
          <a:endParaRPr lang="zh-CN" altLang="en-US" sz="2400" b="1" dirty="0">
            <a:solidFill>
              <a:schemeClr val="tx1"/>
            </a:solidFill>
          </a:endParaRPr>
        </a:p>
      </dgm:t>
    </dgm:pt>
    <dgm:pt modelId="{00E14692-44DE-4882-A1C5-23145241B07A}" type="parTrans" cxnId="{B3CAEFEC-414D-4A3C-9155-E0F73E61754F}">
      <dgm:prSet/>
      <dgm:spPr/>
      <dgm:t>
        <a:bodyPr/>
        <a:lstStyle/>
        <a:p>
          <a:endParaRPr lang="zh-CN" altLang="en-US"/>
        </a:p>
      </dgm:t>
    </dgm:pt>
    <dgm:pt modelId="{7238E33D-8815-4A89-AA35-C3B1C8FAE895}" type="sibTrans" cxnId="{B3CAEFEC-414D-4A3C-9155-E0F73E61754F}">
      <dgm:prSet/>
      <dgm:spPr/>
      <dgm:t>
        <a:bodyPr/>
        <a:lstStyle/>
        <a:p>
          <a:endParaRPr lang="zh-CN" altLang="en-US"/>
        </a:p>
      </dgm:t>
    </dgm:pt>
    <dgm:pt modelId="{29B73A56-EEA0-46BD-8305-15F079E40C25}">
      <dgm:prSet phldrT="[文本]" custT="1">
        <dgm:style>
          <a:lnRef idx="2">
            <a:schemeClr val="accent2"/>
          </a:lnRef>
          <a:fillRef idx="1">
            <a:schemeClr val="lt1"/>
          </a:fillRef>
          <a:effectRef idx="0">
            <a:schemeClr val="accent2"/>
          </a:effectRef>
          <a:fontRef idx="minor">
            <a:schemeClr val="dk1"/>
          </a:fontRef>
        </dgm:style>
      </dgm:prSet>
      <dgm:spPr/>
      <dgm:t>
        <a:bodyPr/>
        <a:lstStyle/>
        <a:p>
          <a:r>
            <a:rPr lang="en-US" altLang="zh-CN" sz="2400" b="1" dirty="0">
              <a:solidFill>
                <a:schemeClr val="tx1"/>
              </a:solidFill>
            </a:rPr>
            <a:t>Characters</a:t>
          </a:r>
          <a:endParaRPr lang="zh-CN" altLang="en-US" sz="2400" b="1" dirty="0">
            <a:solidFill>
              <a:schemeClr val="tx1"/>
            </a:solidFill>
          </a:endParaRPr>
        </a:p>
      </dgm:t>
    </dgm:pt>
    <dgm:pt modelId="{DDD2C462-1E5D-410C-9317-5EE539185574}" type="parTrans" cxnId="{B6CE1106-146D-4BA3-98EB-C2C98D02F8CE}">
      <dgm:prSet/>
      <dgm:spPr/>
      <dgm:t>
        <a:bodyPr/>
        <a:lstStyle/>
        <a:p>
          <a:endParaRPr lang="zh-CN" altLang="en-US"/>
        </a:p>
      </dgm:t>
    </dgm:pt>
    <dgm:pt modelId="{48F2056A-A8A9-49A7-86EA-42EF4F52BBA1}" type="sibTrans" cxnId="{B6CE1106-146D-4BA3-98EB-C2C98D02F8CE}">
      <dgm:prSet/>
      <dgm:spPr/>
      <dgm:t>
        <a:bodyPr/>
        <a:lstStyle/>
        <a:p>
          <a:endParaRPr lang="zh-CN" altLang="en-US"/>
        </a:p>
      </dgm:t>
    </dgm:pt>
    <dgm:pt modelId="{30E9513B-ED13-487D-A821-A4754B34A3C0}" type="pres">
      <dgm:prSet presAssocID="{FD0765AD-3E63-447B-A362-136F6B9A1FC5}" presName="Name0" presStyleCnt="0">
        <dgm:presLayoutVars>
          <dgm:chMax val="1"/>
          <dgm:chPref val="1"/>
          <dgm:dir/>
          <dgm:animOne val="branch"/>
          <dgm:animLvl val="lvl"/>
        </dgm:presLayoutVars>
      </dgm:prSet>
      <dgm:spPr/>
    </dgm:pt>
    <dgm:pt modelId="{54F5BF7C-0F8F-48AE-AABB-C918EC8CB8DE}" type="pres">
      <dgm:prSet presAssocID="{5FEE8264-7EBA-4C48-9399-CE3EBEE28A5D}" presName="singleCycle" presStyleCnt="0"/>
      <dgm:spPr/>
    </dgm:pt>
    <dgm:pt modelId="{244726DD-5326-4FEF-A208-5395BBCE52AA}" type="pres">
      <dgm:prSet presAssocID="{5FEE8264-7EBA-4C48-9399-CE3EBEE28A5D}" presName="singleCenter" presStyleLbl="node1" presStyleIdx="0" presStyleCnt="4" custScaleX="142792" custScaleY="98418" custLinFactNeighborX="1855" custLinFactNeighborY="-11022">
        <dgm:presLayoutVars>
          <dgm:chMax val="7"/>
          <dgm:chPref val="7"/>
        </dgm:presLayoutVars>
      </dgm:prSet>
      <dgm:spPr>
        <a:prstGeom prst="ellipse">
          <a:avLst/>
        </a:prstGeom>
      </dgm:spPr>
    </dgm:pt>
    <dgm:pt modelId="{5F91F3D1-ABDF-4200-9099-789D79A0812F}" type="pres">
      <dgm:prSet presAssocID="{F8552C13-8D07-4D17-9280-5DAAF95DFA22}" presName="Name56" presStyleLbl="parChTrans1D2" presStyleIdx="0" presStyleCnt="3"/>
      <dgm:spPr/>
    </dgm:pt>
    <dgm:pt modelId="{C2ED1827-C32D-4B9B-87FD-8F782BF1785D}" type="pres">
      <dgm:prSet presAssocID="{8E0EE862-38E3-44D4-93A4-8A006B70331B}" presName="text0" presStyleLbl="node1" presStyleIdx="1" presStyleCnt="4" custScaleX="322070" custScaleY="129829">
        <dgm:presLayoutVars>
          <dgm:bulletEnabled val="1"/>
        </dgm:presLayoutVars>
      </dgm:prSet>
      <dgm:spPr/>
    </dgm:pt>
    <dgm:pt modelId="{2A8C7FB2-6A60-424D-A215-E4285DD6B36F}" type="pres">
      <dgm:prSet presAssocID="{00E14692-44DE-4882-A1C5-23145241B07A}" presName="Name56" presStyleLbl="parChTrans1D2" presStyleIdx="1" presStyleCnt="3"/>
      <dgm:spPr/>
    </dgm:pt>
    <dgm:pt modelId="{C6669698-FC5B-462C-BB94-595D9A465854}" type="pres">
      <dgm:prSet presAssocID="{F3EBE657-DE97-41CA-9B40-D0E55B71B748}" presName="text0" presStyleLbl="node1" presStyleIdx="2" presStyleCnt="4" custScaleX="322070" custScaleY="129829" custRadScaleRad="104631" custRadScaleInc="-2422">
        <dgm:presLayoutVars>
          <dgm:bulletEnabled val="1"/>
        </dgm:presLayoutVars>
      </dgm:prSet>
      <dgm:spPr/>
    </dgm:pt>
    <dgm:pt modelId="{EF6D2625-25F6-450F-93BE-E94286D7C779}" type="pres">
      <dgm:prSet presAssocID="{DDD2C462-1E5D-410C-9317-5EE539185574}" presName="Name56" presStyleLbl="parChTrans1D2" presStyleIdx="2" presStyleCnt="3"/>
      <dgm:spPr/>
    </dgm:pt>
    <dgm:pt modelId="{A18561C2-B945-454D-BD45-9794FA65D781}" type="pres">
      <dgm:prSet presAssocID="{29B73A56-EEA0-46BD-8305-15F079E40C25}" presName="text0" presStyleLbl="node1" presStyleIdx="3" presStyleCnt="4" custScaleX="322070" custScaleY="129829" custRadScaleRad="102259" custRadScaleInc="2345">
        <dgm:presLayoutVars>
          <dgm:bulletEnabled val="1"/>
        </dgm:presLayoutVars>
      </dgm:prSet>
      <dgm:spPr/>
    </dgm:pt>
  </dgm:ptLst>
  <dgm:cxnLst>
    <dgm:cxn modelId="{B6CE1106-146D-4BA3-98EB-C2C98D02F8CE}" srcId="{5FEE8264-7EBA-4C48-9399-CE3EBEE28A5D}" destId="{29B73A56-EEA0-46BD-8305-15F079E40C25}" srcOrd="2" destOrd="0" parTransId="{DDD2C462-1E5D-410C-9317-5EE539185574}" sibTransId="{48F2056A-A8A9-49A7-86EA-42EF4F52BBA1}"/>
    <dgm:cxn modelId="{A3FA490A-B0CD-4C1F-A02D-6260441F6DFF}" type="presOf" srcId="{DDD2C462-1E5D-410C-9317-5EE539185574}" destId="{EF6D2625-25F6-450F-93BE-E94286D7C779}" srcOrd="0" destOrd="0" presId="urn:microsoft.com/office/officeart/2008/layout/RadialCluster"/>
    <dgm:cxn modelId="{CC63F01F-8487-4AC4-85DE-EB5651450601}" type="presOf" srcId="{8E0EE862-38E3-44D4-93A4-8A006B70331B}" destId="{C2ED1827-C32D-4B9B-87FD-8F782BF1785D}" srcOrd="0" destOrd="0" presId="urn:microsoft.com/office/officeart/2008/layout/RadialCluster"/>
    <dgm:cxn modelId="{09D38E32-3D2A-4794-918C-5837F0C8352F}" type="presOf" srcId="{5FEE8264-7EBA-4C48-9399-CE3EBEE28A5D}" destId="{244726DD-5326-4FEF-A208-5395BBCE52AA}" srcOrd="0" destOrd="0" presId="urn:microsoft.com/office/officeart/2008/layout/RadialCluster"/>
    <dgm:cxn modelId="{E68B723F-63B4-41D3-811B-C8E2596346CE}" type="presOf" srcId="{00E14692-44DE-4882-A1C5-23145241B07A}" destId="{2A8C7FB2-6A60-424D-A215-E4285DD6B36F}" srcOrd="0" destOrd="0" presId="urn:microsoft.com/office/officeart/2008/layout/RadialCluster"/>
    <dgm:cxn modelId="{158B1945-7D27-470F-9679-AF33D04DF912}" type="presOf" srcId="{29B73A56-EEA0-46BD-8305-15F079E40C25}" destId="{A18561C2-B945-454D-BD45-9794FA65D781}" srcOrd="0" destOrd="0" presId="urn:microsoft.com/office/officeart/2008/layout/RadialCluster"/>
    <dgm:cxn modelId="{989E8245-28EE-4482-A868-13CE83653AFB}" srcId="{5FEE8264-7EBA-4C48-9399-CE3EBEE28A5D}" destId="{8E0EE862-38E3-44D4-93A4-8A006B70331B}" srcOrd="0" destOrd="0" parTransId="{F8552C13-8D07-4D17-9280-5DAAF95DFA22}" sibTransId="{504F6313-6A82-4A4C-9F38-5F84F438A27C}"/>
    <dgm:cxn modelId="{5FEABA76-8FE2-4AF4-9AC0-84B902A0106F}" type="presOf" srcId="{FD0765AD-3E63-447B-A362-136F6B9A1FC5}" destId="{30E9513B-ED13-487D-A821-A4754B34A3C0}" srcOrd="0" destOrd="0" presId="urn:microsoft.com/office/officeart/2008/layout/RadialCluster"/>
    <dgm:cxn modelId="{F5E7B388-5B05-4915-8117-C1DAA48766EE}" srcId="{FD0765AD-3E63-447B-A362-136F6B9A1FC5}" destId="{5FEE8264-7EBA-4C48-9399-CE3EBEE28A5D}" srcOrd="0" destOrd="0" parTransId="{17F79744-6AC6-42BC-8473-824F9D66E41C}" sibTransId="{27D0D567-DB35-40A9-90FF-EFC5C044CED0}"/>
    <dgm:cxn modelId="{E2BA3EA7-1EC8-43A3-9C94-0FE0CED0BBDC}" type="presOf" srcId="{F3EBE657-DE97-41CA-9B40-D0E55B71B748}" destId="{C6669698-FC5B-462C-BB94-595D9A465854}" srcOrd="0" destOrd="0" presId="urn:microsoft.com/office/officeart/2008/layout/RadialCluster"/>
    <dgm:cxn modelId="{E0BE7BDE-E04A-49BC-8625-C1A4160FF26B}" type="presOf" srcId="{F8552C13-8D07-4D17-9280-5DAAF95DFA22}" destId="{5F91F3D1-ABDF-4200-9099-789D79A0812F}" srcOrd="0" destOrd="0" presId="urn:microsoft.com/office/officeart/2008/layout/RadialCluster"/>
    <dgm:cxn modelId="{B3CAEFEC-414D-4A3C-9155-E0F73E61754F}" srcId="{5FEE8264-7EBA-4C48-9399-CE3EBEE28A5D}" destId="{F3EBE657-DE97-41CA-9B40-D0E55B71B748}" srcOrd="1" destOrd="0" parTransId="{00E14692-44DE-4882-A1C5-23145241B07A}" sibTransId="{7238E33D-8815-4A89-AA35-C3B1C8FAE895}"/>
    <dgm:cxn modelId="{8B59ADC5-350B-41FE-BA8E-0BC6F55664A8}" type="presParOf" srcId="{30E9513B-ED13-487D-A821-A4754B34A3C0}" destId="{54F5BF7C-0F8F-48AE-AABB-C918EC8CB8DE}" srcOrd="0" destOrd="0" presId="urn:microsoft.com/office/officeart/2008/layout/RadialCluster"/>
    <dgm:cxn modelId="{41A2BD60-EE9E-4DEA-8B1D-5AB1A2557A08}" type="presParOf" srcId="{54F5BF7C-0F8F-48AE-AABB-C918EC8CB8DE}" destId="{244726DD-5326-4FEF-A208-5395BBCE52AA}" srcOrd="0" destOrd="0" presId="urn:microsoft.com/office/officeart/2008/layout/RadialCluster"/>
    <dgm:cxn modelId="{A2D26B5B-100F-4114-A5AF-557954DE8B52}" type="presParOf" srcId="{54F5BF7C-0F8F-48AE-AABB-C918EC8CB8DE}" destId="{5F91F3D1-ABDF-4200-9099-789D79A0812F}" srcOrd="1" destOrd="0" presId="urn:microsoft.com/office/officeart/2008/layout/RadialCluster"/>
    <dgm:cxn modelId="{2E4CEA32-B217-467D-B67A-4904EF8E6483}" type="presParOf" srcId="{54F5BF7C-0F8F-48AE-AABB-C918EC8CB8DE}" destId="{C2ED1827-C32D-4B9B-87FD-8F782BF1785D}" srcOrd="2" destOrd="0" presId="urn:microsoft.com/office/officeart/2008/layout/RadialCluster"/>
    <dgm:cxn modelId="{91069707-D4D8-43B5-A600-7175A9D3128F}" type="presParOf" srcId="{54F5BF7C-0F8F-48AE-AABB-C918EC8CB8DE}" destId="{2A8C7FB2-6A60-424D-A215-E4285DD6B36F}" srcOrd="3" destOrd="0" presId="urn:microsoft.com/office/officeart/2008/layout/RadialCluster"/>
    <dgm:cxn modelId="{C7F9CB65-0235-4B51-85C1-83C6E846E3FF}" type="presParOf" srcId="{54F5BF7C-0F8F-48AE-AABB-C918EC8CB8DE}" destId="{C6669698-FC5B-462C-BB94-595D9A465854}" srcOrd="4" destOrd="0" presId="urn:microsoft.com/office/officeart/2008/layout/RadialCluster"/>
    <dgm:cxn modelId="{EB318ED6-55A2-44F5-99A0-204708FAF244}" type="presParOf" srcId="{54F5BF7C-0F8F-48AE-AABB-C918EC8CB8DE}" destId="{EF6D2625-25F6-450F-93BE-E94286D7C779}" srcOrd="5" destOrd="0" presId="urn:microsoft.com/office/officeart/2008/layout/RadialCluster"/>
    <dgm:cxn modelId="{2E3EE9F0-BAD2-40D6-9BF1-A898D530A167}" type="presParOf" srcId="{54F5BF7C-0F8F-48AE-AABB-C918EC8CB8DE}" destId="{A18561C2-B945-454D-BD45-9794FA65D781}" srcOrd="6"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DAEC1E-97AD-4319-ABFD-4F9A2E741ED9}"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zh-CN" altLang="en-US"/>
        </a:p>
      </dgm:t>
    </dgm:pt>
    <dgm:pt modelId="{C5D0C58F-A6B0-41DE-909D-B03B774B5BF5}">
      <dgm:prSet phldrT="[文本]" custT="1"/>
      <dgm:spPr/>
      <dgm:t>
        <a:bodyPr/>
        <a:lstStyle/>
        <a:p>
          <a:r>
            <a:rPr lang="en-US" altLang="zh-CN" sz="2400" b="1" dirty="0"/>
            <a:t>Settings</a:t>
          </a:r>
          <a:endParaRPr lang="zh-CN" altLang="en-US" sz="2400" b="1" dirty="0"/>
        </a:p>
      </dgm:t>
    </dgm:pt>
    <dgm:pt modelId="{47B3E7CE-01D2-45F4-B38C-B73F37046543}" type="parTrans" cxnId="{77796A2D-FB92-48A8-8B0D-F459F5497899}">
      <dgm:prSet/>
      <dgm:spPr/>
      <dgm:t>
        <a:bodyPr/>
        <a:lstStyle/>
        <a:p>
          <a:endParaRPr lang="zh-CN" altLang="en-US"/>
        </a:p>
      </dgm:t>
    </dgm:pt>
    <dgm:pt modelId="{7F7957FB-E654-41E1-A1C9-9A05C7C9EFFD}" type="sibTrans" cxnId="{77796A2D-FB92-48A8-8B0D-F459F5497899}">
      <dgm:prSet/>
      <dgm:spPr/>
      <dgm:t>
        <a:bodyPr/>
        <a:lstStyle/>
        <a:p>
          <a:endParaRPr lang="zh-CN" altLang="en-US"/>
        </a:p>
      </dgm:t>
    </dgm:pt>
    <dgm:pt modelId="{5C742982-0033-4F47-BFE3-C19BE5F63251}">
      <dgm:prSet phldrT="[文本]" phldr="1"/>
      <dgm:spPr/>
      <dgm:t>
        <a:bodyPr/>
        <a:lstStyle/>
        <a:p>
          <a:endParaRPr lang="zh-CN" altLang="en-US" dirty="0"/>
        </a:p>
      </dgm:t>
    </dgm:pt>
    <dgm:pt modelId="{0104B204-423E-4780-A612-90BDE2D5AB66}" type="parTrans" cxnId="{7DA50369-AA2E-451C-8225-891FF6B9D60A}">
      <dgm:prSet/>
      <dgm:spPr/>
      <dgm:t>
        <a:bodyPr/>
        <a:lstStyle/>
        <a:p>
          <a:endParaRPr lang="zh-CN" altLang="en-US"/>
        </a:p>
      </dgm:t>
    </dgm:pt>
    <dgm:pt modelId="{7DED9A36-1885-4CFF-8280-60CD94C2DCB1}" type="sibTrans" cxnId="{7DA50369-AA2E-451C-8225-891FF6B9D60A}">
      <dgm:prSet/>
      <dgm:spPr/>
      <dgm:t>
        <a:bodyPr/>
        <a:lstStyle/>
        <a:p>
          <a:endParaRPr lang="zh-CN" altLang="en-US"/>
        </a:p>
      </dgm:t>
    </dgm:pt>
    <dgm:pt modelId="{56392EC1-20B5-459E-8D29-774EF3CB6A21}">
      <dgm:prSet phldrT="[文本]" custT="1"/>
      <dgm:spPr/>
      <dgm:t>
        <a:bodyPr/>
        <a:lstStyle/>
        <a:p>
          <a:r>
            <a:rPr lang="en-US" altLang="zh-CN" sz="2400" b="1" dirty="0"/>
            <a:t>Characters</a:t>
          </a:r>
          <a:endParaRPr lang="zh-CN" altLang="en-US" sz="2400" b="1" dirty="0"/>
        </a:p>
      </dgm:t>
    </dgm:pt>
    <dgm:pt modelId="{E54FB04E-C23D-4492-8DC9-834FF6931513}" type="parTrans" cxnId="{1A814973-3692-47A5-9D84-6BCD8FAF0252}">
      <dgm:prSet/>
      <dgm:spPr/>
      <dgm:t>
        <a:bodyPr/>
        <a:lstStyle/>
        <a:p>
          <a:endParaRPr lang="zh-CN" altLang="en-US"/>
        </a:p>
      </dgm:t>
    </dgm:pt>
    <dgm:pt modelId="{886365C5-B5B2-44C2-AC3E-1AAAD5FF8D79}" type="sibTrans" cxnId="{1A814973-3692-47A5-9D84-6BCD8FAF0252}">
      <dgm:prSet/>
      <dgm:spPr/>
      <dgm:t>
        <a:bodyPr/>
        <a:lstStyle/>
        <a:p>
          <a:endParaRPr lang="zh-CN" altLang="en-US"/>
        </a:p>
      </dgm:t>
    </dgm:pt>
    <dgm:pt modelId="{730D5D80-3041-4E31-A966-6F5BF51A13EB}">
      <dgm:prSet phldrT="[文本]" phldr="1"/>
      <dgm:spPr/>
      <dgm:t>
        <a:bodyPr/>
        <a:lstStyle/>
        <a:p>
          <a:endParaRPr lang="zh-CN" altLang="en-US" dirty="0"/>
        </a:p>
      </dgm:t>
    </dgm:pt>
    <dgm:pt modelId="{1F6F1B5F-FCF4-4F9A-AB5E-699E20371287}" type="parTrans" cxnId="{A0751857-29CD-4E76-8CF6-FB52C31FCDD9}">
      <dgm:prSet/>
      <dgm:spPr/>
      <dgm:t>
        <a:bodyPr/>
        <a:lstStyle/>
        <a:p>
          <a:endParaRPr lang="zh-CN" altLang="en-US"/>
        </a:p>
      </dgm:t>
    </dgm:pt>
    <dgm:pt modelId="{8E49FE9A-B9A8-45FD-B4A6-0757D1212FC6}" type="sibTrans" cxnId="{A0751857-29CD-4E76-8CF6-FB52C31FCDD9}">
      <dgm:prSet/>
      <dgm:spPr/>
      <dgm:t>
        <a:bodyPr/>
        <a:lstStyle/>
        <a:p>
          <a:endParaRPr lang="zh-CN" altLang="en-US"/>
        </a:p>
      </dgm:t>
    </dgm:pt>
    <dgm:pt modelId="{F114B576-90D0-40AE-82AF-D733A97E550A}">
      <dgm:prSet phldrT="[文本]" phldr="1"/>
      <dgm:spPr/>
      <dgm:t>
        <a:bodyPr/>
        <a:lstStyle/>
        <a:p>
          <a:endParaRPr lang="zh-CN" altLang="en-US" dirty="0"/>
        </a:p>
      </dgm:t>
    </dgm:pt>
    <dgm:pt modelId="{746E2638-5946-4834-A655-731FD7CBD1DE}" type="parTrans" cxnId="{30A0EB3B-EA18-4028-8D65-540980EA6421}">
      <dgm:prSet/>
      <dgm:spPr/>
      <dgm:t>
        <a:bodyPr/>
        <a:lstStyle/>
        <a:p>
          <a:endParaRPr lang="zh-CN" altLang="en-US"/>
        </a:p>
      </dgm:t>
    </dgm:pt>
    <dgm:pt modelId="{F973FDD4-4B24-4A0F-BDB0-BF065CD9EA83}" type="sibTrans" cxnId="{30A0EB3B-EA18-4028-8D65-540980EA6421}">
      <dgm:prSet/>
      <dgm:spPr/>
      <dgm:t>
        <a:bodyPr/>
        <a:lstStyle/>
        <a:p>
          <a:endParaRPr lang="zh-CN" altLang="en-US"/>
        </a:p>
      </dgm:t>
    </dgm:pt>
    <dgm:pt modelId="{B6BC4093-19AB-46E2-B598-553A86E929DE}">
      <dgm:prSet phldrT="[文本]" custT="1"/>
      <dgm:spPr/>
      <dgm:t>
        <a:bodyPr/>
        <a:lstStyle/>
        <a:p>
          <a:r>
            <a:rPr lang="en-US" altLang="zh-CN" sz="2400" b="1" dirty="0"/>
            <a:t>Plot</a:t>
          </a:r>
          <a:endParaRPr lang="zh-CN" altLang="en-US" sz="2400" b="1" dirty="0"/>
        </a:p>
      </dgm:t>
    </dgm:pt>
    <dgm:pt modelId="{7E64681C-BA7B-4E29-B8DD-E9CB4D62F997}" type="parTrans" cxnId="{9A47A9E6-E25B-440D-BF89-7FF746762700}">
      <dgm:prSet/>
      <dgm:spPr/>
      <dgm:t>
        <a:bodyPr/>
        <a:lstStyle/>
        <a:p>
          <a:endParaRPr lang="zh-CN" altLang="en-US"/>
        </a:p>
      </dgm:t>
    </dgm:pt>
    <dgm:pt modelId="{36FAE107-34A4-49F5-8A84-C95CEDA40053}" type="sibTrans" cxnId="{9A47A9E6-E25B-440D-BF89-7FF746762700}">
      <dgm:prSet/>
      <dgm:spPr/>
      <dgm:t>
        <a:bodyPr/>
        <a:lstStyle/>
        <a:p>
          <a:endParaRPr lang="zh-CN" altLang="en-US"/>
        </a:p>
      </dgm:t>
    </dgm:pt>
    <dgm:pt modelId="{1A5C179C-2A77-495E-9168-744F14A08B89}">
      <dgm:prSet phldrT="[文本]" phldr="1"/>
      <dgm:spPr/>
      <dgm:t>
        <a:bodyPr/>
        <a:lstStyle/>
        <a:p>
          <a:endParaRPr lang="zh-CN" altLang="en-US" dirty="0"/>
        </a:p>
      </dgm:t>
    </dgm:pt>
    <dgm:pt modelId="{DC727F53-7478-4521-A540-A0DB122A43AE}" type="parTrans" cxnId="{5B9876DB-995D-42E2-9BB3-092CADF34974}">
      <dgm:prSet/>
      <dgm:spPr/>
      <dgm:t>
        <a:bodyPr/>
        <a:lstStyle/>
        <a:p>
          <a:endParaRPr lang="zh-CN" altLang="en-US"/>
        </a:p>
      </dgm:t>
    </dgm:pt>
    <dgm:pt modelId="{3C43344C-9CA3-4622-A186-86F7E443CF27}" type="sibTrans" cxnId="{5B9876DB-995D-42E2-9BB3-092CADF34974}">
      <dgm:prSet/>
      <dgm:spPr/>
      <dgm:t>
        <a:bodyPr/>
        <a:lstStyle/>
        <a:p>
          <a:endParaRPr lang="zh-CN" altLang="en-US"/>
        </a:p>
      </dgm:t>
    </dgm:pt>
    <dgm:pt modelId="{B348EFB2-A791-42F9-9700-C3C08FB5B7C3}">
      <dgm:prSet phldrT="[文本]" phldr="1"/>
      <dgm:spPr/>
      <dgm:t>
        <a:bodyPr/>
        <a:lstStyle/>
        <a:p>
          <a:endParaRPr lang="zh-CN" altLang="en-US" dirty="0"/>
        </a:p>
      </dgm:t>
    </dgm:pt>
    <dgm:pt modelId="{3B53F9F0-AC48-467D-AE2D-4C9CFE1923E9}" type="parTrans" cxnId="{FF831365-2502-403D-878C-6E86BA6DA715}">
      <dgm:prSet/>
      <dgm:spPr/>
      <dgm:t>
        <a:bodyPr/>
        <a:lstStyle/>
        <a:p>
          <a:endParaRPr lang="zh-CN" altLang="en-US"/>
        </a:p>
      </dgm:t>
    </dgm:pt>
    <dgm:pt modelId="{8FEE9066-258F-4B50-BD09-5D6215A28286}" type="sibTrans" cxnId="{FF831365-2502-403D-878C-6E86BA6DA715}">
      <dgm:prSet/>
      <dgm:spPr/>
      <dgm:t>
        <a:bodyPr/>
        <a:lstStyle/>
        <a:p>
          <a:endParaRPr lang="zh-CN" altLang="en-US"/>
        </a:p>
      </dgm:t>
    </dgm:pt>
    <dgm:pt modelId="{0C5D0DF6-DBA5-4D76-8B50-79ED7791906E}">
      <dgm:prSet phldrT="[文本]"/>
      <dgm:spPr/>
      <dgm:t>
        <a:bodyPr/>
        <a:lstStyle/>
        <a:p>
          <a:endParaRPr lang="zh-CN" altLang="en-US" dirty="0"/>
        </a:p>
      </dgm:t>
    </dgm:pt>
    <dgm:pt modelId="{2056AD2F-15B8-4111-B548-D3D89814C68E}" type="parTrans" cxnId="{A21C2788-FC6D-42EB-82A1-5AB6AD5D21F4}">
      <dgm:prSet/>
      <dgm:spPr/>
      <dgm:t>
        <a:bodyPr/>
        <a:lstStyle/>
        <a:p>
          <a:endParaRPr lang="zh-CN" altLang="en-US"/>
        </a:p>
      </dgm:t>
    </dgm:pt>
    <dgm:pt modelId="{010207A8-CCFF-4FC9-8A0A-E9D30AF59ACD}" type="sibTrans" cxnId="{A21C2788-FC6D-42EB-82A1-5AB6AD5D21F4}">
      <dgm:prSet/>
      <dgm:spPr/>
      <dgm:t>
        <a:bodyPr/>
        <a:lstStyle/>
        <a:p>
          <a:endParaRPr lang="zh-CN" altLang="en-US"/>
        </a:p>
      </dgm:t>
    </dgm:pt>
    <dgm:pt modelId="{DCA9EC5C-7D28-44B0-84F3-99130C1D48FC}">
      <dgm:prSet phldrT="[文本]"/>
      <dgm:spPr/>
      <dgm:t>
        <a:bodyPr/>
        <a:lstStyle/>
        <a:p>
          <a:endParaRPr lang="zh-CN" altLang="en-US" dirty="0"/>
        </a:p>
      </dgm:t>
    </dgm:pt>
    <dgm:pt modelId="{EDAAE0E8-481E-4812-AC48-7C99AEB1F87E}" type="parTrans" cxnId="{85303C1C-EACB-435C-A926-B63B1A0D5F24}">
      <dgm:prSet/>
      <dgm:spPr/>
      <dgm:t>
        <a:bodyPr/>
        <a:lstStyle/>
        <a:p>
          <a:endParaRPr lang="zh-CN" altLang="en-US"/>
        </a:p>
      </dgm:t>
    </dgm:pt>
    <dgm:pt modelId="{092C2082-3ED6-4B07-8AF2-E2EF4807B0B0}" type="sibTrans" cxnId="{85303C1C-EACB-435C-A926-B63B1A0D5F24}">
      <dgm:prSet/>
      <dgm:spPr/>
      <dgm:t>
        <a:bodyPr/>
        <a:lstStyle/>
        <a:p>
          <a:endParaRPr lang="zh-CN" altLang="en-US"/>
        </a:p>
      </dgm:t>
    </dgm:pt>
    <dgm:pt modelId="{D3598B07-A7B4-4DAE-973E-1C83D57CC689}">
      <dgm:prSet phldrT="[文本]"/>
      <dgm:spPr/>
      <dgm:t>
        <a:bodyPr/>
        <a:lstStyle/>
        <a:p>
          <a:endParaRPr lang="zh-CN" altLang="en-US" dirty="0"/>
        </a:p>
      </dgm:t>
    </dgm:pt>
    <dgm:pt modelId="{BE046EFF-BBBA-4425-BD11-2864C795F0C0}" type="parTrans" cxnId="{E4498C75-9D31-4DE6-A5F5-0B02E4C06EA3}">
      <dgm:prSet/>
      <dgm:spPr/>
      <dgm:t>
        <a:bodyPr/>
        <a:lstStyle/>
        <a:p>
          <a:endParaRPr lang="zh-CN" altLang="en-US"/>
        </a:p>
      </dgm:t>
    </dgm:pt>
    <dgm:pt modelId="{FB9D30A4-70A0-4040-A933-C26B87EEA372}" type="sibTrans" cxnId="{E4498C75-9D31-4DE6-A5F5-0B02E4C06EA3}">
      <dgm:prSet/>
      <dgm:spPr/>
      <dgm:t>
        <a:bodyPr/>
        <a:lstStyle/>
        <a:p>
          <a:endParaRPr lang="zh-CN" altLang="en-US"/>
        </a:p>
      </dgm:t>
    </dgm:pt>
    <dgm:pt modelId="{D189E69B-A6AF-4418-8D6C-0807650235DD}">
      <dgm:prSet phldrT="[文本]" phldr="1"/>
      <dgm:spPr/>
      <dgm:t>
        <a:bodyPr/>
        <a:lstStyle/>
        <a:p>
          <a:endParaRPr lang="zh-CN" altLang="en-US" dirty="0"/>
        </a:p>
      </dgm:t>
    </dgm:pt>
    <dgm:pt modelId="{CAF8C087-E5D6-4F38-9ABC-7DD5768536FC}" type="sibTrans" cxnId="{A395743F-1950-4C47-9806-6A1094B88541}">
      <dgm:prSet/>
      <dgm:spPr/>
      <dgm:t>
        <a:bodyPr/>
        <a:lstStyle/>
        <a:p>
          <a:endParaRPr lang="zh-CN" altLang="en-US"/>
        </a:p>
      </dgm:t>
    </dgm:pt>
    <dgm:pt modelId="{D8A7F335-E564-4F86-AB50-A3766A9BCB9B}" type="parTrans" cxnId="{A395743F-1950-4C47-9806-6A1094B88541}">
      <dgm:prSet/>
      <dgm:spPr/>
      <dgm:t>
        <a:bodyPr/>
        <a:lstStyle/>
        <a:p>
          <a:endParaRPr lang="zh-CN" altLang="en-US"/>
        </a:p>
      </dgm:t>
    </dgm:pt>
    <dgm:pt modelId="{1EE61E56-C6FE-47A9-99EF-7C9AF3EF493B}" type="pres">
      <dgm:prSet presAssocID="{0BDAEC1E-97AD-4319-ABFD-4F9A2E741ED9}" presName="Name0" presStyleCnt="0">
        <dgm:presLayoutVars>
          <dgm:chPref val="3"/>
          <dgm:dir/>
          <dgm:animLvl val="lvl"/>
          <dgm:resizeHandles/>
        </dgm:presLayoutVars>
      </dgm:prSet>
      <dgm:spPr/>
    </dgm:pt>
    <dgm:pt modelId="{F4468617-8D4B-4631-81D1-E0BFCAD54AA8}" type="pres">
      <dgm:prSet presAssocID="{C5D0C58F-A6B0-41DE-909D-B03B774B5BF5}" presName="horFlow" presStyleCnt="0"/>
      <dgm:spPr/>
    </dgm:pt>
    <dgm:pt modelId="{5590DF37-74F1-4E69-8C77-BB11EB226B5F}" type="pres">
      <dgm:prSet presAssocID="{C5D0C58F-A6B0-41DE-909D-B03B774B5BF5}" presName="bigChev" presStyleLbl="node1" presStyleIdx="0" presStyleCnt="3" custScaleX="150992"/>
      <dgm:spPr/>
    </dgm:pt>
    <dgm:pt modelId="{960509AE-8FF9-407E-A0B2-C7AAFBDB1C27}" type="pres">
      <dgm:prSet presAssocID="{0104B204-423E-4780-A612-90BDE2D5AB66}" presName="parTrans" presStyleCnt="0"/>
      <dgm:spPr/>
    </dgm:pt>
    <dgm:pt modelId="{D1DB768D-B61A-4192-9ADB-814D7911B811}" type="pres">
      <dgm:prSet presAssocID="{5C742982-0033-4F47-BFE3-C19BE5F63251}" presName="node" presStyleLbl="alignAccFollowNode1" presStyleIdx="0" presStyleCnt="9">
        <dgm:presLayoutVars>
          <dgm:bulletEnabled val="1"/>
        </dgm:presLayoutVars>
      </dgm:prSet>
      <dgm:spPr/>
    </dgm:pt>
    <dgm:pt modelId="{1080EB43-C670-46FC-8D7E-0F4BE3F6313B}" type="pres">
      <dgm:prSet presAssocID="{7DED9A36-1885-4CFF-8280-60CD94C2DCB1}" presName="sibTrans" presStyleCnt="0"/>
      <dgm:spPr/>
    </dgm:pt>
    <dgm:pt modelId="{807E82B3-979F-4C0B-8F87-34AB175D0F98}" type="pres">
      <dgm:prSet presAssocID="{D189E69B-A6AF-4418-8D6C-0807650235DD}" presName="node" presStyleLbl="alignAccFollowNode1" presStyleIdx="1" presStyleCnt="9">
        <dgm:presLayoutVars>
          <dgm:bulletEnabled val="1"/>
        </dgm:presLayoutVars>
      </dgm:prSet>
      <dgm:spPr/>
    </dgm:pt>
    <dgm:pt modelId="{ECED8E09-6982-4D2F-BE4F-2C8B75656DB0}" type="pres">
      <dgm:prSet presAssocID="{CAF8C087-E5D6-4F38-9ABC-7DD5768536FC}" presName="sibTrans" presStyleCnt="0"/>
      <dgm:spPr/>
    </dgm:pt>
    <dgm:pt modelId="{7664F8EB-8A3F-48D5-B6FA-63A3C1ADFAD7}" type="pres">
      <dgm:prSet presAssocID="{0C5D0DF6-DBA5-4D76-8B50-79ED7791906E}" presName="node" presStyleLbl="alignAccFollowNode1" presStyleIdx="2" presStyleCnt="9">
        <dgm:presLayoutVars>
          <dgm:bulletEnabled val="1"/>
        </dgm:presLayoutVars>
      </dgm:prSet>
      <dgm:spPr/>
    </dgm:pt>
    <dgm:pt modelId="{3BDD5941-11FE-491A-9079-4521CC7903C2}" type="pres">
      <dgm:prSet presAssocID="{C5D0C58F-A6B0-41DE-909D-B03B774B5BF5}" presName="vSp" presStyleCnt="0"/>
      <dgm:spPr/>
    </dgm:pt>
    <dgm:pt modelId="{40DF4DBD-3513-4B6B-8800-F5B7B371B739}" type="pres">
      <dgm:prSet presAssocID="{56392EC1-20B5-459E-8D29-774EF3CB6A21}" presName="horFlow" presStyleCnt="0"/>
      <dgm:spPr/>
    </dgm:pt>
    <dgm:pt modelId="{732FD09E-3A8D-4371-B9B3-78114F0FD6D7}" type="pres">
      <dgm:prSet presAssocID="{56392EC1-20B5-459E-8D29-774EF3CB6A21}" presName="bigChev" presStyleLbl="node1" presStyleIdx="1" presStyleCnt="3" custScaleX="150992"/>
      <dgm:spPr/>
    </dgm:pt>
    <dgm:pt modelId="{0DCCF791-12E6-4D70-8740-D2C45CECF2C9}" type="pres">
      <dgm:prSet presAssocID="{1F6F1B5F-FCF4-4F9A-AB5E-699E20371287}" presName="parTrans" presStyleCnt="0"/>
      <dgm:spPr/>
    </dgm:pt>
    <dgm:pt modelId="{CFE9D469-992A-41D3-872F-E73B26FDDCDF}" type="pres">
      <dgm:prSet presAssocID="{730D5D80-3041-4E31-A966-6F5BF51A13EB}" presName="node" presStyleLbl="alignAccFollowNode1" presStyleIdx="3" presStyleCnt="9">
        <dgm:presLayoutVars>
          <dgm:bulletEnabled val="1"/>
        </dgm:presLayoutVars>
      </dgm:prSet>
      <dgm:spPr/>
    </dgm:pt>
    <dgm:pt modelId="{4EFB648A-9331-43C9-973D-7F5ABFF9881C}" type="pres">
      <dgm:prSet presAssocID="{8E49FE9A-B9A8-45FD-B4A6-0757D1212FC6}" presName="sibTrans" presStyleCnt="0"/>
      <dgm:spPr/>
    </dgm:pt>
    <dgm:pt modelId="{3470954E-55B8-4FB2-8BA4-5C6F85253B7B}" type="pres">
      <dgm:prSet presAssocID="{F114B576-90D0-40AE-82AF-D733A97E550A}" presName="node" presStyleLbl="alignAccFollowNode1" presStyleIdx="4" presStyleCnt="9">
        <dgm:presLayoutVars>
          <dgm:bulletEnabled val="1"/>
        </dgm:presLayoutVars>
      </dgm:prSet>
      <dgm:spPr/>
    </dgm:pt>
    <dgm:pt modelId="{0493643E-1DA7-44CC-AFB5-9D34F3CA6B0C}" type="pres">
      <dgm:prSet presAssocID="{F973FDD4-4B24-4A0F-BDB0-BF065CD9EA83}" presName="sibTrans" presStyleCnt="0"/>
      <dgm:spPr/>
    </dgm:pt>
    <dgm:pt modelId="{D97AAF31-FD88-4D1F-99C4-03ED0CBF0819}" type="pres">
      <dgm:prSet presAssocID="{DCA9EC5C-7D28-44B0-84F3-99130C1D48FC}" presName="node" presStyleLbl="alignAccFollowNode1" presStyleIdx="5" presStyleCnt="9">
        <dgm:presLayoutVars>
          <dgm:bulletEnabled val="1"/>
        </dgm:presLayoutVars>
      </dgm:prSet>
      <dgm:spPr/>
    </dgm:pt>
    <dgm:pt modelId="{B13181E0-16B8-4A79-AA4F-EC94E8C7E27A}" type="pres">
      <dgm:prSet presAssocID="{56392EC1-20B5-459E-8D29-774EF3CB6A21}" presName="vSp" presStyleCnt="0"/>
      <dgm:spPr/>
    </dgm:pt>
    <dgm:pt modelId="{0FC54CA7-4F40-4E01-B101-61C1690CFC3E}" type="pres">
      <dgm:prSet presAssocID="{B6BC4093-19AB-46E2-B598-553A86E929DE}" presName="horFlow" presStyleCnt="0"/>
      <dgm:spPr/>
    </dgm:pt>
    <dgm:pt modelId="{4B389EAC-AC5B-40E2-96AA-0F3130C91B89}" type="pres">
      <dgm:prSet presAssocID="{B6BC4093-19AB-46E2-B598-553A86E929DE}" presName="bigChev" presStyleLbl="node1" presStyleIdx="2" presStyleCnt="3" custScaleX="150992"/>
      <dgm:spPr/>
    </dgm:pt>
    <dgm:pt modelId="{A4AAABC0-E577-4E14-9F6C-979EAD5A3716}" type="pres">
      <dgm:prSet presAssocID="{DC727F53-7478-4521-A540-A0DB122A43AE}" presName="parTrans" presStyleCnt="0"/>
      <dgm:spPr/>
    </dgm:pt>
    <dgm:pt modelId="{3DEEA8C8-4EE5-47B7-AB31-F7056AF48D53}" type="pres">
      <dgm:prSet presAssocID="{1A5C179C-2A77-495E-9168-744F14A08B89}" presName="node" presStyleLbl="alignAccFollowNode1" presStyleIdx="6" presStyleCnt="9">
        <dgm:presLayoutVars>
          <dgm:bulletEnabled val="1"/>
        </dgm:presLayoutVars>
      </dgm:prSet>
      <dgm:spPr/>
    </dgm:pt>
    <dgm:pt modelId="{19203630-7BD4-42F0-93D2-11660F948FAC}" type="pres">
      <dgm:prSet presAssocID="{3C43344C-9CA3-4622-A186-86F7E443CF27}" presName="sibTrans" presStyleCnt="0"/>
      <dgm:spPr/>
    </dgm:pt>
    <dgm:pt modelId="{EE678BC5-C025-4BE8-B41A-47B29EDBBA25}" type="pres">
      <dgm:prSet presAssocID="{B348EFB2-A791-42F9-9700-C3C08FB5B7C3}" presName="node" presStyleLbl="alignAccFollowNode1" presStyleIdx="7" presStyleCnt="9">
        <dgm:presLayoutVars>
          <dgm:bulletEnabled val="1"/>
        </dgm:presLayoutVars>
      </dgm:prSet>
      <dgm:spPr/>
    </dgm:pt>
    <dgm:pt modelId="{912DE044-A094-41DD-937D-8B085F41D5A1}" type="pres">
      <dgm:prSet presAssocID="{8FEE9066-258F-4B50-BD09-5D6215A28286}" presName="sibTrans" presStyleCnt="0"/>
      <dgm:spPr/>
    </dgm:pt>
    <dgm:pt modelId="{04D27F1C-6CDB-42C6-A58D-BDA6A249EF8F}" type="pres">
      <dgm:prSet presAssocID="{D3598B07-A7B4-4DAE-973E-1C83D57CC689}" presName="node" presStyleLbl="alignAccFollowNode1" presStyleIdx="8" presStyleCnt="9">
        <dgm:presLayoutVars>
          <dgm:bulletEnabled val="1"/>
        </dgm:presLayoutVars>
      </dgm:prSet>
      <dgm:spPr/>
    </dgm:pt>
  </dgm:ptLst>
  <dgm:cxnLst>
    <dgm:cxn modelId="{D8DAA20A-8111-4A2C-B92E-ADFF6A61F7D6}" type="presOf" srcId="{1A5C179C-2A77-495E-9168-744F14A08B89}" destId="{3DEEA8C8-4EE5-47B7-AB31-F7056AF48D53}" srcOrd="0" destOrd="0" presId="urn:microsoft.com/office/officeart/2005/8/layout/lProcess3"/>
    <dgm:cxn modelId="{85303C1C-EACB-435C-A926-B63B1A0D5F24}" srcId="{56392EC1-20B5-459E-8D29-774EF3CB6A21}" destId="{DCA9EC5C-7D28-44B0-84F3-99130C1D48FC}" srcOrd="2" destOrd="0" parTransId="{EDAAE0E8-481E-4812-AC48-7C99AEB1F87E}" sibTransId="{092C2082-3ED6-4B07-8AF2-E2EF4807B0B0}"/>
    <dgm:cxn modelId="{EBC20427-23FE-4C84-BC62-15F154B20ADE}" type="presOf" srcId="{C5D0C58F-A6B0-41DE-909D-B03B774B5BF5}" destId="{5590DF37-74F1-4E69-8C77-BB11EB226B5F}" srcOrd="0" destOrd="0" presId="urn:microsoft.com/office/officeart/2005/8/layout/lProcess3"/>
    <dgm:cxn modelId="{77796A2D-FB92-48A8-8B0D-F459F5497899}" srcId="{0BDAEC1E-97AD-4319-ABFD-4F9A2E741ED9}" destId="{C5D0C58F-A6B0-41DE-909D-B03B774B5BF5}" srcOrd="0" destOrd="0" parTransId="{47B3E7CE-01D2-45F4-B38C-B73F37046543}" sibTransId="{7F7957FB-E654-41E1-A1C9-9A05C7C9EFFD}"/>
    <dgm:cxn modelId="{30A0EB3B-EA18-4028-8D65-540980EA6421}" srcId="{56392EC1-20B5-459E-8D29-774EF3CB6A21}" destId="{F114B576-90D0-40AE-82AF-D733A97E550A}" srcOrd="1" destOrd="0" parTransId="{746E2638-5946-4834-A655-731FD7CBD1DE}" sibTransId="{F973FDD4-4B24-4A0F-BDB0-BF065CD9EA83}"/>
    <dgm:cxn modelId="{A395743F-1950-4C47-9806-6A1094B88541}" srcId="{C5D0C58F-A6B0-41DE-909D-B03B774B5BF5}" destId="{D189E69B-A6AF-4418-8D6C-0807650235DD}" srcOrd="1" destOrd="0" parTransId="{D8A7F335-E564-4F86-AB50-A3766A9BCB9B}" sibTransId="{CAF8C087-E5D6-4F38-9ABC-7DD5768536FC}"/>
    <dgm:cxn modelId="{FF831365-2502-403D-878C-6E86BA6DA715}" srcId="{B6BC4093-19AB-46E2-B598-553A86E929DE}" destId="{B348EFB2-A791-42F9-9700-C3C08FB5B7C3}" srcOrd="1" destOrd="0" parTransId="{3B53F9F0-AC48-467D-AE2D-4C9CFE1923E9}" sibTransId="{8FEE9066-258F-4B50-BD09-5D6215A28286}"/>
    <dgm:cxn modelId="{428B1A45-A924-462A-A512-8004CB8D0642}" type="presOf" srcId="{F114B576-90D0-40AE-82AF-D733A97E550A}" destId="{3470954E-55B8-4FB2-8BA4-5C6F85253B7B}" srcOrd="0" destOrd="0" presId="urn:microsoft.com/office/officeart/2005/8/layout/lProcess3"/>
    <dgm:cxn modelId="{7DA50369-AA2E-451C-8225-891FF6B9D60A}" srcId="{C5D0C58F-A6B0-41DE-909D-B03B774B5BF5}" destId="{5C742982-0033-4F47-BFE3-C19BE5F63251}" srcOrd="0" destOrd="0" parTransId="{0104B204-423E-4780-A612-90BDE2D5AB66}" sibTransId="{7DED9A36-1885-4CFF-8280-60CD94C2DCB1}"/>
    <dgm:cxn modelId="{14DDB04F-B51B-46F0-98B3-2ADE7ABD4044}" type="presOf" srcId="{730D5D80-3041-4E31-A966-6F5BF51A13EB}" destId="{CFE9D469-992A-41D3-872F-E73B26FDDCDF}" srcOrd="0" destOrd="0" presId="urn:microsoft.com/office/officeart/2005/8/layout/lProcess3"/>
    <dgm:cxn modelId="{1A814973-3692-47A5-9D84-6BCD8FAF0252}" srcId="{0BDAEC1E-97AD-4319-ABFD-4F9A2E741ED9}" destId="{56392EC1-20B5-459E-8D29-774EF3CB6A21}" srcOrd="1" destOrd="0" parTransId="{E54FB04E-C23D-4492-8DC9-834FF6931513}" sibTransId="{886365C5-B5B2-44C2-AC3E-1AAAD5FF8D79}"/>
    <dgm:cxn modelId="{CD1E1654-D13B-42A9-9720-F43C235048D3}" type="presOf" srcId="{56392EC1-20B5-459E-8D29-774EF3CB6A21}" destId="{732FD09E-3A8D-4371-B9B3-78114F0FD6D7}" srcOrd="0" destOrd="0" presId="urn:microsoft.com/office/officeart/2005/8/layout/lProcess3"/>
    <dgm:cxn modelId="{E4498C75-9D31-4DE6-A5F5-0B02E4C06EA3}" srcId="{B6BC4093-19AB-46E2-B598-553A86E929DE}" destId="{D3598B07-A7B4-4DAE-973E-1C83D57CC689}" srcOrd="2" destOrd="0" parTransId="{BE046EFF-BBBA-4425-BD11-2864C795F0C0}" sibTransId="{FB9D30A4-70A0-4040-A933-C26B87EEA372}"/>
    <dgm:cxn modelId="{A0751857-29CD-4E76-8CF6-FB52C31FCDD9}" srcId="{56392EC1-20B5-459E-8D29-774EF3CB6A21}" destId="{730D5D80-3041-4E31-A966-6F5BF51A13EB}" srcOrd="0" destOrd="0" parTransId="{1F6F1B5F-FCF4-4F9A-AB5E-699E20371287}" sibTransId="{8E49FE9A-B9A8-45FD-B4A6-0757D1212FC6}"/>
    <dgm:cxn modelId="{DF3B0783-260E-4F7E-A659-4E4294210211}" type="presOf" srcId="{B6BC4093-19AB-46E2-B598-553A86E929DE}" destId="{4B389EAC-AC5B-40E2-96AA-0F3130C91B89}" srcOrd="0" destOrd="0" presId="urn:microsoft.com/office/officeart/2005/8/layout/lProcess3"/>
    <dgm:cxn modelId="{A21C2788-FC6D-42EB-82A1-5AB6AD5D21F4}" srcId="{C5D0C58F-A6B0-41DE-909D-B03B774B5BF5}" destId="{0C5D0DF6-DBA5-4D76-8B50-79ED7791906E}" srcOrd="2" destOrd="0" parTransId="{2056AD2F-15B8-4111-B548-D3D89814C68E}" sibTransId="{010207A8-CCFF-4FC9-8A0A-E9D30AF59ACD}"/>
    <dgm:cxn modelId="{DC0736A1-66E2-47E9-8D87-7ED4467CFABF}" type="presOf" srcId="{0BDAEC1E-97AD-4319-ABFD-4F9A2E741ED9}" destId="{1EE61E56-C6FE-47A9-99EF-7C9AF3EF493B}" srcOrd="0" destOrd="0" presId="urn:microsoft.com/office/officeart/2005/8/layout/lProcess3"/>
    <dgm:cxn modelId="{058438A5-0F11-49AC-84F3-395E8D3162EF}" type="presOf" srcId="{0C5D0DF6-DBA5-4D76-8B50-79ED7791906E}" destId="{7664F8EB-8A3F-48D5-B6FA-63A3C1ADFAD7}" srcOrd="0" destOrd="0" presId="urn:microsoft.com/office/officeart/2005/8/layout/lProcess3"/>
    <dgm:cxn modelId="{8B95F2A6-9954-4BD4-A4EA-16474FD1636C}" type="presOf" srcId="{DCA9EC5C-7D28-44B0-84F3-99130C1D48FC}" destId="{D97AAF31-FD88-4D1F-99C4-03ED0CBF0819}" srcOrd="0" destOrd="0" presId="urn:microsoft.com/office/officeart/2005/8/layout/lProcess3"/>
    <dgm:cxn modelId="{ADBCB1A7-6A92-431D-A21B-C503F210893E}" type="presOf" srcId="{B348EFB2-A791-42F9-9700-C3C08FB5B7C3}" destId="{EE678BC5-C025-4BE8-B41A-47B29EDBBA25}" srcOrd="0" destOrd="0" presId="urn:microsoft.com/office/officeart/2005/8/layout/lProcess3"/>
    <dgm:cxn modelId="{2258B7BE-E3FB-478F-8731-2CE8988D6C5F}" type="presOf" srcId="{D189E69B-A6AF-4418-8D6C-0807650235DD}" destId="{807E82B3-979F-4C0B-8F87-34AB175D0F98}" srcOrd="0" destOrd="0" presId="urn:microsoft.com/office/officeart/2005/8/layout/lProcess3"/>
    <dgm:cxn modelId="{515D46D6-F9BE-4C19-8147-88D3DC2E5C55}" type="presOf" srcId="{D3598B07-A7B4-4DAE-973E-1C83D57CC689}" destId="{04D27F1C-6CDB-42C6-A58D-BDA6A249EF8F}" srcOrd="0" destOrd="0" presId="urn:microsoft.com/office/officeart/2005/8/layout/lProcess3"/>
    <dgm:cxn modelId="{5B9876DB-995D-42E2-9BB3-092CADF34974}" srcId="{B6BC4093-19AB-46E2-B598-553A86E929DE}" destId="{1A5C179C-2A77-495E-9168-744F14A08B89}" srcOrd="0" destOrd="0" parTransId="{DC727F53-7478-4521-A540-A0DB122A43AE}" sibTransId="{3C43344C-9CA3-4622-A186-86F7E443CF27}"/>
    <dgm:cxn modelId="{2B0DBEE4-62F8-4463-B588-BD5B85C8E99D}" type="presOf" srcId="{5C742982-0033-4F47-BFE3-C19BE5F63251}" destId="{D1DB768D-B61A-4192-9ADB-814D7911B811}" srcOrd="0" destOrd="0" presId="urn:microsoft.com/office/officeart/2005/8/layout/lProcess3"/>
    <dgm:cxn modelId="{9A47A9E6-E25B-440D-BF89-7FF746762700}" srcId="{0BDAEC1E-97AD-4319-ABFD-4F9A2E741ED9}" destId="{B6BC4093-19AB-46E2-B598-553A86E929DE}" srcOrd="2" destOrd="0" parTransId="{7E64681C-BA7B-4E29-B8DD-E9CB4D62F997}" sibTransId="{36FAE107-34A4-49F5-8A84-C95CEDA40053}"/>
    <dgm:cxn modelId="{17754116-E8C4-414B-AF3C-B79F040AF036}" type="presParOf" srcId="{1EE61E56-C6FE-47A9-99EF-7C9AF3EF493B}" destId="{F4468617-8D4B-4631-81D1-E0BFCAD54AA8}" srcOrd="0" destOrd="0" presId="urn:microsoft.com/office/officeart/2005/8/layout/lProcess3"/>
    <dgm:cxn modelId="{471B11F2-4F2C-4B63-93C4-34FC840BF98E}" type="presParOf" srcId="{F4468617-8D4B-4631-81D1-E0BFCAD54AA8}" destId="{5590DF37-74F1-4E69-8C77-BB11EB226B5F}" srcOrd="0" destOrd="0" presId="urn:microsoft.com/office/officeart/2005/8/layout/lProcess3"/>
    <dgm:cxn modelId="{50494BA0-86E4-40F9-A82E-415DAFCAC00A}" type="presParOf" srcId="{F4468617-8D4B-4631-81D1-E0BFCAD54AA8}" destId="{960509AE-8FF9-407E-A0B2-C7AAFBDB1C27}" srcOrd="1" destOrd="0" presId="urn:microsoft.com/office/officeart/2005/8/layout/lProcess3"/>
    <dgm:cxn modelId="{D248C35F-D8F9-4311-B1DB-A59757A711EC}" type="presParOf" srcId="{F4468617-8D4B-4631-81D1-E0BFCAD54AA8}" destId="{D1DB768D-B61A-4192-9ADB-814D7911B811}" srcOrd="2" destOrd="0" presId="urn:microsoft.com/office/officeart/2005/8/layout/lProcess3"/>
    <dgm:cxn modelId="{1E0A6FDD-498E-4F8E-9432-E14B47515D05}" type="presParOf" srcId="{F4468617-8D4B-4631-81D1-E0BFCAD54AA8}" destId="{1080EB43-C670-46FC-8D7E-0F4BE3F6313B}" srcOrd="3" destOrd="0" presId="urn:microsoft.com/office/officeart/2005/8/layout/lProcess3"/>
    <dgm:cxn modelId="{77FB7B74-2328-4F34-B39E-501B4008CF88}" type="presParOf" srcId="{F4468617-8D4B-4631-81D1-E0BFCAD54AA8}" destId="{807E82B3-979F-4C0B-8F87-34AB175D0F98}" srcOrd="4" destOrd="0" presId="urn:microsoft.com/office/officeart/2005/8/layout/lProcess3"/>
    <dgm:cxn modelId="{AE30969D-B74F-4B6B-AEA6-F309031BB333}" type="presParOf" srcId="{F4468617-8D4B-4631-81D1-E0BFCAD54AA8}" destId="{ECED8E09-6982-4D2F-BE4F-2C8B75656DB0}" srcOrd="5" destOrd="0" presId="urn:microsoft.com/office/officeart/2005/8/layout/lProcess3"/>
    <dgm:cxn modelId="{4F48AF87-2794-4BBB-AB92-31750C13EFAB}" type="presParOf" srcId="{F4468617-8D4B-4631-81D1-E0BFCAD54AA8}" destId="{7664F8EB-8A3F-48D5-B6FA-63A3C1ADFAD7}" srcOrd="6" destOrd="0" presId="urn:microsoft.com/office/officeart/2005/8/layout/lProcess3"/>
    <dgm:cxn modelId="{54E1DB95-3107-49E6-B779-786FF5BEACE7}" type="presParOf" srcId="{1EE61E56-C6FE-47A9-99EF-7C9AF3EF493B}" destId="{3BDD5941-11FE-491A-9079-4521CC7903C2}" srcOrd="1" destOrd="0" presId="urn:microsoft.com/office/officeart/2005/8/layout/lProcess3"/>
    <dgm:cxn modelId="{C9755E22-6B48-460A-A396-0749AB9FDCC8}" type="presParOf" srcId="{1EE61E56-C6FE-47A9-99EF-7C9AF3EF493B}" destId="{40DF4DBD-3513-4B6B-8800-F5B7B371B739}" srcOrd="2" destOrd="0" presId="urn:microsoft.com/office/officeart/2005/8/layout/lProcess3"/>
    <dgm:cxn modelId="{CAA143B6-142A-4D29-AAE3-64AB3FD87CFA}" type="presParOf" srcId="{40DF4DBD-3513-4B6B-8800-F5B7B371B739}" destId="{732FD09E-3A8D-4371-B9B3-78114F0FD6D7}" srcOrd="0" destOrd="0" presId="urn:microsoft.com/office/officeart/2005/8/layout/lProcess3"/>
    <dgm:cxn modelId="{34286588-6499-4C02-BA78-D48081BB1429}" type="presParOf" srcId="{40DF4DBD-3513-4B6B-8800-F5B7B371B739}" destId="{0DCCF791-12E6-4D70-8740-D2C45CECF2C9}" srcOrd="1" destOrd="0" presId="urn:microsoft.com/office/officeart/2005/8/layout/lProcess3"/>
    <dgm:cxn modelId="{1F734364-A432-4AAC-B399-1DD5EF4EB387}" type="presParOf" srcId="{40DF4DBD-3513-4B6B-8800-F5B7B371B739}" destId="{CFE9D469-992A-41D3-872F-E73B26FDDCDF}" srcOrd="2" destOrd="0" presId="urn:microsoft.com/office/officeart/2005/8/layout/lProcess3"/>
    <dgm:cxn modelId="{19BFD6AD-8969-4824-A758-E29E635C24D3}" type="presParOf" srcId="{40DF4DBD-3513-4B6B-8800-F5B7B371B739}" destId="{4EFB648A-9331-43C9-973D-7F5ABFF9881C}" srcOrd="3" destOrd="0" presId="urn:microsoft.com/office/officeart/2005/8/layout/lProcess3"/>
    <dgm:cxn modelId="{964FD0C0-3194-498B-ADC9-E77B07767495}" type="presParOf" srcId="{40DF4DBD-3513-4B6B-8800-F5B7B371B739}" destId="{3470954E-55B8-4FB2-8BA4-5C6F85253B7B}" srcOrd="4" destOrd="0" presId="urn:microsoft.com/office/officeart/2005/8/layout/lProcess3"/>
    <dgm:cxn modelId="{E2E68D31-D060-4A58-8F91-8FA3817B683A}" type="presParOf" srcId="{40DF4DBD-3513-4B6B-8800-F5B7B371B739}" destId="{0493643E-1DA7-44CC-AFB5-9D34F3CA6B0C}" srcOrd="5" destOrd="0" presId="urn:microsoft.com/office/officeart/2005/8/layout/lProcess3"/>
    <dgm:cxn modelId="{2DC79484-070D-4ADF-9583-352CF2AF74B1}" type="presParOf" srcId="{40DF4DBD-3513-4B6B-8800-F5B7B371B739}" destId="{D97AAF31-FD88-4D1F-99C4-03ED0CBF0819}" srcOrd="6" destOrd="0" presId="urn:microsoft.com/office/officeart/2005/8/layout/lProcess3"/>
    <dgm:cxn modelId="{198FA4E4-28D6-4FCB-BDFD-17A00D346737}" type="presParOf" srcId="{1EE61E56-C6FE-47A9-99EF-7C9AF3EF493B}" destId="{B13181E0-16B8-4A79-AA4F-EC94E8C7E27A}" srcOrd="3" destOrd="0" presId="urn:microsoft.com/office/officeart/2005/8/layout/lProcess3"/>
    <dgm:cxn modelId="{239BB03C-497C-4858-B1C2-7D31046B3EA8}" type="presParOf" srcId="{1EE61E56-C6FE-47A9-99EF-7C9AF3EF493B}" destId="{0FC54CA7-4F40-4E01-B101-61C1690CFC3E}" srcOrd="4" destOrd="0" presId="urn:microsoft.com/office/officeart/2005/8/layout/lProcess3"/>
    <dgm:cxn modelId="{4D7638FB-33C7-4B6D-9F81-6F5424FEDB20}" type="presParOf" srcId="{0FC54CA7-4F40-4E01-B101-61C1690CFC3E}" destId="{4B389EAC-AC5B-40E2-96AA-0F3130C91B89}" srcOrd="0" destOrd="0" presId="urn:microsoft.com/office/officeart/2005/8/layout/lProcess3"/>
    <dgm:cxn modelId="{63E770F2-9945-43A9-B7F2-44C21FF8F6A5}" type="presParOf" srcId="{0FC54CA7-4F40-4E01-B101-61C1690CFC3E}" destId="{A4AAABC0-E577-4E14-9F6C-979EAD5A3716}" srcOrd="1" destOrd="0" presId="urn:microsoft.com/office/officeart/2005/8/layout/lProcess3"/>
    <dgm:cxn modelId="{B12D3C2A-F74C-4378-9FAD-FFDFE0BE1C66}" type="presParOf" srcId="{0FC54CA7-4F40-4E01-B101-61C1690CFC3E}" destId="{3DEEA8C8-4EE5-47B7-AB31-F7056AF48D53}" srcOrd="2" destOrd="0" presId="urn:microsoft.com/office/officeart/2005/8/layout/lProcess3"/>
    <dgm:cxn modelId="{9050B4E1-818E-4A45-9731-FD6927839E86}" type="presParOf" srcId="{0FC54CA7-4F40-4E01-B101-61C1690CFC3E}" destId="{19203630-7BD4-42F0-93D2-11660F948FAC}" srcOrd="3" destOrd="0" presId="urn:microsoft.com/office/officeart/2005/8/layout/lProcess3"/>
    <dgm:cxn modelId="{29FD6D1A-8FB3-422C-959D-6E7D014B78FE}" type="presParOf" srcId="{0FC54CA7-4F40-4E01-B101-61C1690CFC3E}" destId="{EE678BC5-C025-4BE8-B41A-47B29EDBBA25}" srcOrd="4" destOrd="0" presId="urn:microsoft.com/office/officeart/2005/8/layout/lProcess3"/>
    <dgm:cxn modelId="{CE1F592C-25C7-443C-9DF2-DA6BC0637FC9}" type="presParOf" srcId="{0FC54CA7-4F40-4E01-B101-61C1690CFC3E}" destId="{912DE044-A094-41DD-937D-8B085F41D5A1}" srcOrd="5" destOrd="0" presId="urn:microsoft.com/office/officeart/2005/8/layout/lProcess3"/>
    <dgm:cxn modelId="{E07C485E-90DB-4725-B610-2B7F353E1D92}" type="presParOf" srcId="{0FC54CA7-4F40-4E01-B101-61C1690CFC3E}" destId="{04D27F1C-6CDB-42C6-A58D-BDA6A249EF8F}" srcOrd="6" destOrd="0" presId="urn:microsoft.com/office/officeart/2005/8/layout/l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0765AD-3E63-447B-A362-136F6B9A1FC5}" type="doc">
      <dgm:prSet loTypeId="urn:microsoft.com/office/officeart/2008/layout/RadialCluster" loCatId="cycle" qsTypeId="urn:microsoft.com/office/officeart/2005/8/quickstyle/simple1" qsCatId="simple" csTypeId="urn:microsoft.com/office/officeart/2005/8/colors/accent2_2" csCatId="accent2" phldr="1"/>
      <dgm:spPr/>
      <dgm:t>
        <a:bodyPr/>
        <a:lstStyle/>
        <a:p>
          <a:endParaRPr lang="zh-CN" altLang="en-US"/>
        </a:p>
      </dgm:t>
    </dgm:pt>
    <dgm:pt modelId="{5FEE8264-7EBA-4C48-9399-CE3EBEE28A5D}">
      <dgm:prSet phldrT="[文本]" custT="1">
        <dgm:style>
          <a:lnRef idx="3">
            <a:schemeClr val="lt1"/>
          </a:lnRef>
          <a:fillRef idx="1">
            <a:schemeClr val="accent2"/>
          </a:fillRef>
          <a:effectRef idx="1">
            <a:schemeClr val="accent2"/>
          </a:effectRef>
          <a:fontRef idx="minor">
            <a:schemeClr val="lt1"/>
          </a:fontRef>
        </dgm:style>
      </dgm:prSet>
      <dgm:spPr>
        <a:ln/>
      </dgm:spPr>
      <dgm:t>
        <a:bodyPr/>
        <a:lstStyle/>
        <a:p>
          <a:r>
            <a:rPr lang="en-US" altLang="zh-CN" sz="2400" b="1" dirty="0">
              <a:solidFill>
                <a:schemeClr val="bg1"/>
              </a:solidFill>
            </a:rPr>
            <a:t>Save Floppy! (P:16-32)</a:t>
          </a:r>
          <a:endParaRPr lang="zh-CN" altLang="en-US" sz="2400" b="1" dirty="0">
            <a:solidFill>
              <a:schemeClr val="bg1"/>
            </a:solidFill>
          </a:endParaRPr>
        </a:p>
      </dgm:t>
    </dgm:pt>
    <dgm:pt modelId="{17F79744-6AC6-42BC-8473-824F9D66E41C}" type="parTrans" cxnId="{F5E7B388-5B05-4915-8117-C1DAA48766EE}">
      <dgm:prSet/>
      <dgm:spPr/>
      <dgm:t>
        <a:bodyPr/>
        <a:lstStyle/>
        <a:p>
          <a:endParaRPr lang="zh-CN" altLang="en-US"/>
        </a:p>
      </dgm:t>
    </dgm:pt>
    <dgm:pt modelId="{27D0D567-DB35-40A9-90FF-EFC5C044CED0}" type="sibTrans" cxnId="{F5E7B388-5B05-4915-8117-C1DAA48766EE}">
      <dgm:prSet/>
      <dgm:spPr/>
      <dgm:t>
        <a:bodyPr/>
        <a:lstStyle/>
        <a:p>
          <a:endParaRPr lang="zh-CN" altLang="en-US"/>
        </a:p>
      </dgm:t>
    </dgm:pt>
    <dgm:pt modelId="{8E0EE862-38E3-44D4-93A4-8A006B70331B}">
      <dgm:prSet phldrT="[文本]" custT="1">
        <dgm:style>
          <a:lnRef idx="2">
            <a:schemeClr val="accent2"/>
          </a:lnRef>
          <a:fillRef idx="1">
            <a:schemeClr val="lt1"/>
          </a:fillRef>
          <a:effectRef idx="0">
            <a:schemeClr val="accent2"/>
          </a:effectRef>
          <a:fontRef idx="minor">
            <a:schemeClr val="dk1"/>
          </a:fontRef>
        </dgm:style>
      </dgm:prSet>
      <dgm:spPr/>
      <dgm:t>
        <a:bodyPr anchor="t"/>
        <a:lstStyle/>
        <a:p>
          <a:r>
            <a:rPr lang="en-US" altLang="zh-CN" sz="2400" b="1" dirty="0"/>
            <a:t>Setting</a:t>
          </a:r>
        </a:p>
        <a:p>
          <a:endParaRPr lang="en-US" altLang="zh-CN" sz="2400" b="1" dirty="0"/>
        </a:p>
        <a:p>
          <a:endParaRPr lang="zh-CN" altLang="en-US" sz="2400" b="1" dirty="0"/>
        </a:p>
      </dgm:t>
    </dgm:pt>
    <dgm:pt modelId="{F8552C13-8D07-4D17-9280-5DAAF95DFA22}" type="parTrans" cxnId="{989E8245-28EE-4482-A868-13CE83653AFB}">
      <dgm:prSet/>
      <dgm:spPr>
        <a:ln w="28575">
          <a:solidFill>
            <a:schemeClr val="bg1"/>
          </a:solidFill>
        </a:ln>
      </dgm:spPr>
      <dgm:t>
        <a:bodyPr/>
        <a:lstStyle/>
        <a:p>
          <a:endParaRPr lang="zh-CN" altLang="en-US"/>
        </a:p>
      </dgm:t>
    </dgm:pt>
    <dgm:pt modelId="{504F6313-6A82-4A4C-9F38-5F84F438A27C}" type="sibTrans" cxnId="{989E8245-28EE-4482-A868-13CE83653AFB}">
      <dgm:prSet/>
      <dgm:spPr/>
      <dgm:t>
        <a:bodyPr/>
        <a:lstStyle/>
        <a:p>
          <a:endParaRPr lang="zh-CN" altLang="en-US"/>
        </a:p>
      </dgm:t>
    </dgm:pt>
    <dgm:pt modelId="{F3EBE657-DE97-41CA-9B40-D0E55B71B748}">
      <dgm:prSet phldrT="[文本]" custT="1">
        <dgm:style>
          <a:lnRef idx="2">
            <a:schemeClr val="accent2"/>
          </a:lnRef>
          <a:fillRef idx="1">
            <a:schemeClr val="lt1"/>
          </a:fillRef>
          <a:effectRef idx="0">
            <a:schemeClr val="accent2"/>
          </a:effectRef>
          <a:fontRef idx="minor">
            <a:schemeClr val="dk1"/>
          </a:fontRef>
        </dgm:style>
      </dgm:prSet>
      <dgm:spPr/>
      <dgm:t>
        <a:bodyPr anchor="t"/>
        <a:lstStyle/>
        <a:p>
          <a:r>
            <a:rPr lang="en-US" altLang="zh-CN" sz="2400" b="1" dirty="0"/>
            <a:t>Plot</a:t>
          </a:r>
          <a:endParaRPr lang="zh-CN" altLang="en-US" sz="2400" b="1" dirty="0"/>
        </a:p>
      </dgm:t>
    </dgm:pt>
    <dgm:pt modelId="{00E14692-44DE-4882-A1C5-23145241B07A}" type="parTrans" cxnId="{B3CAEFEC-414D-4A3C-9155-E0F73E61754F}">
      <dgm:prSet/>
      <dgm:spPr>
        <a:ln w="28575">
          <a:solidFill>
            <a:schemeClr val="bg1"/>
          </a:solidFill>
        </a:ln>
      </dgm:spPr>
      <dgm:t>
        <a:bodyPr/>
        <a:lstStyle/>
        <a:p>
          <a:endParaRPr lang="zh-CN" altLang="en-US"/>
        </a:p>
      </dgm:t>
    </dgm:pt>
    <dgm:pt modelId="{7238E33D-8815-4A89-AA35-C3B1C8FAE895}" type="sibTrans" cxnId="{B3CAEFEC-414D-4A3C-9155-E0F73E61754F}">
      <dgm:prSet/>
      <dgm:spPr/>
      <dgm:t>
        <a:bodyPr/>
        <a:lstStyle/>
        <a:p>
          <a:endParaRPr lang="zh-CN" altLang="en-US"/>
        </a:p>
      </dgm:t>
    </dgm:pt>
    <dgm:pt modelId="{29B73A56-EEA0-46BD-8305-15F079E40C25}">
      <dgm:prSet phldrT="[文本]" custT="1">
        <dgm:style>
          <a:lnRef idx="2">
            <a:schemeClr val="accent2"/>
          </a:lnRef>
          <a:fillRef idx="1">
            <a:schemeClr val="lt1"/>
          </a:fillRef>
          <a:effectRef idx="0">
            <a:schemeClr val="accent2"/>
          </a:effectRef>
          <a:fontRef idx="minor">
            <a:schemeClr val="dk1"/>
          </a:fontRef>
        </dgm:style>
      </dgm:prSet>
      <dgm:spPr/>
      <dgm:t>
        <a:bodyPr anchor="t"/>
        <a:lstStyle/>
        <a:p>
          <a:r>
            <a:rPr lang="en-US" altLang="zh-CN" sz="2400" b="1" dirty="0"/>
            <a:t>Characters</a:t>
          </a:r>
          <a:endParaRPr lang="zh-CN" altLang="en-US" sz="2400" b="1" dirty="0"/>
        </a:p>
      </dgm:t>
    </dgm:pt>
    <dgm:pt modelId="{DDD2C462-1E5D-410C-9317-5EE539185574}" type="parTrans" cxnId="{B6CE1106-146D-4BA3-98EB-C2C98D02F8CE}">
      <dgm:prSet/>
      <dgm:spPr>
        <a:ln>
          <a:solidFill>
            <a:schemeClr val="bg1"/>
          </a:solidFill>
        </a:ln>
      </dgm:spPr>
      <dgm:t>
        <a:bodyPr/>
        <a:lstStyle/>
        <a:p>
          <a:endParaRPr lang="zh-CN" altLang="en-US"/>
        </a:p>
      </dgm:t>
    </dgm:pt>
    <dgm:pt modelId="{48F2056A-A8A9-49A7-86EA-42EF4F52BBA1}" type="sibTrans" cxnId="{B6CE1106-146D-4BA3-98EB-C2C98D02F8CE}">
      <dgm:prSet/>
      <dgm:spPr/>
      <dgm:t>
        <a:bodyPr/>
        <a:lstStyle/>
        <a:p>
          <a:endParaRPr lang="zh-CN" altLang="en-US"/>
        </a:p>
      </dgm:t>
    </dgm:pt>
    <dgm:pt modelId="{30E9513B-ED13-487D-A821-A4754B34A3C0}" type="pres">
      <dgm:prSet presAssocID="{FD0765AD-3E63-447B-A362-136F6B9A1FC5}" presName="Name0" presStyleCnt="0">
        <dgm:presLayoutVars>
          <dgm:chMax val="1"/>
          <dgm:chPref val="1"/>
          <dgm:dir/>
          <dgm:animOne val="branch"/>
          <dgm:animLvl val="lvl"/>
        </dgm:presLayoutVars>
      </dgm:prSet>
      <dgm:spPr/>
    </dgm:pt>
    <dgm:pt modelId="{54F5BF7C-0F8F-48AE-AABB-C918EC8CB8DE}" type="pres">
      <dgm:prSet presAssocID="{5FEE8264-7EBA-4C48-9399-CE3EBEE28A5D}" presName="singleCycle" presStyleCnt="0"/>
      <dgm:spPr/>
    </dgm:pt>
    <dgm:pt modelId="{244726DD-5326-4FEF-A208-5395BBCE52AA}" type="pres">
      <dgm:prSet presAssocID="{5FEE8264-7EBA-4C48-9399-CE3EBEE28A5D}" presName="singleCenter" presStyleLbl="node1" presStyleIdx="0" presStyleCnt="4" custScaleX="134067" custScaleY="112642" custLinFactNeighborX="4609" custLinFactNeighborY="3102">
        <dgm:presLayoutVars>
          <dgm:chMax val="7"/>
          <dgm:chPref val="7"/>
        </dgm:presLayoutVars>
      </dgm:prSet>
      <dgm:spPr>
        <a:prstGeom prst="ellipse">
          <a:avLst/>
        </a:prstGeom>
      </dgm:spPr>
    </dgm:pt>
    <dgm:pt modelId="{5F91F3D1-ABDF-4200-9099-789D79A0812F}" type="pres">
      <dgm:prSet presAssocID="{F8552C13-8D07-4D17-9280-5DAAF95DFA22}" presName="Name56" presStyleLbl="parChTrans1D2" presStyleIdx="0" presStyleCnt="3"/>
      <dgm:spPr/>
    </dgm:pt>
    <dgm:pt modelId="{C2ED1827-C32D-4B9B-87FD-8F782BF1785D}" type="pres">
      <dgm:prSet presAssocID="{8E0EE862-38E3-44D4-93A4-8A006B70331B}" presName="text0" presStyleLbl="node1" presStyleIdx="1" presStyleCnt="4" custScaleX="350913" custScaleY="197167" custRadScaleRad="141951" custRadScaleInc="-112442">
        <dgm:presLayoutVars>
          <dgm:bulletEnabled val="1"/>
        </dgm:presLayoutVars>
      </dgm:prSet>
      <dgm:spPr/>
    </dgm:pt>
    <dgm:pt modelId="{2A8C7FB2-6A60-424D-A215-E4285DD6B36F}" type="pres">
      <dgm:prSet presAssocID="{00E14692-44DE-4882-A1C5-23145241B07A}" presName="Name56" presStyleLbl="parChTrans1D2" presStyleIdx="1" presStyleCnt="3"/>
      <dgm:spPr/>
    </dgm:pt>
    <dgm:pt modelId="{C6669698-FC5B-462C-BB94-595D9A465854}" type="pres">
      <dgm:prSet presAssocID="{F3EBE657-DE97-41CA-9B40-D0E55B71B748}" presName="text0" presStyleLbl="node1" presStyleIdx="2" presStyleCnt="4" custScaleX="463329" custScaleY="497512" custRadScaleRad="168517" custRadScaleInc="-45907">
        <dgm:presLayoutVars>
          <dgm:bulletEnabled val="1"/>
        </dgm:presLayoutVars>
      </dgm:prSet>
      <dgm:spPr/>
    </dgm:pt>
    <dgm:pt modelId="{EF6D2625-25F6-450F-93BE-E94286D7C779}" type="pres">
      <dgm:prSet presAssocID="{DDD2C462-1E5D-410C-9317-5EE539185574}" presName="Name56" presStyleLbl="parChTrans1D2" presStyleIdx="2" presStyleCnt="3"/>
      <dgm:spPr/>
    </dgm:pt>
    <dgm:pt modelId="{A18561C2-B945-454D-BD45-9794FA65D781}" type="pres">
      <dgm:prSet presAssocID="{29B73A56-EEA0-46BD-8305-15F079E40C25}" presName="text0" presStyleLbl="node1" presStyleIdx="3" presStyleCnt="4" custScaleX="362416" custScaleY="235113" custRadScaleRad="149879" custRadScaleInc="1670">
        <dgm:presLayoutVars>
          <dgm:bulletEnabled val="1"/>
        </dgm:presLayoutVars>
      </dgm:prSet>
      <dgm:spPr/>
    </dgm:pt>
  </dgm:ptLst>
  <dgm:cxnLst>
    <dgm:cxn modelId="{B6CE1106-146D-4BA3-98EB-C2C98D02F8CE}" srcId="{5FEE8264-7EBA-4C48-9399-CE3EBEE28A5D}" destId="{29B73A56-EEA0-46BD-8305-15F079E40C25}" srcOrd="2" destOrd="0" parTransId="{DDD2C462-1E5D-410C-9317-5EE539185574}" sibTransId="{48F2056A-A8A9-49A7-86EA-42EF4F52BBA1}"/>
    <dgm:cxn modelId="{CED0F606-A016-469D-BF2F-A2EFF408243B}" type="presOf" srcId="{F8552C13-8D07-4D17-9280-5DAAF95DFA22}" destId="{5F91F3D1-ABDF-4200-9099-789D79A0812F}" srcOrd="0" destOrd="0" presId="urn:microsoft.com/office/officeart/2008/layout/RadialCluster"/>
    <dgm:cxn modelId="{8AC3D72A-0956-4D68-8A10-977BEAF74CE4}" type="presOf" srcId="{F3EBE657-DE97-41CA-9B40-D0E55B71B748}" destId="{C6669698-FC5B-462C-BB94-595D9A465854}" srcOrd="0" destOrd="0" presId="urn:microsoft.com/office/officeart/2008/layout/RadialCluster"/>
    <dgm:cxn modelId="{82402163-C2F0-4B7E-927A-E7390998A6D8}" type="presOf" srcId="{00E14692-44DE-4882-A1C5-23145241B07A}" destId="{2A8C7FB2-6A60-424D-A215-E4285DD6B36F}" srcOrd="0" destOrd="0" presId="urn:microsoft.com/office/officeart/2008/layout/RadialCluster"/>
    <dgm:cxn modelId="{989E8245-28EE-4482-A868-13CE83653AFB}" srcId="{5FEE8264-7EBA-4C48-9399-CE3EBEE28A5D}" destId="{8E0EE862-38E3-44D4-93A4-8A006B70331B}" srcOrd="0" destOrd="0" parTransId="{F8552C13-8D07-4D17-9280-5DAAF95DFA22}" sibTransId="{504F6313-6A82-4A4C-9F38-5F84F438A27C}"/>
    <dgm:cxn modelId="{AD4C8B56-FA2B-4235-BE89-F8B4ADD1571D}" type="presOf" srcId="{29B73A56-EEA0-46BD-8305-15F079E40C25}" destId="{A18561C2-B945-454D-BD45-9794FA65D781}" srcOrd="0" destOrd="0" presId="urn:microsoft.com/office/officeart/2008/layout/RadialCluster"/>
    <dgm:cxn modelId="{F5E7B388-5B05-4915-8117-C1DAA48766EE}" srcId="{FD0765AD-3E63-447B-A362-136F6B9A1FC5}" destId="{5FEE8264-7EBA-4C48-9399-CE3EBEE28A5D}" srcOrd="0" destOrd="0" parTransId="{17F79744-6AC6-42BC-8473-824F9D66E41C}" sibTransId="{27D0D567-DB35-40A9-90FF-EFC5C044CED0}"/>
    <dgm:cxn modelId="{9DDF9F8A-BE98-4FBD-A7D4-525CB9CAD360}" type="presOf" srcId="{5FEE8264-7EBA-4C48-9399-CE3EBEE28A5D}" destId="{244726DD-5326-4FEF-A208-5395BBCE52AA}" srcOrd="0" destOrd="0" presId="urn:microsoft.com/office/officeart/2008/layout/RadialCluster"/>
    <dgm:cxn modelId="{44D74DAC-CD98-4B90-B4DA-10D21051EB83}" type="presOf" srcId="{DDD2C462-1E5D-410C-9317-5EE539185574}" destId="{EF6D2625-25F6-450F-93BE-E94286D7C779}" srcOrd="0" destOrd="0" presId="urn:microsoft.com/office/officeart/2008/layout/RadialCluster"/>
    <dgm:cxn modelId="{B3CAEFEC-414D-4A3C-9155-E0F73E61754F}" srcId="{5FEE8264-7EBA-4C48-9399-CE3EBEE28A5D}" destId="{F3EBE657-DE97-41CA-9B40-D0E55B71B748}" srcOrd="1" destOrd="0" parTransId="{00E14692-44DE-4882-A1C5-23145241B07A}" sibTransId="{7238E33D-8815-4A89-AA35-C3B1C8FAE895}"/>
    <dgm:cxn modelId="{2C8DF3EC-FBC0-4BCF-B805-F914E25BEC5F}" type="presOf" srcId="{8E0EE862-38E3-44D4-93A4-8A006B70331B}" destId="{C2ED1827-C32D-4B9B-87FD-8F782BF1785D}" srcOrd="0" destOrd="0" presId="urn:microsoft.com/office/officeart/2008/layout/RadialCluster"/>
    <dgm:cxn modelId="{39FBCCFB-6D4B-4718-83AA-71CDA45DDF4B}" type="presOf" srcId="{FD0765AD-3E63-447B-A362-136F6B9A1FC5}" destId="{30E9513B-ED13-487D-A821-A4754B34A3C0}" srcOrd="0" destOrd="0" presId="urn:microsoft.com/office/officeart/2008/layout/RadialCluster"/>
    <dgm:cxn modelId="{ECAB7177-A7AF-452B-9A5D-7EB73BBA0525}" type="presParOf" srcId="{30E9513B-ED13-487D-A821-A4754B34A3C0}" destId="{54F5BF7C-0F8F-48AE-AABB-C918EC8CB8DE}" srcOrd="0" destOrd="0" presId="urn:microsoft.com/office/officeart/2008/layout/RadialCluster"/>
    <dgm:cxn modelId="{54EE0A3B-1959-4DB0-912B-67B744E73819}" type="presParOf" srcId="{54F5BF7C-0F8F-48AE-AABB-C918EC8CB8DE}" destId="{244726DD-5326-4FEF-A208-5395BBCE52AA}" srcOrd="0" destOrd="0" presId="urn:microsoft.com/office/officeart/2008/layout/RadialCluster"/>
    <dgm:cxn modelId="{D58DB12C-E384-428B-AD72-8C26618B097D}" type="presParOf" srcId="{54F5BF7C-0F8F-48AE-AABB-C918EC8CB8DE}" destId="{5F91F3D1-ABDF-4200-9099-789D79A0812F}" srcOrd="1" destOrd="0" presId="urn:microsoft.com/office/officeart/2008/layout/RadialCluster"/>
    <dgm:cxn modelId="{6C63BC65-8D70-4198-8B82-21D4965CD913}" type="presParOf" srcId="{54F5BF7C-0F8F-48AE-AABB-C918EC8CB8DE}" destId="{C2ED1827-C32D-4B9B-87FD-8F782BF1785D}" srcOrd="2" destOrd="0" presId="urn:microsoft.com/office/officeart/2008/layout/RadialCluster"/>
    <dgm:cxn modelId="{D0AD8B35-CDC6-4441-912B-481E35D45A4F}" type="presParOf" srcId="{54F5BF7C-0F8F-48AE-AABB-C918EC8CB8DE}" destId="{2A8C7FB2-6A60-424D-A215-E4285DD6B36F}" srcOrd="3" destOrd="0" presId="urn:microsoft.com/office/officeart/2008/layout/RadialCluster"/>
    <dgm:cxn modelId="{4E6E7CBD-8DDC-4D63-9092-B3FFA0015252}" type="presParOf" srcId="{54F5BF7C-0F8F-48AE-AABB-C918EC8CB8DE}" destId="{C6669698-FC5B-462C-BB94-595D9A465854}" srcOrd="4" destOrd="0" presId="urn:microsoft.com/office/officeart/2008/layout/RadialCluster"/>
    <dgm:cxn modelId="{FDB71B2F-0659-4883-8D1F-E8A1D5D36AAA}" type="presParOf" srcId="{54F5BF7C-0F8F-48AE-AABB-C918EC8CB8DE}" destId="{EF6D2625-25F6-450F-93BE-E94286D7C779}" srcOrd="5" destOrd="0" presId="urn:microsoft.com/office/officeart/2008/layout/RadialCluster"/>
    <dgm:cxn modelId="{A7EDAF2F-3D9B-47AD-9179-2200B15BA077}" type="presParOf" srcId="{54F5BF7C-0F8F-48AE-AABB-C918EC8CB8DE}" destId="{A18561C2-B945-454D-BD45-9794FA65D781}"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DAEC1E-97AD-4319-ABFD-4F9A2E741ED9}"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zh-CN" altLang="en-US"/>
        </a:p>
      </dgm:t>
    </dgm:pt>
    <dgm:pt modelId="{C5D0C58F-A6B0-41DE-909D-B03B774B5BF5}">
      <dgm:prSet phldrT="[文本]" custT="1"/>
      <dgm:spPr/>
      <dgm:t>
        <a:bodyPr/>
        <a:lstStyle/>
        <a:p>
          <a:r>
            <a:rPr lang="en-US" altLang="zh-CN" sz="2400" b="1" dirty="0"/>
            <a:t>Settings</a:t>
          </a:r>
          <a:endParaRPr lang="zh-CN" altLang="en-US" sz="2400" b="1" dirty="0"/>
        </a:p>
      </dgm:t>
    </dgm:pt>
    <dgm:pt modelId="{47B3E7CE-01D2-45F4-B38C-B73F37046543}" type="parTrans" cxnId="{77796A2D-FB92-48A8-8B0D-F459F5497899}">
      <dgm:prSet/>
      <dgm:spPr/>
      <dgm:t>
        <a:bodyPr/>
        <a:lstStyle/>
        <a:p>
          <a:endParaRPr lang="zh-CN" altLang="en-US"/>
        </a:p>
      </dgm:t>
    </dgm:pt>
    <dgm:pt modelId="{7F7957FB-E654-41E1-A1C9-9A05C7C9EFFD}" type="sibTrans" cxnId="{77796A2D-FB92-48A8-8B0D-F459F5497899}">
      <dgm:prSet/>
      <dgm:spPr/>
      <dgm:t>
        <a:bodyPr/>
        <a:lstStyle/>
        <a:p>
          <a:endParaRPr lang="zh-CN" altLang="en-US"/>
        </a:p>
      </dgm:t>
    </dgm:pt>
    <dgm:pt modelId="{5C742982-0033-4F47-BFE3-C19BE5F63251}">
      <dgm:prSet phldrT="[文本]"/>
      <dgm:spPr/>
      <dgm:t>
        <a:bodyPr/>
        <a:lstStyle/>
        <a:p>
          <a:r>
            <a:rPr lang="en-US" altLang="zh-CN" dirty="0"/>
            <a:t> </a:t>
          </a:r>
          <a:endParaRPr lang="zh-CN" altLang="en-US" dirty="0"/>
        </a:p>
      </dgm:t>
    </dgm:pt>
    <dgm:pt modelId="{0104B204-423E-4780-A612-90BDE2D5AB66}" type="parTrans" cxnId="{7DA50369-AA2E-451C-8225-891FF6B9D60A}">
      <dgm:prSet/>
      <dgm:spPr/>
      <dgm:t>
        <a:bodyPr/>
        <a:lstStyle/>
        <a:p>
          <a:endParaRPr lang="zh-CN" altLang="en-US"/>
        </a:p>
      </dgm:t>
    </dgm:pt>
    <dgm:pt modelId="{7DED9A36-1885-4CFF-8280-60CD94C2DCB1}" type="sibTrans" cxnId="{7DA50369-AA2E-451C-8225-891FF6B9D60A}">
      <dgm:prSet/>
      <dgm:spPr/>
      <dgm:t>
        <a:bodyPr/>
        <a:lstStyle/>
        <a:p>
          <a:endParaRPr lang="zh-CN" altLang="en-US"/>
        </a:p>
      </dgm:t>
    </dgm:pt>
    <dgm:pt modelId="{D189E69B-A6AF-4418-8D6C-0807650235DD}">
      <dgm:prSet phldrT="[文本]"/>
      <dgm:spPr/>
      <dgm:t>
        <a:bodyPr/>
        <a:lstStyle/>
        <a:p>
          <a:r>
            <a:rPr lang="en-US" altLang="zh-CN" dirty="0"/>
            <a:t> </a:t>
          </a:r>
          <a:endParaRPr lang="zh-CN" altLang="en-US" dirty="0"/>
        </a:p>
      </dgm:t>
    </dgm:pt>
    <dgm:pt modelId="{D8A7F335-E564-4F86-AB50-A3766A9BCB9B}" type="parTrans" cxnId="{A395743F-1950-4C47-9806-6A1094B88541}">
      <dgm:prSet/>
      <dgm:spPr/>
      <dgm:t>
        <a:bodyPr/>
        <a:lstStyle/>
        <a:p>
          <a:endParaRPr lang="zh-CN" altLang="en-US"/>
        </a:p>
      </dgm:t>
    </dgm:pt>
    <dgm:pt modelId="{CAF8C087-E5D6-4F38-9ABC-7DD5768536FC}" type="sibTrans" cxnId="{A395743F-1950-4C47-9806-6A1094B88541}">
      <dgm:prSet/>
      <dgm:spPr/>
      <dgm:t>
        <a:bodyPr/>
        <a:lstStyle/>
        <a:p>
          <a:endParaRPr lang="zh-CN" altLang="en-US"/>
        </a:p>
      </dgm:t>
    </dgm:pt>
    <dgm:pt modelId="{56392EC1-20B5-459E-8D29-774EF3CB6A21}">
      <dgm:prSet phldrT="[文本]" custT="1"/>
      <dgm:spPr/>
      <dgm:t>
        <a:bodyPr/>
        <a:lstStyle/>
        <a:p>
          <a:r>
            <a:rPr lang="en-US" altLang="zh-CN" sz="2400" b="1" dirty="0"/>
            <a:t>Characters</a:t>
          </a:r>
          <a:endParaRPr lang="zh-CN" altLang="en-US" sz="2400" b="1" dirty="0"/>
        </a:p>
      </dgm:t>
    </dgm:pt>
    <dgm:pt modelId="{E54FB04E-C23D-4492-8DC9-834FF6931513}" type="parTrans" cxnId="{1A814973-3692-47A5-9D84-6BCD8FAF0252}">
      <dgm:prSet/>
      <dgm:spPr/>
      <dgm:t>
        <a:bodyPr/>
        <a:lstStyle/>
        <a:p>
          <a:endParaRPr lang="zh-CN" altLang="en-US"/>
        </a:p>
      </dgm:t>
    </dgm:pt>
    <dgm:pt modelId="{886365C5-B5B2-44C2-AC3E-1AAAD5FF8D79}" type="sibTrans" cxnId="{1A814973-3692-47A5-9D84-6BCD8FAF0252}">
      <dgm:prSet/>
      <dgm:spPr/>
      <dgm:t>
        <a:bodyPr/>
        <a:lstStyle/>
        <a:p>
          <a:endParaRPr lang="zh-CN" altLang="en-US"/>
        </a:p>
      </dgm:t>
    </dgm:pt>
    <dgm:pt modelId="{730D5D80-3041-4E31-A966-6F5BF51A13EB}">
      <dgm:prSet phldrT="[文本]"/>
      <dgm:spPr/>
      <dgm:t>
        <a:bodyPr/>
        <a:lstStyle/>
        <a:p>
          <a:r>
            <a:rPr lang="en-US" altLang="zh-CN" dirty="0"/>
            <a:t> </a:t>
          </a:r>
          <a:endParaRPr lang="zh-CN" altLang="en-US" dirty="0"/>
        </a:p>
      </dgm:t>
    </dgm:pt>
    <dgm:pt modelId="{1F6F1B5F-FCF4-4F9A-AB5E-699E20371287}" type="parTrans" cxnId="{A0751857-29CD-4E76-8CF6-FB52C31FCDD9}">
      <dgm:prSet/>
      <dgm:spPr/>
      <dgm:t>
        <a:bodyPr/>
        <a:lstStyle/>
        <a:p>
          <a:endParaRPr lang="zh-CN" altLang="en-US"/>
        </a:p>
      </dgm:t>
    </dgm:pt>
    <dgm:pt modelId="{8E49FE9A-B9A8-45FD-B4A6-0757D1212FC6}" type="sibTrans" cxnId="{A0751857-29CD-4E76-8CF6-FB52C31FCDD9}">
      <dgm:prSet/>
      <dgm:spPr/>
      <dgm:t>
        <a:bodyPr/>
        <a:lstStyle/>
        <a:p>
          <a:endParaRPr lang="zh-CN" altLang="en-US"/>
        </a:p>
      </dgm:t>
    </dgm:pt>
    <dgm:pt modelId="{F114B576-90D0-40AE-82AF-D733A97E550A}">
      <dgm:prSet phldrT="[文本]"/>
      <dgm:spPr/>
      <dgm:t>
        <a:bodyPr/>
        <a:lstStyle/>
        <a:p>
          <a:r>
            <a:rPr lang="en-US" altLang="zh-CN" dirty="0"/>
            <a:t> </a:t>
          </a:r>
          <a:endParaRPr lang="zh-CN" altLang="en-US" dirty="0"/>
        </a:p>
      </dgm:t>
    </dgm:pt>
    <dgm:pt modelId="{746E2638-5946-4834-A655-731FD7CBD1DE}" type="parTrans" cxnId="{30A0EB3B-EA18-4028-8D65-540980EA6421}">
      <dgm:prSet/>
      <dgm:spPr/>
      <dgm:t>
        <a:bodyPr/>
        <a:lstStyle/>
        <a:p>
          <a:endParaRPr lang="zh-CN" altLang="en-US"/>
        </a:p>
      </dgm:t>
    </dgm:pt>
    <dgm:pt modelId="{F973FDD4-4B24-4A0F-BDB0-BF065CD9EA83}" type="sibTrans" cxnId="{30A0EB3B-EA18-4028-8D65-540980EA6421}">
      <dgm:prSet/>
      <dgm:spPr/>
      <dgm:t>
        <a:bodyPr/>
        <a:lstStyle/>
        <a:p>
          <a:endParaRPr lang="zh-CN" altLang="en-US"/>
        </a:p>
      </dgm:t>
    </dgm:pt>
    <dgm:pt modelId="{B6BC4093-19AB-46E2-B598-553A86E929DE}">
      <dgm:prSet phldrT="[文本]" custT="1"/>
      <dgm:spPr/>
      <dgm:t>
        <a:bodyPr/>
        <a:lstStyle/>
        <a:p>
          <a:r>
            <a:rPr lang="en-US" altLang="zh-CN" sz="2400" b="1" dirty="0"/>
            <a:t>Plot</a:t>
          </a:r>
          <a:endParaRPr lang="zh-CN" altLang="en-US" sz="2400" b="1" dirty="0"/>
        </a:p>
      </dgm:t>
    </dgm:pt>
    <dgm:pt modelId="{7E64681C-BA7B-4E29-B8DD-E9CB4D62F997}" type="parTrans" cxnId="{9A47A9E6-E25B-440D-BF89-7FF746762700}">
      <dgm:prSet/>
      <dgm:spPr/>
      <dgm:t>
        <a:bodyPr/>
        <a:lstStyle/>
        <a:p>
          <a:endParaRPr lang="zh-CN" altLang="en-US"/>
        </a:p>
      </dgm:t>
    </dgm:pt>
    <dgm:pt modelId="{36FAE107-34A4-49F5-8A84-C95CEDA40053}" type="sibTrans" cxnId="{9A47A9E6-E25B-440D-BF89-7FF746762700}">
      <dgm:prSet/>
      <dgm:spPr/>
      <dgm:t>
        <a:bodyPr/>
        <a:lstStyle/>
        <a:p>
          <a:endParaRPr lang="zh-CN" altLang="en-US"/>
        </a:p>
      </dgm:t>
    </dgm:pt>
    <dgm:pt modelId="{1A5C179C-2A77-495E-9168-744F14A08B89}">
      <dgm:prSet phldrT="[文本]"/>
      <dgm:spPr/>
      <dgm:t>
        <a:bodyPr/>
        <a:lstStyle/>
        <a:p>
          <a:r>
            <a:rPr lang="en-US" altLang="zh-CN" dirty="0"/>
            <a:t> </a:t>
          </a:r>
          <a:endParaRPr lang="zh-CN" altLang="en-US" dirty="0"/>
        </a:p>
      </dgm:t>
    </dgm:pt>
    <dgm:pt modelId="{DC727F53-7478-4521-A540-A0DB122A43AE}" type="parTrans" cxnId="{5B9876DB-995D-42E2-9BB3-092CADF34974}">
      <dgm:prSet/>
      <dgm:spPr/>
      <dgm:t>
        <a:bodyPr/>
        <a:lstStyle/>
        <a:p>
          <a:endParaRPr lang="zh-CN" altLang="en-US"/>
        </a:p>
      </dgm:t>
    </dgm:pt>
    <dgm:pt modelId="{3C43344C-9CA3-4622-A186-86F7E443CF27}" type="sibTrans" cxnId="{5B9876DB-995D-42E2-9BB3-092CADF34974}">
      <dgm:prSet/>
      <dgm:spPr/>
      <dgm:t>
        <a:bodyPr/>
        <a:lstStyle/>
        <a:p>
          <a:endParaRPr lang="zh-CN" altLang="en-US"/>
        </a:p>
      </dgm:t>
    </dgm:pt>
    <dgm:pt modelId="{B348EFB2-A791-42F9-9700-C3C08FB5B7C3}">
      <dgm:prSet phldrT="[文本]"/>
      <dgm:spPr/>
      <dgm:t>
        <a:bodyPr/>
        <a:lstStyle/>
        <a:p>
          <a:r>
            <a:rPr lang="en-US" altLang="zh-CN" dirty="0"/>
            <a:t> </a:t>
          </a:r>
          <a:endParaRPr lang="zh-CN" altLang="en-US" dirty="0"/>
        </a:p>
      </dgm:t>
    </dgm:pt>
    <dgm:pt modelId="{3B53F9F0-AC48-467D-AE2D-4C9CFE1923E9}" type="parTrans" cxnId="{FF831365-2502-403D-878C-6E86BA6DA715}">
      <dgm:prSet/>
      <dgm:spPr/>
      <dgm:t>
        <a:bodyPr/>
        <a:lstStyle/>
        <a:p>
          <a:endParaRPr lang="zh-CN" altLang="en-US"/>
        </a:p>
      </dgm:t>
    </dgm:pt>
    <dgm:pt modelId="{8FEE9066-258F-4B50-BD09-5D6215A28286}" type="sibTrans" cxnId="{FF831365-2502-403D-878C-6E86BA6DA715}">
      <dgm:prSet/>
      <dgm:spPr/>
      <dgm:t>
        <a:bodyPr/>
        <a:lstStyle/>
        <a:p>
          <a:endParaRPr lang="zh-CN" altLang="en-US"/>
        </a:p>
      </dgm:t>
    </dgm:pt>
    <dgm:pt modelId="{0C5D0DF6-DBA5-4D76-8B50-79ED7791906E}">
      <dgm:prSet phldrT="[文本]"/>
      <dgm:spPr/>
      <dgm:t>
        <a:bodyPr/>
        <a:lstStyle/>
        <a:p>
          <a:endParaRPr lang="zh-CN" altLang="en-US" dirty="0"/>
        </a:p>
      </dgm:t>
    </dgm:pt>
    <dgm:pt modelId="{2056AD2F-15B8-4111-B548-D3D89814C68E}" type="parTrans" cxnId="{A21C2788-FC6D-42EB-82A1-5AB6AD5D21F4}">
      <dgm:prSet/>
      <dgm:spPr/>
      <dgm:t>
        <a:bodyPr/>
        <a:lstStyle/>
        <a:p>
          <a:endParaRPr lang="zh-CN" altLang="en-US"/>
        </a:p>
      </dgm:t>
    </dgm:pt>
    <dgm:pt modelId="{010207A8-CCFF-4FC9-8A0A-E9D30AF59ACD}" type="sibTrans" cxnId="{A21C2788-FC6D-42EB-82A1-5AB6AD5D21F4}">
      <dgm:prSet/>
      <dgm:spPr/>
      <dgm:t>
        <a:bodyPr/>
        <a:lstStyle/>
        <a:p>
          <a:endParaRPr lang="zh-CN" altLang="en-US"/>
        </a:p>
      </dgm:t>
    </dgm:pt>
    <dgm:pt modelId="{DCA9EC5C-7D28-44B0-84F3-99130C1D48FC}">
      <dgm:prSet phldrT="[文本]"/>
      <dgm:spPr/>
      <dgm:t>
        <a:bodyPr/>
        <a:lstStyle/>
        <a:p>
          <a:endParaRPr lang="zh-CN" altLang="en-US" dirty="0"/>
        </a:p>
      </dgm:t>
    </dgm:pt>
    <dgm:pt modelId="{EDAAE0E8-481E-4812-AC48-7C99AEB1F87E}" type="parTrans" cxnId="{85303C1C-EACB-435C-A926-B63B1A0D5F24}">
      <dgm:prSet/>
      <dgm:spPr/>
      <dgm:t>
        <a:bodyPr/>
        <a:lstStyle/>
        <a:p>
          <a:endParaRPr lang="zh-CN" altLang="en-US"/>
        </a:p>
      </dgm:t>
    </dgm:pt>
    <dgm:pt modelId="{092C2082-3ED6-4B07-8AF2-E2EF4807B0B0}" type="sibTrans" cxnId="{85303C1C-EACB-435C-A926-B63B1A0D5F24}">
      <dgm:prSet/>
      <dgm:spPr/>
      <dgm:t>
        <a:bodyPr/>
        <a:lstStyle/>
        <a:p>
          <a:endParaRPr lang="zh-CN" altLang="en-US"/>
        </a:p>
      </dgm:t>
    </dgm:pt>
    <dgm:pt modelId="{D3598B07-A7B4-4DAE-973E-1C83D57CC689}">
      <dgm:prSet phldrT="[文本]"/>
      <dgm:spPr/>
      <dgm:t>
        <a:bodyPr/>
        <a:lstStyle/>
        <a:p>
          <a:endParaRPr lang="zh-CN" altLang="en-US" dirty="0"/>
        </a:p>
      </dgm:t>
    </dgm:pt>
    <dgm:pt modelId="{BE046EFF-BBBA-4425-BD11-2864C795F0C0}" type="parTrans" cxnId="{E4498C75-9D31-4DE6-A5F5-0B02E4C06EA3}">
      <dgm:prSet/>
      <dgm:spPr/>
      <dgm:t>
        <a:bodyPr/>
        <a:lstStyle/>
        <a:p>
          <a:endParaRPr lang="zh-CN" altLang="en-US"/>
        </a:p>
      </dgm:t>
    </dgm:pt>
    <dgm:pt modelId="{FB9D30A4-70A0-4040-A933-C26B87EEA372}" type="sibTrans" cxnId="{E4498C75-9D31-4DE6-A5F5-0B02E4C06EA3}">
      <dgm:prSet/>
      <dgm:spPr/>
      <dgm:t>
        <a:bodyPr/>
        <a:lstStyle/>
        <a:p>
          <a:endParaRPr lang="zh-CN" altLang="en-US"/>
        </a:p>
      </dgm:t>
    </dgm:pt>
    <dgm:pt modelId="{EE39A7AF-095B-42E9-8A03-1BB87FEFCFF8}" type="pres">
      <dgm:prSet presAssocID="{0BDAEC1E-97AD-4319-ABFD-4F9A2E741ED9}" presName="Name0" presStyleCnt="0">
        <dgm:presLayoutVars>
          <dgm:dir/>
          <dgm:animLvl val="lvl"/>
          <dgm:resizeHandles val="exact"/>
        </dgm:presLayoutVars>
      </dgm:prSet>
      <dgm:spPr/>
    </dgm:pt>
    <dgm:pt modelId="{EFFCCA7E-C9F9-4A15-8FBF-0CF563CC5E41}" type="pres">
      <dgm:prSet presAssocID="{C5D0C58F-A6B0-41DE-909D-B03B774B5BF5}" presName="vertFlow" presStyleCnt="0"/>
      <dgm:spPr/>
    </dgm:pt>
    <dgm:pt modelId="{A2163C52-8265-4F1C-8D43-355CBBE8C517}" type="pres">
      <dgm:prSet presAssocID="{C5D0C58F-A6B0-41DE-909D-B03B774B5BF5}" presName="header" presStyleLbl="node1" presStyleIdx="0" presStyleCnt="3" custScaleY="92583"/>
      <dgm:spPr/>
    </dgm:pt>
    <dgm:pt modelId="{9AF8D646-ED20-430C-9D07-511A12258101}" type="pres">
      <dgm:prSet presAssocID="{0104B204-423E-4780-A612-90BDE2D5AB66}" presName="parTrans" presStyleLbl="sibTrans2D1" presStyleIdx="0" presStyleCnt="9"/>
      <dgm:spPr/>
    </dgm:pt>
    <dgm:pt modelId="{137C6B39-7F13-4309-A2A4-4738D79E0E6E}" type="pres">
      <dgm:prSet presAssocID="{5C742982-0033-4F47-BFE3-C19BE5F63251}" presName="child" presStyleLbl="alignAccFollowNode1" presStyleIdx="0" presStyleCnt="9" custScaleY="128697">
        <dgm:presLayoutVars>
          <dgm:chMax val="0"/>
          <dgm:bulletEnabled val="1"/>
        </dgm:presLayoutVars>
      </dgm:prSet>
      <dgm:spPr/>
    </dgm:pt>
    <dgm:pt modelId="{1D211928-063D-45EA-BC0C-E3A5BDD24495}" type="pres">
      <dgm:prSet presAssocID="{7DED9A36-1885-4CFF-8280-60CD94C2DCB1}" presName="sibTrans" presStyleLbl="sibTrans2D1" presStyleIdx="1" presStyleCnt="9"/>
      <dgm:spPr/>
    </dgm:pt>
    <dgm:pt modelId="{A8ECB2E6-5699-4477-AEE3-38A49D06116A}" type="pres">
      <dgm:prSet presAssocID="{D189E69B-A6AF-4418-8D6C-0807650235DD}" presName="child" presStyleLbl="alignAccFollowNode1" presStyleIdx="1" presStyleCnt="9" custScaleX="98556" custScaleY="181411">
        <dgm:presLayoutVars>
          <dgm:chMax val="0"/>
          <dgm:bulletEnabled val="1"/>
        </dgm:presLayoutVars>
      </dgm:prSet>
      <dgm:spPr/>
    </dgm:pt>
    <dgm:pt modelId="{9488BCE5-2D62-4B97-9262-EB6EA37CA2D1}" type="pres">
      <dgm:prSet presAssocID="{CAF8C087-E5D6-4F38-9ABC-7DD5768536FC}" presName="sibTrans" presStyleLbl="sibTrans2D1" presStyleIdx="2" presStyleCnt="9"/>
      <dgm:spPr/>
    </dgm:pt>
    <dgm:pt modelId="{6BB59706-26AB-44F6-BA5F-82D4DF243F5B}" type="pres">
      <dgm:prSet presAssocID="{0C5D0DF6-DBA5-4D76-8B50-79ED7791906E}" presName="child" presStyleLbl="alignAccFollowNode1" presStyleIdx="2" presStyleCnt="9" custScaleY="128697">
        <dgm:presLayoutVars>
          <dgm:chMax val="0"/>
          <dgm:bulletEnabled val="1"/>
        </dgm:presLayoutVars>
      </dgm:prSet>
      <dgm:spPr/>
    </dgm:pt>
    <dgm:pt modelId="{9E21E408-5D27-4979-88A9-63D126E8F839}" type="pres">
      <dgm:prSet presAssocID="{C5D0C58F-A6B0-41DE-909D-B03B774B5BF5}" presName="hSp" presStyleCnt="0"/>
      <dgm:spPr/>
    </dgm:pt>
    <dgm:pt modelId="{9B0C0FEF-78DA-4D83-AA99-297E767B8E87}" type="pres">
      <dgm:prSet presAssocID="{56392EC1-20B5-459E-8D29-774EF3CB6A21}" presName="vertFlow" presStyleCnt="0"/>
      <dgm:spPr/>
    </dgm:pt>
    <dgm:pt modelId="{5D8DD056-966B-402C-A0D3-A62F587B631B}" type="pres">
      <dgm:prSet presAssocID="{56392EC1-20B5-459E-8D29-774EF3CB6A21}" presName="header" presStyleLbl="node1" presStyleIdx="1" presStyleCnt="3" custScaleY="92583" custLinFactNeighborX="-8948" custLinFactNeighborY="5902"/>
      <dgm:spPr/>
    </dgm:pt>
    <dgm:pt modelId="{8A11FAC4-CBB4-4AB6-8B6F-945DA59EBE6E}" type="pres">
      <dgm:prSet presAssocID="{1F6F1B5F-FCF4-4F9A-AB5E-699E20371287}" presName="parTrans" presStyleLbl="sibTrans2D1" presStyleIdx="3" presStyleCnt="9"/>
      <dgm:spPr/>
    </dgm:pt>
    <dgm:pt modelId="{F09F984B-7613-41C1-8064-830EC3312CD1}" type="pres">
      <dgm:prSet presAssocID="{730D5D80-3041-4E31-A966-6F5BF51A13EB}" presName="child" presStyleLbl="alignAccFollowNode1" presStyleIdx="3" presStyleCnt="9" custScaleY="128697" custLinFactNeighborX="-8948" custLinFactNeighborY="5902">
        <dgm:presLayoutVars>
          <dgm:chMax val="0"/>
          <dgm:bulletEnabled val="1"/>
        </dgm:presLayoutVars>
      </dgm:prSet>
      <dgm:spPr/>
    </dgm:pt>
    <dgm:pt modelId="{D457CC13-E439-4F44-BBC2-A9F8EBCC3D59}" type="pres">
      <dgm:prSet presAssocID="{8E49FE9A-B9A8-45FD-B4A6-0757D1212FC6}" presName="sibTrans" presStyleLbl="sibTrans2D1" presStyleIdx="4" presStyleCnt="9"/>
      <dgm:spPr/>
    </dgm:pt>
    <dgm:pt modelId="{8F8123DE-FAC8-4C14-AD27-7F7170C0E318}" type="pres">
      <dgm:prSet presAssocID="{F114B576-90D0-40AE-82AF-D733A97E550A}" presName="child" presStyleLbl="alignAccFollowNode1" presStyleIdx="4" presStyleCnt="9" custScaleX="97141" custScaleY="181412" custLinFactNeighborX="-8948" custLinFactNeighborY="5902">
        <dgm:presLayoutVars>
          <dgm:chMax val="0"/>
          <dgm:bulletEnabled val="1"/>
        </dgm:presLayoutVars>
      </dgm:prSet>
      <dgm:spPr/>
    </dgm:pt>
    <dgm:pt modelId="{E743649A-1EAE-4CE2-A1F4-A7CE6BC0B1C7}" type="pres">
      <dgm:prSet presAssocID="{F973FDD4-4B24-4A0F-BDB0-BF065CD9EA83}" presName="sibTrans" presStyleLbl="sibTrans2D1" presStyleIdx="5" presStyleCnt="9"/>
      <dgm:spPr/>
    </dgm:pt>
    <dgm:pt modelId="{DC1F9398-F461-4952-9AA2-A39C98E41A3F}" type="pres">
      <dgm:prSet presAssocID="{DCA9EC5C-7D28-44B0-84F3-99130C1D48FC}" presName="child" presStyleLbl="alignAccFollowNode1" presStyleIdx="5" presStyleCnt="9" custScaleY="128697" custLinFactNeighborX="-8948" custLinFactNeighborY="5902">
        <dgm:presLayoutVars>
          <dgm:chMax val="0"/>
          <dgm:bulletEnabled val="1"/>
        </dgm:presLayoutVars>
      </dgm:prSet>
      <dgm:spPr/>
    </dgm:pt>
    <dgm:pt modelId="{B87D1380-0FAB-40E5-A8A9-7AAAAE4A4BA2}" type="pres">
      <dgm:prSet presAssocID="{56392EC1-20B5-459E-8D29-774EF3CB6A21}" presName="hSp" presStyleCnt="0"/>
      <dgm:spPr/>
    </dgm:pt>
    <dgm:pt modelId="{48F6AA2F-0043-4658-B696-0570E1EBCE28}" type="pres">
      <dgm:prSet presAssocID="{B6BC4093-19AB-46E2-B598-553A86E929DE}" presName="vertFlow" presStyleCnt="0"/>
      <dgm:spPr/>
    </dgm:pt>
    <dgm:pt modelId="{21EAA848-5698-4CED-BC9F-A504028EF926}" type="pres">
      <dgm:prSet presAssocID="{B6BC4093-19AB-46E2-B598-553A86E929DE}" presName="header" presStyleLbl="node1" presStyleIdx="2" presStyleCnt="3" custScaleX="133194" custScaleY="91232" custLinFactNeighborX="-19090" custLinFactNeighborY="8625"/>
      <dgm:spPr/>
    </dgm:pt>
    <dgm:pt modelId="{9757EA26-BE94-4092-A1FE-F46D7FB8BB2E}" type="pres">
      <dgm:prSet presAssocID="{DC727F53-7478-4521-A540-A0DB122A43AE}" presName="parTrans" presStyleLbl="sibTrans2D1" presStyleIdx="6" presStyleCnt="9"/>
      <dgm:spPr/>
    </dgm:pt>
    <dgm:pt modelId="{36CBCD7B-8A3E-40D4-AFFA-79AD9EA47C80}" type="pres">
      <dgm:prSet presAssocID="{1A5C179C-2A77-495E-9168-744F14A08B89}" presName="child" presStyleLbl="alignAccFollowNode1" presStyleIdx="6" presStyleCnt="9" custScaleX="133194" custScaleY="128697" custLinFactNeighborX="-17755" custLinFactNeighborY="5959">
        <dgm:presLayoutVars>
          <dgm:chMax val="0"/>
          <dgm:bulletEnabled val="1"/>
        </dgm:presLayoutVars>
      </dgm:prSet>
      <dgm:spPr/>
    </dgm:pt>
    <dgm:pt modelId="{3F53C2EF-27F5-4211-AFC5-D219278AC6DA}" type="pres">
      <dgm:prSet presAssocID="{3C43344C-9CA3-4622-A186-86F7E443CF27}" presName="sibTrans" presStyleLbl="sibTrans2D1" presStyleIdx="7" presStyleCnt="9"/>
      <dgm:spPr/>
    </dgm:pt>
    <dgm:pt modelId="{44B14B84-5F53-40C9-9A03-416C2C255744}" type="pres">
      <dgm:prSet presAssocID="{B348EFB2-A791-42F9-9700-C3C08FB5B7C3}" presName="child" presStyleLbl="alignAccFollowNode1" presStyleIdx="7" presStyleCnt="9" custScaleX="133194" custScaleY="179170" custLinFactNeighborX="-17990" custLinFactNeighborY="14915">
        <dgm:presLayoutVars>
          <dgm:chMax val="0"/>
          <dgm:bulletEnabled val="1"/>
        </dgm:presLayoutVars>
      </dgm:prSet>
      <dgm:spPr/>
    </dgm:pt>
    <dgm:pt modelId="{F8DD4092-9B4E-4D5C-BD6F-A0098B3B9F5B}" type="pres">
      <dgm:prSet presAssocID="{8FEE9066-258F-4B50-BD09-5D6215A28286}" presName="sibTrans" presStyleLbl="sibTrans2D1" presStyleIdx="8" presStyleCnt="9"/>
      <dgm:spPr/>
    </dgm:pt>
    <dgm:pt modelId="{D048701D-6E27-42E2-9B3D-292612C87DEB}" type="pres">
      <dgm:prSet presAssocID="{D3598B07-A7B4-4DAE-973E-1C83D57CC689}" presName="child" presStyleLbl="alignAccFollowNode1" presStyleIdx="8" presStyleCnt="9" custScaleX="133194" custScaleY="128697" custLinFactNeighborX="-17440" custLinFactNeighborY="14915">
        <dgm:presLayoutVars>
          <dgm:chMax val="0"/>
          <dgm:bulletEnabled val="1"/>
        </dgm:presLayoutVars>
      </dgm:prSet>
      <dgm:spPr/>
    </dgm:pt>
  </dgm:ptLst>
  <dgm:cxnLst>
    <dgm:cxn modelId="{FBD5B703-0056-49C1-8757-F665D59D3050}" type="presOf" srcId="{B6BC4093-19AB-46E2-B598-553A86E929DE}" destId="{21EAA848-5698-4CED-BC9F-A504028EF926}" srcOrd="0" destOrd="0" presId="urn:microsoft.com/office/officeart/2005/8/layout/lProcess1"/>
    <dgm:cxn modelId="{85303C1C-EACB-435C-A926-B63B1A0D5F24}" srcId="{56392EC1-20B5-459E-8D29-774EF3CB6A21}" destId="{DCA9EC5C-7D28-44B0-84F3-99130C1D48FC}" srcOrd="2" destOrd="0" parTransId="{EDAAE0E8-481E-4812-AC48-7C99AEB1F87E}" sibTransId="{092C2082-3ED6-4B07-8AF2-E2EF4807B0B0}"/>
    <dgm:cxn modelId="{95DD2B2C-0110-437F-871C-B082EEBA9160}" type="presOf" srcId="{CAF8C087-E5D6-4F38-9ABC-7DD5768536FC}" destId="{9488BCE5-2D62-4B97-9262-EB6EA37CA2D1}" srcOrd="0" destOrd="0" presId="urn:microsoft.com/office/officeart/2005/8/layout/lProcess1"/>
    <dgm:cxn modelId="{77796A2D-FB92-48A8-8B0D-F459F5497899}" srcId="{0BDAEC1E-97AD-4319-ABFD-4F9A2E741ED9}" destId="{C5D0C58F-A6B0-41DE-909D-B03B774B5BF5}" srcOrd="0" destOrd="0" parTransId="{47B3E7CE-01D2-45F4-B38C-B73F37046543}" sibTransId="{7F7957FB-E654-41E1-A1C9-9A05C7C9EFFD}"/>
    <dgm:cxn modelId="{30A0EB3B-EA18-4028-8D65-540980EA6421}" srcId="{56392EC1-20B5-459E-8D29-774EF3CB6A21}" destId="{F114B576-90D0-40AE-82AF-D733A97E550A}" srcOrd="1" destOrd="0" parTransId="{746E2638-5946-4834-A655-731FD7CBD1DE}" sibTransId="{F973FDD4-4B24-4A0F-BDB0-BF065CD9EA83}"/>
    <dgm:cxn modelId="{A395743F-1950-4C47-9806-6A1094B88541}" srcId="{C5D0C58F-A6B0-41DE-909D-B03B774B5BF5}" destId="{D189E69B-A6AF-4418-8D6C-0807650235DD}" srcOrd="1" destOrd="0" parTransId="{D8A7F335-E564-4F86-AB50-A3766A9BCB9B}" sibTransId="{CAF8C087-E5D6-4F38-9ABC-7DD5768536FC}"/>
    <dgm:cxn modelId="{4CD65B5B-7AA9-4512-9273-641F3EBBFC5F}" type="presOf" srcId="{F973FDD4-4B24-4A0F-BDB0-BF065CD9EA83}" destId="{E743649A-1EAE-4CE2-A1F4-A7CE6BC0B1C7}" srcOrd="0" destOrd="0" presId="urn:microsoft.com/office/officeart/2005/8/layout/lProcess1"/>
    <dgm:cxn modelId="{FC0D505D-DB4D-43F1-BB28-344386853AB8}" type="presOf" srcId="{5C742982-0033-4F47-BFE3-C19BE5F63251}" destId="{137C6B39-7F13-4309-A2A4-4738D79E0E6E}" srcOrd="0" destOrd="0" presId="urn:microsoft.com/office/officeart/2005/8/layout/lProcess1"/>
    <dgm:cxn modelId="{CCD0E45E-21E2-4DEB-8905-D5F3BC395BA3}" type="presOf" srcId="{B348EFB2-A791-42F9-9700-C3C08FB5B7C3}" destId="{44B14B84-5F53-40C9-9A03-416C2C255744}" srcOrd="0" destOrd="0" presId="urn:microsoft.com/office/officeart/2005/8/layout/lProcess1"/>
    <dgm:cxn modelId="{FF831365-2502-403D-878C-6E86BA6DA715}" srcId="{B6BC4093-19AB-46E2-B598-553A86E929DE}" destId="{B348EFB2-A791-42F9-9700-C3C08FB5B7C3}" srcOrd="1" destOrd="0" parTransId="{3B53F9F0-AC48-467D-AE2D-4C9CFE1923E9}" sibTransId="{8FEE9066-258F-4B50-BD09-5D6215A28286}"/>
    <dgm:cxn modelId="{3FFE6A67-BDDE-423E-99FE-CEA07D2B4E6E}" type="presOf" srcId="{DC727F53-7478-4521-A540-A0DB122A43AE}" destId="{9757EA26-BE94-4092-A1FE-F46D7FB8BB2E}" srcOrd="0" destOrd="0" presId="urn:microsoft.com/office/officeart/2005/8/layout/lProcess1"/>
    <dgm:cxn modelId="{7DA50369-AA2E-451C-8225-891FF6B9D60A}" srcId="{C5D0C58F-A6B0-41DE-909D-B03B774B5BF5}" destId="{5C742982-0033-4F47-BFE3-C19BE5F63251}" srcOrd="0" destOrd="0" parTransId="{0104B204-423E-4780-A612-90BDE2D5AB66}" sibTransId="{7DED9A36-1885-4CFF-8280-60CD94C2DCB1}"/>
    <dgm:cxn modelId="{9889264A-AE5C-48FA-9296-DA620EF4FED9}" type="presOf" srcId="{730D5D80-3041-4E31-A966-6F5BF51A13EB}" destId="{F09F984B-7613-41C1-8064-830EC3312CD1}" srcOrd="0" destOrd="0" presId="urn:microsoft.com/office/officeart/2005/8/layout/lProcess1"/>
    <dgm:cxn modelId="{D89FD96C-CDA9-4868-AF93-9AF7FD9FD994}" type="presOf" srcId="{D189E69B-A6AF-4418-8D6C-0807650235DD}" destId="{A8ECB2E6-5699-4477-AEE3-38A49D06116A}" srcOrd="0" destOrd="0" presId="urn:microsoft.com/office/officeart/2005/8/layout/lProcess1"/>
    <dgm:cxn modelId="{F4962851-0379-4FB7-B09B-8302B6B89A9B}" type="presOf" srcId="{0C5D0DF6-DBA5-4D76-8B50-79ED7791906E}" destId="{6BB59706-26AB-44F6-BA5F-82D4DF243F5B}" srcOrd="0" destOrd="0" presId="urn:microsoft.com/office/officeart/2005/8/layout/lProcess1"/>
    <dgm:cxn modelId="{70062452-A301-46E9-97E7-B1BF05E2E4DB}" type="presOf" srcId="{0BDAEC1E-97AD-4319-ABFD-4F9A2E741ED9}" destId="{EE39A7AF-095B-42E9-8A03-1BB87FEFCFF8}" srcOrd="0" destOrd="0" presId="urn:microsoft.com/office/officeart/2005/8/layout/lProcess1"/>
    <dgm:cxn modelId="{97AC4852-DF68-4B51-8D05-4D687C8D4C6F}" type="presOf" srcId="{1F6F1B5F-FCF4-4F9A-AB5E-699E20371287}" destId="{8A11FAC4-CBB4-4AB6-8B6F-945DA59EBE6E}" srcOrd="0" destOrd="0" presId="urn:microsoft.com/office/officeart/2005/8/layout/lProcess1"/>
    <dgm:cxn modelId="{1A814973-3692-47A5-9D84-6BCD8FAF0252}" srcId="{0BDAEC1E-97AD-4319-ABFD-4F9A2E741ED9}" destId="{56392EC1-20B5-459E-8D29-774EF3CB6A21}" srcOrd="1" destOrd="0" parTransId="{E54FB04E-C23D-4492-8DC9-834FF6931513}" sibTransId="{886365C5-B5B2-44C2-AC3E-1AAAD5FF8D79}"/>
    <dgm:cxn modelId="{E4498C75-9D31-4DE6-A5F5-0B02E4C06EA3}" srcId="{B6BC4093-19AB-46E2-B598-553A86E929DE}" destId="{D3598B07-A7B4-4DAE-973E-1C83D57CC689}" srcOrd="2" destOrd="0" parTransId="{BE046EFF-BBBA-4425-BD11-2864C795F0C0}" sibTransId="{FB9D30A4-70A0-4040-A933-C26B87EEA372}"/>
    <dgm:cxn modelId="{B901C476-A21A-486F-9BC9-AA72E780EC64}" type="presOf" srcId="{56392EC1-20B5-459E-8D29-774EF3CB6A21}" destId="{5D8DD056-966B-402C-A0D3-A62F587B631B}" srcOrd="0" destOrd="0" presId="urn:microsoft.com/office/officeart/2005/8/layout/lProcess1"/>
    <dgm:cxn modelId="{A0751857-29CD-4E76-8CF6-FB52C31FCDD9}" srcId="{56392EC1-20B5-459E-8D29-774EF3CB6A21}" destId="{730D5D80-3041-4E31-A966-6F5BF51A13EB}" srcOrd="0" destOrd="0" parTransId="{1F6F1B5F-FCF4-4F9A-AB5E-699E20371287}" sibTransId="{8E49FE9A-B9A8-45FD-B4A6-0757D1212FC6}"/>
    <dgm:cxn modelId="{E546455A-B6DB-4DEF-A539-D432BEA2511F}" type="presOf" srcId="{F114B576-90D0-40AE-82AF-D733A97E550A}" destId="{8F8123DE-FAC8-4C14-AD27-7F7170C0E318}" srcOrd="0" destOrd="0" presId="urn:microsoft.com/office/officeart/2005/8/layout/lProcess1"/>
    <dgm:cxn modelId="{DCBFC37B-EB8C-4EA6-ACE4-39DE8780EE67}" type="presOf" srcId="{D3598B07-A7B4-4DAE-973E-1C83D57CC689}" destId="{D048701D-6E27-42E2-9B3D-292612C87DEB}" srcOrd="0" destOrd="0" presId="urn:microsoft.com/office/officeart/2005/8/layout/lProcess1"/>
    <dgm:cxn modelId="{A21C2788-FC6D-42EB-82A1-5AB6AD5D21F4}" srcId="{C5D0C58F-A6B0-41DE-909D-B03B774B5BF5}" destId="{0C5D0DF6-DBA5-4D76-8B50-79ED7791906E}" srcOrd="2" destOrd="0" parTransId="{2056AD2F-15B8-4111-B548-D3D89814C68E}" sibTransId="{010207A8-CCFF-4FC9-8A0A-E9D30AF59ACD}"/>
    <dgm:cxn modelId="{B6E6E99E-B3EE-4636-8675-32493767A282}" type="presOf" srcId="{0104B204-423E-4780-A612-90BDE2D5AB66}" destId="{9AF8D646-ED20-430C-9D07-511A12258101}" srcOrd="0" destOrd="0" presId="urn:microsoft.com/office/officeart/2005/8/layout/lProcess1"/>
    <dgm:cxn modelId="{301202B9-51E9-4F14-A2E0-71D95ACFB5D8}" type="presOf" srcId="{8FEE9066-258F-4B50-BD09-5D6215A28286}" destId="{F8DD4092-9B4E-4D5C-BD6F-A0098B3B9F5B}" srcOrd="0" destOrd="0" presId="urn:microsoft.com/office/officeart/2005/8/layout/lProcess1"/>
    <dgm:cxn modelId="{B9F580D4-9C89-4DE3-BBFB-31DE2C8A2E34}" type="presOf" srcId="{8E49FE9A-B9A8-45FD-B4A6-0757D1212FC6}" destId="{D457CC13-E439-4F44-BBC2-A9F8EBCC3D59}" srcOrd="0" destOrd="0" presId="urn:microsoft.com/office/officeart/2005/8/layout/lProcess1"/>
    <dgm:cxn modelId="{5B9876DB-995D-42E2-9BB3-092CADF34974}" srcId="{B6BC4093-19AB-46E2-B598-553A86E929DE}" destId="{1A5C179C-2A77-495E-9168-744F14A08B89}" srcOrd="0" destOrd="0" parTransId="{DC727F53-7478-4521-A540-A0DB122A43AE}" sibTransId="{3C43344C-9CA3-4622-A186-86F7E443CF27}"/>
    <dgm:cxn modelId="{2AA946E1-CEEF-4E76-ADCF-33C0CD803700}" type="presOf" srcId="{3C43344C-9CA3-4622-A186-86F7E443CF27}" destId="{3F53C2EF-27F5-4211-AFC5-D219278AC6DA}" srcOrd="0" destOrd="0" presId="urn:microsoft.com/office/officeart/2005/8/layout/lProcess1"/>
    <dgm:cxn modelId="{9A47A9E6-E25B-440D-BF89-7FF746762700}" srcId="{0BDAEC1E-97AD-4319-ABFD-4F9A2E741ED9}" destId="{B6BC4093-19AB-46E2-B598-553A86E929DE}" srcOrd="2" destOrd="0" parTransId="{7E64681C-BA7B-4E29-B8DD-E9CB4D62F997}" sibTransId="{36FAE107-34A4-49F5-8A84-C95CEDA40053}"/>
    <dgm:cxn modelId="{FD100FEF-57C8-490C-87F9-29D2B5246718}" type="presOf" srcId="{7DED9A36-1885-4CFF-8280-60CD94C2DCB1}" destId="{1D211928-063D-45EA-BC0C-E3A5BDD24495}" srcOrd="0" destOrd="0" presId="urn:microsoft.com/office/officeart/2005/8/layout/lProcess1"/>
    <dgm:cxn modelId="{9D431FF7-4C87-4A73-BB95-E19DA62E3671}" type="presOf" srcId="{C5D0C58F-A6B0-41DE-909D-B03B774B5BF5}" destId="{A2163C52-8265-4F1C-8D43-355CBBE8C517}" srcOrd="0" destOrd="0" presId="urn:microsoft.com/office/officeart/2005/8/layout/lProcess1"/>
    <dgm:cxn modelId="{166469FB-675D-4959-857B-A8E26C0A2B12}" type="presOf" srcId="{1A5C179C-2A77-495E-9168-744F14A08B89}" destId="{36CBCD7B-8A3E-40D4-AFFA-79AD9EA47C80}" srcOrd="0" destOrd="0" presId="urn:microsoft.com/office/officeart/2005/8/layout/lProcess1"/>
    <dgm:cxn modelId="{BDA947FF-5213-4E19-9E06-1B476850D502}" type="presOf" srcId="{DCA9EC5C-7D28-44B0-84F3-99130C1D48FC}" destId="{DC1F9398-F461-4952-9AA2-A39C98E41A3F}" srcOrd="0" destOrd="0" presId="urn:microsoft.com/office/officeart/2005/8/layout/lProcess1"/>
    <dgm:cxn modelId="{74325016-8A4B-4247-A5F6-5BB4C84CE3E1}" type="presParOf" srcId="{EE39A7AF-095B-42E9-8A03-1BB87FEFCFF8}" destId="{EFFCCA7E-C9F9-4A15-8FBF-0CF563CC5E41}" srcOrd="0" destOrd="0" presId="urn:microsoft.com/office/officeart/2005/8/layout/lProcess1"/>
    <dgm:cxn modelId="{ACC9D9C5-2A5E-4062-A50F-6511C28C092E}" type="presParOf" srcId="{EFFCCA7E-C9F9-4A15-8FBF-0CF563CC5E41}" destId="{A2163C52-8265-4F1C-8D43-355CBBE8C517}" srcOrd="0" destOrd="0" presId="urn:microsoft.com/office/officeart/2005/8/layout/lProcess1"/>
    <dgm:cxn modelId="{C960D04E-30CF-4FDE-A036-7A295FB50473}" type="presParOf" srcId="{EFFCCA7E-C9F9-4A15-8FBF-0CF563CC5E41}" destId="{9AF8D646-ED20-430C-9D07-511A12258101}" srcOrd="1" destOrd="0" presId="urn:microsoft.com/office/officeart/2005/8/layout/lProcess1"/>
    <dgm:cxn modelId="{25FD8DD1-17CF-4106-9795-AD1688EB57E1}" type="presParOf" srcId="{EFFCCA7E-C9F9-4A15-8FBF-0CF563CC5E41}" destId="{137C6B39-7F13-4309-A2A4-4738D79E0E6E}" srcOrd="2" destOrd="0" presId="urn:microsoft.com/office/officeart/2005/8/layout/lProcess1"/>
    <dgm:cxn modelId="{29F1F1F8-0923-4FFF-A50A-A3B6364DBD3A}" type="presParOf" srcId="{EFFCCA7E-C9F9-4A15-8FBF-0CF563CC5E41}" destId="{1D211928-063D-45EA-BC0C-E3A5BDD24495}" srcOrd="3" destOrd="0" presId="urn:microsoft.com/office/officeart/2005/8/layout/lProcess1"/>
    <dgm:cxn modelId="{24F0DA2C-BE35-4997-BD2F-325159242E5E}" type="presParOf" srcId="{EFFCCA7E-C9F9-4A15-8FBF-0CF563CC5E41}" destId="{A8ECB2E6-5699-4477-AEE3-38A49D06116A}" srcOrd="4" destOrd="0" presId="urn:microsoft.com/office/officeart/2005/8/layout/lProcess1"/>
    <dgm:cxn modelId="{B0E0A64B-164B-4068-ADF6-F12A87ADD28A}" type="presParOf" srcId="{EFFCCA7E-C9F9-4A15-8FBF-0CF563CC5E41}" destId="{9488BCE5-2D62-4B97-9262-EB6EA37CA2D1}" srcOrd="5" destOrd="0" presId="urn:microsoft.com/office/officeart/2005/8/layout/lProcess1"/>
    <dgm:cxn modelId="{3956989B-E6D0-4B1F-811A-30859570E6B6}" type="presParOf" srcId="{EFFCCA7E-C9F9-4A15-8FBF-0CF563CC5E41}" destId="{6BB59706-26AB-44F6-BA5F-82D4DF243F5B}" srcOrd="6" destOrd="0" presId="urn:microsoft.com/office/officeart/2005/8/layout/lProcess1"/>
    <dgm:cxn modelId="{C15BA3B6-1A3D-4069-8C1E-7EAFF213C6E1}" type="presParOf" srcId="{EE39A7AF-095B-42E9-8A03-1BB87FEFCFF8}" destId="{9E21E408-5D27-4979-88A9-63D126E8F839}" srcOrd="1" destOrd="0" presId="urn:microsoft.com/office/officeart/2005/8/layout/lProcess1"/>
    <dgm:cxn modelId="{6D73C6C7-A815-4E5F-A97A-38E24850E888}" type="presParOf" srcId="{EE39A7AF-095B-42E9-8A03-1BB87FEFCFF8}" destId="{9B0C0FEF-78DA-4D83-AA99-297E767B8E87}" srcOrd="2" destOrd="0" presId="urn:microsoft.com/office/officeart/2005/8/layout/lProcess1"/>
    <dgm:cxn modelId="{5983A37F-7829-4044-9237-0B4BCCA088C9}" type="presParOf" srcId="{9B0C0FEF-78DA-4D83-AA99-297E767B8E87}" destId="{5D8DD056-966B-402C-A0D3-A62F587B631B}" srcOrd="0" destOrd="0" presId="urn:microsoft.com/office/officeart/2005/8/layout/lProcess1"/>
    <dgm:cxn modelId="{0E149D7A-5E83-48F4-9F66-7DBB00344DE8}" type="presParOf" srcId="{9B0C0FEF-78DA-4D83-AA99-297E767B8E87}" destId="{8A11FAC4-CBB4-4AB6-8B6F-945DA59EBE6E}" srcOrd="1" destOrd="0" presId="urn:microsoft.com/office/officeart/2005/8/layout/lProcess1"/>
    <dgm:cxn modelId="{0A7369C4-3AF1-42DA-B43F-3658CE385B7C}" type="presParOf" srcId="{9B0C0FEF-78DA-4D83-AA99-297E767B8E87}" destId="{F09F984B-7613-41C1-8064-830EC3312CD1}" srcOrd="2" destOrd="0" presId="urn:microsoft.com/office/officeart/2005/8/layout/lProcess1"/>
    <dgm:cxn modelId="{6412E2A2-D0FC-4A6C-86AF-F86AC2AEE4D9}" type="presParOf" srcId="{9B0C0FEF-78DA-4D83-AA99-297E767B8E87}" destId="{D457CC13-E439-4F44-BBC2-A9F8EBCC3D59}" srcOrd="3" destOrd="0" presId="urn:microsoft.com/office/officeart/2005/8/layout/lProcess1"/>
    <dgm:cxn modelId="{A539289C-A185-4D35-86BE-F8DFA746EED9}" type="presParOf" srcId="{9B0C0FEF-78DA-4D83-AA99-297E767B8E87}" destId="{8F8123DE-FAC8-4C14-AD27-7F7170C0E318}" srcOrd="4" destOrd="0" presId="urn:microsoft.com/office/officeart/2005/8/layout/lProcess1"/>
    <dgm:cxn modelId="{244B7E8E-CB3E-4CBF-A0E3-226856D89DC9}" type="presParOf" srcId="{9B0C0FEF-78DA-4D83-AA99-297E767B8E87}" destId="{E743649A-1EAE-4CE2-A1F4-A7CE6BC0B1C7}" srcOrd="5" destOrd="0" presId="urn:microsoft.com/office/officeart/2005/8/layout/lProcess1"/>
    <dgm:cxn modelId="{7C3A1EC3-E612-425B-89C2-1B1D8A56ED79}" type="presParOf" srcId="{9B0C0FEF-78DA-4D83-AA99-297E767B8E87}" destId="{DC1F9398-F461-4952-9AA2-A39C98E41A3F}" srcOrd="6" destOrd="0" presId="urn:microsoft.com/office/officeart/2005/8/layout/lProcess1"/>
    <dgm:cxn modelId="{154EE626-79BB-4174-A85D-10D225A27C9E}" type="presParOf" srcId="{EE39A7AF-095B-42E9-8A03-1BB87FEFCFF8}" destId="{B87D1380-0FAB-40E5-A8A9-7AAAAE4A4BA2}" srcOrd="3" destOrd="0" presId="urn:microsoft.com/office/officeart/2005/8/layout/lProcess1"/>
    <dgm:cxn modelId="{B24FA703-97D2-41A7-84F5-0423AD61365C}" type="presParOf" srcId="{EE39A7AF-095B-42E9-8A03-1BB87FEFCFF8}" destId="{48F6AA2F-0043-4658-B696-0570E1EBCE28}" srcOrd="4" destOrd="0" presId="urn:microsoft.com/office/officeart/2005/8/layout/lProcess1"/>
    <dgm:cxn modelId="{007C49BD-725F-4017-985F-9FAA194DC94E}" type="presParOf" srcId="{48F6AA2F-0043-4658-B696-0570E1EBCE28}" destId="{21EAA848-5698-4CED-BC9F-A504028EF926}" srcOrd="0" destOrd="0" presId="urn:microsoft.com/office/officeart/2005/8/layout/lProcess1"/>
    <dgm:cxn modelId="{66556C3F-E442-431D-8F33-D57B99E81987}" type="presParOf" srcId="{48F6AA2F-0043-4658-B696-0570E1EBCE28}" destId="{9757EA26-BE94-4092-A1FE-F46D7FB8BB2E}" srcOrd="1" destOrd="0" presId="urn:microsoft.com/office/officeart/2005/8/layout/lProcess1"/>
    <dgm:cxn modelId="{7E5EDFA5-4F3A-4B64-B04E-F9B0CA0A7E8D}" type="presParOf" srcId="{48F6AA2F-0043-4658-B696-0570E1EBCE28}" destId="{36CBCD7B-8A3E-40D4-AFFA-79AD9EA47C80}" srcOrd="2" destOrd="0" presId="urn:microsoft.com/office/officeart/2005/8/layout/lProcess1"/>
    <dgm:cxn modelId="{B2D6054A-7970-4D8F-BCA6-503E44D30484}" type="presParOf" srcId="{48F6AA2F-0043-4658-B696-0570E1EBCE28}" destId="{3F53C2EF-27F5-4211-AFC5-D219278AC6DA}" srcOrd="3" destOrd="0" presId="urn:microsoft.com/office/officeart/2005/8/layout/lProcess1"/>
    <dgm:cxn modelId="{17B31884-0482-43F2-9407-9142075A92D4}" type="presParOf" srcId="{48F6AA2F-0043-4658-B696-0570E1EBCE28}" destId="{44B14B84-5F53-40C9-9A03-416C2C255744}" srcOrd="4" destOrd="0" presId="urn:microsoft.com/office/officeart/2005/8/layout/lProcess1"/>
    <dgm:cxn modelId="{8679F203-0D41-4412-8968-9EFC280990FD}" type="presParOf" srcId="{48F6AA2F-0043-4658-B696-0570E1EBCE28}" destId="{F8DD4092-9B4E-4D5C-BD6F-A0098B3B9F5B}" srcOrd="5" destOrd="0" presId="urn:microsoft.com/office/officeart/2005/8/layout/lProcess1"/>
    <dgm:cxn modelId="{14EED06B-3898-42EF-82F0-B31E86DD1032}" type="presParOf" srcId="{48F6AA2F-0043-4658-B696-0570E1EBCE28}" destId="{D048701D-6E27-42E2-9B3D-292612C87DEB}"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BEF4FA-8702-4833-BD7F-35B4F8E6B6E7}" type="doc">
      <dgm:prSet loTypeId="urn:microsoft.com/office/officeart/2005/8/layout/process5" loCatId="process" qsTypeId="urn:microsoft.com/office/officeart/2005/8/quickstyle/simple2" qsCatId="simple" csTypeId="urn:microsoft.com/office/officeart/2005/8/colors/colorful2" csCatId="colorful" phldr="1"/>
      <dgm:spPr/>
      <dgm:t>
        <a:bodyPr/>
        <a:lstStyle/>
        <a:p>
          <a:endParaRPr lang="zh-CN" altLang="en-US"/>
        </a:p>
      </dgm:t>
    </dgm:pt>
    <dgm:pt modelId="{AE6E2DBF-9CA7-4E3C-BDF7-B1D5E29C8838}">
      <dgm:prSet phldrT="[文本]" custT="1"/>
      <dgm:spPr/>
      <dgm:t>
        <a:bodyPr/>
        <a:lstStyle/>
        <a:p>
          <a:r>
            <a:rPr lang="en-US" altLang="zh-CN" sz="2400" b="1" dirty="0"/>
            <a:t>shut the lid of the chest</a:t>
          </a:r>
          <a:endParaRPr lang="zh-CN" altLang="en-US" sz="2400" b="1" dirty="0"/>
        </a:p>
      </dgm:t>
    </dgm:pt>
    <dgm:pt modelId="{EECC5808-1D3F-43DC-BDAB-A151901245D4}" type="parTrans" cxnId="{8D94E82C-BB70-48D0-AB20-5C94983C0230}">
      <dgm:prSet/>
      <dgm:spPr/>
      <dgm:t>
        <a:bodyPr/>
        <a:lstStyle/>
        <a:p>
          <a:endParaRPr lang="zh-CN" altLang="en-US"/>
        </a:p>
      </dgm:t>
    </dgm:pt>
    <dgm:pt modelId="{AA7BF554-20F6-49BF-94BE-8A3BAB8758DE}" type="sibTrans" cxnId="{8D94E82C-BB70-48D0-AB20-5C94983C0230}">
      <dgm:prSet/>
      <dgm:spPr/>
      <dgm:t>
        <a:bodyPr/>
        <a:lstStyle/>
        <a:p>
          <a:endParaRPr lang="zh-CN" altLang="en-US"/>
        </a:p>
      </dgm:t>
    </dgm:pt>
    <dgm:pt modelId="{EF3381EC-2A33-4A19-AEF2-5DE2DCCE0CF0}">
      <dgm:prSet phldrT="[文本]" custT="1"/>
      <dgm:spPr/>
      <dgm:t>
        <a:bodyPr/>
        <a:lstStyle/>
        <a:p>
          <a:r>
            <a:rPr lang="en-US" altLang="zh-CN" sz="2400" b="1" dirty="0"/>
            <a:t>told the genie something valuable was inside</a:t>
          </a:r>
          <a:endParaRPr lang="zh-CN" altLang="en-US" sz="2400" b="1" dirty="0"/>
        </a:p>
      </dgm:t>
    </dgm:pt>
    <dgm:pt modelId="{B0DA3B66-84A9-4FC0-9B1C-07DEAC9BF2CE}" type="parTrans" cxnId="{8CA02288-F487-49FF-850A-E099FB6D4A70}">
      <dgm:prSet/>
      <dgm:spPr/>
      <dgm:t>
        <a:bodyPr/>
        <a:lstStyle/>
        <a:p>
          <a:endParaRPr lang="zh-CN" altLang="en-US"/>
        </a:p>
      </dgm:t>
    </dgm:pt>
    <dgm:pt modelId="{C153FE83-2FCF-4CE6-8D12-0E34B09352BB}" type="sibTrans" cxnId="{8CA02288-F487-49FF-850A-E099FB6D4A70}">
      <dgm:prSet/>
      <dgm:spPr/>
      <dgm:t>
        <a:bodyPr/>
        <a:lstStyle/>
        <a:p>
          <a:endParaRPr lang="zh-CN" altLang="en-US"/>
        </a:p>
      </dgm:t>
    </dgm:pt>
    <dgm:pt modelId="{D71A550F-0A0F-420E-8739-9C88E3118496}">
      <dgm:prSet phldrT="[文本]" custT="1"/>
      <dgm:spPr/>
      <dgm:t>
        <a:bodyPr/>
        <a:lstStyle/>
        <a:p>
          <a:r>
            <a:rPr lang="en-US" altLang="zh-CN" sz="2400" b="1" dirty="0"/>
            <a:t>pushed the genie into the chest</a:t>
          </a:r>
          <a:endParaRPr lang="zh-CN" altLang="en-US" sz="2400" b="1" dirty="0"/>
        </a:p>
      </dgm:t>
    </dgm:pt>
    <dgm:pt modelId="{10B2B5F0-1CDD-4FA9-B1D9-554268FB60B4}" type="parTrans" cxnId="{41FA4241-4CA9-4104-A52F-A0C9AEF641EB}">
      <dgm:prSet/>
      <dgm:spPr/>
      <dgm:t>
        <a:bodyPr/>
        <a:lstStyle/>
        <a:p>
          <a:endParaRPr lang="zh-CN" altLang="en-US"/>
        </a:p>
      </dgm:t>
    </dgm:pt>
    <dgm:pt modelId="{9541E85B-FC42-49E0-8C4B-91E4AC918FE8}" type="sibTrans" cxnId="{41FA4241-4CA9-4104-A52F-A0C9AEF641EB}">
      <dgm:prSet/>
      <dgm:spPr/>
      <dgm:t>
        <a:bodyPr/>
        <a:lstStyle/>
        <a:p>
          <a:endParaRPr lang="zh-CN" altLang="en-US"/>
        </a:p>
      </dgm:t>
    </dgm:pt>
    <dgm:pt modelId="{278E1AF6-D6F5-40E6-A76D-76144E25DB8F}">
      <dgm:prSet phldrT="[文本]" custT="1"/>
      <dgm:spPr/>
      <dgm:t>
        <a:bodyPr/>
        <a:lstStyle/>
        <a:p>
          <a:r>
            <a:rPr lang="en-US" altLang="zh-CN" sz="2400" b="1" dirty="0"/>
            <a:t>locked the chest</a:t>
          </a:r>
          <a:endParaRPr lang="zh-CN" altLang="en-US" sz="2400" b="1" dirty="0"/>
        </a:p>
      </dgm:t>
    </dgm:pt>
    <dgm:pt modelId="{21F66754-C04C-450E-B53C-360CFC03E26A}" type="parTrans" cxnId="{E0F70260-1F25-4343-B218-15B81738C517}">
      <dgm:prSet/>
      <dgm:spPr/>
      <dgm:t>
        <a:bodyPr/>
        <a:lstStyle/>
        <a:p>
          <a:endParaRPr lang="zh-CN" altLang="en-US"/>
        </a:p>
      </dgm:t>
    </dgm:pt>
    <dgm:pt modelId="{60A464BB-CE41-4C34-8585-C4C68D4A287C}" type="sibTrans" cxnId="{E0F70260-1F25-4343-B218-15B81738C517}">
      <dgm:prSet/>
      <dgm:spPr/>
      <dgm:t>
        <a:bodyPr/>
        <a:lstStyle/>
        <a:p>
          <a:endParaRPr lang="zh-CN" altLang="en-US"/>
        </a:p>
      </dgm:t>
    </dgm:pt>
    <dgm:pt modelId="{1544F9AF-F0D4-4C4A-894D-5AC5B2A06386}">
      <dgm:prSet phldrT="[文本]" custT="1"/>
      <dgm:spPr/>
      <dgm:t>
        <a:bodyPr/>
        <a:lstStyle/>
        <a:p>
          <a:r>
            <a:rPr lang="en-US" altLang="zh-CN" sz="2400" b="1" dirty="0"/>
            <a:t>held the bottle over the keyhole</a:t>
          </a:r>
          <a:endParaRPr lang="zh-CN" altLang="en-US" sz="2400" b="1" dirty="0"/>
        </a:p>
      </dgm:t>
    </dgm:pt>
    <dgm:pt modelId="{7AA61B36-41FF-4767-9177-2E93FEB0421B}" type="parTrans" cxnId="{79FAD2AD-7517-47FE-8610-45D341EBE2AE}">
      <dgm:prSet/>
      <dgm:spPr/>
      <dgm:t>
        <a:bodyPr/>
        <a:lstStyle/>
        <a:p>
          <a:endParaRPr lang="zh-CN" altLang="en-US"/>
        </a:p>
      </dgm:t>
    </dgm:pt>
    <dgm:pt modelId="{B8A51043-0284-4C1A-9374-FD8956DD0448}" type="sibTrans" cxnId="{79FAD2AD-7517-47FE-8610-45D341EBE2AE}">
      <dgm:prSet/>
      <dgm:spPr/>
      <dgm:t>
        <a:bodyPr/>
        <a:lstStyle/>
        <a:p>
          <a:endParaRPr lang="zh-CN" altLang="en-US"/>
        </a:p>
      </dgm:t>
    </dgm:pt>
    <dgm:pt modelId="{9E837FF2-7535-4767-AF9E-EA47533189B4}">
      <dgm:prSet phldrT="[文本]" custT="1"/>
      <dgm:spPr/>
      <dgm:t>
        <a:bodyPr/>
        <a:lstStyle/>
        <a:p>
          <a:r>
            <a:rPr lang="en-US" altLang="zh-CN" sz="2400" b="1" dirty="0"/>
            <a:t>let the genie slide into the bottle</a:t>
          </a:r>
          <a:endParaRPr lang="zh-CN" altLang="en-US" sz="2400" b="1" dirty="0"/>
        </a:p>
      </dgm:t>
    </dgm:pt>
    <dgm:pt modelId="{4F639ACA-80B4-4989-B43D-3DCBD7A8C5E4}" type="parTrans" cxnId="{61255E73-71EF-48BB-9F68-DD32667FDA16}">
      <dgm:prSet/>
      <dgm:spPr/>
      <dgm:t>
        <a:bodyPr/>
        <a:lstStyle/>
        <a:p>
          <a:endParaRPr lang="zh-CN" altLang="en-US"/>
        </a:p>
      </dgm:t>
    </dgm:pt>
    <dgm:pt modelId="{0752B0E1-1B34-4C56-947F-F32D85AF797F}" type="sibTrans" cxnId="{61255E73-71EF-48BB-9F68-DD32667FDA16}">
      <dgm:prSet/>
      <dgm:spPr/>
      <dgm:t>
        <a:bodyPr/>
        <a:lstStyle/>
        <a:p>
          <a:endParaRPr lang="zh-CN" altLang="en-US"/>
        </a:p>
      </dgm:t>
    </dgm:pt>
    <dgm:pt modelId="{3799C502-0DC7-458C-B441-4102895C4CA9}" type="pres">
      <dgm:prSet presAssocID="{FDBEF4FA-8702-4833-BD7F-35B4F8E6B6E7}" presName="diagram" presStyleCnt="0">
        <dgm:presLayoutVars>
          <dgm:dir/>
          <dgm:resizeHandles val="exact"/>
        </dgm:presLayoutVars>
      </dgm:prSet>
      <dgm:spPr/>
    </dgm:pt>
    <dgm:pt modelId="{0D77B5B3-EE4E-4F02-BA69-4144D7D0F87B}" type="pres">
      <dgm:prSet presAssocID="{AE6E2DBF-9CA7-4E3C-BDF7-B1D5E29C8838}" presName="node" presStyleLbl="node1" presStyleIdx="0" presStyleCnt="6">
        <dgm:presLayoutVars>
          <dgm:bulletEnabled val="1"/>
        </dgm:presLayoutVars>
      </dgm:prSet>
      <dgm:spPr/>
    </dgm:pt>
    <dgm:pt modelId="{8E094380-41D2-4170-8AC4-E713A2CBAEDB}" type="pres">
      <dgm:prSet presAssocID="{AA7BF554-20F6-49BF-94BE-8A3BAB8758DE}" presName="sibTrans" presStyleLbl="sibTrans2D1" presStyleIdx="0" presStyleCnt="5"/>
      <dgm:spPr/>
    </dgm:pt>
    <dgm:pt modelId="{6A91DC7F-7549-44B5-86A7-9F01BF827A6F}" type="pres">
      <dgm:prSet presAssocID="{AA7BF554-20F6-49BF-94BE-8A3BAB8758DE}" presName="connectorText" presStyleLbl="sibTrans2D1" presStyleIdx="0" presStyleCnt="5"/>
      <dgm:spPr/>
    </dgm:pt>
    <dgm:pt modelId="{1D60AE8E-EF15-4E72-9C77-68ED4B8C1984}" type="pres">
      <dgm:prSet presAssocID="{EF3381EC-2A33-4A19-AEF2-5DE2DCCE0CF0}" presName="node" presStyleLbl="node1" presStyleIdx="1" presStyleCnt="6">
        <dgm:presLayoutVars>
          <dgm:bulletEnabled val="1"/>
        </dgm:presLayoutVars>
      </dgm:prSet>
      <dgm:spPr/>
    </dgm:pt>
    <dgm:pt modelId="{5319A2E4-BA1D-4198-BEF3-50E20D13270F}" type="pres">
      <dgm:prSet presAssocID="{C153FE83-2FCF-4CE6-8D12-0E34B09352BB}" presName="sibTrans" presStyleLbl="sibTrans2D1" presStyleIdx="1" presStyleCnt="5"/>
      <dgm:spPr/>
    </dgm:pt>
    <dgm:pt modelId="{CFB5FB2A-B356-40EA-B5CD-FC43D0D6E80E}" type="pres">
      <dgm:prSet presAssocID="{C153FE83-2FCF-4CE6-8D12-0E34B09352BB}" presName="connectorText" presStyleLbl="sibTrans2D1" presStyleIdx="1" presStyleCnt="5"/>
      <dgm:spPr/>
    </dgm:pt>
    <dgm:pt modelId="{896B171A-7069-43C2-844C-5E58E26542B2}" type="pres">
      <dgm:prSet presAssocID="{D71A550F-0A0F-420E-8739-9C88E3118496}" presName="node" presStyleLbl="node1" presStyleIdx="2" presStyleCnt="6">
        <dgm:presLayoutVars>
          <dgm:bulletEnabled val="1"/>
        </dgm:presLayoutVars>
      </dgm:prSet>
      <dgm:spPr/>
    </dgm:pt>
    <dgm:pt modelId="{FD12F619-4EE1-4BD9-9BBA-11B41370B664}" type="pres">
      <dgm:prSet presAssocID="{9541E85B-FC42-49E0-8C4B-91E4AC918FE8}" presName="sibTrans" presStyleLbl="sibTrans2D1" presStyleIdx="2" presStyleCnt="5"/>
      <dgm:spPr/>
    </dgm:pt>
    <dgm:pt modelId="{C625C1DF-15F4-422E-BE03-B070A91C8BDF}" type="pres">
      <dgm:prSet presAssocID="{9541E85B-FC42-49E0-8C4B-91E4AC918FE8}" presName="connectorText" presStyleLbl="sibTrans2D1" presStyleIdx="2" presStyleCnt="5"/>
      <dgm:spPr/>
    </dgm:pt>
    <dgm:pt modelId="{AE6B06E6-276D-4F2E-9C94-F9B657CF8659}" type="pres">
      <dgm:prSet presAssocID="{278E1AF6-D6F5-40E6-A76D-76144E25DB8F}" presName="node" presStyleLbl="node1" presStyleIdx="3" presStyleCnt="6">
        <dgm:presLayoutVars>
          <dgm:bulletEnabled val="1"/>
        </dgm:presLayoutVars>
      </dgm:prSet>
      <dgm:spPr/>
    </dgm:pt>
    <dgm:pt modelId="{926EEC99-AFB0-42C5-A9DE-CB620E146764}" type="pres">
      <dgm:prSet presAssocID="{60A464BB-CE41-4C34-8585-C4C68D4A287C}" presName="sibTrans" presStyleLbl="sibTrans2D1" presStyleIdx="3" presStyleCnt="5"/>
      <dgm:spPr/>
    </dgm:pt>
    <dgm:pt modelId="{DBA24AFE-282E-42FB-95CB-129BF0BF4547}" type="pres">
      <dgm:prSet presAssocID="{60A464BB-CE41-4C34-8585-C4C68D4A287C}" presName="connectorText" presStyleLbl="sibTrans2D1" presStyleIdx="3" presStyleCnt="5"/>
      <dgm:spPr/>
    </dgm:pt>
    <dgm:pt modelId="{6D74BEF8-0326-432D-ADA5-D9F6AD4FEE26}" type="pres">
      <dgm:prSet presAssocID="{1544F9AF-F0D4-4C4A-894D-5AC5B2A06386}" presName="node" presStyleLbl="node1" presStyleIdx="4" presStyleCnt="6">
        <dgm:presLayoutVars>
          <dgm:bulletEnabled val="1"/>
        </dgm:presLayoutVars>
      </dgm:prSet>
      <dgm:spPr/>
    </dgm:pt>
    <dgm:pt modelId="{3AC3FC3D-7939-47A0-8607-A945033A1F0F}" type="pres">
      <dgm:prSet presAssocID="{B8A51043-0284-4C1A-9374-FD8956DD0448}" presName="sibTrans" presStyleLbl="sibTrans2D1" presStyleIdx="4" presStyleCnt="5"/>
      <dgm:spPr/>
    </dgm:pt>
    <dgm:pt modelId="{465C41C5-F648-4D7C-BB99-A0D0F25D32E0}" type="pres">
      <dgm:prSet presAssocID="{B8A51043-0284-4C1A-9374-FD8956DD0448}" presName="connectorText" presStyleLbl="sibTrans2D1" presStyleIdx="4" presStyleCnt="5"/>
      <dgm:spPr/>
    </dgm:pt>
    <dgm:pt modelId="{DBA968A7-682E-492A-A793-0F62E4077123}" type="pres">
      <dgm:prSet presAssocID="{9E837FF2-7535-4767-AF9E-EA47533189B4}" presName="node" presStyleLbl="node1" presStyleIdx="5" presStyleCnt="6">
        <dgm:presLayoutVars>
          <dgm:bulletEnabled val="1"/>
        </dgm:presLayoutVars>
      </dgm:prSet>
      <dgm:spPr/>
    </dgm:pt>
  </dgm:ptLst>
  <dgm:cxnLst>
    <dgm:cxn modelId="{9E20231B-8E56-4083-BE52-6DEB953BCFE3}" type="presOf" srcId="{B8A51043-0284-4C1A-9374-FD8956DD0448}" destId="{465C41C5-F648-4D7C-BB99-A0D0F25D32E0}" srcOrd="1" destOrd="0" presId="urn:microsoft.com/office/officeart/2005/8/layout/process5"/>
    <dgm:cxn modelId="{113E0B27-8ADA-4001-B670-4CBFDE93CAC7}" type="presOf" srcId="{B8A51043-0284-4C1A-9374-FD8956DD0448}" destId="{3AC3FC3D-7939-47A0-8607-A945033A1F0F}" srcOrd="0" destOrd="0" presId="urn:microsoft.com/office/officeart/2005/8/layout/process5"/>
    <dgm:cxn modelId="{FC1B6528-BB89-413F-96CF-CB0F76C44AD2}" type="presOf" srcId="{AA7BF554-20F6-49BF-94BE-8A3BAB8758DE}" destId="{6A91DC7F-7549-44B5-86A7-9F01BF827A6F}" srcOrd="1" destOrd="0" presId="urn:microsoft.com/office/officeart/2005/8/layout/process5"/>
    <dgm:cxn modelId="{3077A42C-416F-4F09-958F-7E2561AB773A}" type="presOf" srcId="{1544F9AF-F0D4-4C4A-894D-5AC5B2A06386}" destId="{6D74BEF8-0326-432D-ADA5-D9F6AD4FEE26}" srcOrd="0" destOrd="0" presId="urn:microsoft.com/office/officeart/2005/8/layout/process5"/>
    <dgm:cxn modelId="{8D94E82C-BB70-48D0-AB20-5C94983C0230}" srcId="{FDBEF4FA-8702-4833-BD7F-35B4F8E6B6E7}" destId="{AE6E2DBF-9CA7-4E3C-BDF7-B1D5E29C8838}" srcOrd="0" destOrd="0" parTransId="{EECC5808-1D3F-43DC-BDAB-A151901245D4}" sibTransId="{AA7BF554-20F6-49BF-94BE-8A3BAB8758DE}"/>
    <dgm:cxn modelId="{BF2DEF2D-DB45-4A4C-918E-95292F0728E8}" type="presOf" srcId="{AA7BF554-20F6-49BF-94BE-8A3BAB8758DE}" destId="{8E094380-41D2-4170-8AC4-E713A2CBAEDB}" srcOrd="0" destOrd="0" presId="urn:microsoft.com/office/officeart/2005/8/layout/process5"/>
    <dgm:cxn modelId="{13613930-1039-4D6A-B7B9-8C0E62C06C30}" type="presOf" srcId="{D71A550F-0A0F-420E-8739-9C88E3118496}" destId="{896B171A-7069-43C2-844C-5E58E26542B2}" srcOrd="0" destOrd="0" presId="urn:microsoft.com/office/officeart/2005/8/layout/process5"/>
    <dgm:cxn modelId="{99F8DD32-715D-4D2D-883C-1AF885316337}" type="presOf" srcId="{FDBEF4FA-8702-4833-BD7F-35B4F8E6B6E7}" destId="{3799C502-0DC7-458C-B441-4102895C4CA9}" srcOrd="0" destOrd="0" presId="urn:microsoft.com/office/officeart/2005/8/layout/process5"/>
    <dgm:cxn modelId="{D33EFD3D-5A5F-41D3-9D1A-E21C53DB2732}" type="presOf" srcId="{9541E85B-FC42-49E0-8C4B-91E4AC918FE8}" destId="{FD12F619-4EE1-4BD9-9BBA-11B41370B664}" srcOrd="0" destOrd="0" presId="urn:microsoft.com/office/officeart/2005/8/layout/process5"/>
    <dgm:cxn modelId="{0C779340-2F98-4620-B881-C7C0DB603E4D}" type="presOf" srcId="{60A464BB-CE41-4C34-8585-C4C68D4A287C}" destId="{DBA24AFE-282E-42FB-95CB-129BF0BF4547}" srcOrd="1" destOrd="0" presId="urn:microsoft.com/office/officeart/2005/8/layout/process5"/>
    <dgm:cxn modelId="{E0F70260-1F25-4343-B218-15B81738C517}" srcId="{FDBEF4FA-8702-4833-BD7F-35B4F8E6B6E7}" destId="{278E1AF6-D6F5-40E6-A76D-76144E25DB8F}" srcOrd="3" destOrd="0" parTransId="{21F66754-C04C-450E-B53C-360CFC03E26A}" sibTransId="{60A464BB-CE41-4C34-8585-C4C68D4A287C}"/>
    <dgm:cxn modelId="{41FA4241-4CA9-4104-A52F-A0C9AEF641EB}" srcId="{FDBEF4FA-8702-4833-BD7F-35B4F8E6B6E7}" destId="{D71A550F-0A0F-420E-8739-9C88E3118496}" srcOrd="2" destOrd="0" parTransId="{10B2B5F0-1CDD-4FA9-B1D9-554268FB60B4}" sibTransId="{9541E85B-FC42-49E0-8C4B-91E4AC918FE8}"/>
    <dgm:cxn modelId="{6FF1EC42-4826-4991-9801-2101C29AEB13}" type="presOf" srcId="{C153FE83-2FCF-4CE6-8D12-0E34B09352BB}" destId="{CFB5FB2A-B356-40EA-B5CD-FC43D0D6E80E}" srcOrd="1" destOrd="0" presId="urn:microsoft.com/office/officeart/2005/8/layout/process5"/>
    <dgm:cxn modelId="{61255E73-71EF-48BB-9F68-DD32667FDA16}" srcId="{FDBEF4FA-8702-4833-BD7F-35B4F8E6B6E7}" destId="{9E837FF2-7535-4767-AF9E-EA47533189B4}" srcOrd="5" destOrd="0" parTransId="{4F639ACA-80B4-4989-B43D-3DCBD7A8C5E4}" sibTransId="{0752B0E1-1B34-4C56-947F-F32D85AF797F}"/>
    <dgm:cxn modelId="{F3A6CE7A-79F3-407B-AF46-3E80622E8099}" type="presOf" srcId="{9E837FF2-7535-4767-AF9E-EA47533189B4}" destId="{DBA968A7-682E-492A-A793-0F62E4077123}" srcOrd="0" destOrd="0" presId="urn:microsoft.com/office/officeart/2005/8/layout/process5"/>
    <dgm:cxn modelId="{8CA02288-F487-49FF-850A-E099FB6D4A70}" srcId="{FDBEF4FA-8702-4833-BD7F-35B4F8E6B6E7}" destId="{EF3381EC-2A33-4A19-AEF2-5DE2DCCE0CF0}" srcOrd="1" destOrd="0" parTransId="{B0DA3B66-84A9-4FC0-9B1C-07DEAC9BF2CE}" sibTransId="{C153FE83-2FCF-4CE6-8D12-0E34B09352BB}"/>
    <dgm:cxn modelId="{1BED28AD-DFC7-4E92-BCD0-33F081A7A49E}" type="presOf" srcId="{9541E85B-FC42-49E0-8C4B-91E4AC918FE8}" destId="{C625C1DF-15F4-422E-BE03-B070A91C8BDF}" srcOrd="1" destOrd="0" presId="urn:microsoft.com/office/officeart/2005/8/layout/process5"/>
    <dgm:cxn modelId="{822B68AD-071C-4399-BC1A-92CAE8582EC6}" type="presOf" srcId="{60A464BB-CE41-4C34-8585-C4C68D4A287C}" destId="{926EEC99-AFB0-42C5-A9DE-CB620E146764}" srcOrd="0" destOrd="0" presId="urn:microsoft.com/office/officeart/2005/8/layout/process5"/>
    <dgm:cxn modelId="{79FAD2AD-7517-47FE-8610-45D341EBE2AE}" srcId="{FDBEF4FA-8702-4833-BD7F-35B4F8E6B6E7}" destId="{1544F9AF-F0D4-4C4A-894D-5AC5B2A06386}" srcOrd="4" destOrd="0" parTransId="{7AA61B36-41FF-4767-9177-2E93FEB0421B}" sibTransId="{B8A51043-0284-4C1A-9374-FD8956DD0448}"/>
    <dgm:cxn modelId="{D08DAADA-932D-4BA1-B324-B432F1DFE894}" type="presOf" srcId="{EF3381EC-2A33-4A19-AEF2-5DE2DCCE0CF0}" destId="{1D60AE8E-EF15-4E72-9C77-68ED4B8C1984}" srcOrd="0" destOrd="0" presId="urn:microsoft.com/office/officeart/2005/8/layout/process5"/>
    <dgm:cxn modelId="{997A86E6-742E-4EBC-9265-229245778BE9}" type="presOf" srcId="{278E1AF6-D6F5-40E6-A76D-76144E25DB8F}" destId="{AE6B06E6-276D-4F2E-9C94-F9B657CF8659}" srcOrd="0" destOrd="0" presId="urn:microsoft.com/office/officeart/2005/8/layout/process5"/>
    <dgm:cxn modelId="{8646B5E7-CA41-42A4-8A57-C7B033BEF494}" type="presOf" srcId="{C153FE83-2FCF-4CE6-8D12-0E34B09352BB}" destId="{5319A2E4-BA1D-4198-BEF3-50E20D13270F}" srcOrd="0" destOrd="0" presId="urn:microsoft.com/office/officeart/2005/8/layout/process5"/>
    <dgm:cxn modelId="{9BEBD5FC-8E27-49CE-9975-7C58DE94D97E}" type="presOf" srcId="{AE6E2DBF-9CA7-4E3C-BDF7-B1D5E29C8838}" destId="{0D77B5B3-EE4E-4F02-BA69-4144D7D0F87B}" srcOrd="0" destOrd="0" presId="urn:microsoft.com/office/officeart/2005/8/layout/process5"/>
    <dgm:cxn modelId="{25960870-2057-499C-A180-90D1D659EFA3}" type="presParOf" srcId="{3799C502-0DC7-458C-B441-4102895C4CA9}" destId="{0D77B5B3-EE4E-4F02-BA69-4144D7D0F87B}" srcOrd="0" destOrd="0" presId="urn:microsoft.com/office/officeart/2005/8/layout/process5"/>
    <dgm:cxn modelId="{0FC635AC-43E2-4C66-876A-C54CF7CA73F4}" type="presParOf" srcId="{3799C502-0DC7-458C-B441-4102895C4CA9}" destId="{8E094380-41D2-4170-8AC4-E713A2CBAEDB}" srcOrd="1" destOrd="0" presId="urn:microsoft.com/office/officeart/2005/8/layout/process5"/>
    <dgm:cxn modelId="{A7B6B50D-AD04-428D-BFC3-B2081C8492ED}" type="presParOf" srcId="{8E094380-41D2-4170-8AC4-E713A2CBAEDB}" destId="{6A91DC7F-7549-44B5-86A7-9F01BF827A6F}" srcOrd="0" destOrd="0" presId="urn:microsoft.com/office/officeart/2005/8/layout/process5"/>
    <dgm:cxn modelId="{6A283227-7207-4AB6-ADEE-949082134C1B}" type="presParOf" srcId="{3799C502-0DC7-458C-B441-4102895C4CA9}" destId="{1D60AE8E-EF15-4E72-9C77-68ED4B8C1984}" srcOrd="2" destOrd="0" presId="urn:microsoft.com/office/officeart/2005/8/layout/process5"/>
    <dgm:cxn modelId="{2F33A38F-A87B-4466-86A8-3ABC9DBE7E69}" type="presParOf" srcId="{3799C502-0DC7-458C-B441-4102895C4CA9}" destId="{5319A2E4-BA1D-4198-BEF3-50E20D13270F}" srcOrd="3" destOrd="0" presId="urn:microsoft.com/office/officeart/2005/8/layout/process5"/>
    <dgm:cxn modelId="{15BCD656-9C65-4A56-8F3C-D495AEA7E414}" type="presParOf" srcId="{5319A2E4-BA1D-4198-BEF3-50E20D13270F}" destId="{CFB5FB2A-B356-40EA-B5CD-FC43D0D6E80E}" srcOrd="0" destOrd="0" presId="urn:microsoft.com/office/officeart/2005/8/layout/process5"/>
    <dgm:cxn modelId="{531A4205-58FB-416A-AB40-318E2F93B556}" type="presParOf" srcId="{3799C502-0DC7-458C-B441-4102895C4CA9}" destId="{896B171A-7069-43C2-844C-5E58E26542B2}" srcOrd="4" destOrd="0" presId="urn:microsoft.com/office/officeart/2005/8/layout/process5"/>
    <dgm:cxn modelId="{6D81405A-4BE5-4404-9DC1-EF9C3FAD2A9B}" type="presParOf" srcId="{3799C502-0DC7-458C-B441-4102895C4CA9}" destId="{FD12F619-4EE1-4BD9-9BBA-11B41370B664}" srcOrd="5" destOrd="0" presId="urn:microsoft.com/office/officeart/2005/8/layout/process5"/>
    <dgm:cxn modelId="{0FBD0A1A-B45C-4FE1-AF90-FF831D53DA82}" type="presParOf" srcId="{FD12F619-4EE1-4BD9-9BBA-11B41370B664}" destId="{C625C1DF-15F4-422E-BE03-B070A91C8BDF}" srcOrd="0" destOrd="0" presId="urn:microsoft.com/office/officeart/2005/8/layout/process5"/>
    <dgm:cxn modelId="{3C8833D4-717F-4805-B2AF-BAB8904ECD0B}" type="presParOf" srcId="{3799C502-0DC7-458C-B441-4102895C4CA9}" destId="{AE6B06E6-276D-4F2E-9C94-F9B657CF8659}" srcOrd="6" destOrd="0" presId="urn:microsoft.com/office/officeart/2005/8/layout/process5"/>
    <dgm:cxn modelId="{3A0A157F-ADF1-4CA5-A4EC-A2A03783DC82}" type="presParOf" srcId="{3799C502-0DC7-458C-B441-4102895C4CA9}" destId="{926EEC99-AFB0-42C5-A9DE-CB620E146764}" srcOrd="7" destOrd="0" presId="urn:microsoft.com/office/officeart/2005/8/layout/process5"/>
    <dgm:cxn modelId="{89F33726-9452-4E60-93F9-71F324317AC7}" type="presParOf" srcId="{926EEC99-AFB0-42C5-A9DE-CB620E146764}" destId="{DBA24AFE-282E-42FB-95CB-129BF0BF4547}" srcOrd="0" destOrd="0" presId="urn:microsoft.com/office/officeart/2005/8/layout/process5"/>
    <dgm:cxn modelId="{59C981E9-CE3D-428C-B257-4D268CB3178E}" type="presParOf" srcId="{3799C502-0DC7-458C-B441-4102895C4CA9}" destId="{6D74BEF8-0326-432D-ADA5-D9F6AD4FEE26}" srcOrd="8" destOrd="0" presId="urn:microsoft.com/office/officeart/2005/8/layout/process5"/>
    <dgm:cxn modelId="{C213DDFC-1467-4E39-A5B2-B590410EA55B}" type="presParOf" srcId="{3799C502-0DC7-458C-B441-4102895C4CA9}" destId="{3AC3FC3D-7939-47A0-8607-A945033A1F0F}" srcOrd="9" destOrd="0" presId="urn:microsoft.com/office/officeart/2005/8/layout/process5"/>
    <dgm:cxn modelId="{FA53D64A-0497-401F-B095-D00C5B20AC60}" type="presParOf" srcId="{3AC3FC3D-7939-47A0-8607-A945033A1F0F}" destId="{465C41C5-F648-4D7C-BB99-A0D0F25D32E0}" srcOrd="0" destOrd="0" presId="urn:microsoft.com/office/officeart/2005/8/layout/process5"/>
    <dgm:cxn modelId="{C3A310CA-8F99-43C0-8921-5C45371D4461}" type="presParOf" srcId="{3799C502-0DC7-458C-B441-4102895C4CA9}" destId="{DBA968A7-682E-492A-A793-0F62E4077123}" srcOrd="10"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726DD-5326-4FEF-A208-5395BBCE52AA}">
      <dsp:nvSpPr>
        <dsp:cNvPr id="0" name=""/>
        <dsp:cNvSpPr/>
      </dsp:nvSpPr>
      <dsp:spPr>
        <a:xfrm>
          <a:off x="1854712" y="1048890"/>
          <a:ext cx="1227654" cy="846148"/>
        </a:xfrm>
        <a:prstGeom prst="ellipse">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solidFill>
                <a:schemeClr val="bg1"/>
              </a:solidFill>
            </a:rPr>
            <a:t>Story</a:t>
          </a:r>
          <a:endParaRPr lang="zh-CN" altLang="en-US" sz="2400" b="1" kern="1200" dirty="0">
            <a:solidFill>
              <a:schemeClr val="bg1"/>
            </a:solidFill>
          </a:endParaRPr>
        </a:p>
      </dsp:txBody>
      <dsp:txXfrm>
        <a:off x="2034498" y="1172806"/>
        <a:ext cx="868082" cy="598316"/>
      </dsp:txXfrm>
    </dsp:sp>
    <dsp:sp modelId="{5F91F3D1-ABDF-4200-9099-789D79A0812F}">
      <dsp:nvSpPr>
        <dsp:cNvPr id="0" name=""/>
        <dsp:cNvSpPr/>
      </dsp:nvSpPr>
      <dsp:spPr>
        <a:xfrm rot="16036518">
          <a:off x="2326348" y="932504"/>
          <a:ext cx="233035" cy="0"/>
        </a:xfrm>
        <a:custGeom>
          <a:avLst/>
          <a:gdLst/>
          <a:ahLst/>
          <a:cxnLst/>
          <a:rect l="0" t="0" r="0" b="0"/>
          <a:pathLst>
            <a:path>
              <a:moveTo>
                <a:pt x="0" y="0"/>
              </a:moveTo>
              <a:lnTo>
                <a:pt x="233035"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ED1827-C32D-4B9B-87FD-8F782BF1785D}">
      <dsp:nvSpPr>
        <dsp:cNvPr id="0" name=""/>
        <dsp:cNvSpPr/>
      </dsp:nvSpPr>
      <dsp:spPr>
        <a:xfrm>
          <a:off x="1491917" y="68260"/>
          <a:ext cx="1855228" cy="747857"/>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solidFill>
                <a:schemeClr val="tx1"/>
              </a:solidFill>
            </a:rPr>
            <a:t>Settings</a:t>
          </a:r>
          <a:endParaRPr lang="zh-CN" altLang="en-US" sz="2400" b="1" kern="1200" dirty="0">
            <a:solidFill>
              <a:schemeClr val="tx1"/>
            </a:solidFill>
          </a:endParaRPr>
        </a:p>
      </dsp:txBody>
      <dsp:txXfrm>
        <a:off x="1528424" y="104767"/>
        <a:ext cx="1782214" cy="674843"/>
      </dsp:txXfrm>
    </dsp:sp>
    <dsp:sp modelId="{2A8C7FB2-6A60-424D-A215-E4285DD6B36F}">
      <dsp:nvSpPr>
        <dsp:cNvPr id="0" name=""/>
        <dsp:cNvSpPr/>
      </dsp:nvSpPr>
      <dsp:spPr>
        <a:xfrm rot="2354572">
          <a:off x="2958915" y="1972382"/>
          <a:ext cx="244520" cy="0"/>
        </a:xfrm>
        <a:custGeom>
          <a:avLst/>
          <a:gdLst/>
          <a:ahLst/>
          <a:cxnLst/>
          <a:rect l="0" t="0" r="0" b="0"/>
          <a:pathLst>
            <a:path>
              <a:moveTo>
                <a:pt x="0" y="0"/>
              </a:moveTo>
              <a:lnTo>
                <a:pt x="244520"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669698-FC5B-462C-BB94-595D9A465854}">
      <dsp:nvSpPr>
        <dsp:cNvPr id="0" name=""/>
        <dsp:cNvSpPr/>
      </dsp:nvSpPr>
      <dsp:spPr>
        <a:xfrm>
          <a:off x="2706030" y="2049725"/>
          <a:ext cx="1855228" cy="747857"/>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solidFill>
                <a:schemeClr val="tx1"/>
              </a:solidFill>
            </a:rPr>
            <a:t>Plot</a:t>
          </a:r>
          <a:endParaRPr lang="zh-CN" altLang="en-US" sz="2400" b="1" kern="1200" dirty="0">
            <a:solidFill>
              <a:schemeClr val="tx1"/>
            </a:solidFill>
          </a:endParaRPr>
        </a:p>
      </dsp:txBody>
      <dsp:txXfrm>
        <a:off x="2742537" y="2086232"/>
        <a:ext cx="1782214" cy="674843"/>
      </dsp:txXfrm>
    </dsp:sp>
    <dsp:sp modelId="{EF6D2625-25F6-450F-93BE-E94286D7C779}">
      <dsp:nvSpPr>
        <dsp:cNvPr id="0" name=""/>
        <dsp:cNvSpPr/>
      </dsp:nvSpPr>
      <dsp:spPr>
        <a:xfrm rot="8567650">
          <a:off x="1702317" y="1965373"/>
          <a:ext cx="232633" cy="0"/>
        </a:xfrm>
        <a:custGeom>
          <a:avLst/>
          <a:gdLst/>
          <a:ahLst/>
          <a:cxnLst/>
          <a:rect l="0" t="0" r="0" b="0"/>
          <a:pathLst>
            <a:path>
              <a:moveTo>
                <a:pt x="0" y="0"/>
              </a:moveTo>
              <a:lnTo>
                <a:pt x="232633"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8561C2-B945-454D-BD45-9794FA65D781}">
      <dsp:nvSpPr>
        <dsp:cNvPr id="0" name=""/>
        <dsp:cNvSpPr/>
      </dsp:nvSpPr>
      <dsp:spPr>
        <a:xfrm>
          <a:off x="305849" y="2035708"/>
          <a:ext cx="1855228" cy="747857"/>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solidFill>
                <a:schemeClr val="tx1"/>
              </a:solidFill>
            </a:rPr>
            <a:t>Characters</a:t>
          </a:r>
          <a:endParaRPr lang="zh-CN" altLang="en-US" sz="2400" b="1" kern="1200" dirty="0">
            <a:solidFill>
              <a:schemeClr val="tx1"/>
            </a:solidFill>
          </a:endParaRPr>
        </a:p>
      </dsp:txBody>
      <dsp:txXfrm>
        <a:off x="342356" y="2072215"/>
        <a:ext cx="1782214" cy="674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0DF37-74F1-4E69-8C77-BB11EB226B5F}">
      <dsp:nvSpPr>
        <dsp:cNvPr id="0" name=""/>
        <dsp:cNvSpPr/>
      </dsp:nvSpPr>
      <dsp:spPr>
        <a:xfrm>
          <a:off x="104" y="505616"/>
          <a:ext cx="2331429" cy="617629"/>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Settings</a:t>
          </a:r>
          <a:endParaRPr lang="zh-CN" altLang="en-US" sz="2400" b="1" kern="1200" dirty="0"/>
        </a:p>
      </dsp:txBody>
      <dsp:txXfrm>
        <a:off x="308919" y="505616"/>
        <a:ext cx="1713800" cy="617629"/>
      </dsp:txXfrm>
    </dsp:sp>
    <dsp:sp modelId="{D1DB768D-B61A-4192-9ADB-814D7911B811}">
      <dsp:nvSpPr>
        <dsp:cNvPr id="0" name=""/>
        <dsp:cNvSpPr/>
      </dsp:nvSpPr>
      <dsp:spPr>
        <a:xfrm>
          <a:off x="2130804" y="558115"/>
          <a:ext cx="1281582" cy="512632"/>
        </a:xfrm>
        <a:prstGeom prst="chevron">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endParaRPr lang="zh-CN" altLang="en-US" sz="2400" kern="1200" dirty="0"/>
        </a:p>
      </dsp:txBody>
      <dsp:txXfrm>
        <a:off x="2387120" y="558115"/>
        <a:ext cx="768950" cy="512632"/>
      </dsp:txXfrm>
    </dsp:sp>
    <dsp:sp modelId="{807E82B3-979F-4C0B-8F87-34AB175D0F98}">
      <dsp:nvSpPr>
        <dsp:cNvPr id="0" name=""/>
        <dsp:cNvSpPr/>
      </dsp:nvSpPr>
      <dsp:spPr>
        <a:xfrm>
          <a:off x="3232964" y="558115"/>
          <a:ext cx="1281582" cy="512632"/>
        </a:xfrm>
        <a:prstGeom prst="chevron">
          <a:avLst/>
        </a:prstGeom>
        <a:solidFill>
          <a:schemeClr val="accent2">
            <a:tint val="40000"/>
            <a:alpha val="90000"/>
            <a:hueOff val="-619220"/>
            <a:satOff val="5328"/>
            <a:lumOff val="617"/>
            <a:alphaOff val="0"/>
          </a:schemeClr>
        </a:solidFill>
        <a:ln w="25400" cap="flat" cmpd="sng" algn="ctr">
          <a:solidFill>
            <a:schemeClr val="accent2">
              <a:tint val="40000"/>
              <a:alpha val="90000"/>
              <a:hueOff val="-619220"/>
              <a:satOff val="5328"/>
              <a:lumOff val="6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endParaRPr lang="zh-CN" altLang="en-US" sz="2400" kern="1200" dirty="0"/>
        </a:p>
      </dsp:txBody>
      <dsp:txXfrm>
        <a:off x="3489280" y="558115"/>
        <a:ext cx="768950" cy="512632"/>
      </dsp:txXfrm>
    </dsp:sp>
    <dsp:sp modelId="{7664F8EB-8A3F-48D5-B6FA-63A3C1ADFAD7}">
      <dsp:nvSpPr>
        <dsp:cNvPr id="0" name=""/>
        <dsp:cNvSpPr/>
      </dsp:nvSpPr>
      <dsp:spPr>
        <a:xfrm>
          <a:off x="4335125" y="558115"/>
          <a:ext cx="1281582" cy="512632"/>
        </a:xfrm>
        <a:prstGeom prst="chevron">
          <a:avLst/>
        </a:prstGeom>
        <a:solidFill>
          <a:schemeClr val="accent2">
            <a:tint val="40000"/>
            <a:alpha val="90000"/>
            <a:hueOff val="-1238440"/>
            <a:satOff val="10655"/>
            <a:lumOff val="1234"/>
            <a:alphaOff val="0"/>
          </a:schemeClr>
        </a:solidFill>
        <a:ln w="25400" cap="flat" cmpd="sng" algn="ctr">
          <a:solidFill>
            <a:schemeClr val="accent2">
              <a:tint val="40000"/>
              <a:alpha val="90000"/>
              <a:hueOff val="-1238440"/>
              <a:satOff val="10655"/>
              <a:lumOff val="12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endParaRPr lang="zh-CN" altLang="en-US" sz="3300" kern="1200" dirty="0"/>
        </a:p>
      </dsp:txBody>
      <dsp:txXfrm>
        <a:off x="4591441" y="558115"/>
        <a:ext cx="768950" cy="512632"/>
      </dsp:txXfrm>
    </dsp:sp>
    <dsp:sp modelId="{732FD09E-3A8D-4371-B9B3-78114F0FD6D7}">
      <dsp:nvSpPr>
        <dsp:cNvPr id="0" name=""/>
        <dsp:cNvSpPr/>
      </dsp:nvSpPr>
      <dsp:spPr>
        <a:xfrm>
          <a:off x="104" y="1209715"/>
          <a:ext cx="2331429" cy="617629"/>
        </a:xfrm>
        <a:prstGeom prst="chevron">
          <a:avLst/>
        </a:prstGeom>
        <a:solidFill>
          <a:schemeClr val="accent2">
            <a:hueOff val="-2670775"/>
            <a:satOff val="-13726"/>
            <a:lumOff val="11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Characters</a:t>
          </a:r>
          <a:endParaRPr lang="zh-CN" altLang="en-US" sz="2400" b="1" kern="1200" dirty="0"/>
        </a:p>
      </dsp:txBody>
      <dsp:txXfrm>
        <a:off x="308919" y="1209715"/>
        <a:ext cx="1713800" cy="617629"/>
      </dsp:txXfrm>
    </dsp:sp>
    <dsp:sp modelId="{CFE9D469-992A-41D3-872F-E73B26FDDCDF}">
      <dsp:nvSpPr>
        <dsp:cNvPr id="0" name=""/>
        <dsp:cNvSpPr/>
      </dsp:nvSpPr>
      <dsp:spPr>
        <a:xfrm>
          <a:off x="2130804" y="1262213"/>
          <a:ext cx="1281582" cy="512632"/>
        </a:xfrm>
        <a:prstGeom prst="chevron">
          <a:avLst/>
        </a:prstGeom>
        <a:solidFill>
          <a:schemeClr val="accent2">
            <a:tint val="40000"/>
            <a:alpha val="90000"/>
            <a:hueOff val="-1857659"/>
            <a:satOff val="15983"/>
            <a:lumOff val="1851"/>
            <a:alphaOff val="0"/>
          </a:schemeClr>
        </a:solidFill>
        <a:ln w="25400" cap="flat" cmpd="sng" algn="ctr">
          <a:solidFill>
            <a:schemeClr val="accent2">
              <a:tint val="40000"/>
              <a:alpha val="90000"/>
              <a:hueOff val="-1857659"/>
              <a:satOff val="15983"/>
              <a:lumOff val="18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endParaRPr lang="zh-CN" altLang="en-US" sz="2400" kern="1200" dirty="0"/>
        </a:p>
      </dsp:txBody>
      <dsp:txXfrm>
        <a:off x="2387120" y="1262213"/>
        <a:ext cx="768950" cy="512632"/>
      </dsp:txXfrm>
    </dsp:sp>
    <dsp:sp modelId="{3470954E-55B8-4FB2-8BA4-5C6F85253B7B}">
      <dsp:nvSpPr>
        <dsp:cNvPr id="0" name=""/>
        <dsp:cNvSpPr/>
      </dsp:nvSpPr>
      <dsp:spPr>
        <a:xfrm>
          <a:off x="3232964" y="1262213"/>
          <a:ext cx="1281582" cy="512632"/>
        </a:xfrm>
        <a:prstGeom prst="chevron">
          <a:avLst/>
        </a:prstGeom>
        <a:solidFill>
          <a:schemeClr val="accent2">
            <a:tint val="40000"/>
            <a:alpha val="90000"/>
            <a:hueOff val="-2476879"/>
            <a:satOff val="21311"/>
            <a:lumOff val="2468"/>
            <a:alphaOff val="0"/>
          </a:schemeClr>
        </a:solidFill>
        <a:ln w="25400" cap="flat" cmpd="sng" algn="ctr">
          <a:solidFill>
            <a:schemeClr val="accent2">
              <a:tint val="40000"/>
              <a:alpha val="90000"/>
              <a:hueOff val="-2476879"/>
              <a:satOff val="21311"/>
              <a:lumOff val="24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endParaRPr lang="zh-CN" altLang="en-US" sz="2400" kern="1200" dirty="0"/>
        </a:p>
      </dsp:txBody>
      <dsp:txXfrm>
        <a:off x="3489280" y="1262213"/>
        <a:ext cx="768950" cy="512632"/>
      </dsp:txXfrm>
    </dsp:sp>
    <dsp:sp modelId="{D97AAF31-FD88-4D1F-99C4-03ED0CBF0819}">
      <dsp:nvSpPr>
        <dsp:cNvPr id="0" name=""/>
        <dsp:cNvSpPr/>
      </dsp:nvSpPr>
      <dsp:spPr>
        <a:xfrm>
          <a:off x="4335125" y="1262213"/>
          <a:ext cx="1281582" cy="512632"/>
        </a:xfrm>
        <a:prstGeom prst="chevron">
          <a:avLst/>
        </a:prstGeom>
        <a:solidFill>
          <a:schemeClr val="accent2">
            <a:tint val="40000"/>
            <a:alpha val="90000"/>
            <a:hueOff val="-3096099"/>
            <a:satOff val="26638"/>
            <a:lumOff val="3085"/>
            <a:alphaOff val="0"/>
          </a:schemeClr>
        </a:solidFill>
        <a:ln w="25400" cap="flat" cmpd="sng" algn="ctr">
          <a:solidFill>
            <a:schemeClr val="accent2">
              <a:tint val="40000"/>
              <a:alpha val="90000"/>
              <a:hueOff val="-3096099"/>
              <a:satOff val="26638"/>
              <a:lumOff val="30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endParaRPr lang="zh-CN" altLang="en-US" sz="3300" kern="1200" dirty="0"/>
        </a:p>
      </dsp:txBody>
      <dsp:txXfrm>
        <a:off x="4591441" y="1262213"/>
        <a:ext cx="768950" cy="512632"/>
      </dsp:txXfrm>
    </dsp:sp>
    <dsp:sp modelId="{4B389EAC-AC5B-40E2-96AA-0F3130C91B89}">
      <dsp:nvSpPr>
        <dsp:cNvPr id="0" name=""/>
        <dsp:cNvSpPr/>
      </dsp:nvSpPr>
      <dsp:spPr>
        <a:xfrm>
          <a:off x="104" y="1913813"/>
          <a:ext cx="2331429" cy="617629"/>
        </a:xfrm>
        <a:prstGeom prst="chevron">
          <a:avLst/>
        </a:prstGeom>
        <a:solidFill>
          <a:schemeClr val="accent2">
            <a:hueOff val="-5341550"/>
            <a:satOff val="-27452"/>
            <a:lumOff val="233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Plot</a:t>
          </a:r>
          <a:endParaRPr lang="zh-CN" altLang="en-US" sz="2400" b="1" kern="1200" dirty="0"/>
        </a:p>
      </dsp:txBody>
      <dsp:txXfrm>
        <a:off x="308919" y="1913813"/>
        <a:ext cx="1713800" cy="617629"/>
      </dsp:txXfrm>
    </dsp:sp>
    <dsp:sp modelId="{3DEEA8C8-4EE5-47B7-AB31-F7056AF48D53}">
      <dsp:nvSpPr>
        <dsp:cNvPr id="0" name=""/>
        <dsp:cNvSpPr/>
      </dsp:nvSpPr>
      <dsp:spPr>
        <a:xfrm>
          <a:off x="2130804" y="1966311"/>
          <a:ext cx="1281582" cy="512632"/>
        </a:xfrm>
        <a:prstGeom prst="chevron">
          <a:avLst/>
        </a:prstGeom>
        <a:solidFill>
          <a:schemeClr val="accent2">
            <a:tint val="40000"/>
            <a:alpha val="90000"/>
            <a:hueOff val="-3715319"/>
            <a:satOff val="31966"/>
            <a:lumOff val="3702"/>
            <a:alphaOff val="0"/>
          </a:schemeClr>
        </a:solidFill>
        <a:ln w="25400" cap="flat" cmpd="sng" algn="ctr">
          <a:solidFill>
            <a:schemeClr val="accent2">
              <a:tint val="40000"/>
              <a:alpha val="90000"/>
              <a:hueOff val="-3715319"/>
              <a:satOff val="31966"/>
              <a:lumOff val="37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endParaRPr lang="zh-CN" altLang="en-US" sz="2400" kern="1200" dirty="0"/>
        </a:p>
      </dsp:txBody>
      <dsp:txXfrm>
        <a:off x="2387120" y="1966311"/>
        <a:ext cx="768950" cy="512632"/>
      </dsp:txXfrm>
    </dsp:sp>
    <dsp:sp modelId="{EE678BC5-C025-4BE8-B41A-47B29EDBBA25}">
      <dsp:nvSpPr>
        <dsp:cNvPr id="0" name=""/>
        <dsp:cNvSpPr/>
      </dsp:nvSpPr>
      <dsp:spPr>
        <a:xfrm>
          <a:off x="3232964" y="1966311"/>
          <a:ext cx="1281582" cy="512632"/>
        </a:xfrm>
        <a:prstGeom prst="chevron">
          <a:avLst/>
        </a:prstGeom>
        <a:solidFill>
          <a:schemeClr val="accent2">
            <a:tint val="40000"/>
            <a:alpha val="90000"/>
            <a:hueOff val="-4334539"/>
            <a:satOff val="37293"/>
            <a:lumOff val="4319"/>
            <a:alphaOff val="0"/>
          </a:schemeClr>
        </a:solidFill>
        <a:ln w="25400" cap="flat" cmpd="sng" algn="ctr">
          <a:solidFill>
            <a:schemeClr val="accent2">
              <a:tint val="40000"/>
              <a:alpha val="90000"/>
              <a:hueOff val="-4334539"/>
              <a:satOff val="37293"/>
              <a:lumOff val="43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endParaRPr lang="zh-CN" altLang="en-US" sz="2400" kern="1200" dirty="0"/>
        </a:p>
      </dsp:txBody>
      <dsp:txXfrm>
        <a:off x="3489280" y="1966311"/>
        <a:ext cx="768950" cy="512632"/>
      </dsp:txXfrm>
    </dsp:sp>
    <dsp:sp modelId="{04D27F1C-6CDB-42C6-A58D-BDA6A249EF8F}">
      <dsp:nvSpPr>
        <dsp:cNvPr id="0" name=""/>
        <dsp:cNvSpPr/>
      </dsp:nvSpPr>
      <dsp:spPr>
        <a:xfrm>
          <a:off x="4335125" y="1966311"/>
          <a:ext cx="1281582" cy="512632"/>
        </a:xfrm>
        <a:prstGeom prst="chevron">
          <a:avLst/>
        </a:prstGeom>
        <a:solidFill>
          <a:schemeClr val="accent2">
            <a:tint val="40000"/>
            <a:alpha val="90000"/>
            <a:hueOff val="-4953758"/>
            <a:satOff val="42621"/>
            <a:lumOff val="4936"/>
            <a:alphaOff val="0"/>
          </a:schemeClr>
        </a:solidFill>
        <a:ln w="25400" cap="flat" cmpd="sng" algn="ctr">
          <a:solidFill>
            <a:schemeClr val="accent2">
              <a:tint val="40000"/>
              <a:alpha val="90000"/>
              <a:hueOff val="-4953758"/>
              <a:satOff val="42621"/>
              <a:lumOff val="49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endParaRPr lang="zh-CN" altLang="en-US" sz="3300" kern="1200" dirty="0"/>
        </a:p>
      </dsp:txBody>
      <dsp:txXfrm>
        <a:off x="4591441" y="1966311"/>
        <a:ext cx="768950" cy="5126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726DD-5326-4FEF-A208-5395BBCE52AA}">
      <dsp:nvSpPr>
        <dsp:cNvPr id="0" name=""/>
        <dsp:cNvSpPr/>
      </dsp:nvSpPr>
      <dsp:spPr>
        <a:xfrm>
          <a:off x="5032466" y="1586964"/>
          <a:ext cx="1970333" cy="1655458"/>
        </a:xfrm>
        <a:prstGeom prst="ellipse">
          <a:avLst/>
        </a:prstGeom>
        <a:solidFill>
          <a:schemeClr val="accent2"/>
        </a:solidFill>
        <a:ln w="38100" cap="flat" cmpd="sng" algn="ctr">
          <a:solidFill>
            <a:schemeClr val="lt1"/>
          </a:solidFill>
          <a:prstDash val="solid"/>
        </a:ln>
        <a:effectLst>
          <a:outerShdw blurRad="38100" dist="25400" dir="5400000" rotWithShape="0">
            <a:srgbClr val="000000">
              <a:alpha val="50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solidFill>
                <a:schemeClr val="bg1"/>
              </a:solidFill>
            </a:rPr>
            <a:t>Save Floppy! (P:16-32)</a:t>
          </a:r>
          <a:endParaRPr lang="zh-CN" altLang="en-US" sz="2400" b="1" kern="1200" dirty="0">
            <a:solidFill>
              <a:schemeClr val="bg1"/>
            </a:solidFill>
          </a:endParaRPr>
        </a:p>
      </dsp:txBody>
      <dsp:txXfrm>
        <a:off x="5321015" y="1829400"/>
        <a:ext cx="1393235" cy="1170586"/>
      </dsp:txXfrm>
    </dsp:sp>
    <dsp:sp modelId="{5F91F3D1-ABDF-4200-9099-789D79A0812F}">
      <dsp:nvSpPr>
        <dsp:cNvPr id="0" name=""/>
        <dsp:cNvSpPr/>
      </dsp:nvSpPr>
      <dsp:spPr>
        <a:xfrm rot="12201512">
          <a:off x="4556184" y="1890766"/>
          <a:ext cx="496633" cy="0"/>
        </a:xfrm>
        <a:custGeom>
          <a:avLst/>
          <a:gdLst/>
          <a:ahLst/>
          <a:cxnLst/>
          <a:rect l="0" t="0" r="0" b="0"/>
          <a:pathLst>
            <a:path>
              <a:moveTo>
                <a:pt x="0" y="0"/>
              </a:moveTo>
              <a:lnTo>
                <a:pt x="496633" y="0"/>
              </a:lnTo>
            </a:path>
          </a:pathLst>
        </a:custGeom>
        <a:noFill/>
        <a:ln w="285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C2ED1827-C32D-4B9B-87FD-8F782BF1785D}">
      <dsp:nvSpPr>
        <dsp:cNvPr id="0" name=""/>
        <dsp:cNvSpPr/>
      </dsp:nvSpPr>
      <dsp:spPr>
        <a:xfrm>
          <a:off x="1121185" y="75438"/>
          <a:ext cx="3455350" cy="1941453"/>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t" anchorCtr="0">
          <a:noAutofit/>
        </a:bodyPr>
        <a:lstStyle/>
        <a:p>
          <a:pPr marL="0" lvl="0" indent="0" algn="ctr" defTabSz="1066800">
            <a:lnSpc>
              <a:spcPct val="90000"/>
            </a:lnSpc>
            <a:spcBef>
              <a:spcPct val="0"/>
            </a:spcBef>
            <a:spcAft>
              <a:spcPct val="35000"/>
            </a:spcAft>
            <a:buNone/>
          </a:pPr>
          <a:r>
            <a:rPr lang="en-US" altLang="zh-CN" sz="2400" b="1" kern="1200" dirty="0"/>
            <a:t>Setting</a:t>
          </a:r>
        </a:p>
        <a:p>
          <a:pPr marL="0" lvl="0" indent="0" algn="ctr" defTabSz="1066800">
            <a:lnSpc>
              <a:spcPct val="90000"/>
            </a:lnSpc>
            <a:spcBef>
              <a:spcPct val="0"/>
            </a:spcBef>
            <a:spcAft>
              <a:spcPct val="35000"/>
            </a:spcAft>
            <a:buNone/>
          </a:pPr>
          <a:endParaRPr lang="en-US" altLang="zh-CN" sz="2400" b="1" kern="1200" dirty="0"/>
        </a:p>
        <a:p>
          <a:pPr marL="0" lvl="0" indent="0" algn="ctr" defTabSz="1066800">
            <a:lnSpc>
              <a:spcPct val="90000"/>
            </a:lnSpc>
            <a:spcBef>
              <a:spcPct val="0"/>
            </a:spcBef>
            <a:spcAft>
              <a:spcPct val="35000"/>
            </a:spcAft>
            <a:buNone/>
          </a:pPr>
          <a:endParaRPr lang="zh-CN" altLang="en-US" sz="2400" b="1" kern="1200" dirty="0"/>
        </a:p>
      </dsp:txBody>
      <dsp:txXfrm>
        <a:off x="1215959" y="170212"/>
        <a:ext cx="3265802" cy="1751905"/>
      </dsp:txXfrm>
    </dsp:sp>
    <dsp:sp modelId="{2A8C7FB2-6A60-424D-A215-E4285DD6B36F}">
      <dsp:nvSpPr>
        <dsp:cNvPr id="0" name=""/>
        <dsp:cNvSpPr/>
      </dsp:nvSpPr>
      <dsp:spPr>
        <a:xfrm rot="33235">
          <a:off x="7002792" y="2425800"/>
          <a:ext cx="327305" cy="0"/>
        </a:xfrm>
        <a:custGeom>
          <a:avLst/>
          <a:gdLst/>
          <a:ahLst/>
          <a:cxnLst/>
          <a:rect l="0" t="0" r="0" b="0"/>
          <a:pathLst>
            <a:path>
              <a:moveTo>
                <a:pt x="0" y="0"/>
              </a:moveTo>
              <a:lnTo>
                <a:pt x="327305" y="0"/>
              </a:lnTo>
            </a:path>
          </a:pathLst>
        </a:custGeom>
        <a:noFill/>
        <a:ln w="285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C6669698-FC5B-462C-BB94-595D9A465854}">
      <dsp:nvSpPr>
        <dsp:cNvPr id="0" name=""/>
        <dsp:cNvSpPr/>
      </dsp:nvSpPr>
      <dsp:spPr>
        <a:xfrm>
          <a:off x="7330090" y="0"/>
          <a:ext cx="4562282" cy="4898873"/>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t" anchorCtr="0">
          <a:noAutofit/>
        </a:bodyPr>
        <a:lstStyle/>
        <a:p>
          <a:pPr marL="0" lvl="0" indent="0" algn="ctr" defTabSz="1066800">
            <a:lnSpc>
              <a:spcPct val="90000"/>
            </a:lnSpc>
            <a:spcBef>
              <a:spcPct val="0"/>
            </a:spcBef>
            <a:spcAft>
              <a:spcPct val="35000"/>
            </a:spcAft>
            <a:buNone/>
          </a:pPr>
          <a:r>
            <a:rPr lang="en-US" altLang="zh-CN" sz="2400" b="1" kern="1200" dirty="0"/>
            <a:t>Plot</a:t>
          </a:r>
          <a:endParaRPr lang="zh-CN" altLang="en-US" sz="2400" b="1" kern="1200" dirty="0"/>
        </a:p>
      </dsp:txBody>
      <dsp:txXfrm>
        <a:off x="7552802" y="222712"/>
        <a:ext cx="4116858" cy="4453449"/>
      </dsp:txXfrm>
    </dsp:sp>
    <dsp:sp modelId="{EF6D2625-25F6-450F-93BE-E94286D7C779}">
      <dsp:nvSpPr>
        <dsp:cNvPr id="0" name=""/>
        <dsp:cNvSpPr/>
      </dsp:nvSpPr>
      <dsp:spPr>
        <a:xfrm rot="9436776">
          <a:off x="4616913" y="2910700"/>
          <a:ext cx="432327" cy="0"/>
        </a:xfrm>
        <a:custGeom>
          <a:avLst/>
          <a:gdLst/>
          <a:ahLst/>
          <a:cxnLst/>
          <a:rect l="0" t="0" r="0" b="0"/>
          <a:pathLst>
            <a:path>
              <a:moveTo>
                <a:pt x="0" y="0"/>
              </a:moveTo>
              <a:lnTo>
                <a:pt x="432327"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A18561C2-B945-454D-BD45-9794FA65D781}">
      <dsp:nvSpPr>
        <dsp:cNvPr id="0" name=""/>
        <dsp:cNvSpPr/>
      </dsp:nvSpPr>
      <dsp:spPr>
        <a:xfrm>
          <a:off x="1065069" y="2583780"/>
          <a:ext cx="3568617" cy="2315097"/>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t" anchorCtr="0">
          <a:noAutofit/>
        </a:bodyPr>
        <a:lstStyle/>
        <a:p>
          <a:pPr marL="0" lvl="0" indent="0" algn="ctr" defTabSz="1066800">
            <a:lnSpc>
              <a:spcPct val="90000"/>
            </a:lnSpc>
            <a:spcBef>
              <a:spcPct val="0"/>
            </a:spcBef>
            <a:spcAft>
              <a:spcPct val="35000"/>
            </a:spcAft>
            <a:buNone/>
          </a:pPr>
          <a:r>
            <a:rPr lang="en-US" altLang="zh-CN" sz="2400" b="1" kern="1200" dirty="0"/>
            <a:t>Characters</a:t>
          </a:r>
          <a:endParaRPr lang="zh-CN" altLang="en-US" sz="2400" b="1" kern="1200" dirty="0"/>
        </a:p>
      </dsp:txBody>
      <dsp:txXfrm>
        <a:off x="1178083" y="2696794"/>
        <a:ext cx="3342589" cy="20890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63C52-8265-4F1C-8D43-355CBBE8C517}">
      <dsp:nvSpPr>
        <dsp:cNvPr id="0" name=""/>
        <dsp:cNvSpPr/>
      </dsp:nvSpPr>
      <dsp:spPr>
        <a:xfrm>
          <a:off x="7868" y="235087"/>
          <a:ext cx="3461239" cy="80112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Settings</a:t>
          </a:r>
          <a:endParaRPr lang="zh-CN" altLang="en-US" sz="2400" b="1" kern="1200" dirty="0"/>
        </a:p>
      </dsp:txBody>
      <dsp:txXfrm>
        <a:off x="31332" y="258551"/>
        <a:ext cx="3414311" cy="754201"/>
      </dsp:txXfrm>
    </dsp:sp>
    <dsp:sp modelId="{9AF8D646-ED20-430C-9D07-511A12258101}">
      <dsp:nvSpPr>
        <dsp:cNvPr id="0" name=""/>
        <dsp:cNvSpPr/>
      </dsp:nvSpPr>
      <dsp:spPr>
        <a:xfrm rot="5400000">
          <a:off x="1662773" y="1111932"/>
          <a:ext cx="151429" cy="151429"/>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7C6B39-7F13-4309-A2A4-4738D79E0E6E}">
      <dsp:nvSpPr>
        <dsp:cNvPr id="0" name=""/>
        <dsp:cNvSpPr/>
      </dsp:nvSpPr>
      <dsp:spPr>
        <a:xfrm>
          <a:off x="7868" y="1339076"/>
          <a:ext cx="3461239" cy="1113627"/>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r>
            <a:rPr lang="en-US" altLang="zh-CN" sz="6300" kern="1200" dirty="0"/>
            <a:t> </a:t>
          </a:r>
          <a:endParaRPr lang="zh-CN" altLang="en-US" sz="6300" kern="1200" dirty="0"/>
        </a:p>
      </dsp:txBody>
      <dsp:txXfrm>
        <a:off x="40485" y="1371693"/>
        <a:ext cx="3396005" cy="1048393"/>
      </dsp:txXfrm>
    </dsp:sp>
    <dsp:sp modelId="{1D211928-063D-45EA-BC0C-E3A5BDD24495}">
      <dsp:nvSpPr>
        <dsp:cNvPr id="0" name=""/>
        <dsp:cNvSpPr/>
      </dsp:nvSpPr>
      <dsp:spPr>
        <a:xfrm rot="5400000">
          <a:off x="1662773" y="2528418"/>
          <a:ext cx="151429" cy="151429"/>
        </a:xfrm>
        <a:prstGeom prst="rightArrow">
          <a:avLst>
            <a:gd name="adj1" fmla="val 66700"/>
            <a:gd name="adj2" fmla="val 50000"/>
          </a:avLst>
        </a:prstGeom>
        <a:solidFill>
          <a:schemeClr val="accent2">
            <a:hueOff val="-667694"/>
            <a:satOff val="-3431"/>
            <a:lumOff val="291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ECB2E6-5699-4477-AEE3-38A49D06116A}">
      <dsp:nvSpPr>
        <dsp:cNvPr id="0" name=""/>
        <dsp:cNvSpPr/>
      </dsp:nvSpPr>
      <dsp:spPr>
        <a:xfrm>
          <a:off x="32858" y="2755562"/>
          <a:ext cx="3411259" cy="1569767"/>
        </a:xfrm>
        <a:prstGeom prst="roundRect">
          <a:avLst>
            <a:gd name="adj" fmla="val 10000"/>
          </a:avLst>
        </a:prstGeom>
        <a:solidFill>
          <a:schemeClr val="accent2">
            <a:tint val="40000"/>
            <a:alpha val="90000"/>
            <a:hueOff val="-619220"/>
            <a:satOff val="5328"/>
            <a:lumOff val="617"/>
            <a:alphaOff val="0"/>
          </a:schemeClr>
        </a:solidFill>
        <a:ln w="25400" cap="flat" cmpd="sng" algn="ctr">
          <a:solidFill>
            <a:schemeClr val="accent2">
              <a:tint val="40000"/>
              <a:alpha val="90000"/>
              <a:hueOff val="-619220"/>
              <a:satOff val="5328"/>
              <a:lumOff val="6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r>
            <a:rPr lang="en-US" altLang="zh-CN" sz="6300" kern="1200" dirty="0"/>
            <a:t> </a:t>
          </a:r>
          <a:endParaRPr lang="zh-CN" altLang="en-US" sz="6300" kern="1200" dirty="0"/>
        </a:p>
      </dsp:txBody>
      <dsp:txXfrm>
        <a:off x="78835" y="2801539"/>
        <a:ext cx="3319305" cy="1477813"/>
      </dsp:txXfrm>
    </dsp:sp>
    <dsp:sp modelId="{9488BCE5-2D62-4B97-9262-EB6EA37CA2D1}">
      <dsp:nvSpPr>
        <dsp:cNvPr id="0" name=""/>
        <dsp:cNvSpPr/>
      </dsp:nvSpPr>
      <dsp:spPr>
        <a:xfrm rot="5400000">
          <a:off x="1662773" y="4401044"/>
          <a:ext cx="151429" cy="151429"/>
        </a:xfrm>
        <a:prstGeom prst="rightArrow">
          <a:avLst>
            <a:gd name="adj1" fmla="val 66700"/>
            <a:gd name="adj2" fmla="val 50000"/>
          </a:avLst>
        </a:prstGeom>
        <a:solidFill>
          <a:schemeClr val="accent2">
            <a:hueOff val="-1335387"/>
            <a:satOff val="-6863"/>
            <a:lumOff val="58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59706-26AB-44F6-BA5F-82D4DF243F5B}">
      <dsp:nvSpPr>
        <dsp:cNvPr id="0" name=""/>
        <dsp:cNvSpPr/>
      </dsp:nvSpPr>
      <dsp:spPr>
        <a:xfrm>
          <a:off x="7868" y="4628188"/>
          <a:ext cx="3461239" cy="1113627"/>
        </a:xfrm>
        <a:prstGeom prst="roundRect">
          <a:avLst>
            <a:gd name="adj" fmla="val 10000"/>
          </a:avLst>
        </a:prstGeom>
        <a:solidFill>
          <a:schemeClr val="accent2">
            <a:tint val="40000"/>
            <a:alpha val="90000"/>
            <a:hueOff val="-1238440"/>
            <a:satOff val="10655"/>
            <a:lumOff val="1234"/>
            <a:alphaOff val="0"/>
          </a:schemeClr>
        </a:solidFill>
        <a:ln w="25400" cap="flat" cmpd="sng" algn="ctr">
          <a:solidFill>
            <a:schemeClr val="accent2">
              <a:tint val="40000"/>
              <a:alpha val="90000"/>
              <a:hueOff val="-1238440"/>
              <a:satOff val="10655"/>
              <a:lumOff val="12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endParaRPr lang="zh-CN" altLang="en-US" sz="6300" kern="1200" dirty="0"/>
        </a:p>
      </dsp:txBody>
      <dsp:txXfrm>
        <a:off x="40485" y="4660805"/>
        <a:ext cx="3396005" cy="1048393"/>
      </dsp:txXfrm>
    </dsp:sp>
    <dsp:sp modelId="{5D8DD056-966B-402C-A0D3-A62F587B631B}">
      <dsp:nvSpPr>
        <dsp:cNvPr id="0" name=""/>
        <dsp:cNvSpPr/>
      </dsp:nvSpPr>
      <dsp:spPr>
        <a:xfrm>
          <a:off x="3643970" y="252962"/>
          <a:ext cx="3461239" cy="801129"/>
        </a:xfrm>
        <a:prstGeom prst="roundRect">
          <a:avLst>
            <a:gd name="adj" fmla="val 10000"/>
          </a:avLst>
        </a:prstGeom>
        <a:solidFill>
          <a:schemeClr val="accent2">
            <a:hueOff val="-2670775"/>
            <a:satOff val="-13726"/>
            <a:lumOff val="11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Characters</a:t>
          </a:r>
          <a:endParaRPr lang="zh-CN" altLang="en-US" sz="2400" b="1" kern="1200" dirty="0"/>
        </a:p>
      </dsp:txBody>
      <dsp:txXfrm>
        <a:off x="3667434" y="276426"/>
        <a:ext cx="3414311" cy="754201"/>
      </dsp:txXfrm>
    </dsp:sp>
    <dsp:sp modelId="{8A11FAC4-CBB4-4AB6-8B6F-945DA59EBE6E}">
      <dsp:nvSpPr>
        <dsp:cNvPr id="0" name=""/>
        <dsp:cNvSpPr/>
      </dsp:nvSpPr>
      <dsp:spPr>
        <a:xfrm rot="5400000">
          <a:off x="5298875" y="1129807"/>
          <a:ext cx="151429" cy="151429"/>
        </a:xfrm>
        <a:prstGeom prst="rightArrow">
          <a:avLst>
            <a:gd name="adj1" fmla="val 66700"/>
            <a:gd name="adj2" fmla="val 50000"/>
          </a:avLst>
        </a:prstGeom>
        <a:solidFill>
          <a:schemeClr val="accent2">
            <a:hueOff val="-2003081"/>
            <a:satOff val="-10294"/>
            <a:lumOff val="875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9F984B-7613-41C1-8064-830EC3312CD1}">
      <dsp:nvSpPr>
        <dsp:cNvPr id="0" name=""/>
        <dsp:cNvSpPr/>
      </dsp:nvSpPr>
      <dsp:spPr>
        <a:xfrm>
          <a:off x="3643970" y="1356950"/>
          <a:ext cx="3461239" cy="1113627"/>
        </a:xfrm>
        <a:prstGeom prst="roundRect">
          <a:avLst>
            <a:gd name="adj" fmla="val 10000"/>
          </a:avLst>
        </a:prstGeom>
        <a:solidFill>
          <a:schemeClr val="accent2">
            <a:tint val="40000"/>
            <a:alpha val="90000"/>
            <a:hueOff val="-1857659"/>
            <a:satOff val="15983"/>
            <a:lumOff val="1851"/>
            <a:alphaOff val="0"/>
          </a:schemeClr>
        </a:solidFill>
        <a:ln w="25400" cap="flat" cmpd="sng" algn="ctr">
          <a:solidFill>
            <a:schemeClr val="accent2">
              <a:tint val="40000"/>
              <a:alpha val="90000"/>
              <a:hueOff val="-1857659"/>
              <a:satOff val="15983"/>
              <a:lumOff val="18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r>
            <a:rPr lang="en-US" altLang="zh-CN" sz="6300" kern="1200" dirty="0"/>
            <a:t> </a:t>
          </a:r>
          <a:endParaRPr lang="zh-CN" altLang="en-US" sz="6300" kern="1200" dirty="0"/>
        </a:p>
      </dsp:txBody>
      <dsp:txXfrm>
        <a:off x="3676587" y="1389567"/>
        <a:ext cx="3396005" cy="1048393"/>
      </dsp:txXfrm>
    </dsp:sp>
    <dsp:sp modelId="{D457CC13-E439-4F44-BBC2-A9F8EBCC3D59}">
      <dsp:nvSpPr>
        <dsp:cNvPr id="0" name=""/>
        <dsp:cNvSpPr/>
      </dsp:nvSpPr>
      <dsp:spPr>
        <a:xfrm rot="5400000">
          <a:off x="5298875" y="2546293"/>
          <a:ext cx="151429" cy="151429"/>
        </a:xfrm>
        <a:prstGeom prst="rightArrow">
          <a:avLst>
            <a:gd name="adj1" fmla="val 66700"/>
            <a:gd name="adj2" fmla="val 50000"/>
          </a:avLst>
        </a:prstGeom>
        <a:solidFill>
          <a:schemeClr val="accent2">
            <a:hueOff val="-2670775"/>
            <a:satOff val="-13726"/>
            <a:lumOff val="1166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8123DE-FAC8-4C14-AD27-7F7170C0E318}">
      <dsp:nvSpPr>
        <dsp:cNvPr id="0" name=""/>
        <dsp:cNvSpPr/>
      </dsp:nvSpPr>
      <dsp:spPr>
        <a:xfrm>
          <a:off x="3693448" y="2773437"/>
          <a:ext cx="3362282" cy="1569776"/>
        </a:xfrm>
        <a:prstGeom prst="roundRect">
          <a:avLst>
            <a:gd name="adj" fmla="val 10000"/>
          </a:avLst>
        </a:prstGeom>
        <a:solidFill>
          <a:schemeClr val="accent2">
            <a:tint val="40000"/>
            <a:alpha val="90000"/>
            <a:hueOff val="-2476879"/>
            <a:satOff val="21311"/>
            <a:lumOff val="2468"/>
            <a:alphaOff val="0"/>
          </a:schemeClr>
        </a:solidFill>
        <a:ln w="25400" cap="flat" cmpd="sng" algn="ctr">
          <a:solidFill>
            <a:schemeClr val="accent2">
              <a:tint val="40000"/>
              <a:alpha val="90000"/>
              <a:hueOff val="-2476879"/>
              <a:satOff val="21311"/>
              <a:lumOff val="24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r>
            <a:rPr lang="en-US" altLang="zh-CN" sz="6300" kern="1200" dirty="0"/>
            <a:t> </a:t>
          </a:r>
          <a:endParaRPr lang="zh-CN" altLang="en-US" sz="6300" kern="1200" dirty="0"/>
        </a:p>
      </dsp:txBody>
      <dsp:txXfrm>
        <a:off x="3739425" y="2819414"/>
        <a:ext cx="3270328" cy="1477822"/>
      </dsp:txXfrm>
    </dsp:sp>
    <dsp:sp modelId="{E743649A-1EAE-4CE2-A1F4-A7CE6BC0B1C7}">
      <dsp:nvSpPr>
        <dsp:cNvPr id="0" name=""/>
        <dsp:cNvSpPr/>
      </dsp:nvSpPr>
      <dsp:spPr>
        <a:xfrm rot="5400000">
          <a:off x="5298875" y="4418928"/>
          <a:ext cx="151429" cy="151429"/>
        </a:xfrm>
        <a:prstGeom prst="rightArrow">
          <a:avLst>
            <a:gd name="adj1" fmla="val 66700"/>
            <a:gd name="adj2" fmla="val 50000"/>
          </a:avLst>
        </a:prstGeom>
        <a:solidFill>
          <a:schemeClr val="accent2">
            <a:hueOff val="-3338469"/>
            <a:satOff val="-17157"/>
            <a:lumOff val="145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1F9398-F461-4952-9AA2-A39C98E41A3F}">
      <dsp:nvSpPr>
        <dsp:cNvPr id="0" name=""/>
        <dsp:cNvSpPr/>
      </dsp:nvSpPr>
      <dsp:spPr>
        <a:xfrm>
          <a:off x="3643970" y="4646071"/>
          <a:ext cx="3461239" cy="1113627"/>
        </a:xfrm>
        <a:prstGeom prst="roundRect">
          <a:avLst>
            <a:gd name="adj" fmla="val 10000"/>
          </a:avLst>
        </a:prstGeom>
        <a:solidFill>
          <a:schemeClr val="accent2">
            <a:tint val="40000"/>
            <a:alpha val="90000"/>
            <a:hueOff val="-3096099"/>
            <a:satOff val="26638"/>
            <a:lumOff val="3085"/>
            <a:alphaOff val="0"/>
          </a:schemeClr>
        </a:solidFill>
        <a:ln w="25400" cap="flat" cmpd="sng" algn="ctr">
          <a:solidFill>
            <a:schemeClr val="accent2">
              <a:tint val="40000"/>
              <a:alpha val="90000"/>
              <a:hueOff val="-3096099"/>
              <a:satOff val="26638"/>
              <a:lumOff val="30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endParaRPr lang="zh-CN" altLang="en-US" sz="6300" kern="1200" dirty="0"/>
        </a:p>
      </dsp:txBody>
      <dsp:txXfrm>
        <a:off x="3676587" y="4678688"/>
        <a:ext cx="3396005" cy="1048393"/>
      </dsp:txXfrm>
    </dsp:sp>
    <dsp:sp modelId="{21EAA848-5698-4CED-BC9F-A504028EF926}">
      <dsp:nvSpPr>
        <dsp:cNvPr id="0" name=""/>
        <dsp:cNvSpPr/>
      </dsp:nvSpPr>
      <dsp:spPr>
        <a:xfrm>
          <a:off x="7238744" y="261209"/>
          <a:ext cx="4610163" cy="789439"/>
        </a:xfrm>
        <a:prstGeom prst="roundRect">
          <a:avLst>
            <a:gd name="adj" fmla="val 10000"/>
          </a:avLst>
        </a:prstGeom>
        <a:solidFill>
          <a:schemeClr val="accent2">
            <a:hueOff val="-5341550"/>
            <a:satOff val="-27452"/>
            <a:lumOff val="233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Plot</a:t>
          </a:r>
          <a:endParaRPr lang="zh-CN" altLang="en-US" sz="2400" b="1" kern="1200" dirty="0"/>
        </a:p>
      </dsp:txBody>
      <dsp:txXfrm>
        <a:off x="7261866" y="284331"/>
        <a:ext cx="4563919" cy="743195"/>
      </dsp:txXfrm>
    </dsp:sp>
    <dsp:sp modelId="{9757EA26-BE94-4092-A1FE-F46D7FB8BB2E}">
      <dsp:nvSpPr>
        <dsp:cNvPr id="0" name=""/>
        <dsp:cNvSpPr/>
      </dsp:nvSpPr>
      <dsp:spPr>
        <a:xfrm rot="5272603">
          <a:off x="9490178" y="1122326"/>
          <a:ext cx="147493" cy="151429"/>
        </a:xfrm>
        <a:prstGeom prst="rightArrow">
          <a:avLst>
            <a:gd name="adj1" fmla="val 66700"/>
            <a:gd name="adj2" fmla="val 50000"/>
          </a:avLst>
        </a:prstGeom>
        <a:solidFill>
          <a:schemeClr val="accent2">
            <a:hueOff val="-4006163"/>
            <a:satOff val="-20589"/>
            <a:lumOff val="1750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CBCD7B-8A3E-40D4-AFFA-79AD9EA47C80}">
      <dsp:nvSpPr>
        <dsp:cNvPr id="0" name=""/>
        <dsp:cNvSpPr/>
      </dsp:nvSpPr>
      <dsp:spPr>
        <a:xfrm>
          <a:off x="7284951" y="1345433"/>
          <a:ext cx="4610163" cy="1113627"/>
        </a:xfrm>
        <a:prstGeom prst="roundRect">
          <a:avLst>
            <a:gd name="adj" fmla="val 10000"/>
          </a:avLst>
        </a:prstGeom>
        <a:solidFill>
          <a:schemeClr val="accent2">
            <a:tint val="40000"/>
            <a:alpha val="90000"/>
            <a:hueOff val="-3715319"/>
            <a:satOff val="31966"/>
            <a:lumOff val="3702"/>
            <a:alphaOff val="0"/>
          </a:schemeClr>
        </a:solidFill>
        <a:ln w="25400" cap="flat" cmpd="sng" algn="ctr">
          <a:solidFill>
            <a:schemeClr val="accent2">
              <a:tint val="40000"/>
              <a:alpha val="90000"/>
              <a:hueOff val="-3715319"/>
              <a:satOff val="31966"/>
              <a:lumOff val="37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r>
            <a:rPr lang="en-US" altLang="zh-CN" sz="6300" kern="1200" dirty="0"/>
            <a:t> </a:t>
          </a:r>
          <a:endParaRPr lang="zh-CN" altLang="en-US" sz="6300" kern="1200" dirty="0"/>
        </a:p>
      </dsp:txBody>
      <dsp:txXfrm>
        <a:off x="7317568" y="1378050"/>
        <a:ext cx="4544929" cy="1048393"/>
      </dsp:txXfrm>
    </dsp:sp>
    <dsp:sp modelId="{3F53C2EF-27F5-4211-AFC5-D219278AC6DA}">
      <dsp:nvSpPr>
        <dsp:cNvPr id="0" name=""/>
        <dsp:cNvSpPr/>
      </dsp:nvSpPr>
      <dsp:spPr>
        <a:xfrm rot="5416825">
          <a:off x="9497222" y="2548337"/>
          <a:ext cx="178557" cy="151429"/>
        </a:xfrm>
        <a:prstGeom prst="rightArrow">
          <a:avLst>
            <a:gd name="adj1" fmla="val 66700"/>
            <a:gd name="adj2" fmla="val 50000"/>
          </a:avLst>
        </a:prstGeom>
        <a:solidFill>
          <a:schemeClr val="accent2">
            <a:hueOff val="-4673856"/>
            <a:satOff val="-24020"/>
            <a:lumOff val="2041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B14B84-5F53-40C9-9A03-416C2C255744}">
      <dsp:nvSpPr>
        <dsp:cNvPr id="0" name=""/>
        <dsp:cNvSpPr/>
      </dsp:nvSpPr>
      <dsp:spPr>
        <a:xfrm>
          <a:off x="7276817" y="2789043"/>
          <a:ext cx="4610163" cy="1550375"/>
        </a:xfrm>
        <a:prstGeom prst="roundRect">
          <a:avLst>
            <a:gd name="adj" fmla="val 10000"/>
          </a:avLst>
        </a:prstGeom>
        <a:solidFill>
          <a:schemeClr val="accent2">
            <a:tint val="40000"/>
            <a:alpha val="90000"/>
            <a:hueOff val="-4334539"/>
            <a:satOff val="37293"/>
            <a:lumOff val="4319"/>
            <a:alphaOff val="0"/>
          </a:schemeClr>
        </a:solidFill>
        <a:ln w="25400" cap="flat" cmpd="sng" algn="ctr">
          <a:solidFill>
            <a:schemeClr val="accent2">
              <a:tint val="40000"/>
              <a:alpha val="90000"/>
              <a:hueOff val="-4334539"/>
              <a:satOff val="37293"/>
              <a:lumOff val="43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r>
            <a:rPr lang="en-US" altLang="zh-CN" sz="6300" kern="1200" dirty="0"/>
            <a:t> </a:t>
          </a:r>
          <a:endParaRPr lang="zh-CN" altLang="en-US" sz="6300" kern="1200" dirty="0"/>
        </a:p>
      </dsp:txBody>
      <dsp:txXfrm>
        <a:off x="7322226" y="2834452"/>
        <a:ext cx="4519345" cy="1459557"/>
      </dsp:txXfrm>
    </dsp:sp>
    <dsp:sp modelId="{F8DD4092-9B4E-4D5C-BD6F-A0098B3B9F5B}">
      <dsp:nvSpPr>
        <dsp:cNvPr id="0" name=""/>
        <dsp:cNvSpPr/>
      </dsp:nvSpPr>
      <dsp:spPr>
        <a:xfrm rot="5359972">
          <a:off x="9516964" y="4415134"/>
          <a:ext cx="151449" cy="151429"/>
        </a:xfrm>
        <a:prstGeom prst="rightArrow">
          <a:avLst>
            <a:gd name="adj1" fmla="val 66700"/>
            <a:gd name="adj2" fmla="val 50000"/>
          </a:avLst>
        </a:prstGeom>
        <a:solidFill>
          <a:schemeClr val="accent2">
            <a:hueOff val="-5341550"/>
            <a:satOff val="-27452"/>
            <a:lumOff val="233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48701D-6E27-42E2-9B3D-292612C87DEB}">
      <dsp:nvSpPr>
        <dsp:cNvPr id="0" name=""/>
        <dsp:cNvSpPr/>
      </dsp:nvSpPr>
      <dsp:spPr>
        <a:xfrm>
          <a:off x="7295854" y="4642277"/>
          <a:ext cx="4610163" cy="1113627"/>
        </a:xfrm>
        <a:prstGeom prst="roundRect">
          <a:avLst>
            <a:gd name="adj" fmla="val 10000"/>
          </a:avLst>
        </a:prstGeom>
        <a:solidFill>
          <a:schemeClr val="accent2">
            <a:tint val="40000"/>
            <a:alpha val="90000"/>
            <a:hueOff val="-4953758"/>
            <a:satOff val="42621"/>
            <a:lumOff val="4936"/>
            <a:alphaOff val="0"/>
          </a:schemeClr>
        </a:solidFill>
        <a:ln w="25400" cap="flat" cmpd="sng" algn="ctr">
          <a:solidFill>
            <a:schemeClr val="accent2">
              <a:tint val="40000"/>
              <a:alpha val="90000"/>
              <a:hueOff val="-4953758"/>
              <a:satOff val="42621"/>
              <a:lumOff val="49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endParaRPr lang="zh-CN" altLang="en-US" sz="6300" kern="1200" dirty="0"/>
        </a:p>
      </dsp:txBody>
      <dsp:txXfrm>
        <a:off x="7328471" y="4674894"/>
        <a:ext cx="4544929" cy="10483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7B5B3-EE4E-4F02-BA69-4144D7D0F87B}">
      <dsp:nvSpPr>
        <dsp:cNvPr id="0" name=""/>
        <dsp:cNvSpPr/>
      </dsp:nvSpPr>
      <dsp:spPr>
        <a:xfrm>
          <a:off x="214367" y="269"/>
          <a:ext cx="2324572" cy="1394743"/>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shut the lid of the chest</a:t>
          </a:r>
          <a:endParaRPr lang="zh-CN" altLang="en-US" sz="2400" b="1" kern="1200" dirty="0"/>
        </a:p>
      </dsp:txBody>
      <dsp:txXfrm>
        <a:off x="255218" y="41120"/>
        <a:ext cx="2242870" cy="1313041"/>
      </dsp:txXfrm>
    </dsp:sp>
    <dsp:sp modelId="{8E094380-41D2-4170-8AC4-E713A2CBAEDB}">
      <dsp:nvSpPr>
        <dsp:cNvPr id="0" name=""/>
        <dsp:cNvSpPr/>
      </dsp:nvSpPr>
      <dsp:spPr>
        <a:xfrm>
          <a:off x="2743502" y="409394"/>
          <a:ext cx="492809" cy="576494"/>
        </a:xfrm>
        <a:prstGeom prst="rightArrow">
          <a:avLst>
            <a:gd name="adj1" fmla="val 60000"/>
            <a:gd name="adj2" fmla="val 50000"/>
          </a:avLst>
        </a:prstGeom>
        <a:solidFill>
          <a:schemeClr val="accent2">
            <a:hueOff val="0"/>
            <a:satOff val="0"/>
            <a:lumOff val="0"/>
            <a:alphaOff val="0"/>
          </a:schemeClr>
        </a:solidFill>
        <a:ln>
          <a:noFill/>
        </a:ln>
        <a:effectLst>
          <a:outerShdw blurRad="38100" dist="25400" dir="5400000" rotWithShape="0">
            <a:srgbClr val="000000">
              <a:alpha val="5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CN" altLang="en-US" sz="2400" kern="1200"/>
        </a:p>
      </dsp:txBody>
      <dsp:txXfrm>
        <a:off x="2743502" y="524693"/>
        <a:ext cx="344966" cy="345896"/>
      </dsp:txXfrm>
    </dsp:sp>
    <dsp:sp modelId="{1D60AE8E-EF15-4E72-9C77-68ED4B8C1984}">
      <dsp:nvSpPr>
        <dsp:cNvPr id="0" name=""/>
        <dsp:cNvSpPr/>
      </dsp:nvSpPr>
      <dsp:spPr>
        <a:xfrm>
          <a:off x="3468769" y="269"/>
          <a:ext cx="2324572" cy="1394743"/>
        </a:xfrm>
        <a:prstGeom prst="roundRect">
          <a:avLst>
            <a:gd name="adj" fmla="val 10000"/>
          </a:avLst>
        </a:prstGeom>
        <a:solidFill>
          <a:schemeClr val="accent2">
            <a:hueOff val="-1068310"/>
            <a:satOff val="-5490"/>
            <a:lumOff val="4667"/>
            <a:alphaOff val="0"/>
          </a:schemeClr>
        </a:solidFill>
        <a:ln w="38100" cap="flat" cmpd="sng" algn="ctr">
          <a:solidFill>
            <a:schemeClr val="lt1">
              <a:hueOff val="0"/>
              <a:satOff val="0"/>
              <a:lumOff val="0"/>
              <a:alphaOff val="0"/>
            </a:schemeClr>
          </a:solidFill>
          <a:prstDash val="solid"/>
        </a:ln>
        <a:effectLst>
          <a:outerShdw blurRad="38100" dist="254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told the genie something valuable was inside</a:t>
          </a:r>
          <a:endParaRPr lang="zh-CN" altLang="en-US" sz="2400" b="1" kern="1200" dirty="0"/>
        </a:p>
      </dsp:txBody>
      <dsp:txXfrm>
        <a:off x="3509620" y="41120"/>
        <a:ext cx="2242870" cy="1313041"/>
      </dsp:txXfrm>
    </dsp:sp>
    <dsp:sp modelId="{5319A2E4-BA1D-4198-BEF3-50E20D13270F}">
      <dsp:nvSpPr>
        <dsp:cNvPr id="0" name=""/>
        <dsp:cNvSpPr/>
      </dsp:nvSpPr>
      <dsp:spPr>
        <a:xfrm>
          <a:off x="5997904" y="409394"/>
          <a:ext cx="492809" cy="576494"/>
        </a:xfrm>
        <a:prstGeom prst="rightArrow">
          <a:avLst>
            <a:gd name="adj1" fmla="val 60000"/>
            <a:gd name="adj2" fmla="val 50000"/>
          </a:avLst>
        </a:prstGeom>
        <a:solidFill>
          <a:schemeClr val="accent2">
            <a:hueOff val="-1335387"/>
            <a:satOff val="-6863"/>
            <a:lumOff val="5834"/>
            <a:alphaOff val="0"/>
          </a:schemeClr>
        </a:solidFill>
        <a:ln>
          <a:noFill/>
        </a:ln>
        <a:effectLst>
          <a:outerShdw blurRad="38100" dist="25400" dir="5400000" rotWithShape="0">
            <a:srgbClr val="000000">
              <a:alpha val="5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CN" altLang="en-US" sz="2400" kern="1200"/>
        </a:p>
      </dsp:txBody>
      <dsp:txXfrm>
        <a:off x="5997904" y="524693"/>
        <a:ext cx="344966" cy="345896"/>
      </dsp:txXfrm>
    </dsp:sp>
    <dsp:sp modelId="{896B171A-7069-43C2-844C-5E58E26542B2}">
      <dsp:nvSpPr>
        <dsp:cNvPr id="0" name=""/>
        <dsp:cNvSpPr/>
      </dsp:nvSpPr>
      <dsp:spPr>
        <a:xfrm>
          <a:off x="6723171" y="269"/>
          <a:ext cx="2324572" cy="1394743"/>
        </a:xfrm>
        <a:prstGeom prst="roundRect">
          <a:avLst>
            <a:gd name="adj" fmla="val 10000"/>
          </a:avLst>
        </a:prstGeom>
        <a:solidFill>
          <a:schemeClr val="accent2">
            <a:hueOff val="-2136620"/>
            <a:satOff val="-10981"/>
            <a:lumOff val="9334"/>
            <a:alphaOff val="0"/>
          </a:schemeClr>
        </a:solidFill>
        <a:ln w="38100" cap="flat" cmpd="sng" algn="ctr">
          <a:solidFill>
            <a:schemeClr val="lt1">
              <a:hueOff val="0"/>
              <a:satOff val="0"/>
              <a:lumOff val="0"/>
              <a:alphaOff val="0"/>
            </a:schemeClr>
          </a:solidFill>
          <a:prstDash val="solid"/>
        </a:ln>
        <a:effectLst>
          <a:outerShdw blurRad="38100" dist="254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pushed the genie into the chest</a:t>
          </a:r>
          <a:endParaRPr lang="zh-CN" altLang="en-US" sz="2400" b="1" kern="1200" dirty="0"/>
        </a:p>
      </dsp:txBody>
      <dsp:txXfrm>
        <a:off x="6764022" y="41120"/>
        <a:ext cx="2242870" cy="1313041"/>
      </dsp:txXfrm>
    </dsp:sp>
    <dsp:sp modelId="{FD12F619-4EE1-4BD9-9BBA-11B41370B664}">
      <dsp:nvSpPr>
        <dsp:cNvPr id="0" name=""/>
        <dsp:cNvSpPr/>
      </dsp:nvSpPr>
      <dsp:spPr>
        <a:xfrm rot="5400000">
          <a:off x="7639052" y="1557733"/>
          <a:ext cx="492809" cy="576494"/>
        </a:xfrm>
        <a:prstGeom prst="rightArrow">
          <a:avLst>
            <a:gd name="adj1" fmla="val 60000"/>
            <a:gd name="adj2" fmla="val 50000"/>
          </a:avLst>
        </a:prstGeom>
        <a:solidFill>
          <a:schemeClr val="accent2">
            <a:hueOff val="-2670775"/>
            <a:satOff val="-13726"/>
            <a:lumOff val="11667"/>
            <a:alphaOff val="0"/>
          </a:schemeClr>
        </a:solidFill>
        <a:ln>
          <a:noFill/>
        </a:ln>
        <a:effectLst>
          <a:outerShdw blurRad="38100" dist="25400" dir="5400000" rotWithShape="0">
            <a:srgbClr val="000000">
              <a:alpha val="5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CN" altLang="en-US" sz="2400" kern="1200"/>
        </a:p>
      </dsp:txBody>
      <dsp:txXfrm rot="-5400000">
        <a:off x="7712509" y="1599576"/>
        <a:ext cx="345896" cy="344966"/>
      </dsp:txXfrm>
    </dsp:sp>
    <dsp:sp modelId="{AE6B06E6-276D-4F2E-9C94-F9B657CF8659}">
      <dsp:nvSpPr>
        <dsp:cNvPr id="0" name=""/>
        <dsp:cNvSpPr/>
      </dsp:nvSpPr>
      <dsp:spPr>
        <a:xfrm>
          <a:off x="6723171" y="2324842"/>
          <a:ext cx="2324572" cy="1394743"/>
        </a:xfrm>
        <a:prstGeom prst="roundRect">
          <a:avLst>
            <a:gd name="adj" fmla="val 10000"/>
          </a:avLst>
        </a:prstGeom>
        <a:solidFill>
          <a:schemeClr val="accent2">
            <a:hueOff val="-3204930"/>
            <a:satOff val="-16471"/>
            <a:lumOff val="14000"/>
            <a:alphaOff val="0"/>
          </a:schemeClr>
        </a:solidFill>
        <a:ln w="38100" cap="flat" cmpd="sng" algn="ctr">
          <a:solidFill>
            <a:schemeClr val="lt1">
              <a:hueOff val="0"/>
              <a:satOff val="0"/>
              <a:lumOff val="0"/>
              <a:alphaOff val="0"/>
            </a:schemeClr>
          </a:solidFill>
          <a:prstDash val="solid"/>
        </a:ln>
        <a:effectLst>
          <a:outerShdw blurRad="38100" dist="254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locked the chest</a:t>
          </a:r>
          <a:endParaRPr lang="zh-CN" altLang="en-US" sz="2400" b="1" kern="1200" dirty="0"/>
        </a:p>
      </dsp:txBody>
      <dsp:txXfrm>
        <a:off x="6764022" y="2365693"/>
        <a:ext cx="2242870" cy="1313041"/>
      </dsp:txXfrm>
    </dsp:sp>
    <dsp:sp modelId="{926EEC99-AFB0-42C5-A9DE-CB620E146764}">
      <dsp:nvSpPr>
        <dsp:cNvPr id="0" name=""/>
        <dsp:cNvSpPr/>
      </dsp:nvSpPr>
      <dsp:spPr>
        <a:xfrm rot="10800000">
          <a:off x="6025799" y="2733966"/>
          <a:ext cx="492809" cy="576494"/>
        </a:xfrm>
        <a:prstGeom prst="rightArrow">
          <a:avLst>
            <a:gd name="adj1" fmla="val 60000"/>
            <a:gd name="adj2" fmla="val 50000"/>
          </a:avLst>
        </a:prstGeom>
        <a:solidFill>
          <a:schemeClr val="accent2">
            <a:hueOff val="-4006163"/>
            <a:satOff val="-20589"/>
            <a:lumOff val="17501"/>
            <a:alphaOff val="0"/>
          </a:schemeClr>
        </a:solidFill>
        <a:ln>
          <a:noFill/>
        </a:ln>
        <a:effectLst>
          <a:outerShdw blurRad="38100" dist="25400" dir="5400000" rotWithShape="0">
            <a:srgbClr val="000000">
              <a:alpha val="5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CN" altLang="en-US" sz="2400" kern="1200"/>
        </a:p>
      </dsp:txBody>
      <dsp:txXfrm rot="10800000">
        <a:off x="6173642" y="2849265"/>
        <a:ext cx="344966" cy="345896"/>
      </dsp:txXfrm>
    </dsp:sp>
    <dsp:sp modelId="{6D74BEF8-0326-432D-ADA5-D9F6AD4FEE26}">
      <dsp:nvSpPr>
        <dsp:cNvPr id="0" name=""/>
        <dsp:cNvSpPr/>
      </dsp:nvSpPr>
      <dsp:spPr>
        <a:xfrm>
          <a:off x="3468769" y="2324842"/>
          <a:ext cx="2324572" cy="1394743"/>
        </a:xfrm>
        <a:prstGeom prst="roundRect">
          <a:avLst>
            <a:gd name="adj" fmla="val 10000"/>
          </a:avLst>
        </a:prstGeom>
        <a:solidFill>
          <a:schemeClr val="accent2">
            <a:hueOff val="-4273240"/>
            <a:satOff val="-21962"/>
            <a:lumOff val="18667"/>
            <a:alphaOff val="0"/>
          </a:schemeClr>
        </a:solidFill>
        <a:ln w="38100" cap="flat" cmpd="sng" algn="ctr">
          <a:solidFill>
            <a:schemeClr val="lt1">
              <a:hueOff val="0"/>
              <a:satOff val="0"/>
              <a:lumOff val="0"/>
              <a:alphaOff val="0"/>
            </a:schemeClr>
          </a:solidFill>
          <a:prstDash val="solid"/>
        </a:ln>
        <a:effectLst>
          <a:outerShdw blurRad="38100" dist="254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held the bottle over the keyhole</a:t>
          </a:r>
          <a:endParaRPr lang="zh-CN" altLang="en-US" sz="2400" b="1" kern="1200" dirty="0"/>
        </a:p>
      </dsp:txBody>
      <dsp:txXfrm>
        <a:off x="3509620" y="2365693"/>
        <a:ext cx="2242870" cy="1313041"/>
      </dsp:txXfrm>
    </dsp:sp>
    <dsp:sp modelId="{3AC3FC3D-7939-47A0-8607-A945033A1F0F}">
      <dsp:nvSpPr>
        <dsp:cNvPr id="0" name=""/>
        <dsp:cNvSpPr/>
      </dsp:nvSpPr>
      <dsp:spPr>
        <a:xfrm rot="10800000">
          <a:off x="2771397" y="2733966"/>
          <a:ext cx="492809" cy="576494"/>
        </a:xfrm>
        <a:prstGeom prst="rightArrow">
          <a:avLst>
            <a:gd name="adj1" fmla="val 60000"/>
            <a:gd name="adj2" fmla="val 50000"/>
          </a:avLst>
        </a:prstGeom>
        <a:solidFill>
          <a:schemeClr val="accent2">
            <a:hueOff val="-5341550"/>
            <a:satOff val="-27452"/>
            <a:lumOff val="23334"/>
            <a:alphaOff val="0"/>
          </a:schemeClr>
        </a:solidFill>
        <a:ln>
          <a:noFill/>
        </a:ln>
        <a:effectLst>
          <a:outerShdw blurRad="38100" dist="25400" dir="5400000" rotWithShape="0">
            <a:srgbClr val="000000">
              <a:alpha val="50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CN" altLang="en-US" sz="2400" kern="1200"/>
        </a:p>
      </dsp:txBody>
      <dsp:txXfrm rot="10800000">
        <a:off x="2919240" y="2849265"/>
        <a:ext cx="344966" cy="345896"/>
      </dsp:txXfrm>
    </dsp:sp>
    <dsp:sp modelId="{DBA968A7-682E-492A-A793-0F62E4077123}">
      <dsp:nvSpPr>
        <dsp:cNvPr id="0" name=""/>
        <dsp:cNvSpPr/>
      </dsp:nvSpPr>
      <dsp:spPr>
        <a:xfrm>
          <a:off x="214367" y="2324842"/>
          <a:ext cx="2324572" cy="1394743"/>
        </a:xfrm>
        <a:prstGeom prst="roundRect">
          <a:avLst>
            <a:gd name="adj" fmla="val 10000"/>
          </a:avLst>
        </a:prstGeom>
        <a:solidFill>
          <a:schemeClr val="accent2">
            <a:hueOff val="-5341550"/>
            <a:satOff val="-27452"/>
            <a:lumOff val="23334"/>
            <a:alphaOff val="0"/>
          </a:schemeClr>
        </a:solidFill>
        <a:ln w="38100" cap="flat" cmpd="sng" algn="ctr">
          <a:solidFill>
            <a:schemeClr val="lt1">
              <a:hueOff val="0"/>
              <a:satOff val="0"/>
              <a:lumOff val="0"/>
              <a:alphaOff val="0"/>
            </a:schemeClr>
          </a:solidFill>
          <a:prstDash val="solid"/>
        </a:ln>
        <a:effectLst>
          <a:outerShdw blurRad="38100" dist="25400" dir="5400000"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t>let the genie slide into the bottle</a:t>
          </a:r>
          <a:endParaRPr lang="zh-CN" altLang="en-US" sz="2400" b="1" kern="1200" dirty="0"/>
        </a:p>
      </dsp:txBody>
      <dsp:txXfrm>
        <a:off x="255218" y="2365693"/>
        <a:ext cx="2242870" cy="1313041"/>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382588" y="685800"/>
            <a:ext cx="6092825" cy="3429000"/>
          </a:xfrm>
          <a:prstGeom prst="rect">
            <a:avLst/>
          </a:prstGeom>
        </p:spPr>
        <p:txBody>
          <a:bodyPr/>
          <a:lstStyle/>
          <a:p>
            <a:endParaRPr/>
          </a:p>
        </p:txBody>
      </p:sp>
      <p:sp>
        <p:nvSpPr>
          <p:cNvPr id="144" name="Shape 14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380166118"/>
      </p:ext>
    </p:extLst>
  </p:cSld>
  <p:clrMap bg1="lt1" tx1="dk1" bg2="lt2" tx2="dk2" accent1="accent1" accent2="accent2" accent3="accent3" accent4="accent4" accent5="accent5" accent6="accent6" hlink="hlink" folHlink="folHlink"/>
  <p:notesStyle>
    <a:lvl1pPr defTabSz="357165" latinLnBrk="0">
      <a:lnSpc>
        <a:spcPct val="117999"/>
      </a:lnSpc>
      <a:defRPr sz="1719">
        <a:latin typeface="Helvetica Neue"/>
        <a:ea typeface="Helvetica Neue"/>
        <a:cs typeface="Helvetica Neue"/>
        <a:sym typeface="Helvetica Neue"/>
      </a:defRPr>
    </a:lvl1pPr>
    <a:lvl2pPr indent="178582" defTabSz="357165" latinLnBrk="0">
      <a:lnSpc>
        <a:spcPct val="117999"/>
      </a:lnSpc>
      <a:defRPr sz="1719">
        <a:latin typeface="Helvetica Neue"/>
        <a:ea typeface="Helvetica Neue"/>
        <a:cs typeface="Helvetica Neue"/>
        <a:sym typeface="Helvetica Neue"/>
      </a:defRPr>
    </a:lvl2pPr>
    <a:lvl3pPr indent="357165" defTabSz="357165" latinLnBrk="0">
      <a:lnSpc>
        <a:spcPct val="117999"/>
      </a:lnSpc>
      <a:defRPr sz="1719">
        <a:latin typeface="Helvetica Neue"/>
        <a:ea typeface="Helvetica Neue"/>
        <a:cs typeface="Helvetica Neue"/>
        <a:sym typeface="Helvetica Neue"/>
      </a:defRPr>
    </a:lvl3pPr>
    <a:lvl4pPr indent="535747" defTabSz="357165" latinLnBrk="0">
      <a:lnSpc>
        <a:spcPct val="117999"/>
      </a:lnSpc>
      <a:defRPr sz="1719">
        <a:latin typeface="Helvetica Neue"/>
        <a:ea typeface="Helvetica Neue"/>
        <a:cs typeface="Helvetica Neue"/>
        <a:sym typeface="Helvetica Neue"/>
      </a:defRPr>
    </a:lvl4pPr>
    <a:lvl5pPr indent="714329" defTabSz="357165" latinLnBrk="0">
      <a:lnSpc>
        <a:spcPct val="117999"/>
      </a:lnSpc>
      <a:defRPr sz="1719">
        <a:latin typeface="Helvetica Neue"/>
        <a:ea typeface="Helvetica Neue"/>
        <a:cs typeface="Helvetica Neue"/>
        <a:sym typeface="Helvetica Neue"/>
      </a:defRPr>
    </a:lvl5pPr>
    <a:lvl6pPr indent="892912" defTabSz="357165" latinLnBrk="0">
      <a:lnSpc>
        <a:spcPct val="117999"/>
      </a:lnSpc>
      <a:defRPr sz="1719">
        <a:latin typeface="Helvetica Neue"/>
        <a:ea typeface="Helvetica Neue"/>
        <a:cs typeface="Helvetica Neue"/>
        <a:sym typeface="Helvetica Neue"/>
      </a:defRPr>
    </a:lvl6pPr>
    <a:lvl7pPr indent="1071494" defTabSz="357165" latinLnBrk="0">
      <a:lnSpc>
        <a:spcPct val="117999"/>
      </a:lnSpc>
      <a:defRPr sz="1719">
        <a:latin typeface="Helvetica Neue"/>
        <a:ea typeface="Helvetica Neue"/>
        <a:cs typeface="Helvetica Neue"/>
        <a:sym typeface="Helvetica Neue"/>
      </a:defRPr>
    </a:lvl7pPr>
    <a:lvl8pPr indent="1250076" defTabSz="357165" latinLnBrk="0">
      <a:lnSpc>
        <a:spcPct val="117999"/>
      </a:lnSpc>
      <a:defRPr sz="1719">
        <a:latin typeface="Helvetica Neue"/>
        <a:ea typeface="Helvetica Neue"/>
        <a:cs typeface="Helvetica Neue"/>
        <a:sym typeface="Helvetica Neue"/>
      </a:defRPr>
    </a:lvl8pPr>
    <a:lvl9pPr indent="1428659" defTabSz="357165" latinLnBrk="0">
      <a:lnSpc>
        <a:spcPct val="117999"/>
      </a:lnSpc>
      <a:defRPr sz="1719">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104624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6870" eaLnBrk="1" fontAlgn="auto" latinLnBrk="0" hangingPunct="1">
              <a:lnSpc>
                <a:spcPct val="118000"/>
              </a:lnSpc>
              <a:spcBef>
                <a:spcPts val="0"/>
              </a:spcBef>
              <a:spcAft>
                <a:spcPts val="0"/>
              </a:spcAft>
              <a:buClrTx/>
              <a:buSzTx/>
              <a:buFontTx/>
              <a:buNone/>
              <a:defRPr/>
            </a:pPr>
            <a:r>
              <a:rPr lang="en-US" altLang="zh-CN" baseline="0" dirty="0"/>
              <a:t>Suggested Time: 2 </a:t>
            </a:r>
            <a:r>
              <a:rPr lang="en-US" altLang="zh-CN" baseline="0" dirty="0" err="1"/>
              <a:t>mins</a:t>
            </a:r>
            <a:r>
              <a:rPr lang="en-US" altLang="zh-CN" baseline="0" dirty="0"/>
              <a:t> (Understanding &amp; Applying)</a:t>
            </a:r>
          </a:p>
          <a:p>
            <a:pPr marL="0" marR="0" indent="0" defTabSz="356870" eaLnBrk="1" fontAlgn="auto" latinLnBrk="0" hangingPunct="1">
              <a:lnSpc>
                <a:spcPct val="118000"/>
              </a:lnSpc>
              <a:spcBef>
                <a:spcPts val="0"/>
              </a:spcBef>
              <a:spcAft>
                <a:spcPts val="0"/>
              </a:spcAft>
              <a:buClrTx/>
              <a:buSzTx/>
              <a:buFontTx/>
              <a:buNone/>
              <a:defRPr/>
            </a:pPr>
            <a:r>
              <a:rPr lang="en-US" altLang="zh-CN" baseline="0" dirty="0"/>
              <a:t>Learning Objectives: </a:t>
            </a:r>
          </a:p>
          <a:p>
            <a:pPr marL="342900" marR="0" indent="-342900" defTabSz="356870" eaLnBrk="1" fontAlgn="auto" latinLnBrk="0" hangingPunct="1">
              <a:lnSpc>
                <a:spcPct val="118000"/>
              </a:lnSpc>
              <a:spcBef>
                <a:spcPts val="0"/>
              </a:spcBef>
              <a:spcAft>
                <a:spcPts val="0"/>
              </a:spcAft>
              <a:buClrTx/>
              <a:buSzTx/>
              <a:buFont typeface="+mj-lt"/>
              <a:buAutoNum type="arabicPeriod"/>
              <a:defRPr/>
            </a:pPr>
            <a:r>
              <a:rPr lang="en-US" altLang="zh-CN" baseline="0" dirty="0"/>
              <a:t>Ss will be able to use the reading strategies and skills: making connections to analyze the story. </a:t>
            </a:r>
          </a:p>
          <a:p>
            <a:pPr marL="342900" marR="0" indent="-342900" defTabSz="356870" eaLnBrk="1" fontAlgn="auto" latinLnBrk="0" hangingPunct="1">
              <a:lnSpc>
                <a:spcPct val="118000"/>
              </a:lnSpc>
              <a:spcBef>
                <a:spcPts val="0"/>
              </a:spcBef>
              <a:spcAft>
                <a:spcPts val="0"/>
              </a:spcAft>
              <a:buClrTx/>
              <a:buSzTx/>
              <a:buFont typeface="+mj-lt"/>
              <a:buAutoNum type="arabicPeriod"/>
              <a:defRPr/>
            </a:pPr>
            <a:r>
              <a:rPr lang="en-US" altLang="zh-CN" baseline="0" dirty="0"/>
              <a:t>Ss will be able to understand the core academic word “pack” in context and </a:t>
            </a:r>
            <a:r>
              <a:rPr lang="en-US" altLang="zh-CN" baseline="0" dirty="0">
                <a:solidFill>
                  <a:schemeClr val="tx1"/>
                </a:solidFill>
              </a:rPr>
              <a:t>use it in sentences. </a:t>
            </a:r>
          </a:p>
          <a:p>
            <a:pPr marL="0" marR="0" indent="0" defTabSz="356870" eaLnBrk="1" fontAlgn="auto" latinLnBrk="0" hangingPunct="1">
              <a:lnSpc>
                <a:spcPct val="118000"/>
              </a:lnSpc>
              <a:spcBef>
                <a:spcPts val="0"/>
              </a:spcBef>
              <a:spcAft>
                <a:spcPts val="0"/>
              </a:spcAft>
              <a:buClrTx/>
              <a:buSzTx/>
              <a:buFont typeface="+mj-lt"/>
              <a:buNone/>
              <a:defRPr/>
            </a:pPr>
            <a:r>
              <a:rPr lang="en-US" altLang="zh-CN" baseline="0" dirty="0">
                <a:solidFill>
                  <a:schemeClr val="tx1"/>
                </a:solidFill>
              </a:rPr>
              <a:t>TD</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Choose one S to read aloud the passage. </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Then explain the key word “pack" with the sample sentence and ask Ss to make sentences. </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Ask Ss to discuss the given questions and give feedback.</a:t>
            </a:r>
          </a:p>
        </p:txBody>
      </p:sp>
    </p:spTree>
    <p:extLst>
      <p:ext uri="{BB962C8B-B14F-4D97-AF65-F5344CB8AC3E}">
        <p14:creationId xmlns:p14="http://schemas.microsoft.com/office/powerpoint/2010/main" val="3835005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408916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33159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33076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6870" eaLnBrk="1" fontAlgn="auto" latinLnBrk="0" hangingPunct="1">
              <a:lnSpc>
                <a:spcPct val="118000"/>
              </a:lnSpc>
              <a:spcBef>
                <a:spcPts val="0"/>
              </a:spcBef>
              <a:spcAft>
                <a:spcPts val="0"/>
              </a:spcAft>
              <a:buClrTx/>
              <a:buSzTx/>
              <a:buFontTx/>
              <a:buNone/>
              <a:defRPr/>
            </a:pPr>
            <a:r>
              <a:rPr lang="en-US" altLang="zh-CN" baseline="0" dirty="0"/>
              <a:t>Suggested Time: 2 </a:t>
            </a:r>
            <a:r>
              <a:rPr lang="en-US" altLang="zh-CN" baseline="0" dirty="0" err="1"/>
              <a:t>mins</a:t>
            </a:r>
            <a:r>
              <a:rPr lang="en-US" altLang="zh-CN" baseline="0" dirty="0"/>
              <a:t> (Understanding &amp; Applying)</a:t>
            </a:r>
          </a:p>
          <a:p>
            <a:pPr marL="0" marR="0" indent="0" defTabSz="356870" eaLnBrk="1" fontAlgn="auto" latinLnBrk="0" hangingPunct="1">
              <a:lnSpc>
                <a:spcPct val="118000"/>
              </a:lnSpc>
              <a:spcBef>
                <a:spcPts val="0"/>
              </a:spcBef>
              <a:spcAft>
                <a:spcPts val="0"/>
              </a:spcAft>
              <a:buClrTx/>
              <a:buSzTx/>
              <a:buFontTx/>
              <a:buNone/>
              <a:defRPr/>
            </a:pPr>
            <a:r>
              <a:rPr lang="en-US" altLang="zh-CN" baseline="0" dirty="0"/>
              <a:t>Learning Objectives: </a:t>
            </a:r>
          </a:p>
          <a:p>
            <a:pPr marL="342900" marR="0" indent="-342900" defTabSz="356870" eaLnBrk="1" fontAlgn="auto" latinLnBrk="0" hangingPunct="1">
              <a:lnSpc>
                <a:spcPct val="118000"/>
              </a:lnSpc>
              <a:spcBef>
                <a:spcPts val="0"/>
              </a:spcBef>
              <a:spcAft>
                <a:spcPts val="0"/>
              </a:spcAft>
              <a:buClrTx/>
              <a:buSzTx/>
              <a:buFont typeface="+mj-lt"/>
              <a:buAutoNum type="arabicPeriod"/>
              <a:defRPr/>
            </a:pPr>
            <a:r>
              <a:rPr lang="en-US" altLang="zh-CN" baseline="0" dirty="0"/>
              <a:t>Ss will be able to use the reading strategies and skills: making connections to analyze the story. </a:t>
            </a:r>
          </a:p>
          <a:p>
            <a:pPr marL="342900" marR="0" indent="-342900" defTabSz="356870" eaLnBrk="1" fontAlgn="auto" latinLnBrk="0" hangingPunct="1">
              <a:lnSpc>
                <a:spcPct val="118000"/>
              </a:lnSpc>
              <a:spcBef>
                <a:spcPts val="0"/>
              </a:spcBef>
              <a:spcAft>
                <a:spcPts val="0"/>
              </a:spcAft>
              <a:buClrTx/>
              <a:buSzTx/>
              <a:buFont typeface="+mj-lt"/>
              <a:buAutoNum type="arabicPeriod"/>
              <a:defRPr/>
            </a:pPr>
            <a:r>
              <a:rPr lang="en-US" altLang="zh-CN" baseline="0" dirty="0"/>
              <a:t>Ss will be able to understand the core academic word “pack” in context and </a:t>
            </a:r>
            <a:r>
              <a:rPr lang="en-US" altLang="zh-CN" baseline="0" dirty="0">
                <a:solidFill>
                  <a:schemeClr val="tx1"/>
                </a:solidFill>
              </a:rPr>
              <a:t>use it in sentences. </a:t>
            </a:r>
          </a:p>
          <a:p>
            <a:pPr marL="0" marR="0" indent="0" defTabSz="356870" eaLnBrk="1" fontAlgn="auto" latinLnBrk="0" hangingPunct="1">
              <a:lnSpc>
                <a:spcPct val="118000"/>
              </a:lnSpc>
              <a:spcBef>
                <a:spcPts val="0"/>
              </a:spcBef>
              <a:spcAft>
                <a:spcPts val="0"/>
              </a:spcAft>
              <a:buClrTx/>
              <a:buSzTx/>
              <a:buFont typeface="+mj-lt"/>
              <a:buNone/>
              <a:defRPr/>
            </a:pPr>
            <a:r>
              <a:rPr lang="en-US" altLang="zh-CN" baseline="0" dirty="0">
                <a:solidFill>
                  <a:schemeClr val="tx1"/>
                </a:solidFill>
              </a:rPr>
              <a:t>TD</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Choose one S to read aloud the passage. </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Then explain the key word “pack" with the sample sentence and ask Ss to make sentences. </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Ask Ss to discuss the given questions and give feedback.</a:t>
            </a:r>
          </a:p>
        </p:txBody>
      </p:sp>
    </p:spTree>
    <p:extLst>
      <p:ext uri="{BB962C8B-B14F-4D97-AF65-F5344CB8AC3E}">
        <p14:creationId xmlns:p14="http://schemas.microsoft.com/office/powerpoint/2010/main" val="2135894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6870" eaLnBrk="1" fontAlgn="auto" latinLnBrk="0" hangingPunct="1">
              <a:lnSpc>
                <a:spcPct val="118000"/>
              </a:lnSpc>
              <a:spcBef>
                <a:spcPts val="0"/>
              </a:spcBef>
              <a:spcAft>
                <a:spcPts val="0"/>
              </a:spcAft>
              <a:buClrTx/>
              <a:buSzTx/>
              <a:buFontTx/>
              <a:buNone/>
              <a:defRPr/>
            </a:pPr>
            <a:r>
              <a:rPr lang="en-US" altLang="zh-CN" baseline="0" dirty="0"/>
              <a:t>Suggested Time: 2 </a:t>
            </a:r>
            <a:r>
              <a:rPr lang="en-US" altLang="zh-CN" baseline="0" dirty="0" err="1"/>
              <a:t>mins</a:t>
            </a:r>
            <a:r>
              <a:rPr lang="en-US" altLang="zh-CN" baseline="0" dirty="0"/>
              <a:t> (Understanding &amp; Applying)</a:t>
            </a:r>
          </a:p>
          <a:p>
            <a:pPr marL="0" marR="0" indent="0" defTabSz="356870" eaLnBrk="1" fontAlgn="auto" latinLnBrk="0" hangingPunct="1">
              <a:lnSpc>
                <a:spcPct val="118000"/>
              </a:lnSpc>
              <a:spcBef>
                <a:spcPts val="0"/>
              </a:spcBef>
              <a:spcAft>
                <a:spcPts val="0"/>
              </a:spcAft>
              <a:buClrTx/>
              <a:buSzTx/>
              <a:buFontTx/>
              <a:buNone/>
              <a:defRPr/>
            </a:pPr>
            <a:r>
              <a:rPr lang="en-US" altLang="zh-CN" baseline="0" dirty="0"/>
              <a:t>Learning Objectives: </a:t>
            </a:r>
          </a:p>
          <a:p>
            <a:pPr marL="342900" marR="0" indent="-342900" defTabSz="356870" eaLnBrk="1" fontAlgn="auto" latinLnBrk="0" hangingPunct="1">
              <a:lnSpc>
                <a:spcPct val="118000"/>
              </a:lnSpc>
              <a:spcBef>
                <a:spcPts val="0"/>
              </a:spcBef>
              <a:spcAft>
                <a:spcPts val="0"/>
              </a:spcAft>
              <a:buClrTx/>
              <a:buSzTx/>
              <a:buFont typeface="+mj-lt"/>
              <a:buAutoNum type="arabicPeriod"/>
              <a:defRPr/>
            </a:pPr>
            <a:r>
              <a:rPr lang="en-US" altLang="zh-CN" baseline="0" dirty="0"/>
              <a:t>Ss will be able to use the reading strategies and skills: making connections to analyze the story. </a:t>
            </a:r>
          </a:p>
          <a:p>
            <a:pPr marL="342900" marR="0" indent="-342900" defTabSz="356870" eaLnBrk="1" fontAlgn="auto" latinLnBrk="0" hangingPunct="1">
              <a:lnSpc>
                <a:spcPct val="118000"/>
              </a:lnSpc>
              <a:spcBef>
                <a:spcPts val="0"/>
              </a:spcBef>
              <a:spcAft>
                <a:spcPts val="0"/>
              </a:spcAft>
              <a:buClrTx/>
              <a:buSzTx/>
              <a:buFont typeface="+mj-lt"/>
              <a:buAutoNum type="arabicPeriod"/>
              <a:defRPr/>
            </a:pPr>
            <a:r>
              <a:rPr lang="en-US" altLang="zh-CN" baseline="0" dirty="0"/>
              <a:t>Ss will be able to understand the core academic word “pack” in context and </a:t>
            </a:r>
            <a:r>
              <a:rPr lang="en-US" altLang="zh-CN" baseline="0" dirty="0">
                <a:solidFill>
                  <a:schemeClr val="tx1"/>
                </a:solidFill>
              </a:rPr>
              <a:t>use it in sentences. </a:t>
            </a:r>
          </a:p>
          <a:p>
            <a:pPr marL="0" marR="0" indent="0" defTabSz="356870" eaLnBrk="1" fontAlgn="auto" latinLnBrk="0" hangingPunct="1">
              <a:lnSpc>
                <a:spcPct val="118000"/>
              </a:lnSpc>
              <a:spcBef>
                <a:spcPts val="0"/>
              </a:spcBef>
              <a:spcAft>
                <a:spcPts val="0"/>
              </a:spcAft>
              <a:buClrTx/>
              <a:buSzTx/>
              <a:buFont typeface="+mj-lt"/>
              <a:buNone/>
              <a:defRPr/>
            </a:pPr>
            <a:r>
              <a:rPr lang="en-US" altLang="zh-CN" baseline="0" dirty="0">
                <a:solidFill>
                  <a:schemeClr val="tx1"/>
                </a:solidFill>
              </a:rPr>
              <a:t>TD</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Choose one S to read aloud the passage. </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Then explain the key word “pack" with the sample sentence and ask Ss to make sentences. </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Ask Ss to discuss the given questions and give feedback.</a:t>
            </a:r>
          </a:p>
        </p:txBody>
      </p:sp>
    </p:spTree>
    <p:extLst>
      <p:ext uri="{BB962C8B-B14F-4D97-AF65-F5344CB8AC3E}">
        <p14:creationId xmlns:p14="http://schemas.microsoft.com/office/powerpoint/2010/main" val="51827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6870" eaLnBrk="1" fontAlgn="auto" latinLnBrk="0" hangingPunct="1">
              <a:lnSpc>
                <a:spcPct val="118000"/>
              </a:lnSpc>
              <a:spcBef>
                <a:spcPts val="0"/>
              </a:spcBef>
              <a:spcAft>
                <a:spcPts val="0"/>
              </a:spcAft>
              <a:buClrTx/>
              <a:buSzTx/>
              <a:buFontTx/>
              <a:buNone/>
              <a:defRPr/>
            </a:pPr>
            <a:r>
              <a:rPr lang="en-US" altLang="zh-CN" baseline="0" dirty="0"/>
              <a:t>Suggested Time: 2 </a:t>
            </a:r>
            <a:r>
              <a:rPr lang="en-US" altLang="zh-CN" baseline="0" dirty="0" err="1"/>
              <a:t>mins</a:t>
            </a:r>
            <a:r>
              <a:rPr lang="en-US" altLang="zh-CN" baseline="0" dirty="0"/>
              <a:t> (Understanding &amp; Applying)</a:t>
            </a:r>
          </a:p>
          <a:p>
            <a:pPr marL="0" marR="0" indent="0" defTabSz="356870" eaLnBrk="1" fontAlgn="auto" latinLnBrk="0" hangingPunct="1">
              <a:lnSpc>
                <a:spcPct val="118000"/>
              </a:lnSpc>
              <a:spcBef>
                <a:spcPts val="0"/>
              </a:spcBef>
              <a:spcAft>
                <a:spcPts val="0"/>
              </a:spcAft>
              <a:buClrTx/>
              <a:buSzTx/>
              <a:buFontTx/>
              <a:buNone/>
              <a:defRPr/>
            </a:pPr>
            <a:r>
              <a:rPr lang="en-US" altLang="zh-CN" baseline="0" dirty="0"/>
              <a:t>Learning Objectives: </a:t>
            </a:r>
          </a:p>
          <a:p>
            <a:pPr marL="342900" marR="0" indent="-342900" defTabSz="356870" eaLnBrk="1" fontAlgn="auto" latinLnBrk="0" hangingPunct="1">
              <a:lnSpc>
                <a:spcPct val="118000"/>
              </a:lnSpc>
              <a:spcBef>
                <a:spcPts val="0"/>
              </a:spcBef>
              <a:spcAft>
                <a:spcPts val="0"/>
              </a:spcAft>
              <a:buClrTx/>
              <a:buSzTx/>
              <a:buFont typeface="+mj-lt"/>
              <a:buAutoNum type="arabicPeriod"/>
              <a:defRPr/>
            </a:pPr>
            <a:r>
              <a:rPr lang="en-US" altLang="zh-CN" baseline="0" dirty="0"/>
              <a:t>Ss will be able to use the reading strategies and skills: making connections to analyze the story. </a:t>
            </a:r>
          </a:p>
          <a:p>
            <a:pPr marL="342900" marR="0" indent="-342900" defTabSz="356870" eaLnBrk="1" fontAlgn="auto" latinLnBrk="0" hangingPunct="1">
              <a:lnSpc>
                <a:spcPct val="118000"/>
              </a:lnSpc>
              <a:spcBef>
                <a:spcPts val="0"/>
              </a:spcBef>
              <a:spcAft>
                <a:spcPts val="0"/>
              </a:spcAft>
              <a:buClrTx/>
              <a:buSzTx/>
              <a:buFont typeface="+mj-lt"/>
              <a:buAutoNum type="arabicPeriod"/>
              <a:defRPr/>
            </a:pPr>
            <a:r>
              <a:rPr lang="en-US" altLang="zh-CN" baseline="0" dirty="0"/>
              <a:t>Ss will be able to understand the core academic word “pack” in context and </a:t>
            </a:r>
            <a:r>
              <a:rPr lang="en-US" altLang="zh-CN" baseline="0" dirty="0">
                <a:solidFill>
                  <a:schemeClr val="tx1"/>
                </a:solidFill>
              </a:rPr>
              <a:t>use it in sentences. </a:t>
            </a:r>
          </a:p>
          <a:p>
            <a:pPr marL="0" marR="0" indent="0" defTabSz="356870" eaLnBrk="1" fontAlgn="auto" latinLnBrk="0" hangingPunct="1">
              <a:lnSpc>
                <a:spcPct val="118000"/>
              </a:lnSpc>
              <a:spcBef>
                <a:spcPts val="0"/>
              </a:spcBef>
              <a:spcAft>
                <a:spcPts val="0"/>
              </a:spcAft>
              <a:buClrTx/>
              <a:buSzTx/>
              <a:buFont typeface="+mj-lt"/>
              <a:buNone/>
              <a:defRPr/>
            </a:pPr>
            <a:r>
              <a:rPr lang="en-US" altLang="zh-CN" baseline="0" dirty="0">
                <a:solidFill>
                  <a:schemeClr val="tx1"/>
                </a:solidFill>
              </a:rPr>
              <a:t>TD</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Choose one S to read aloud the passage. </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Then explain the key word “pack" with the sample sentence and ask Ss to make sentences. </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Ask Ss to discuss the given questions and give feedback.</a:t>
            </a:r>
          </a:p>
        </p:txBody>
      </p:sp>
    </p:spTree>
    <p:extLst>
      <p:ext uri="{BB962C8B-B14F-4D97-AF65-F5344CB8AC3E}">
        <p14:creationId xmlns:p14="http://schemas.microsoft.com/office/powerpoint/2010/main" val="33897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6870" eaLnBrk="1" fontAlgn="auto" latinLnBrk="0" hangingPunct="1">
              <a:lnSpc>
                <a:spcPct val="118000"/>
              </a:lnSpc>
              <a:spcBef>
                <a:spcPts val="0"/>
              </a:spcBef>
              <a:spcAft>
                <a:spcPts val="0"/>
              </a:spcAft>
              <a:buClrTx/>
              <a:buSzTx/>
              <a:buFontTx/>
              <a:buNone/>
              <a:defRPr/>
            </a:pPr>
            <a:r>
              <a:rPr lang="en-US" altLang="zh-CN" baseline="0" dirty="0"/>
              <a:t>Suggested Time: 2 </a:t>
            </a:r>
            <a:r>
              <a:rPr lang="en-US" altLang="zh-CN" baseline="0" dirty="0" err="1"/>
              <a:t>mins</a:t>
            </a:r>
            <a:r>
              <a:rPr lang="en-US" altLang="zh-CN" baseline="0" dirty="0"/>
              <a:t> (Understanding &amp; Applying)</a:t>
            </a:r>
          </a:p>
          <a:p>
            <a:pPr marL="0" marR="0" indent="0" defTabSz="356870" eaLnBrk="1" fontAlgn="auto" latinLnBrk="0" hangingPunct="1">
              <a:lnSpc>
                <a:spcPct val="118000"/>
              </a:lnSpc>
              <a:spcBef>
                <a:spcPts val="0"/>
              </a:spcBef>
              <a:spcAft>
                <a:spcPts val="0"/>
              </a:spcAft>
              <a:buClrTx/>
              <a:buSzTx/>
              <a:buFontTx/>
              <a:buNone/>
              <a:defRPr/>
            </a:pPr>
            <a:r>
              <a:rPr lang="en-US" altLang="zh-CN" baseline="0" dirty="0"/>
              <a:t>Learning Objectives: </a:t>
            </a:r>
          </a:p>
          <a:p>
            <a:pPr marL="342900" marR="0" indent="-342900" defTabSz="356870" eaLnBrk="1" fontAlgn="auto" latinLnBrk="0" hangingPunct="1">
              <a:lnSpc>
                <a:spcPct val="118000"/>
              </a:lnSpc>
              <a:spcBef>
                <a:spcPts val="0"/>
              </a:spcBef>
              <a:spcAft>
                <a:spcPts val="0"/>
              </a:spcAft>
              <a:buClrTx/>
              <a:buSzTx/>
              <a:buFont typeface="+mj-lt"/>
              <a:buAutoNum type="arabicPeriod"/>
              <a:defRPr/>
            </a:pPr>
            <a:r>
              <a:rPr lang="en-US" altLang="zh-CN" baseline="0" dirty="0"/>
              <a:t>Ss will be able to use the reading strategies and skills: making connections to analyze the story. </a:t>
            </a:r>
          </a:p>
          <a:p>
            <a:pPr marL="342900" marR="0" indent="-342900" defTabSz="356870" eaLnBrk="1" fontAlgn="auto" latinLnBrk="0" hangingPunct="1">
              <a:lnSpc>
                <a:spcPct val="118000"/>
              </a:lnSpc>
              <a:spcBef>
                <a:spcPts val="0"/>
              </a:spcBef>
              <a:spcAft>
                <a:spcPts val="0"/>
              </a:spcAft>
              <a:buClrTx/>
              <a:buSzTx/>
              <a:buFont typeface="+mj-lt"/>
              <a:buAutoNum type="arabicPeriod"/>
              <a:defRPr/>
            </a:pPr>
            <a:r>
              <a:rPr lang="en-US" altLang="zh-CN" baseline="0" dirty="0"/>
              <a:t>Ss will be able to understand the core academic word “pack” in context and </a:t>
            </a:r>
            <a:r>
              <a:rPr lang="en-US" altLang="zh-CN" baseline="0" dirty="0">
                <a:solidFill>
                  <a:schemeClr val="tx1"/>
                </a:solidFill>
              </a:rPr>
              <a:t>use it in sentences. </a:t>
            </a:r>
          </a:p>
          <a:p>
            <a:pPr marL="0" marR="0" indent="0" defTabSz="356870" eaLnBrk="1" fontAlgn="auto" latinLnBrk="0" hangingPunct="1">
              <a:lnSpc>
                <a:spcPct val="118000"/>
              </a:lnSpc>
              <a:spcBef>
                <a:spcPts val="0"/>
              </a:spcBef>
              <a:spcAft>
                <a:spcPts val="0"/>
              </a:spcAft>
              <a:buClrTx/>
              <a:buSzTx/>
              <a:buFont typeface="+mj-lt"/>
              <a:buNone/>
              <a:defRPr/>
            </a:pPr>
            <a:r>
              <a:rPr lang="en-US" altLang="zh-CN" baseline="0" dirty="0">
                <a:solidFill>
                  <a:schemeClr val="tx1"/>
                </a:solidFill>
              </a:rPr>
              <a:t>TD</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Choose one S to read aloud the passage. </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Then explain the key word “pack" with the sample sentence and ask Ss to make sentences. </a:t>
            </a:r>
          </a:p>
          <a:p>
            <a:pPr marL="228600" marR="0" indent="-228600" defTabSz="356870" eaLnBrk="1" fontAlgn="auto" latinLnBrk="0" hangingPunct="1">
              <a:lnSpc>
                <a:spcPct val="118000"/>
              </a:lnSpc>
              <a:spcBef>
                <a:spcPts val="0"/>
              </a:spcBef>
              <a:spcAft>
                <a:spcPts val="0"/>
              </a:spcAft>
              <a:buClrTx/>
              <a:buSzTx/>
              <a:buFontTx/>
              <a:buAutoNum type="arabicPeriod"/>
              <a:defRPr/>
            </a:pPr>
            <a:r>
              <a:rPr lang="en-US" altLang="zh-CN" baseline="0" dirty="0">
                <a:solidFill>
                  <a:schemeClr val="tx1"/>
                </a:solidFill>
              </a:rPr>
              <a:t>  Ask Ss to discuss the given questions and give feedback.</a:t>
            </a:r>
          </a:p>
        </p:txBody>
      </p:sp>
    </p:spTree>
    <p:extLst>
      <p:ext uri="{BB962C8B-B14F-4D97-AF65-F5344CB8AC3E}">
        <p14:creationId xmlns:p14="http://schemas.microsoft.com/office/powerpoint/2010/main" val="2779123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230037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21878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4560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a:p>
            <a:endParaRPr lang="zh-CN" altLang="en-US" dirty="0"/>
          </a:p>
        </p:txBody>
      </p:sp>
    </p:spTree>
    <p:extLst>
      <p:ext uri="{BB962C8B-B14F-4D97-AF65-F5344CB8AC3E}">
        <p14:creationId xmlns:p14="http://schemas.microsoft.com/office/powerpoint/2010/main" val="107450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02035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6870" eaLnBrk="1" fontAlgn="auto" latinLnBrk="0" hangingPunct="1">
              <a:lnSpc>
                <a:spcPct val="118000"/>
              </a:lnSpc>
              <a:spcBef>
                <a:spcPts val="0"/>
              </a:spcBef>
              <a:spcAft>
                <a:spcPts val="0"/>
              </a:spcAft>
              <a:buClrTx/>
              <a:buSzTx/>
              <a:buFontTx/>
              <a:buNone/>
              <a:defRPr/>
            </a:pPr>
            <a:endParaRPr lang="zh-CN" altLang="en-US" dirty="0"/>
          </a:p>
        </p:txBody>
      </p:sp>
    </p:spTree>
    <p:extLst>
      <p:ext uri="{BB962C8B-B14F-4D97-AF65-F5344CB8AC3E}">
        <p14:creationId xmlns:p14="http://schemas.microsoft.com/office/powerpoint/2010/main" val="3731544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defTabSz="356870" eaLnBrk="1" fontAlgn="auto" latinLnBrk="0" hangingPunct="1">
              <a:lnSpc>
                <a:spcPct val="118000"/>
              </a:lnSpc>
              <a:spcBef>
                <a:spcPts val="0"/>
              </a:spcBef>
              <a:spcAft>
                <a:spcPts val="0"/>
              </a:spcAft>
              <a:buClrTx/>
              <a:buSzTx/>
              <a:buFontTx/>
              <a:buNone/>
              <a:defRPr/>
            </a:pPr>
            <a:endParaRPr lang="en-US" altLang="zh-CN" baseline="0" dirty="0"/>
          </a:p>
        </p:txBody>
      </p:sp>
    </p:spTree>
    <p:extLst>
      <p:ext uri="{BB962C8B-B14F-4D97-AF65-F5344CB8AC3E}">
        <p14:creationId xmlns:p14="http://schemas.microsoft.com/office/powerpoint/2010/main" val="909498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703588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2179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71959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32926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cstate="print"/>
          <a:stretch>
            <a:fillRect/>
          </a:stretch>
        </p:blipFill>
        <p:spPr>
          <a:xfrm>
            <a:off x="-1" y="762"/>
            <a:ext cx="13549314" cy="7620064"/>
          </a:xfrm>
          <a:prstGeom prst="rect">
            <a:avLst/>
          </a:prstGeom>
          <a:ln w="12700">
            <a:miter lim="400000"/>
          </a:ln>
        </p:spPr>
      </p:pic>
      <p:pic>
        <p:nvPicPr>
          <p:cNvPr id="12" name="L7封面.png"/>
          <p:cNvPicPr>
            <a:picLocks noChangeAspect="1"/>
          </p:cNvPicPr>
          <p:nvPr/>
        </p:nvPicPr>
        <p:blipFill>
          <a:blip r:embed="rId3" cstate="print"/>
          <a:stretch>
            <a:fillRect/>
          </a:stretch>
        </p:blipFill>
        <p:spPr>
          <a:xfrm>
            <a:off x="2" y="0"/>
            <a:ext cx="13549313" cy="7621588"/>
          </a:xfrm>
          <a:prstGeom prst="rect">
            <a:avLst/>
          </a:prstGeom>
          <a:ln w="12700">
            <a:miter lim="400000"/>
          </a:ln>
        </p:spPr>
      </p:pic>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7651589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2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3549313" cy="7621587"/>
          </a:xfrm>
          <a:prstGeom prst="rect">
            <a:avLst/>
          </a:prstGeom>
        </p:spPr>
      </p:pic>
    </p:spTree>
    <p:extLst>
      <p:ext uri="{BB962C8B-B14F-4D97-AF65-F5344CB8AC3E}">
        <p14:creationId xmlns:p14="http://schemas.microsoft.com/office/powerpoint/2010/main" val="282581981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6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5613"/>
            <a:ext cx="13544711" cy="7621587"/>
          </a:xfrm>
          <a:prstGeom prst="rect">
            <a:avLst/>
          </a:prstGeom>
        </p:spPr>
      </p:pic>
    </p:spTree>
    <p:extLst>
      <p:ext uri="{BB962C8B-B14F-4D97-AF65-F5344CB8AC3E}">
        <p14:creationId xmlns:p14="http://schemas.microsoft.com/office/powerpoint/2010/main" val="47019255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5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3544712" cy="7621587"/>
          </a:xfrm>
          <a:prstGeom prst="rect">
            <a:avLst/>
          </a:prstGeom>
        </p:spPr>
      </p:pic>
    </p:spTree>
    <p:extLst>
      <p:ext uri="{BB962C8B-B14F-4D97-AF65-F5344CB8AC3E}">
        <p14:creationId xmlns:p14="http://schemas.microsoft.com/office/powerpoint/2010/main" val="189985508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4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3549313" cy="7621587"/>
          </a:xfrm>
          <a:prstGeom prst="rect">
            <a:avLst/>
          </a:prstGeom>
        </p:spPr>
      </p:pic>
    </p:spTree>
    <p:extLst>
      <p:ext uri="{BB962C8B-B14F-4D97-AF65-F5344CB8AC3E}">
        <p14:creationId xmlns:p14="http://schemas.microsoft.com/office/powerpoint/2010/main" val="7394791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3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3549313" cy="7621587"/>
          </a:xfrm>
          <a:prstGeom prst="rect">
            <a:avLst/>
          </a:prstGeom>
        </p:spPr>
      </p:pic>
    </p:spTree>
    <p:extLst>
      <p:ext uri="{BB962C8B-B14F-4D97-AF65-F5344CB8AC3E}">
        <p14:creationId xmlns:p14="http://schemas.microsoft.com/office/powerpoint/2010/main" val="53001524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9" y="-1"/>
            <a:ext cx="13547013" cy="7622883"/>
          </a:xfrm>
          <a:prstGeom prst="rect">
            <a:avLst/>
          </a:prstGeom>
        </p:spPr>
      </p:pic>
    </p:spTree>
    <p:extLst>
      <p:ext uri="{BB962C8B-B14F-4D97-AF65-F5344CB8AC3E}">
        <p14:creationId xmlns:p14="http://schemas.microsoft.com/office/powerpoint/2010/main" val="150105899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1_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0512278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92382" y="347338"/>
            <a:ext cx="11564550" cy="168707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992382" y="2034408"/>
            <a:ext cx="11564550" cy="491235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6536408" y="7229594"/>
            <a:ext cx="463268" cy="391133"/>
          </a:xfrm>
          <a:prstGeom prst="rect">
            <a:avLst/>
          </a:prstGeom>
          <a:ln w="12700">
            <a:miter lim="400000"/>
          </a:ln>
        </p:spPr>
        <p:txBody>
          <a:bodyPr wrap="none" lIns="50800" tIns="50800" rIns="50800" bIns="50800">
            <a:spAutoFit/>
          </a:bodyPr>
          <a:lstStyle>
            <a:lvl1pPr>
              <a:defRPr sz="1875"/>
            </a:lvl1pPr>
          </a:lstStyle>
          <a:p>
            <a:pPr defTabSz="608473"/>
            <a:fld id="{86CB4B4D-7CA3-9044-876B-883B54F8677D}" type="slidenum">
              <a:rPr lang="uk-UA" smtClean="0"/>
              <a:pPr defTabSz="608473"/>
              <a:t>‹#›</a:t>
            </a:fld>
            <a:endParaRPr lang="uk-UA"/>
          </a:p>
        </p:txBody>
      </p:sp>
    </p:spTree>
    <p:extLst>
      <p:ext uri="{BB962C8B-B14F-4D97-AF65-F5344CB8AC3E}">
        <p14:creationId xmlns:p14="http://schemas.microsoft.com/office/powerpoint/2010/main" val="422588014"/>
      </p:ext>
    </p:extLst>
  </p:cSld>
  <p:clrMap bg1="lt1" tx1="dk1" bg2="lt2" tx2="dk2" accent1="accent1" accent2="accent2" accent3="accent3" accent4="accent4" accent5="accent5" accent6="accent6" hlink="hlink" folHlink="folHlink"/>
  <p:sldLayoutIdLst>
    <p:sldLayoutId id="2147483666" r:id="rId1"/>
    <p:sldLayoutId id="2147483671" r:id="rId2"/>
    <p:sldLayoutId id="2147483675" r:id="rId3"/>
    <p:sldLayoutId id="2147483674" r:id="rId4"/>
    <p:sldLayoutId id="2147483673" r:id="rId5"/>
    <p:sldLayoutId id="2147483672" r:id="rId6"/>
    <p:sldLayoutId id="2147483669" r:id="rId7"/>
    <p:sldLayoutId id="2147483670" r:id="rId8"/>
  </p:sldLayoutIdLst>
  <p:transition spd="med"/>
  <p:txStyles>
    <p:titleStyle>
      <a:lvl1pPr marL="0" marR="0" indent="0"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1pPr>
      <a:lvl2pPr marL="0" marR="0" indent="238066"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2pPr>
      <a:lvl3pPr marL="0" marR="0" indent="476136"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3pPr>
      <a:lvl4pPr marL="0" marR="0" indent="714202"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4pPr>
      <a:lvl5pPr marL="0" marR="0" indent="952269"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5pPr>
      <a:lvl6pPr marL="0" marR="0" indent="1190335"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6pPr>
      <a:lvl7pPr marL="0" marR="0" indent="1428405"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7pPr>
      <a:lvl8pPr marL="0" marR="0" indent="1666471"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8pPr>
      <a:lvl9pPr marL="0" marR="0" indent="1904538" algn="ctr" defTabSz="608396" rtl="0" latinLnBrk="0">
        <a:lnSpc>
          <a:spcPct val="100000"/>
        </a:lnSpc>
        <a:spcBef>
          <a:spcPts val="0"/>
        </a:spcBef>
        <a:spcAft>
          <a:spcPts val="0"/>
        </a:spcAft>
        <a:buClrTx/>
        <a:buSzTx/>
        <a:buFontTx/>
        <a:buNone/>
        <a:tabLst/>
        <a:defRPr sz="8332" b="0" i="0" u="none" strike="noStrike" cap="none" spc="0" baseline="0">
          <a:ln>
            <a:noFill/>
          </a:ln>
          <a:solidFill>
            <a:srgbClr val="000000"/>
          </a:solidFill>
          <a:uFillTx/>
          <a:latin typeface="+mn-lt"/>
          <a:ea typeface="+mn-ea"/>
          <a:cs typeface="+mn-cs"/>
          <a:sym typeface="Helvetica Light"/>
        </a:defRPr>
      </a:lvl9pPr>
    </p:titleStyle>
    <p:bodyStyle>
      <a:lvl1pPr marL="462910"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1pPr>
      <a:lvl2pPr marL="925817"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2pPr>
      <a:lvl3pPr marL="1388727"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3pPr>
      <a:lvl4pPr marL="1851635"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4pPr>
      <a:lvl5pPr marL="2314544"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5pPr>
      <a:lvl6pPr marL="2777452"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6pPr>
      <a:lvl7pPr marL="3240362"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7pPr>
      <a:lvl8pPr marL="3703270"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8pPr>
      <a:lvl9pPr marL="4166179" marR="0" indent="-462910" algn="l" defTabSz="608396" rtl="0" latinLnBrk="0">
        <a:lnSpc>
          <a:spcPct val="100000"/>
        </a:lnSpc>
        <a:spcBef>
          <a:spcPts val="4374"/>
        </a:spcBef>
        <a:spcAft>
          <a:spcPts val="0"/>
        </a:spcAft>
        <a:buClrTx/>
        <a:buSzPct val="75000"/>
        <a:buFontTx/>
        <a:buChar char="•"/>
        <a:tabLst/>
        <a:defRPr sz="3748"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1pPr>
      <a:lvl2pPr marL="0" marR="0" indent="238066"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2pPr>
      <a:lvl3pPr marL="0" marR="0" indent="476136"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3pPr>
      <a:lvl4pPr marL="0" marR="0" indent="714202"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4pPr>
      <a:lvl5pPr marL="0" marR="0" indent="952269"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5pPr>
      <a:lvl6pPr marL="0" marR="0" indent="1190335"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6pPr>
      <a:lvl7pPr marL="0" marR="0" indent="1428405"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7pPr>
      <a:lvl8pPr marL="0" marR="0" indent="1666471"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8pPr>
      <a:lvl9pPr marL="0" marR="0" indent="1904538" algn="ctr" defTabSz="608396" rtl="0" latinLnBrk="0">
        <a:lnSpc>
          <a:spcPct val="100000"/>
        </a:lnSpc>
        <a:spcBef>
          <a:spcPts val="0"/>
        </a:spcBef>
        <a:spcAft>
          <a:spcPts val="0"/>
        </a:spcAft>
        <a:buClrTx/>
        <a:buSzTx/>
        <a:buFontTx/>
        <a:buNone/>
        <a:tabLst/>
        <a:defRPr sz="1875"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tif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4.tiff"/><Relationship Id="rId5" Type="http://schemas.openxmlformats.org/officeDocument/2006/relationships/image" Target="../media/image22.jpeg"/><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tiff"/><Relationship Id="rId5" Type="http://schemas.openxmlformats.org/officeDocument/2006/relationships/image" Target="../media/image22.jpeg"/><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6.tiff"/><Relationship Id="rId5" Type="http://schemas.openxmlformats.org/officeDocument/2006/relationships/image" Target="../media/image22.jpeg"/><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tiff"/><Relationship Id="rId7" Type="http://schemas.openxmlformats.org/officeDocument/2006/relationships/image" Target="../media/image28.tif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7.tiff"/><Relationship Id="rId5" Type="http://schemas.openxmlformats.org/officeDocument/2006/relationships/image" Target="../media/image22.jpeg"/><Relationship Id="rId4" Type="http://schemas.openxmlformats.org/officeDocument/2006/relationships/image" Target="../media/image13.tiff"/></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3.tiff"/></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9.tiff"/><Relationship Id="rId5" Type="http://schemas.openxmlformats.org/officeDocument/2006/relationships/image" Target="../media/image22.jpeg"/><Relationship Id="rId4" Type="http://schemas.openxmlformats.org/officeDocument/2006/relationships/image" Target="../media/image13.tiff"/></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30.jpeg"/><Relationship Id="rId4" Type="http://schemas.openxmlformats.org/officeDocument/2006/relationships/image" Target="../media/image13.tiff"/></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1.tiff"/><Relationship Id="rId5" Type="http://schemas.openxmlformats.org/officeDocument/2006/relationships/image" Target="../media/image22.jpeg"/><Relationship Id="rId4" Type="http://schemas.openxmlformats.org/officeDocument/2006/relationships/image" Target="../media/image13.tiff"/></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32.jpeg"/><Relationship Id="rId4" Type="http://schemas.openxmlformats.org/officeDocument/2006/relationships/image" Target="../media/image13.tiff"/></Relationships>
</file>

<file path=ppt/slides/_rels/slide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tiff"/><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3.tiff"/><Relationship Id="rId5" Type="http://schemas.openxmlformats.org/officeDocument/2006/relationships/image" Target="../media/image22.jpeg"/><Relationship Id="rId4" Type="http://schemas.openxmlformats.org/officeDocument/2006/relationships/image" Target="../media/image13.tiff"/></Relationships>
</file>

<file path=ppt/slides/_rels/slide21.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4.tiff"/><Relationship Id="rId5" Type="http://schemas.openxmlformats.org/officeDocument/2006/relationships/image" Target="../media/image22.jpeg"/><Relationship Id="rId4" Type="http://schemas.openxmlformats.org/officeDocument/2006/relationships/image" Target="../media/image13.tiff"/></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13.tiff"/><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16.tiff"/><Relationship Id="rId1" Type="http://schemas.openxmlformats.org/officeDocument/2006/relationships/slideLayout" Target="../slideLayouts/slideLayout5.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15.png"/><Relationship Id="rId10" Type="http://schemas.openxmlformats.org/officeDocument/2006/relationships/diagramData" Target="../diagrams/data2.xml"/><Relationship Id="rId4" Type="http://schemas.openxmlformats.org/officeDocument/2006/relationships/image" Target="../media/image35.png"/><Relationship Id="rId9" Type="http://schemas.microsoft.com/office/2007/relationships/diagramDrawing" Target="../diagrams/drawing1.xml"/><Relationship Id="rId14" Type="http://schemas.microsoft.com/office/2007/relationships/diagramDrawing" Target="../diagrams/drawing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6.tiff"/><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tiff"/><Relationship Id="rId7" Type="http://schemas.openxmlformats.org/officeDocument/2006/relationships/image" Target="../media/image13.tiff"/><Relationship Id="rId2" Type="http://schemas.openxmlformats.org/officeDocument/2006/relationships/image" Target="../media/image37.tiff"/><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tiff"/><Relationship Id="rId4" Type="http://schemas.openxmlformats.org/officeDocument/2006/relationships/image" Target="../media/image38.png"/><Relationship Id="rId9" Type="http://schemas.openxmlformats.org/officeDocument/2006/relationships/image" Target="../media/image41.tiff"/></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9.tiff"/><Relationship Id="rId7" Type="http://schemas.openxmlformats.org/officeDocument/2006/relationships/image" Target="../media/image15.png"/><Relationship Id="rId2" Type="http://schemas.openxmlformats.org/officeDocument/2006/relationships/image" Target="../media/image37.tiff"/><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40.png"/><Relationship Id="rId4" Type="http://schemas.openxmlformats.org/officeDocument/2006/relationships/image" Target="../media/image13.tiff"/><Relationship Id="rId9"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3.tiff"/><Relationship Id="rId7" Type="http://schemas.openxmlformats.org/officeDocument/2006/relationships/image" Target="../media/image45.jpeg"/><Relationship Id="rId2"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tif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tiff"/></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image" Target="../media/image16.tiff"/><Relationship Id="rId7" Type="http://schemas.openxmlformats.org/officeDocument/2006/relationships/image" Target="../media/image15.png"/><Relationship Id="rId12"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diagramColors" Target="../diagrams/colors5.xml"/><Relationship Id="rId5" Type="http://schemas.openxmlformats.org/officeDocument/2006/relationships/image" Target="../media/image47.png"/><Relationship Id="rId10" Type="http://schemas.openxmlformats.org/officeDocument/2006/relationships/diagramQuickStyle" Target="../diagrams/quickStyle5.xml"/><Relationship Id="rId4" Type="http://schemas.openxmlformats.org/officeDocument/2006/relationships/image" Target="../media/image13.tiff"/><Relationship Id="rId9"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tiff"/><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15.png"/><Relationship Id="rId4" Type="http://schemas.openxmlformats.org/officeDocument/2006/relationships/image" Target="../media/image13.tiff"/></Relationships>
</file>

<file path=ppt/slides/_rels/slide3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6.tiff"/><Relationship Id="rId1" Type="http://schemas.openxmlformats.org/officeDocument/2006/relationships/slideLayout" Target="../slideLayouts/slideLayout3.xml"/><Relationship Id="rId5" Type="http://schemas.openxmlformats.org/officeDocument/2006/relationships/image" Target="../media/image50.tiff"/><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51.tiff"/><Relationship Id="rId1" Type="http://schemas.openxmlformats.org/officeDocument/2006/relationships/slideLayout" Target="../slideLayouts/slideLayout8.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tiff"/><Relationship Id="rId5" Type="http://schemas.openxmlformats.org/officeDocument/2006/relationships/image" Target="../media/image15.png"/><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13.tif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embroke Welsh Corgi Lying on the Sand Under White Cloud Blue Sky"/>
          <p:cNvPicPr>
            <a:picLocks noChangeAspect="1" noChangeArrowheads="1"/>
          </p:cNvPicPr>
          <p:nvPr/>
        </p:nvPicPr>
        <p:blipFill rotWithShape="1">
          <a:blip r:embed="rId3">
            <a:extLst>
              <a:ext uri="{28A0092B-C50C-407E-A947-70E740481C1C}">
                <a14:useLocalDpi xmlns:a14="http://schemas.microsoft.com/office/drawing/2010/main" val="0"/>
              </a:ext>
            </a:extLst>
          </a:blip>
          <a:srcRect t="15198"/>
          <a:stretch>
            <a:fillRect/>
          </a:stretch>
        </p:blipFill>
        <p:spPr bwMode="auto">
          <a:xfrm>
            <a:off x="-56560" y="-60961"/>
            <a:ext cx="13641677" cy="7746639"/>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p:cNvPicPr>
            <a:picLocks noChangeAspect="1"/>
          </p:cNvPicPr>
          <p:nvPr/>
        </p:nvPicPr>
        <p:blipFill>
          <a:blip r:embed="rId4"/>
          <a:stretch>
            <a:fillRect/>
          </a:stretch>
        </p:blipFill>
        <p:spPr>
          <a:xfrm>
            <a:off x="-26714" y="-65113"/>
            <a:ext cx="13533963" cy="7667591"/>
          </a:xfrm>
          <a:prstGeom prst="rect">
            <a:avLst/>
          </a:prstGeom>
        </p:spPr>
      </p:pic>
      <p:pic>
        <p:nvPicPr>
          <p:cNvPr id="26" name="图片 25"/>
          <p:cNvPicPr>
            <a:picLocks noChangeAspect="1"/>
          </p:cNvPicPr>
          <p:nvPr/>
        </p:nvPicPr>
        <p:blipFill>
          <a:blip r:embed="rId5"/>
          <a:stretch>
            <a:fillRect/>
          </a:stretch>
        </p:blipFill>
        <p:spPr>
          <a:xfrm>
            <a:off x="782580" y="134474"/>
            <a:ext cx="1180877" cy="856136"/>
          </a:xfrm>
          <a:prstGeom prst="rect">
            <a:avLst/>
          </a:prstGeom>
        </p:spPr>
      </p:pic>
      <p:grpSp>
        <p:nvGrpSpPr>
          <p:cNvPr id="17" name="组合 16"/>
          <p:cNvGrpSpPr/>
          <p:nvPr/>
        </p:nvGrpSpPr>
        <p:grpSpPr>
          <a:xfrm>
            <a:off x="-161142" y="7324967"/>
            <a:ext cx="943722" cy="294424"/>
            <a:chOff x="-36290" y="6501016"/>
            <a:chExt cx="943722" cy="294424"/>
          </a:xfrm>
        </p:grpSpPr>
        <p:pic>
          <p:nvPicPr>
            <p:cNvPr id="24" name="图片 23"/>
            <p:cNvPicPr>
              <a:picLocks noChangeAspect="1"/>
            </p:cNvPicPr>
            <p:nvPr/>
          </p:nvPicPr>
          <p:blipFill>
            <a:blip r:embed="rId6"/>
            <a:stretch>
              <a:fillRect/>
            </a:stretch>
          </p:blipFill>
          <p:spPr>
            <a:xfrm>
              <a:off x="157988" y="6501016"/>
              <a:ext cx="749444" cy="294424"/>
            </a:xfrm>
            <a:prstGeom prst="rect">
              <a:avLst/>
            </a:prstGeom>
            <a:noFill/>
          </p:spPr>
        </p:pic>
        <p:sp>
          <p:nvSpPr>
            <p:cNvPr id="25" name="文本框 24"/>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pic>
        <p:nvPicPr>
          <p:cNvPr id="20" name="图片 19"/>
          <p:cNvPicPr>
            <a:picLocks noChangeAspect="1"/>
          </p:cNvPicPr>
          <p:nvPr/>
        </p:nvPicPr>
        <p:blipFill>
          <a:blip r:embed="rId7"/>
          <a:stretch>
            <a:fillRect/>
          </a:stretch>
        </p:blipFill>
        <p:spPr>
          <a:xfrm>
            <a:off x="4511040" y="5183638"/>
            <a:ext cx="9074077" cy="2470401"/>
          </a:xfrm>
          <a:prstGeom prst="rect">
            <a:avLst/>
          </a:prstGeom>
        </p:spPr>
      </p:pic>
      <p:sp>
        <p:nvSpPr>
          <p:cNvPr id="33" name="文本框 32"/>
          <p:cNvSpPr txBox="1"/>
          <p:nvPr/>
        </p:nvSpPr>
        <p:spPr>
          <a:xfrm>
            <a:off x="5350084" y="5519922"/>
            <a:ext cx="8291593" cy="513001"/>
          </a:xfrm>
          <a:prstGeom prst="snip1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defTabSz="584200"/>
            <a:r>
              <a:rPr lang="en-US" altLang="zh-CN" sz="2400" b="1" dirty="0">
                <a:solidFill>
                  <a:schemeClr val="bg1"/>
                </a:solidFill>
                <a:ea typeface="Segoe UI Symbol" panose="020B0502040204020203" pitchFamily="34" charset="0"/>
                <a:cs typeface="Segoe UI Historic" panose="020B0502040204020203" pitchFamily="34" charset="0"/>
              </a:rPr>
              <a:t>What do you think are the benefits of owning a dog?</a:t>
            </a:r>
            <a:endParaRPr lang="zh-CN" altLang="en-US" sz="2400" b="1" dirty="0">
              <a:solidFill>
                <a:schemeClr val="bg1"/>
              </a:solidFill>
              <a:cs typeface="Segoe UI Historic" panose="020B0502040204020203" pitchFamily="34" charset="0"/>
            </a:endParaRPr>
          </a:p>
        </p:txBody>
      </p:sp>
      <p:sp>
        <p:nvSpPr>
          <p:cNvPr id="18" name="文本框 17"/>
          <p:cNvSpPr txBox="1"/>
          <p:nvPr/>
        </p:nvSpPr>
        <p:spPr>
          <a:xfrm>
            <a:off x="6560081" y="5913461"/>
            <a:ext cx="6877478" cy="9028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defTabSz="584200"/>
            <a:r>
              <a:rPr lang="en-US" altLang="zh-CN" sz="5200" b="1" dirty="0">
                <a:solidFill>
                  <a:srgbClr val="FFFF00"/>
                </a:solidFill>
                <a:latin typeface="+mj-ea"/>
                <a:ea typeface="+mj-ea"/>
              </a:rPr>
              <a:t>Save Floppy! 2</a:t>
            </a:r>
          </a:p>
        </p:txBody>
      </p:sp>
      <p:sp>
        <p:nvSpPr>
          <p:cNvPr id="2" name="文本框 1"/>
          <p:cNvSpPr txBox="1"/>
          <p:nvPr/>
        </p:nvSpPr>
        <p:spPr>
          <a:xfrm>
            <a:off x="10196525" y="6697885"/>
            <a:ext cx="324103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pPr>
            <a:r>
              <a:rPr kumimoji="0" lang="en-US" altLang="zh-CN" sz="2800" b="0" i="0" u="none" strike="noStrike" cap="none" spc="0" normalizeH="0" baseline="0" dirty="0">
                <a:ln>
                  <a:noFill/>
                </a:ln>
                <a:solidFill>
                  <a:srgbClr val="FFFF00"/>
                </a:solidFill>
                <a:effectLst/>
                <a:uFillTx/>
                <a:latin typeface="+mn-ea"/>
                <a:cs typeface="+mn-cs"/>
                <a:sym typeface="Helvetica Light"/>
              </a:rPr>
              <a:t>ORT-G2A Lesson 29</a:t>
            </a:r>
            <a:endParaRPr kumimoji="0" lang="zh-CN" altLang="en-US" sz="2800" b="0" i="0" u="none" strike="noStrike" cap="none" spc="0" normalizeH="0" baseline="0" dirty="0">
              <a:ln>
                <a:noFill/>
              </a:ln>
              <a:solidFill>
                <a:srgbClr val="FFFF00"/>
              </a:solidFill>
              <a:effectLst/>
              <a:uFillTx/>
              <a:latin typeface="+mn-ea"/>
              <a:cs typeface="+mn-cs"/>
              <a:sym typeface="Helvetica Light"/>
            </a:endParaRPr>
          </a:p>
        </p:txBody>
      </p:sp>
      <p:grpSp>
        <p:nvGrpSpPr>
          <p:cNvPr id="15" name="组合 14"/>
          <p:cNvGrpSpPr/>
          <p:nvPr/>
        </p:nvGrpSpPr>
        <p:grpSpPr>
          <a:xfrm>
            <a:off x="12749944" y="7291955"/>
            <a:ext cx="718618" cy="261610"/>
            <a:chOff x="11281488" y="6580811"/>
            <a:chExt cx="718618" cy="261610"/>
          </a:xfrm>
        </p:grpSpPr>
        <p:sp>
          <p:nvSpPr>
            <p:cNvPr id="16" name="流程图: 终止 15"/>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9"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1/33</a:t>
              </a:r>
              <a:endParaRPr lang="zh-CN" altLang="en-US" sz="1100" b="1" dirty="0">
                <a:latin typeface="Century Gothic" panose="020B0502020202020204" pitchFamily="34" charset="0"/>
              </a:endParaRPr>
            </a:p>
          </p:txBody>
        </p:sp>
      </p:grpSp>
      <p:sp>
        <p:nvSpPr>
          <p:cNvPr id="22" name="矩形 21"/>
          <p:cNvSpPr/>
          <p:nvPr/>
        </p:nvSpPr>
        <p:spPr>
          <a:xfrm>
            <a:off x="9002681" y="0"/>
            <a:ext cx="4536861" cy="653238"/>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Greet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introduce the topic to Ss.</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1. Guide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to ask and answer the given question. </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2. Introduce the topic of the lesson. </a:t>
            </a:r>
          </a:p>
        </p:txBody>
      </p:sp>
      <p:pic>
        <p:nvPicPr>
          <p:cNvPr id="23" name="图片 22" descr="图片包含 游戏机, 标志, 钟表, 画&#10;&#10;描述已自动生成"/>
          <p:cNvPicPr>
            <a:picLocks noChangeAspect="1"/>
          </p:cNvPicPr>
          <p:nvPr/>
        </p:nvPicPr>
        <p:blipFill>
          <a:blip r:embed="rId8"/>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1831949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1027478" y="494412"/>
            <a:ext cx="2597412" cy="889186"/>
            <a:chOff x="11381362" y="-138057"/>
            <a:chExt cx="2227761" cy="889186"/>
          </a:xfrm>
        </p:grpSpPr>
        <p:pic>
          <p:nvPicPr>
            <p:cNvPr id="22" name="图片 21"/>
            <p:cNvPicPr>
              <a:picLocks noChangeAspect="1"/>
            </p:cNvPicPr>
            <p:nvPr/>
          </p:nvPicPr>
          <p:blipFill>
            <a:blip r:embed="rId3"/>
            <a:stretch>
              <a:fillRect/>
            </a:stretch>
          </p:blipFill>
          <p:spPr>
            <a:xfrm>
              <a:off x="11381362" y="-138057"/>
              <a:ext cx="2167950" cy="889186"/>
            </a:xfrm>
            <a:prstGeom prst="rect">
              <a:avLst/>
            </a:prstGeom>
          </p:spPr>
        </p:pic>
        <p:sp>
          <p:nvSpPr>
            <p:cNvPr id="24" name="文本框 23"/>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39" name="箭头: 燕尾形 2"/>
          <p:cNvSpPr/>
          <p:nvPr/>
        </p:nvSpPr>
        <p:spPr>
          <a:xfrm>
            <a:off x="1303519" y="5758489"/>
            <a:ext cx="2811281"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a:t>
            </a:r>
            <a:r>
              <a:rPr lang="en-US" altLang="zh-CN" sz="2400" b="1" dirty="0">
                <a:solidFill>
                  <a:srgbClr val="FFFFFF"/>
                </a:solidFill>
                <a:latin typeface="Century Gothic" panose="020B0502020202020204" pitchFamily="34" charset="0"/>
              </a:rPr>
              <a:t> 18-19</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41" name="组合 40"/>
          <p:cNvGrpSpPr/>
          <p:nvPr/>
        </p:nvGrpSpPr>
        <p:grpSpPr>
          <a:xfrm>
            <a:off x="-161142" y="7324967"/>
            <a:ext cx="943722" cy="294424"/>
            <a:chOff x="-36290" y="6501016"/>
            <a:chExt cx="943722" cy="294424"/>
          </a:xfrm>
        </p:grpSpPr>
        <p:pic>
          <p:nvPicPr>
            <p:cNvPr id="42" name="图片 41"/>
            <p:cNvPicPr>
              <a:picLocks noChangeAspect="1"/>
            </p:cNvPicPr>
            <p:nvPr/>
          </p:nvPicPr>
          <p:blipFill>
            <a:blip r:embed="rId4"/>
            <a:stretch>
              <a:fillRect/>
            </a:stretch>
          </p:blipFill>
          <p:spPr>
            <a:xfrm>
              <a:off x="157988" y="6501016"/>
              <a:ext cx="749444" cy="294424"/>
            </a:xfrm>
            <a:prstGeom prst="rect">
              <a:avLst/>
            </a:prstGeom>
            <a:noFill/>
          </p:spPr>
        </p:pic>
        <p:sp>
          <p:nvSpPr>
            <p:cNvPr id="43" name="文本框 42"/>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26" name="文本框 25"/>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133" y="5580897"/>
            <a:ext cx="987449" cy="1292643"/>
          </a:xfrm>
          <a:prstGeom prst="rect">
            <a:avLst/>
          </a:prstGeom>
        </p:spPr>
      </p:pic>
      <p:grpSp>
        <p:nvGrpSpPr>
          <p:cNvPr id="23" name="组合 22"/>
          <p:cNvGrpSpPr/>
          <p:nvPr/>
        </p:nvGrpSpPr>
        <p:grpSpPr>
          <a:xfrm>
            <a:off x="6531674" y="1844058"/>
            <a:ext cx="6128441" cy="4110698"/>
            <a:chOff x="6799680" y="2795161"/>
            <a:chExt cx="5546071" cy="4110698"/>
          </a:xfrm>
        </p:grpSpPr>
        <p:sp>
          <p:nvSpPr>
            <p:cNvPr id="25" name="矩形 24"/>
            <p:cNvSpPr/>
            <p:nvPr/>
          </p:nvSpPr>
          <p:spPr>
            <a:xfrm>
              <a:off x="6820971" y="3274338"/>
              <a:ext cx="5524780" cy="3631521"/>
            </a:xfrm>
            <a:prstGeom prst="rect">
              <a:avLst/>
            </a:prstGeom>
            <a:solidFill>
              <a:schemeClr val="bg1"/>
            </a:solidFill>
            <a:ln w="28575">
              <a:solidFill>
                <a:srgbClr val="02C258"/>
              </a:solidFill>
              <a:prstDash val="lgDash"/>
            </a:ln>
          </p:spPr>
          <p:txBody>
            <a:bodyPr wrap="square" tIns="180000" bIns="216000">
              <a:spAutoFit/>
            </a:bodyPr>
            <a:lstStyle/>
            <a:p>
              <a:pPr marL="554355" indent="-457200" algn="l" defTabSz="584200">
                <a:lnSpc>
                  <a:spcPct val="150000"/>
                </a:lnSpc>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did Floppy feel about leaving the nest, and why?</a:t>
              </a:r>
            </a:p>
            <a:p>
              <a:pPr marL="554355" indent="-457200" algn="l" defTabSz="584200">
                <a:lnSpc>
                  <a:spcPct val="150000"/>
                </a:lnSpc>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was </a:t>
              </a:r>
              <a:r>
                <a:rPr lang="en-US" altLang="zh-CN" sz="2400" b="1" dirty="0" err="1">
                  <a:solidFill>
                    <a:schemeClr val="tx1"/>
                  </a:solidFill>
                  <a:latin typeface="Century Gothic" panose="020B0502020202020204" pitchFamily="34" charset="0"/>
                  <a:cs typeface="Calibri" panose="020F0502020204030204" pitchFamily="34" charset="0"/>
                </a:rPr>
                <a:t>Kamar</a:t>
              </a:r>
              <a:r>
                <a:rPr lang="en-US" altLang="zh-CN" sz="2400" b="1" dirty="0">
                  <a:solidFill>
                    <a:schemeClr val="tx1"/>
                  </a:solidFill>
                  <a:latin typeface="Century Gothic" panose="020B0502020202020204" pitchFamily="34" charset="0"/>
                  <a:cs typeface="Calibri" panose="020F0502020204030204" pitchFamily="34" charset="0"/>
                </a:rPr>
                <a:t> worried about?</a:t>
              </a:r>
            </a:p>
            <a:p>
              <a:pPr marL="554355" indent="-457200" algn="l" defTabSz="584200">
                <a:lnSpc>
                  <a:spcPct val="150000"/>
                </a:lnSpc>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Why had Hassan been worried while they were gone?</a:t>
              </a:r>
            </a:p>
          </p:txBody>
        </p:sp>
        <p:sp>
          <p:nvSpPr>
            <p:cNvPr id="27" name="矩形: 圆角 21"/>
            <p:cNvSpPr/>
            <p:nvPr/>
          </p:nvSpPr>
          <p:spPr>
            <a:xfrm>
              <a:off x="6799680" y="2795161"/>
              <a:ext cx="2916236"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9569" y="1844058"/>
            <a:ext cx="3523069" cy="3175342"/>
          </a:xfrm>
          <a:prstGeom prst="rect">
            <a:avLst/>
          </a:prstGeom>
        </p:spPr>
      </p:pic>
      <p:grpSp>
        <p:nvGrpSpPr>
          <p:cNvPr id="18" name="组合 17"/>
          <p:cNvGrpSpPr/>
          <p:nvPr/>
        </p:nvGrpSpPr>
        <p:grpSpPr>
          <a:xfrm>
            <a:off x="12749944" y="7291955"/>
            <a:ext cx="718618" cy="261610"/>
            <a:chOff x="11281488" y="6580811"/>
            <a:chExt cx="718618" cy="261610"/>
          </a:xfrm>
        </p:grpSpPr>
        <p:sp>
          <p:nvSpPr>
            <p:cNvPr id="19" name="流程图: 终止 18"/>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8"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10/33</a:t>
              </a:r>
              <a:endParaRPr lang="zh-CN" altLang="en-US" sz="1100" b="1" dirty="0">
                <a:latin typeface="Century Gothic" panose="020B0502020202020204" pitchFamily="34" charset="0"/>
              </a:endParaRPr>
            </a:p>
          </p:txBody>
        </p:sp>
      </p:grpSp>
      <p:sp>
        <p:nvSpPr>
          <p:cNvPr id="29" name="矩形 28"/>
          <p:cNvSpPr/>
          <p:nvPr/>
        </p:nvSpPr>
        <p:spPr>
          <a:xfrm>
            <a:off x="9002681" y="0"/>
            <a:ext cx="4536861" cy="822515"/>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Utilize the reading strategies and skills to assist in reading comprehension.</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take turns discussing the comprehension questions and encourage them to support their answers with details.</a:t>
            </a:r>
          </a:p>
        </p:txBody>
      </p:sp>
      <p:pic>
        <p:nvPicPr>
          <p:cNvPr id="30" name="图片 29" descr="图片包含 游戏机, 标志, 钟表, 画&#10;&#10;描述已自动生成"/>
          <p:cNvPicPr>
            <a:picLocks noChangeAspect="1"/>
          </p:cNvPicPr>
          <p:nvPr/>
        </p:nvPicPr>
        <p:blipFill>
          <a:blip r:embed="rId7"/>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269525361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9" grpId="0" animBg="1"/>
      <p:bldP spid="2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1027478" y="494412"/>
            <a:ext cx="2597412" cy="889186"/>
            <a:chOff x="11381362" y="-138057"/>
            <a:chExt cx="2227761" cy="889186"/>
          </a:xfrm>
        </p:grpSpPr>
        <p:pic>
          <p:nvPicPr>
            <p:cNvPr id="22" name="图片 21"/>
            <p:cNvPicPr>
              <a:picLocks noChangeAspect="1"/>
            </p:cNvPicPr>
            <p:nvPr/>
          </p:nvPicPr>
          <p:blipFill>
            <a:blip r:embed="rId3"/>
            <a:stretch>
              <a:fillRect/>
            </a:stretch>
          </p:blipFill>
          <p:spPr>
            <a:xfrm>
              <a:off x="11381362" y="-138057"/>
              <a:ext cx="2167950" cy="889186"/>
            </a:xfrm>
            <a:prstGeom prst="rect">
              <a:avLst/>
            </a:prstGeom>
          </p:spPr>
        </p:pic>
        <p:sp>
          <p:nvSpPr>
            <p:cNvPr id="24" name="文本框 23"/>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39" name="箭头: 燕尾形 2"/>
          <p:cNvSpPr/>
          <p:nvPr/>
        </p:nvSpPr>
        <p:spPr>
          <a:xfrm>
            <a:off x="1010911" y="5758489"/>
            <a:ext cx="3094208"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a:t>
            </a:r>
            <a:r>
              <a:rPr lang="en-US" altLang="zh-CN" sz="2400" b="1" dirty="0">
                <a:solidFill>
                  <a:srgbClr val="FFFFFF"/>
                </a:solidFill>
                <a:latin typeface="Century Gothic" panose="020B0502020202020204" pitchFamily="34" charset="0"/>
              </a:rPr>
              <a:t> 20-21</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41" name="组合 40"/>
          <p:cNvGrpSpPr/>
          <p:nvPr/>
        </p:nvGrpSpPr>
        <p:grpSpPr>
          <a:xfrm>
            <a:off x="-161142" y="7324967"/>
            <a:ext cx="943722" cy="294424"/>
            <a:chOff x="-36290" y="6501016"/>
            <a:chExt cx="943722" cy="294424"/>
          </a:xfrm>
        </p:grpSpPr>
        <p:pic>
          <p:nvPicPr>
            <p:cNvPr id="42" name="图片 41"/>
            <p:cNvPicPr>
              <a:picLocks noChangeAspect="1"/>
            </p:cNvPicPr>
            <p:nvPr/>
          </p:nvPicPr>
          <p:blipFill>
            <a:blip r:embed="rId4"/>
            <a:stretch>
              <a:fillRect/>
            </a:stretch>
          </p:blipFill>
          <p:spPr>
            <a:xfrm>
              <a:off x="157988" y="6501016"/>
              <a:ext cx="749444" cy="294424"/>
            </a:xfrm>
            <a:prstGeom prst="rect">
              <a:avLst/>
            </a:prstGeom>
            <a:noFill/>
          </p:spPr>
        </p:pic>
        <p:sp>
          <p:nvSpPr>
            <p:cNvPr id="43" name="文本框 42"/>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26" name="文本框 25"/>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133" y="5580897"/>
            <a:ext cx="987449" cy="1292643"/>
          </a:xfrm>
          <a:prstGeom prst="rect">
            <a:avLst/>
          </a:prstGeom>
        </p:spPr>
      </p:pic>
      <p:grpSp>
        <p:nvGrpSpPr>
          <p:cNvPr id="23" name="组合 22"/>
          <p:cNvGrpSpPr/>
          <p:nvPr/>
        </p:nvGrpSpPr>
        <p:grpSpPr>
          <a:xfrm>
            <a:off x="6531674" y="1524385"/>
            <a:ext cx="6128441" cy="2771870"/>
            <a:chOff x="6799680" y="2795161"/>
            <a:chExt cx="5546071" cy="2771870"/>
          </a:xfrm>
        </p:grpSpPr>
        <p:sp>
          <p:nvSpPr>
            <p:cNvPr id="25" name="矩形 24"/>
            <p:cNvSpPr/>
            <p:nvPr/>
          </p:nvSpPr>
          <p:spPr>
            <a:xfrm>
              <a:off x="6820971" y="3274338"/>
              <a:ext cx="5524780" cy="2292693"/>
            </a:xfrm>
            <a:prstGeom prst="rect">
              <a:avLst/>
            </a:prstGeom>
            <a:solidFill>
              <a:schemeClr val="bg1"/>
            </a:solidFill>
            <a:ln w="28575">
              <a:solidFill>
                <a:srgbClr val="02C258"/>
              </a:solidFill>
              <a:prstDash val="lgDash"/>
            </a:ln>
          </p:spPr>
          <p:txBody>
            <a:bodyPr wrap="square" tIns="180000" bIns="216000">
              <a:spAutoFit/>
            </a:bodyPr>
            <a:lstStyle/>
            <a:p>
              <a:pPr marL="554355" indent="-457200" algn="l" defTabSz="584200">
                <a:lnSpc>
                  <a:spcPct val="150000"/>
                </a:lnSpc>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Why was Hassan still worried?</a:t>
              </a:r>
            </a:p>
            <a:p>
              <a:pPr marL="554355" indent="-457200" algn="l" defTabSz="584200">
                <a:lnSpc>
                  <a:spcPct val="150000"/>
                </a:lnSpc>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Hassan think they should do?</a:t>
              </a:r>
            </a:p>
          </p:txBody>
        </p:sp>
        <p:sp>
          <p:nvSpPr>
            <p:cNvPr id="27" name="矩形: 圆角 21"/>
            <p:cNvSpPr/>
            <p:nvPr/>
          </p:nvSpPr>
          <p:spPr>
            <a:xfrm>
              <a:off x="6799680" y="2795161"/>
              <a:ext cx="2916236"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150" y="2323235"/>
            <a:ext cx="5532821" cy="2396542"/>
          </a:xfrm>
          <a:prstGeom prst="rect">
            <a:avLst/>
          </a:prstGeom>
        </p:spPr>
      </p:pic>
      <p:grpSp>
        <p:nvGrpSpPr>
          <p:cNvPr id="19" name="组合 18"/>
          <p:cNvGrpSpPr/>
          <p:nvPr/>
        </p:nvGrpSpPr>
        <p:grpSpPr>
          <a:xfrm>
            <a:off x="6531674" y="4424290"/>
            <a:ext cx="6128441" cy="2271657"/>
            <a:chOff x="991039" y="4488293"/>
            <a:chExt cx="5577214" cy="2271658"/>
          </a:xfrm>
        </p:grpSpPr>
        <p:sp>
          <p:nvSpPr>
            <p:cNvPr id="28" name="矩形 27"/>
            <p:cNvSpPr/>
            <p:nvPr/>
          </p:nvSpPr>
          <p:spPr>
            <a:xfrm>
              <a:off x="1025411" y="5005624"/>
              <a:ext cx="5542842" cy="1754327"/>
            </a:xfrm>
            <a:prstGeom prst="rect">
              <a:avLst/>
            </a:prstGeom>
            <a:solidFill>
              <a:schemeClr val="bg1"/>
            </a:solidFill>
            <a:ln w="28575">
              <a:solidFill>
                <a:srgbClr val="0083D1"/>
              </a:solidFill>
              <a:prstDash val="lgDash"/>
            </a:ln>
          </p:spPr>
          <p:txBody>
            <a:bodyPr wrap="square" anchor="b">
              <a:spAutoFit/>
            </a:bodyPr>
            <a:lstStyle/>
            <a:p>
              <a:pPr algn="l" defTabSz="584200">
                <a:lnSpc>
                  <a:spcPct val="150000"/>
                </a:lnSpc>
              </a:pPr>
              <a:r>
                <a:rPr lang="en-US" altLang="zh-CN" sz="2400" b="1" dirty="0">
                  <a:latin typeface="Century Gothic" panose="020B0502020202020204" pitchFamily="34" charset="0"/>
                  <a:cs typeface="Calibri" panose="020F0502020204030204" pitchFamily="34" charset="0"/>
                </a:rPr>
                <a:t>Do you think Hassan and the children should open the chest? Why or why not? Would you open it?</a:t>
              </a:r>
            </a:p>
          </p:txBody>
        </p:sp>
        <p:sp>
          <p:nvSpPr>
            <p:cNvPr id="29" name="矩形: 圆角 25"/>
            <p:cNvSpPr/>
            <p:nvPr/>
          </p:nvSpPr>
          <p:spPr>
            <a:xfrm>
              <a:off x="991039" y="4488293"/>
              <a:ext cx="2718683" cy="590233"/>
            </a:xfrm>
            <a:prstGeom prst="roundRect">
              <a:avLst/>
            </a:prstGeom>
            <a:solidFill>
              <a:srgbClr val="0083D1"/>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Connections</a:t>
              </a:r>
            </a:p>
          </p:txBody>
        </p:sp>
      </p:grpSp>
      <p:grpSp>
        <p:nvGrpSpPr>
          <p:cNvPr id="30" name="组合 29"/>
          <p:cNvGrpSpPr/>
          <p:nvPr/>
        </p:nvGrpSpPr>
        <p:grpSpPr>
          <a:xfrm>
            <a:off x="12749944" y="7291955"/>
            <a:ext cx="718618" cy="261610"/>
            <a:chOff x="11281488" y="6580811"/>
            <a:chExt cx="718618" cy="261610"/>
          </a:xfrm>
        </p:grpSpPr>
        <p:sp>
          <p:nvSpPr>
            <p:cNvPr id="31" name="流程图: 终止 30"/>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11/33</a:t>
              </a:r>
              <a:endParaRPr lang="zh-CN" altLang="en-US" sz="1100" b="1" dirty="0">
                <a:latin typeface="Century Gothic" panose="020B0502020202020204" pitchFamily="34" charset="0"/>
              </a:endParaRPr>
            </a:p>
          </p:txBody>
        </p:sp>
      </p:grpSp>
      <p:sp>
        <p:nvSpPr>
          <p:cNvPr id="33" name="矩形 32"/>
          <p:cNvSpPr/>
          <p:nvPr/>
        </p:nvSpPr>
        <p:spPr>
          <a:xfrm>
            <a:off x="9002681" y="0"/>
            <a:ext cx="4536861" cy="1161069"/>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Utilize the reading strategies and skills to assist in reading comprehension.</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Ss take turns discussing the comprehension questions and encourage them to support their answers with details.</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Ss discuss the questions in the connections section.</a:t>
            </a:r>
          </a:p>
        </p:txBody>
      </p:sp>
      <p:pic>
        <p:nvPicPr>
          <p:cNvPr id="34" name="图片 33" descr="图片包含 游戏机, 标志, 钟表, 画&#10;&#10;描述已自动生成"/>
          <p:cNvPicPr>
            <a:picLocks noChangeAspect="1"/>
          </p:cNvPicPr>
          <p:nvPr/>
        </p:nvPicPr>
        <p:blipFill>
          <a:blip r:embed="rId7"/>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393429229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3" grpId="0" animBg="1"/>
      <p:bldP spid="3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1082450" y="497457"/>
            <a:ext cx="2577957" cy="889186"/>
            <a:chOff x="11381362" y="-138057"/>
            <a:chExt cx="2227761" cy="889186"/>
          </a:xfrm>
        </p:grpSpPr>
        <p:pic>
          <p:nvPicPr>
            <p:cNvPr id="32" name="图片 31"/>
            <p:cNvPicPr>
              <a:picLocks noChangeAspect="1"/>
            </p:cNvPicPr>
            <p:nvPr/>
          </p:nvPicPr>
          <p:blipFill>
            <a:blip r:embed="rId3"/>
            <a:stretch>
              <a:fillRect/>
            </a:stretch>
          </p:blipFill>
          <p:spPr>
            <a:xfrm>
              <a:off x="11381362" y="-138057"/>
              <a:ext cx="2167950" cy="889186"/>
            </a:xfrm>
            <a:prstGeom prst="rect">
              <a:avLst/>
            </a:prstGeom>
          </p:spPr>
        </p:pic>
        <p:sp>
          <p:nvSpPr>
            <p:cNvPr id="33" name="文本框 32"/>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800" b="1" dirty="0">
                  <a:solidFill>
                    <a:schemeClr val="bg1"/>
                  </a:solidFill>
                  <a:latin typeface="Futura Std Heavy" panose="020B0702020204020203" pitchFamily="34" charset="0"/>
                </a:rPr>
                <a:t>Reading</a:t>
              </a:r>
              <a:endParaRPr kumimoji="0" lang="zh-CN" altLang="en-US" sz="2800" b="1" i="0" u="none" strike="noStrike" cap="none" spc="0" normalizeH="0" baseline="0" dirty="0">
                <a:ln>
                  <a:noFill/>
                </a:ln>
                <a:solidFill>
                  <a:schemeClr val="bg1"/>
                </a:solidFill>
                <a:effectLst/>
                <a:uFillTx/>
                <a:latin typeface="Futura Std Heavy" panose="020B0702020204020203" pitchFamily="34" charset="0"/>
                <a:sym typeface="Helvetica Light"/>
              </a:endParaRPr>
            </a:p>
          </p:txBody>
        </p:sp>
      </p:grpSp>
      <p:sp>
        <p:nvSpPr>
          <p:cNvPr id="15" name="箭头: 燕尾形 2"/>
          <p:cNvSpPr/>
          <p:nvPr/>
        </p:nvSpPr>
        <p:spPr>
          <a:xfrm>
            <a:off x="1338614" y="5718457"/>
            <a:ext cx="2809214"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a:t>
            </a:r>
            <a:r>
              <a:rPr kumimoji="0" lang="en-US" altLang="zh-CN" sz="2400" b="1" i="0" u="none" strike="noStrike" cap="none" spc="0" normalizeH="0" dirty="0">
                <a:ln>
                  <a:noFill/>
                </a:ln>
                <a:solidFill>
                  <a:srgbClr val="FFFFFF"/>
                </a:solidFill>
                <a:effectLst/>
                <a:uFillTx/>
                <a:latin typeface="Century Gothic" panose="020B0502020202020204" pitchFamily="34" charset="0"/>
                <a:sym typeface="Helvetica Light"/>
              </a:rPr>
              <a:t> 22</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3" name="组合 2"/>
          <p:cNvGrpSpPr/>
          <p:nvPr/>
        </p:nvGrpSpPr>
        <p:grpSpPr>
          <a:xfrm>
            <a:off x="6733344" y="5138527"/>
            <a:ext cx="6199454" cy="1687500"/>
            <a:chOff x="7417715" y="5306832"/>
            <a:chExt cx="6199454" cy="1687500"/>
          </a:xfrm>
        </p:grpSpPr>
        <p:sp>
          <p:nvSpPr>
            <p:cNvPr id="20" name="矩形 19"/>
            <p:cNvSpPr/>
            <p:nvPr/>
          </p:nvSpPr>
          <p:spPr>
            <a:xfrm>
              <a:off x="7474865" y="5827121"/>
              <a:ext cx="6142304" cy="1167211"/>
            </a:xfrm>
            <a:prstGeom prst="rect">
              <a:avLst/>
            </a:prstGeom>
            <a:solidFill>
              <a:schemeClr val="bg1"/>
            </a:solidFill>
            <a:ln w="28575">
              <a:solidFill>
                <a:srgbClr val="02C258"/>
              </a:solidFill>
              <a:prstDash val="lgDash"/>
            </a:ln>
          </p:spPr>
          <p:txBody>
            <a:bodyPr wrap="square" lIns="144000" tIns="144000" rIns="144000" bIns="108000">
              <a:spAutoFit/>
            </a:bodyPr>
            <a:lstStyle/>
            <a:p>
              <a:pPr defTabSz="584200">
                <a:lnSpc>
                  <a:spcPct val="120000"/>
                </a:lnSpc>
              </a:pPr>
              <a:r>
                <a:rPr lang="en-US" altLang="zh-CN" sz="2600" b="1" dirty="0">
                  <a:solidFill>
                    <a:schemeClr val="tx1"/>
                  </a:solidFill>
                  <a:latin typeface="Century Gothic" panose="020B0502020202020204" pitchFamily="34" charset="0"/>
                  <a:cs typeface="Calibri" panose="020F0502020204030204" pitchFamily="34" charset="0"/>
                </a:rPr>
                <a:t>Use the illustration and context clues to define the words </a:t>
              </a:r>
              <a:r>
                <a:rPr lang="en-US" altLang="zh-CN" sz="2600" b="1" i="1" dirty="0">
                  <a:solidFill>
                    <a:schemeClr val="tx1"/>
                  </a:solidFill>
                  <a:latin typeface="Century Gothic" panose="020B0502020202020204" pitchFamily="34" charset="0"/>
                  <a:cs typeface="Calibri" panose="020F0502020204030204" pitchFamily="34" charset="0"/>
                </a:rPr>
                <a:t>lend </a:t>
              </a:r>
              <a:r>
                <a:rPr lang="en-US" altLang="zh-CN" sz="2600" b="1" dirty="0">
                  <a:solidFill>
                    <a:schemeClr val="tx1"/>
                  </a:solidFill>
                  <a:latin typeface="Century Gothic" panose="020B0502020202020204" pitchFamily="34" charset="0"/>
                  <a:cs typeface="Calibri" panose="020F0502020204030204" pitchFamily="34" charset="0"/>
                </a:rPr>
                <a:t>and</a:t>
              </a:r>
              <a:r>
                <a:rPr lang="en-US" altLang="zh-CN" sz="2600" b="1" i="1" dirty="0">
                  <a:solidFill>
                    <a:schemeClr val="tx1"/>
                  </a:solidFill>
                  <a:latin typeface="Century Gothic" panose="020B0502020202020204" pitchFamily="34" charset="0"/>
                  <a:cs typeface="Calibri" panose="020F0502020204030204" pitchFamily="34" charset="0"/>
                </a:rPr>
                <a:t> lid</a:t>
              </a:r>
              <a:r>
                <a:rPr lang="en-US" altLang="zh-CN" sz="2600" b="1" dirty="0">
                  <a:solidFill>
                    <a:schemeClr val="tx1"/>
                  </a:solidFill>
                  <a:latin typeface="Century Gothic" panose="020B0502020202020204" pitchFamily="34" charset="0"/>
                  <a:cs typeface="Calibri" panose="020F0502020204030204" pitchFamily="34" charset="0"/>
                </a:rPr>
                <a:t>. </a:t>
              </a:r>
            </a:p>
          </p:txBody>
        </p:sp>
        <p:sp>
          <p:nvSpPr>
            <p:cNvPr id="21" name="矩形: 圆角 13"/>
            <p:cNvSpPr/>
            <p:nvPr/>
          </p:nvSpPr>
          <p:spPr>
            <a:xfrm>
              <a:off x="7417715" y="5306832"/>
              <a:ext cx="282686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Vocabulary</a:t>
              </a:r>
            </a:p>
          </p:txBody>
        </p:sp>
      </p:grpSp>
      <p:sp>
        <p:nvSpPr>
          <p:cNvPr id="4" name="文本框 3"/>
          <p:cNvSpPr txBox="1"/>
          <p:nvPr/>
        </p:nvSpPr>
        <p:spPr>
          <a:xfrm>
            <a:off x="6790494" y="1454826"/>
            <a:ext cx="6088772" cy="3426579"/>
          </a:xfrm>
          <a:prstGeom prst="rect">
            <a:avLst/>
          </a:prstGeom>
          <a:no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50000"/>
              </a:lnSpc>
            </a:pPr>
            <a:r>
              <a:rPr lang="en-US" altLang="zh-CN" sz="2400" b="1" dirty="0">
                <a:latin typeface="Century Gothic" panose="020B0502020202020204" pitchFamily="34" charset="0"/>
                <a:cs typeface="Ayuthaya" pitchFamily="2" charset="-34"/>
              </a:rPr>
              <a:t>    Chip had an idea.</a:t>
            </a:r>
          </a:p>
          <a:p>
            <a:pPr algn="l" defTabSz="584200">
              <a:lnSpc>
                <a:spcPct val="150000"/>
              </a:lnSpc>
            </a:pPr>
            <a:r>
              <a:rPr lang="en-US" altLang="zh-CN" sz="2400" b="1" dirty="0">
                <a:latin typeface="Century Gothic" panose="020B0502020202020204" pitchFamily="34" charset="0"/>
                <a:cs typeface="Ayuthaya" pitchFamily="2" charset="-34"/>
              </a:rPr>
              <a:t>    “</a:t>
            </a:r>
            <a:r>
              <a:rPr lang="en-US" altLang="zh-CN" sz="2400" b="1" dirty="0">
                <a:solidFill>
                  <a:srgbClr val="0070C0"/>
                </a:solidFill>
                <a:latin typeface="Century Gothic" panose="020B0502020202020204" pitchFamily="34" charset="0"/>
                <a:cs typeface="Ayuthaya" pitchFamily="2" charset="-34"/>
              </a:rPr>
              <a:t>Lend</a:t>
            </a:r>
            <a:r>
              <a:rPr lang="en-US" altLang="zh-CN" sz="2400" b="1" dirty="0">
                <a:latin typeface="Century Gothic" panose="020B0502020202020204" pitchFamily="34" charset="0"/>
                <a:cs typeface="Ayuthaya" pitchFamily="2" charset="-34"/>
              </a:rPr>
              <a:t> me the magic key, Biff,” he said. He put the key in the lock and turned it. The </a:t>
            </a:r>
            <a:r>
              <a:rPr lang="en-US" altLang="zh-CN" sz="2400" b="1" dirty="0">
                <a:solidFill>
                  <a:srgbClr val="0070C0"/>
                </a:solidFill>
                <a:latin typeface="Century Gothic" panose="020B0502020202020204" pitchFamily="34" charset="0"/>
                <a:cs typeface="Ayuthaya" pitchFamily="2" charset="-34"/>
              </a:rPr>
              <a:t>lid</a:t>
            </a:r>
            <a:r>
              <a:rPr lang="en-US" altLang="zh-CN" sz="2400" b="1" dirty="0">
                <a:latin typeface="Century Gothic" panose="020B0502020202020204" pitchFamily="34" charset="0"/>
                <a:cs typeface="Ayuthaya" pitchFamily="2" charset="-34"/>
              </a:rPr>
              <a:t> of the chest sprang open. Everyone looked in the chest, but it was completely empty.</a:t>
            </a:r>
          </a:p>
        </p:txBody>
      </p:sp>
      <p:sp>
        <p:nvSpPr>
          <p:cNvPr id="39" name="文本框 38"/>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grpSp>
        <p:nvGrpSpPr>
          <p:cNvPr id="25" name="组合 24"/>
          <p:cNvGrpSpPr/>
          <p:nvPr/>
        </p:nvGrpSpPr>
        <p:grpSpPr>
          <a:xfrm>
            <a:off x="-161142" y="7324967"/>
            <a:ext cx="943722" cy="294424"/>
            <a:chOff x="-36290" y="6501016"/>
            <a:chExt cx="943722" cy="294424"/>
          </a:xfrm>
        </p:grpSpPr>
        <p:pic>
          <p:nvPicPr>
            <p:cNvPr id="26" name="图片 25"/>
            <p:cNvPicPr>
              <a:picLocks noChangeAspect="1"/>
            </p:cNvPicPr>
            <p:nvPr/>
          </p:nvPicPr>
          <p:blipFill>
            <a:blip r:embed="rId4"/>
            <a:stretch>
              <a:fillRect/>
            </a:stretch>
          </p:blipFill>
          <p:spPr>
            <a:xfrm>
              <a:off x="157988" y="6501016"/>
              <a:ext cx="749444" cy="294424"/>
            </a:xfrm>
            <a:prstGeom prst="rect">
              <a:avLst/>
            </a:prstGeom>
            <a:noFill/>
          </p:spPr>
        </p:pic>
        <p:sp>
          <p:nvSpPr>
            <p:cNvPr id="27" name="文本框 26"/>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133" y="5580897"/>
            <a:ext cx="987449" cy="129264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9584" y="1454826"/>
            <a:ext cx="3873878" cy="3554171"/>
          </a:xfrm>
          <a:prstGeom prst="rect">
            <a:avLst/>
          </a:prstGeom>
        </p:spPr>
      </p:pic>
      <p:grpSp>
        <p:nvGrpSpPr>
          <p:cNvPr id="19" name="组合 18"/>
          <p:cNvGrpSpPr/>
          <p:nvPr/>
        </p:nvGrpSpPr>
        <p:grpSpPr>
          <a:xfrm>
            <a:off x="12749944" y="7291955"/>
            <a:ext cx="718618" cy="261610"/>
            <a:chOff x="11281488" y="6580811"/>
            <a:chExt cx="718618" cy="261610"/>
          </a:xfrm>
        </p:grpSpPr>
        <p:sp>
          <p:nvSpPr>
            <p:cNvPr id="23" name="流程图: 终止 22"/>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12/33</a:t>
              </a:r>
              <a:endParaRPr lang="zh-CN" altLang="en-US" sz="1100" b="1" dirty="0">
                <a:latin typeface="Century Gothic" panose="020B0502020202020204" pitchFamily="34" charset="0"/>
              </a:endParaRPr>
            </a:p>
          </p:txBody>
        </p:sp>
      </p:grpSp>
      <p:sp>
        <p:nvSpPr>
          <p:cNvPr id="28" name="矩形 27"/>
          <p:cNvSpPr/>
          <p:nvPr/>
        </p:nvSpPr>
        <p:spPr>
          <a:xfrm>
            <a:off x="9002681" y="0"/>
            <a:ext cx="4536861" cy="1499623"/>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Define the words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lend</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and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lid </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in context.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go through the text quickly to find the words and have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work together to define the words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lend</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and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lid</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by using the illustration and the context clues; give feedback.  </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Note: If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can present a correct understanding of the unfamiliar word(s), it’s not necessary to teach the word(s) on the next slide. </a:t>
            </a:r>
          </a:p>
        </p:txBody>
      </p:sp>
      <p:pic>
        <p:nvPicPr>
          <p:cNvPr id="29" name="图片 28" descr="图片包含 游戏机, 标志, 钟表, 画&#10;&#10;描述已自动生成"/>
          <p:cNvPicPr>
            <a:picLocks noChangeAspect="1"/>
          </p:cNvPicPr>
          <p:nvPr/>
        </p:nvPicPr>
        <p:blipFill>
          <a:blip r:embed="rId7"/>
          <a:stretch>
            <a:fillRect/>
          </a:stretch>
        </p:blipFill>
        <p:spPr>
          <a:xfrm>
            <a:off x="12720392" y="-107463"/>
            <a:ext cx="1130300" cy="762000"/>
          </a:xfrm>
          <a:prstGeom prst="rect">
            <a:avLst/>
          </a:prstGeom>
        </p:spPr>
      </p:pic>
    </p:spTree>
    <p:extLst>
      <p:ext uri="{BB962C8B-B14F-4D97-AF65-F5344CB8AC3E}">
        <p14:creationId xmlns:p14="http://schemas.microsoft.com/office/powerpoint/2010/main" val="67126070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8" grpId="0" animBg="1"/>
      <p:bldP spid="2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1059010" y="444182"/>
            <a:ext cx="2597412" cy="889186"/>
            <a:chOff x="11381362" y="-138057"/>
            <a:chExt cx="2227761" cy="889186"/>
          </a:xfrm>
        </p:grpSpPr>
        <p:pic>
          <p:nvPicPr>
            <p:cNvPr id="53" name="图片 52"/>
            <p:cNvPicPr>
              <a:picLocks noChangeAspect="1"/>
            </p:cNvPicPr>
            <p:nvPr/>
          </p:nvPicPr>
          <p:blipFill>
            <a:blip r:embed="rId3"/>
            <a:stretch>
              <a:fillRect/>
            </a:stretch>
          </p:blipFill>
          <p:spPr>
            <a:xfrm>
              <a:off x="11381362" y="-138057"/>
              <a:ext cx="2167950" cy="889186"/>
            </a:xfrm>
            <a:prstGeom prst="rect">
              <a:avLst/>
            </a:prstGeom>
          </p:spPr>
        </p:pic>
        <p:sp>
          <p:nvSpPr>
            <p:cNvPr id="54" name="文本框 53"/>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61" name="组合 60"/>
          <p:cNvGrpSpPr/>
          <p:nvPr/>
        </p:nvGrpSpPr>
        <p:grpSpPr>
          <a:xfrm>
            <a:off x="6876304" y="1975726"/>
            <a:ext cx="5979182" cy="4609643"/>
            <a:chOff x="6764793" y="2795547"/>
            <a:chExt cx="5611739" cy="4821562"/>
          </a:xfrm>
        </p:grpSpPr>
        <p:sp>
          <p:nvSpPr>
            <p:cNvPr id="62" name="矩形 61"/>
            <p:cNvSpPr/>
            <p:nvPr/>
          </p:nvSpPr>
          <p:spPr>
            <a:xfrm>
              <a:off x="6820972" y="3288852"/>
              <a:ext cx="5555560" cy="4328257"/>
            </a:xfrm>
            <a:prstGeom prst="rect">
              <a:avLst/>
            </a:prstGeom>
            <a:solidFill>
              <a:schemeClr val="bg1"/>
            </a:solidFill>
            <a:ln w="28575">
              <a:solidFill>
                <a:srgbClr val="02C258"/>
              </a:solidFill>
              <a:prstDash val="lgDash"/>
            </a:ln>
          </p:spPr>
          <p:txBody>
            <a:bodyPr wrap="square" tIns="144000" bIns="144000">
              <a:spAutoFit/>
            </a:bodyPr>
            <a:lstStyle/>
            <a:p>
              <a:pPr marL="554355" indent="-457200" algn="l" defTabSz="584200">
                <a:lnSpc>
                  <a:spcPct val="20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idea did Chip have to try to open the chest?</a:t>
              </a:r>
            </a:p>
            <a:p>
              <a:pPr marL="554355" indent="-457200" algn="l" defTabSz="584200">
                <a:lnSpc>
                  <a:spcPct val="20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do you think the children felt when they saw what was inside the chest?</a:t>
              </a:r>
            </a:p>
          </p:txBody>
        </p:sp>
        <p:sp>
          <p:nvSpPr>
            <p:cNvPr id="63" name="矩形: 圆角 21"/>
            <p:cNvSpPr/>
            <p:nvPr/>
          </p:nvSpPr>
          <p:spPr>
            <a:xfrm>
              <a:off x="6764793" y="2795547"/>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grpSp>
        <p:nvGrpSpPr>
          <p:cNvPr id="40" name="组合 39"/>
          <p:cNvGrpSpPr/>
          <p:nvPr/>
        </p:nvGrpSpPr>
        <p:grpSpPr>
          <a:xfrm>
            <a:off x="1189350" y="1582471"/>
            <a:ext cx="5187096" cy="2874463"/>
            <a:chOff x="917734" y="1065111"/>
            <a:chExt cx="5337261" cy="1433949"/>
          </a:xfrm>
        </p:grpSpPr>
        <p:sp>
          <p:nvSpPr>
            <p:cNvPr id="41" name="矩形 40"/>
            <p:cNvSpPr/>
            <p:nvPr/>
          </p:nvSpPr>
          <p:spPr>
            <a:xfrm>
              <a:off x="917734" y="1065111"/>
              <a:ext cx="5337261" cy="1433949"/>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3" name="矩形 42"/>
            <p:cNvSpPr/>
            <p:nvPr/>
          </p:nvSpPr>
          <p:spPr>
            <a:xfrm>
              <a:off x="1015730" y="2084510"/>
              <a:ext cx="5118455" cy="414550"/>
            </a:xfrm>
            <a:prstGeom prst="rect">
              <a:avLst/>
            </a:prstGeom>
          </p:spPr>
          <p:txBody>
            <a:bodyPr wrap="square">
              <a:spAutoFit/>
            </a:bodyPr>
            <a:lstStyle/>
            <a:p>
              <a:pPr lvl="0" algn="l"/>
              <a:r>
                <a:rPr lang="en-US" altLang="zh-CN" sz="2400" b="1" dirty="0">
                  <a:latin typeface="Century Gothic" panose="020B0502020202020204" pitchFamily="34" charset="0"/>
                  <a:cs typeface="Calibri" panose="020F0502020204030204" pitchFamily="34" charset="0"/>
                </a:rPr>
                <a:t>I </a:t>
              </a:r>
              <a:r>
                <a:rPr lang="en-US" altLang="zh-CN" sz="2400" b="1" dirty="0">
                  <a:solidFill>
                    <a:srgbClr val="0070C0"/>
                  </a:solidFill>
                  <a:latin typeface="Century Gothic" panose="020B0502020202020204" pitchFamily="34" charset="0"/>
                  <a:cs typeface="Calibri" panose="020F0502020204030204" pitchFamily="34" charset="0"/>
                </a:rPr>
                <a:t>lent</a:t>
              </a:r>
              <a:r>
                <a:rPr lang="en-US" altLang="zh-CN" sz="2400" b="1" dirty="0">
                  <a:latin typeface="Century Gothic" panose="020B0502020202020204" pitchFamily="34" charset="0"/>
                  <a:cs typeface="Calibri" panose="020F0502020204030204" pitchFamily="34" charset="0"/>
                </a:rPr>
                <a:t> my pen to a friend of my friends.</a:t>
              </a:r>
            </a:p>
          </p:txBody>
        </p:sp>
        <p:sp>
          <p:nvSpPr>
            <p:cNvPr id="44" name="矩形 43"/>
            <p:cNvSpPr/>
            <p:nvPr/>
          </p:nvSpPr>
          <p:spPr>
            <a:xfrm>
              <a:off x="971468" y="1089219"/>
              <a:ext cx="3427285" cy="291720"/>
            </a:xfrm>
            <a:prstGeom prst="rect">
              <a:avLst/>
            </a:prstGeom>
          </p:spPr>
          <p:txBody>
            <a:bodyPr wrap="square">
              <a:spAutoFit/>
            </a:bodyPr>
            <a:lstStyle/>
            <a:p>
              <a:pPr algn="l"/>
              <a:r>
                <a:rPr lang="en-US" altLang="zh-CN" sz="3200" b="1" dirty="0">
                  <a:solidFill>
                    <a:srgbClr val="002060"/>
                  </a:solidFill>
                  <a:latin typeface="Century Gothic" panose="020B0502020202020204" pitchFamily="34" charset="0"/>
                </a:rPr>
                <a:t>lend (v.)</a:t>
              </a:r>
              <a:endParaRPr lang="zh-CN" altLang="en-US" sz="3200" b="1" dirty="0">
                <a:solidFill>
                  <a:srgbClr val="002060"/>
                </a:solidFill>
                <a:latin typeface="Century Gothic" panose="020B0502020202020204" pitchFamily="34" charset="0"/>
              </a:endParaRPr>
            </a:p>
          </p:txBody>
        </p:sp>
        <p:sp>
          <p:nvSpPr>
            <p:cNvPr id="45" name="矩形 44"/>
            <p:cNvSpPr/>
            <p:nvPr/>
          </p:nvSpPr>
          <p:spPr>
            <a:xfrm>
              <a:off x="971468" y="1418807"/>
              <a:ext cx="5206892" cy="598071"/>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solidFill>
                    <a:schemeClr val="tx1"/>
                  </a:solidFill>
                  <a:latin typeface="Century Gothic" panose="020B0502020202020204" pitchFamily="34" charset="0"/>
                </a:rPr>
                <a:t>:</a:t>
              </a:r>
              <a:r>
                <a:rPr lang="en-US" altLang="zh-CN" sz="2400" b="1" dirty="0">
                  <a:solidFill>
                    <a:srgbClr val="0083D1"/>
                  </a:solidFill>
                  <a:latin typeface="Century Gothic" panose="020B0502020202020204" pitchFamily="34" charset="0"/>
                </a:rPr>
                <a:t> </a:t>
              </a:r>
              <a:r>
                <a:rPr lang="en-US" altLang="zh-CN" sz="2400" b="1" dirty="0">
                  <a:latin typeface="Century Gothic" panose="020B0502020202020204" pitchFamily="34" charset="0"/>
                </a:rPr>
                <a:t>to offer something to someone, or to allow someone to use one’s belongings</a:t>
              </a:r>
              <a:endParaRPr lang="en-US" altLang="zh-CN" sz="2400" b="1" dirty="0"/>
            </a:p>
          </p:txBody>
        </p:sp>
      </p:grpSp>
      <p:sp>
        <p:nvSpPr>
          <p:cNvPr id="31" name="矩形 30"/>
          <p:cNvSpPr/>
          <p:nvPr/>
        </p:nvSpPr>
        <p:spPr>
          <a:xfrm>
            <a:off x="1092033" y="871178"/>
            <a:ext cx="3570740" cy="609398"/>
          </a:xfrm>
          <a:prstGeom prst="rect">
            <a:avLst/>
          </a:prstGeom>
        </p:spPr>
        <p:txBody>
          <a:bodyPr wrap="square">
            <a:spAutoFit/>
          </a:bodyPr>
          <a:lstStyle/>
          <a:p>
            <a:pPr algn="l">
              <a:lnSpc>
                <a:spcPct val="120000"/>
              </a:lnSpc>
            </a:pPr>
            <a:r>
              <a:rPr lang="en-US" altLang="zh-CN" sz="2800" b="1" dirty="0">
                <a:solidFill>
                  <a:srgbClr val="002060"/>
                </a:solidFill>
                <a:latin typeface="Century Gothic" panose="020B0502020202020204" pitchFamily="34" charset="0"/>
                <a:cs typeface="Calibri" panose="020F0502020204030204" pitchFamily="34" charset="0"/>
              </a:rPr>
              <a:t>Read Page 22</a:t>
            </a:r>
            <a:endParaRPr lang="zh-CN" altLang="en-US" sz="2800" dirty="0">
              <a:solidFill>
                <a:srgbClr val="002060"/>
              </a:solidFill>
            </a:endParaRPr>
          </a:p>
        </p:txBody>
      </p:sp>
      <p:grpSp>
        <p:nvGrpSpPr>
          <p:cNvPr id="30" name="组合 29"/>
          <p:cNvGrpSpPr/>
          <p:nvPr/>
        </p:nvGrpSpPr>
        <p:grpSpPr>
          <a:xfrm>
            <a:off x="-161142" y="7324967"/>
            <a:ext cx="943722" cy="294424"/>
            <a:chOff x="-36290" y="6501016"/>
            <a:chExt cx="943722" cy="294424"/>
          </a:xfrm>
        </p:grpSpPr>
        <p:pic>
          <p:nvPicPr>
            <p:cNvPr id="33" name="图片 32"/>
            <p:cNvPicPr>
              <a:picLocks noChangeAspect="1"/>
            </p:cNvPicPr>
            <p:nvPr/>
          </p:nvPicPr>
          <p:blipFill>
            <a:blip r:embed="rId4"/>
            <a:stretch>
              <a:fillRect/>
            </a:stretch>
          </p:blipFill>
          <p:spPr>
            <a:xfrm>
              <a:off x="157988" y="6501016"/>
              <a:ext cx="749444" cy="294424"/>
            </a:xfrm>
            <a:prstGeom prst="rect">
              <a:avLst/>
            </a:prstGeom>
            <a:noFill/>
          </p:spPr>
        </p:pic>
        <p:sp>
          <p:nvSpPr>
            <p:cNvPr id="34" name="文本框 33"/>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22" name="组合 21"/>
          <p:cNvGrpSpPr/>
          <p:nvPr/>
        </p:nvGrpSpPr>
        <p:grpSpPr>
          <a:xfrm>
            <a:off x="1199809" y="4541519"/>
            <a:ext cx="5176637" cy="2361789"/>
            <a:chOff x="886372" y="1065111"/>
            <a:chExt cx="5326499" cy="1479062"/>
          </a:xfrm>
        </p:grpSpPr>
        <p:sp>
          <p:nvSpPr>
            <p:cNvPr id="23" name="矩形 22"/>
            <p:cNvSpPr/>
            <p:nvPr/>
          </p:nvSpPr>
          <p:spPr>
            <a:xfrm>
              <a:off x="886372" y="1065111"/>
              <a:ext cx="5326499" cy="1479062"/>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4" name="矩形 23"/>
            <p:cNvSpPr/>
            <p:nvPr/>
          </p:nvSpPr>
          <p:spPr>
            <a:xfrm>
              <a:off x="973606" y="2146853"/>
              <a:ext cx="5118455" cy="288308"/>
            </a:xfrm>
            <a:prstGeom prst="rect">
              <a:avLst/>
            </a:prstGeom>
          </p:spPr>
          <p:txBody>
            <a:bodyPr wrap="square">
              <a:spAutoFit/>
            </a:bodyPr>
            <a:lstStyle/>
            <a:p>
              <a:pPr lvl="0" algn="l"/>
              <a:r>
                <a:rPr lang="en-US" altLang="zh-CN" sz="2400" b="1" dirty="0">
                  <a:latin typeface="Century Gothic" panose="020B0502020202020204" pitchFamily="34" charset="0"/>
                  <a:cs typeface="Calibri" panose="020F0502020204030204" pitchFamily="34" charset="0"/>
                </a:rPr>
                <a:t>I can't get the </a:t>
              </a:r>
              <a:r>
                <a:rPr lang="en-US" altLang="zh-CN" sz="2400" b="1" dirty="0">
                  <a:solidFill>
                    <a:srgbClr val="0070C0"/>
                  </a:solidFill>
                  <a:latin typeface="Century Gothic" panose="020B0502020202020204" pitchFamily="34" charset="0"/>
                  <a:cs typeface="Calibri" panose="020F0502020204030204" pitchFamily="34" charset="0"/>
                </a:rPr>
                <a:t>lid</a:t>
              </a:r>
              <a:r>
                <a:rPr lang="en-US" altLang="zh-CN" sz="2400" b="1" dirty="0">
                  <a:latin typeface="Century Gothic" panose="020B0502020202020204" pitchFamily="34" charset="0"/>
                  <a:cs typeface="Calibri" panose="020F0502020204030204" pitchFamily="34" charset="0"/>
                </a:rPr>
                <a:t> off this jar.</a:t>
              </a:r>
            </a:p>
          </p:txBody>
        </p:sp>
        <p:sp>
          <p:nvSpPr>
            <p:cNvPr id="25" name="矩形 24"/>
            <p:cNvSpPr/>
            <p:nvPr/>
          </p:nvSpPr>
          <p:spPr>
            <a:xfrm>
              <a:off x="986020" y="1082757"/>
              <a:ext cx="4530576" cy="366213"/>
            </a:xfrm>
            <a:prstGeom prst="rect">
              <a:avLst/>
            </a:prstGeom>
          </p:spPr>
          <p:txBody>
            <a:bodyPr wrap="square">
              <a:spAutoFit/>
            </a:bodyPr>
            <a:lstStyle/>
            <a:p>
              <a:pPr algn="l"/>
              <a:r>
                <a:rPr lang="en-US" altLang="zh-CN" sz="3200" b="1" dirty="0">
                  <a:solidFill>
                    <a:srgbClr val="002060"/>
                  </a:solidFill>
                  <a:latin typeface="Century Gothic" panose="020B0502020202020204" pitchFamily="34" charset="0"/>
                </a:rPr>
                <a:t>lid (n.)</a:t>
              </a:r>
              <a:endParaRPr lang="zh-CN" altLang="en-US" sz="3200" b="1" dirty="0">
                <a:solidFill>
                  <a:srgbClr val="002060"/>
                </a:solidFill>
                <a:latin typeface="Century Gothic" panose="020B0502020202020204" pitchFamily="34" charset="0"/>
              </a:endParaRPr>
            </a:p>
          </p:txBody>
        </p:sp>
        <p:sp>
          <p:nvSpPr>
            <p:cNvPr id="26" name="矩形 25"/>
            <p:cNvSpPr/>
            <p:nvPr/>
          </p:nvSpPr>
          <p:spPr>
            <a:xfrm>
              <a:off x="946328" y="1482859"/>
              <a:ext cx="5206892" cy="519750"/>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b="1" dirty="0">
                  <a:latin typeface="Century Gothic" panose="020B0502020202020204" pitchFamily="34" charset="0"/>
                </a:rPr>
                <a:t>the top of a box or other container </a:t>
              </a:r>
            </a:p>
          </p:txBody>
        </p:sp>
      </p:grpSp>
      <p:sp>
        <p:nvSpPr>
          <p:cNvPr id="27" name="文本框 26"/>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grpSp>
        <p:nvGrpSpPr>
          <p:cNvPr id="28" name="组合 27"/>
          <p:cNvGrpSpPr/>
          <p:nvPr/>
        </p:nvGrpSpPr>
        <p:grpSpPr>
          <a:xfrm>
            <a:off x="12749944" y="7291955"/>
            <a:ext cx="718618" cy="261610"/>
            <a:chOff x="11281488" y="6580811"/>
            <a:chExt cx="718618" cy="261610"/>
          </a:xfrm>
        </p:grpSpPr>
        <p:sp>
          <p:nvSpPr>
            <p:cNvPr id="29" name="流程图: 终止 28"/>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13/33</a:t>
              </a:r>
              <a:endParaRPr lang="zh-CN" altLang="en-US" sz="1100" b="1" dirty="0">
                <a:latin typeface="Century Gothic" panose="020B0502020202020204" pitchFamily="34" charset="0"/>
              </a:endParaRPr>
            </a:p>
          </p:txBody>
        </p:sp>
      </p:grpSp>
      <p:sp>
        <p:nvSpPr>
          <p:cNvPr id="38" name="矩形 37"/>
          <p:cNvSpPr/>
          <p:nvPr/>
        </p:nvSpPr>
        <p:spPr>
          <a:xfrm>
            <a:off x="9002681" y="0"/>
            <a:ext cx="4536861" cy="1838177"/>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Utilize the reading strategies and skills to assist in reading comprehension; understand the academic words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lend</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and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lid</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in context.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If Ss can present a good understanding of the word from the previous slide, skip the vocabulary teaching part. If not, explain the words contented and wag with the sample sentence and ask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to make sentences with them.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Ask Ss to discuss the comprehension questions and encourage them to support their answers with details.</a:t>
            </a:r>
          </a:p>
        </p:txBody>
      </p:sp>
      <p:pic>
        <p:nvPicPr>
          <p:cNvPr id="39" name="图片 38" descr="图片包含 游戏机, 标志, 钟表, 画&#10;&#10;描述已自动生成"/>
          <p:cNvPicPr>
            <a:picLocks noChangeAspect="1"/>
          </p:cNvPicPr>
          <p:nvPr/>
        </p:nvPicPr>
        <p:blipFill>
          <a:blip r:embed="rId5"/>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400459718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38" grpId="0" animBg="1"/>
      <p:bldP spid="3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1027478" y="494412"/>
            <a:ext cx="2597412" cy="889186"/>
            <a:chOff x="11381362" y="-138057"/>
            <a:chExt cx="2227761" cy="889186"/>
          </a:xfrm>
        </p:grpSpPr>
        <p:pic>
          <p:nvPicPr>
            <p:cNvPr id="22" name="图片 21"/>
            <p:cNvPicPr>
              <a:picLocks noChangeAspect="1"/>
            </p:cNvPicPr>
            <p:nvPr/>
          </p:nvPicPr>
          <p:blipFill>
            <a:blip r:embed="rId3"/>
            <a:stretch>
              <a:fillRect/>
            </a:stretch>
          </p:blipFill>
          <p:spPr>
            <a:xfrm>
              <a:off x="11381362" y="-138057"/>
              <a:ext cx="2167950" cy="889186"/>
            </a:xfrm>
            <a:prstGeom prst="rect">
              <a:avLst/>
            </a:prstGeom>
          </p:spPr>
        </p:pic>
        <p:sp>
          <p:nvSpPr>
            <p:cNvPr id="24" name="文本框 23"/>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31" name="组合 30"/>
          <p:cNvGrpSpPr/>
          <p:nvPr/>
        </p:nvGrpSpPr>
        <p:grpSpPr>
          <a:xfrm>
            <a:off x="6256561" y="5080588"/>
            <a:ext cx="6746207" cy="1760908"/>
            <a:chOff x="8300679" y="5317288"/>
            <a:chExt cx="5098873" cy="1760908"/>
          </a:xfrm>
        </p:grpSpPr>
        <p:sp>
          <p:nvSpPr>
            <p:cNvPr id="32" name="矩形 31"/>
            <p:cNvSpPr/>
            <p:nvPr/>
          </p:nvSpPr>
          <p:spPr>
            <a:xfrm>
              <a:off x="8314384" y="5827121"/>
              <a:ext cx="5085168" cy="1251075"/>
            </a:xfrm>
            <a:prstGeom prst="rect">
              <a:avLst/>
            </a:prstGeom>
            <a:solidFill>
              <a:schemeClr val="bg1"/>
            </a:solidFill>
            <a:ln w="28575">
              <a:solidFill>
                <a:srgbClr val="02C258"/>
              </a:solidFill>
              <a:prstDash val="lgDash"/>
            </a:ln>
          </p:spPr>
          <p:txBody>
            <a:bodyPr wrap="square" lIns="144000" tIns="144000" rIns="144000" bIns="144000">
              <a:spAutoFit/>
            </a:bodyPr>
            <a:lstStyle/>
            <a:p>
              <a:pPr defTabSz="584200">
                <a:lnSpc>
                  <a:spcPct val="120000"/>
                </a:lnSpc>
              </a:pPr>
              <a:r>
                <a:rPr lang="en-US" altLang="zh-CN" sz="2600" b="1" dirty="0">
                  <a:solidFill>
                    <a:schemeClr val="tx1"/>
                  </a:solidFill>
                  <a:latin typeface="Century Gothic" panose="020B0502020202020204" pitchFamily="34" charset="0"/>
                  <a:cs typeface="Calibri" panose="020F0502020204030204" pitchFamily="34" charset="0"/>
                </a:rPr>
                <a:t>Use the illustration and context clues to define the words </a:t>
              </a:r>
              <a:r>
                <a:rPr lang="en-US" altLang="zh-CN" sz="2600" b="1" i="1" dirty="0">
                  <a:solidFill>
                    <a:schemeClr val="tx1"/>
                  </a:solidFill>
                  <a:latin typeface="Century Gothic" panose="020B0502020202020204" pitchFamily="34" charset="0"/>
                  <a:cs typeface="Calibri" panose="020F0502020204030204" pitchFamily="34" charset="0"/>
                </a:rPr>
                <a:t>crackle </a:t>
              </a:r>
              <a:r>
                <a:rPr lang="en-US" altLang="zh-CN" sz="2600" b="1" dirty="0">
                  <a:solidFill>
                    <a:schemeClr val="tx1"/>
                  </a:solidFill>
                  <a:latin typeface="Century Gothic" panose="020B0502020202020204" pitchFamily="34" charset="0"/>
                  <a:cs typeface="Calibri" panose="020F0502020204030204" pitchFamily="34" charset="0"/>
                </a:rPr>
                <a:t>and</a:t>
              </a:r>
              <a:r>
                <a:rPr lang="en-US" altLang="zh-CN" sz="2600" b="1" i="1" dirty="0">
                  <a:solidFill>
                    <a:schemeClr val="tx1"/>
                  </a:solidFill>
                  <a:latin typeface="Century Gothic" panose="020B0502020202020204" pitchFamily="34" charset="0"/>
                  <a:cs typeface="Calibri" panose="020F0502020204030204" pitchFamily="34" charset="0"/>
                </a:rPr>
                <a:t> valuable</a:t>
              </a:r>
              <a:r>
                <a:rPr lang="en-US" altLang="zh-CN" sz="2600" b="1" dirty="0">
                  <a:solidFill>
                    <a:schemeClr val="tx1"/>
                  </a:solidFill>
                  <a:latin typeface="Century Gothic" panose="020B0502020202020204" pitchFamily="34" charset="0"/>
                  <a:cs typeface="Calibri" panose="020F0502020204030204" pitchFamily="34" charset="0"/>
                </a:rPr>
                <a:t>.</a:t>
              </a:r>
            </a:p>
          </p:txBody>
        </p:sp>
        <p:sp>
          <p:nvSpPr>
            <p:cNvPr id="33" name="矩形: 圆角 13"/>
            <p:cNvSpPr/>
            <p:nvPr/>
          </p:nvSpPr>
          <p:spPr>
            <a:xfrm>
              <a:off x="8300679" y="5317288"/>
              <a:ext cx="194883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Vocabulary</a:t>
              </a:r>
            </a:p>
          </p:txBody>
        </p:sp>
      </p:grpSp>
      <p:sp>
        <p:nvSpPr>
          <p:cNvPr id="39" name="箭头: 燕尾形 2"/>
          <p:cNvSpPr/>
          <p:nvPr/>
        </p:nvSpPr>
        <p:spPr>
          <a:xfrm>
            <a:off x="1131145" y="5758489"/>
            <a:ext cx="2755516"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a:t>
            </a:r>
            <a:r>
              <a:rPr lang="en-US" altLang="zh-CN" sz="2400" b="1" dirty="0">
                <a:solidFill>
                  <a:srgbClr val="FFFFFF"/>
                </a:solidFill>
                <a:latin typeface="Century Gothic" panose="020B0502020202020204" pitchFamily="34" charset="0"/>
              </a:rPr>
              <a:t>s 23-25</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41" name="组合 40"/>
          <p:cNvGrpSpPr/>
          <p:nvPr/>
        </p:nvGrpSpPr>
        <p:grpSpPr>
          <a:xfrm>
            <a:off x="-161142" y="7324967"/>
            <a:ext cx="943722" cy="294424"/>
            <a:chOff x="-36290" y="6501016"/>
            <a:chExt cx="943722" cy="294424"/>
          </a:xfrm>
        </p:grpSpPr>
        <p:pic>
          <p:nvPicPr>
            <p:cNvPr id="42" name="图片 41"/>
            <p:cNvPicPr>
              <a:picLocks noChangeAspect="1"/>
            </p:cNvPicPr>
            <p:nvPr/>
          </p:nvPicPr>
          <p:blipFill>
            <a:blip r:embed="rId4"/>
            <a:stretch>
              <a:fillRect/>
            </a:stretch>
          </p:blipFill>
          <p:spPr>
            <a:xfrm>
              <a:off x="157988" y="6501016"/>
              <a:ext cx="749444" cy="294424"/>
            </a:xfrm>
            <a:prstGeom prst="rect">
              <a:avLst/>
            </a:prstGeom>
            <a:noFill/>
          </p:spPr>
        </p:pic>
        <p:sp>
          <p:nvSpPr>
            <p:cNvPr id="43" name="文本框 42"/>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26" name="文本框 25"/>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133" y="5580897"/>
            <a:ext cx="987449" cy="1292643"/>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3557" y="1273807"/>
            <a:ext cx="3663921" cy="3328591"/>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5777" y="1246230"/>
            <a:ext cx="3708092" cy="3350045"/>
          </a:xfrm>
          <a:prstGeom prst="rect">
            <a:avLst/>
          </a:prstGeom>
        </p:spPr>
      </p:pic>
      <p:grpSp>
        <p:nvGrpSpPr>
          <p:cNvPr id="19" name="组合 18"/>
          <p:cNvGrpSpPr/>
          <p:nvPr/>
        </p:nvGrpSpPr>
        <p:grpSpPr>
          <a:xfrm>
            <a:off x="12749944" y="7291955"/>
            <a:ext cx="718618" cy="261610"/>
            <a:chOff x="11281488" y="6580811"/>
            <a:chExt cx="718618" cy="261610"/>
          </a:xfrm>
        </p:grpSpPr>
        <p:sp>
          <p:nvSpPr>
            <p:cNvPr id="23" name="流程图: 终止 22"/>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14/33</a:t>
              </a:r>
              <a:endParaRPr lang="zh-CN" altLang="en-US" sz="1100" b="1" dirty="0">
                <a:latin typeface="Century Gothic" panose="020B0502020202020204" pitchFamily="34" charset="0"/>
              </a:endParaRPr>
            </a:p>
          </p:txBody>
        </p:sp>
      </p:grpSp>
      <p:sp>
        <p:nvSpPr>
          <p:cNvPr id="27" name="矩形 26"/>
          <p:cNvSpPr/>
          <p:nvPr/>
        </p:nvSpPr>
        <p:spPr>
          <a:xfrm>
            <a:off x="9002681" y="0"/>
            <a:ext cx="4536861" cy="1499623"/>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Define the words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crackle</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and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valuable</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in context.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go through the text quickly to find the words and have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work together to define the words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crackle</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and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valuable</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by using the illustration and the context clues; give feedback.  </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Note: If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can present a correct understanding of the unfamiliar word(s), it’s not necessary to teach the word(s) on the next slide. </a:t>
            </a:r>
          </a:p>
        </p:txBody>
      </p:sp>
      <p:pic>
        <p:nvPicPr>
          <p:cNvPr id="28" name="图片 27" descr="图片包含 游戏机, 标志, 钟表, 画&#10;&#10;描述已自动生成"/>
          <p:cNvPicPr>
            <a:picLocks noChangeAspect="1"/>
          </p:cNvPicPr>
          <p:nvPr/>
        </p:nvPicPr>
        <p:blipFill>
          <a:blip r:embed="rId8"/>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184585380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7" grpId="0" animBg="1"/>
      <p:bldP spid="2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1059010" y="444182"/>
            <a:ext cx="2597412" cy="889186"/>
            <a:chOff x="11381362" y="-138057"/>
            <a:chExt cx="2227761" cy="889186"/>
          </a:xfrm>
        </p:grpSpPr>
        <p:pic>
          <p:nvPicPr>
            <p:cNvPr id="53" name="图片 52"/>
            <p:cNvPicPr>
              <a:picLocks noChangeAspect="1"/>
            </p:cNvPicPr>
            <p:nvPr/>
          </p:nvPicPr>
          <p:blipFill>
            <a:blip r:embed="rId3"/>
            <a:stretch>
              <a:fillRect/>
            </a:stretch>
          </p:blipFill>
          <p:spPr>
            <a:xfrm>
              <a:off x="11381362" y="-138057"/>
              <a:ext cx="2167950" cy="889186"/>
            </a:xfrm>
            <a:prstGeom prst="rect">
              <a:avLst/>
            </a:prstGeom>
          </p:spPr>
        </p:pic>
        <p:sp>
          <p:nvSpPr>
            <p:cNvPr id="54" name="文本框 53"/>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61" name="组合 60"/>
          <p:cNvGrpSpPr/>
          <p:nvPr/>
        </p:nvGrpSpPr>
        <p:grpSpPr>
          <a:xfrm>
            <a:off x="6889362" y="1468023"/>
            <a:ext cx="5979182" cy="5020011"/>
            <a:chOff x="6764793" y="2795547"/>
            <a:chExt cx="5611739" cy="5250795"/>
          </a:xfrm>
        </p:grpSpPr>
        <p:sp>
          <p:nvSpPr>
            <p:cNvPr id="62" name="矩形 61"/>
            <p:cNvSpPr/>
            <p:nvPr/>
          </p:nvSpPr>
          <p:spPr>
            <a:xfrm>
              <a:off x="6820972" y="3288852"/>
              <a:ext cx="5555560" cy="4757490"/>
            </a:xfrm>
            <a:prstGeom prst="rect">
              <a:avLst/>
            </a:prstGeom>
            <a:solidFill>
              <a:schemeClr val="bg1"/>
            </a:solidFill>
            <a:ln w="28575">
              <a:solidFill>
                <a:srgbClr val="02C258"/>
              </a:solidFill>
              <a:prstDash val="lgDash"/>
            </a:ln>
          </p:spPr>
          <p:txBody>
            <a:bodyPr wrap="square" tIns="144000" bIns="144000">
              <a:spAutoFit/>
            </a:bodyPr>
            <a:lstStyle/>
            <a:p>
              <a:pPr marL="554355" indent="-457200" algn="l" defTabSz="584200">
                <a:lnSpc>
                  <a:spcPts val="37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the genie smell like when he appeared this time?</a:t>
              </a:r>
            </a:p>
            <a:p>
              <a:pPr marL="554355" indent="-457200" algn="l" defTabSz="584200">
                <a:lnSpc>
                  <a:spcPts val="37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do you think Chip would trick the genie?</a:t>
              </a:r>
            </a:p>
            <a:p>
              <a:pPr marL="554355" indent="-457200" algn="l" defTabSz="584200">
                <a:lnSpc>
                  <a:spcPts val="37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Why do you think Chip told the genie he wasn't looking hard enough? What did Chip want the genie to do?</a:t>
              </a:r>
            </a:p>
          </p:txBody>
        </p:sp>
        <p:sp>
          <p:nvSpPr>
            <p:cNvPr id="63" name="矩形: 圆角 21"/>
            <p:cNvSpPr/>
            <p:nvPr/>
          </p:nvSpPr>
          <p:spPr>
            <a:xfrm>
              <a:off x="6764793" y="2795547"/>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grpSp>
        <p:nvGrpSpPr>
          <p:cNvPr id="40" name="组合 39"/>
          <p:cNvGrpSpPr/>
          <p:nvPr/>
        </p:nvGrpSpPr>
        <p:grpSpPr>
          <a:xfrm>
            <a:off x="1189350" y="1582471"/>
            <a:ext cx="5187096" cy="2874463"/>
            <a:chOff x="917734" y="1065111"/>
            <a:chExt cx="5337261" cy="1433949"/>
          </a:xfrm>
        </p:grpSpPr>
        <p:sp>
          <p:nvSpPr>
            <p:cNvPr id="41" name="矩形 40"/>
            <p:cNvSpPr/>
            <p:nvPr/>
          </p:nvSpPr>
          <p:spPr>
            <a:xfrm>
              <a:off x="917734" y="1065111"/>
              <a:ext cx="5337261" cy="1433949"/>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3" name="矩形 42"/>
            <p:cNvSpPr/>
            <p:nvPr/>
          </p:nvSpPr>
          <p:spPr>
            <a:xfrm>
              <a:off x="971468" y="2224517"/>
              <a:ext cx="5118455" cy="229662"/>
            </a:xfrm>
            <a:prstGeom prst="rect">
              <a:avLst/>
            </a:prstGeom>
          </p:spPr>
          <p:txBody>
            <a:bodyPr wrap="square">
              <a:spAutoFit/>
            </a:bodyPr>
            <a:lstStyle/>
            <a:p>
              <a:pPr lvl="0" algn="l"/>
              <a:r>
                <a:rPr lang="en-US" altLang="zh-CN" sz="2400" b="1" dirty="0">
                  <a:latin typeface="Century Gothic" panose="020B0502020202020204" pitchFamily="34" charset="0"/>
                  <a:cs typeface="Calibri" panose="020F0502020204030204" pitchFamily="34" charset="0"/>
                </a:rPr>
                <a:t>A log fire </a:t>
              </a:r>
              <a:r>
                <a:rPr lang="en-US" altLang="zh-CN" sz="2400" b="1" dirty="0">
                  <a:solidFill>
                    <a:srgbClr val="0070C0"/>
                  </a:solidFill>
                  <a:latin typeface="Century Gothic" panose="020B0502020202020204" pitchFamily="34" charset="0"/>
                  <a:cs typeface="Calibri" panose="020F0502020204030204" pitchFamily="34" charset="0"/>
                </a:rPr>
                <a:t>crackled</a:t>
              </a:r>
              <a:r>
                <a:rPr lang="en-US" altLang="zh-CN" sz="2400" b="1" dirty="0">
                  <a:latin typeface="Century Gothic" panose="020B0502020202020204" pitchFamily="34" charset="0"/>
                  <a:cs typeface="Calibri" panose="020F0502020204030204" pitchFamily="34" charset="0"/>
                </a:rPr>
                <a:t> in the hearth.</a:t>
              </a:r>
            </a:p>
          </p:txBody>
        </p:sp>
        <p:sp>
          <p:nvSpPr>
            <p:cNvPr id="44" name="矩形 43"/>
            <p:cNvSpPr/>
            <p:nvPr/>
          </p:nvSpPr>
          <p:spPr>
            <a:xfrm>
              <a:off x="971468" y="1089219"/>
              <a:ext cx="3427285" cy="291720"/>
            </a:xfrm>
            <a:prstGeom prst="rect">
              <a:avLst/>
            </a:prstGeom>
          </p:spPr>
          <p:txBody>
            <a:bodyPr wrap="square">
              <a:spAutoFit/>
            </a:bodyPr>
            <a:lstStyle/>
            <a:p>
              <a:pPr algn="l"/>
              <a:r>
                <a:rPr lang="en-US" altLang="zh-CN" sz="3200" b="1" dirty="0">
                  <a:solidFill>
                    <a:srgbClr val="002060"/>
                  </a:solidFill>
                  <a:latin typeface="Century Gothic" panose="020B0502020202020204" pitchFamily="34" charset="0"/>
                </a:rPr>
                <a:t>crackle (v.)</a:t>
              </a:r>
              <a:endParaRPr lang="zh-CN" altLang="en-US" sz="3200" b="1" dirty="0">
                <a:solidFill>
                  <a:srgbClr val="002060"/>
                </a:solidFill>
                <a:latin typeface="Century Gothic" panose="020B0502020202020204" pitchFamily="34" charset="0"/>
              </a:endParaRPr>
            </a:p>
          </p:txBody>
        </p:sp>
        <p:sp>
          <p:nvSpPr>
            <p:cNvPr id="45" name="矩形 44"/>
            <p:cNvSpPr/>
            <p:nvPr/>
          </p:nvSpPr>
          <p:spPr>
            <a:xfrm>
              <a:off x="971468" y="1418807"/>
              <a:ext cx="5206892" cy="598071"/>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b="1" dirty="0"/>
                <a:t>to make short sharp sounds, like something that is burning in a fire.</a:t>
              </a:r>
            </a:p>
          </p:txBody>
        </p:sp>
      </p:grpSp>
      <p:sp>
        <p:nvSpPr>
          <p:cNvPr id="31" name="矩形 30"/>
          <p:cNvSpPr/>
          <p:nvPr/>
        </p:nvSpPr>
        <p:spPr>
          <a:xfrm>
            <a:off x="1092033" y="871178"/>
            <a:ext cx="3570740" cy="609398"/>
          </a:xfrm>
          <a:prstGeom prst="rect">
            <a:avLst/>
          </a:prstGeom>
        </p:spPr>
        <p:txBody>
          <a:bodyPr wrap="square">
            <a:spAutoFit/>
          </a:bodyPr>
          <a:lstStyle/>
          <a:p>
            <a:pPr algn="l">
              <a:lnSpc>
                <a:spcPct val="120000"/>
              </a:lnSpc>
            </a:pPr>
            <a:r>
              <a:rPr lang="en-US" altLang="zh-CN" sz="2800" b="1" dirty="0">
                <a:solidFill>
                  <a:srgbClr val="002060"/>
                </a:solidFill>
                <a:latin typeface="Century Gothic" panose="020B0502020202020204" pitchFamily="34" charset="0"/>
                <a:cs typeface="Calibri" panose="020F0502020204030204" pitchFamily="34" charset="0"/>
              </a:rPr>
              <a:t>Read Pages 23-25</a:t>
            </a:r>
            <a:endParaRPr lang="zh-CN" altLang="en-US" sz="2800" dirty="0">
              <a:solidFill>
                <a:srgbClr val="002060"/>
              </a:solidFill>
            </a:endParaRPr>
          </a:p>
        </p:txBody>
      </p:sp>
      <p:grpSp>
        <p:nvGrpSpPr>
          <p:cNvPr id="30" name="组合 29"/>
          <p:cNvGrpSpPr/>
          <p:nvPr/>
        </p:nvGrpSpPr>
        <p:grpSpPr>
          <a:xfrm>
            <a:off x="-161142" y="7324967"/>
            <a:ext cx="943722" cy="294424"/>
            <a:chOff x="-36290" y="6501016"/>
            <a:chExt cx="943722" cy="294424"/>
          </a:xfrm>
        </p:grpSpPr>
        <p:pic>
          <p:nvPicPr>
            <p:cNvPr id="33" name="图片 32"/>
            <p:cNvPicPr>
              <a:picLocks noChangeAspect="1"/>
            </p:cNvPicPr>
            <p:nvPr/>
          </p:nvPicPr>
          <p:blipFill>
            <a:blip r:embed="rId4"/>
            <a:stretch>
              <a:fillRect/>
            </a:stretch>
          </p:blipFill>
          <p:spPr>
            <a:xfrm>
              <a:off x="157988" y="6501016"/>
              <a:ext cx="749444" cy="294424"/>
            </a:xfrm>
            <a:prstGeom prst="rect">
              <a:avLst/>
            </a:prstGeom>
            <a:noFill/>
          </p:spPr>
        </p:pic>
        <p:sp>
          <p:nvSpPr>
            <p:cNvPr id="34" name="文本框 33"/>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22" name="组合 21"/>
          <p:cNvGrpSpPr/>
          <p:nvPr/>
        </p:nvGrpSpPr>
        <p:grpSpPr>
          <a:xfrm>
            <a:off x="1199809" y="4541519"/>
            <a:ext cx="5176637" cy="2361789"/>
            <a:chOff x="886372" y="1065111"/>
            <a:chExt cx="5326499" cy="1479062"/>
          </a:xfrm>
        </p:grpSpPr>
        <p:sp>
          <p:nvSpPr>
            <p:cNvPr id="23" name="矩形 22"/>
            <p:cNvSpPr/>
            <p:nvPr/>
          </p:nvSpPr>
          <p:spPr>
            <a:xfrm>
              <a:off x="886372" y="1065111"/>
              <a:ext cx="5326499" cy="1479062"/>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4" name="矩形 23"/>
            <p:cNvSpPr/>
            <p:nvPr/>
          </p:nvSpPr>
          <p:spPr>
            <a:xfrm>
              <a:off x="986020" y="2002500"/>
              <a:ext cx="5118455" cy="519750"/>
            </a:xfrm>
            <a:prstGeom prst="rect">
              <a:avLst/>
            </a:prstGeom>
          </p:spPr>
          <p:txBody>
            <a:bodyPr wrap="square">
              <a:spAutoFit/>
            </a:bodyPr>
            <a:lstStyle/>
            <a:p>
              <a:pPr lvl="0" algn="l"/>
              <a:r>
                <a:rPr lang="en-US" altLang="zh-CN" sz="2400" b="1" dirty="0">
                  <a:latin typeface="Century Gothic" panose="020B0502020202020204" pitchFamily="34" charset="0"/>
                  <a:cs typeface="Calibri" panose="020F0502020204030204" pitchFamily="34" charset="0"/>
                </a:rPr>
                <a:t>Luckily, nothing </a:t>
              </a:r>
              <a:r>
                <a:rPr lang="en-US" altLang="zh-CN" sz="2400" b="1" dirty="0">
                  <a:solidFill>
                    <a:srgbClr val="0070C0"/>
                  </a:solidFill>
                  <a:latin typeface="Century Gothic" panose="020B0502020202020204" pitchFamily="34" charset="0"/>
                  <a:cs typeface="Calibri" panose="020F0502020204030204" pitchFamily="34" charset="0"/>
                </a:rPr>
                <a:t>valuable</a:t>
              </a:r>
              <a:r>
                <a:rPr lang="en-US" altLang="zh-CN" sz="2400" b="1" dirty="0">
                  <a:latin typeface="Century Gothic" panose="020B0502020202020204" pitchFamily="34" charset="0"/>
                  <a:cs typeface="Calibri" panose="020F0502020204030204" pitchFamily="34" charset="0"/>
                </a:rPr>
                <a:t> was stolen.</a:t>
              </a:r>
            </a:p>
          </p:txBody>
        </p:sp>
        <p:sp>
          <p:nvSpPr>
            <p:cNvPr id="25" name="矩形 24"/>
            <p:cNvSpPr/>
            <p:nvPr/>
          </p:nvSpPr>
          <p:spPr>
            <a:xfrm>
              <a:off x="986020" y="1082757"/>
              <a:ext cx="4530576" cy="366213"/>
            </a:xfrm>
            <a:prstGeom prst="rect">
              <a:avLst/>
            </a:prstGeom>
          </p:spPr>
          <p:txBody>
            <a:bodyPr wrap="square">
              <a:spAutoFit/>
            </a:bodyPr>
            <a:lstStyle/>
            <a:p>
              <a:pPr algn="l"/>
              <a:r>
                <a:rPr lang="en-US" altLang="zh-CN" sz="3200" b="1" dirty="0">
                  <a:solidFill>
                    <a:srgbClr val="002060"/>
                  </a:solidFill>
                  <a:latin typeface="Century Gothic" panose="020B0502020202020204" pitchFamily="34" charset="0"/>
                </a:rPr>
                <a:t>valuable (adj.)</a:t>
              </a:r>
              <a:endParaRPr lang="zh-CN" altLang="en-US" sz="3200" b="1" dirty="0">
                <a:solidFill>
                  <a:srgbClr val="002060"/>
                </a:solidFill>
                <a:latin typeface="Century Gothic" panose="020B0502020202020204" pitchFamily="34" charset="0"/>
              </a:endParaRPr>
            </a:p>
          </p:txBody>
        </p:sp>
        <p:sp>
          <p:nvSpPr>
            <p:cNvPr id="26" name="矩形 25"/>
            <p:cNvSpPr/>
            <p:nvPr/>
          </p:nvSpPr>
          <p:spPr>
            <a:xfrm>
              <a:off x="982917" y="1529386"/>
              <a:ext cx="5206892" cy="288308"/>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b="1" dirty="0">
                  <a:latin typeface="Century Gothic" panose="020B0502020202020204" pitchFamily="34" charset="0"/>
                </a:rPr>
                <a:t>worth a lot of money</a:t>
              </a:r>
            </a:p>
          </p:txBody>
        </p:sp>
      </p:grpSp>
      <p:sp>
        <p:nvSpPr>
          <p:cNvPr id="27" name="文本框 26"/>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grpSp>
        <p:nvGrpSpPr>
          <p:cNvPr id="28" name="组合 27"/>
          <p:cNvGrpSpPr/>
          <p:nvPr/>
        </p:nvGrpSpPr>
        <p:grpSpPr>
          <a:xfrm>
            <a:off x="12749944" y="7291955"/>
            <a:ext cx="718618" cy="261610"/>
            <a:chOff x="11281488" y="6580811"/>
            <a:chExt cx="718618" cy="261610"/>
          </a:xfrm>
        </p:grpSpPr>
        <p:sp>
          <p:nvSpPr>
            <p:cNvPr id="29" name="流程图: 终止 28"/>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15/33</a:t>
              </a:r>
              <a:endParaRPr lang="zh-CN" altLang="en-US" sz="1100" b="1" dirty="0">
                <a:latin typeface="Century Gothic" panose="020B0502020202020204" pitchFamily="34" charset="0"/>
              </a:endParaRPr>
            </a:p>
          </p:txBody>
        </p:sp>
      </p:grpSp>
      <p:sp>
        <p:nvSpPr>
          <p:cNvPr id="38" name="矩形 37"/>
          <p:cNvSpPr/>
          <p:nvPr/>
        </p:nvSpPr>
        <p:spPr>
          <a:xfrm>
            <a:off x="9002681" y="0"/>
            <a:ext cx="4536861" cy="1838177"/>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Utilize the reading strategies and skills to assist in reading comprehension; understand the academic words crackle and valuable in context.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If Ss can present a good understanding of the word from the previous slide, skip the vocabulary teaching part. If not, explain the words contented and wag with the sample sentence and ask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to make sentences with them.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Ask Ss to discuss the comprehension questions and encourage them to support their answers with details.</a:t>
            </a:r>
          </a:p>
        </p:txBody>
      </p:sp>
      <p:pic>
        <p:nvPicPr>
          <p:cNvPr id="39" name="图片 38" descr="图片包含 游戏机, 标志, 钟表, 画&#10;&#10;描述已自动生成"/>
          <p:cNvPicPr>
            <a:picLocks noChangeAspect="1"/>
          </p:cNvPicPr>
          <p:nvPr/>
        </p:nvPicPr>
        <p:blipFill>
          <a:blip r:embed="rId5"/>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294077163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38" grpId="0" animBg="1"/>
      <p:bldP spid="3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1082450" y="497457"/>
            <a:ext cx="2577957" cy="889186"/>
            <a:chOff x="11381362" y="-138057"/>
            <a:chExt cx="2227761" cy="889186"/>
          </a:xfrm>
        </p:grpSpPr>
        <p:pic>
          <p:nvPicPr>
            <p:cNvPr id="32" name="图片 31"/>
            <p:cNvPicPr>
              <a:picLocks noChangeAspect="1"/>
            </p:cNvPicPr>
            <p:nvPr/>
          </p:nvPicPr>
          <p:blipFill>
            <a:blip r:embed="rId3"/>
            <a:stretch>
              <a:fillRect/>
            </a:stretch>
          </p:blipFill>
          <p:spPr>
            <a:xfrm>
              <a:off x="11381362" y="-138057"/>
              <a:ext cx="2167950" cy="889186"/>
            </a:xfrm>
            <a:prstGeom prst="rect">
              <a:avLst/>
            </a:prstGeom>
          </p:spPr>
        </p:pic>
        <p:sp>
          <p:nvSpPr>
            <p:cNvPr id="33" name="文本框 32"/>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800" b="1" dirty="0">
                  <a:solidFill>
                    <a:schemeClr val="bg1"/>
                  </a:solidFill>
                  <a:latin typeface="Futura Std Heavy" panose="020B0702020204020203" pitchFamily="34" charset="0"/>
                </a:rPr>
                <a:t>Reading</a:t>
              </a:r>
              <a:endParaRPr kumimoji="0" lang="zh-CN" altLang="en-US" sz="2800" b="1" i="0" u="none" strike="noStrike" cap="none" spc="0" normalizeH="0" baseline="0" dirty="0">
                <a:ln>
                  <a:noFill/>
                </a:ln>
                <a:solidFill>
                  <a:schemeClr val="bg1"/>
                </a:solidFill>
                <a:effectLst/>
                <a:uFillTx/>
                <a:latin typeface="Futura Std Heavy" panose="020B0702020204020203" pitchFamily="34" charset="0"/>
                <a:sym typeface="Helvetica Light"/>
              </a:endParaRPr>
            </a:p>
          </p:txBody>
        </p:sp>
      </p:grpSp>
      <p:sp>
        <p:nvSpPr>
          <p:cNvPr id="15" name="箭头: 燕尾形 2"/>
          <p:cNvSpPr/>
          <p:nvPr/>
        </p:nvSpPr>
        <p:spPr>
          <a:xfrm>
            <a:off x="1338614" y="5718457"/>
            <a:ext cx="2809214"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a:t>
            </a:r>
            <a:r>
              <a:rPr kumimoji="0" lang="en-US" altLang="zh-CN" sz="2400" b="1" i="0" u="none" strike="noStrike" cap="none" spc="0" normalizeH="0" dirty="0">
                <a:ln>
                  <a:noFill/>
                </a:ln>
                <a:solidFill>
                  <a:srgbClr val="FFFFFF"/>
                </a:solidFill>
                <a:effectLst/>
                <a:uFillTx/>
                <a:latin typeface="Century Gothic" panose="020B0502020202020204" pitchFamily="34" charset="0"/>
                <a:sym typeface="Helvetica Light"/>
              </a:rPr>
              <a:t> 26-27</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3" name="组合 2"/>
          <p:cNvGrpSpPr/>
          <p:nvPr/>
        </p:nvGrpSpPr>
        <p:grpSpPr>
          <a:xfrm>
            <a:off x="6733344" y="5138527"/>
            <a:ext cx="6199454" cy="1735013"/>
            <a:chOff x="7417715" y="5306832"/>
            <a:chExt cx="6199454" cy="1735013"/>
          </a:xfrm>
        </p:grpSpPr>
        <p:sp>
          <p:nvSpPr>
            <p:cNvPr id="20" name="矩形 19"/>
            <p:cNvSpPr/>
            <p:nvPr/>
          </p:nvSpPr>
          <p:spPr>
            <a:xfrm>
              <a:off x="7474865" y="5827121"/>
              <a:ext cx="6142304" cy="1214724"/>
            </a:xfrm>
            <a:prstGeom prst="rect">
              <a:avLst/>
            </a:prstGeom>
            <a:solidFill>
              <a:schemeClr val="bg1"/>
            </a:solidFill>
            <a:ln w="28575">
              <a:solidFill>
                <a:srgbClr val="02C258"/>
              </a:solidFill>
              <a:prstDash val="lgDash"/>
            </a:ln>
          </p:spPr>
          <p:txBody>
            <a:bodyPr wrap="square" lIns="144000" tIns="144000" rIns="144000" bIns="108000">
              <a:spAutoFit/>
            </a:bodyPr>
            <a:lstStyle/>
            <a:p>
              <a:pPr defTabSz="584200">
                <a:lnSpc>
                  <a:spcPct val="120000"/>
                </a:lnSpc>
              </a:pPr>
              <a:r>
                <a:rPr lang="en-US" altLang="zh-CN" sz="2600" b="1" dirty="0">
                  <a:solidFill>
                    <a:schemeClr val="tx1"/>
                  </a:solidFill>
                  <a:latin typeface="Century Gothic" panose="020B0502020202020204" pitchFamily="34" charset="0"/>
                  <a:cs typeface="Calibri" panose="020F0502020204030204" pitchFamily="34" charset="0"/>
                </a:rPr>
                <a:t>Use the illustration and context clues to define the word </a:t>
              </a:r>
              <a:r>
                <a:rPr lang="en-US" altLang="zh-CN" sz="2600" b="1" i="1" dirty="0">
                  <a:solidFill>
                    <a:schemeClr val="tx1"/>
                  </a:solidFill>
                  <a:latin typeface="Century Gothic" panose="020B0502020202020204" pitchFamily="34" charset="0"/>
                  <a:cs typeface="Calibri" panose="020F0502020204030204" pitchFamily="34" charset="0"/>
                </a:rPr>
                <a:t>slam</a:t>
              </a:r>
              <a:r>
                <a:rPr lang="en-US" altLang="zh-CN" sz="2600" b="1" dirty="0">
                  <a:solidFill>
                    <a:schemeClr val="tx1"/>
                  </a:solidFill>
                  <a:latin typeface="Century Gothic" panose="020B0502020202020204" pitchFamily="34" charset="0"/>
                  <a:cs typeface="Calibri" panose="020F0502020204030204" pitchFamily="34" charset="0"/>
                </a:rPr>
                <a:t>. </a:t>
              </a:r>
            </a:p>
          </p:txBody>
        </p:sp>
        <p:sp>
          <p:nvSpPr>
            <p:cNvPr id="21" name="矩形: 圆角 13"/>
            <p:cNvSpPr/>
            <p:nvPr/>
          </p:nvSpPr>
          <p:spPr>
            <a:xfrm>
              <a:off x="7417715" y="5306832"/>
              <a:ext cx="282686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Vocabulary</a:t>
              </a:r>
            </a:p>
          </p:txBody>
        </p:sp>
      </p:grpSp>
      <p:sp>
        <p:nvSpPr>
          <p:cNvPr id="4" name="文本框 3"/>
          <p:cNvSpPr txBox="1"/>
          <p:nvPr/>
        </p:nvSpPr>
        <p:spPr>
          <a:xfrm>
            <a:off x="6790494" y="1454826"/>
            <a:ext cx="6088772" cy="3426579"/>
          </a:xfrm>
          <a:prstGeom prst="rect">
            <a:avLst/>
          </a:prstGeom>
          <a:no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50000"/>
              </a:lnSpc>
            </a:pPr>
            <a:r>
              <a:rPr lang="en-US" altLang="zh-CN" sz="2400" b="1" dirty="0">
                <a:latin typeface="Century Gothic" panose="020B0502020202020204" pitchFamily="34" charset="0"/>
                <a:cs typeface="Ayuthaya" pitchFamily="2" charset="-34"/>
              </a:rPr>
              <a:t>    Suddenly Chip pushed the genie into the chest and </a:t>
            </a:r>
            <a:r>
              <a:rPr lang="en-US" altLang="zh-CN" sz="2400" b="1" dirty="0">
                <a:solidFill>
                  <a:srgbClr val="0070C0"/>
                </a:solidFill>
                <a:latin typeface="Century Gothic" panose="020B0502020202020204" pitchFamily="34" charset="0"/>
                <a:cs typeface="Ayuthaya" pitchFamily="2" charset="-34"/>
              </a:rPr>
              <a:t>slammed</a:t>
            </a:r>
            <a:r>
              <a:rPr lang="en-US" altLang="zh-CN" sz="2400" b="1" dirty="0">
                <a:latin typeface="Century Gothic" panose="020B0502020202020204" pitchFamily="34" charset="0"/>
                <a:cs typeface="Ayuthaya" pitchFamily="2" charset="-34"/>
              </a:rPr>
              <a:t> down the lid. Then he locked it with the magic key.</a:t>
            </a:r>
          </a:p>
          <a:p>
            <a:pPr algn="l" defTabSz="584200">
              <a:lnSpc>
                <a:spcPct val="150000"/>
              </a:lnSpc>
            </a:pPr>
            <a:r>
              <a:rPr lang="en-US" altLang="zh-CN" sz="2400" b="1" dirty="0">
                <a:latin typeface="Century Gothic" panose="020B0502020202020204" pitchFamily="34" charset="0"/>
                <a:cs typeface="Ayuthaya" pitchFamily="2" charset="-34"/>
              </a:rPr>
              <a:t>    “How dare you!” shouted the genie. “You will pay for this when I get out.”</a:t>
            </a:r>
          </a:p>
          <a:p>
            <a:pPr algn="l" defTabSz="584200">
              <a:lnSpc>
                <a:spcPct val="150000"/>
              </a:lnSpc>
            </a:pPr>
            <a:r>
              <a:rPr lang="en-US" altLang="zh-CN" sz="2400" b="1" dirty="0">
                <a:latin typeface="Century Gothic" panose="020B0502020202020204" pitchFamily="34" charset="0"/>
                <a:cs typeface="Ayuthaya" pitchFamily="2" charset="-34"/>
              </a:rPr>
              <a:t>    “But you can’t get out,” called Chip.</a:t>
            </a:r>
          </a:p>
        </p:txBody>
      </p:sp>
      <p:sp>
        <p:nvSpPr>
          <p:cNvPr id="39" name="文本框 38"/>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grpSp>
        <p:nvGrpSpPr>
          <p:cNvPr id="25" name="组合 24"/>
          <p:cNvGrpSpPr/>
          <p:nvPr/>
        </p:nvGrpSpPr>
        <p:grpSpPr>
          <a:xfrm>
            <a:off x="-161142" y="7324967"/>
            <a:ext cx="943722" cy="294424"/>
            <a:chOff x="-36290" y="6501016"/>
            <a:chExt cx="943722" cy="294424"/>
          </a:xfrm>
        </p:grpSpPr>
        <p:pic>
          <p:nvPicPr>
            <p:cNvPr id="26" name="图片 25"/>
            <p:cNvPicPr>
              <a:picLocks noChangeAspect="1"/>
            </p:cNvPicPr>
            <p:nvPr/>
          </p:nvPicPr>
          <p:blipFill>
            <a:blip r:embed="rId4"/>
            <a:stretch>
              <a:fillRect/>
            </a:stretch>
          </p:blipFill>
          <p:spPr>
            <a:xfrm>
              <a:off x="157988" y="6501016"/>
              <a:ext cx="749444" cy="294424"/>
            </a:xfrm>
            <a:prstGeom prst="rect">
              <a:avLst/>
            </a:prstGeom>
            <a:noFill/>
          </p:spPr>
        </p:pic>
        <p:sp>
          <p:nvSpPr>
            <p:cNvPr id="27" name="文本框 26"/>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133" y="5580897"/>
            <a:ext cx="987449" cy="1292643"/>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822" y="1679587"/>
            <a:ext cx="3663760" cy="3334234"/>
          </a:xfrm>
          <a:prstGeom prst="rect">
            <a:avLst/>
          </a:prstGeom>
        </p:spPr>
      </p:pic>
      <p:grpSp>
        <p:nvGrpSpPr>
          <p:cNvPr id="19" name="组合 18"/>
          <p:cNvGrpSpPr/>
          <p:nvPr/>
        </p:nvGrpSpPr>
        <p:grpSpPr>
          <a:xfrm>
            <a:off x="12749944" y="7291955"/>
            <a:ext cx="718618" cy="261610"/>
            <a:chOff x="11281488" y="6580811"/>
            <a:chExt cx="718618" cy="261610"/>
          </a:xfrm>
        </p:grpSpPr>
        <p:sp>
          <p:nvSpPr>
            <p:cNvPr id="23" name="流程图: 终止 22"/>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16/33</a:t>
              </a:r>
              <a:endParaRPr lang="zh-CN" altLang="en-US" sz="1100" b="1" dirty="0">
                <a:latin typeface="Century Gothic" panose="020B0502020202020204" pitchFamily="34" charset="0"/>
              </a:endParaRPr>
            </a:p>
          </p:txBody>
        </p:sp>
      </p:grpSp>
      <p:sp>
        <p:nvSpPr>
          <p:cNvPr id="28" name="矩形 27"/>
          <p:cNvSpPr/>
          <p:nvPr/>
        </p:nvSpPr>
        <p:spPr>
          <a:xfrm>
            <a:off x="9002681" y="0"/>
            <a:ext cx="4536861" cy="1330346"/>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Define the word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slam</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in context.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Ss go through the text quickly to find the word and have Ss work together to define the word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slam</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by using the illustration and the context clues; give feedback.  </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Note: If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can present a correct understanding of the unfamiliar word(s), it’s not necessary to teach the word(s) on the next slide. </a:t>
            </a:r>
          </a:p>
        </p:txBody>
      </p:sp>
      <p:pic>
        <p:nvPicPr>
          <p:cNvPr id="29" name="图片 28" descr="图片包含 游戏机, 标志, 钟表, 画&#10;&#10;描述已自动生成"/>
          <p:cNvPicPr>
            <a:picLocks noChangeAspect="1"/>
          </p:cNvPicPr>
          <p:nvPr/>
        </p:nvPicPr>
        <p:blipFill>
          <a:blip r:embed="rId7"/>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162978102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8" grpId="0" animBg="1"/>
      <p:bldP spid="2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1046932" y="455498"/>
            <a:ext cx="2577957" cy="889186"/>
            <a:chOff x="11381362" y="-138057"/>
            <a:chExt cx="2227761" cy="889186"/>
          </a:xfrm>
        </p:grpSpPr>
        <p:pic>
          <p:nvPicPr>
            <p:cNvPr id="32" name="图片 31"/>
            <p:cNvPicPr>
              <a:picLocks noChangeAspect="1"/>
            </p:cNvPicPr>
            <p:nvPr/>
          </p:nvPicPr>
          <p:blipFill>
            <a:blip r:embed="rId3"/>
            <a:stretch>
              <a:fillRect/>
            </a:stretch>
          </p:blipFill>
          <p:spPr>
            <a:xfrm>
              <a:off x="11381362" y="-138057"/>
              <a:ext cx="2167950" cy="889186"/>
            </a:xfrm>
            <a:prstGeom prst="rect">
              <a:avLst/>
            </a:prstGeom>
          </p:spPr>
        </p:pic>
        <p:sp>
          <p:nvSpPr>
            <p:cNvPr id="33" name="文本框 32"/>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800" b="1" dirty="0">
                  <a:solidFill>
                    <a:schemeClr val="bg1"/>
                  </a:solidFill>
                  <a:latin typeface="Century Gothic" panose="020B0502020202020204" pitchFamily="34" charset="0"/>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2" name="组合 1"/>
          <p:cNvGrpSpPr/>
          <p:nvPr/>
        </p:nvGrpSpPr>
        <p:grpSpPr>
          <a:xfrm>
            <a:off x="6927383" y="1649383"/>
            <a:ext cx="6012126" cy="5324294"/>
            <a:chOff x="6799680" y="2689561"/>
            <a:chExt cx="5440809" cy="5324294"/>
          </a:xfrm>
        </p:grpSpPr>
        <p:sp>
          <p:nvSpPr>
            <p:cNvPr id="53" name="矩形 52"/>
            <p:cNvSpPr/>
            <p:nvPr/>
          </p:nvSpPr>
          <p:spPr>
            <a:xfrm>
              <a:off x="6820971" y="3274338"/>
              <a:ext cx="5419518" cy="4739517"/>
            </a:xfrm>
            <a:prstGeom prst="rect">
              <a:avLst/>
            </a:prstGeom>
            <a:solidFill>
              <a:schemeClr val="bg1"/>
            </a:solidFill>
            <a:ln w="28575">
              <a:solidFill>
                <a:srgbClr val="02C258"/>
              </a:solidFill>
              <a:prstDash val="lgDash"/>
            </a:ln>
          </p:spPr>
          <p:txBody>
            <a:bodyPr wrap="square" tIns="180000" bIns="216000">
              <a:spAutoFit/>
            </a:bodyPr>
            <a:lstStyle/>
            <a:p>
              <a:pPr marL="457200" indent="-360045" algn="l" defTabSz="584200">
                <a:lnSpc>
                  <a:spcPct val="150000"/>
                </a:lnSpc>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did Chip and the genie argue about?</a:t>
              </a:r>
            </a:p>
            <a:p>
              <a:pPr marL="457200" indent="-360045" algn="l" defTabSz="584200">
                <a:lnSpc>
                  <a:spcPct val="150000"/>
                </a:lnSpc>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Do you think the genie would be able to get out? If you think he would, how?</a:t>
              </a:r>
            </a:p>
            <a:p>
              <a:pPr marL="457200" indent="-360045" algn="l" defTabSz="584200">
                <a:lnSpc>
                  <a:spcPct val="150000"/>
                </a:lnSpc>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Did Chip's trick work? Explain your answer.</a:t>
              </a:r>
            </a:p>
          </p:txBody>
        </p:sp>
        <p:sp>
          <p:nvSpPr>
            <p:cNvPr id="54" name="矩形: 圆角 21"/>
            <p:cNvSpPr/>
            <p:nvPr/>
          </p:nvSpPr>
          <p:spPr>
            <a:xfrm>
              <a:off x="6799680" y="2689561"/>
              <a:ext cx="2916236"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grpSp>
        <p:nvGrpSpPr>
          <p:cNvPr id="42" name="组合 41"/>
          <p:cNvGrpSpPr/>
          <p:nvPr/>
        </p:nvGrpSpPr>
        <p:grpSpPr>
          <a:xfrm>
            <a:off x="1027180" y="1798377"/>
            <a:ext cx="5531909" cy="4932805"/>
            <a:chOff x="601606" y="507124"/>
            <a:chExt cx="5787323" cy="4307018"/>
          </a:xfrm>
        </p:grpSpPr>
        <p:sp>
          <p:nvSpPr>
            <p:cNvPr id="43" name="矩形 42"/>
            <p:cNvSpPr/>
            <p:nvPr/>
          </p:nvSpPr>
          <p:spPr>
            <a:xfrm>
              <a:off x="637485" y="507124"/>
              <a:ext cx="5715564" cy="4307018"/>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9" name="矩形 48"/>
            <p:cNvSpPr/>
            <p:nvPr/>
          </p:nvSpPr>
          <p:spPr>
            <a:xfrm>
              <a:off x="601606" y="4009493"/>
              <a:ext cx="2440451" cy="624210"/>
            </a:xfrm>
            <a:prstGeom prst="rect">
              <a:avLst/>
            </a:prstGeom>
            <a:ln>
              <a:noFill/>
            </a:ln>
          </p:spPr>
          <p:txBody>
            <a:bodyPr wrap="square">
              <a:spAutoFit/>
            </a:bodyPr>
            <a:lstStyle/>
            <a:p>
              <a:pPr algn="l" defTabSz="584200">
                <a:lnSpc>
                  <a:spcPts val="4600"/>
                </a:lnSpc>
              </a:pPr>
              <a:endParaRPr lang="en-US" altLang="zh-CN" sz="3200" b="1" dirty="0">
                <a:solidFill>
                  <a:srgbClr val="0083D1"/>
                </a:solidFill>
                <a:latin typeface="Century Gothic" panose="020B0502020202020204" pitchFamily="34" charset="0"/>
              </a:endParaRPr>
            </a:p>
          </p:txBody>
        </p:sp>
        <p:sp>
          <p:nvSpPr>
            <p:cNvPr id="45" name="矩形 44"/>
            <p:cNvSpPr/>
            <p:nvPr/>
          </p:nvSpPr>
          <p:spPr>
            <a:xfrm>
              <a:off x="890585" y="3715682"/>
              <a:ext cx="4830925" cy="724656"/>
            </a:xfrm>
            <a:prstGeom prst="rect">
              <a:avLst/>
            </a:prstGeom>
          </p:spPr>
          <p:txBody>
            <a:bodyPr wrap="square">
              <a:spAutoFit/>
            </a:bodyPr>
            <a:lstStyle/>
            <a:p>
              <a:pPr lvl="0" algn="l"/>
              <a:r>
                <a:rPr lang="en-US" altLang="zh-CN" sz="2400" b="1" dirty="0">
                  <a:latin typeface="Century Gothic" panose="020B0502020202020204" pitchFamily="34" charset="0"/>
                  <a:cs typeface="Calibri" panose="020F0502020204030204" pitchFamily="34" charset="0"/>
                </a:rPr>
                <a:t>I heard the door </a:t>
              </a:r>
              <a:r>
                <a:rPr lang="en-US" altLang="zh-CN" sz="2400" b="1" dirty="0">
                  <a:solidFill>
                    <a:srgbClr val="0070C0"/>
                  </a:solidFill>
                  <a:latin typeface="Century Gothic" panose="020B0502020202020204" pitchFamily="34" charset="0"/>
                  <a:cs typeface="Calibri" panose="020F0502020204030204" pitchFamily="34" charset="0"/>
                </a:rPr>
                <a:t>slam</a:t>
              </a:r>
              <a:r>
                <a:rPr lang="en-US" altLang="zh-CN" sz="2400" b="1" dirty="0">
                  <a:latin typeface="Century Gothic" panose="020B0502020202020204" pitchFamily="34" charset="0"/>
                  <a:cs typeface="Calibri" panose="020F0502020204030204" pitchFamily="34" charset="0"/>
                </a:rPr>
                <a:t> behind him.</a:t>
              </a:r>
            </a:p>
          </p:txBody>
        </p:sp>
        <p:sp>
          <p:nvSpPr>
            <p:cNvPr id="46" name="矩形 45"/>
            <p:cNvSpPr/>
            <p:nvPr/>
          </p:nvSpPr>
          <p:spPr>
            <a:xfrm>
              <a:off x="2994556" y="1219541"/>
              <a:ext cx="3227305" cy="940560"/>
            </a:xfrm>
            <a:prstGeom prst="rect">
              <a:avLst/>
            </a:prstGeom>
          </p:spPr>
          <p:txBody>
            <a:bodyPr wrap="square">
              <a:spAutoFit/>
            </a:bodyPr>
            <a:lstStyle/>
            <a:p>
              <a:r>
                <a:rPr lang="en-US" altLang="zh-CN" sz="3200" b="1" dirty="0">
                  <a:solidFill>
                    <a:srgbClr val="002060"/>
                  </a:solidFill>
                  <a:latin typeface="Century Gothic" panose="020B0502020202020204" pitchFamily="34" charset="0"/>
                </a:rPr>
                <a:t>slam</a:t>
              </a:r>
            </a:p>
            <a:p>
              <a:r>
                <a:rPr lang="en-US" altLang="zh-CN" sz="3200" b="1" dirty="0">
                  <a:solidFill>
                    <a:srgbClr val="002060"/>
                  </a:solidFill>
                  <a:latin typeface="Century Gothic" panose="020B0502020202020204" pitchFamily="34" charset="0"/>
                </a:rPr>
                <a:t> (v.)</a:t>
              </a:r>
              <a:endParaRPr lang="zh-CN" altLang="en-US" sz="3200" b="1" dirty="0">
                <a:solidFill>
                  <a:srgbClr val="002060"/>
                </a:solidFill>
                <a:latin typeface="Century Gothic" panose="020B0502020202020204" pitchFamily="34" charset="0"/>
              </a:endParaRPr>
            </a:p>
          </p:txBody>
        </p:sp>
        <p:sp>
          <p:nvSpPr>
            <p:cNvPr id="47" name="矩形 46"/>
            <p:cNvSpPr/>
            <p:nvPr/>
          </p:nvSpPr>
          <p:spPr>
            <a:xfrm>
              <a:off x="902551" y="2537598"/>
              <a:ext cx="5486378" cy="724656"/>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b="1" dirty="0">
                  <a:latin typeface="Century Gothic" panose="020B0502020202020204" pitchFamily="34" charset="0"/>
                </a:rPr>
                <a:t>to shut, or to make something shut, with a lot of force</a:t>
              </a:r>
            </a:p>
          </p:txBody>
        </p:sp>
      </p:grpSp>
      <p:sp>
        <p:nvSpPr>
          <p:cNvPr id="57" name="矩形 56"/>
          <p:cNvSpPr/>
          <p:nvPr/>
        </p:nvSpPr>
        <p:spPr>
          <a:xfrm>
            <a:off x="1061476" y="1039985"/>
            <a:ext cx="3570740" cy="609398"/>
          </a:xfrm>
          <a:prstGeom prst="rect">
            <a:avLst/>
          </a:prstGeom>
        </p:spPr>
        <p:txBody>
          <a:bodyPr wrap="square">
            <a:spAutoFit/>
          </a:bodyPr>
          <a:lstStyle/>
          <a:p>
            <a:pPr algn="l">
              <a:lnSpc>
                <a:spcPct val="120000"/>
              </a:lnSpc>
            </a:pPr>
            <a:r>
              <a:rPr lang="en-US" altLang="zh-CN" sz="2800" b="1" dirty="0">
                <a:solidFill>
                  <a:srgbClr val="002060"/>
                </a:solidFill>
                <a:latin typeface="Century Gothic" panose="020B0502020202020204" pitchFamily="34" charset="0"/>
                <a:cs typeface="Calibri" panose="020F0502020204030204" pitchFamily="34" charset="0"/>
              </a:rPr>
              <a:t>Read Pages 26-27</a:t>
            </a:r>
            <a:endParaRPr lang="zh-CN" altLang="en-US" sz="2800" dirty="0">
              <a:solidFill>
                <a:srgbClr val="002060"/>
              </a:solidFill>
            </a:endParaRPr>
          </a:p>
        </p:txBody>
      </p:sp>
      <p:grpSp>
        <p:nvGrpSpPr>
          <p:cNvPr id="26" name="组合 25"/>
          <p:cNvGrpSpPr/>
          <p:nvPr/>
        </p:nvGrpSpPr>
        <p:grpSpPr>
          <a:xfrm>
            <a:off x="-161142" y="7324967"/>
            <a:ext cx="943722" cy="294424"/>
            <a:chOff x="-36290" y="6501016"/>
            <a:chExt cx="943722" cy="294424"/>
          </a:xfrm>
        </p:grpSpPr>
        <p:pic>
          <p:nvPicPr>
            <p:cNvPr id="30" name="图片 29"/>
            <p:cNvPicPr>
              <a:picLocks noChangeAspect="1"/>
            </p:cNvPicPr>
            <p:nvPr/>
          </p:nvPicPr>
          <p:blipFill>
            <a:blip r:embed="rId4"/>
            <a:stretch>
              <a:fillRect/>
            </a:stretch>
          </p:blipFill>
          <p:spPr>
            <a:xfrm>
              <a:off x="157988" y="6501016"/>
              <a:ext cx="749444" cy="294424"/>
            </a:xfrm>
            <a:prstGeom prst="rect">
              <a:avLst/>
            </a:prstGeom>
            <a:noFill/>
          </p:spPr>
        </p:pic>
        <p:sp>
          <p:nvSpPr>
            <p:cNvPr id="34" name="文本框 33"/>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sp>
        <p:nvSpPr>
          <p:cNvPr id="23" name="文本框 22"/>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8250" y="2239616"/>
            <a:ext cx="2417192" cy="1604575"/>
          </a:xfrm>
          <a:prstGeom prst="rect">
            <a:avLst/>
          </a:prstGeom>
        </p:spPr>
      </p:pic>
      <p:grpSp>
        <p:nvGrpSpPr>
          <p:cNvPr id="24" name="组合 23"/>
          <p:cNvGrpSpPr/>
          <p:nvPr/>
        </p:nvGrpSpPr>
        <p:grpSpPr>
          <a:xfrm>
            <a:off x="12749944" y="7291955"/>
            <a:ext cx="718618" cy="261610"/>
            <a:chOff x="11281488" y="6580811"/>
            <a:chExt cx="718618" cy="261610"/>
          </a:xfrm>
        </p:grpSpPr>
        <p:sp>
          <p:nvSpPr>
            <p:cNvPr id="25" name="流程图: 终止 24"/>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7"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17/33</a:t>
              </a:r>
              <a:endParaRPr lang="zh-CN" altLang="en-US" sz="1100" b="1" dirty="0">
                <a:latin typeface="Century Gothic" panose="020B0502020202020204" pitchFamily="34" charset="0"/>
              </a:endParaRPr>
            </a:p>
          </p:txBody>
        </p:sp>
      </p:grpSp>
      <p:sp>
        <p:nvSpPr>
          <p:cNvPr id="28" name="矩形 27"/>
          <p:cNvSpPr/>
          <p:nvPr/>
        </p:nvSpPr>
        <p:spPr>
          <a:xfrm>
            <a:off x="9002681" y="0"/>
            <a:ext cx="4536861" cy="1668900"/>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Utilize the reading strategies and skills to assist in </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reading comprehension; understand the word slam in context.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If Ss can present a good understanding of the word from the previous slide, skip the vocabulary teaching part. If not, explain the word slam with the sample sentence and ask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to make sentences with it.</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Ask Ss to discuss the comprehension questions and give feedback.</a:t>
            </a:r>
          </a:p>
        </p:txBody>
      </p:sp>
      <p:pic>
        <p:nvPicPr>
          <p:cNvPr id="29" name="图片 28" descr="图片包含 游戏机, 标志, 钟表, 画&#10;&#10;描述已自动生成"/>
          <p:cNvPicPr>
            <a:picLocks noChangeAspect="1"/>
          </p:cNvPicPr>
          <p:nvPr/>
        </p:nvPicPr>
        <p:blipFill>
          <a:blip r:embed="rId6"/>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15915430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8" grpId="0" animBg="1"/>
      <p:bldP spid="2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1082450" y="497457"/>
            <a:ext cx="2577957" cy="889186"/>
            <a:chOff x="11381362" y="-138057"/>
            <a:chExt cx="2227761" cy="889186"/>
          </a:xfrm>
        </p:grpSpPr>
        <p:pic>
          <p:nvPicPr>
            <p:cNvPr id="32" name="图片 31"/>
            <p:cNvPicPr>
              <a:picLocks noChangeAspect="1"/>
            </p:cNvPicPr>
            <p:nvPr/>
          </p:nvPicPr>
          <p:blipFill>
            <a:blip r:embed="rId3"/>
            <a:stretch>
              <a:fillRect/>
            </a:stretch>
          </p:blipFill>
          <p:spPr>
            <a:xfrm>
              <a:off x="11381362" y="-138057"/>
              <a:ext cx="2167950" cy="889186"/>
            </a:xfrm>
            <a:prstGeom prst="rect">
              <a:avLst/>
            </a:prstGeom>
          </p:spPr>
        </p:pic>
        <p:sp>
          <p:nvSpPr>
            <p:cNvPr id="33" name="文本框 32"/>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800" b="1" dirty="0">
                  <a:solidFill>
                    <a:schemeClr val="bg1"/>
                  </a:solidFill>
                  <a:latin typeface="Futura Std Heavy" panose="020B0702020204020203" pitchFamily="34" charset="0"/>
                </a:rPr>
                <a:t>Reading</a:t>
              </a:r>
              <a:endParaRPr kumimoji="0" lang="zh-CN" altLang="en-US" sz="2800" b="1" i="0" u="none" strike="noStrike" cap="none" spc="0" normalizeH="0" baseline="0" dirty="0">
                <a:ln>
                  <a:noFill/>
                </a:ln>
                <a:solidFill>
                  <a:schemeClr val="bg1"/>
                </a:solidFill>
                <a:effectLst/>
                <a:uFillTx/>
                <a:latin typeface="Futura Std Heavy" panose="020B0702020204020203" pitchFamily="34" charset="0"/>
                <a:sym typeface="Helvetica Light"/>
              </a:endParaRPr>
            </a:p>
          </p:txBody>
        </p:sp>
      </p:grpSp>
      <p:sp>
        <p:nvSpPr>
          <p:cNvPr id="15" name="箭头: 燕尾形 2"/>
          <p:cNvSpPr/>
          <p:nvPr/>
        </p:nvSpPr>
        <p:spPr>
          <a:xfrm>
            <a:off x="1338614" y="5718457"/>
            <a:ext cx="2809214"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a:t>
            </a:r>
            <a:r>
              <a:rPr kumimoji="0" lang="en-US" altLang="zh-CN" sz="2400" b="1" i="0" u="none" strike="noStrike" cap="none" spc="0" normalizeH="0" dirty="0">
                <a:ln>
                  <a:noFill/>
                </a:ln>
                <a:solidFill>
                  <a:srgbClr val="FFFFFF"/>
                </a:solidFill>
                <a:effectLst/>
                <a:uFillTx/>
                <a:latin typeface="Century Gothic" panose="020B0502020202020204" pitchFamily="34" charset="0"/>
                <a:sym typeface="Helvetica Light"/>
              </a:rPr>
              <a:t> 28-29</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3" name="组合 2"/>
          <p:cNvGrpSpPr/>
          <p:nvPr/>
        </p:nvGrpSpPr>
        <p:grpSpPr>
          <a:xfrm>
            <a:off x="6589177" y="5138527"/>
            <a:ext cx="6199454" cy="1735013"/>
            <a:chOff x="7417715" y="5306832"/>
            <a:chExt cx="6199454" cy="1735013"/>
          </a:xfrm>
        </p:grpSpPr>
        <p:sp>
          <p:nvSpPr>
            <p:cNvPr id="20" name="矩形 19"/>
            <p:cNvSpPr/>
            <p:nvPr/>
          </p:nvSpPr>
          <p:spPr>
            <a:xfrm>
              <a:off x="7474865" y="5827121"/>
              <a:ext cx="6142304" cy="1214724"/>
            </a:xfrm>
            <a:prstGeom prst="rect">
              <a:avLst/>
            </a:prstGeom>
            <a:solidFill>
              <a:schemeClr val="bg1"/>
            </a:solidFill>
            <a:ln w="28575">
              <a:solidFill>
                <a:srgbClr val="02C258"/>
              </a:solidFill>
              <a:prstDash val="lgDash"/>
            </a:ln>
          </p:spPr>
          <p:txBody>
            <a:bodyPr wrap="square" lIns="144000" tIns="144000" rIns="144000" bIns="108000">
              <a:spAutoFit/>
            </a:bodyPr>
            <a:lstStyle/>
            <a:p>
              <a:pPr defTabSz="584200">
                <a:lnSpc>
                  <a:spcPct val="120000"/>
                </a:lnSpc>
              </a:pPr>
              <a:r>
                <a:rPr lang="en-US" altLang="zh-CN" sz="2600" b="1" dirty="0">
                  <a:solidFill>
                    <a:schemeClr val="tx1"/>
                  </a:solidFill>
                  <a:latin typeface="Century Gothic" panose="020B0502020202020204" pitchFamily="34" charset="0"/>
                  <a:cs typeface="Calibri" panose="020F0502020204030204" pitchFamily="34" charset="0"/>
                </a:rPr>
                <a:t>Use the illustration and context clues to define the word </a:t>
              </a:r>
              <a:r>
                <a:rPr lang="en-US" altLang="zh-CN" sz="2600" b="1" i="1" dirty="0">
                  <a:solidFill>
                    <a:schemeClr val="tx1"/>
                  </a:solidFill>
                  <a:latin typeface="Century Gothic" panose="020B0502020202020204" pitchFamily="34" charset="0"/>
                  <a:cs typeface="Calibri" panose="020F0502020204030204" pitchFamily="34" charset="0"/>
                </a:rPr>
                <a:t>keyhole</a:t>
              </a:r>
              <a:r>
                <a:rPr lang="en-US" altLang="zh-CN" sz="2600" b="1" dirty="0">
                  <a:solidFill>
                    <a:schemeClr val="tx1"/>
                  </a:solidFill>
                  <a:latin typeface="Century Gothic" panose="020B0502020202020204" pitchFamily="34" charset="0"/>
                  <a:cs typeface="Calibri" panose="020F0502020204030204" pitchFamily="34" charset="0"/>
                </a:rPr>
                <a:t>. </a:t>
              </a:r>
            </a:p>
          </p:txBody>
        </p:sp>
        <p:sp>
          <p:nvSpPr>
            <p:cNvPr id="21" name="矩形: 圆角 13"/>
            <p:cNvSpPr/>
            <p:nvPr/>
          </p:nvSpPr>
          <p:spPr>
            <a:xfrm>
              <a:off x="7417715" y="5306832"/>
              <a:ext cx="282686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Vocabulary</a:t>
              </a:r>
            </a:p>
          </p:txBody>
        </p:sp>
      </p:grpSp>
      <p:sp>
        <p:nvSpPr>
          <p:cNvPr id="4" name="文本框 3"/>
          <p:cNvSpPr txBox="1"/>
          <p:nvPr/>
        </p:nvSpPr>
        <p:spPr>
          <a:xfrm>
            <a:off x="6515818" y="1454826"/>
            <a:ext cx="6088772" cy="3426579"/>
          </a:xfrm>
          <a:prstGeom prst="rect">
            <a:avLst/>
          </a:prstGeom>
          <a:no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lnSpc>
                <a:spcPct val="150000"/>
              </a:lnSpc>
            </a:pPr>
            <a:r>
              <a:rPr lang="en-US" altLang="zh-CN" sz="2400" b="1" dirty="0">
                <a:latin typeface="Century Gothic" panose="020B0502020202020204" pitchFamily="34" charset="0"/>
                <a:cs typeface="Ayuthaya" pitchFamily="2" charset="-34"/>
              </a:rPr>
              <a:t>    The genie made himself thin and started to slip through the </a:t>
            </a:r>
            <a:r>
              <a:rPr lang="en-US" altLang="zh-CN" sz="2400" b="1" dirty="0">
                <a:solidFill>
                  <a:srgbClr val="0070C0"/>
                </a:solidFill>
                <a:latin typeface="Century Gothic" panose="020B0502020202020204" pitchFamily="34" charset="0"/>
                <a:cs typeface="Ayuthaya" pitchFamily="2" charset="-34"/>
              </a:rPr>
              <a:t>keyhole</a:t>
            </a:r>
            <a:r>
              <a:rPr lang="en-US" altLang="zh-CN" sz="2400" b="1" dirty="0">
                <a:latin typeface="Century Gothic" panose="020B0502020202020204" pitchFamily="34" charset="0"/>
                <a:cs typeface="Ayuthaya" pitchFamily="2" charset="-34"/>
              </a:rPr>
              <a:t>. Chip held the bottle over the keyhole. And the genie slid into it.</a:t>
            </a:r>
          </a:p>
          <a:p>
            <a:pPr algn="l" defTabSz="584200">
              <a:lnSpc>
                <a:spcPct val="150000"/>
              </a:lnSpc>
            </a:pPr>
            <a:r>
              <a:rPr lang="en-US" altLang="zh-CN" sz="2400" b="1" dirty="0">
                <a:latin typeface="Century Gothic" panose="020B0502020202020204" pitchFamily="34" charset="0"/>
                <a:cs typeface="Ayuthaya" pitchFamily="2" charset="-34"/>
              </a:rPr>
              <a:t>    “He fell for my trick,” said Chip. “I thought he would.”</a:t>
            </a:r>
          </a:p>
        </p:txBody>
      </p:sp>
      <p:sp>
        <p:nvSpPr>
          <p:cNvPr id="39" name="文本框 38"/>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grpSp>
        <p:nvGrpSpPr>
          <p:cNvPr id="25" name="组合 24"/>
          <p:cNvGrpSpPr/>
          <p:nvPr/>
        </p:nvGrpSpPr>
        <p:grpSpPr>
          <a:xfrm>
            <a:off x="-161142" y="7324967"/>
            <a:ext cx="943722" cy="294424"/>
            <a:chOff x="-36290" y="6501016"/>
            <a:chExt cx="943722" cy="294424"/>
          </a:xfrm>
        </p:grpSpPr>
        <p:pic>
          <p:nvPicPr>
            <p:cNvPr id="26" name="图片 25"/>
            <p:cNvPicPr>
              <a:picLocks noChangeAspect="1"/>
            </p:cNvPicPr>
            <p:nvPr/>
          </p:nvPicPr>
          <p:blipFill>
            <a:blip r:embed="rId4"/>
            <a:stretch>
              <a:fillRect/>
            </a:stretch>
          </p:blipFill>
          <p:spPr>
            <a:xfrm>
              <a:off x="157988" y="6501016"/>
              <a:ext cx="749444" cy="294424"/>
            </a:xfrm>
            <a:prstGeom prst="rect">
              <a:avLst/>
            </a:prstGeom>
            <a:noFill/>
          </p:spPr>
        </p:pic>
        <p:sp>
          <p:nvSpPr>
            <p:cNvPr id="27" name="文本框 26"/>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133" y="5580897"/>
            <a:ext cx="987449" cy="1292643"/>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319" y="1721924"/>
            <a:ext cx="3483959" cy="3159481"/>
          </a:xfrm>
          <a:prstGeom prst="rect">
            <a:avLst/>
          </a:prstGeom>
        </p:spPr>
      </p:pic>
      <p:grpSp>
        <p:nvGrpSpPr>
          <p:cNvPr id="19" name="组合 18"/>
          <p:cNvGrpSpPr/>
          <p:nvPr/>
        </p:nvGrpSpPr>
        <p:grpSpPr>
          <a:xfrm>
            <a:off x="12749944" y="7291955"/>
            <a:ext cx="718618" cy="261610"/>
            <a:chOff x="11281488" y="6580811"/>
            <a:chExt cx="718618" cy="261610"/>
          </a:xfrm>
        </p:grpSpPr>
        <p:sp>
          <p:nvSpPr>
            <p:cNvPr id="23" name="流程图: 终止 22"/>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18/33</a:t>
              </a:r>
              <a:endParaRPr lang="zh-CN" altLang="en-US" sz="1100" b="1" dirty="0">
                <a:latin typeface="Century Gothic" panose="020B0502020202020204" pitchFamily="34" charset="0"/>
              </a:endParaRPr>
            </a:p>
          </p:txBody>
        </p:sp>
      </p:grpSp>
      <p:sp>
        <p:nvSpPr>
          <p:cNvPr id="28" name="矩形 27"/>
          <p:cNvSpPr/>
          <p:nvPr/>
        </p:nvSpPr>
        <p:spPr>
          <a:xfrm>
            <a:off x="9002681" y="0"/>
            <a:ext cx="4536861" cy="1499623"/>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Define the word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keyhole</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in context.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go through the text quickly to find the word and have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work together to define the word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keyhole</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by using the illustration and the context clues; give feedback.  </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Note: If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can present a correct understanding of the unfamiliar word(s), it’s not necessary to teach the word(s) on the next slide. </a:t>
            </a:r>
          </a:p>
        </p:txBody>
      </p:sp>
      <p:pic>
        <p:nvPicPr>
          <p:cNvPr id="29" name="图片 28" descr="图片包含 游戏机, 标志, 钟表, 画&#10;&#10;描述已自动生成"/>
          <p:cNvPicPr>
            <a:picLocks noChangeAspect="1"/>
          </p:cNvPicPr>
          <p:nvPr/>
        </p:nvPicPr>
        <p:blipFill>
          <a:blip r:embed="rId7"/>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56291669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8" grpId="0" animBg="1"/>
      <p:bldP spid="2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1046932" y="455498"/>
            <a:ext cx="2577957" cy="889186"/>
            <a:chOff x="11381362" y="-138057"/>
            <a:chExt cx="2227761" cy="889186"/>
          </a:xfrm>
        </p:grpSpPr>
        <p:pic>
          <p:nvPicPr>
            <p:cNvPr id="32" name="图片 31"/>
            <p:cNvPicPr>
              <a:picLocks noChangeAspect="1"/>
            </p:cNvPicPr>
            <p:nvPr/>
          </p:nvPicPr>
          <p:blipFill>
            <a:blip r:embed="rId3"/>
            <a:stretch>
              <a:fillRect/>
            </a:stretch>
          </p:blipFill>
          <p:spPr>
            <a:xfrm>
              <a:off x="11381362" y="-138057"/>
              <a:ext cx="2167950" cy="889186"/>
            </a:xfrm>
            <a:prstGeom prst="rect">
              <a:avLst/>
            </a:prstGeom>
          </p:spPr>
        </p:pic>
        <p:sp>
          <p:nvSpPr>
            <p:cNvPr id="33" name="文本框 32"/>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800" b="1" dirty="0">
                  <a:solidFill>
                    <a:schemeClr val="bg1"/>
                  </a:solidFill>
                  <a:latin typeface="Century Gothic" panose="020B0502020202020204" pitchFamily="34" charset="0"/>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2" name="组合 1"/>
          <p:cNvGrpSpPr/>
          <p:nvPr/>
        </p:nvGrpSpPr>
        <p:grpSpPr>
          <a:xfrm>
            <a:off x="6927383" y="1499661"/>
            <a:ext cx="6012126" cy="4770296"/>
            <a:chOff x="6799680" y="2689561"/>
            <a:chExt cx="5440809" cy="4770296"/>
          </a:xfrm>
        </p:grpSpPr>
        <p:sp>
          <p:nvSpPr>
            <p:cNvPr id="53" name="矩形 52"/>
            <p:cNvSpPr/>
            <p:nvPr/>
          </p:nvSpPr>
          <p:spPr>
            <a:xfrm>
              <a:off x="6820971" y="3274338"/>
              <a:ext cx="5419518" cy="4185519"/>
            </a:xfrm>
            <a:prstGeom prst="rect">
              <a:avLst/>
            </a:prstGeom>
            <a:solidFill>
              <a:schemeClr val="bg1"/>
            </a:solidFill>
            <a:ln w="28575">
              <a:solidFill>
                <a:srgbClr val="02C258"/>
              </a:solidFill>
              <a:prstDash val="lgDash"/>
            </a:ln>
          </p:spPr>
          <p:txBody>
            <a:bodyPr wrap="square" tIns="180000" bIns="216000">
              <a:spAutoFit/>
            </a:bodyPr>
            <a:lstStyle/>
            <a:p>
              <a:pPr marL="457200" indent="-360045" algn="l" defTabSz="584200">
                <a:lnSpc>
                  <a:spcPct val="150000"/>
                </a:lnSpc>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did the genie get out of the chest?</a:t>
              </a:r>
            </a:p>
            <a:p>
              <a:pPr marL="457200" indent="-360045" algn="l" defTabSz="584200">
                <a:lnSpc>
                  <a:spcPct val="150000"/>
                </a:lnSpc>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did Chip catch him? Did Chip's trick work? Explain your answer.</a:t>
              </a:r>
            </a:p>
            <a:p>
              <a:pPr marL="457200" indent="-360045" algn="l" defTabSz="584200">
                <a:lnSpc>
                  <a:spcPct val="150000"/>
                </a:lnSpc>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do you think the genie felt now? How about Chip?</a:t>
              </a:r>
            </a:p>
          </p:txBody>
        </p:sp>
        <p:sp>
          <p:nvSpPr>
            <p:cNvPr id="54" name="矩形: 圆角 21"/>
            <p:cNvSpPr/>
            <p:nvPr/>
          </p:nvSpPr>
          <p:spPr>
            <a:xfrm>
              <a:off x="6799680" y="2689561"/>
              <a:ext cx="2916236"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grpSp>
        <p:nvGrpSpPr>
          <p:cNvPr id="42" name="组合 41"/>
          <p:cNvGrpSpPr/>
          <p:nvPr/>
        </p:nvGrpSpPr>
        <p:grpSpPr>
          <a:xfrm>
            <a:off x="1027180" y="1798377"/>
            <a:ext cx="5531909" cy="4932805"/>
            <a:chOff x="601606" y="507124"/>
            <a:chExt cx="5787323" cy="4307018"/>
          </a:xfrm>
        </p:grpSpPr>
        <p:sp>
          <p:nvSpPr>
            <p:cNvPr id="43" name="矩形 42"/>
            <p:cNvSpPr/>
            <p:nvPr/>
          </p:nvSpPr>
          <p:spPr>
            <a:xfrm>
              <a:off x="637485" y="507124"/>
              <a:ext cx="5715564" cy="4307018"/>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9" name="矩形 48"/>
            <p:cNvSpPr/>
            <p:nvPr/>
          </p:nvSpPr>
          <p:spPr>
            <a:xfrm>
              <a:off x="601606" y="4009493"/>
              <a:ext cx="2440451" cy="624210"/>
            </a:xfrm>
            <a:prstGeom prst="rect">
              <a:avLst/>
            </a:prstGeom>
            <a:ln>
              <a:noFill/>
            </a:ln>
          </p:spPr>
          <p:txBody>
            <a:bodyPr wrap="square">
              <a:spAutoFit/>
            </a:bodyPr>
            <a:lstStyle/>
            <a:p>
              <a:pPr algn="l" defTabSz="584200">
                <a:lnSpc>
                  <a:spcPts val="4600"/>
                </a:lnSpc>
              </a:pPr>
              <a:endParaRPr lang="en-US" altLang="zh-CN" sz="3200" b="1" dirty="0">
                <a:solidFill>
                  <a:srgbClr val="0083D1"/>
                </a:solidFill>
                <a:latin typeface="Century Gothic" panose="020B0502020202020204" pitchFamily="34" charset="0"/>
              </a:endParaRPr>
            </a:p>
          </p:txBody>
        </p:sp>
        <p:sp>
          <p:nvSpPr>
            <p:cNvPr id="45" name="矩形 44"/>
            <p:cNvSpPr/>
            <p:nvPr/>
          </p:nvSpPr>
          <p:spPr>
            <a:xfrm>
              <a:off x="890752" y="3715742"/>
              <a:ext cx="5450499" cy="724656"/>
            </a:xfrm>
            <a:prstGeom prst="rect">
              <a:avLst/>
            </a:prstGeom>
          </p:spPr>
          <p:txBody>
            <a:bodyPr wrap="square">
              <a:spAutoFit/>
            </a:bodyPr>
            <a:lstStyle/>
            <a:p>
              <a:pPr lvl="0" algn="l"/>
              <a:r>
                <a:rPr lang="en-US" altLang="zh-CN" sz="2400" b="1" dirty="0">
                  <a:solidFill>
                    <a:prstClr val="black"/>
                  </a:solidFill>
                  <a:latin typeface="Century Gothic" panose="020B0502020202020204" pitchFamily="34" charset="0"/>
                  <a:cs typeface="Calibri" panose="020F0502020204030204" pitchFamily="34" charset="0"/>
                </a:rPr>
                <a:t>Insert the key into the </a:t>
              </a:r>
              <a:r>
                <a:rPr lang="en-US" altLang="zh-CN" sz="2400" b="1" dirty="0">
                  <a:solidFill>
                    <a:srgbClr val="0070C0"/>
                  </a:solidFill>
                  <a:latin typeface="Century Gothic" panose="020B0502020202020204" pitchFamily="34" charset="0"/>
                  <a:cs typeface="Calibri" panose="020F0502020204030204" pitchFamily="34" charset="0"/>
                </a:rPr>
                <a:t>keyhole </a:t>
              </a:r>
              <a:r>
                <a:rPr lang="en-US" altLang="zh-CN" sz="2400" b="1" dirty="0">
                  <a:solidFill>
                    <a:prstClr val="black"/>
                  </a:solidFill>
                  <a:latin typeface="Century Gothic" panose="020B0502020202020204" pitchFamily="34" charset="0"/>
                  <a:cs typeface="Calibri" panose="020F0502020204030204" pitchFamily="34" charset="0"/>
                </a:rPr>
                <a:t>and turn it around.</a:t>
              </a:r>
            </a:p>
          </p:txBody>
        </p:sp>
        <p:sp>
          <p:nvSpPr>
            <p:cNvPr id="46" name="矩形 45"/>
            <p:cNvSpPr/>
            <p:nvPr/>
          </p:nvSpPr>
          <p:spPr>
            <a:xfrm>
              <a:off x="2994556" y="1219541"/>
              <a:ext cx="3227305" cy="940560"/>
            </a:xfrm>
            <a:prstGeom prst="rect">
              <a:avLst/>
            </a:prstGeom>
          </p:spPr>
          <p:txBody>
            <a:bodyPr wrap="square">
              <a:spAutoFit/>
            </a:bodyPr>
            <a:lstStyle/>
            <a:p>
              <a:r>
                <a:rPr lang="en-US" altLang="zh-CN" sz="3200" b="1" dirty="0">
                  <a:solidFill>
                    <a:srgbClr val="002060"/>
                  </a:solidFill>
                  <a:latin typeface="Century Gothic" panose="020B0502020202020204" pitchFamily="34" charset="0"/>
                </a:rPr>
                <a:t>keyhole</a:t>
              </a:r>
            </a:p>
            <a:p>
              <a:r>
                <a:rPr lang="en-US" altLang="zh-CN" sz="3200" b="1" dirty="0">
                  <a:solidFill>
                    <a:srgbClr val="002060"/>
                  </a:solidFill>
                  <a:latin typeface="Century Gothic" panose="020B0502020202020204" pitchFamily="34" charset="0"/>
                </a:rPr>
                <a:t> (n.)</a:t>
              </a:r>
              <a:endParaRPr lang="zh-CN" altLang="en-US" sz="3200" b="1" dirty="0">
                <a:solidFill>
                  <a:srgbClr val="002060"/>
                </a:solidFill>
                <a:latin typeface="Century Gothic" panose="020B0502020202020204" pitchFamily="34" charset="0"/>
              </a:endParaRPr>
            </a:p>
          </p:txBody>
        </p:sp>
        <p:sp>
          <p:nvSpPr>
            <p:cNvPr id="47" name="矩形 46"/>
            <p:cNvSpPr/>
            <p:nvPr/>
          </p:nvSpPr>
          <p:spPr>
            <a:xfrm>
              <a:off x="902551" y="2537598"/>
              <a:ext cx="5486378" cy="724656"/>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b="1" dirty="0">
                  <a:latin typeface="Century Gothic" panose="020B0502020202020204" pitchFamily="34" charset="0"/>
                </a:rPr>
                <a:t>the hole in a lock that you put a key in</a:t>
              </a:r>
            </a:p>
          </p:txBody>
        </p:sp>
      </p:grpSp>
      <p:sp>
        <p:nvSpPr>
          <p:cNvPr id="57" name="矩形 56"/>
          <p:cNvSpPr/>
          <p:nvPr/>
        </p:nvSpPr>
        <p:spPr>
          <a:xfrm>
            <a:off x="1061476" y="1039985"/>
            <a:ext cx="3570740" cy="609398"/>
          </a:xfrm>
          <a:prstGeom prst="rect">
            <a:avLst/>
          </a:prstGeom>
        </p:spPr>
        <p:txBody>
          <a:bodyPr wrap="square">
            <a:spAutoFit/>
          </a:bodyPr>
          <a:lstStyle/>
          <a:p>
            <a:pPr algn="l">
              <a:lnSpc>
                <a:spcPct val="120000"/>
              </a:lnSpc>
            </a:pPr>
            <a:r>
              <a:rPr lang="en-US" altLang="zh-CN" sz="2800" b="1" dirty="0">
                <a:solidFill>
                  <a:srgbClr val="002060"/>
                </a:solidFill>
                <a:latin typeface="Century Gothic" panose="020B0502020202020204" pitchFamily="34" charset="0"/>
                <a:cs typeface="Calibri" panose="020F0502020204030204" pitchFamily="34" charset="0"/>
              </a:rPr>
              <a:t>Read Pages 28-29</a:t>
            </a:r>
            <a:endParaRPr lang="zh-CN" altLang="en-US" sz="2800" dirty="0">
              <a:solidFill>
                <a:srgbClr val="002060"/>
              </a:solidFill>
            </a:endParaRPr>
          </a:p>
        </p:txBody>
      </p:sp>
      <p:grpSp>
        <p:nvGrpSpPr>
          <p:cNvPr id="26" name="组合 25"/>
          <p:cNvGrpSpPr/>
          <p:nvPr/>
        </p:nvGrpSpPr>
        <p:grpSpPr>
          <a:xfrm>
            <a:off x="-161142" y="7324967"/>
            <a:ext cx="943722" cy="294424"/>
            <a:chOff x="-36290" y="6501016"/>
            <a:chExt cx="943722" cy="294424"/>
          </a:xfrm>
        </p:grpSpPr>
        <p:pic>
          <p:nvPicPr>
            <p:cNvPr id="30" name="图片 29"/>
            <p:cNvPicPr>
              <a:picLocks noChangeAspect="1"/>
            </p:cNvPicPr>
            <p:nvPr/>
          </p:nvPicPr>
          <p:blipFill>
            <a:blip r:embed="rId4"/>
            <a:stretch>
              <a:fillRect/>
            </a:stretch>
          </p:blipFill>
          <p:spPr>
            <a:xfrm>
              <a:off x="157988" y="6501016"/>
              <a:ext cx="749444" cy="294424"/>
            </a:xfrm>
            <a:prstGeom prst="rect">
              <a:avLst/>
            </a:prstGeom>
            <a:noFill/>
          </p:spPr>
        </p:pic>
        <p:sp>
          <p:nvSpPr>
            <p:cNvPr id="34" name="文本框 33"/>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sp>
        <p:nvSpPr>
          <p:cNvPr id="23" name="文本框 22"/>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23333"/>
          <a:stretch>
            <a:fillRect/>
          </a:stretch>
        </p:blipFill>
        <p:spPr>
          <a:xfrm>
            <a:off x="1402080" y="2371734"/>
            <a:ext cx="2441966" cy="1514882"/>
          </a:xfrm>
          <a:prstGeom prst="rect">
            <a:avLst/>
          </a:prstGeom>
        </p:spPr>
      </p:pic>
      <p:grpSp>
        <p:nvGrpSpPr>
          <p:cNvPr id="24" name="组合 23"/>
          <p:cNvGrpSpPr/>
          <p:nvPr/>
        </p:nvGrpSpPr>
        <p:grpSpPr>
          <a:xfrm>
            <a:off x="12749944" y="7291955"/>
            <a:ext cx="718618" cy="261610"/>
            <a:chOff x="11281488" y="6580811"/>
            <a:chExt cx="718618" cy="261610"/>
          </a:xfrm>
        </p:grpSpPr>
        <p:sp>
          <p:nvSpPr>
            <p:cNvPr id="25" name="流程图: 终止 24"/>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7"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19/33</a:t>
              </a:r>
              <a:endParaRPr lang="zh-CN" altLang="en-US" sz="1100" b="1" dirty="0">
                <a:latin typeface="Century Gothic" panose="020B0502020202020204" pitchFamily="34" charset="0"/>
              </a:endParaRPr>
            </a:p>
          </p:txBody>
        </p:sp>
      </p:grpSp>
      <p:sp>
        <p:nvSpPr>
          <p:cNvPr id="28" name="矩形 27"/>
          <p:cNvSpPr/>
          <p:nvPr/>
        </p:nvSpPr>
        <p:spPr>
          <a:xfrm>
            <a:off x="9002681" y="0"/>
            <a:ext cx="4536861" cy="1499623"/>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Utilize the reading strategies and skills to assist in reading comprehension; understand the word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keyhole </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in context.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If Ss can present a good understanding of the word from the previous slide, skip the vocabulary teaching part. If not, explain the word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keyhole </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with the sample sentence and ask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to make sentences with it.</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Ask Ss to discuss the comprehension questions and give feedback.</a:t>
            </a:r>
          </a:p>
        </p:txBody>
      </p:sp>
      <p:pic>
        <p:nvPicPr>
          <p:cNvPr id="29" name="图片 28" descr="图片包含 游戏机, 标志, 钟表, 画&#10;&#10;描述已自动生成"/>
          <p:cNvPicPr>
            <a:picLocks noChangeAspect="1"/>
          </p:cNvPicPr>
          <p:nvPr/>
        </p:nvPicPr>
        <p:blipFill>
          <a:blip r:embed="rId6"/>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241469407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8" grpId="0" animBg="1"/>
      <p:bldP spid="2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0578662" y="271537"/>
            <a:ext cx="2967933" cy="889186"/>
            <a:chOff x="11015277" y="698687"/>
            <a:chExt cx="2564762" cy="889186"/>
          </a:xfrm>
        </p:grpSpPr>
        <p:pic>
          <p:nvPicPr>
            <p:cNvPr id="15" name="图片 14"/>
            <p:cNvPicPr>
              <a:picLocks noChangeAspect="1"/>
            </p:cNvPicPr>
            <p:nvPr/>
          </p:nvPicPr>
          <p:blipFill>
            <a:blip r:embed="rId3"/>
            <a:stretch>
              <a:fillRect/>
            </a:stretch>
          </p:blipFill>
          <p:spPr>
            <a:xfrm>
              <a:off x="11015277" y="698687"/>
              <a:ext cx="2564762" cy="889186"/>
            </a:xfrm>
            <a:prstGeom prst="rect">
              <a:avLst/>
            </a:prstGeom>
          </p:spPr>
        </p:pic>
        <p:sp>
          <p:nvSpPr>
            <p:cNvPr id="16" name="文本框 15"/>
            <p:cNvSpPr txBox="1"/>
            <p:nvPr/>
          </p:nvSpPr>
          <p:spPr>
            <a:xfrm>
              <a:off x="11151514" y="862002"/>
              <a:ext cx="242852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Learning Goals</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22" name="矩形 21"/>
          <p:cNvSpPr/>
          <p:nvPr/>
        </p:nvSpPr>
        <p:spPr>
          <a:xfrm>
            <a:off x="1331708" y="2141285"/>
            <a:ext cx="11333275" cy="4222694"/>
          </a:xfrm>
          <a:prstGeom prst="rect">
            <a:avLst/>
          </a:prstGeom>
        </p:spPr>
        <p:txBody>
          <a:bodyPr wrap="square">
            <a:spAutoFit/>
          </a:bodyPr>
          <a:lstStyle/>
          <a:p>
            <a:pPr marL="457200" indent="-457200" algn="l">
              <a:lnSpc>
                <a:spcPct val="130000"/>
              </a:lnSpc>
              <a:spcBef>
                <a:spcPts val="2000"/>
              </a:spcBef>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Recognize and read grade-appropriate irregularly spelled words. Read irregularly spelled, second-grade words from the text.</a:t>
            </a:r>
          </a:p>
          <a:p>
            <a:pPr marL="457200" indent="-457200" algn="l">
              <a:lnSpc>
                <a:spcPct val="130000"/>
              </a:lnSpc>
              <a:spcBef>
                <a:spcPts val="2000"/>
              </a:spcBef>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Learn the key words </a:t>
            </a:r>
            <a:r>
              <a:rPr lang="en-US" altLang="zh-CN" sz="2400" b="1" i="1" dirty="0">
                <a:ln w="38100">
                  <a:noFill/>
                </a:ln>
                <a:solidFill>
                  <a:schemeClr val="tx1"/>
                </a:solidFill>
                <a:latin typeface="Century Gothic" panose="020B0502020202020204" pitchFamily="34" charset="0"/>
                <a:ea typeface="Berlin" charset="0"/>
                <a:cs typeface="Calibri" panose="020F0502020204030204" pitchFamily="34" charset="0"/>
              </a:rPr>
              <a:t>contented, wag, lend, lid, crackle, valuable, slam, </a:t>
            </a: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and</a:t>
            </a:r>
            <a:r>
              <a:rPr lang="en-US" altLang="zh-CN" sz="2400" b="1" i="1" dirty="0">
                <a:ln w="38100">
                  <a:noFill/>
                </a:ln>
                <a:solidFill>
                  <a:schemeClr val="tx1"/>
                </a:solidFill>
                <a:latin typeface="Century Gothic" panose="020B0502020202020204" pitchFamily="34" charset="0"/>
                <a:ea typeface="Berlin" charset="0"/>
                <a:cs typeface="Calibri" panose="020F0502020204030204" pitchFamily="34" charset="0"/>
              </a:rPr>
              <a:t> keyhole, </a:t>
            </a: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and</a:t>
            </a:r>
            <a:r>
              <a:rPr lang="en-US" altLang="zh-CN" sz="2400" b="1" i="1" dirty="0">
                <a:ln w="38100">
                  <a:noFill/>
                </a:ln>
                <a:solidFill>
                  <a:schemeClr val="tx1"/>
                </a:solidFill>
                <a:latin typeface="Century Gothic" panose="020B0502020202020204" pitchFamily="34" charset="0"/>
                <a:ea typeface="Berlin" charset="0"/>
                <a:cs typeface="Calibri" panose="020F0502020204030204" pitchFamily="34" charset="0"/>
              </a:rPr>
              <a:t> </a:t>
            </a: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understand them in context.</a:t>
            </a:r>
          </a:p>
          <a:p>
            <a:pPr marL="457200" indent="-457200" algn="l">
              <a:lnSpc>
                <a:spcPct val="130000"/>
              </a:lnSpc>
              <a:spcBef>
                <a:spcPts val="2000"/>
              </a:spcBef>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Apply the different reading strategies and skills about analyzing a story.</a:t>
            </a:r>
          </a:p>
          <a:p>
            <a:pPr marL="457200" indent="-457200" algn="l">
              <a:lnSpc>
                <a:spcPct val="130000"/>
              </a:lnSpc>
              <a:spcBef>
                <a:spcPts val="2000"/>
              </a:spcBef>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Talk about the story and discuss the best way to adapt to a new environment.</a:t>
            </a:r>
          </a:p>
        </p:txBody>
      </p:sp>
      <p:pic>
        <p:nvPicPr>
          <p:cNvPr id="18" name="图片 17"/>
          <p:cNvPicPr>
            <a:picLocks noChangeAspect="1"/>
          </p:cNvPicPr>
          <p:nvPr/>
        </p:nvPicPr>
        <p:blipFill rotWithShape="1">
          <a:blip r:embed="rId4">
            <a:extLst>
              <a:ext uri="{28A0092B-C50C-407E-A947-70E740481C1C}">
                <a14:useLocalDpi xmlns:a14="http://schemas.microsoft.com/office/drawing/2010/main" val="0"/>
              </a:ext>
            </a:extLst>
          </a:blip>
          <a:srcRect t="31338" b="27087"/>
          <a:stretch>
            <a:fillRect/>
          </a:stretch>
        </p:blipFill>
        <p:spPr>
          <a:xfrm>
            <a:off x="301511" y="968331"/>
            <a:ext cx="6696835" cy="976964"/>
          </a:xfrm>
          <a:prstGeom prst="rect">
            <a:avLst/>
          </a:prstGeom>
        </p:spPr>
      </p:pic>
      <p:grpSp>
        <p:nvGrpSpPr>
          <p:cNvPr id="17" name="组合 16"/>
          <p:cNvGrpSpPr/>
          <p:nvPr/>
        </p:nvGrpSpPr>
        <p:grpSpPr>
          <a:xfrm>
            <a:off x="-161142" y="7324967"/>
            <a:ext cx="943722" cy="294424"/>
            <a:chOff x="-36290" y="6501016"/>
            <a:chExt cx="943722" cy="294424"/>
          </a:xfrm>
        </p:grpSpPr>
        <p:pic>
          <p:nvPicPr>
            <p:cNvPr id="26" name="图片 25"/>
            <p:cNvPicPr>
              <a:picLocks noChangeAspect="1"/>
            </p:cNvPicPr>
            <p:nvPr/>
          </p:nvPicPr>
          <p:blipFill>
            <a:blip r:embed="rId5"/>
            <a:stretch>
              <a:fillRect/>
            </a:stretch>
          </p:blipFill>
          <p:spPr>
            <a:xfrm>
              <a:off x="157988" y="6501016"/>
              <a:ext cx="749444" cy="294424"/>
            </a:xfrm>
            <a:prstGeom prst="rect">
              <a:avLst/>
            </a:prstGeom>
            <a:noFill/>
          </p:spPr>
        </p:pic>
        <p:sp>
          <p:nvSpPr>
            <p:cNvPr id="27" name="文本框 26"/>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grpSp>
        <p:nvGrpSpPr>
          <p:cNvPr id="13" name="组合 12"/>
          <p:cNvGrpSpPr/>
          <p:nvPr/>
        </p:nvGrpSpPr>
        <p:grpSpPr>
          <a:xfrm>
            <a:off x="12749944" y="7291955"/>
            <a:ext cx="718618" cy="261610"/>
            <a:chOff x="11281488" y="6580811"/>
            <a:chExt cx="718618" cy="261610"/>
          </a:xfrm>
        </p:grpSpPr>
        <p:sp>
          <p:nvSpPr>
            <p:cNvPr id="19" name="流程图: 终止 18"/>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2/33</a:t>
              </a:r>
              <a:endParaRPr lang="zh-CN" altLang="en-US" sz="1100" b="1" dirty="0">
                <a:latin typeface="Century Gothic" panose="020B0502020202020204" pitchFamily="34" charset="0"/>
              </a:endParaRPr>
            </a:p>
          </p:txBody>
        </p:sp>
      </p:grpSp>
      <p:sp>
        <p:nvSpPr>
          <p:cNvPr id="21" name="矩形 20"/>
          <p:cNvSpPr/>
          <p:nvPr/>
        </p:nvSpPr>
        <p:spPr>
          <a:xfrm>
            <a:off x="9002681" y="0"/>
            <a:ext cx="4536861" cy="822515"/>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Get to know what they will learn in this class.</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1. Go through the learning goals with Ss. Make sure they know what they’re going to learn in the lesson. </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Note: Don’t read the learning goals to the Ss.</a:t>
            </a:r>
          </a:p>
        </p:txBody>
      </p:sp>
      <p:pic>
        <p:nvPicPr>
          <p:cNvPr id="23" name="图片 22" descr="图片包含 游戏机, 标志, 钟表, 画&#10;&#10;描述已自动生成"/>
          <p:cNvPicPr>
            <a:picLocks noChangeAspect="1"/>
          </p:cNvPicPr>
          <p:nvPr/>
        </p:nvPicPr>
        <p:blipFill>
          <a:blip r:embed="rId6"/>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20106452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1" grpId="0" animBg="1"/>
      <p:bldP spid="2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1027478" y="494412"/>
            <a:ext cx="2597412" cy="889186"/>
            <a:chOff x="11381362" y="-138057"/>
            <a:chExt cx="2227761" cy="889186"/>
          </a:xfrm>
        </p:grpSpPr>
        <p:pic>
          <p:nvPicPr>
            <p:cNvPr id="22" name="图片 21"/>
            <p:cNvPicPr>
              <a:picLocks noChangeAspect="1"/>
            </p:cNvPicPr>
            <p:nvPr/>
          </p:nvPicPr>
          <p:blipFill>
            <a:blip r:embed="rId3"/>
            <a:stretch>
              <a:fillRect/>
            </a:stretch>
          </p:blipFill>
          <p:spPr>
            <a:xfrm>
              <a:off x="11381362" y="-138057"/>
              <a:ext cx="2167950" cy="889186"/>
            </a:xfrm>
            <a:prstGeom prst="rect">
              <a:avLst/>
            </a:prstGeom>
          </p:spPr>
        </p:pic>
        <p:sp>
          <p:nvSpPr>
            <p:cNvPr id="24" name="文本框 23"/>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39" name="箭头: 燕尾形 2"/>
          <p:cNvSpPr/>
          <p:nvPr/>
        </p:nvSpPr>
        <p:spPr>
          <a:xfrm>
            <a:off x="1225295" y="5758489"/>
            <a:ext cx="2879823"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a:t>
            </a:r>
            <a:r>
              <a:rPr lang="en-US" altLang="zh-CN" sz="2400" b="1" dirty="0">
                <a:solidFill>
                  <a:srgbClr val="FFFFFF"/>
                </a:solidFill>
                <a:latin typeface="Century Gothic" panose="020B0502020202020204" pitchFamily="34" charset="0"/>
              </a:rPr>
              <a:t> 30-31</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41" name="组合 40"/>
          <p:cNvGrpSpPr/>
          <p:nvPr/>
        </p:nvGrpSpPr>
        <p:grpSpPr>
          <a:xfrm>
            <a:off x="-161142" y="7324967"/>
            <a:ext cx="943722" cy="294424"/>
            <a:chOff x="-36290" y="6501016"/>
            <a:chExt cx="943722" cy="294424"/>
          </a:xfrm>
        </p:grpSpPr>
        <p:pic>
          <p:nvPicPr>
            <p:cNvPr id="42" name="图片 41"/>
            <p:cNvPicPr>
              <a:picLocks noChangeAspect="1"/>
            </p:cNvPicPr>
            <p:nvPr/>
          </p:nvPicPr>
          <p:blipFill>
            <a:blip r:embed="rId4"/>
            <a:stretch>
              <a:fillRect/>
            </a:stretch>
          </p:blipFill>
          <p:spPr>
            <a:xfrm>
              <a:off x="157988" y="6501016"/>
              <a:ext cx="749444" cy="294424"/>
            </a:xfrm>
            <a:prstGeom prst="rect">
              <a:avLst/>
            </a:prstGeom>
            <a:noFill/>
          </p:spPr>
        </p:pic>
        <p:sp>
          <p:nvSpPr>
            <p:cNvPr id="43" name="文本框 42"/>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26" name="文本框 25"/>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133" y="5580897"/>
            <a:ext cx="987449" cy="1292643"/>
          </a:xfrm>
          <a:prstGeom prst="rect">
            <a:avLst/>
          </a:prstGeom>
        </p:spPr>
      </p:pic>
      <p:grpSp>
        <p:nvGrpSpPr>
          <p:cNvPr id="23" name="组合 22"/>
          <p:cNvGrpSpPr/>
          <p:nvPr/>
        </p:nvGrpSpPr>
        <p:grpSpPr>
          <a:xfrm>
            <a:off x="6555201" y="1912633"/>
            <a:ext cx="6128441" cy="4803195"/>
            <a:chOff x="6799680" y="2795161"/>
            <a:chExt cx="5546071" cy="4803195"/>
          </a:xfrm>
        </p:grpSpPr>
        <p:sp>
          <p:nvSpPr>
            <p:cNvPr id="25" name="矩形 24"/>
            <p:cNvSpPr/>
            <p:nvPr/>
          </p:nvSpPr>
          <p:spPr>
            <a:xfrm>
              <a:off x="6820971" y="3274338"/>
              <a:ext cx="5524780" cy="4324018"/>
            </a:xfrm>
            <a:prstGeom prst="rect">
              <a:avLst/>
            </a:prstGeom>
            <a:solidFill>
              <a:schemeClr val="bg1"/>
            </a:solidFill>
            <a:ln w="28575">
              <a:solidFill>
                <a:srgbClr val="02C258"/>
              </a:solidFill>
              <a:prstDash val="lgDash"/>
            </a:ln>
          </p:spPr>
          <p:txBody>
            <a:bodyPr wrap="square" tIns="180000" bIns="216000">
              <a:spAutoFit/>
            </a:bodyPr>
            <a:lstStyle/>
            <a:p>
              <a:pPr marL="554355" indent="-457200" algn="l" defTabSz="584200">
                <a:lnSpc>
                  <a:spcPct val="200000"/>
                </a:lnSpc>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Which parts of the adventure did Chip enjoy, and which parts did he not?</a:t>
              </a:r>
            </a:p>
            <a:p>
              <a:pPr marL="554355" indent="-457200" algn="l" defTabSz="584200">
                <a:lnSpc>
                  <a:spcPct val="200000"/>
                </a:lnSpc>
                <a:spcBef>
                  <a:spcPts val="18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What happened to the bone Floppy brought home?</a:t>
              </a:r>
            </a:p>
          </p:txBody>
        </p:sp>
        <p:sp>
          <p:nvSpPr>
            <p:cNvPr id="27" name="矩形: 圆角 21"/>
            <p:cNvSpPr/>
            <p:nvPr/>
          </p:nvSpPr>
          <p:spPr>
            <a:xfrm>
              <a:off x="6799680" y="2795161"/>
              <a:ext cx="2916236"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5919" y="1611793"/>
            <a:ext cx="3724659" cy="3402730"/>
          </a:xfrm>
          <a:prstGeom prst="rect">
            <a:avLst/>
          </a:prstGeom>
        </p:spPr>
      </p:pic>
      <p:grpSp>
        <p:nvGrpSpPr>
          <p:cNvPr id="18" name="组合 17"/>
          <p:cNvGrpSpPr/>
          <p:nvPr/>
        </p:nvGrpSpPr>
        <p:grpSpPr>
          <a:xfrm>
            <a:off x="12749944" y="7291955"/>
            <a:ext cx="718618" cy="261610"/>
            <a:chOff x="11281488" y="6580811"/>
            <a:chExt cx="718618" cy="261610"/>
          </a:xfrm>
        </p:grpSpPr>
        <p:sp>
          <p:nvSpPr>
            <p:cNvPr id="19" name="流程图: 终止 18"/>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8"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20/33</a:t>
              </a:r>
              <a:endParaRPr lang="zh-CN" altLang="en-US" sz="1100" b="1" dirty="0">
                <a:latin typeface="Century Gothic" panose="020B0502020202020204" pitchFamily="34" charset="0"/>
              </a:endParaRPr>
            </a:p>
          </p:txBody>
        </p:sp>
      </p:grpSp>
      <p:sp>
        <p:nvSpPr>
          <p:cNvPr id="29" name="矩形 28"/>
          <p:cNvSpPr/>
          <p:nvPr/>
        </p:nvSpPr>
        <p:spPr>
          <a:xfrm>
            <a:off x="9002681" y="0"/>
            <a:ext cx="4536861" cy="1161069"/>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Utilize the reading strategies and skills to assist in reading comprehension.</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Ss take turns discussing the comprehension questions and encourage them to support their answers with details.</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Ss discuss the questions in the connections section.</a:t>
            </a:r>
          </a:p>
        </p:txBody>
      </p:sp>
      <p:pic>
        <p:nvPicPr>
          <p:cNvPr id="30" name="图片 29" descr="图片包含 游戏机, 标志, 钟表, 画&#10;&#10;描述已自动生成"/>
          <p:cNvPicPr>
            <a:picLocks noChangeAspect="1"/>
          </p:cNvPicPr>
          <p:nvPr/>
        </p:nvPicPr>
        <p:blipFill>
          <a:blip r:embed="rId7"/>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158210498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9" grpId="0" animBg="1"/>
      <p:bldP spid="2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1027478" y="494412"/>
            <a:ext cx="2597412" cy="889186"/>
            <a:chOff x="11381362" y="-138057"/>
            <a:chExt cx="2227761" cy="889186"/>
          </a:xfrm>
        </p:grpSpPr>
        <p:pic>
          <p:nvPicPr>
            <p:cNvPr id="22" name="图片 21"/>
            <p:cNvPicPr>
              <a:picLocks noChangeAspect="1"/>
            </p:cNvPicPr>
            <p:nvPr/>
          </p:nvPicPr>
          <p:blipFill>
            <a:blip r:embed="rId3"/>
            <a:stretch>
              <a:fillRect/>
            </a:stretch>
          </p:blipFill>
          <p:spPr>
            <a:xfrm>
              <a:off x="11381362" y="-138057"/>
              <a:ext cx="2167950" cy="889186"/>
            </a:xfrm>
            <a:prstGeom prst="rect">
              <a:avLst/>
            </a:prstGeom>
          </p:spPr>
        </p:pic>
        <p:sp>
          <p:nvSpPr>
            <p:cNvPr id="24" name="文本框 23"/>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39" name="箭头: 燕尾形 2"/>
          <p:cNvSpPr/>
          <p:nvPr/>
        </p:nvSpPr>
        <p:spPr>
          <a:xfrm>
            <a:off x="1609343" y="5758489"/>
            <a:ext cx="2495775"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Pages</a:t>
            </a:r>
            <a:r>
              <a:rPr lang="en-US" altLang="zh-CN" sz="2400" b="1" dirty="0">
                <a:solidFill>
                  <a:srgbClr val="FFFFFF"/>
                </a:solidFill>
                <a:latin typeface="Century Gothic" panose="020B0502020202020204" pitchFamily="34" charset="0"/>
              </a:rPr>
              <a:t> 32</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41" name="组合 40"/>
          <p:cNvGrpSpPr/>
          <p:nvPr/>
        </p:nvGrpSpPr>
        <p:grpSpPr>
          <a:xfrm>
            <a:off x="-161142" y="7324967"/>
            <a:ext cx="943722" cy="294424"/>
            <a:chOff x="-36290" y="6501016"/>
            <a:chExt cx="943722" cy="294424"/>
          </a:xfrm>
        </p:grpSpPr>
        <p:pic>
          <p:nvPicPr>
            <p:cNvPr id="42" name="图片 41"/>
            <p:cNvPicPr>
              <a:picLocks noChangeAspect="1"/>
            </p:cNvPicPr>
            <p:nvPr/>
          </p:nvPicPr>
          <p:blipFill>
            <a:blip r:embed="rId4"/>
            <a:stretch>
              <a:fillRect/>
            </a:stretch>
          </p:blipFill>
          <p:spPr>
            <a:xfrm>
              <a:off x="157988" y="6501016"/>
              <a:ext cx="749444" cy="294424"/>
            </a:xfrm>
            <a:prstGeom prst="rect">
              <a:avLst/>
            </a:prstGeom>
            <a:noFill/>
          </p:spPr>
        </p:pic>
        <p:sp>
          <p:nvSpPr>
            <p:cNvPr id="43" name="文本框 42"/>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26" name="文本框 25"/>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133" y="5580897"/>
            <a:ext cx="987449" cy="1292643"/>
          </a:xfrm>
          <a:prstGeom prst="rect">
            <a:avLst/>
          </a:prstGeom>
        </p:spPr>
      </p:pic>
      <p:grpSp>
        <p:nvGrpSpPr>
          <p:cNvPr id="23" name="组合 22"/>
          <p:cNvGrpSpPr/>
          <p:nvPr/>
        </p:nvGrpSpPr>
        <p:grpSpPr>
          <a:xfrm>
            <a:off x="6531674" y="1844058"/>
            <a:ext cx="6128441" cy="1915610"/>
            <a:chOff x="6799680" y="2795161"/>
            <a:chExt cx="5546071" cy="1915610"/>
          </a:xfrm>
        </p:grpSpPr>
        <p:sp>
          <p:nvSpPr>
            <p:cNvPr id="25" name="矩形 24"/>
            <p:cNvSpPr/>
            <p:nvPr/>
          </p:nvSpPr>
          <p:spPr>
            <a:xfrm>
              <a:off x="6820971" y="3274338"/>
              <a:ext cx="5524780" cy="1436433"/>
            </a:xfrm>
            <a:prstGeom prst="rect">
              <a:avLst/>
            </a:prstGeom>
            <a:solidFill>
              <a:schemeClr val="bg1"/>
            </a:solidFill>
            <a:ln w="28575">
              <a:solidFill>
                <a:srgbClr val="02C258"/>
              </a:solidFill>
              <a:prstDash val="lgDash"/>
            </a:ln>
          </p:spPr>
          <p:txBody>
            <a:bodyPr wrap="square" tIns="180000" bIns="216000">
              <a:spAutoFit/>
            </a:bodyPr>
            <a:lstStyle/>
            <a:p>
              <a:pPr marL="97155" algn="l" defTabSz="584200">
                <a:lnSpc>
                  <a:spcPct val="150000"/>
                </a:lnSpc>
                <a:spcBef>
                  <a:spcPts val="1800"/>
                </a:spcBef>
              </a:pPr>
              <a:r>
                <a:rPr lang="en-US" altLang="zh-CN" sz="2400" b="1" dirty="0">
                  <a:solidFill>
                    <a:schemeClr val="tx1"/>
                  </a:solidFill>
                  <a:latin typeface="Century Gothic" panose="020B0502020202020204" pitchFamily="34" charset="0"/>
                  <a:cs typeface="Calibri" panose="020F0502020204030204" pitchFamily="34" charset="0"/>
                </a:rPr>
                <a:t>Why was Kipper glad they hadn't brought the bottle back with them?</a:t>
              </a:r>
            </a:p>
          </p:txBody>
        </p:sp>
        <p:sp>
          <p:nvSpPr>
            <p:cNvPr id="27" name="矩形: 圆角 21"/>
            <p:cNvSpPr/>
            <p:nvPr/>
          </p:nvSpPr>
          <p:spPr>
            <a:xfrm>
              <a:off x="6799680" y="2795161"/>
              <a:ext cx="2916236"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grpSp>
        <p:nvGrpSpPr>
          <p:cNvPr id="19" name="组合 18"/>
          <p:cNvGrpSpPr/>
          <p:nvPr/>
        </p:nvGrpSpPr>
        <p:grpSpPr>
          <a:xfrm>
            <a:off x="6531674" y="4424290"/>
            <a:ext cx="6128441" cy="2271657"/>
            <a:chOff x="991039" y="4488293"/>
            <a:chExt cx="5577214" cy="2271658"/>
          </a:xfrm>
        </p:grpSpPr>
        <p:sp>
          <p:nvSpPr>
            <p:cNvPr id="28" name="矩形 27"/>
            <p:cNvSpPr/>
            <p:nvPr/>
          </p:nvSpPr>
          <p:spPr>
            <a:xfrm>
              <a:off x="1025411" y="5005624"/>
              <a:ext cx="5542842" cy="1754327"/>
            </a:xfrm>
            <a:prstGeom prst="rect">
              <a:avLst/>
            </a:prstGeom>
            <a:solidFill>
              <a:schemeClr val="bg1"/>
            </a:solidFill>
            <a:ln w="28575">
              <a:solidFill>
                <a:srgbClr val="0083D1"/>
              </a:solidFill>
              <a:prstDash val="lgDash"/>
            </a:ln>
          </p:spPr>
          <p:txBody>
            <a:bodyPr wrap="square" anchor="b">
              <a:spAutoFit/>
            </a:bodyPr>
            <a:lstStyle/>
            <a:p>
              <a:pPr algn="l" defTabSz="584200">
                <a:lnSpc>
                  <a:spcPct val="150000"/>
                </a:lnSpc>
              </a:pPr>
              <a:r>
                <a:rPr lang="en-US" altLang="zh-CN" sz="2400" b="1" dirty="0">
                  <a:latin typeface="Century Gothic" panose="020B0502020202020204" pitchFamily="34" charset="0"/>
                  <a:cs typeface="Calibri" panose="020F0502020204030204" pitchFamily="34" charset="0"/>
                </a:rPr>
                <a:t>If you found a genie, what would you do? If it was a good genie, what would you wish for?</a:t>
              </a:r>
            </a:p>
          </p:txBody>
        </p:sp>
        <p:sp>
          <p:nvSpPr>
            <p:cNvPr id="29" name="矩形: 圆角 25"/>
            <p:cNvSpPr/>
            <p:nvPr/>
          </p:nvSpPr>
          <p:spPr>
            <a:xfrm>
              <a:off x="991039" y="4488293"/>
              <a:ext cx="2718683" cy="590233"/>
            </a:xfrm>
            <a:prstGeom prst="roundRect">
              <a:avLst/>
            </a:prstGeom>
            <a:solidFill>
              <a:srgbClr val="0083D1"/>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Connections</a:t>
              </a:r>
            </a:p>
          </p:txBody>
        </p:sp>
      </p:gr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9343" y="1643710"/>
            <a:ext cx="3644980" cy="3301381"/>
          </a:xfrm>
          <a:prstGeom prst="rect">
            <a:avLst/>
          </a:prstGeom>
        </p:spPr>
      </p:pic>
      <p:grpSp>
        <p:nvGrpSpPr>
          <p:cNvPr id="30" name="组合 29"/>
          <p:cNvGrpSpPr/>
          <p:nvPr/>
        </p:nvGrpSpPr>
        <p:grpSpPr>
          <a:xfrm>
            <a:off x="12749944" y="7291955"/>
            <a:ext cx="718618" cy="261610"/>
            <a:chOff x="11281488" y="6580811"/>
            <a:chExt cx="718618" cy="261610"/>
          </a:xfrm>
        </p:grpSpPr>
        <p:sp>
          <p:nvSpPr>
            <p:cNvPr id="31" name="流程图: 终止 30"/>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21/33</a:t>
              </a:r>
              <a:endParaRPr lang="zh-CN" altLang="en-US" sz="1100" b="1" dirty="0">
                <a:latin typeface="Century Gothic" panose="020B0502020202020204" pitchFamily="34" charset="0"/>
              </a:endParaRPr>
            </a:p>
          </p:txBody>
        </p:sp>
      </p:grpSp>
      <p:sp>
        <p:nvSpPr>
          <p:cNvPr id="33" name="矩形 32"/>
          <p:cNvSpPr/>
          <p:nvPr/>
        </p:nvSpPr>
        <p:spPr>
          <a:xfrm>
            <a:off x="9002681" y="0"/>
            <a:ext cx="4536861" cy="1161069"/>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Utilize the reading strategies and skills to assist in reading comprehension.</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Ss take turns discussing the comprehension questions and encourage them to support their answers with details.</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Ss discuss the questions in the connections section.</a:t>
            </a:r>
          </a:p>
        </p:txBody>
      </p:sp>
      <p:pic>
        <p:nvPicPr>
          <p:cNvPr id="34" name="图片 33" descr="图片包含 游戏机, 标志, 钟表, 画&#10;&#10;描述已自动生成"/>
          <p:cNvPicPr>
            <a:picLocks noChangeAspect="1"/>
          </p:cNvPicPr>
          <p:nvPr/>
        </p:nvPicPr>
        <p:blipFill>
          <a:blip r:embed="rId7"/>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98641718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3" grpId="0" animBg="1"/>
      <p:bldP spid="3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110932" y="0"/>
            <a:ext cx="3582309" cy="964367"/>
            <a:chOff x="11381362" y="-144187"/>
            <a:chExt cx="2256803" cy="964367"/>
          </a:xfrm>
        </p:grpSpPr>
        <p:pic>
          <p:nvPicPr>
            <p:cNvPr id="3" name="图片 2">
              <a:extLst>
                <a:ext uri="{FF2B5EF4-FFF2-40B4-BE49-F238E27FC236}">
                  <a16:creationId xmlns:a16="http://schemas.microsoft.com/office/drawing/2014/main" id="{62A7F468-91F1-7743-B244-69A10CCEF6FD}"/>
                </a:ext>
              </a:extLst>
            </p:cNvPr>
            <p:cNvPicPr>
              <a:picLocks noChangeAspect="1"/>
            </p:cNvPicPr>
            <p:nvPr/>
          </p:nvPicPr>
          <p:blipFill>
            <a:blip r:embed="rId2" cstate="print"/>
            <a:stretch>
              <a:fillRect/>
            </a:stretch>
          </p:blipFill>
          <p:spPr>
            <a:xfrm>
              <a:off x="11381362" y="-138057"/>
              <a:ext cx="2167950" cy="889186"/>
            </a:xfrm>
            <a:prstGeom prst="rect">
              <a:avLst/>
            </a:prstGeom>
          </p:spPr>
        </p:pic>
        <p:sp>
          <p:nvSpPr>
            <p:cNvPr id="4" name="文本框 39">
              <a:extLst>
                <a:ext uri="{FF2B5EF4-FFF2-40B4-BE49-F238E27FC236}">
                  <a16:creationId xmlns:a16="http://schemas.microsoft.com/office/drawing/2014/main" id="{3CD32240-6825-FB45-9097-77E5813F59C1}"/>
                </a:ext>
              </a:extLst>
            </p:cNvPr>
            <p:cNvSpPr txBox="1"/>
            <p:nvPr/>
          </p:nvSpPr>
          <p:spPr>
            <a:xfrm>
              <a:off x="11470215" y="-144187"/>
              <a:ext cx="216795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Reading Strategy</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5" name="组合 4"/>
          <p:cNvGrpSpPr/>
          <p:nvPr/>
        </p:nvGrpSpPr>
        <p:grpSpPr>
          <a:xfrm>
            <a:off x="-23743" y="7294388"/>
            <a:ext cx="943722" cy="294424"/>
            <a:chOff x="-36290" y="6501016"/>
            <a:chExt cx="943722" cy="294424"/>
          </a:xfrm>
        </p:grpSpPr>
        <p:pic>
          <p:nvPicPr>
            <p:cNvPr id="6" name="图片 5">
              <a:extLst>
                <a:ext uri="{FF2B5EF4-FFF2-40B4-BE49-F238E27FC236}">
                  <a16:creationId xmlns:a16="http://schemas.microsoft.com/office/drawing/2014/main" id="{AD5EA7F3-ABAB-2E48-AE5C-40EA9ED125BF}"/>
                </a:ext>
              </a:extLst>
            </p:cNvPr>
            <p:cNvPicPr>
              <a:picLocks noChangeAspect="1"/>
            </p:cNvPicPr>
            <p:nvPr/>
          </p:nvPicPr>
          <p:blipFill>
            <a:blip r:embed="rId3" cstate="print"/>
            <a:stretch>
              <a:fillRect/>
            </a:stretch>
          </p:blipFill>
          <p:spPr>
            <a:xfrm>
              <a:off x="157988" y="6501016"/>
              <a:ext cx="749444" cy="294424"/>
            </a:xfrm>
            <a:prstGeom prst="rect">
              <a:avLst/>
            </a:prstGeom>
            <a:noFill/>
          </p:spPr>
        </p:pic>
        <p:sp>
          <p:nvSpPr>
            <p:cNvPr id="7" name="文本框 43">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3:00</a:t>
              </a:r>
              <a:endParaRPr lang="zh-CN" altLang="en-US" sz="1100" b="1" dirty="0">
                <a:latin typeface="Century Gothic" panose="020B0502020202020204" pitchFamily="34" charset="0"/>
              </a:endParaRPr>
            </a:p>
          </p:txBody>
        </p:sp>
      </p:grpSp>
      <p:pic>
        <p:nvPicPr>
          <p:cNvPr id="11" name="图片 10">
            <a:extLst>
              <a:ext uri="{FF2B5EF4-FFF2-40B4-BE49-F238E27FC236}">
                <a16:creationId xmlns:a16="http://schemas.microsoft.com/office/drawing/2014/main" id="{7E364497-A8E8-4DFC-B579-22A9712B01E0}"/>
              </a:ext>
            </a:extLst>
          </p:cNvPr>
          <p:cNvPicPr>
            <a:picLocks noChangeAspect="1"/>
          </p:cNvPicPr>
          <p:nvPr/>
        </p:nvPicPr>
        <p:blipFill>
          <a:blip r:embed="rId4" cstate="print"/>
          <a:stretch>
            <a:fillRect/>
          </a:stretch>
        </p:blipFill>
        <p:spPr>
          <a:xfrm>
            <a:off x="18155" y="6502127"/>
            <a:ext cx="1743607" cy="749873"/>
          </a:xfrm>
          <a:prstGeom prst="rect">
            <a:avLst/>
          </a:prstGeom>
        </p:spPr>
      </p:pic>
      <p:sp>
        <p:nvSpPr>
          <p:cNvPr id="12" name="文本框 11">
            <a:extLst>
              <a:ext uri="{FF2B5EF4-FFF2-40B4-BE49-F238E27FC236}">
                <a16:creationId xmlns:a16="http://schemas.microsoft.com/office/drawing/2014/main" id="{66438B06-F6AE-4CC7-B7AD-0910156A96E3}"/>
              </a:ext>
            </a:extLst>
          </p:cNvPr>
          <p:cNvSpPr txBox="1"/>
          <p:nvPr/>
        </p:nvSpPr>
        <p:spPr>
          <a:xfrm>
            <a:off x="1399113" y="567021"/>
            <a:ext cx="1014670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3600" b="1" dirty="0">
                <a:solidFill>
                  <a:schemeClr val="accent1"/>
                </a:solidFill>
                <a:latin typeface="Century Gothic" panose="020B0502020202020204" pitchFamily="34" charset="0"/>
              </a:rPr>
              <a:t>Analyze a Story </a:t>
            </a:r>
          </a:p>
        </p:txBody>
      </p:sp>
      <p:sp>
        <p:nvSpPr>
          <p:cNvPr id="13" name="文本框 12"/>
          <p:cNvSpPr txBox="1"/>
          <p:nvPr/>
        </p:nvSpPr>
        <p:spPr>
          <a:xfrm>
            <a:off x="1538358" y="1473312"/>
            <a:ext cx="11015217"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defTabSz="584200">
              <a:buFont typeface="+mj-lt"/>
              <a:buAutoNum type="arabicPeriod"/>
            </a:pPr>
            <a:r>
              <a:rPr lang="en-US" altLang="zh-CN" sz="2400" b="1" dirty="0"/>
              <a:t>Read </a:t>
            </a:r>
            <a:r>
              <a:rPr lang="en-US" altLang="zh-CN" sz="2400" b="1" i="1" dirty="0"/>
              <a:t>Save Floppy! </a:t>
            </a:r>
            <a:r>
              <a:rPr lang="en-US" altLang="zh-CN" sz="2400" b="1" dirty="0"/>
              <a:t>(pages 16-32) and identify the settings, characters, and plot.</a:t>
            </a:r>
          </a:p>
          <a:p>
            <a:pPr marL="457200" indent="-457200" algn="l" defTabSz="584200">
              <a:buFont typeface="+mj-lt"/>
              <a:buAutoNum type="arabicPeriod"/>
            </a:pPr>
            <a:r>
              <a:rPr lang="en-US" altLang="zh-CN" sz="2400" b="1" dirty="0"/>
              <a:t>Look through </a:t>
            </a:r>
            <a:r>
              <a:rPr lang="en-US" altLang="zh-CN" sz="2400" b="1" i="1" dirty="0"/>
              <a:t>The Evil Genie </a:t>
            </a:r>
            <a:r>
              <a:rPr lang="en-US" altLang="zh-CN" sz="2400" b="1" dirty="0"/>
              <a:t>and its sequel </a:t>
            </a:r>
            <a:r>
              <a:rPr lang="en-US" altLang="zh-CN" sz="2400" b="1" i="1" dirty="0"/>
              <a:t>Save Floppy!</a:t>
            </a:r>
            <a:r>
              <a:rPr lang="en-US" altLang="zh-CN" sz="2400" b="1" dirty="0"/>
              <a:t> and analyze how the settings changed and how the main characters and the plot developed throughout the two stories. </a:t>
            </a:r>
          </a:p>
        </p:txBody>
      </p:sp>
      <p:graphicFrame>
        <p:nvGraphicFramePr>
          <p:cNvPr id="18" name="图示 17"/>
          <p:cNvGraphicFramePr/>
          <p:nvPr>
            <p:extLst>
              <p:ext uri="{D42A27DB-BD31-4B8C-83A1-F6EECF244321}">
                <p14:modId xmlns:p14="http://schemas.microsoft.com/office/powerpoint/2010/main" val="2644504049"/>
              </p:ext>
            </p:extLst>
          </p:nvPr>
        </p:nvGraphicFramePr>
        <p:xfrm>
          <a:off x="1538358" y="3696644"/>
          <a:ext cx="4839063" cy="28658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9" name="图示 18"/>
          <p:cNvGraphicFramePr/>
          <p:nvPr>
            <p:extLst>
              <p:ext uri="{D42A27DB-BD31-4B8C-83A1-F6EECF244321}">
                <p14:modId xmlns:p14="http://schemas.microsoft.com/office/powerpoint/2010/main" val="3723486630"/>
              </p:ext>
            </p:extLst>
          </p:nvPr>
        </p:nvGraphicFramePr>
        <p:xfrm>
          <a:off x="6772994" y="3611031"/>
          <a:ext cx="5616812" cy="30370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6" name="组合 15"/>
          <p:cNvGrpSpPr/>
          <p:nvPr/>
        </p:nvGrpSpPr>
        <p:grpSpPr>
          <a:xfrm>
            <a:off x="12749944" y="7291955"/>
            <a:ext cx="718618" cy="261610"/>
            <a:chOff x="11281488" y="6580811"/>
            <a:chExt cx="718618" cy="261610"/>
          </a:xfrm>
        </p:grpSpPr>
        <p:sp>
          <p:nvSpPr>
            <p:cNvPr id="17" name="流程图: 终止 16"/>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22/33</a:t>
              </a:r>
              <a:endParaRPr lang="zh-CN" altLang="en-US" sz="1100" b="1" dirty="0">
                <a:latin typeface="Century Gothic" panose="020B0502020202020204" pitchFamily="34" charset="0"/>
              </a:endParaRPr>
            </a:p>
          </p:txBody>
        </p:sp>
      </p:grpSp>
      <p:sp>
        <p:nvSpPr>
          <p:cNvPr id="21" name="矩形 20"/>
          <p:cNvSpPr/>
          <p:nvPr/>
        </p:nvSpPr>
        <p:spPr>
          <a:xfrm>
            <a:off x="9002681" y="0"/>
            <a:ext cx="4536861" cy="653238"/>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Teach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how to analyze a story and explain the three elements of a story.</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Teach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how to analyze a story.</a:t>
            </a:r>
          </a:p>
        </p:txBody>
      </p:sp>
      <p:pic>
        <p:nvPicPr>
          <p:cNvPr id="22" name="图片 21" descr="图片包含 游戏机, 标志, 钟表, 画&#10;&#10;描述已自动生成"/>
          <p:cNvPicPr>
            <a:picLocks noChangeAspect="1"/>
          </p:cNvPicPr>
          <p:nvPr/>
        </p:nvPicPr>
        <p:blipFill>
          <a:blip r:embed="rId15"/>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2818966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ou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p:bldGraphic spid="18" grpId="0">
        <p:bldAsOne/>
      </p:bldGraphic>
      <p:bldGraphic spid="19" grpId="0">
        <p:bldAsOne/>
      </p:bldGraphic>
      <p:bldP spid="21" grpId="0" animBg="1"/>
      <p:bldP spid="2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995" y="0"/>
            <a:ext cx="13547136" cy="7621588"/>
          </a:xfrm>
          <a:prstGeom prst="rect">
            <a:avLst/>
          </a:prstGeom>
          <a:solidFill>
            <a:schemeClr val="accent2">
              <a:alpha val="76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graphicFrame>
        <p:nvGraphicFramePr>
          <p:cNvPr id="3" name="图示 2"/>
          <p:cNvGraphicFramePr/>
          <p:nvPr>
            <p:extLst>
              <p:ext uri="{D42A27DB-BD31-4B8C-83A1-F6EECF244321}">
                <p14:modId xmlns:p14="http://schemas.microsoft.com/office/powerpoint/2010/main" val="215296617"/>
              </p:ext>
            </p:extLst>
          </p:nvPr>
        </p:nvGraphicFramePr>
        <p:xfrm>
          <a:off x="274006" y="1933009"/>
          <a:ext cx="12115800" cy="48988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p:cNvSpPr/>
          <p:nvPr/>
        </p:nvSpPr>
        <p:spPr>
          <a:xfrm>
            <a:off x="1743075" y="2591434"/>
            <a:ext cx="2905448" cy="1200329"/>
          </a:xfrm>
          <a:prstGeom prst="rect">
            <a:avLst/>
          </a:prstGeom>
        </p:spPr>
        <p:txBody>
          <a:bodyPr wrap="square">
            <a:spAutoFit/>
          </a:bodyPr>
          <a:lstStyle/>
          <a:p>
            <a:pPr lvl="0"/>
            <a:r>
              <a:rPr lang="en-US" altLang="zh-CN" sz="2400" b="1" dirty="0">
                <a:solidFill>
                  <a:srgbClr val="00882B"/>
                </a:solidFill>
              </a:rPr>
              <a:t>on the mountain</a:t>
            </a:r>
          </a:p>
          <a:p>
            <a:pPr lvl="0"/>
            <a:r>
              <a:rPr lang="en-US" altLang="zh-CN" sz="2400" b="1" dirty="0">
                <a:solidFill>
                  <a:srgbClr val="00882B"/>
                </a:solidFill>
              </a:rPr>
              <a:t>on the beach</a:t>
            </a:r>
          </a:p>
          <a:p>
            <a:pPr lvl="0"/>
            <a:r>
              <a:rPr lang="en-US" altLang="zh-CN" sz="2400" b="1" dirty="0">
                <a:solidFill>
                  <a:srgbClr val="00882B"/>
                </a:solidFill>
              </a:rPr>
              <a:t>in Biff’s home</a:t>
            </a:r>
          </a:p>
        </p:txBody>
      </p:sp>
      <p:sp>
        <p:nvSpPr>
          <p:cNvPr id="5" name="矩形 4"/>
          <p:cNvSpPr/>
          <p:nvPr/>
        </p:nvSpPr>
        <p:spPr>
          <a:xfrm>
            <a:off x="1760996" y="5143920"/>
            <a:ext cx="2887527" cy="1569660"/>
          </a:xfrm>
          <a:prstGeom prst="rect">
            <a:avLst/>
          </a:prstGeom>
        </p:spPr>
        <p:txBody>
          <a:bodyPr wrap="square">
            <a:spAutoFit/>
          </a:bodyPr>
          <a:lstStyle/>
          <a:p>
            <a:pPr lvl="0"/>
            <a:r>
              <a:rPr lang="en-US" altLang="zh-CN" sz="2400" b="1" dirty="0">
                <a:solidFill>
                  <a:srgbClr val="00882B"/>
                </a:solidFill>
              </a:rPr>
              <a:t>Biff, Chip, the big bird, Floppy, </a:t>
            </a:r>
            <a:r>
              <a:rPr lang="en-US" altLang="zh-CN" sz="2400" b="1" dirty="0" err="1">
                <a:solidFill>
                  <a:srgbClr val="00882B"/>
                </a:solidFill>
              </a:rPr>
              <a:t>Kamar</a:t>
            </a:r>
            <a:r>
              <a:rPr lang="en-US" altLang="zh-CN" sz="2400" b="1" dirty="0">
                <a:solidFill>
                  <a:srgbClr val="00882B"/>
                </a:solidFill>
              </a:rPr>
              <a:t>, Hassan, the genie, Kipper</a:t>
            </a:r>
          </a:p>
        </p:txBody>
      </p:sp>
      <p:sp>
        <p:nvSpPr>
          <p:cNvPr id="6" name="矩形 5"/>
          <p:cNvSpPr/>
          <p:nvPr/>
        </p:nvSpPr>
        <p:spPr>
          <a:xfrm>
            <a:off x="7785912" y="2756439"/>
            <a:ext cx="4226593" cy="1569660"/>
          </a:xfrm>
          <a:prstGeom prst="rect">
            <a:avLst/>
          </a:prstGeom>
        </p:spPr>
        <p:txBody>
          <a:bodyPr wrap="square">
            <a:spAutoFit/>
          </a:bodyPr>
          <a:lstStyle/>
          <a:p>
            <a:pPr marL="342900" lvl="0" indent="-342900" algn="l">
              <a:buFont typeface="Arial" panose="020B0604020202020204" pitchFamily="34" charset="0"/>
              <a:buChar char="•"/>
            </a:pPr>
            <a:r>
              <a:rPr lang="en-US" altLang="zh-CN" sz="2400" b="1" dirty="0">
                <a:solidFill>
                  <a:srgbClr val="00882B"/>
                </a:solidFill>
              </a:rPr>
              <a:t>Biff, Chip, and </a:t>
            </a:r>
            <a:r>
              <a:rPr lang="en-US" altLang="zh-CN" sz="2400" b="1" dirty="0" err="1">
                <a:solidFill>
                  <a:srgbClr val="00882B"/>
                </a:solidFill>
              </a:rPr>
              <a:t>Kamar</a:t>
            </a:r>
            <a:r>
              <a:rPr lang="en-US" altLang="zh-CN" sz="2400" b="1" dirty="0">
                <a:solidFill>
                  <a:srgbClr val="00882B"/>
                </a:solidFill>
              </a:rPr>
              <a:t> saved Floppy.</a:t>
            </a:r>
          </a:p>
          <a:p>
            <a:pPr marL="342900" lvl="0" indent="-342900" algn="l">
              <a:buFont typeface="Arial" panose="020B0604020202020204" pitchFamily="34" charset="0"/>
              <a:buChar char="•"/>
            </a:pPr>
            <a:r>
              <a:rPr lang="en-US" altLang="zh-CN" sz="2400" b="1" dirty="0">
                <a:solidFill>
                  <a:srgbClr val="00882B"/>
                </a:solidFill>
              </a:rPr>
              <a:t>Chip opened the chest.</a:t>
            </a:r>
          </a:p>
          <a:p>
            <a:pPr marL="342900" lvl="0" indent="-342900" algn="l">
              <a:buFont typeface="Arial" panose="020B0604020202020204" pitchFamily="34" charset="0"/>
              <a:buChar char="•"/>
            </a:pPr>
            <a:r>
              <a:rPr lang="en-US" altLang="zh-CN" sz="2400" b="1" dirty="0">
                <a:solidFill>
                  <a:srgbClr val="00882B"/>
                </a:solidFill>
              </a:rPr>
              <a:t>The genie came.</a:t>
            </a:r>
          </a:p>
        </p:txBody>
      </p:sp>
      <p:sp>
        <p:nvSpPr>
          <p:cNvPr id="7" name="矩形 6"/>
          <p:cNvSpPr/>
          <p:nvPr/>
        </p:nvSpPr>
        <p:spPr>
          <a:xfrm>
            <a:off x="434090" y="676091"/>
            <a:ext cx="13100051" cy="523220"/>
          </a:xfrm>
          <a:prstGeom prst="rect">
            <a:avLst/>
          </a:prstGeom>
        </p:spPr>
        <p:txBody>
          <a:bodyPr wrap="square">
            <a:spAutoFit/>
          </a:bodyPr>
          <a:lstStyle/>
          <a:p>
            <a:pPr algn="l" defTabSz="584200"/>
            <a:r>
              <a:rPr lang="en-US" altLang="zh-CN" sz="2800" b="1" dirty="0">
                <a:solidFill>
                  <a:schemeClr val="bg1"/>
                </a:solidFill>
              </a:rPr>
              <a:t>Identify the settings, characters, and plot of </a:t>
            </a:r>
            <a:r>
              <a:rPr lang="en-US" altLang="zh-CN" sz="2800" b="1" i="1" dirty="0">
                <a:solidFill>
                  <a:schemeClr val="bg1"/>
                </a:solidFill>
              </a:rPr>
              <a:t>Save Floppy! </a:t>
            </a:r>
            <a:r>
              <a:rPr lang="en-US" altLang="zh-CN" sz="2800" b="1" dirty="0">
                <a:solidFill>
                  <a:schemeClr val="bg1"/>
                </a:solidFill>
              </a:rPr>
              <a:t>(pages 16-32).</a:t>
            </a:r>
          </a:p>
        </p:txBody>
      </p:sp>
      <p:sp>
        <p:nvSpPr>
          <p:cNvPr id="8" name="文本框 7"/>
          <p:cNvSpPr txBox="1"/>
          <p:nvPr/>
        </p:nvSpPr>
        <p:spPr>
          <a:xfrm>
            <a:off x="8639736" y="4914847"/>
            <a:ext cx="251894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kumimoji="0" lang="en-US" altLang="zh-CN" sz="2800" b="1" i="0" u="none" strike="noStrike" cap="none" spc="0" normalizeH="0" baseline="0" dirty="0">
                <a:ln>
                  <a:noFill/>
                </a:ln>
                <a:solidFill>
                  <a:srgbClr val="0083D1"/>
                </a:solidFill>
                <a:effectLst/>
                <a:uFillTx/>
                <a:sym typeface="Helvetica Light"/>
              </a:rPr>
              <a:t>It’s your turn.</a:t>
            </a:r>
            <a:endParaRPr kumimoji="0" lang="zh-CN" altLang="en-US" sz="2800" b="1" i="0" u="none" strike="noStrike" cap="none" spc="0" normalizeH="0" baseline="0" dirty="0">
              <a:ln>
                <a:noFill/>
              </a:ln>
              <a:solidFill>
                <a:srgbClr val="0083D1"/>
              </a:solidFill>
              <a:effectLst/>
              <a:uFillTx/>
              <a:sym typeface="Helvetica Light"/>
            </a:endParaRPr>
          </a:p>
        </p:txBody>
      </p:sp>
      <p:grpSp>
        <p:nvGrpSpPr>
          <p:cNvPr id="9" name="组合 8"/>
          <p:cNvGrpSpPr/>
          <p:nvPr/>
        </p:nvGrpSpPr>
        <p:grpSpPr>
          <a:xfrm>
            <a:off x="12749944" y="7291955"/>
            <a:ext cx="718618" cy="261610"/>
            <a:chOff x="11281488" y="6580811"/>
            <a:chExt cx="718618" cy="261610"/>
          </a:xfrm>
        </p:grpSpPr>
        <p:sp>
          <p:nvSpPr>
            <p:cNvPr id="10" name="流程图: 终止 9"/>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23/33</a:t>
              </a:r>
              <a:endParaRPr lang="zh-CN" altLang="en-US" sz="1100" b="1" dirty="0">
                <a:latin typeface="Century Gothic" panose="020B0502020202020204" pitchFamily="34" charset="0"/>
              </a:endParaRPr>
            </a:p>
          </p:txBody>
        </p:sp>
      </p:grpSp>
      <p:sp>
        <p:nvSpPr>
          <p:cNvPr id="12" name="矩形 11"/>
          <p:cNvSpPr/>
          <p:nvPr/>
        </p:nvSpPr>
        <p:spPr>
          <a:xfrm>
            <a:off x="9002681" y="0"/>
            <a:ext cx="4536861" cy="653238"/>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Teach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how to analyze a story and explain the three elements of a story.</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Teach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how to analyze a story.</a:t>
            </a:r>
          </a:p>
        </p:txBody>
      </p:sp>
      <p:pic>
        <p:nvPicPr>
          <p:cNvPr id="13" name="图片 12" descr="图片包含 游戏机, 标志, 钟表, 画&#10;&#10;描述已自动生成"/>
          <p:cNvPicPr>
            <a:picLocks noChangeAspect="1"/>
          </p:cNvPicPr>
          <p:nvPr/>
        </p:nvPicPr>
        <p:blipFill>
          <a:blip r:embed="rId7"/>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33274997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2" grpId="0" animBg="1"/>
      <p:bldGraphic spid="3" grpId="0">
        <p:bldAsOne/>
      </p:bldGraphic>
      <p:bldP spid="4" grpId="0"/>
      <p:bldP spid="5" grpId="0"/>
      <p:bldP spid="6" grpId="0"/>
      <p:bldP spid="8" grpId="0"/>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995" y="0"/>
            <a:ext cx="13547136" cy="7621588"/>
          </a:xfrm>
          <a:prstGeom prst="rect">
            <a:avLst/>
          </a:prstGeom>
          <a:solidFill>
            <a:schemeClr val="accent2">
              <a:alpha val="76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 name="矩形 2"/>
          <p:cNvSpPr/>
          <p:nvPr/>
        </p:nvSpPr>
        <p:spPr>
          <a:xfrm>
            <a:off x="3055800" y="611428"/>
            <a:ext cx="7782900" cy="553998"/>
          </a:xfrm>
          <a:prstGeom prst="rect">
            <a:avLst/>
          </a:prstGeom>
        </p:spPr>
        <p:txBody>
          <a:bodyPr wrap="none">
            <a:spAutoFit/>
          </a:bodyPr>
          <a:lstStyle/>
          <a:p>
            <a:pPr algn="l" defTabSz="584200"/>
            <a:r>
              <a:rPr lang="en-US" altLang="zh-CN" sz="3000" b="1" dirty="0">
                <a:solidFill>
                  <a:schemeClr val="bg1"/>
                </a:solidFill>
                <a:latin typeface="Century Gothic" panose="020B0502020202020204" pitchFamily="34" charset="0"/>
              </a:rPr>
              <a:t>Analyze the main characters in the story.</a:t>
            </a:r>
          </a:p>
        </p:txBody>
      </p:sp>
      <p:graphicFrame>
        <p:nvGraphicFramePr>
          <p:cNvPr id="4" name="表格 3"/>
          <p:cNvGraphicFramePr>
            <a:graphicFrameLocks noGrp="1"/>
          </p:cNvGraphicFramePr>
          <p:nvPr>
            <p:extLst>
              <p:ext uri="{D42A27DB-BD31-4B8C-83A1-F6EECF244321}">
                <p14:modId xmlns:p14="http://schemas.microsoft.com/office/powerpoint/2010/main" val="556767970"/>
              </p:ext>
            </p:extLst>
          </p:nvPr>
        </p:nvGraphicFramePr>
        <p:xfrm>
          <a:off x="1143000" y="1663591"/>
          <a:ext cx="11408229" cy="5025466"/>
        </p:xfrm>
        <a:graphic>
          <a:graphicData uri="http://schemas.openxmlformats.org/drawingml/2006/table">
            <a:tbl>
              <a:tblPr firstRow="1">
                <a:tableStyleId>{21E4AEA4-8DFA-4A89-87EB-49C32662AFE0}</a:tableStyleId>
              </a:tblPr>
              <a:tblGrid>
                <a:gridCol w="2553644">
                  <a:extLst>
                    <a:ext uri="{9D8B030D-6E8A-4147-A177-3AD203B41FA5}">
                      <a16:colId xmlns:a16="http://schemas.microsoft.com/office/drawing/2014/main" val="20000"/>
                    </a:ext>
                  </a:extLst>
                </a:gridCol>
                <a:gridCol w="5443727">
                  <a:extLst>
                    <a:ext uri="{9D8B030D-6E8A-4147-A177-3AD203B41FA5}">
                      <a16:colId xmlns:a16="http://schemas.microsoft.com/office/drawing/2014/main" val="20001"/>
                    </a:ext>
                  </a:extLst>
                </a:gridCol>
                <a:gridCol w="3410858">
                  <a:extLst>
                    <a:ext uri="{9D8B030D-6E8A-4147-A177-3AD203B41FA5}">
                      <a16:colId xmlns:a16="http://schemas.microsoft.com/office/drawing/2014/main" val="20002"/>
                    </a:ext>
                  </a:extLst>
                </a:gridCol>
              </a:tblGrid>
              <a:tr h="583315">
                <a:tc>
                  <a:txBody>
                    <a:bodyPr/>
                    <a:lstStyle/>
                    <a:p>
                      <a:r>
                        <a:rPr lang="en-US" altLang="zh-CN" sz="2800" dirty="0"/>
                        <a:t>Characters</a:t>
                      </a:r>
                      <a:endParaRPr lang="zh-CN" altLang="en-US" sz="2800" dirty="0"/>
                    </a:p>
                  </a:txBody>
                  <a:tcPr anchor="ctr"/>
                </a:tc>
                <a:tc>
                  <a:txBody>
                    <a:bodyPr/>
                    <a:lstStyle/>
                    <a:p>
                      <a:r>
                        <a:rPr lang="en-US" altLang="zh-CN" sz="2800" dirty="0"/>
                        <a:t>Characters’ Actions</a:t>
                      </a:r>
                      <a:endParaRPr lang="zh-CN" altLang="en-US" sz="2800" dirty="0"/>
                    </a:p>
                  </a:txBody>
                  <a:tcPr anchor="ctr"/>
                </a:tc>
                <a:tc>
                  <a:txBody>
                    <a:bodyPr/>
                    <a:lstStyle/>
                    <a:p>
                      <a:r>
                        <a:rPr lang="en-US" altLang="zh-CN" sz="2800" dirty="0"/>
                        <a:t>Characters’ traits</a:t>
                      </a:r>
                      <a:endParaRPr lang="zh-CN" altLang="en-US" sz="2800" dirty="0"/>
                    </a:p>
                  </a:txBody>
                  <a:tcPr anchor="ctr"/>
                </a:tc>
                <a:extLst>
                  <a:ext uri="{0D108BD9-81ED-4DB2-BD59-A6C34878D82A}">
                    <a16:rowId xmlns:a16="http://schemas.microsoft.com/office/drawing/2014/main" val="10000"/>
                  </a:ext>
                </a:extLst>
              </a:tr>
              <a:tr h="1324969">
                <a:tc>
                  <a:txBody>
                    <a:bodyPr/>
                    <a:lstStyle/>
                    <a:p>
                      <a:r>
                        <a:rPr lang="en-US" altLang="zh-CN" sz="2800" b="1" dirty="0"/>
                        <a:t>Biff</a:t>
                      </a:r>
                      <a:endParaRPr lang="zh-CN" altLang="en-US" sz="2800" b="1" dirty="0"/>
                    </a:p>
                  </a:txBody>
                  <a:tcPr anchor="ct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1"/>
                  </a:ext>
                </a:extLst>
              </a:tr>
              <a:tr h="1557338">
                <a:tc>
                  <a:txBody>
                    <a:bodyPr/>
                    <a:lstStyle/>
                    <a:p>
                      <a:pPr marL="0" marR="0" lvl="0" indent="0" algn="ctr" defTabSz="608396" rtl="0" eaLnBrk="1" fontAlgn="auto" latinLnBrk="0" hangingPunct="1">
                        <a:lnSpc>
                          <a:spcPct val="100000"/>
                        </a:lnSpc>
                        <a:spcBef>
                          <a:spcPts val="0"/>
                        </a:spcBef>
                        <a:spcAft>
                          <a:spcPts val="0"/>
                        </a:spcAft>
                        <a:buClrTx/>
                        <a:buSzTx/>
                        <a:buFontTx/>
                        <a:buNone/>
                        <a:tabLst/>
                        <a:defRPr/>
                      </a:pPr>
                      <a:r>
                        <a:rPr lang="en-US" altLang="zh-CN" sz="2800" b="1" dirty="0"/>
                        <a:t>Chip</a:t>
                      </a:r>
                      <a:endParaRPr lang="zh-CN" altLang="en-US" sz="2800" b="1" dirty="0"/>
                    </a:p>
                    <a:p>
                      <a:endParaRPr lang="zh-CN" altLang="en-US" sz="2800" b="1" dirty="0"/>
                    </a:p>
                  </a:txBody>
                  <a:tcPr anchor="ct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2"/>
                  </a:ext>
                </a:extLst>
              </a:tr>
              <a:tr h="1559844">
                <a:tc>
                  <a:txBody>
                    <a:bodyPr/>
                    <a:lstStyle/>
                    <a:p>
                      <a:r>
                        <a:rPr lang="en-US" altLang="zh-CN" sz="2800" b="1" dirty="0" err="1"/>
                        <a:t>Kamar</a:t>
                      </a:r>
                      <a:endParaRPr lang="zh-CN" altLang="en-US" sz="2800" b="1" dirty="0"/>
                    </a:p>
                  </a:txBody>
                  <a:tcPr anchor="ctr"/>
                </a:tc>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0003"/>
                  </a:ext>
                </a:extLst>
              </a:tr>
            </a:tbl>
          </a:graphicData>
        </a:graphic>
      </p:graphicFrame>
      <p:sp>
        <p:nvSpPr>
          <p:cNvPr id="5" name="文本框 4"/>
          <p:cNvSpPr txBox="1"/>
          <p:nvPr/>
        </p:nvSpPr>
        <p:spPr>
          <a:xfrm>
            <a:off x="9928874" y="2450685"/>
            <a:ext cx="227685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altLang="zh-CN" sz="2400" b="1" dirty="0">
                <a:solidFill>
                  <a:srgbClr val="00882B"/>
                </a:solidFill>
              </a:rPr>
              <a:t>careful</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altLang="zh-CN" sz="2400" b="1" i="0" u="none" strike="noStrike" cap="none" spc="0" normalizeH="0" baseline="0" dirty="0">
                <a:ln>
                  <a:noFill/>
                </a:ln>
                <a:solidFill>
                  <a:srgbClr val="00882B"/>
                </a:solidFill>
                <a:effectLst/>
                <a:uFillTx/>
                <a:sym typeface="Helvetica Light"/>
              </a:rPr>
              <a:t>helpful</a:t>
            </a:r>
          </a:p>
        </p:txBody>
      </p:sp>
      <p:sp>
        <p:nvSpPr>
          <p:cNvPr id="6" name="文本框 5"/>
          <p:cNvSpPr txBox="1"/>
          <p:nvPr/>
        </p:nvSpPr>
        <p:spPr>
          <a:xfrm>
            <a:off x="4847748" y="5628485"/>
            <a:ext cx="251894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kumimoji="0" lang="en-US" altLang="zh-CN" sz="2800" b="1" i="0" u="none" strike="noStrike" cap="none" spc="0" normalizeH="0" baseline="0" dirty="0">
                <a:ln>
                  <a:noFill/>
                </a:ln>
                <a:solidFill>
                  <a:srgbClr val="0083D1"/>
                </a:solidFill>
                <a:effectLst/>
                <a:uFillTx/>
                <a:sym typeface="Helvetica Light"/>
              </a:rPr>
              <a:t>It’s your turn.</a:t>
            </a:r>
            <a:endParaRPr kumimoji="0" lang="zh-CN" altLang="en-US" sz="2800" b="1" i="0" u="none" strike="noStrike" cap="none" spc="0" normalizeH="0" baseline="0" dirty="0">
              <a:ln>
                <a:noFill/>
              </a:ln>
              <a:solidFill>
                <a:srgbClr val="0083D1"/>
              </a:solidFill>
              <a:effectLst/>
              <a:uFillTx/>
              <a:sym typeface="Helvetica Light"/>
            </a:endParaRPr>
          </a:p>
        </p:txBody>
      </p:sp>
      <p:sp>
        <p:nvSpPr>
          <p:cNvPr id="7" name="文本框 6"/>
          <p:cNvSpPr txBox="1"/>
          <p:nvPr/>
        </p:nvSpPr>
        <p:spPr>
          <a:xfrm>
            <a:off x="9807828" y="5628485"/>
            <a:ext cx="251894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kumimoji="0" lang="en-US" altLang="zh-CN" sz="2800" b="1" i="0" u="none" strike="noStrike" cap="none" spc="0" normalizeH="0" baseline="0" dirty="0">
                <a:ln>
                  <a:noFill/>
                </a:ln>
                <a:solidFill>
                  <a:srgbClr val="0083D1"/>
                </a:solidFill>
                <a:effectLst/>
                <a:uFillTx/>
                <a:sym typeface="Helvetica Light"/>
              </a:rPr>
              <a:t>It’s your turn.</a:t>
            </a:r>
            <a:endParaRPr kumimoji="0" lang="zh-CN" altLang="en-US" sz="2800" b="1" i="0" u="none" strike="noStrike" cap="none" spc="0" normalizeH="0" baseline="0" dirty="0">
              <a:ln>
                <a:noFill/>
              </a:ln>
              <a:solidFill>
                <a:srgbClr val="0083D1"/>
              </a:solidFill>
              <a:effectLst/>
              <a:uFillTx/>
              <a:sym typeface="Helvetica Light"/>
            </a:endParaRPr>
          </a:p>
        </p:txBody>
      </p:sp>
      <p:sp>
        <p:nvSpPr>
          <p:cNvPr id="8" name="文本框 7"/>
          <p:cNvSpPr txBox="1"/>
          <p:nvPr/>
        </p:nvSpPr>
        <p:spPr>
          <a:xfrm>
            <a:off x="3927691" y="2536996"/>
            <a:ext cx="42447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altLang="zh-CN" sz="2400" b="1" dirty="0">
                <a:solidFill>
                  <a:srgbClr val="00882B"/>
                </a:solidFill>
              </a:rPr>
              <a:t>found Floppy</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altLang="zh-CN" sz="2400" b="1" dirty="0">
                <a:solidFill>
                  <a:srgbClr val="00882B"/>
                </a:solidFill>
              </a:rPr>
              <a:t>lend Chip the magic key</a:t>
            </a:r>
          </a:p>
        </p:txBody>
      </p:sp>
      <p:sp>
        <p:nvSpPr>
          <p:cNvPr id="9" name="文本框 8"/>
          <p:cNvSpPr txBox="1"/>
          <p:nvPr/>
        </p:nvSpPr>
        <p:spPr>
          <a:xfrm>
            <a:off x="3927691" y="3785818"/>
            <a:ext cx="435905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altLang="zh-CN" sz="2400" b="1" dirty="0">
                <a:solidFill>
                  <a:srgbClr val="00882B"/>
                </a:solidFill>
              </a:rPr>
              <a:t>opened the chest</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altLang="zh-CN" sz="2400" b="1" dirty="0">
                <a:solidFill>
                  <a:srgbClr val="00882B"/>
                </a:solidFill>
              </a:rPr>
              <a:t>tricked the genie to get into the bottle</a:t>
            </a:r>
          </a:p>
        </p:txBody>
      </p:sp>
      <p:sp>
        <p:nvSpPr>
          <p:cNvPr id="10" name="文本框 9"/>
          <p:cNvSpPr txBox="1"/>
          <p:nvPr/>
        </p:nvSpPr>
        <p:spPr>
          <a:xfrm>
            <a:off x="9928873" y="3970484"/>
            <a:ext cx="227685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altLang="zh-CN" sz="2400" b="1" dirty="0">
                <a:solidFill>
                  <a:srgbClr val="00882B"/>
                </a:solidFill>
              </a:rPr>
              <a:t>clever</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altLang="zh-CN" sz="2400" b="1" i="0" u="none" strike="noStrike" cap="none" spc="0" normalizeH="0" baseline="0" dirty="0">
                <a:ln>
                  <a:noFill/>
                </a:ln>
                <a:solidFill>
                  <a:srgbClr val="00882B"/>
                </a:solidFill>
                <a:effectLst/>
                <a:uFillTx/>
                <a:sym typeface="Helvetica Light"/>
              </a:rPr>
              <a:t>brave</a:t>
            </a:r>
            <a:endParaRPr kumimoji="0" lang="zh-CN" altLang="en-US" sz="2400" b="1" i="0" u="none" strike="noStrike" cap="none" spc="0" normalizeH="0" baseline="0" dirty="0">
              <a:ln>
                <a:noFill/>
              </a:ln>
              <a:solidFill>
                <a:srgbClr val="00882B"/>
              </a:solidFill>
              <a:effectLst/>
              <a:uFillTx/>
              <a:sym typeface="Helvetica Light"/>
            </a:endParaRPr>
          </a:p>
        </p:txBody>
      </p:sp>
      <p:grpSp>
        <p:nvGrpSpPr>
          <p:cNvPr id="11" name="组合 10"/>
          <p:cNvGrpSpPr/>
          <p:nvPr/>
        </p:nvGrpSpPr>
        <p:grpSpPr>
          <a:xfrm>
            <a:off x="12749944" y="7291955"/>
            <a:ext cx="718618" cy="261610"/>
            <a:chOff x="11281488" y="6580811"/>
            <a:chExt cx="718618" cy="261610"/>
          </a:xfrm>
        </p:grpSpPr>
        <p:sp>
          <p:nvSpPr>
            <p:cNvPr id="12" name="流程图: 终止 11"/>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24/33</a:t>
              </a:r>
              <a:endParaRPr lang="zh-CN" altLang="en-US" sz="1100" b="1" dirty="0">
                <a:latin typeface="Century Gothic" panose="020B0502020202020204" pitchFamily="34" charset="0"/>
              </a:endParaRPr>
            </a:p>
          </p:txBody>
        </p:sp>
      </p:grpSp>
      <p:sp>
        <p:nvSpPr>
          <p:cNvPr id="14" name="矩形 13"/>
          <p:cNvSpPr/>
          <p:nvPr/>
        </p:nvSpPr>
        <p:spPr>
          <a:xfrm>
            <a:off x="9002681" y="0"/>
            <a:ext cx="4536861" cy="653238"/>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Teach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how to analyze a story and explain the three elements of a story.</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Teach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how to analyze the main characters in the story.</a:t>
            </a:r>
          </a:p>
        </p:txBody>
      </p:sp>
      <p:pic>
        <p:nvPicPr>
          <p:cNvPr id="15" name="图片 14" descr="图片包含 游戏机, 标志, 钟表, 画&#10;&#10;描述已自动生成"/>
          <p:cNvPicPr>
            <a:picLocks noChangeAspect="1"/>
          </p:cNvPicPr>
          <p:nvPr/>
        </p:nvPicPr>
        <p:blipFill>
          <a:blip r:embed="rId2"/>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28824221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grpId="1" nodeType="click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5" grpId="0"/>
      <p:bldP spid="6" grpId="0"/>
      <p:bldP spid="7" grpId="0"/>
      <p:bldP spid="8" grpId="0"/>
      <p:bldP spid="9" grpId="0"/>
      <p:bldP spid="10" grpId="0"/>
      <p:bldP spid="14" grpId="0" animBg="1"/>
      <p:bldP spid="1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extLst>
              <p:ext uri="{D42A27DB-BD31-4B8C-83A1-F6EECF244321}">
                <p14:modId xmlns:p14="http://schemas.microsoft.com/office/powerpoint/2010/main" val="3248823457"/>
              </p:ext>
            </p:extLst>
          </p:nvPr>
        </p:nvGraphicFramePr>
        <p:xfrm>
          <a:off x="828419" y="1281619"/>
          <a:ext cx="12517527" cy="5976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矩形 2"/>
          <p:cNvSpPr/>
          <p:nvPr/>
        </p:nvSpPr>
        <p:spPr>
          <a:xfrm>
            <a:off x="1768476" y="461099"/>
            <a:ext cx="10211196" cy="892552"/>
          </a:xfrm>
          <a:prstGeom prst="rect">
            <a:avLst/>
          </a:prstGeom>
        </p:spPr>
        <p:txBody>
          <a:bodyPr wrap="square">
            <a:spAutoFit/>
          </a:bodyPr>
          <a:lstStyle/>
          <a:p>
            <a:pPr algn="l" defTabSz="584200"/>
            <a:r>
              <a:rPr lang="en-US" altLang="zh-CN" sz="2600" b="1" dirty="0"/>
              <a:t>Analyze how the settings changed and how the main characters and the plot developed throughout the two stories. </a:t>
            </a:r>
          </a:p>
        </p:txBody>
      </p:sp>
      <p:sp>
        <p:nvSpPr>
          <p:cNvPr id="8" name="文本框 7"/>
          <p:cNvSpPr txBox="1"/>
          <p:nvPr/>
        </p:nvSpPr>
        <p:spPr>
          <a:xfrm>
            <a:off x="1153077" y="2570734"/>
            <a:ext cx="282495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accent2">
                    <a:lumMod val="50000"/>
                  </a:schemeClr>
                </a:solidFill>
              </a:rPr>
              <a:t>in Biff’s home</a:t>
            </a:r>
          </a:p>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accent2">
                    <a:lumMod val="50000"/>
                  </a:schemeClr>
                </a:solidFill>
              </a:rPr>
              <a:t>on the tiny island</a:t>
            </a:r>
          </a:p>
          <a:p>
            <a:pPr defTabSz="584200"/>
            <a:r>
              <a:rPr lang="en-US" altLang="zh-CN" sz="2400" b="1" dirty="0">
                <a:solidFill>
                  <a:schemeClr val="accent2">
                    <a:lumMod val="50000"/>
                  </a:schemeClr>
                </a:solidFill>
              </a:rPr>
              <a:t>on the sea</a:t>
            </a:r>
          </a:p>
        </p:txBody>
      </p:sp>
      <p:sp>
        <p:nvSpPr>
          <p:cNvPr id="9" name="文本框 8"/>
          <p:cNvSpPr txBox="1"/>
          <p:nvPr/>
        </p:nvSpPr>
        <p:spPr>
          <a:xfrm>
            <a:off x="863535" y="4224844"/>
            <a:ext cx="326266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accent2">
                    <a:lumMod val="50000"/>
                  </a:schemeClr>
                </a:solidFill>
              </a:rPr>
              <a:t>on the big island</a:t>
            </a:r>
          </a:p>
          <a:p>
            <a:pPr defTabSz="584200"/>
            <a:r>
              <a:rPr lang="en-US" altLang="zh-CN" sz="2400" b="1" dirty="0">
                <a:solidFill>
                  <a:schemeClr val="accent2">
                    <a:lumMod val="50000"/>
                  </a:schemeClr>
                </a:solidFill>
              </a:rPr>
              <a:t>in Biff’s home</a:t>
            </a:r>
          </a:p>
          <a:p>
            <a:pPr defTabSz="584200"/>
            <a:r>
              <a:rPr lang="en-US" altLang="zh-CN" sz="2400" b="1" dirty="0">
                <a:solidFill>
                  <a:schemeClr val="accent2">
                    <a:lumMod val="50000"/>
                  </a:schemeClr>
                </a:solidFill>
              </a:rPr>
              <a:t>on the big island</a:t>
            </a:r>
          </a:p>
        </p:txBody>
      </p:sp>
      <p:sp>
        <p:nvSpPr>
          <p:cNvPr id="10" name="文本框 9"/>
          <p:cNvSpPr txBox="1"/>
          <p:nvPr/>
        </p:nvSpPr>
        <p:spPr>
          <a:xfrm>
            <a:off x="1120690" y="6100315"/>
            <a:ext cx="282495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2400" b="1" dirty="0">
                <a:solidFill>
                  <a:schemeClr val="accent2">
                    <a:lumMod val="50000"/>
                  </a:schemeClr>
                </a:solidFill>
              </a:rPr>
              <a:t>on the big island</a:t>
            </a:r>
          </a:p>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accent2">
                    <a:lumMod val="50000"/>
                  </a:schemeClr>
                </a:solidFill>
              </a:rPr>
              <a:t>in Biff’s home</a:t>
            </a:r>
          </a:p>
        </p:txBody>
      </p:sp>
      <p:sp>
        <p:nvSpPr>
          <p:cNvPr id="14" name="文本框 13"/>
          <p:cNvSpPr txBox="1"/>
          <p:nvPr/>
        </p:nvSpPr>
        <p:spPr>
          <a:xfrm>
            <a:off x="5712013" y="4195482"/>
            <a:ext cx="212033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en-US" altLang="zh-CN" sz="2400" b="1" dirty="0">
                <a:solidFill>
                  <a:schemeClr val="accent2">
                    <a:lumMod val="50000"/>
                  </a:schemeClr>
                </a:solidFill>
              </a:rPr>
              <a:t>caring</a:t>
            </a:r>
          </a:p>
          <a:p>
            <a:pPr algn="l" defTabSz="584200"/>
            <a:r>
              <a:rPr lang="en-US" altLang="zh-CN" sz="2400" b="1" dirty="0">
                <a:solidFill>
                  <a:schemeClr val="accent2">
                    <a:lumMod val="50000"/>
                  </a:schemeClr>
                </a:solidFill>
              </a:rPr>
              <a:t>brave</a:t>
            </a:r>
          </a:p>
          <a:p>
            <a:pPr algn="l" defTabSz="584200"/>
            <a:r>
              <a:rPr lang="en-US" altLang="zh-CN" sz="2400" b="1" dirty="0">
                <a:solidFill>
                  <a:schemeClr val="accent2">
                    <a:lumMod val="50000"/>
                  </a:schemeClr>
                </a:solidFill>
              </a:rPr>
              <a:t>tough</a:t>
            </a:r>
            <a:endParaRPr lang="zh-CN" altLang="en-US" sz="2400" b="1" dirty="0">
              <a:solidFill>
                <a:schemeClr val="accent2">
                  <a:lumMod val="50000"/>
                </a:schemeClr>
              </a:solidFill>
            </a:endParaRPr>
          </a:p>
        </p:txBody>
      </p:sp>
      <p:sp>
        <p:nvSpPr>
          <p:cNvPr id="16" name="文本框 15"/>
          <p:cNvSpPr txBox="1"/>
          <p:nvPr/>
        </p:nvSpPr>
        <p:spPr>
          <a:xfrm>
            <a:off x="4861760" y="4572147"/>
            <a:ext cx="78779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en-US" altLang="zh-CN" sz="2400" b="1" dirty="0">
                <a:solidFill>
                  <a:srgbClr val="00B050"/>
                </a:solidFill>
              </a:rPr>
              <a:t>Biff:</a:t>
            </a:r>
          </a:p>
        </p:txBody>
      </p:sp>
      <p:sp>
        <p:nvSpPr>
          <p:cNvPr id="18" name="文本框 17"/>
          <p:cNvSpPr txBox="1"/>
          <p:nvPr/>
        </p:nvSpPr>
        <p:spPr>
          <a:xfrm>
            <a:off x="5684349" y="6100315"/>
            <a:ext cx="198576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altLang="zh-CN" sz="2400" b="1" dirty="0">
                <a:solidFill>
                  <a:schemeClr val="accent2">
                    <a:lumMod val="50000"/>
                  </a:schemeClr>
                </a:solidFill>
              </a:rPr>
              <a:t>careful</a:t>
            </a:r>
          </a:p>
          <a:p>
            <a:pPr marL="0" marR="0" indent="0" algn="l" defTabSz="584200" rtl="0" fontAlgn="auto" latinLnBrk="0" hangingPunct="0">
              <a:lnSpc>
                <a:spcPct val="100000"/>
              </a:lnSpc>
              <a:spcBef>
                <a:spcPts val="0"/>
              </a:spcBef>
              <a:spcAft>
                <a:spcPts val="0"/>
              </a:spcAft>
              <a:buClrTx/>
              <a:buSzTx/>
              <a:buFontTx/>
              <a:buNone/>
              <a:tabLst/>
            </a:pPr>
            <a:r>
              <a:rPr lang="en-US" altLang="zh-CN" sz="2400" b="1" dirty="0">
                <a:solidFill>
                  <a:schemeClr val="accent2">
                    <a:lumMod val="50000"/>
                  </a:schemeClr>
                </a:solidFill>
              </a:rPr>
              <a:t>helpful </a:t>
            </a:r>
          </a:p>
        </p:txBody>
      </p:sp>
      <p:sp>
        <p:nvSpPr>
          <p:cNvPr id="19" name="文本框 18"/>
          <p:cNvSpPr txBox="1"/>
          <p:nvPr/>
        </p:nvSpPr>
        <p:spPr>
          <a:xfrm>
            <a:off x="5665299" y="3003050"/>
            <a:ext cx="129460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en-US" altLang="zh-CN" sz="2400" b="1" dirty="0">
                <a:solidFill>
                  <a:schemeClr val="accent2">
                    <a:lumMod val="50000"/>
                  </a:schemeClr>
                </a:solidFill>
              </a:rPr>
              <a:t>curious</a:t>
            </a:r>
          </a:p>
        </p:txBody>
      </p:sp>
      <p:sp>
        <p:nvSpPr>
          <p:cNvPr id="20" name="文本框 19"/>
          <p:cNvSpPr txBox="1"/>
          <p:nvPr/>
        </p:nvSpPr>
        <p:spPr>
          <a:xfrm>
            <a:off x="4924217" y="3033774"/>
            <a:ext cx="78779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en-US" altLang="zh-CN" sz="2400" b="1" dirty="0">
                <a:solidFill>
                  <a:srgbClr val="00B050"/>
                </a:solidFill>
              </a:rPr>
              <a:t>Biff:</a:t>
            </a:r>
          </a:p>
        </p:txBody>
      </p:sp>
      <p:sp>
        <p:nvSpPr>
          <p:cNvPr id="21" name="文本框 20"/>
          <p:cNvSpPr txBox="1"/>
          <p:nvPr/>
        </p:nvSpPr>
        <p:spPr>
          <a:xfrm>
            <a:off x="4861760" y="6324302"/>
            <a:ext cx="78779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a:r>
              <a:rPr lang="en-US" altLang="zh-CN" sz="2400" b="1" dirty="0">
                <a:solidFill>
                  <a:srgbClr val="00B050"/>
                </a:solidFill>
              </a:rPr>
              <a:t>Biff:</a:t>
            </a:r>
          </a:p>
        </p:txBody>
      </p:sp>
      <p:sp>
        <p:nvSpPr>
          <p:cNvPr id="27" name="文本框 26"/>
          <p:cNvSpPr txBox="1"/>
          <p:nvPr/>
        </p:nvSpPr>
        <p:spPr>
          <a:xfrm>
            <a:off x="8165687" y="2609578"/>
            <a:ext cx="4644240"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altLang="zh-CN" sz="2200" b="1" dirty="0">
                <a:solidFill>
                  <a:schemeClr val="accent2">
                    <a:lumMod val="50000"/>
                  </a:schemeClr>
                </a:solidFill>
              </a:rPr>
              <a:t>A magical adventure started.</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altLang="zh-CN" sz="2200" b="1" dirty="0" err="1">
                <a:solidFill>
                  <a:schemeClr val="accent2">
                    <a:lumMod val="50000"/>
                  </a:schemeClr>
                </a:solidFill>
              </a:rPr>
              <a:t>Kamar</a:t>
            </a:r>
            <a:r>
              <a:rPr lang="en-US" altLang="zh-CN" sz="2200" b="1" dirty="0">
                <a:solidFill>
                  <a:schemeClr val="accent2">
                    <a:lumMod val="50000"/>
                  </a:schemeClr>
                </a:solidFill>
              </a:rPr>
              <a:t> rescued the children.</a:t>
            </a:r>
          </a:p>
          <a:p>
            <a:pPr marL="342900" indent="-342900" algn="l" defTabSz="584200">
              <a:buFont typeface="Arial" panose="020B0604020202020204" pitchFamily="34" charset="0"/>
              <a:buChar char="•"/>
            </a:pPr>
            <a:r>
              <a:rPr lang="en-US" altLang="zh-CN" sz="2200" b="1" dirty="0">
                <a:solidFill>
                  <a:schemeClr val="accent2">
                    <a:lumMod val="50000"/>
                  </a:schemeClr>
                </a:solidFill>
              </a:rPr>
              <a:t>The genie came out.</a:t>
            </a:r>
          </a:p>
        </p:txBody>
      </p:sp>
      <p:sp>
        <p:nvSpPr>
          <p:cNvPr id="28" name="文本框 27"/>
          <p:cNvSpPr txBox="1"/>
          <p:nvPr/>
        </p:nvSpPr>
        <p:spPr>
          <a:xfrm>
            <a:off x="8165687" y="4167129"/>
            <a:ext cx="4819260"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defTabSz="584200">
              <a:buFont typeface="Arial" panose="020B0604020202020204" pitchFamily="34" charset="0"/>
              <a:buChar char="•"/>
            </a:pPr>
            <a:r>
              <a:rPr lang="en-US" altLang="zh-CN" sz="2200" b="1" dirty="0">
                <a:solidFill>
                  <a:schemeClr val="accent2">
                    <a:lumMod val="50000"/>
                  </a:schemeClr>
                </a:solidFill>
              </a:rPr>
              <a:t>Floppy were taken away.</a:t>
            </a:r>
          </a:p>
          <a:p>
            <a:pPr marL="342900" indent="-342900" algn="l" defTabSz="584200">
              <a:buFont typeface="Arial" panose="020B0604020202020204" pitchFamily="34" charset="0"/>
              <a:buChar char="•"/>
            </a:pPr>
            <a:r>
              <a:rPr lang="en-US" altLang="zh-CN" sz="2200" b="1" dirty="0">
                <a:solidFill>
                  <a:schemeClr val="accent2">
                    <a:lumMod val="50000"/>
                  </a:schemeClr>
                </a:solidFill>
              </a:rPr>
              <a:t>The children was taken home.</a:t>
            </a:r>
          </a:p>
          <a:p>
            <a:pPr marL="342900" indent="-342900" algn="l" defTabSz="584200">
              <a:buFont typeface="Arial" panose="020B0604020202020204" pitchFamily="34" charset="0"/>
              <a:buChar char="•"/>
            </a:pPr>
            <a:r>
              <a:rPr lang="en-US" altLang="zh-CN" sz="2200" b="1" dirty="0">
                <a:solidFill>
                  <a:schemeClr val="accent2">
                    <a:lumMod val="50000"/>
                  </a:schemeClr>
                </a:solidFill>
              </a:rPr>
              <a:t>The children came back to rescue Floppy.</a:t>
            </a:r>
          </a:p>
        </p:txBody>
      </p:sp>
      <p:sp>
        <p:nvSpPr>
          <p:cNvPr id="29" name="文本框 28"/>
          <p:cNvSpPr txBox="1"/>
          <p:nvPr/>
        </p:nvSpPr>
        <p:spPr>
          <a:xfrm>
            <a:off x="8157050" y="5976229"/>
            <a:ext cx="5010063"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altLang="zh-CN" sz="2200" b="1" dirty="0">
                <a:solidFill>
                  <a:schemeClr val="accent2">
                    <a:lumMod val="50000"/>
                  </a:schemeClr>
                </a:solidFill>
              </a:rPr>
              <a:t>Chip locked up the genie again.</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altLang="zh-CN" sz="2200" b="1" dirty="0">
                <a:solidFill>
                  <a:schemeClr val="accent2">
                    <a:lumMod val="50000"/>
                  </a:schemeClr>
                </a:solidFill>
              </a:rPr>
              <a:t>Hassan and </a:t>
            </a:r>
            <a:r>
              <a:rPr lang="en-US" altLang="zh-CN" sz="2200" b="1" dirty="0" err="1">
                <a:solidFill>
                  <a:schemeClr val="accent2">
                    <a:lumMod val="50000"/>
                  </a:schemeClr>
                </a:solidFill>
              </a:rPr>
              <a:t>Kamar</a:t>
            </a:r>
            <a:r>
              <a:rPr lang="en-US" altLang="zh-CN" sz="2200" b="1" dirty="0">
                <a:solidFill>
                  <a:schemeClr val="accent2">
                    <a:lumMod val="50000"/>
                  </a:schemeClr>
                </a:solidFill>
              </a:rPr>
              <a:t> left.</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US" altLang="zh-CN" sz="2200" b="1" dirty="0">
                <a:solidFill>
                  <a:schemeClr val="accent2">
                    <a:lumMod val="50000"/>
                  </a:schemeClr>
                </a:solidFill>
              </a:rPr>
              <a:t>The children came back home.</a:t>
            </a:r>
          </a:p>
        </p:txBody>
      </p:sp>
      <p:sp>
        <p:nvSpPr>
          <p:cNvPr id="4" name="文本框 3"/>
          <p:cNvSpPr txBox="1"/>
          <p:nvPr/>
        </p:nvSpPr>
        <p:spPr>
          <a:xfrm>
            <a:off x="4890136" y="3014763"/>
            <a:ext cx="164951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err="1">
                <a:ln>
                  <a:noFill/>
                </a:ln>
                <a:solidFill>
                  <a:srgbClr val="02C157"/>
                </a:solidFill>
                <a:effectLst/>
                <a:uFillTx/>
                <a:latin typeface="+mn-lt"/>
                <a:ea typeface="+mn-ea"/>
                <a:cs typeface="+mn-cs"/>
                <a:sym typeface="Helvetica Light"/>
              </a:rPr>
              <a:t>Kamar</a:t>
            </a:r>
            <a:r>
              <a:rPr kumimoji="0" lang="en-US" altLang="zh-CN" sz="2400" b="1" i="0" u="none" strike="noStrike" cap="none" spc="0" normalizeH="0" baseline="0" dirty="0">
                <a:ln>
                  <a:noFill/>
                </a:ln>
                <a:solidFill>
                  <a:srgbClr val="02C157"/>
                </a:solidFill>
                <a:effectLst/>
                <a:uFillTx/>
                <a:latin typeface="+mn-lt"/>
                <a:ea typeface="+mn-ea"/>
                <a:cs typeface="+mn-cs"/>
                <a:sym typeface="Helvetica Light"/>
              </a:rPr>
              <a:t>:</a:t>
            </a:r>
            <a:endParaRPr kumimoji="0" lang="zh-CN" altLang="en-US" sz="2400" b="1" i="0" u="none" strike="noStrike" cap="none" spc="0" normalizeH="0" baseline="0" dirty="0">
              <a:ln>
                <a:noFill/>
              </a:ln>
              <a:solidFill>
                <a:srgbClr val="02C157"/>
              </a:solidFill>
              <a:effectLst/>
              <a:uFillTx/>
              <a:latin typeface="+mn-lt"/>
              <a:ea typeface="+mn-ea"/>
              <a:cs typeface="+mn-cs"/>
              <a:sym typeface="Helvetica Light"/>
            </a:endParaRPr>
          </a:p>
        </p:txBody>
      </p:sp>
      <p:sp>
        <p:nvSpPr>
          <p:cNvPr id="22" name="文本框 21"/>
          <p:cNvSpPr txBox="1"/>
          <p:nvPr/>
        </p:nvSpPr>
        <p:spPr>
          <a:xfrm>
            <a:off x="4859593" y="4632949"/>
            <a:ext cx="276225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err="1">
                <a:ln>
                  <a:noFill/>
                </a:ln>
                <a:solidFill>
                  <a:srgbClr val="02C157"/>
                </a:solidFill>
                <a:effectLst/>
                <a:uFillTx/>
                <a:latin typeface="+mn-lt"/>
                <a:ea typeface="+mn-ea"/>
                <a:cs typeface="+mn-cs"/>
                <a:sym typeface="Helvetica Light"/>
              </a:rPr>
              <a:t>Kamar</a:t>
            </a:r>
            <a:r>
              <a:rPr kumimoji="0" lang="en-US" altLang="zh-CN" sz="2400" b="1" i="0" u="none" strike="noStrike" cap="none" spc="0" normalizeH="0" baseline="0" dirty="0">
                <a:ln>
                  <a:noFill/>
                </a:ln>
                <a:solidFill>
                  <a:srgbClr val="02C157"/>
                </a:solidFill>
                <a:effectLst/>
                <a:uFillTx/>
                <a:latin typeface="+mn-lt"/>
                <a:ea typeface="+mn-ea"/>
                <a:cs typeface="+mn-cs"/>
                <a:sym typeface="Helvetica Light"/>
              </a:rPr>
              <a:t>:</a:t>
            </a:r>
            <a:endParaRPr kumimoji="0" lang="zh-CN" altLang="en-US" sz="2400" b="1" i="0" u="none" strike="noStrike" cap="none" spc="0" normalizeH="0" baseline="0" dirty="0">
              <a:ln>
                <a:noFill/>
              </a:ln>
              <a:solidFill>
                <a:srgbClr val="02C157"/>
              </a:solidFill>
              <a:effectLst/>
              <a:uFillTx/>
              <a:latin typeface="+mn-lt"/>
              <a:ea typeface="+mn-ea"/>
              <a:cs typeface="+mn-cs"/>
              <a:sym typeface="Helvetica Light"/>
            </a:endParaRPr>
          </a:p>
        </p:txBody>
      </p:sp>
      <p:sp>
        <p:nvSpPr>
          <p:cNvPr id="23" name="文本框 22"/>
          <p:cNvSpPr txBox="1"/>
          <p:nvPr/>
        </p:nvSpPr>
        <p:spPr>
          <a:xfrm>
            <a:off x="4859593" y="6343878"/>
            <a:ext cx="276225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err="1">
                <a:ln>
                  <a:noFill/>
                </a:ln>
                <a:solidFill>
                  <a:srgbClr val="02C157"/>
                </a:solidFill>
                <a:effectLst/>
                <a:uFillTx/>
                <a:latin typeface="+mn-lt"/>
                <a:ea typeface="+mn-ea"/>
                <a:cs typeface="+mn-cs"/>
                <a:sym typeface="Helvetica Light"/>
              </a:rPr>
              <a:t>Kamar</a:t>
            </a:r>
            <a:r>
              <a:rPr kumimoji="0" lang="en-US" altLang="zh-CN" sz="2400" b="1" i="0" u="none" strike="noStrike" cap="none" spc="0" normalizeH="0" baseline="0" dirty="0">
                <a:ln>
                  <a:noFill/>
                </a:ln>
                <a:solidFill>
                  <a:srgbClr val="02C157"/>
                </a:solidFill>
                <a:effectLst/>
                <a:uFillTx/>
                <a:latin typeface="+mn-lt"/>
                <a:ea typeface="+mn-ea"/>
                <a:cs typeface="+mn-cs"/>
                <a:sym typeface="Helvetica Light"/>
              </a:rPr>
              <a:t>:</a:t>
            </a:r>
            <a:endParaRPr kumimoji="0" lang="zh-CN" altLang="en-US" sz="2400" b="1" i="0" u="none" strike="noStrike" cap="none" spc="0" normalizeH="0" baseline="0" dirty="0">
              <a:ln>
                <a:noFill/>
              </a:ln>
              <a:solidFill>
                <a:srgbClr val="02C157"/>
              </a:solidFill>
              <a:effectLst/>
              <a:uFillTx/>
              <a:latin typeface="+mn-lt"/>
              <a:ea typeface="+mn-ea"/>
              <a:cs typeface="+mn-cs"/>
              <a:sym typeface="Helvetica Light"/>
            </a:endParaRPr>
          </a:p>
        </p:txBody>
      </p:sp>
      <p:sp>
        <p:nvSpPr>
          <p:cNvPr id="25" name="文本框 24"/>
          <p:cNvSpPr txBox="1"/>
          <p:nvPr/>
        </p:nvSpPr>
        <p:spPr>
          <a:xfrm>
            <a:off x="6425898" y="3004257"/>
            <a:ext cx="65801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accent3">
                    <a:lumMod val="50000"/>
                  </a:schemeClr>
                </a:solidFill>
                <a:effectLst/>
                <a:uFillTx/>
                <a:latin typeface="+mn-lt"/>
                <a:ea typeface="+mn-ea"/>
                <a:cs typeface="+mn-cs"/>
                <a:sym typeface="Helvetica Light"/>
              </a:rPr>
              <a:t>?</a:t>
            </a:r>
            <a:endParaRPr kumimoji="0" lang="zh-CN" altLang="en-US" sz="2800" b="1" i="0" u="none" strike="noStrike" cap="none" spc="0" normalizeH="0" baseline="0" dirty="0">
              <a:ln>
                <a:noFill/>
              </a:ln>
              <a:solidFill>
                <a:schemeClr val="accent3">
                  <a:lumMod val="50000"/>
                </a:schemeClr>
              </a:solidFill>
              <a:effectLst/>
              <a:uFillTx/>
              <a:latin typeface="+mn-lt"/>
              <a:ea typeface="+mn-ea"/>
              <a:cs typeface="+mn-cs"/>
              <a:sym typeface="Helvetica Light"/>
            </a:endParaRPr>
          </a:p>
        </p:txBody>
      </p:sp>
      <p:sp>
        <p:nvSpPr>
          <p:cNvPr id="30" name="文本框 29"/>
          <p:cNvSpPr txBox="1"/>
          <p:nvPr/>
        </p:nvSpPr>
        <p:spPr>
          <a:xfrm>
            <a:off x="6425898" y="4608904"/>
            <a:ext cx="65801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accent3">
                    <a:lumMod val="50000"/>
                  </a:schemeClr>
                </a:solidFill>
                <a:effectLst/>
                <a:uFillTx/>
                <a:latin typeface="+mn-lt"/>
                <a:ea typeface="+mn-ea"/>
                <a:cs typeface="+mn-cs"/>
                <a:sym typeface="Helvetica Light"/>
              </a:rPr>
              <a:t>?</a:t>
            </a:r>
            <a:endParaRPr kumimoji="0" lang="zh-CN" altLang="en-US" sz="2800" b="1" i="0" u="none" strike="noStrike" cap="none" spc="0" normalizeH="0" baseline="0" dirty="0">
              <a:ln>
                <a:noFill/>
              </a:ln>
              <a:solidFill>
                <a:schemeClr val="accent3">
                  <a:lumMod val="50000"/>
                </a:schemeClr>
              </a:solidFill>
              <a:effectLst/>
              <a:uFillTx/>
              <a:latin typeface="+mn-lt"/>
              <a:ea typeface="+mn-ea"/>
              <a:cs typeface="+mn-cs"/>
              <a:sym typeface="Helvetica Light"/>
            </a:endParaRPr>
          </a:p>
        </p:txBody>
      </p:sp>
      <p:sp>
        <p:nvSpPr>
          <p:cNvPr id="31" name="文本框 30"/>
          <p:cNvSpPr txBox="1"/>
          <p:nvPr/>
        </p:nvSpPr>
        <p:spPr>
          <a:xfrm>
            <a:off x="6425898" y="6342237"/>
            <a:ext cx="65801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accent3">
                    <a:lumMod val="50000"/>
                  </a:schemeClr>
                </a:solidFill>
                <a:effectLst/>
                <a:uFillTx/>
                <a:latin typeface="+mn-lt"/>
                <a:ea typeface="+mn-ea"/>
                <a:cs typeface="+mn-cs"/>
                <a:sym typeface="Helvetica Light"/>
              </a:rPr>
              <a:t>?</a:t>
            </a:r>
            <a:endParaRPr kumimoji="0" lang="zh-CN" altLang="en-US" sz="2800" b="1" i="0" u="none" strike="noStrike" cap="none" spc="0" normalizeH="0" baseline="0" dirty="0">
              <a:ln>
                <a:noFill/>
              </a:ln>
              <a:solidFill>
                <a:schemeClr val="accent3">
                  <a:lumMod val="50000"/>
                </a:schemeClr>
              </a:solidFill>
              <a:effectLst/>
              <a:uFillTx/>
              <a:latin typeface="+mn-lt"/>
              <a:ea typeface="+mn-ea"/>
              <a:cs typeface="+mn-cs"/>
              <a:sym typeface="Helvetica Light"/>
            </a:endParaRPr>
          </a:p>
        </p:txBody>
      </p:sp>
      <p:grpSp>
        <p:nvGrpSpPr>
          <p:cNvPr id="24" name="组合 23"/>
          <p:cNvGrpSpPr/>
          <p:nvPr/>
        </p:nvGrpSpPr>
        <p:grpSpPr>
          <a:xfrm>
            <a:off x="12749944" y="7291955"/>
            <a:ext cx="718618" cy="261610"/>
            <a:chOff x="11281488" y="6580811"/>
            <a:chExt cx="718618" cy="261610"/>
          </a:xfrm>
        </p:grpSpPr>
        <p:sp>
          <p:nvSpPr>
            <p:cNvPr id="26" name="流程图: 终止 25"/>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25/33</a:t>
              </a:r>
              <a:endParaRPr lang="zh-CN" altLang="en-US" sz="1100" b="1" dirty="0">
                <a:latin typeface="Century Gothic" panose="020B0502020202020204" pitchFamily="34" charset="0"/>
              </a:endParaRPr>
            </a:p>
          </p:txBody>
        </p:sp>
      </p:grpSp>
      <p:sp>
        <p:nvSpPr>
          <p:cNvPr id="33" name="矩形 32"/>
          <p:cNvSpPr/>
          <p:nvPr/>
        </p:nvSpPr>
        <p:spPr>
          <a:xfrm>
            <a:off x="9002681" y="0"/>
            <a:ext cx="4536861" cy="991792"/>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Teach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how to analyze a story and explain the three elements of a story.</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Analyze how the settings changed and how the main characters and the plot developed throughout the two stories. </a:t>
            </a:r>
          </a:p>
        </p:txBody>
      </p:sp>
      <p:pic>
        <p:nvPicPr>
          <p:cNvPr id="34" name="图片 33" descr="图片包含 游戏机, 标志, 钟表, 画&#10;&#10;描述已自动生成"/>
          <p:cNvPicPr>
            <a:picLocks noChangeAspect="1"/>
          </p:cNvPicPr>
          <p:nvPr/>
        </p:nvPicPr>
        <p:blipFill>
          <a:blip r:embed="rId7"/>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25152647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500"/>
                                        <p:tgtEl>
                                          <p:spTgt spid="23"/>
                                        </p:tgtEl>
                                      </p:cBhvr>
                                    </p:animEffect>
                                  </p:childTnLst>
                                </p:cTn>
                              </p:par>
                            </p:childTnLst>
                          </p:cTn>
                        </p:par>
                        <p:par>
                          <p:cTn id="87" fill="hold">
                            <p:stCondLst>
                              <p:cond delay="1000"/>
                            </p:stCondLst>
                            <p:childTnLst>
                              <p:par>
                                <p:cTn id="88" presetID="53" presetClass="entr" presetSubtype="16" fill="hold" grpId="0" nodeType="after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p:cTn id="90" dur="500" fill="hold"/>
                                        <p:tgtEl>
                                          <p:spTgt spid="25"/>
                                        </p:tgtEl>
                                        <p:attrNameLst>
                                          <p:attrName>ppt_w</p:attrName>
                                        </p:attrNameLst>
                                      </p:cBhvr>
                                      <p:tavLst>
                                        <p:tav tm="0">
                                          <p:val>
                                            <p:fltVal val="0"/>
                                          </p:val>
                                        </p:tav>
                                        <p:tav tm="100000">
                                          <p:val>
                                            <p:strVal val="#ppt_w"/>
                                          </p:val>
                                        </p:tav>
                                      </p:tavLst>
                                    </p:anim>
                                    <p:anim calcmode="lin" valueType="num">
                                      <p:cBhvr>
                                        <p:cTn id="91" dur="500" fill="hold"/>
                                        <p:tgtEl>
                                          <p:spTgt spid="25"/>
                                        </p:tgtEl>
                                        <p:attrNameLst>
                                          <p:attrName>ppt_h</p:attrName>
                                        </p:attrNameLst>
                                      </p:cBhvr>
                                      <p:tavLst>
                                        <p:tav tm="0">
                                          <p:val>
                                            <p:fltVal val="0"/>
                                          </p:val>
                                        </p:tav>
                                        <p:tav tm="100000">
                                          <p:val>
                                            <p:strVal val="#ppt_h"/>
                                          </p:val>
                                        </p:tav>
                                      </p:tavLst>
                                    </p:anim>
                                    <p:animEffect transition="in" filter="fade">
                                      <p:cBhvr>
                                        <p:cTn id="92" dur="500"/>
                                        <p:tgtEl>
                                          <p:spTgt spid="25"/>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0"/>
                                        </p:tgtEl>
                                        <p:attrNameLst>
                                          <p:attrName>style.visibility</p:attrName>
                                        </p:attrNameLst>
                                      </p:cBhvr>
                                      <p:to>
                                        <p:strVal val="visible"/>
                                      </p:to>
                                    </p:set>
                                    <p:anim calcmode="lin" valueType="num">
                                      <p:cBhvr>
                                        <p:cTn id="95" dur="500" fill="hold"/>
                                        <p:tgtEl>
                                          <p:spTgt spid="30"/>
                                        </p:tgtEl>
                                        <p:attrNameLst>
                                          <p:attrName>ppt_w</p:attrName>
                                        </p:attrNameLst>
                                      </p:cBhvr>
                                      <p:tavLst>
                                        <p:tav tm="0">
                                          <p:val>
                                            <p:fltVal val="0"/>
                                          </p:val>
                                        </p:tav>
                                        <p:tav tm="100000">
                                          <p:val>
                                            <p:strVal val="#ppt_w"/>
                                          </p:val>
                                        </p:tav>
                                      </p:tavLst>
                                    </p:anim>
                                    <p:anim calcmode="lin" valueType="num">
                                      <p:cBhvr>
                                        <p:cTn id="96" dur="500" fill="hold"/>
                                        <p:tgtEl>
                                          <p:spTgt spid="30"/>
                                        </p:tgtEl>
                                        <p:attrNameLst>
                                          <p:attrName>ppt_h</p:attrName>
                                        </p:attrNameLst>
                                      </p:cBhvr>
                                      <p:tavLst>
                                        <p:tav tm="0">
                                          <p:val>
                                            <p:fltVal val="0"/>
                                          </p:val>
                                        </p:tav>
                                        <p:tav tm="100000">
                                          <p:val>
                                            <p:strVal val="#ppt_h"/>
                                          </p:val>
                                        </p:tav>
                                      </p:tavLst>
                                    </p:anim>
                                    <p:animEffect transition="in" filter="fade">
                                      <p:cBhvr>
                                        <p:cTn id="97" dur="500"/>
                                        <p:tgtEl>
                                          <p:spTgt spid="30"/>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31"/>
                                        </p:tgtEl>
                                        <p:attrNameLst>
                                          <p:attrName>style.visibility</p:attrName>
                                        </p:attrNameLst>
                                      </p:cBhvr>
                                      <p:to>
                                        <p:strVal val="visible"/>
                                      </p:to>
                                    </p:set>
                                    <p:anim calcmode="lin" valueType="num">
                                      <p:cBhvr>
                                        <p:cTn id="100" dur="500" fill="hold"/>
                                        <p:tgtEl>
                                          <p:spTgt spid="31"/>
                                        </p:tgtEl>
                                        <p:attrNameLst>
                                          <p:attrName>ppt_w</p:attrName>
                                        </p:attrNameLst>
                                      </p:cBhvr>
                                      <p:tavLst>
                                        <p:tav tm="0">
                                          <p:val>
                                            <p:fltVal val="0"/>
                                          </p:val>
                                        </p:tav>
                                        <p:tav tm="100000">
                                          <p:val>
                                            <p:strVal val="#ppt_w"/>
                                          </p:val>
                                        </p:tav>
                                      </p:tavLst>
                                    </p:anim>
                                    <p:anim calcmode="lin" valueType="num">
                                      <p:cBhvr>
                                        <p:cTn id="101" dur="500" fill="hold"/>
                                        <p:tgtEl>
                                          <p:spTgt spid="31"/>
                                        </p:tgtEl>
                                        <p:attrNameLst>
                                          <p:attrName>ppt_h</p:attrName>
                                        </p:attrNameLst>
                                      </p:cBhvr>
                                      <p:tavLst>
                                        <p:tav tm="0">
                                          <p:val>
                                            <p:fltVal val="0"/>
                                          </p:val>
                                        </p:tav>
                                        <p:tav tm="100000">
                                          <p:val>
                                            <p:strVal val="#ppt_h"/>
                                          </p:val>
                                        </p:tav>
                                      </p:tavLst>
                                    </p:anim>
                                    <p:animEffect transition="in" filter="fade">
                                      <p:cBhvr>
                                        <p:cTn id="10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34"/>
                    </p:tgtEl>
                  </p:cond>
                </p:stCondLst>
                <p:endSync evt="end" delay="0">
                  <p:rtn val="all"/>
                </p:endSync>
                <p:childTnLst>
                  <p:par>
                    <p:cTn id="104" fill="hold">
                      <p:stCondLst>
                        <p:cond delay="0"/>
                      </p:stCondLst>
                      <p:childTnLst>
                        <p:par>
                          <p:cTn id="105" fill="hold">
                            <p:stCondLst>
                              <p:cond delay="0"/>
                            </p:stCondLst>
                            <p:childTnLst>
                              <p:par>
                                <p:cTn id="106" presetID="1" presetClass="entr" presetSubtype="0" fill="hold" grpId="1" nodeType="clickEffect">
                                  <p:stCondLst>
                                    <p:cond delay="0"/>
                                  </p:stCondLst>
                                  <p:childTnLst>
                                    <p:set>
                                      <p:cBhvr>
                                        <p:cTn id="107" dur="1" fill="hold">
                                          <p:stCondLst>
                                            <p:cond delay="0"/>
                                          </p:stCondLst>
                                        </p:cTn>
                                        <p:tgtEl>
                                          <p:spTgt spid="33"/>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Graphic spid="2" grpId="0">
        <p:bldAsOne/>
      </p:bldGraphic>
      <p:bldP spid="3" grpId="0"/>
      <p:bldP spid="8" grpId="0"/>
      <p:bldP spid="9" grpId="0"/>
      <p:bldP spid="10" grpId="0"/>
      <p:bldP spid="14" grpId="0"/>
      <p:bldP spid="14" grpId="1"/>
      <p:bldP spid="16" grpId="0"/>
      <p:bldP spid="16" grpId="1"/>
      <p:bldP spid="18" grpId="0"/>
      <p:bldP spid="18" grpId="1"/>
      <p:bldP spid="19" grpId="0"/>
      <p:bldP spid="19" grpId="1"/>
      <p:bldP spid="20" grpId="0"/>
      <p:bldP spid="20" grpId="1"/>
      <p:bldP spid="21" grpId="0"/>
      <p:bldP spid="21" grpId="1"/>
      <p:bldP spid="27" grpId="0"/>
      <p:bldP spid="28" grpId="0"/>
      <p:bldP spid="29" grpId="0"/>
      <p:bldP spid="4" grpId="0"/>
      <p:bldP spid="22" grpId="0"/>
      <p:bldP spid="23" grpId="0"/>
      <p:bldP spid="25" grpId="0"/>
      <p:bldP spid="30" grpId="0"/>
      <p:bldP spid="31" grpId="0"/>
      <p:bldP spid="33" grpId="0" animBg="1"/>
      <p:bldP spid="3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3343276" y="661992"/>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4000" b="1" i="0" u="none" strike="noStrike" cap="none" spc="0" normalizeH="0" baseline="0" dirty="0">
                <a:ln>
                  <a:noFill/>
                </a:ln>
                <a:solidFill>
                  <a:srgbClr val="0083D1"/>
                </a:solidFill>
                <a:effectLst/>
                <a:uFillTx/>
                <a:latin typeface="Century Gothic" panose="020B0502020202020204" pitchFamily="34" charset="0"/>
                <a:sym typeface="Helvetica Light"/>
              </a:rPr>
              <a:t>Read &amp; Choose</a:t>
            </a:r>
            <a:endParaRPr kumimoji="0" lang="zh-CN" altLang="en-US" sz="4000" b="1" i="0" u="none" strike="noStrike" cap="none" spc="0" normalizeH="0" baseline="0" dirty="0">
              <a:ln>
                <a:noFill/>
              </a:ln>
              <a:solidFill>
                <a:srgbClr val="0083D1"/>
              </a:solidFill>
              <a:effectLst/>
              <a:uFillTx/>
              <a:latin typeface="Century Gothic" panose="020B0502020202020204" pitchFamily="34" charset="0"/>
              <a:sym typeface="Helvetica Light"/>
            </a:endParaRPr>
          </a:p>
        </p:txBody>
      </p:sp>
      <p:grpSp>
        <p:nvGrpSpPr>
          <p:cNvPr id="3" name="组合 2"/>
          <p:cNvGrpSpPr/>
          <p:nvPr/>
        </p:nvGrpSpPr>
        <p:grpSpPr>
          <a:xfrm>
            <a:off x="11041676" y="408334"/>
            <a:ext cx="2577957" cy="889186"/>
            <a:chOff x="11381362" y="-138057"/>
            <a:chExt cx="2227761" cy="889186"/>
          </a:xfrm>
        </p:grpSpPr>
        <p:pic>
          <p:nvPicPr>
            <p:cNvPr id="4" name="图片 3">
              <a:extLst>
                <a:ext uri="{FF2B5EF4-FFF2-40B4-BE49-F238E27FC236}">
                  <a16:creationId xmlns:a16="http://schemas.microsoft.com/office/drawing/2014/main" id="{62A7F468-91F1-7743-B244-69A10CCEF6FD}"/>
                </a:ext>
              </a:extLst>
            </p:cNvPr>
            <p:cNvPicPr>
              <a:picLocks noChangeAspect="1"/>
            </p:cNvPicPr>
            <p:nvPr/>
          </p:nvPicPr>
          <p:blipFill>
            <a:blip r:embed="rId2" cstate="print"/>
            <a:stretch>
              <a:fillRect/>
            </a:stretch>
          </p:blipFill>
          <p:spPr>
            <a:xfrm>
              <a:off x="11381362" y="-138057"/>
              <a:ext cx="2167950" cy="889186"/>
            </a:xfrm>
            <a:prstGeom prst="rect">
              <a:avLst/>
            </a:prstGeom>
          </p:spPr>
        </p:pic>
        <p:sp>
          <p:nvSpPr>
            <p:cNvPr id="5" name="文本框 24">
              <a:extLst>
                <a:ext uri="{FF2B5EF4-FFF2-40B4-BE49-F238E27FC236}">
                  <a16:creationId xmlns:a16="http://schemas.microsoft.com/office/drawing/2014/main" id="{3CD32240-6825-FB45-9097-77E5813F59C1}"/>
                </a:ext>
              </a:extLst>
            </p:cNvPr>
            <p:cNvSpPr txBox="1"/>
            <p:nvPr/>
          </p:nvSpPr>
          <p:spPr>
            <a:xfrm>
              <a:off x="11441173" y="-4802"/>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Vocabulary</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6" name="TextBox 94">
            <a:extLst>
              <a:ext uri="{FF2B5EF4-FFF2-40B4-BE49-F238E27FC236}">
                <a16:creationId xmlns:a16="http://schemas.microsoft.com/office/drawing/2014/main" id="{3717D097-472A-C34C-ABD4-EEDEDD0840FE}"/>
              </a:ext>
            </a:extLst>
          </p:cNvPr>
          <p:cNvSpPr txBox="1"/>
          <p:nvPr/>
        </p:nvSpPr>
        <p:spPr>
          <a:xfrm>
            <a:off x="808066" y="1626755"/>
            <a:ext cx="11830962" cy="2769989"/>
          </a:xfrm>
          <a:prstGeom prst="rect">
            <a:avLst/>
          </a:prstGeom>
          <a:noFill/>
        </p:spPr>
        <p:txBody>
          <a:bodyPr wrap="square" rtlCol="0">
            <a:spAutoFit/>
          </a:bodyPr>
          <a:lstStyle/>
          <a:p>
            <a:pPr marL="514350" indent="-360000" algn="l">
              <a:lnSpc>
                <a:spcPct val="120000"/>
              </a:lnSpc>
              <a:spcBef>
                <a:spcPts val="1200"/>
              </a:spcBef>
              <a:buAutoNum type="arabicPeriod"/>
            </a:pPr>
            <a:r>
              <a:rPr lang="en-US" altLang="zh-CN" sz="3000" b="1" dirty="0">
                <a:solidFill>
                  <a:schemeClr val="accent2"/>
                </a:solidFill>
                <a:latin typeface="Century Gothic" panose="020B0502020202020204" pitchFamily="34" charset="0"/>
              </a:rPr>
              <a:t>The dog was biting, growling, and _________ its tail.</a:t>
            </a:r>
          </a:p>
          <a:p>
            <a:pPr marL="514350" indent="-360000" algn="l">
              <a:lnSpc>
                <a:spcPct val="120000"/>
              </a:lnSpc>
              <a:spcBef>
                <a:spcPts val="1200"/>
              </a:spcBef>
              <a:buAutoNum type="arabicPeriod"/>
            </a:pPr>
            <a:r>
              <a:rPr lang="en-US" altLang="zh-CN" sz="3000" b="1" dirty="0">
                <a:solidFill>
                  <a:schemeClr val="accent2"/>
                </a:solidFill>
                <a:latin typeface="Century Gothic" panose="020B0502020202020204" pitchFamily="34" charset="0"/>
              </a:rPr>
              <a:t>I can _____ the books to her friends.</a:t>
            </a:r>
          </a:p>
          <a:p>
            <a:pPr marL="514350" indent="-360000" algn="l">
              <a:lnSpc>
                <a:spcPct val="120000"/>
              </a:lnSpc>
              <a:spcBef>
                <a:spcPts val="1200"/>
              </a:spcBef>
              <a:buAutoNum type="arabicPeriod"/>
            </a:pPr>
            <a:r>
              <a:rPr lang="en-US" altLang="zh-CN" sz="3000" b="1" dirty="0">
                <a:solidFill>
                  <a:schemeClr val="accent2"/>
                </a:solidFill>
                <a:latin typeface="Century Gothic" panose="020B0502020202020204" pitchFamily="34" charset="0"/>
              </a:rPr>
              <a:t>His face relaxes into a ___________ smile.</a:t>
            </a:r>
          </a:p>
          <a:p>
            <a:pPr marL="514350" indent="-360000" algn="l">
              <a:lnSpc>
                <a:spcPct val="120000"/>
              </a:lnSpc>
              <a:spcBef>
                <a:spcPts val="1200"/>
              </a:spcBef>
              <a:buAutoNum type="arabicPeriod"/>
            </a:pPr>
            <a:r>
              <a:rPr lang="en-US" altLang="zh-CN" sz="3000" b="1" dirty="0">
                <a:solidFill>
                  <a:schemeClr val="accent2"/>
                </a:solidFill>
                <a:latin typeface="Century Gothic" panose="020B0502020202020204" pitchFamily="34" charset="0"/>
              </a:rPr>
              <a:t>He has a _________ collection of stamps in his office.</a:t>
            </a:r>
          </a:p>
        </p:txBody>
      </p:sp>
      <p:sp>
        <p:nvSpPr>
          <p:cNvPr id="7" name="矩形 6"/>
          <p:cNvSpPr/>
          <p:nvPr/>
        </p:nvSpPr>
        <p:spPr>
          <a:xfrm>
            <a:off x="7565982" y="1612392"/>
            <a:ext cx="1833156" cy="553998"/>
          </a:xfrm>
          <a:prstGeom prst="rect">
            <a:avLst/>
          </a:prstGeom>
        </p:spPr>
        <p:txBody>
          <a:bodyPr wrap="square">
            <a:spAutoFit/>
          </a:bodyPr>
          <a:lstStyle/>
          <a:p>
            <a:r>
              <a:rPr lang="en-US" altLang="zh-CN" sz="3000" b="1" dirty="0">
                <a:solidFill>
                  <a:schemeClr val="accent1"/>
                </a:solidFill>
                <a:latin typeface="Century Gothic" panose="020B0502020202020204" pitchFamily="34" charset="0"/>
              </a:rPr>
              <a:t>wagging</a:t>
            </a:r>
            <a:endParaRPr lang="zh-CN" altLang="en-US" sz="3000" b="1" dirty="0">
              <a:solidFill>
                <a:schemeClr val="accent1"/>
              </a:solidFill>
              <a:latin typeface="Century Gothic" panose="020B0502020202020204" pitchFamily="34" charset="0"/>
            </a:endParaRPr>
          </a:p>
        </p:txBody>
      </p:sp>
      <p:sp>
        <p:nvSpPr>
          <p:cNvPr id="8" name="矩形 7"/>
          <p:cNvSpPr/>
          <p:nvPr/>
        </p:nvSpPr>
        <p:spPr>
          <a:xfrm>
            <a:off x="1460301" y="2355782"/>
            <a:ext cx="2894779" cy="553998"/>
          </a:xfrm>
          <a:prstGeom prst="rect">
            <a:avLst/>
          </a:prstGeom>
        </p:spPr>
        <p:txBody>
          <a:bodyPr wrap="square">
            <a:spAutoFit/>
          </a:bodyPr>
          <a:lstStyle/>
          <a:p>
            <a:r>
              <a:rPr lang="en-US" altLang="zh-CN" sz="3000" b="1" dirty="0">
                <a:solidFill>
                  <a:schemeClr val="accent1"/>
                </a:solidFill>
                <a:latin typeface="Century Gothic" panose="020B0502020202020204" pitchFamily="34" charset="0"/>
              </a:rPr>
              <a:t>lend</a:t>
            </a:r>
            <a:endParaRPr lang="zh-CN" altLang="en-US" sz="3000" b="1" dirty="0">
              <a:solidFill>
                <a:schemeClr val="accent1"/>
              </a:solidFill>
              <a:latin typeface="Century Gothic" panose="020B0502020202020204" pitchFamily="34" charset="0"/>
            </a:endParaRPr>
          </a:p>
        </p:txBody>
      </p:sp>
      <p:sp>
        <p:nvSpPr>
          <p:cNvPr id="9" name="矩形 8"/>
          <p:cNvSpPr/>
          <p:nvPr/>
        </p:nvSpPr>
        <p:spPr>
          <a:xfrm>
            <a:off x="3003369" y="3746196"/>
            <a:ext cx="2008916" cy="553998"/>
          </a:xfrm>
          <a:prstGeom prst="rect">
            <a:avLst/>
          </a:prstGeom>
        </p:spPr>
        <p:txBody>
          <a:bodyPr wrap="square">
            <a:spAutoFit/>
          </a:bodyPr>
          <a:lstStyle/>
          <a:p>
            <a:r>
              <a:rPr lang="en-US" altLang="zh-CN" sz="3000" b="1" dirty="0">
                <a:solidFill>
                  <a:schemeClr val="accent1"/>
                </a:solidFill>
                <a:latin typeface="Century Gothic" panose="020B0502020202020204" pitchFamily="34" charset="0"/>
              </a:rPr>
              <a:t>valuable</a:t>
            </a:r>
            <a:endParaRPr lang="zh-CN" altLang="en-US" sz="3000" b="1" dirty="0">
              <a:solidFill>
                <a:schemeClr val="accent1"/>
              </a:solidFill>
              <a:latin typeface="Century Gothic" panose="020B0502020202020204" pitchFamily="34" charset="0"/>
            </a:endParaRPr>
          </a:p>
        </p:txBody>
      </p:sp>
      <p:sp>
        <p:nvSpPr>
          <p:cNvPr id="10" name="圆角矩形 9">
            <a:extLst>
              <a:ext uri="{FF2B5EF4-FFF2-40B4-BE49-F238E27FC236}">
                <a16:creationId xmlns:a16="http://schemas.microsoft.com/office/drawing/2014/main" id="{B419A693-174A-5D47-A8CA-24EA0559CABD}"/>
              </a:ext>
            </a:extLst>
          </p:cNvPr>
          <p:cNvSpPr/>
          <p:nvPr/>
        </p:nvSpPr>
        <p:spPr>
          <a:xfrm>
            <a:off x="9144230" y="5872336"/>
            <a:ext cx="3251910" cy="1055608"/>
          </a:xfrm>
          <a:prstGeom prst="roundRect">
            <a:avLst/>
          </a:prstGeom>
          <a:solidFill>
            <a:schemeClr val="accent2"/>
          </a:solidFill>
          <a:ln w="57150">
            <a:noFill/>
            <a:prstDash val="dashDot"/>
          </a:ln>
        </p:spPr>
        <p:txBody>
          <a:bodyPr wrap="square">
            <a:spAutoFit/>
          </a:bodyPr>
          <a:lstStyle/>
          <a:p>
            <a:pPr algn="l" defTabSz="584200"/>
            <a:r>
              <a:rPr lang="en-US" altLang="zh-CN" sz="2800" b="1" dirty="0">
                <a:solidFill>
                  <a:schemeClr val="bg1"/>
                </a:solidFill>
                <a:latin typeface="Century Gothic" panose="020B0502020202020204" pitchFamily="34" charset="0"/>
                <a:ea typeface="Ayuthaya" pitchFamily="2" charset="-34"/>
                <a:cs typeface="Ayuthaya" pitchFamily="2" charset="-34"/>
              </a:rPr>
              <a:t>contented, wag, </a:t>
            </a:r>
          </a:p>
          <a:p>
            <a:pPr algn="l" defTabSz="584200"/>
            <a:r>
              <a:rPr lang="en-US" altLang="zh-CN" sz="2800" b="1" dirty="0">
                <a:solidFill>
                  <a:schemeClr val="bg1"/>
                </a:solidFill>
                <a:latin typeface="Century Gothic" panose="020B0502020202020204" pitchFamily="34" charset="0"/>
                <a:ea typeface="Ayuthaya" pitchFamily="2" charset="-34"/>
                <a:cs typeface="Ayuthaya" pitchFamily="2" charset="-34"/>
              </a:rPr>
              <a:t>lend, valuable</a:t>
            </a:r>
          </a:p>
        </p:txBody>
      </p:sp>
      <p:sp>
        <p:nvSpPr>
          <p:cNvPr id="11" name="矩形 10"/>
          <p:cNvSpPr/>
          <p:nvPr/>
        </p:nvSpPr>
        <p:spPr>
          <a:xfrm>
            <a:off x="5602432" y="3062409"/>
            <a:ext cx="2159092" cy="553998"/>
          </a:xfrm>
          <a:prstGeom prst="rect">
            <a:avLst/>
          </a:prstGeom>
        </p:spPr>
        <p:txBody>
          <a:bodyPr wrap="square">
            <a:spAutoFit/>
          </a:bodyPr>
          <a:lstStyle/>
          <a:p>
            <a:r>
              <a:rPr lang="en-US" altLang="zh-CN" sz="3000" b="1" dirty="0">
                <a:solidFill>
                  <a:schemeClr val="accent1"/>
                </a:solidFill>
                <a:latin typeface="Century Gothic" panose="020B0502020202020204" pitchFamily="34" charset="0"/>
              </a:rPr>
              <a:t>contented</a:t>
            </a:r>
            <a:endParaRPr lang="zh-CN" altLang="en-US" sz="3000" b="1" dirty="0">
              <a:solidFill>
                <a:schemeClr val="accent1"/>
              </a:solidFill>
              <a:latin typeface="Century Gothic" panose="020B0502020202020204" pitchFamily="34" charset="0"/>
            </a:endParaRPr>
          </a:p>
        </p:txBody>
      </p:sp>
      <p:grpSp>
        <p:nvGrpSpPr>
          <p:cNvPr id="12" name="组合 11"/>
          <p:cNvGrpSpPr/>
          <p:nvPr/>
        </p:nvGrpSpPr>
        <p:grpSpPr>
          <a:xfrm>
            <a:off x="-75888" y="7296778"/>
            <a:ext cx="943722" cy="294424"/>
            <a:chOff x="-36290" y="6501016"/>
            <a:chExt cx="943722" cy="294424"/>
          </a:xfrm>
        </p:grpSpPr>
        <p:pic>
          <p:nvPicPr>
            <p:cNvPr id="13" name="图片 12">
              <a:extLst>
                <a:ext uri="{FF2B5EF4-FFF2-40B4-BE49-F238E27FC236}">
                  <a16:creationId xmlns:a16="http://schemas.microsoft.com/office/drawing/2014/main" id="{AD5EA7F3-ABAB-2E48-AE5C-40EA9ED125BF}"/>
                </a:ext>
              </a:extLst>
            </p:cNvPr>
            <p:cNvPicPr>
              <a:picLocks noChangeAspect="1"/>
            </p:cNvPicPr>
            <p:nvPr/>
          </p:nvPicPr>
          <p:blipFill>
            <a:blip r:embed="rId3" cstate="print"/>
            <a:stretch>
              <a:fillRect/>
            </a:stretch>
          </p:blipFill>
          <p:spPr>
            <a:xfrm>
              <a:off x="157988" y="6501016"/>
              <a:ext cx="749444" cy="294424"/>
            </a:xfrm>
            <a:prstGeom prst="rect">
              <a:avLst/>
            </a:prstGeom>
            <a:noFill/>
          </p:spPr>
        </p:pic>
        <p:sp>
          <p:nvSpPr>
            <p:cNvPr id="14" name="文本框 25">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15" name="组合 14">
            <a:extLst>
              <a:ext uri="{FF2B5EF4-FFF2-40B4-BE49-F238E27FC236}">
                <a16:creationId xmlns:a16="http://schemas.microsoft.com/office/drawing/2014/main" id="{0C9C2399-67BC-4C58-A273-6F44F964242D}"/>
              </a:ext>
            </a:extLst>
          </p:cNvPr>
          <p:cNvGrpSpPr/>
          <p:nvPr/>
        </p:nvGrpSpPr>
        <p:grpSpPr>
          <a:xfrm>
            <a:off x="12730198" y="7290339"/>
            <a:ext cx="718618" cy="261610"/>
            <a:chOff x="11263016" y="6582350"/>
            <a:chExt cx="718618" cy="261610"/>
          </a:xfrm>
        </p:grpSpPr>
        <p:sp>
          <p:nvSpPr>
            <p:cNvPr id="16" name="流程图: 终止 15">
              <a:extLst>
                <a:ext uri="{FF2B5EF4-FFF2-40B4-BE49-F238E27FC236}">
                  <a16:creationId xmlns:a16="http://schemas.microsoft.com/office/drawing/2014/main" id="{D930A1E5-D4AC-4101-B4A4-F45752CB6858}"/>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文本框 32">
              <a:extLst>
                <a:ext uri="{FF2B5EF4-FFF2-40B4-BE49-F238E27FC236}">
                  <a16:creationId xmlns:a16="http://schemas.microsoft.com/office/drawing/2014/main" id="{32DAE49A-E019-4A74-8A56-A4A9904B2555}"/>
                </a:ext>
              </a:extLst>
            </p:cNvPr>
            <p:cNvSpPr txBox="1"/>
            <p:nvPr/>
          </p:nvSpPr>
          <p:spPr>
            <a:xfrm>
              <a:off x="11263016" y="6582350"/>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26/33</a:t>
              </a:r>
              <a:endParaRPr lang="zh-CN" altLang="en-US" sz="1100" b="1" dirty="0">
                <a:latin typeface="Century Gothic" panose="020B0502020202020204" pitchFamily="34" charset="0"/>
              </a:endParaRPr>
            </a:p>
          </p:txBody>
        </p:sp>
      </p:grpSp>
      <p:pic>
        <p:nvPicPr>
          <p:cNvPr id="24" name="图片 23">
            <a:extLst>
              <a:ext uri="{FF2B5EF4-FFF2-40B4-BE49-F238E27FC236}">
                <a16:creationId xmlns:a16="http://schemas.microsoft.com/office/drawing/2014/main" id="{9A58FD38-EFBC-417A-AE28-CDBDAC72948E}"/>
              </a:ext>
            </a:extLst>
          </p:cNvPr>
          <p:cNvPicPr>
            <a:picLocks noChangeAspect="1"/>
          </p:cNvPicPr>
          <p:nvPr/>
        </p:nvPicPr>
        <p:blipFill>
          <a:blip r:embed="rId4" cstate="print"/>
          <a:stretch>
            <a:fillRect/>
          </a:stretch>
        </p:blipFill>
        <p:spPr>
          <a:xfrm>
            <a:off x="616569" y="5957121"/>
            <a:ext cx="561944" cy="761179"/>
          </a:xfrm>
          <a:prstGeom prst="rect">
            <a:avLst/>
          </a:prstGeom>
        </p:spPr>
      </p:pic>
      <p:sp>
        <p:nvSpPr>
          <p:cNvPr id="25" name="圆角矩形 5">
            <a:extLst>
              <a:ext uri="{FF2B5EF4-FFF2-40B4-BE49-F238E27FC236}">
                <a16:creationId xmlns:a16="http://schemas.microsoft.com/office/drawing/2014/main" id="{60461D88-F450-46E9-BB20-DACFCC6EF50C}"/>
              </a:ext>
            </a:extLst>
          </p:cNvPr>
          <p:cNvSpPr/>
          <p:nvPr/>
        </p:nvSpPr>
        <p:spPr>
          <a:xfrm>
            <a:off x="1216106" y="5872336"/>
            <a:ext cx="5693189" cy="930751"/>
          </a:xfrm>
          <a:prstGeom prst="roundRect">
            <a:avLst/>
          </a:prstGeom>
          <a:solidFill>
            <a:srgbClr val="00882B"/>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altLang="zh-CN" sz="2400" b="0" i="0" u="none" strike="noStrike" cap="none" spc="0" normalizeH="0" baseline="0" dirty="0">
                <a:ln>
                  <a:noFill/>
                </a:ln>
                <a:solidFill>
                  <a:srgbClr val="FFFFFF"/>
                </a:solidFill>
                <a:effectLst/>
                <a:uFillTx/>
                <a:latin typeface="Century Gothic" panose="020B0502020202020204" pitchFamily="34" charset="0"/>
                <a:sym typeface="Helvetica Light"/>
              </a:rPr>
              <a:t>Complete the sentences. Use the correct form</a:t>
            </a:r>
            <a:r>
              <a:rPr kumimoji="0" lang="en-US" altLang="zh-CN" sz="2400" b="0" i="0" u="none" strike="noStrike" cap="none" spc="0" normalizeH="0" dirty="0">
                <a:ln>
                  <a:noFill/>
                </a:ln>
                <a:solidFill>
                  <a:srgbClr val="FFFFFF"/>
                </a:solidFill>
                <a:effectLst/>
                <a:uFillTx/>
                <a:latin typeface="Century Gothic" panose="020B0502020202020204" pitchFamily="34" charset="0"/>
                <a:sym typeface="Helvetica Light"/>
              </a:rPr>
              <a:t> of the words in the box.</a:t>
            </a:r>
            <a:endParaRPr kumimoji="0" lang="zh-CN" altLang="en-US" sz="2400" b="0"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sp>
        <p:nvSpPr>
          <p:cNvPr id="20" name="矩形 19">
            <a:extLst>
              <a:ext uri="{FF2B5EF4-FFF2-40B4-BE49-F238E27FC236}">
                <a16:creationId xmlns:a16="http://schemas.microsoft.com/office/drawing/2014/main" id="{68939BC1-8866-0D4D-874F-CE44CC871099}"/>
              </a:ext>
            </a:extLst>
          </p:cNvPr>
          <p:cNvSpPr/>
          <p:nvPr/>
        </p:nvSpPr>
        <p:spPr>
          <a:xfrm>
            <a:off x="9024274" y="0"/>
            <a:ext cx="4536861" cy="725437"/>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Check if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understand the words in context.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take turns reading the words aloud.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fill in the blanks and to read the sentences.</a:t>
            </a:r>
          </a:p>
        </p:txBody>
      </p:sp>
      <p:pic>
        <p:nvPicPr>
          <p:cNvPr id="21" name="图片 20"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41985" y="-127000"/>
            <a:ext cx="1130300" cy="762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7" grpId="0"/>
      <p:bldP spid="8" grpId="0"/>
      <p:bldP spid="9" grpId="0"/>
      <p:bldP spid="11" grpId="0"/>
      <p:bldP spid="20" grpId="0" animBg="1"/>
      <p:bldP spid="2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0C0F0A2-97DF-B74A-86C0-501F478B7564}"/>
              </a:ext>
            </a:extLst>
          </p:cNvPr>
          <p:cNvPicPr>
            <a:picLocks noChangeAspect="1"/>
          </p:cNvPicPr>
          <p:nvPr/>
        </p:nvPicPr>
        <p:blipFill>
          <a:blip r:embed="rId2" cstate="print"/>
          <a:stretch>
            <a:fillRect/>
          </a:stretch>
        </p:blipFill>
        <p:spPr>
          <a:xfrm>
            <a:off x="2155" y="4575"/>
            <a:ext cx="3828311" cy="7628466"/>
          </a:xfrm>
          <a:prstGeom prst="rect">
            <a:avLst/>
          </a:prstGeom>
        </p:spPr>
      </p:pic>
      <p:grpSp>
        <p:nvGrpSpPr>
          <p:cNvPr id="3" name="组合 2"/>
          <p:cNvGrpSpPr/>
          <p:nvPr/>
        </p:nvGrpSpPr>
        <p:grpSpPr>
          <a:xfrm>
            <a:off x="9569670" y="393717"/>
            <a:ext cx="4106022" cy="889186"/>
            <a:chOff x="11080754" y="-138057"/>
            <a:chExt cx="2540408" cy="889186"/>
          </a:xfrm>
        </p:grpSpPr>
        <p:pic>
          <p:nvPicPr>
            <p:cNvPr id="4" name="图片 3">
              <a:extLst>
                <a:ext uri="{FF2B5EF4-FFF2-40B4-BE49-F238E27FC236}">
                  <a16:creationId xmlns:a16="http://schemas.microsoft.com/office/drawing/2014/main" id="{62A7F468-91F1-7743-B244-69A10CCEF6FD}"/>
                </a:ext>
              </a:extLst>
            </p:cNvPr>
            <p:cNvPicPr>
              <a:picLocks noChangeAspect="1"/>
            </p:cNvPicPr>
            <p:nvPr/>
          </p:nvPicPr>
          <p:blipFill>
            <a:blip r:embed="rId3" cstate="print"/>
            <a:stretch>
              <a:fillRect/>
            </a:stretch>
          </p:blipFill>
          <p:spPr>
            <a:xfrm>
              <a:off x="11080754" y="-138057"/>
              <a:ext cx="2468559" cy="889186"/>
            </a:xfrm>
            <a:prstGeom prst="rect">
              <a:avLst/>
            </a:prstGeom>
          </p:spPr>
        </p:pic>
        <p:sp>
          <p:nvSpPr>
            <p:cNvPr id="5" name="文本框 36">
              <a:extLst>
                <a:ext uri="{FF2B5EF4-FFF2-40B4-BE49-F238E27FC236}">
                  <a16:creationId xmlns:a16="http://schemas.microsoft.com/office/drawing/2014/main" id="{3CD32240-6825-FB45-9097-77E5813F59C1}"/>
                </a:ext>
              </a:extLst>
            </p:cNvPr>
            <p:cNvSpPr txBox="1"/>
            <p:nvPr/>
          </p:nvSpPr>
          <p:spPr>
            <a:xfrm>
              <a:off x="11178302" y="16218"/>
              <a:ext cx="244286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Listening &amp; Speaking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pic>
        <p:nvPicPr>
          <p:cNvPr id="6" name="图片 5">
            <a:extLst>
              <a:ext uri="{FF2B5EF4-FFF2-40B4-BE49-F238E27FC236}">
                <a16:creationId xmlns:a16="http://schemas.microsoft.com/office/drawing/2014/main" id="{5FFEE87C-9E2A-7B4F-9274-B5292A449E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3698" y="695765"/>
            <a:ext cx="3317491" cy="1415463"/>
          </a:xfrm>
          <a:prstGeom prst="rect">
            <a:avLst/>
          </a:prstGeom>
        </p:spPr>
      </p:pic>
      <p:sp>
        <p:nvSpPr>
          <p:cNvPr id="7" name="矩形 6">
            <a:extLst>
              <a:ext uri="{FF2B5EF4-FFF2-40B4-BE49-F238E27FC236}">
                <a16:creationId xmlns:a16="http://schemas.microsoft.com/office/drawing/2014/main" id="{4326E675-E8F3-7549-B0CE-AB891C32AD15}"/>
              </a:ext>
            </a:extLst>
          </p:cNvPr>
          <p:cNvSpPr/>
          <p:nvPr/>
        </p:nvSpPr>
        <p:spPr>
          <a:xfrm>
            <a:off x="116192" y="2013865"/>
            <a:ext cx="3430556" cy="2677656"/>
          </a:xfrm>
          <a:prstGeom prst="rect">
            <a:avLst/>
          </a:prstGeom>
        </p:spPr>
        <p:txBody>
          <a:bodyPr wrap="square">
            <a:spAutoFit/>
          </a:bodyPr>
          <a:lstStyle/>
          <a:p>
            <a:pPr>
              <a:lnSpc>
                <a:spcPct val="150000"/>
              </a:lnSpc>
            </a:pPr>
            <a:r>
              <a:rPr lang="en-US" altLang="zh-CN" sz="2800" b="1" dirty="0">
                <a:solidFill>
                  <a:schemeClr val="tx1"/>
                </a:solidFill>
                <a:latin typeface="Century Gothic" panose="020B0502020202020204" pitchFamily="34" charset="0"/>
                <a:cs typeface="Calibri" panose="020F0502020204030204" pitchFamily="34" charset="0"/>
              </a:rPr>
              <a:t>How did Hassan and </a:t>
            </a:r>
            <a:r>
              <a:rPr lang="en-US" altLang="zh-CN" sz="2800" b="1" dirty="0" err="1">
                <a:solidFill>
                  <a:schemeClr val="tx1"/>
                </a:solidFill>
                <a:latin typeface="Century Gothic" panose="020B0502020202020204" pitchFamily="34" charset="0"/>
                <a:cs typeface="Calibri" panose="020F0502020204030204" pitchFamily="34" charset="0"/>
              </a:rPr>
              <a:t>Kamar</a:t>
            </a:r>
            <a:r>
              <a:rPr lang="en-US" altLang="zh-CN" sz="2800" b="1" dirty="0">
                <a:solidFill>
                  <a:schemeClr val="tx1"/>
                </a:solidFill>
                <a:latin typeface="Century Gothic" panose="020B0502020202020204" pitchFamily="34" charset="0"/>
                <a:cs typeface="Calibri" panose="020F0502020204030204" pitchFamily="34" charset="0"/>
              </a:rPr>
              <a:t> prepare before leaving the island?</a:t>
            </a:r>
          </a:p>
        </p:txBody>
      </p:sp>
      <p:pic>
        <p:nvPicPr>
          <p:cNvPr id="8" name="图片 7">
            <a:extLst>
              <a:ext uri="{FF2B5EF4-FFF2-40B4-BE49-F238E27FC236}">
                <a16:creationId xmlns:a16="http://schemas.microsoft.com/office/drawing/2014/main" id="{ADEB6905-2DF4-4247-9197-7530F60DD5BE}"/>
              </a:ext>
            </a:extLst>
          </p:cNvPr>
          <p:cNvPicPr>
            <a:picLocks noChangeAspect="1"/>
          </p:cNvPicPr>
          <p:nvPr/>
        </p:nvPicPr>
        <p:blipFill>
          <a:blip r:embed="rId5" cstate="print"/>
          <a:stretch>
            <a:fillRect/>
          </a:stretch>
        </p:blipFill>
        <p:spPr>
          <a:xfrm>
            <a:off x="-3942" y="5038222"/>
            <a:ext cx="3809007" cy="2594819"/>
          </a:xfrm>
          <a:prstGeom prst="rect">
            <a:avLst/>
          </a:prstGeom>
        </p:spPr>
      </p:pic>
      <p:pic>
        <p:nvPicPr>
          <p:cNvPr id="9" name="图片 8">
            <a:extLst>
              <a:ext uri="{FF2B5EF4-FFF2-40B4-BE49-F238E27FC236}">
                <a16:creationId xmlns:a16="http://schemas.microsoft.com/office/drawing/2014/main" id="{9AE53898-C63F-2D4E-8AB3-A8AEE73C01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192" y="5731625"/>
            <a:ext cx="3316519" cy="1415048"/>
          </a:xfrm>
          <a:prstGeom prst="rect">
            <a:avLst/>
          </a:prstGeom>
        </p:spPr>
      </p:pic>
      <p:grpSp>
        <p:nvGrpSpPr>
          <p:cNvPr id="10" name="组合 9"/>
          <p:cNvGrpSpPr/>
          <p:nvPr/>
        </p:nvGrpSpPr>
        <p:grpSpPr>
          <a:xfrm>
            <a:off x="-88596" y="7294220"/>
            <a:ext cx="954232" cy="294424"/>
            <a:chOff x="-46800" y="6501016"/>
            <a:chExt cx="954232" cy="294424"/>
          </a:xfrm>
        </p:grpSpPr>
        <p:pic>
          <p:nvPicPr>
            <p:cNvPr id="11" name="图片 10">
              <a:extLst>
                <a:ext uri="{FF2B5EF4-FFF2-40B4-BE49-F238E27FC236}">
                  <a16:creationId xmlns:a16="http://schemas.microsoft.com/office/drawing/2014/main" id="{AD5EA7F3-ABAB-2E48-AE5C-40EA9ED125BF}"/>
                </a:ext>
              </a:extLst>
            </p:cNvPr>
            <p:cNvPicPr>
              <a:picLocks noChangeAspect="1"/>
            </p:cNvPicPr>
            <p:nvPr/>
          </p:nvPicPr>
          <p:blipFill>
            <a:blip r:embed="rId7" cstate="print"/>
            <a:stretch>
              <a:fillRect/>
            </a:stretch>
          </p:blipFill>
          <p:spPr>
            <a:xfrm>
              <a:off x="157988" y="6501016"/>
              <a:ext cx="749444" cy="294424"/>
            </a:xfrm>
            <a:prstGeom prst="rect">
              <a:avLst/>
            </a:prstGeom>
            <a:noFill/>
          </p:spPr>
        </p:pic>
        <p:sp>
          <p:nvSpPr>
            <p:cNvPr id="12" name="文本框 33">
              <a:extLst>
                <a:ext uri="{FF2B5EF4-FFF2-40B4-BE49-F238E27FC236}">
                  <a16:creationId xmlns:a16="http://schemas.microsoft.com/office/drawing/2014/main" id="{68BCB880-31DC-7346-B6D5-01DAA156375E}"/>
                </a:ext>
              </a:extLst>
            </p:cNvPr>
            <p:cNvSpPr txBox="1"/>
            <p:nvPr/>
          </p:nvSpPr>
          <p:spPr>
            <a:xfrm>
              <a:off x="-46800" y="651265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sp>
        <p:nvSpPr>
          <p:cNvPr id="13" name="文本框 40">
            <a:extLst>
              <a:ext uri="{FF2B5EF4-FFF2-40B4-BE49-F238E27FC236}">
                <a16:creationId xmlns:a16="http://schemas.microsoft.com/office/drawing/2014/main" id="{D95A5FA0-9425-8C46-945C-C93451C6A74B}"/>
              </a:ext>
            </a:extLst>
          </p:cNvPr>
          <p:cNvSpPr txBox="1"/>
          <p:nvPr/>
        </p:nvSpPr>
        <p:spPr>
          <a:xfrm>
            <a:off x="4776505" y="2338692"/>
            <a:ext cx="4793165" cy="23528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57" tIns="67757" rIns="67757" bIns="67757" numCol="1" spcCol="38100" rtlCol="0" anchor="ctr">
            <a:spAutoFit/>
          </a:bodyPr>
          <a:lstStyle/>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mended the boat</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packed their belongings</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loaded the boat</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 . . </a:t>
            </a:r>
          </a:p>
        </p:txBody>
      </p:sp>
      <p:grpSp>
        <p:nvGrpSpPr>
          <p:cNvPr id="14" name="组合 13">
            <a:extLst>
              <a:ext uri="{FF2B5EF4-FFF2-40B4-BE49-F238E27FC236}">
                <a16:creationId xmlns:a16="http://schemas.microsoft.com/office/drawing/2014/main" id="{774EEDA2-69B4-4513-9E51-76FD017C7733}"/>
              </a:ext>
            </a:extLst>
          </p:cNvPr>
          <p:cNvGrpSpPr/>
          <p:nvPr/>
        </p:nvGrpSpPr>
        <p:grpSpPr>
          <a:xfrm>
            <a:off x="12749944" y="7308149"/>
            <a:ext cx="718618" cy="261610"/>
            <a:chOff x="11272252" y="6582350"/>
            <a:chExt cx="718618" cy="261610"/>
          </a:xfrm>
        </p:grpSpPr>
        <p:sp>
          <p:nvSpPr>
            <p:cNvPr id="15" name="流程图: 终止 14">
              <a:extLst>
                <a:ext uri="{FF2B5EF4-FFF2-40B4-BE49-F238E27FC236}">
                  <a16:creationId xmlns:a16="http://schemas.microsoft.com/office/drawing/2014/main" id="{3D66BCFC-D485-4249-AF2A-370FA11DFAF2}"/>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文本框 20">
              <a:extLst>
                <a:ext uri="{FF2B5EF4-FFF2-40B4-BE49-F238E27FC236}">
                  <a16:creationId xmlns:a16="http://schemas.microsoft.com/office/drawing/2014/main" id="{5E8D15FB-A9D6-4065-B1EF-3962CC73252B}"/>
                </a:ext>
              </a:extLst>
            </p:cNvPr>
            <p:cNvSpPr txBox="1"/>
            <p:nvPr/>
          </p:nvSpPr>
          <p:spPr>
            <a:xfrm>
              <a:off x="11272252" y="6582350"/>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27/33</a:t>
              </a:r>
              <a:endParaRPr lang="zh-CN" altLang="en-US" sz="1100" b="1" dirty="0">
                <a:latin typeface="Century Gothic" panose="020B0502020202020204" pitchFamily="34" charset="0"/>
              </a:endParaRPr>
            </a:p>
          </p:txBody>
        </p:sp>
      </p:grpSp>
      <p:sp>
        <p:nvSpPr>
          <p:cNvPr id="18" name="矩形 17">
            <a:extLst>
              <a:ext uri="{FF2B5EF4-FFF2-40B4-BE49-F238E27FC236}">
                <a16:creationId xmlns:a16="http://schemas.microsoft.com/office/drawing/2014/main" id="{68939BC1-8866-0D4D-874F-CE44CC871099}"/>
              </a:ext>
            </a:extLst>
          </p:cNvPr>
          <p:cNvSpPr/>
          <p:nvPr/>
        </p:nvSpPr>
        <p:spPr>
          <a:xfrm>
            <a:off x="9024274" y="0"/>
            <a:ext cx="4536861"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Use details to talk about how  Hassan and </a:t>
            </a:r>
            <a:r>
              <a:rPr lang="en-US" altLang="zh-CN" sz="1100" b="1" dirty="0" err="1">
                <a:solidFill>
                  <a:schemeClr val="bg1"/>
                </a:solidFill>
                <a:latin typeface="Century Gothic" panose="020B0502020202020204" pitchFamily="34" charset="0"/>
                <a:sym typeface="Helvetica Neue"/>
              </a:rPr>
              <a:t>Kamar</a:t>
            </a:r>
            <a:r>
              <a:rPr lang="en-US" altLang="zh-CN" sz="1100" b="1" dirty="0">
                <a:solidFill>
                  <a:schemeClr val="bg1"/>
                </a:solidFill>
                <a:latin typeface="Century Gothic" panose="020B0502020202020204" pitchFamily="34" charset="0"/>
                <a:sym typeface="Helvetica Neue"/>
              </a:rPr>
              <a:t> prepared before leaving the island.</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Instruct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discuss the given question.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Encourage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answer questions using the given clues and to present their answers with at least three complete sentences; assist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if necessary.</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8"/>
          <a:stretch>
            <a:fillRect/>
          </a:stretch>
        </p:blipFill>
        <p:spPr>
          <a:xfrm>
            <a:off x="12741985" y="-127000"/>
            <a:ext cx="1130300" cy="76200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4464" y="4918985"/>
            <a:ext cx="4785742" cy="2072944"/>
          </a:xfrm>
          <a:prstGeom prst="rect">
            <a:avLst/>
          </a:prstGeom>
        </p:spPr>
      </p:pic>
    </p:spTree>
    <p:extLst>
      <p:ext uri="{BB962C8B-B14F-4D97-AF65-F5344CB8AC3E}">
        <p14:creationId xmlns:p14="http://schemas.microsoft.com/office/powerpoint/2010/main" val="29079037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8" grpId="0" animBg="1"/>
      <p:bldP spid="1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0C0F0A2-97DF-B74A-86C0-501F478B7564}"/>
              </a:ext>
            </a:extLst>
          </p:cNvPr>
          <p:cNvPicPr>
            <a:picLocks noChangeAspect="1"/>
          </p:cNvPicPr>
          <p:nvPr/>
        </p:nvPicPr>
        <p:blipFill>
          <a:blip r:embed="rId2" cstate="print"/>
          <a:stretch>
            <a:fillRect/>
          </a:stretch>
        </p:blipFill>
        <p:spPr>
          <a:xfrm>
            <a:off x="2338" y="-71068"/>
            <a:ext cx="3583825" cy="7686766"/>
          </a:xfrm>
          <a:prstGeom prst="rect">
            <a:avLst/>
          </a:prstGeom>
        </p:spPr>
      </p:pic>
      <p:sp>
        <p:nvSpPr>
          <p:cNvPr id="7" name="矩形 6">
            <a:extLst>
              <a:ext uri="{FF2B5EF4-FFF2-40B4-BE49-F238E27FC236}">
                <a16:creationId xmlns:a16="http://schemas.microsoft.com/office/drawing/2014/main" id="{4326E675-E8F3-7549-B0CE-AB891C32AD15}"/>
              </a:ext>
            </a:extLst>
          </p:cNvPr>
          <p:cNvSpPr/>
          <p:nvPr/>
        </p:nvSpPr>
        <p:spPr>
          <a:xfrm>
            <a:off x="169710" y="1704499"/>
            <a:ext cx="3257550" cy="2594300"/>
          </a:xfrm>
          <a:prstGeom prst="rect">
            <a:avLst/>
          </a:prstGeom>
        </p:spPr>
        <p:txBody>
          <a:bodyPr wrap="square">
            <a:spAutoFit/>
          </a:bodyPr>
          <a:lstStyle/>
          <a:p>
            <a:pPr>
              <a:lnSpc>
                <a:spcPct val="150000"/>
              </a:lnSpc>
            </a:pPr>
            <a:r>
              <a:rPr lang="en-US" altLang="zh-CN" sz="2800" b="1" dirty="0">
                <a:solidFill>
                  <a:schemeClr val="tx1"/>
                </a:solidFill>
                <a:latin typeface="Century Gothic" panose="020B0502020202020204" pitchFamily="34" charset="0"/>
                <a:cs typeface="Calibri" panose="020F0502020204030204" pitchFamily="34" charset="0"/>
              </a:rPr>
              <a:t>How would you prepare to move into a new house?</a:t>
            </a:r>
          </a:p>
        </p:txBody>
      </p:sp>
      <p:sp>
        <p:nvSpPr>
          <p:cNvPr id="8" name="文本框 22">
            <a:extLst>
              <a:ext uri="{FF2B5EF4-FFF2-40B4-BE49-F238E27FC236}">
                <a16:creationId xmlns:a16="http://schemas.microsoft.com/office/drawing/2014/main" id="{D95A5FA0-9425-8C46-945C-C93451C6A74B}"/>
              </a:ext>
            </a:extLst>
          </p:cNvPr>
          <p:cNvSpPr txBox="1"/>
          <p:nvPr/>
        </p:nvSpPr>
        <p:spPr>
          <a:xfrm>
            <a:off x="4084484" y="2260632"/>
            <a:ext cx="6022996" cy="4014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57" tIns="67757" rIns="67757" bIns="67757" numCol="1" spcCol="38100" rtlCol="0" anchor="ctr">
            <a:spAutoFit/>
          </a:bodyPr>
          <a:lstStyle/>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make a schedule</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gather moving boxes and tools</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sort my stuff</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pack the things that need to be moved</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rent a moving truck</a:t>
            </a:r>
          </a:p>
          <a:p>
            <a:pPr marL="457200" indent="-457200" algn="l">
              <a:lnSpc>
                <a:spcPct val="150000"/>
              </a:lnSpc>
              <a:buFont typeface="Wingdings" panose="05000000000000000000" pitchFamily="2" charset="2"/>
              <a:buChar char="u"/>
            </a:pPr>
            <a:r>
              <a:rPr lang="en-US" altLang="zh-CN" sz="2400" b="1" spc="100"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 . . </a:t>
            </a:r>
          </a:p>
        </p:txBody>
      </p:sp>
      <p:pic>
        <p:nvPicPr>
          <p:cNvPr id="9" name="图片 8">
            <a:extLst>
              <a:ext uri="{FF2B5EF4-FFF2-40B4-BE49-F238E27FC236}">
                <a16:creationId xmlns:a16="http://schemas.microsoft.com/office/drawing/2014/main" id="{ADEB6905-2DF4-4247-9197-7530F60DD5BE}"/>
              </a:ext>
            </a:extLst>
          </p:cNvPr>
          <p:cNvPicPr>
            <a:picLocks noChangeAspect="1"/>
          </p:cNvPicPr>
          <p:nvPr/>
        </p:nvPicPr>
        <p:blipFill>
          <a:blip r:embed="rId3" cstate="print"/>
          <a:stretch>
            <a:fillRect/>
          </a:stretch>
        </p:blipFill>
        <p:spPr>
          <a:xfrm>
            <a:off x="10948" y="5184789"/>
            <a:ext cx="3575215" cy="2435552"/>
          </a:xfrm>
          <a:prstGeom prst="rect">
            <a:avLst/>
          </a:prstGeom>
        </p:spPr>
      </p:pic>
      <p:grpSp>
        <p:nvGrpSpPr>
          <p:cNvPr id="11" name="组合 10"/>
          <p:cNvGrpSpPr/>
          <p:nvPr/>
        </p:nvGrpSpPr>
        <p:grpSpPr>
          <a:xfrm>
            <a:off x="-62422" y="7293644"/>
            <a:ext cx="943722" cy="294424"/>
            <a:chOff x="-36290" y="6501016"/>
            <a:chExt cx="943722" cy="294424"/>
          </a:xfrm>
        </p:grpSpPr>
        <p:pic>
          <p:nvPicPr>
            <p:cNvPr id="12" name="图片 11">
              <a:extLst>
                <a:ext uri="{FF2B5EF4-FFF2-40B4-BE49-F238E27FC236}">
                  <a16:creationId xmlns:a16="http://schemas.microsoft.com/office/drawing/2014/main" id="{AD5EA7F3-ABAB-2E48-AE5C-40EA9ED125BF}"/>
                </a:ext>
              </a:extLst>
            </p:cNvPr>
            <p:cNvPicPr>
              <a:picLocks noChangeAspect="1"/>
            </p:cNvPicPr>
            <p:nvPr/>
          </p:nvPicPr>
          <p:blipFill>
            <a:blip r:embed="rId4" cstate="print"/>
            <a:stretch>
              <a:fillRect/>
            </a:stretch>
          </p:blipFill>
          <p:spPr>
            <a:xfrm>
              <a:off x="157988" y="6501016"/>
              <a:ext cx="749444" cy="294424"/>
            </a:xfrm>
            <a:prstGeom prst="rect">
              <a:avLst/>
            </a:prstGeom>
            <a:noFill/>
          </p:spPr>
        </p:pic>
        <p:sp>
          <p:nvSpPr>
            <p:cNvPr id="13" name="文本框 27">
              <a:extLst>
                <a:ext uri="{FF2B5EF4-FFF2-40B4-BE49-F238E27FC236}">
                  <a16:creationId xmlns:a16="http://schemas.microsoft.com/office/drawing/2014/main" id="{68BCB880-31DC-7346-B6D5-01DAA156375E}"/>
                </a:ext>
              </a:extLst>
            </p:cNvPr>
            <p:cNvSpPr txBox="1"/>
            <p:nvPr/>
          </p:nvSpPr>
          <p:spPr>
            <a:xfrm>
              <a:off x="-36290" y="6517345"/>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14" name="组合 13">
            <a:extLst>
              <a:ext uri="{FF2B5EF4-FFF2-40B4-BE49-F238E27FC236}">
                <a16:creationId xmlns:a16="http://schemas.microsoft.com/office/drawing/2014/main" id="{0F5302A3-CE47-4907-9684-697B21889C0F}"/>
              </a:ext>
            </a:extLst>
          </p:cNvPr>
          <p:cNvGrpSpPr/>
          <p:nvPr/>
        </p:nvGrpSpPr>
        <p:grpSpPr>
          <a:xfrm>
            <a:off x="12734100" y="7301794"/>
            <a:ext cx="718618" cy="261610"/>
            <a:chOff x="11263016" y="6582350"/>
            <a:chExt cx="718618" cy="261610"/>
          </a:xfrm>
        </p:grpSpPr>
        <p:sp>
          <p:nvSpPr>
            <p:cNvPr id="15" name="流程图: 终止 14">
              <a:extLst>
                <a:ext uri="{FF2B5EF4-FFF2-40B4-BE49-F238E27FC236}">
                  <a16:creationId xmlns:a16="http://schemas.microsoft.com/office/drawing/2014/main" id="{1D4A91BA-5367-4470-BA60-8A67B4F3B92F}"/>
                </a:ext>
              </a:extLst>
            </p:cNvPr>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文本框 31">
              <a:extLst>
                <a:ext uri="{FF2B5EF4-FFF2-40B4-BE49-F238E27FC236}">
                  <a16:creationId xmlns:a16="http://schemas.microsoft.com/office/drawing/2014/main" id="{BCBE71C4-0C43-4450-A3C5-44C3954A8879}"/>
                </a:ext>
              </a:extLst>
            </p:cNvPr>
            <p:cNvSpPr txBox="1"/>
            <p:nvPr/>
          </p:nvSpPr>
          <p:spPr>
            <a:xfrm>
              <a:off x="11263016" y="6582350"/>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28/33</a:t>
              </a:r>
              <a:endParaRPr lang="zh-CN" altLang="en-US" sz="1100" b="1" dirty="0">
                <a:latin typeface="Century Gothic" panose="020B0502020202020204" pitchFamily="34" charset="0"/>
              </a:endParaRPr>
            </a:p>
          </p:txBody>
        </p:sp>
      </p:grpSp>
      <p:pic>
        <p:nvPicPr>
          <p:cNvPr id="18" name="图片 17">
            <a:extLst>
              <a:ext uri="{FF2B5EF4-FFF2-40B4-BE49-F238E27FC236}">
                <a16:creationId xmlns:a16="http://schemas.microsoft.com/office/drawing/2014/main" id="{9AE53898-C63F-2D4E-8AB3-A8AEE73C01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192" y="5818479"/>
            <a:ext cx="3112955" cy="1328194"/>
          </a:xfrm>
          <a:prstGeom prst="rect">
            <a:avLst/>
          </a:prstGeom>
        </p:spPr>
      </p:pic>
      <p:grpSp>
        <p:nvGrpSpPr>
          <p:cNvPr id="19" name="组合 18"/>
          <p:cNvGrpSpPr/>
          <p:nvPr/>
        </p:nvGrpSpPr>
        <p:grpSpPr>
          <a:xfrm>
            <a:off x="9569670" y="393717"/>
            <a:ext cx="4106022" cy="889186"/>
            <a:chOff x="11080754" y="-138057"/>
            <a:chExt cx="2540408" cy="889186"/>
          </a:xfrm>
        </p:grpSpPr>
        <p:pic>
          <p:nvPicPr>
            <p:cNvPr id="20" name="图片 19">
              <a:extLst>
                <a:ext uri="{FF2B5EF4-FFF2-40B4-BE49-F238E27FC236}">
                  <a16:creationId xmlns:a16="http://schemas.microsoft.com/office/drawing/2014/main" id="{62A7F468-91F1-7743-B244-69A10CCEF6FD}"/>
                </a:ext>
              </a:extLst>
            </p:cNvPr>
            <p:cNvPicPr>
              <a:picLocks noChangeAspect="1"/>
            </p:cNvPicPr>
            <p:nvPr/>
          </p:nvPicPr>
          <p:blipFill>
            <a:blip r:embed="rId6" cstate="print"/>
            <a:stretch>
              <a:fillRect/>
            </a:stretch>
          </p:blipFill>
          <p:spPr>
            <a:xfrm>
              <a:off x="11080754" y="-138057"/>
              <a:ext cx="2468559" cy="889186"/>
            </a:xfrm>
            <a:prstGeom prst="rect">
              <a:avLst/>
            </a:prstGeom>
          </p:spPr>
        </p:pic>
        <p:sp>
          <p:nvSpPr>
            <p:cNvPr id="21" name="文本框 36">
              <a:extLst>
                <a:ext uri="{FF2B5EF4-FFF2-40B4-BE49-F238E27FC236}">
                  <a16:creationId xmlns:a16="http://schemas.microsoft.com/office/drawing/2014/main" id="{3CD32240-6825-FB45-9097-77E5813F59C1}"/>
                </a:ext>
              </a:extLst>
            </p:cNvPr>
            <p:cNvSpPr txBox="1"/>
            <p:nvPr/>
          </p:nvSpPr>
          <p:spPr>
            <a:xfrm>
              <a:off x="11178302" y="16218"/>
              <a:ext cx="244286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Listening &amp; Speaking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22" name="矩形 21">
            <a:extLst>
              <a:ext uri="{FF2B5EF4-FFF2-40B4-BE49-F238E27FC236}">
                <a16:creationId xmlns:a16="http://schemas.microsoft.com/office/drawing/2014/main" id="{68939BC1-8866-0D4D-874F-CE44CC871099}"/>
              </a:ext>
            </a:extLst>
          </p:cNvPr>
          <p:cNvSpPr/>
          <p:nvPr/>
        </p:nvSpPr>
        <p:spPr>
          <a:xfrm>
            <a:off x="9024274" y="0"/>
            <a:ext cx="4536861"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Talk about how you would prepare to move into a new house.</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talk about the given question.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Encourage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answer the question in complete sentences with the given clues; assist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if necessary.</a:t>
            </a:r>
          </a:p>
        </p:txBody>
      </p:sp>
      <p:pic>
        <p:nvPicPr>
          <p:cNvPr id="23" name="图片 22"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41985" y="-127000"/>
            <a:ext cx="1130300" cy="762000"/>
          </a:xfrm>
          <a:prstGeom prst="rect">
            <a:avLst/>
          </a:prstGeom>
        </p:spPr>
      </p:pic>
      <p:pic>
        <p:nvPicPr>
          <p:cNvPr id="24" name="图片 23">
            <a:extLst>
              <a:ext uri="{FF2B5EF4-FFF2-40B4-BE49-F238E27FC236}">
                <a16:creationId xmlns:a16="http://schemas.microsoft.com/office/drawing/2014/main" id="{5FFEE87C-9E2A-7B4F-9274-B5292A449EC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73775" y="996768"/>
            <a:ext cx="3317491" cy="1415463"/>
          </a:xfrm>
          <a:prstGeom prst="rect">
            <a:avLst/>
          </a:prstGeom>
        </p:spPr>
      </p:pic>
      <p:pic>
        <p:nvPicPr>
          <p:cNvPr id="1026" name="Picture 2" descr="Man in Black Crew Neck T-shirt Holding Red Plastic Bott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3512" y="4859614"/>
            <a:ext cx="3430588" cy="2287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9"/>
          <p:cNvSpPr txBox="1"/>
          <p:nvPr/>
        </p:nvSpPr>
        <p:spPr>
          <a:xfrm>
            <a:off x="2201373" y="1325232"/>
            <a:ext cx="6511751"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3200" b="1" dirty="0">
                <a:solidFill>
                  <a:srgbClr val="0083D1"/>
                </a:solidFill>
                <a:latin typeface="Century Gothic" panose="020B0502020202020204" pitchFamily="34" charset="0"/>
              </a:rPr>
              <a:t>What is the best way to adapt to a new environment?</a:t>
            </a:r>
          </a:p>
        </p:txBody>
      </p:sp>
      <p:grpSp>
        <p:nvGrpSpPr>
          <p:cNvPr id="3" name="组合 2"/>
          <p:cNvGrpSpPr/>
          <p:nvPr/>
        </p:nvGrpSpPr>
        <p:grpSpPr>
          <a:xfrm>
            <a:off x="11055684" y="398325"/>
            <a:ext cx="2577957" cy="889186"/>
            <a:chOff x="11381362" y="-138057"/>
            <a:chExt cx="2227761" cy="889186"/>
          </a:xfrm>
        </p:grpSpPr>
        <p:pic>
          <p:nvPicPr>
            <p:cNvPr id="4" name="图片 3">
              <a:extLst>
                <a:ext uri="{FF2B5EF4-FFF2-40B4-BE49-F238E27FC236}">
                  <a16:creationId xmlns:a16="http://schemas.microsoft.com/office/drawing/2014/main" id="{62A7F468-91F1-7743-B244-69A10CCEF6FD}"/>
                </a:ext>
              </a:extLst>
            </p:cNvPr>
            <p:cNvPicPr>
              <a:picLocks noChangeAspect="1"/>
            </p:cNvPicPr>
            <p:nvPr/>
          </p:nvPicPr>
          <p:blipFill>
            <a:blip r:embed="rId2" cstate="print"/>
            <a:stretch>
              <a:fillRect/>
            </a:stretch>
          </p:blipFill>
          <p:spPr>
            <a:xfrm>
              <a:off x="11381362" y="-138057"/>
              <a:ext cx="2167950" cy="889186"/>
            </a:xfrm>
            <a:prstGeom prst="rect">
              <a:avLst/>
            </a:prstGeom>
          </p:spPr>
        </p:pic>
        <p:sp>
          <p:nvSpPr>
            <p:cNvPr id="5" name="文本框 13">
              <a:extLst>
                <a:ext uri="{FF2B5EF4-FFF2-40B4-BE49-F238E27FC236}">
                  <a16:creationId xmlns:a16="http://schemas.microsoft.com/office/drawing/2014/main" id="{3CD32240-6825-FB45-9097-77E5813F59C1}"/>
                </a:ext>
              </a:extLst>
            </p:cNvPr>
            <p:cNvSpPr txBox="1"/>
            <p:nvPr/>
          </p:nvSpPr>
          <p:spPr>
            <a:xfrm>
              <a:off x="11441173" y="570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Value</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6" name="组合 5"/>
          <p:cNvGrpSpPr/>
          <p:nvPr/>
        </p:nvGrpSpPr>
        <p:grpSpPr>
          <a:xfrm>
            <a:off x="-76469" y="7302001"/>
            <a:ext cx="943722" cy="294424"/>
            <a:chOff x="-36290" y="6501016"/>
            <a:chExt cx="943722" cy="294424"/>
          </a:xfrm>
        </p:grpSpPr>
        <p:pic>
          <p:nvPicPr>
            <p:cNvPr id="7" name="图片 6">
              <a:extLst>
                <a:ext uri="{FF2B5EF4-FFF2-40B4-BE49-F238E27FC236}">
                  <a16:creationId xmlns:a16="http://schemas.microsoft.com/office/drawing/2014/main" id="{AD5EA7F3-ABAB-2E48-AE5C-40EA9ED125BF}"/>
                </a:ext>
              </a:extLst>
            </p:cNvPr>
            <p:cNvPicPr>
              <a:picLocks noChangeAspect="1"/>
            </p:cNvPicPr>
            <p:nvPr/>
          </p:nvPicPr>
          <p:blipFill>
            <a:blip r:embed="rId3" cstate="print"/>
            <a:stretch>
              <a:fillRect/>
            </a:stretch>
          </p:blipFill>
          <p:spPr>
            <a:xfrm>
              <a:off x="157988" y="6501016"/>
              <a:ext cx="749444" cy="294424"/>
            </a:xfrm>
            <a:prstGeom prst="rect">
              <a:avLst/>
            </a:prstGeom>
            <a:noFill/>
          </p:spPr>
        </p:pic>
        <p:sp>
          <p:nvSpPr>
            <p:cNvPr id="8" name="文本框 21">
              <a:extLst>
                <a:ext uri="{FF2B5EF4-FFF2-40B4-BE49-F238E27FC236}">
                  <a16:creationId xmlns:a16="http://schemas.microsoft.com/office/drawing/2014/main" id="{68BCB880-31DC-7346-B6D5-01DAA156375E}"/>
                </a:ext>
              </a:extLst>
            </p:cNvPr>
            <p:cNvSpPr txBox="1"/>
            <p:nvPr/>
          </p:nvSpPr>
          <p:spPr>
            <a:xfrm>
              <a:off x="-36290" y="6517345"/>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9" name="组合 8"/>
          <p:cNvGrpSpPr/>
          <p:nvPr/>
        </p:nvGrpSpPr>
        <p:grpSpPr>
          <a:xfrm>
            <a:off x="12749944" y="7308902"/>
            <a:ext cx="718618" cy="261610"/>
            <a:chOff x="11272252" y="6580811"/>
            <a:chExt cx="718618" cy="261610"/>
          </a:xfrm>
        </p:grpSpPr>
        <p:sp>
          <p:nvSpPr>
            <p:cNvPr id="10" name="流程图: 终止 9"/>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文本框 25">
              <a:extLst>
                <a:ext uri="{FF2B5EF4-FFF2-40B4-BE49-F238E27FC236}">
                  <a16:creationId xmlns:a16="http://schemas.microsoft.com/office/drawing/2014/main" id="{68BCB880-31DC-7346-B6D5-01DAA156375E}"/>
                </a:ext>
              </a:extLst>
            </p:cNvPr>
            <p:cNvSpPr txBox="1"/>
            <p:nvPr/>
          </p:nvSpPr>
          <p:spPr>
            <a:xfrm>
              <a:off x="11272252"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29/33</a:t>
              </a:r>
              <a:endParaRPr lang="zh-CN" altLang="en-US" sz="1100" b="1" dirty="0">
                <a:latin typeface="Century Gothic" panose="020B0502020202020204" pitchFamily="34" charset="0"/>
              </a:endParaRPr>
            </a:p>
          </p:txBody>
        </p:sp>
      </p:grpSp>
      <p:sp>
        <p:nvSpPr>
          <p:cNvPr id="15" name="矩形 14">
            <a:extLst>
              <a:ext uri="{FF2B5EF4-FFF2-40B4-BE49-F238E27FC236}">
                <a16:creationId xmlns:a16="http://schemas.microsoft.com/office/drawing/2014/main" id="{68939BC1-8866-0D4D-874F-CE44CC871099}"/>
              </a:ext>
            </a:extLst>
          </p:cNvPr>
          <p:cNvSpPr/>
          <p:nvPr/>
        </p:nvSpPr>
        <p:spPr>
          <a:xfrm>
            <a:off x="9024274" y="0"/>
            <a:ext cx="4536861" cy="1144078"/>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Discuss the </a:t>
            </a:r>
            <a:r>
              <a:rPr lang="en-US" altLang="zh-CN" sz="1100" b="1" dirty="0" err="1">
                <a:solidFill>
                  <a:schemeClr val="bg1"/>
                </a:solidFill>
                <a:latin typeface="Century Gothic" panose="020B0502020202020204" pitchFamily="34" charset="0"/>
                <a:sym typeface="Helvetica Neue"/>
              </a:rPr>
              <a:t>the</a:t>
            </a:r>
            <a:r>
              <a:rPr lang="en-US" altLang="zh-CN" sz="1100" b="1" dirty="0">
                <a:solidFill>
                  <a:schemeClr val="bg1"/>
                </a:solidFill>
                <a:latin typeface="Century Gothic" panose="020B0502020202020204" pitchFamily="34" charset="0"/>
                <a:sym typeface="Helvetica Neue"/>
              </a:rPr>
              <a:t> best way to adapt to a new environment.</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Guide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look at the pictures; 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talk about the given question. </a:t>
            </a:r>
          </a:p>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Guide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realize that it is not difficult to adapt to a new environment; assist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if necessary</a:t>
            </a:r>
          </a:p>
        </p:txBody>
      </p:sp>
      <p:pic>
        <p:nvPicPr>
          <p:cNvPr id="16" name="图片 15"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4"/>
          <a:stretch>
            <a:fillRect/>
          </a:stretch>
        </p:blipFill>
        <p:spPr>
          <a:xfrm>
            <a:off x="12741985" y="-127000"/>
            <a:ext cx="1130300" cy="762000"/>
          </a:xfrm>
          <a:prstGeom prst="rect">
            <a:avLst/>
          </a:prstGeom>
        </p:spPr>
      </p:pic>
      <p:pic>
        <p:nvPicPr>
          <p:cNvPr id="2050" name="Picture 2" descr="person holding bowl filled with f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1373" y="2556892"/>
            <a:ext cx="3559175" cy="2370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avelers standing on vans in remote valley"/>
          <p:cNvPicPr>
            <a:picLocks noChangeAspect="1" noChangeArrowheads="1"/>
          </p:cNvPicPr>
          <p:nvPr/>
        </p:nvPicPr>
        <p:blipFill rotWithShape="1">
          <a:blip r:embed="rId6">
            <a:extLst>
              <a:ext uri="{28A0092B-C50C-407E-A947-70E740481C1C}">
                <a14:useLocalDpi xmlns:a14="http://schemas.microsoft.com/office/drawing/2010/main" val="0"/>
              </a:ext>
            </a:extLst>
          </a:blip>
          <a:srcRect t="43200" b="6600"/>
          <a:stretch/>
        </p:blipFill>
        <p:spPr bwMode="auto">
          <a:xfrm>
            <a:off x="6348231" y="2555010"/>
            <a:ext cx="3628101" cy="24262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ppy Indian man in turban holding paper she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4754" y="5237783"/>
            <a:ext cx="3444875" cy="22965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Young woman hugging adorable Corgi during morning wal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31536" y="5237783"/>
            <a:ext cx="3384064" cy="23130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28213" y="1231559"/>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4000" b="1" i="0" u="none" strike="noStrike" cap="none" spc="0" normalizeH="0" baseline="0" dirty="0">
                <a:ln>
                  <a:noFill/>
                </a:ln>
                <a:solidFill>
                  <a:srgbClr val="0083D1"/>
                </a:solidFill>
                <a:effectLst/>
                <a:uFillTx/>
                <a:latin typeface="Century Gothic" panose="020B0502020202020204" pitchFamily="34" charset="0"/>
                <a:sym typeface="Helvetica Light"/>
              </a:rPr>
              <a:t>Presentation</a:t>
            </a:r>
            <a:r>
              <a:rPr kumimoji="0" lang="en-US" altLang="zh-CN" sz="3600" b="1" i="0" u="none" strike="noStrike" cap="none" spc="0" normalizeH="0" dirty="0">
                <a:ln>
                  <a:noFill/>
                </a:ln>
                <a:solidFill>
                  <a:srgbClr val="0083D1"/>
                </a:solidFill>
                <a:effectLst/>
                <a:uFillTx/>
                <a:latin typeface="Century Gothic" panose="020B0502020202020204" pitchFamily="34" charset="0"/>
                <a:sym typeface="Helvetica Light"/>
              </a:rPr>
              <a:t> Time</a:t>
            </a:r>
            <a:endParaRPr kumimoji="0" lang="zh-CN" altLang="en-US" sz="3600" b="1" i="0" u="none" strike="noStrike" cap="none" spc="0" normalizeH="0" baseline="0" dirty="0">
              <a:ln>
                <a:noFill/>
              </a:ln>
              <a:solidFill>
                <a:srgbClr val="0083D1"/>
              </a:solidFill>
              <a:effectLst/>
              <a:uFillTx/>
              <a:latin typeface="Century Gothic" panose="020B0502020202020204" pitchFamily="34" charset="0"/>
              <a:sym typeface="Helvetica Light"/>
            </a:endParaRPr>
          </a:p>
        </p:txBody>
      </p:sp>
      <p:sp>
        <p:nvSpPr>
          <p:cNvPr id="5" name="矩形 4"/>
          <p:cNvSpPr/>
          <p:nvPr/>
        </p:nvSpPr>
        <p:spPr>
          <a:xfrm>
            <a:off x="782580" y="2908150"/>
            <a:ext cx="8645170" cy="3046988"/>
          </a:xfrm>
          <a:prstGeom prst="rect">
            <a:avLst/>
          </a:prstGeom>
        </p:spPr>
        <p:txBody>
          <a:bodyPr wrap="square">
            <a:spAutoFit/>
          </a:bodyPr>
          <a:lstStyle/>
          <a:p>
            <a:pPr lvl="0" algn="l">
              <a:lnSpc>
                <a:spcPct val="150000"/>
              </a:lnSpc>
            </a:pPr>
            <a:r>
              <a:rPr lang="en-US" altLang="zh-CN" sz="3200" b="1" kern="1200" dirty="0">
                <a:solidFill>
                  <a:schemeClr val="tx1"/>
                </a:solidFill>
                <a:latin typeface="Century Gothic" panose="020B0502020202020204" pitchFamily="34" charset="0"/>
                <a:cs typeface="Times New Roman" panose="02020603050405020304" pitchFamily="18" charset="0"/>
              </a:rPr>
              <a:t>Have you finished your homework you were assigned in the last lesson? </a:t>
            </a:r>
          </a:p>
          <a:p>
            <a:pPr lvl="0" algn="l">
              <a:lnSpc>
                <a:spcPct val="150000"/>
              </a:lnSpc>
            </a:pPr>
            <a:r>
              <a:rPr lang="en-US" altLang="zh-CN" sz="3200" b="1" kern="1200" dirty="0">
                <a:solidFill>
                  <a:schemeClr val="tx1"/>
                </a:solidFill>
                <a:latin typeface="Century Gothic" panose="020B0502020202020204" pitchFamily="34" charset="0"/>
                <a:cs typeface="Times New Roman" panose="02020603050405020304" pitchFamily="18" charset="0"/>
              </a:rPr>
              <a:t>Give your presentation and tell us why </a:t>
            </a:r>
            <a:r>
              <a:rPr lang="en-US" altLang="zh-CN" sz="3200" b="1" dirty="0">
                <a:solidFill>
                  <a:schemeClr val="accent1"/>
                </a:solidFill>
                <a:latin typeface="Century Gothic" panose="020B0502020202020204" pitchFamily="34" charset="0"/>
                <a:cs typeface="Calibri" panose="020F0502020204030204" pitchFamily="34" charset="0"/>
              </a:rPr>
              <a:t>every family should own a pet</a:t>
            </a:r>
            <a:r>
              <a:rPr lang="en-US" altLang="zh-CN" sz="3200" b="1" i="1" dirty="0">
                <a:solidFill>
                  <a:schemeClr val="tx1"/>
                </a:solidFill>
                <a:latin typeface="Century Gothic" panose="020B0502020202020204" pitchFamily="34" charset="0"/>
                <a:cs typeface="Calibri" panose="020F0502020204030204" pitchFamily="34" charset="0"/>
              </a:rPr>
              <a:t>.</a:t>
            </a:r>
            <a:endParaRPr lang="en-US" altLang="zh-CN" sz="3200" b="1" i="1" kern="1200" dirty="0">
              <a:solidFill>
                <a:schemeClr val="tx1"/>
              </a:solidFill>
              <a:latin typeface="Century Gothic" panose="020B0502020202020204" pitchFamily="34" charset="0"/>
              <a:cs typeface="Times New Roman" panose="02020603050405020304" pitchFamily="18" charset="0"/>
            </a:endParaRPr>
          </a:p>
        </p:txBody>
      </p:sp>
      <p:grpSp>
        <p:nvGrpSpPr>
          <p:cNvPr id="6" name="组合 5"/>
          <p:cNvGrpSpPr/>
          <p:nvPr/>
        </p:nvGrpSpPr>
        <p:grpSpPr>
          <a:xfrm>
            <a:off x="10920172" y="462793"/>
            <a:ext cx="2714144" cy="889186"/>
            <a:chOff x="11263675" y="-138057"/>
            <a:chExt cx="2345448" cy="889186"/>
          </a:xfrm>
        </p:grpSpPr>
        <p:pic>
          <p:nvPicPr>
            <p:cNvPr id="7" name="图片 6"/>
            <p:cNvPicPr>
              <a:picLocks noChangeAspect="1"/>
            </p:cNvPicPr>
            <p:nvPr/>
          </p:nvPicPr>
          <p:blipFill>
            <a:blip r:embed="rId2"/>
            <a:stretch>
              <a:fillRect/>
            </a:stretch>
          </p:blipFill>
          <p:spPr>
            <a:xfrm>
              <a:off x="11263675" y="-138057"/>
              <a:ext cx="2285637" cy="889186"/>
            </a:xfrm>
            <a:prstGeom prst="rect">
              <a:avLst/>
            </a:prstGeom>
          </p:spPr>
        </p:pic>
        <p:sp>
          <p:nvSpPr>
            <p:cNvPr id="8" name="文本框 7"/>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Presentation</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pic>
        <p:nvPicPr>
          <p:cNvPr id="19" name="图片 18"/>
          <p:cNvPicPr>
            <a:picLocks noChangeAspect="1"/>
          </p:cNvPicPr>
          <p:nvPr/>
        </p:nvPicPr>
        <p:blipFill>
          <a:blip r:embed="rId3"/>
          <a:stretch>
            <a:fillRect/>
          </a:stretch>
        </p:blipFill>
        <p:spPr>
          <a:xfrm>
            <a:off x="9343806" y="2568646"/>
            <a:ext cx="3116409" cy="4157290"/>
          </a:xfrm>
          <a:prstGeom prst="rect">
            <a:avLst/>
          </a:prstGeom>
        </p:spPr>
      </p:pic>
      <p:grpSp>
        <p:nvGrpSpPr>
          <p:cNvPr id="17" name="组合 16"/>
          <p:cNvGrpSpPr/>
          <p:nvPr/>
        </p:nvGrpSpPr>
        <p:grpSpPr>
          <a:xfrm>
            <a:off x="-161142" y="7324967"/>
            <a:ext cx="943722" cy="294424"/>
            <a:chOff x="-36290" y="6501016"/>
            <a:chExt cx="943722" cy="294424"/>
          </a:xfrm>
        </p:grpSpPr>
        <p:pic>
          <p:nvPicPr>
            <p:cNvPr id="18" name="图片 17"/>
            <p:cNvPicPr>
              <a:picLocks noChangeAspect="1"/>
            </p:cNvPicPr>
            <p:nvPr/>
          </p:nvPicPr>
          <p:blipFill>
            <a:blip r:embed="rId4"/>
            <a:stretch>
              <a:fillRect/>
            </a:stretch>
          </p:blipFill>
          <p:spPr>
            <a:xfrm>
              <a:off x="157988" y="6501016"/>
              <a:ext cx="749444" cy="294424"/>
            </a:xfrm>
            <a:prstGeom prst="rect">
              <a:avLst/>
            </a:prstGeom>
            <a:noFill/>
          </p:spPr>
        </p:pic>
        <p:sp>
          <p:nvSpPr>
            <p:cNvPr id="20" name="文本框 19"/>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grpSp>
        <p:nvGrpSpPr>
          <p:cNvPr id="14" name="组合 13"/>
          <p:cNvGrpSpPr/>
          <p:nvPr/>
        </p:nvGrpSpPr>
        <p:grpSpPr>
          <a:xfrm>
            <a:off x="12749944" y="7291955"/>
            <a:ext cx="718618" cy="261610"/>
            <a:chOff x="11281488" y="6580811"/>
            <a:chExt cx="718618" cy="261610"/>
          </a:xfrm>
        </p:grpSpPr>
        <p:sp>
          <p:nvSpPr>
            <p:cNvPr id="15" name="流程图: 终止 14"/>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3/33</a:t>
              </a:r>
              <a:endParaRPr lang="zh-CN" altLang="en-US" sz="1100" b="1" dirty="0">
                <a:latin typeface="Century Gothic" panose="020B0502020202020204" pitchFamily="34" charset="0"/>
              </a:endParaRPr>
            </a:p>
          </p:txBody>
        </p:sp>
      </p:grpSp>
      <p:sp>
        <p:nvSpPr>
          <p:cNvPr id="23" name="矩形 22"/>
          <p:cNvSpPr/>
          <p:nvPr/>
        </p:nvSpPr>
        <p:spPr>
          <a:xfrm>
            <a:off x="9002681" y="0"/>
            <a:ext cx="4536861" cy="822515"/>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Present the writing assignment from the last lesson.</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1. Let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take turns presenting the writing assignment from the last lesson. </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2. Give feedback.</a:t>
            </a:r>
          </a:p>
        </p:txBody>
      </p:sp>
      <p:pic>
        <p:nvPicPr>
          <p:cNvPr id="24" name="图片 23" descr="图片包含 游戏机, 标志, 钟表, 画&#10;&#10;描述已自动生成"/>
          <p:cNvPicPr>
            <a:picLocks noChangeAspect="1"/>
          </p:cNvPicPr>
          <p:nvPr/>
        </p:nvPicPr>
        <p:blipFill>
          <a:blip r:embed="rId5"/>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29351417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3" grpId="0" animBg="1"/>
      <p:bldP spid="2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文本框 51"/>
          <p:cNvSpPr txBox="1"/>
          <p:nvPr/>
        </p:nvSpPr>
        <p:spPr>
          <a:xfrm>
            <a:off x="3442691" y="377822"/>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Get Ready to Present</a:t>
            </a:r>
          </a:p>
        </p:txBody>
      </p:sp>
      <p:grpSp>
        <p:nvGrpSpPr>
          <p:cNvPr id="23" name="组合 22"/>
          <p:cNvGrpSpPr/>
          <p:nvPr/>
        </p:nvGrpSpPr>
        <p:grpSpPr>
          <a:xfrm>
            <a:off x="11031166" y="439240"/>
            <a:ext cx="2577957" cy="889186"/>
            <a:chOff x="11381362" y="-138057"/>
            <a:chExt cx="2227761" cy="889186"/>
          </a:xfrm>
        </p:grpSpPr>
        <p:pic>
          <p:nvPicPr>
            <p:cNvPr id="24" name="图片 23">
              <a:extLst>
                <a:ext uri="{FF2B5EF4-FFF2-40B4-BE49-F238E27FC236}">
                  <a16:creationId xmlns:a16="http://schemas.microsoft.com/office/drawing/2014/main" id="{62A7F468-91F1-7743-B244-69A10CCEF6FD}"/>
                </a:ext>
              </a:extLst>
            </p:cNvPr>
            <p:cNvPicPr>
              <a:picLocks noChangeAspect="1"/>
            </p:cNvPicPr>
            <p:nvPr/>
          </p:nvPicPr>
          <p:blipFill>
            <a:blip r:embed="rId3"/>
            <a:stretch>
              <a:fillRect/>
            </a:stretch>
          </p:blipFill>
          <p:spPr>
            <a:xfrm>
              <a:off x="11381362" y="-138057"/>
              <a:ext cx="2167950" cy="889186"/>
            </a:xfrm>
            <a:prstGeom prst="rect">
              <a:avLst/>
            </a:prstGeom>
          </p:spPr>
        </p:pic>
        <p:sp>
          <p:nvSpPr>
            <p:cNvPr id="25" name="文本框 24">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Writing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33" name="组合 32"/>
          <p:cNvGrpSpPr/>
          <p:nvPr/>
        </p:nvGrpSpPr>
        <p:grpSpPr>
          <a:xfrm>
            <a:off x="274652" y="7355822"/>
            <a:ext cx="943722" cy="294424"/>
            <a:chOff x="-36290" y="6501016"/>
            <a:chExt cx="943722" cy="294424"/>
          </a:xfrm>
        </p:grpSpPr>
        <p:pic>
          <p:nvPicPr>
            <p:cNvPr id="34" name="图片 33">
              <a:extLst>
                <a:ext uri="{FF2B5EF4-FFF2-40B4-BE49-F238E27FC236}">
                  <a16:creationId xmlns:a16="http://schemas.microsoft.com/office/drawing/2014/main" id="{AD5EA7F3-ABAB-2E48-AE5C-40EA9ED125BF}"/>
                </a:ext>
              </a:extLst>
            </p:cNvPr>
            <p:cNvPicPr>
              <a:picLocks noChangeAspect="1"/>
            </p:cNvPicPr>
            <p:nvPr/>
          </p:nvPicPr>
          <p:blipFill>
            <a:blip r:embed="rId4"/>
            <a:stretch>
              <a:fillRect/>
            </a:stretch>
          </p:blipFill>
          <p:spPr>
            <a:xfrm>
              <a:off x="157988" y="6501016"/>
              <a:ext cx="749444" cy="294424"/>
            </a:xfrm>
            <a:prstGeom prst="rect">
              <a:avLst/>
            </a:prstGeom>
            <a:noFill/>
          </p:spPr>
        </p:pic>
        <p:sp>
          <p:nvSpPr>
            <p:cNvPr id="35" name="文本框 34">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3:00</a:t>
              </a:r>
              <a:endParaRPr lang="zh-CN" altLang="en-US" sz="1100" b="1" dirty="0">
                <a:latin typeface="Century Gothic" panose="020B0502020202020204" pitchFamily="34" charset="0"/>
              </a:endParaRPr>
            </a:p>
          </p:txBody>
        </p:sp>
      </p:grpSp>
      <p:grpSp>
        <p:nvGrpSpPr>
          <p:cNvPr id="36" name="组合 35"/>
          <p:cNvGrpSpPr/>
          <p:nvPr/>
        </p:nvGrpSpPr>
        <p:grpSpPr>
          <a:xfrm>
            <a:off x="12474127" y="7349325"/>
            <a:ext cx="718618" cy="261610"/>
            <a:chOff x="11244544" y="6580811"/>
            <a:chExt cx="718618" cy="261610"/>
          </a:xfrm>
        </p:grpSpPr>
        <p:sp>
          <p:nvSpPr>
            <p:cNvPr id="41" name="流程图: 终止 40"/>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文本框 41">
              <a:extLst>
                <a:ext uri="{FF2B5EF4-FFF2-40B4-BE49-F238E27FC236}">
                  <a16:creationId xmlns:a16="http://schemas.microsoft.com/office/drawing/2014/main" id="{68BCB880-31DC-7346-B6D5-01DAA156375E}"/>
                </a:ext>
              </a:extLst>
            </p:cNvPr>
            <p:cNvSpPr txBox="1"/>
            <p:nvPr/>
          </p:nvSpPr>
          <p:spPr>
            <a:xfrm>
              <a:off x="11244544"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30/33</a:t>
              </a:r>
              <a:endParaRPr lang="zh-CN" altLang="en-US" sz="1100" b="1" dirty="0">
                <a:latin typeface="Century Gothic" panose="020B0502020202020204" pitchFamily="34" charset="0"/>
              </a:endParaRPr>
            </a:p>
          </p:txBody>
        </p:sp>
      </p:grpSp>
      <p:pic>
        <p:nvPicPr>
          <p:cNvPr id="43" name="图片 42">
            <a:extLst>
              <a:ext uri="{FF2B5EF4-FFF2-40B4-BE49-F238E27FC236}">
                <a16:creationId xmlns:a16="http://schemas.microsoft.com/office/drawing/2014/main" id="{09262633-F56C-4F9D-9EDE-FF7B50C07DB9}"/>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a:ext>
            </a:extLst>
          </a:blip>
          <a:stretch>
            <a:fillRect/>
          </a:stretch>
        </p:blipFill>
        <p:spPr>
          <a:xfrm>
            <a:off x="391702" y="6066111"/>
            <a:ext cx="2052710" cy="1310642"/>
          </a:xfrm>
          <a:prstGeom prst="rect">
            <a:avLst/>
          </a:prstGeom>
        </p:spPr>
      </p:pic>
      <p:sp>
        <p:nvSpPr>
          <p:cNvPr id="50" name="矩形 49">
            <a:extLst>
              <a:ext uri="{FF2B5EF4-FFF2-40B4-BE49-F238E27FC236}">
                <a16:creationId xmlns:a16="http://schemas.microsoft.com/office/drawing/2014/main" id="{E41923D8-FB2F-44E2-B739-129D1F1ACF98}"/>
              </a:ext>
            </a:extLst>
          </p:cNvPr>
          <p:cNvSpPr/>
          <p:nvPr/>
        </p:nvSpPr>
        <p:spPr>
          <a:xfrm>
            <a:off x="1242235" y="1316845"/>
            <a:ext cx="10759265" cy="120032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a:spAutoFit/>
          </a:bodyPr>
          <a:lstStyle/>
          <a:p>
            <a:pPr marL="342900" indent="-342900" algn="l" defTabSz="584200">
              <a:buFont typeface="Wingdings" panose="05000000000000000000" pitchFamily="2" charset="2"/>
              <a:buChar char="u"/>
            </a:pPr>
            <a:r>
              <a:rPr lang="en-US" altLang="zh-CN" sz="2400" b="1" dirty="0">
                <a:solidFill>
                  <a:schemeClr val="tx1"/>
                </a:solidFill>
                <a:latin typeface="Century Gothic" panose="020B0502020202020204" pitchFamily="34" charset="0"/>
                <a:cs typeface="Calibri" panose="020F0502020204030204" pitchFamily="34" charset="0"/>
              </a:rPr>
              <a:t>Describe Chip’s idea to trick the genie getting back into the bottle with the help of the sequence chart below.</a:t>
            </a:r>
          </a:p>
          <a:p>
            <a:pPr marL="342900" indent="-342900" algn="l" defTabSz="584200">
              <a:buFont typeface="Wingdings" panose="05000000000000000000" pitchFamily="2" charset="2"/>
              <a:buChar char="u"/>
            </a:pPr>
            <a:r>
              <a:rPr lang="en-US" altLang="zh-CN" sz="2400" b="1" dirty="0">
                <a:solidFill>
                  <a:schemeClr val="tx1"/>
                </a:solidFill>
                <a:latin typeface="Century Gothic" panose="020B0502020202020204" pitchFamily="34" charset="0"/>
                <a:cs typeface="Calibri" panose="020F0502020204030204" pitchFamily="34" charset="0"/>
              </a:rPr>
              <a:t>Work together to complete the task. </a:t>
            </a:r>
          </a:p>
        </p:txBody>
      </p:sp>
      <p:grpSp>
        <p:nvGrpSpPr>
          <p:cNvPr id="51" name="组合 3"/>
          <p:cNvGrpSpPr>
            <a:grpSpLocks/>
          </p:cNvGrpSpPr>
          <p:nvPr/>
        </p:nvGrpSpPr>
        <p:grpSpPr bwMode="auto">
          <a:xfrm>
            <a:off x="772476" y="6423223"/>
            <a:ext cx="1447800" cy="736600"/>
            <a:chOff x="-3363610" y="5029273"/>
            <a:chExt cx="1447038" cy="736206"/>
          </a:xfrm>
        </p:grpSpPr>
        <p:sp>
          <p:nvSpPr>
            <p:cNvPr id="53" name="任意多边形 52"/>
            <p:cNvSpPr/>
            <p:nvPr/>
          </p:nvSpPr>
          <p:spPr>
            <a:xfrm>
              <a:off x="-3360437" y="5029273"/>
              <a:ext cx="239586" cy="264970"/>
            </a:xfrm>
            <a:custGeom>
              <a:avLst/>
              <a:gdLst/>
              <a:ahLst/>
              <a:cxnLst/>
              <a:rect l="l" t="t" r="r" b="b"/>
              <a:pathLst>
                <a:path w="240830" h="265404">
                  <a:moveTo>
                    <a:pt x="153591" y="0"/>
                  </a:moveTo>
                  <a:cubicBezTo>
                    <a:pt x="180896" y="0"/>
                    <a:pt x="202262" y="6348"/>
                    <a:pt x="217689" y="19045"/>
                  </a:cubicBezTo>
                  <a:cubicBezTo>
                    <a:pt x="233117" y="31742"/>
                    <a:pt x="240830" y="49558"/>
                    <a:pt x="240830" y="72494"/>
                  </a:cubicBezTo>
                  <a:cubicBezTo>
                    <a:pt x="240830" y="95431"/>
                    <a:pt x="235506" y="115841"/>
                    <a:pt x="224857" y="133726"/>
                  </a:cubicBezTo>
                  <a:cubicBezTo>
                    <a:pt x="214208" y="151611"/>
                    <a:pt x="199122" y="165536"/>
                    <a:pt x="179599" y="175503"/>
                  </a:cubicBezTo>
                  <a:cubicBezTo>
                    <a:pt x="160076" y="185469"/>
                    <a:pt x="137617" y="190452"/>
                    <a:pt x="112224" y="190452"/>
                  </a:cubicBezTo>
                  <a:lnTo>
                    <a:pt x="88468" y="190452"/>
                  </a:lnTo>
                  <a:lnTo>
                    <a:pt x="81915" y="265404"/>
                  </a:lnTo>
                  <a:lnTo>
                    <a:pt x="0" y="265404"/>
                  </a:lnTo>
                  <a:lnTo>
                    <a:pt x="13516" y="187585"/>
                  </a:lnTo>
                  <a:lnTo>
                    <a:pt x="32357" y="409"/>
                  </a:lnTo>
                  <a:lnTo>
                    <a:pt x="153591" y="0"/>
                  </a:lnTo>
                  <a:close/>
                  <a:moveTo>
                    <a:pt x="122054" y="56521"/>
                  </a:moveTo>
                  <a:lnTo>
                    <a:pt x="107309" y="57750"/>
                  </a:lnTo>
                  <a:lnTo>
                    <a:pt x="96250" y="131473"/>
                  </a:lnTo>
                  <a:lnTo>
                    <a:pt x="126559" y="133112"/>
                  </a:lnTo>
                  <a:cubicBezTo>
                    <a:pt x="136389" y="128197"/>
                    <a:pt x="143420" y="121985"/>
                    <a:pt x="147652" y="114476"/>
                  </a:cubicBezTo>
                  <a:cubicBezTo>
                    <a:pt x="151884" y="106967"/>
                    <a:pt x="154000" y="97478"/>
                    <a:pt x="154000" y="86010"/>
                  </a:cubicBezTo>
                  <a:cubicBezTo>
                    <a:pt x="154000" y="76454"/>
                    <a:pt x="151406" y="69286"/>
                    <a:pt x="146219" y="64508"/>
                  </a:cubicBezTo>
                  <a:cubicBezTo>
                    <a:pt x="141031" y="59729"/>
                    <a:pt x="132976" y="57067"/>
                    <a:pt x="122054" y="565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4" name="任意多边形 53"/>
            <p:cNvSpPr/>
            <p:nvPr/>
          </p:nvSpPr>
          <p:spPr>
            <a:xfrm>
              <a:off x="-3122437" y="5095912"/>
              <a:ext cx="169773" cy="203091"/>
            </a:xfrm>
            <a:custGeom>
              <a:avLst/>
              <a:gdLst/>
              <a:ahLst/>
              <a:cxnLst/>
              <a:rect l="l" t="t" r="r" b="b"/>
              <a:pathLst>
                <a:path w="168745" h="202740">
                  <a:moveTo>
                    <a:pt x="112633" y="0"/>
                  </a:moveTo>
                  <a:lnTo>
                    <a:pt x="119186" y="819"/>
                  </a:lnTo>
                  <a:cubicBezTo>
                    <a:pt x="135296" y="3823"/>
                    <a:pt x="147583" y="9830"/>
                    <a:pt x="156048" y="18840"/>
                  </a:cubicBezTo>
                  <a:cubicBezTo>
                    <a:pt x="164512" y="27851"/>
                    <a:pt x="168745" y="39319"/>
                    <a:pt x="168745" y="53245"/>
                  </a:cubicBezTo>
                  <a:cubicBezTo>
                    <a:pt x="168745" y="70174"/>
                    <a:pt x="161031" y="84236"/>
                    <a:pt x="145604" y="95431"/>
                  </a:cubicBezTo>
                  <a:cubicBezTo>
                    <a:pt x="130176" y="106626"/>
                    <a:pt x="104714" y="116592"/>
                    <a:pt x="69218" y="125330"/>
                  </a:cubicBezTo>
                  <a:cubicBezTo>
                    <a:pt x="70310" y="132975"/>
                    <a:pt x="72495" y="138573"/>
                    <a:pt x="75771" y="142122"/>
                  </a:cubicBezTo>
                  <a:cubicBezTo>
                    <a:pt x="79048" y="145672"/>
                    <a:pt x="83553" y="147447"/>
                    <a:pt x="89287" y="147447"/>
                  </a:cubicBezTo>
                  <a:cubicBezTo>
                    <a:pt x="94748" y="147447"/>
                    <a:pt x="100277" y="145809"/>
                    <a:pt x="105875" y="142532"/>
                  </a:cubicBezTo>
                  <a:cubicBezTo>
                    <a:pt x="111472" y="139255"/>
                    <a:pt x="119869" y="132839"/>
                    <a:pt x="131064" y="123282"/>
                  </a:cubicBezTo>
                  <a:lnTo>
                    <a:pt x="139255" y="124920"/>
                  </a:lnTo>
                  <a:lnTo>
                    <a:pt x="160553" y="152362"/>
                  </a:lnTo>
                  <a:cubicBezTo>
                    <a:pt x="150723" y="164376"/>
                    <a:pt x="139323" y="174684"/>
                    <a:pt x="126354" y="183285"/>
                  </a:cubicBezTo>
                  <a:cubicBezTo>
                    <a:pt x="113384" y="191886"/>
                    <a:pt x="99390" y="198371"/>
                    <a:pt x="84372" y="202740"/>
                  </a:cubicBezTo>
                  <a:lnTo>
                    <a:pt x="77819" y="202740"/>
                  </a:lnTo>
                  <a:cubicBezTo>
                    <a:pt x="51333" y="199736"/>
                    <a:pt x="31742" y="191749"/>
                    <a:pt x="19045" y="178779"/>
                  </a:cubicBezTo>
                  <a:cubicBezTo>
                    <a:pt x="6348" y="165810"/>
                    <a:pt x="0" y="147310"/>
                    <a:pt x="0" y="123282"/>
                  </a:cubicBezTo>
                  <a:cubicBezTo>
                    <a:pt x="0" y="99527"/>
                    <a:pt x="4573" y="78638"/>
                    <a:pt x="13721" y="60617"/>
                  </a:cubicBezTo>
                  <a:cubicBezTo>
                    <a:pt x="22868" y="42596"/>
                    <a:pt x="35906" y="28329"/>
                    <a:pt x="52835" y="17816"/>
                  </a:cubicBezTo>
                  <a:cubicBezTo>
                    <a:pt x="69764" y="7304"/>
                    <a:pt x="89697" y="1365"/>
                    <a:pt x="112633" y="0"/>
                  </a:cubicBezTo>
                  <a:close/>
                  <a:moveTo>
                    <a:pt x="93792" y="46282"/>
                  </a:moveTo>
                  <a:cubicBezTo>
                    <a:pt x="86147" y="46282"/>
                    <a:pt x="80276" y="49422"/>
                    <a:pt x="76181" y="55702"/>
                  </a:cubicBezTo>
                  <a:cubicBezTo>
                    <a:pt x="72085" y="61982"/>
                    <a:pt x="69491" y="71812"/>
                    <a:pt x="68399" y="85192"/>
                  </a:cubicBezTo>
                  <a:cubicBezTo>
                    <a:pt x="81778" y="82188"/>
                    <a:pt x="91198" y="78638"/>
                    <a:pt x="96659" y="74543"/>
                  </a:cubicBezTo>
                  <a:cubicBezTo>
                    <a:pt x="102120" y="70447"/>
                    <a:pt x="104851" y="64849"/>
                    <a:pt x="104851" y="57750"/>
                  </a:cubicBezTo>
                  <a:cubicBezTo>
                    <a:pt x="104851" y="53654"/>
                    <a:pt x="103964" y="50719"/>
                    <a:pt x="102189" y="48944"/>
                  </a:cubicBezTo>
                  <a:cubicBezTo>
                    <a:pt x="100414" y="47169"/>
                    <a:pt x="97615" y="46282"/>
                    <a:pt x="93792" y="462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5" name="任意多边形 54"/>
            <p:cNvSpPr/>
            <p:nvPr/>
          </p:nvSpPr>
          <p:spPr>
            <a:xfrm>
              <a:off x="-2939971" y="5095912"/>
              <a:ext cx="168186" cy="203091"/>
            </a:xfrm>
            <a:custGeom>
              <a:avLst/>
              <a:gdLst/>
              <a:ahLst/>
              <a:cxnLst/>
              <a:rect l="l" t="t" r="r" b="b"/>
              <a:pathLst>
                <a:path w="168745" h="202740">
                  <a:moveTo>
                    <a:pt x="112633" y="0"/>
                  </a:moveTo>
                  <a:lnTo>
                    <a:pt x="119186" y="819"/>
                  </a:lnTo>
                  <a:cubicBezTo>
                    <a:pt x="135296" y="3823"/>
                    <a:pt x="147583" y="9830"/>
                    <a:pt x="156048" y="18840"/>
                  </a:cubicBezTo>
                  <a:cubicBezTo>
                    <a:pt x="164512" y="27851"/>
                    <a:pt x="168745" y="39319"/>
                    <a:pt x="168745" y="53245"/>
                  </a:cubicBezTo>
                  <a:cubicBezTo>
                    <a:pt x="168745" y="70174"/>
                    <a:pt x="161031" y="84236"/>
                    <a:pt x="145604" y="95431"/>
                  </a:cubicBezTo>
                  <a:cubicBezTo>
                    <a:pt x="130176" y="106626"/>
                    <a:pt x="104714" y="116592"/>
                    <a:pt x="69218" y="125330"/>
                  </a:cubicBezTo>
                  <a:cubicBezTo>
                    <a:pt x="70310" y="132975"/>
                    <a:pt x="72494" y="138573"/>
                    <a:pt x="75771" y="142122"/>
                  </a:cubicBezTo>
                  <a:cubicBezTo>
                    <a:pt x="79048" y="145672"/>
                    <a:pt x="83553" y="147447"/>
                    <a:pt x="89287" y="147447"/>
                  </a:cubicBezTo>
                  <a:cubicBezTo>
                    <a:pt x="94748" y="147447"/>
                    <a:pt x="100277" y="145809"/>
                    <a:pt x="105875" y="142532"/>
                  </a:cubicBezTo>
                  <a:cubicBezTo>
                    <a:pt x="111472" y="139255"/>
                    <a:pt x="119869" y="132839"/>
                    <a:pt x="131064" y="123282"/>
                  </a:cubicBezTo>
                  <a:lnTo>
                    <a:pt x="139255" y="124920"/>
                  </a:lnTo>
                  <a:lnTo>
                    <a:pt x="160553" y="152362"/>
                  </a:lnTo>
                  <a:cubicBezTo>
                    <a:pt x="150723" y="164376"/>
                    <a:pt x="139324" y="174684"/>
                    <a:pt x="126354" y="183285"/>
                  </a:cubicBezTo>
                  <a:cubicBezTo>
                    <a:pt x="113384" y="191886"/>
                    <a:pt x="99390" y="198371"/>
                    <a:pt x="84372" y="202740"/>
                  </a:cubicBezTo>
                  <a:lnTo>
                    <a:pt x="77819" y="202740"/>
                  </a:lnTo>
                  <a:cubicBezTo>
                    <a:pt x="51333" y="199736"/>
                    <a:pt x="31742" y="191749"/>
                    <a:pt x="19045" y="178779"/>
                  </a:cubicBezTo>
                  <a:cubicBezTo>
                    <a:pt x="6348" y="165810"/>
                    <a:pt x="0" y="147310"/>
                    <a:pt x="0" y="123282"/>
                  </a:cubicBezTo>
                  <a:cubicBezTo>
                    <a:pt x="0" y="99527"/>
                    <a:pt x="4573" y="78638"/>
                    <a:pt x="13720" y="60617"/>
                  </a:cubicBezTo>
                  <a:cubicBezTo>
                    <a:pt x="22868" y="42596"/>
                    <a:pt x="35906" y="28329"/>
                    <a:pt x="52835" y="17816"/>
                  </a:cubicBezTo>
                  <a:cubicBezTo>
                    <a:pt x="69764" y="7304"/>
                    <a:pt x="89697" y="1365"/>
                    <a:pt x="112633" y="0"/>
                  </a:cubicBezTo>
                  <a:close/>
                  <a:moveTo>
                    <a:pt x="93792" y="46282"/>
                  </a:moveTo>
                  <a:cubicBezTo>
                    <a:pt x="86147" y="46282"/>
                    <a:pt x="80276" y="49422"/>
                    <a:pt x="76181" y="55702"/>
                  </a:cubicBezTo>
                  <a:cubicBezTo>
                    <a:pt x="72085" y="61982"/>
                    <a:pt x="69491" y="71812"/>
                    <a:pt x="68399" y="85192"/>
                  </a:cubicBezTo>
                  <a:cubicBezTo>
                    <a:pt x="81778" y="82188"/>
                    <a:pt x="91198" y="78638"/>
                    <a:pt x="96659" y="74543"/>
                  </a:cubicBezTo>
                  <a:cubicBezTo>
                    <a:pt x="102120" y="70447"/>
                    <a:pt x="104851" y="64849"/>
                    <a:pt x="104851" y="57750"/>
                  </a:cubicBezTo>
                  <a:cubicBezTo>
                    <a:pt x="104851" y="53654"/>
                    <a:pt x="103964" y="50719"/>
                    <a:pt x="102189" y="48944"/>
                  </a:cubicBezTo>
                  <a:cubicBezTo>
                    <a:pt x="100414" y="47169"/>
                    <a:pt x="97615" y="46282"/>
                    <a:pt x="93792" y="462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6" name="任意多边形 55"/>
            <p:cNvSpPr/>
            <p:nvPr/>
          </p:nvSpPr>
          <p:spPr>
            <a:xfrm>
              <a:off x="-2759091" y="5099086"/>
              <a:ext cx="157080" cy="196745"/>
            </a:xfrm>
            <a:custGeom>
              <a:avLst/>
              <a:gdLst/>
              <a:ahLst/>
              <a:cxnLst/>
              <a:rect l="l" t="t" r="r" b="b"/>
              <a:pathLst>
                <a:path w="156868" h="196596">
                  <a:moveTo>
                    <a:pt x="93384" y="0"/>
                  </a:moveTo>
                  <a:lnTo>
                    <a:pt x="86830" y="50787"/>
                  </a:lnTo>
                  <a:lnTo>
                    <a:pt x="93793" y="50787"/>
                  </a:lnTo>
                  <a:cubicBezTo>
                    <a:pt x="101438" y="39046"/>
                    <a:pt x="109220" y="29216"/>
                    <a:pt x="117139" y="21297"/>
                  </a:cubicBezTo>
                  <a:cubicBezTo>
                    <a:pt x="125057" y="13379"/>
                    <a:pt x="134341" y="6416"/>
                    <a:pt x="144990" y="409"/>
                  </a:cubicBezTo>
                  <a:lnTo>
                    <a:pt x="156868" y="2457"/>
                  </a:lnTo>
                  <a:lnTo>
                    <a:pt x="145400" y="90925"/>
                  </a:lnTo>
                  <a:lnTo>
                    <a:pt x="138846" y="93792"/>
                  </a:lnTo>
                  <a:lnTo>
                    <a:pt x="124102" y="90925"/>
                  </a:lnTo>
                  <a:cubicBezTo>
                    <a:pt x="115091" y="91471"/>
                    <a:pt x="107241" y="93246"/>
                    <a:pt x="100551" y="96250"/>
                  </a:cubicBezTo>
                  <a:cubicBezTo>
                    <a:pt x="93861" y="99253"/>
                    <a:pt x="86557" y="104441"/>
                    <a:pt x="78639" y="111814"/>
                  </a:cubicBezTo>
                  <a:lnTo>
                    <a:pt x="74134" y="147447"/>
                  </a:lnTo>
                  <a:lnTo>
                    <a:pt x="72495" y="192090"/>
                  </a:lnTo>
                  <a:lnTo>
                    <a:pt x="0" y="196596"/>
                  </a:lnTo>
                  <a:lnTo>
                    <a:pt x="19250" y="50787"/>
                  </a:lnTo>
                  <a:lnTo>
                    <a:pt x="20889" y="4505"/>
                  </a:lnTo>
                  <a:lnTo>
                    <a:pt x="933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7" name="任意多边形 56"/>
            <p:cNvSpPr/>
            <p:nvPr/>
          </p:nvSpPr>
          <p:spPr>
            <a:xfrm>
              <a:off x="-2400505" y="5389442"/>
              <a:ext cx="80920" cy="80920"/>
            </a:xfrm>
            <a:custGeom>
              <a:avLst/>
              <a:gdLst/>
              <a:ahLst/>
              <a:cxnLst/>
              <a:rect l="l" t="t" r="r" b="b"/>
              <a:pathLst>
                <a:path w="79458" h="81096">
                  <a:moveTo>
                    <a:pt x="41777" y="0"/>
                  </a:moveTo>
                  <a:cubicBezTo>
                    <a:pt x="53791" y="0"/>
                    <a:pt x="63075" y="3413"/>
                    <a:pt x="69628" y="10239"/>
                  </a:cubicBezTo>
                  <a:cubicBezTo>
                    <a:pt x="76181" y="17065"/>
                    <a:pt x="79458" y="26486"/>
                    <a:pt x="79458" y="38500"/>
                  </a:cubicBezTo>
                  <a:cubicBezTo>
                    <a:pt x="79458" y="51606"/>
                    <a:pt x="75772" y="61982"/>
                    <a:pt x="68399" y="69627"/>
                  </a:cubicBezTo>
                  <a:cubicBezTo>
                    <a:pt x="61027" y="77273"/>
                    <a:pt x="51060" y="81096"/>
                    <a:pt x="38500" y="81096"/>
                  </a:cubicBezTo>
                  <a:cubicBezTo>
                    <a:pt x="25940" y="81096"/>
                    <a:pt x="16383" y="77751"/>
                    <a:pt x="9830" y="71061"/>
                  </a:cubicBezTo>
                  <a:cubicBezTo>
                    <a:pt x="3277" y="64371"/>
                    <a:pt x="0" y="54746"/>
                    <a:pt x="0" y="42186"/>
                  </a:cubicBezTo>
                  <a:cubicBezTo>
                    <a:pt x="0" y="29353"/>
                    <a:pt x="3754" y="19113"/>
                    <a:pt x="11263" y="11468"/>
                  </a:cubicBezTo>
                  <a:cubicBezTo>
                    <a:pt x="18772" y="3822"/>
                    <a:pt x="28943" y="0"/>
                    <a:pt x="417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8" name="任意多边形 57"/>
            <p:cNvSpPr/>
            <p:nvPr/>
          </p:nvSpPr>
          <p:spPr>
            <a:xfrm>
              <a:off x="-3363610" y="5419589"/>
              <a:ext cx="169773" cy="264970"/>
            </a:xfrm>
            <a:custGeom>
              <a:avLst/>
              <a:gdLst/>
              <a:ahLst/>
              <a:cxnLst/>
              <a:rect l="l" t="t" r="r" b="b"/>
              <a:pathLst>
                <a:path w="169564" h="264995">
                  <a:moveTo>
                    <a:pt x="32356" y="0"/>
                  </a:moveTo>
                  <a:lnTo>
                    <a:pt x="115500" y="0"/>
                  </a:lnTo>
                  <a:lnTo>
                    <a:pt x="89287" y="178984"/>
                  </a:lnTo>
                  <a:lnTo>
                    <a:pt x="87649" y="198234"/>
                  </a:lnTo>
                  <a:lnTo>
                    <a:pt x="165878" y="198234"/>
                  </a:lnTo>
                  <a:lnTo>
                    <a:pt x="169564" y="203969"/>
                  </a:lnTo>
                  <a:lnTo>
                    <a:pt x="157686" y="264995"/>
                  </a:lnTo>
                  <a:lnTo>
                    <a:pt x="0" y="264995"/>
                  </a:lnTo>
                  <a:lnTo>
                    <a:pt x="13516" y="187176"/>
                  </a:lnTo>
                  <a:lnTo>
                    <a:pt x="3235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9" name="任意多边形 58"/>
            <p:cNvSpPr/>
            <p:nvPr/>
          </p:nvSpPr>
          <p:spPr>
            <a:xfrm>
              <a:off x="-3189077" y="5486228"/>
              <a:ext cx="169773" cy="203091"/>
            </a:xfrm>
            <a:custGeom>
              <a:avLst/>
              <a:gdLst/>
              <a:ahLst/>
              <a:cxnLst/>
              <a:rect l="l" t="t" r="r" b="b"/>
              <a:pathLst>
                <a:path w="168745" h="202740">
                  <a:moveTo>
                    <a:pt x="112633" y="0"/>
                  </a:moveTo>
                  <a:lnTo>
                    <a:pt x="119186" y="819"/>
                  </a:lnTo>
                  <a:cubicBezTo>
                    <a:pt x="135296" y="3823"/>
                    <a:pt x="147583" y="9830"/>
                    <a:pt x="156048" y="18840"/>
                  </a:cubicBezTo>
                  <a:cubicBezTo>
                    <a:pt x="164512" y="27851"/>
                    <a:pt x="168745" y="39319"/>
                    <a:pt x="168745" y="53245"/>
                  </a:cubicBezTo>
                  <a:cubicBezTo>
                    <a:pt x="168745" y="70174"/>
                    <a:pt x="161031" y="84236"/>
                    <a:pt x="145604" y="95431"/>
                  </a:cubicBezTo>
                  <a:cubicBezTo>
                    <a:pt x="130176" y="106626"/>
                    <a:pt x="104714" y="116592"/>
                    <a:pt x="69218" y="125330"/>
                  </a:cubicBezTo>
                  <a:cubicBezTo>
                    <a:pt x="70310" y="132975"/>
                    <a:pt x="72495" y="138573"/>
                    <a:pt x="75771" y="142122"/>
                  </a:cubicBezTo>
                  <a:cubicBezTo>
                    <a:pt x="79048" y="145672"/>
                    <a:pt x="83553" y="147447"/>
                    <a:pt x="89287" y="147447"/>
                  </a:cubicBezTo>
                  <a:cubicBezTo>
                    <a:pt x="94748" y="147447"/>
                    <a:pt x="100277" y="145809"/>
                    <a:pt x="105875" y="142532"/>
                  </a:cubicBezTo>
                  <a:cubicBezTo>
                    <a:pt x="111472" y="139255"/>
                    <a:pt x="119869" y="132839"/>
                    <a:pt x="131064" y="123282"/>
                  </a:cubicBezTo>
                  <a:lnTo>
                    <a:pt x="139255" y="124920"/>
                  </a:lnTo>
                  <a:lnTo>
                    <a:pt x="160553" y="152362"/>
                  </a:lnTo>
                  <a:cubicBezTo>
                    <a:pt x="150723" y="164376"/>
                    <a:pt x="139323" y="174684"/>
                    <a:pt x="126354" y="183285"/>
                  </a:cubicBezTo>
                  <a:cubicBezTo>
                    <a:pt x="113384" y="191886"/>
                    <a:pt x="99390" y="198371"/>
                    <a:pt x="84372" y="202740"/>
                  </a:cubicBezTo>
                  <a:lnTo>
                    <a:pt x="77819" y="202740"/>
                  </a:lnTo>
                  <a:cubicBezTo>
                    <a:pt x="51333" y="199736"/>
                    <a:pt x="31742" y="191749"/>
                    <a:pt x="19045" y="178779"/>
                  </a:cubicBezTo>
                  <a:cubicBezTo>
                    <a:pt x="6348" y="165810"/>
                    <a:pt x="0" y="147310"/>
                    <a:pt x="0" y="123282"/>
                  </a:cubicBezTo>
                  <a:cubicBezTo>
                    <a:pt x="0" y="99527"/>
                    <a:pt x="4573" y="78638"/>
                    <a:pt x="13721" y="60617"/>
                  </a:cubicBezTo>
                  <a:cubicBezTo>
                    <a:pt x="22868" y="42596"/>
                    <a:pt x="35906" y="28329"/>
                    <a:pt x="52835" y="17816"/>
                  </a:cubicBezTo>
                  <a:cubicBezTo>
                    <a:pt x="69764" y="7304"/>
                    <a:pt x="89697" y="1365"/>
                    <a:pt x="112633" y="0"/>
                  </a:cubicBezTo>
                  <a:close/>
                  <a:moveTo>
                    <a:pt x="93792" y="46282"/>
                  </a:moveTo>
                  <a:cubicBezTo>
                    <a:pt x="86147" y="46282"/>
                    <a:pt x="80276" y="49422"/>
                    <a:pt x="76181" y="55702"/>
                  </a:cubicBezTo>
                  <a:cubicBezTo>
                    <a:pt x="72085" y="61982"/>
                    <a:pt x="69491" y="71812"/>
                    <a:pt x="68399" y="85192"/>
                  </a:cubicBezTo>
                  <a:cubicBezTo>
                    <a:pt x="81778" y="82188"/>
                    <a:pt x="91198" y="78638"/>
                    <a:pt x="96659" y="74543"/>
                  </a:cubicBezTo>
                  <a:cubicBezTo>
                    <a:pt x="102120" y="70447"/>
                    <a:pt x="104851" y="64849"/>
                    <a:pt x="104851" y="57750"/>
                  </a:cubicBezTo>
                  <a:cubicBezTo>
                    <a:pt x="104851" y="53654"/>
                    <a:pt x="103964" y="50719"/>
                    <a:pt x="102189" y="48944"/>
                  </a:cubicBezTo>
                  <a:cubicBezTo>
                    <a:pt x="100414" y="47169"/>
                    <a:pt x="97615" y="46282"/>
                    <a:pt x="93792" y="4628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0" name="任意多边形 59"/>
            <p:cNvSpPr/>
            <p:nvPr/>
          </p:nvSpPr>
          <p:spPr>
            <a:xfrm>
              <a:off x="-3009784" y="5486228"/>
              <a:ext cx="190400" cy="203091"/>
            </a:xfrm>
            <a:custGeom>
              <a:avLst/>
              <a:gdLst/>
              <a:ahLst/>
              <a:cxnLst/>
              <a:rect l="l" t="t" r="r" b="b"/>
              <a:pathLst>
                <a:path w="190043" h="202740">
                  <a:moveTo>
                    <a:pt x="185538" y="0"/>
                  </a:moveTo>
                  <a:lnTo>
                    <a:pt x="190043" y="3277"/>
                  </a:lnTo>
                  <a:lnTo>
                    <a:pt x="170793" y="150724"/>
                  </a:lnTo>
                  <a:lnTo>
                    <a:pt x="169155" y="195367"/>
                  </a:lnTo>
                  <a:lnTo>
                    <a:pt x="96660" y="199873"/>
                  </a:lnTo>
                  <a:lnTo>
                    <a:pt x="102804" y="154819"/>
                  </a:lnTo>
                  <a:lnTo>
                    <a:pt x="96251" y="154819"/>
                  </a:lnTo>
                  <a:cubicBezTo>
                    <a:pt x="86694" y="173933"/>
                    <a:pt x="76591" y="189906"/>
                    <a:pt x="65942" y="202740"/>
                  </a:cubicBezTo>
                  <a:lnTo>
                    <a:pt x="56522" y="202740"/>
                  </a:lnTo>
                  <a:cubicBezTo>
                    <a:pt x="35224" y="197552"/>
                    <a:pt x="20479" y="189292"/>
                    <a:pt x="12288" y="177960"/>
                  </a:cubicBezTo>
                  <a:cubicBezTo>
                    <a:pt x="4096" y="166629"/>
                    <a:pt x="0" y="151952"/>
                    <a:pt x="0" y="133931"/>
                  </a:cubicBezTo>
                  <a:cubicBezTo>
                    <a:pt x="0" y="116456"/>
                    <a:pt x="3550" y="99049"/>
                    <a:pt x="10649" y="81710"/>
                  </a:cubicBezTo>
                  <a:cubicBezTo>
                    <a:pt x="17749" y="64371"/>
                    <a:pt x="28671" y="48671"/>
                    <a:pt x="43415" y="34609"/>
                  </a:cubicBezTo>
                  <a:cubicBezTo>
                    <a:pt x="58160" y="20547"/>
                    <a:pt x="76454" y="9830"/>
                    <a:pt x="98298" y="2457"/>
                  </a:cubicBezTo>
                  <a:lnTo>
                    <a:pt x="101165" y="2457"/>
                  </a:lnTo>
                  <a:lnTo>
                    <a:pt x="140894" y="9420"/>
                  </a:lnTo>
                  <a:lnTo>
                    <a:pt x="185538" y="0"/>
                  </a:lnTo>
                  <a:close/>
                  <a:moveTo>
                    <a:pt x="87240" y="55702"/>
                  </a:moveTo>
                  <a:cubicBezTo>
                    <a:pt x="73860" y="55702"/>
                    <a:pt x="67171" y="71676"/>
                    <a:pt x="67171" y="103622"/>
                  </a:cubicBezTo>
                  <a:cubicBezTo>
                    <a:pt x="67171" y="125193"/>
                    <a:pt x="70038" y="135979"/>
                    <a:pt x="75772" y="135979"/>
                  </a:cubicBezTo>
                  <a:cubicBezTo>
                    <a:pt x="80141" y="135979"/>
                    <a:pt x="85329" y="130791"/>
                    <a:pt x="91336" y="120415"/>
                  </a:cubicBezTo>
                  <a:cubicBezTo>
                    <a:pt x="97343" y="110039"/>
                    <a:pt x="104852" y="93793"/>
                    <a:pt x="113862" y="71676"/>
                  </a:cubicBezTo>
                  <a:lnTo>
                    <a:pt x="115091" y="62665"/>
                  </a:lnTo>
                  <a:lnTo>
                    <a:pt x="87240" y="557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1" name="任意多边形 60"/>
            <p:cNvSpPr/>
            <p:nvPr/>
          </p:nvSpPr>
          <p:spPr>
            <a:xfrm>
              <a:off x="-2129185" y="5486228"/>
              <a:ext cx="212613" cy="279251"/>
            </a:xfrm>
            <a:custGeom>
              <a:avLst/>
              <a:gdLst/>
              <a:ahLst/>
              <a:cxnLst/>
              <a:rect l="l" t="t" r="r" b="b"/>
              <a:pathLst>
                <a:path w="212160" h="278511">
                  <a:moveTo>
                    <a:pt x="207655" y="0"/>
                  </a:moveTo>
                  <a:lnTo>
                    <a:pt x="212160" y="3277"/>
                  </a:lnTo>
                  <a:lnTo>
                    <a:pt x="193319" y="143761"/>
                  </a:lnTo>
                  <a:lnTo>
                    <a:pt x="192091" y="177755"/>
                  </a:lnTo>
                  <a:cubicBezTo>
                    <a:pt x="189360" y="199326"/>
                    <a:pt x="182739" y="217689"/>
                    <a:pt x="172226" y="232843"/>
                  </a:cubicBezTo>
                  <a:cubicBezTo>
                    <a:pt x="161714" y="247998"/>
                    <a:pt x="148608" y="259397"/>
                    <a:pt x="132907" y="267043"/>
                  </a:cubicBezTo>
                  <a:cubicBezTo>
                    <a:pt x="117207" y="274688"/>
                    <a:pt x="100073" y="278511"/>
                    <a:pt x="81506" y="278511"/>
                  </a:cubicBezTo>
                  <a:cubicBezTo>
                    <a:pt x="56931" y="278511"/>
                    <a:pt x="37954" y="272299"/>
                    <a:pt x="24574" y="259875"/>
                  </a:cubicBezTo>
                  <a:cubicBezTo>
                    <a:pt x="11195" y="247451"/>
                    <a:pt x="3003" y="231137"/>
                    <a:pt x="0" y="210931"/>
                  </a:cubicBezTo>
                  <a:lnTo>
                    <a:pt x="1638" y="206426"/>
                  </a:lnTo>
                  <a:lnTo>
                    <a:pt x="55702" y="183899"/>
                  </a:lnTo>
                  <a:lnTo>
                    <a:pt x="56112" y="178984"/>
                  </a:lnTo>
                  <a:cubicBezTo>
                    <a:pt x="40275" y="167516"/>
                    <a:pt x="32356" y="149495"/>
                    <a:pt x="32356" y="124920"/>
                  </a:cubicBezTo>
                  <a:cubicBezTo>
                    <a:pt x="32356" y="107718"/>
                    <a:pt x="35906" y="90994"/>
                    <a:pt x="43005" y="74747"/>
                  </a:cubicBezTo>
                  <a:cubicBezTo>
                    <a:pt x="50105" y="58501"/>
                    <a:pt x="60822" y="43961"/>
                    <a:pt x="75157" y="31128"/>
                  </a:cubicBezTo>
                  <a:cubicBezTo>
                    <a:pt x="89492" y="18294"/>
                    <a:pt x="106763" y="8601"/>
                    <a:pt x="126968" y="2048"/>
                  </a:cubicBezTo>
                  <a:lnTo>
                    <a:pt x="129426" y="2048"/>
                  </a:lnTo>
                  <a:lnTo>
                    <a:pt x="167107" y="8601"/>
                  </a:lnTo>
                  <a:lnTo>
                    <a:pt x="207655" y="0"/>
                  </a:lnTo>
                  <a:close/>
                  <a:moveTo>
                    <a:pt x="116729" y="51606"/>
                  </a:moveTo>
                  <a:cubicBezTo>
                    <a:pt x="109084" y="51606"/>
                    <a:pt x="103281" y="55702"/>
                    <a:pt x="99322" y="63894"/>
                  </a:cubicBezTo>
                  <a:cubicBezTo>
                    <a:pt x="95363" y="72085"/>
                    <a:pt x="93383" y="84099"/>
                    <a:pt x="93383" y="99936"/>
                  </a:cubicBezTo>
                  <a:cubicBezTo>
                    <a:pt x="93383" y="119869"/>
                    <a:pt x="96387" y="129835"/>
                    <a:pt x="102394" y="129835"/>
                  </a:cubicBezTo>
                  <a:cubicBezTo>
                    <a:pt x="110585" y="129835"/>
                    <a:pt x="123555" y="109356"/>
                    <a:pt x="141303" y="68399"/>
                  </a:cubicBezTo>
                  <a:lnTo>
                    <a:pt x="142532" y="57750"/>
                  </a:lnTo>
                  <a:lnTo>
                    <a:pt x="116729" y="51606"/>
                  </a:lnTo>
                  <a:close/>
                  <a:moveTo>
                    <a:pt x="125740" y="143351"/>
                  </a:moveTo>
                  <a:cubicBezTo>
                    <a:pt x="114818" y="161645"/>
                    <a:pt x="102803" y="177619"/>
                    <a:pt x="89697" y="191271"/>
                  </a:cubicBezTo>
                  <a:lnTo>
                    <a:pt x="80277" y="199463"/>
                  </a:lnTo>
                  <a:cubicBezTo>
                    <a:pt x="75908" y="203286"/>
                    <a:pt x="73724" y="207245"/>
                    <a:pt x="73724" y="211341"/>
                  </a:cubicBezTo>
                  <a:cubicBezTo>
                    <a:pt x="73724" y="215982"/>
                    <a:pt x="75362" y="219942"/>
                    <a:pt x="78639" y="223218"/>
                  </a:cubicBezTo>
                  <a:cubicBezTo>
                    <a:pt x="81915" y="226495"/>
                    <a:pt x="86967" y="228133"/>
                    <a:pt x="93793" y="228133"/>
                  </a:cubicBezTo>
                  <a:cubicBezTo>
                    <a:pt x="102257" y="228133"/>
                    <a:pt x="109152" y="225676"/>
                    <a:pt x="114476" y="220761"/>
                  </a:cubicBezTo>
                  <a:cubicBezTo>
                    <a:pt x="119801" y="215846"/>
                    <a:pt x="122873" y="208474"/>
                    <a:pt x="123692" y="198644"/>
                  </a:cubicBezTo>
                  <a:lnTo>
                    <a:pt x="131064" y="143351"/>
                  </a:lnTo>
                  <a:lnTo>
                    <a:pt x="125740" y="14335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2" name="任意多边形 61"/>
            <p:cNvSpPr/>
            <p:nvPr/>
          </p:nvSpPr>
          <p:spPr>
            <a:xfrm>
              <a:off x="-2806691" y="5490988"/>
              <a:ext cx="157080" cy="195159"/>
            </a:xfrm>
            <a:custGeom>
              <a:avLst/>
              <a:gdLst/>
              <a:ahLst/>
              <a:cxnLst/>
              <a:rect l="l" t="t" r="r" b="b"/>
              <a:pathLst>
                <a:path w="156868" h="196596">
                  <a:moveTo>
                    <a:pt x="93384" y="0"/>
                  </a:moveTo>
                  <a:lnTo>
                    <a:pt x="86830" y="50787"/>
                  </a:lnTo>
                  <a:lnTo>
                    <a:pt x="93793" y="50787"/>
                  </a:lnTo>
                  <a:cubicBezTo>
                    <a:pt x="101438" y="39046"/>
                    <a:pt x="109220" y="29216"/>
                    <a:pt x="117139" y="21297"/>
                  </a:cubicBezTo>
                  <a:cubicBezTo>
                    <a:pt x="125057" y="13379"/>
                    <a:pt x="134341" y="6416"/>
                    <a:pt x="144990" y="409"/>
                  </a:cubicBezTo>
                  <a:lnTo>
                    <a:pt x="156868" y="2457"/>
                  </a:lnTo>
                  <a:lnTo>
                    <a:pt x="145400" y="90925"/>
                  </a:lnTo>
                  <a:lnTo>
                    <a:pt x="138846" y="93792"/>
                  </a:lnTo>
                  <a:lnTo>
                    <a:pt x="124102" y="90925"/>
                  </a:lnTo>
                  <a:cubicBezTo>
                    <a:pt x="115091" y="91471"/>
                    <a:pt x="107241" y="93246"/>
                    <a:pt x="100551" y="96250"/>
                  </a:cubicBezTo>
                  <a:cubicBezTo>
                    <a:pt x="93861" y="99253"/>
                    <a:pt x="86557" y="104441"/>
                    <a:pt x="78639" y="111813"/>
                  </a:cubicBezTo>
                  <a:lnTo>
                    <a:pt x="74134" y="147447"/>
                  </a:lnTo>
                  <a:lnTo>
                    <a:pt x="72495" y="192090"/>
                  </a:lnTo>
                  <a:lnTo>
                    <a:pt x="0" y="196596"/>
                  </a:lnTo>
                  <a:lnTo>
                    <a:pt x="19251" y="50787"/>
                  </a:lnTo>
                  <a:lnTo>
                    <a:pt x="20889" y="4505"/>
                  </a:lnTo>
                  <a:lnTo>
                    <a:pt x="933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3" name="任意多边形 62"/>
            <p:cNvSpPr/>
            <p:nvPr/>
          </p:nvSpPr>
          <p:spPr>
            <a:xfrm>
              <a:off x="-2644851" y="5490988"/>
              <a:ext cx="199920" cy="195159"/>
            </a:xfrm>
            <a:custGeom>
              <a:avLst/>
              <a:gdLst/>
              <a:ahLst/>
              <a:cxnLst/>
              <a:rect l="l" t="t" r="r" b="b"/>
              <a:pathLst>
                <a:path w="199473" h="196596">
                  <a:moveTo>
                    <a:pt x="93384" y="0"/>
                  </a:moveTo>
                  <a:lnTo>
                    <a:pt x="86421" y="53654"/>
                  </a:lnTo>
                  <a:lnTo>
                    <a:pt x="92564" y="53654"/>
                  </a:lnTo>
                  <a:cubicBezTo>
                    <a:pt x="108128" y="33448"/>
                    <a:pt x="123692" y="15973"/>
                    <a:pt x="139256" y="1228"/>
                  </a:cubicBezTo>
                  <a:lnTo>
                    <a:pt x="144580" y="819"/>
                  </a:lnTo>
                  <a:cubicBezTo>
                    <a:pt x="160144" y="3822"/>
                    <a:pt x="173251" y="9420"/>
                    <a:pt x="183900" y="17611"/>
                  </a:cubicBezTo>
                  <a:cubicBezTo>
                    <a:pt x="194549" y="25803"/>
                    <a:pt x="199736" y="35360"/>
                    <a:pt x="199463" y="46282"/>
                  </a:cubicBezTo>
                  <a:lnTo>
                    <a:pt x="199054" y="52016"/>
                  </a:lnTo>
                  <a:lnTo>
                    <a:pt x="183490" y="146218"/>
                  </a:lnTo>
                  <a:lnTo>
                    <a:pt x="181852" y="192090"/>
                  </a:lnTo>
                  <a:lnTo>
                    <a:pt x="107309" y="196596"/>
                  </a:lnTo>
                  <a:lnTo>
                    <a:pt x="125330" y="88468"/>
                  </a:lnTo>
                  <a:lnTo>
                    <a:pt x="125740" y="84372"/>
                  </a:lnTo>
                  <a:cubicBezTo>
                    <a:pt x="125740" y="78365"/>
                    <a:pt x="123419" y="75361"/>
                    <a:pt x="118777" y="75361"/>
                  </a:cubicBezTo>
                  <a:cubicBezTo>
                    <a:pt x="114682" y="75361"/>
                    <a:pt x="109152" y="78911"/>
                    <a:pt x="102189" y="86010"/>
                  </a:cubicBezTo>
                  <a:cubicBezTo>
                    <a:pt x="95227" y="93110"/>
                    <a:pt x="87103" y="103895"/>
                    <a:pt x="77820" y="118367"/>
                  </a:cubicBezTo>
                  <a:lnTo>
                    <a:pt x="74134" y="147447"/>
                  </a:lnTo>
                  <a:lnTo>
                    <a:pt x="72495" y="192090"/>
                  </a:lnTo>
                  <a:lnTo>
                    <a:pt x="0" y="196596"/>
                  </a:lnTo>
                  <a:lnTo>
                    <a:pt x="19250" y="50787"/>
                  </a:lnTo>
                  <a:lnTo>
                    <a:pt x="20889" y="4505"/>
                  </a:lnTo>
                  <a:lnTo>
                    <a:pt x="933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4" name="任意多边形 63"/>
            <p:cNvSpPr/>
            <p:nvPr/>
          </p:nvSpPr>
          <p:spPr>
            <a:xfrm>
              <a:off x="-2425892" y="5490988"/>
              <a:ext cx="93614" cy="195159"/>
            </a:xfrm>
            <a:custGeom>
              <a:avLst/>
              <a:gdLst/>
              <a:ahLst/>
              <a:cxnLst/>
              <a:rect l="l" t="t" r="r" b="b"/>
              <a:pathLst>
                <a:path w="93384" h="196596">
                  <a:moveTo>
                    <a:pt x="93384" y="0"/>
                  </a:moveTo>
                  <a:lnTo>
                    <a:pt x="74543" y="147447"/>
                  </a:lnTo>
                  <a:lnTo>
                    <a:pt x="72495" y="192090"/>
                  </a:lnTo>
                  <a:lnTo>
                    <a:pt x="0" y="196596"/>
                  </a:lnTo>
                  <a:lnTo>
                    <a:pt x="19251" y="50787"/>
                  </a:lnTo>
                  <a:lnTo>
                    <a:pt x="20889" y="4505"/>
                  </a:lnTo>
                  <a:lnTo>
                    <a:pt x="933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5" name="任意多边形 64"/>
            <p:cNvSpPr/>
            <p:nvPr/>
          </p:nvSpPr>
          <p:spPr>
            <a:xfrm>
              <a:off x="-2319585" y="5490988"/>
              <a:ext cx="198333" cy="195159"/>
            </a:xfrm>
            <a:custGeom>
              <a:avLst/>
              <a:gdLst/>
              <a:ahLst/>
              <a:cxnLst/>
              <a:rect l="l" t="t" r="r" b="b"/>
              <a:pathLst>
                <a:path w="199474" h="196596">
                  <a:moveTo>
                    <a:pt x="93384" y="0"/>
                  </a:moveTo>
                  <a:lnTo>
                    <a:pt x="86421" y="53654"/>
                  </a:lnTo>
                  <a:lnTo>
                    <a:pt x="92565" y="53654"/>
                  </a:lnTo>
                  <a:cubicBezTo>
                    <a:pt x="108128" y="33448"/>
                    <a:pt x="123692" y="15973"/>
                    <a:pt x="139256" y="1228"/>
                  </a:cubicBezTo>
                  <a:lnTo>
                    <a:pt x="144581" y="819"/>
                  </a:lnTo>
                  <a:cubicBezTo>
                    <a:pt x="160144" y="3822"/>
                    <a:pt x="173251" y="9420"/>
                    <a:pt x="183900" y="17611"/>
                  </a:cubicBezTo>
                  <a:cubicBezTo>
                    <a:pt x="194549" y="25803"/>
                    <a:pt x="199737" y="35360"/>
                    <a:pt x="199464" y="46282"/>
                  </a:cubicBezTo>
                  <a:lnTo>
                    <a:pt x="199054" y="52016"/>
                  </a:lnTo>
                  <a:lnTo>
                    <a:pt x="183490" y="146218"/>
                  </a:lnTo>
                  <a:lnTo>
                    <a:pt x="181852" y="192090"/>
                  </a:lnTo>
                  <a:lnTo>
                    <a:pt x="107309" y="196596"/>
                  </a:lnTo>
                  <a:lnTo>
                    <a:pt x="125330" y="88468"/>
                  </a:lnTo>
                  <a:lnTo>
                    <a:pt x="125740" y="84372"/>
                  </a:lnTo>
                  <a:cubicBezTo>
                    <a:pt x="125740" y="78365"/>
                    <a:pt x="123419" y="75361"/>
                    <a:pt x="118777" y="75361"/>
                  </a:cubicBezTo>
                  <a:cubicBezTo>
                    <a:pt x="114681" y="75361"/>
                    <a:pt x="109152" y="78911"/>
                    <a:pt x="102190" y="86010"/>
                  </a:cubicBezTo>
                  <a:cubicBezTo>
                    <a:pt x="95227" y="93110"/>
                    <a:pt x="87103" y="103895"/>
                    <a:pt x="77820" y="118367"/>
                  </a:cubicBezTo>
                  <a:lnTo>
                    <a:pt x="74134" y="147447"/>
                  </a:lnTo>
                  <a:lnTo>
                    <a:pt x="72495" y="192090"/>
                  </a:lnTo>
                  <a:lnTo>
                    <a:pt x="0" y="196596"/>
                  </a:lnTo>
                  <a:lnTo>
                    <a:pt x="19251" y="50787"/>
                  </a:lnTo>
                  <a:lnTo>
                    <a:pt x="20889" y="4505"/>
                  </a:lnTo>
                  <a:lnTo>
                    <a:pt x="9338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9" name="矩形 38">
            <a:extLst>
              <a:ext uri="{FF2B5EF4-FFF2-40B4-BE49-F238E27FC236}">
                <a16:creationId xmlns:a16="http://schemas.microsoft.com/office/drawing/2014/main" id="{68939BC1-8866-0D4D-874F-CE44CC871099}"/>
              </a:ext>
            </a:extLst>
          </p:cNvPr>
          <p:cNvSpPr/>
          <p:nvPr/>
        </p:nvSpPr>
        <p:spPr>
          <a:xfrm>
            <a:off x="9024274" y="0"/>
            <a:ext cx="4536861" cy="1343811"/>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Describe Chip’s idea to trick the genie getting back into the bottle with the help of the sequence chart below.</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Explain the task to Ss.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Model first; have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describe Chip’s idea to trick the genie getting back into the bottle.</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Give feedback.</a:t>
            </a:r>
          </a:p>
        </p:txBody>
      </p:sp>
      <p:pic>
        <p:nvPicPr>
          <p:cNvPr id="40" name="图片 39"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7"/>
          <a:stretch>
            <a:fillRect/>
          </a:stretch>
        </p:blipFill>
        <p:spPr>
          <a:xfrm>
            <a:off x="12741985" y="-127000"/>
            <a:ext cx="1130300" cy="762000"/>
          </a:xfrm>
          <a:prstGeom prst="rect">
            <a:avLst/>
          </a:prstGeom>
        </p:spPr>
      </p:pic>
      <p:graphicFrame>
        <p:nvGraphicFramePr>
          <p:cNvPr id="3" name="图示 2"/>
          <p:cNvGraphicFramePr/>
          <p:nvPr>
            <p:extLst>
              <p:ext uri="{D42A27DB-BD31-4B8C-83A1-F6EECF244321}">
                <p14:modId xmlns:p14="http://schemas.microsoft.com/office/powerpoint/2010/main" val="3433292335"/>
              </p:ext>
            </p:extLst>
          </p:nvPr>
        </p:nvGraphicFramePr>
        <p:xfrm>
          <a:off x="2444412" y="3104211"/>
          <a:ext cx="9262111" cy="37198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81033140"/>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9" grpId="0" animBg="1"/>
      <p:bldP spid="3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1031166" y="391183"/>
            <a:ext cx="2577957" cy="889186"/>
            <a:chOff x="11381362" y="-138057"/>
            <a:chExt cx="2227761" cy="889186"/>
          </a:xfrm>
        </p:grpSpPr>
        <p:pic>
          <p:nvPicPr>
            <p:cNvPr id="4" name="图片 3">
              <a:extLst>
                <a:ext uri="{FF2B5EF4-FFF2-40B4-BE49-F238E27FC236}">
                  <a16:creationId xmlns:a16="http://schemas.microsoft.com/office/drawing/2014/main" id="{62A7F468-91F1-7743-B244-69A10CCEF6FD}"/>
                </a:ext>
              </a:extLst>
            </p:cNvPr>
            <p:cNvPicPr>
              <a:picLocks noChangeAspect="1"/>
            </p:cNvPicPr>
            <p:nvPr/>
          </p:nvPicPr>
          <p:blipFill>
            <a:blip r:embed="rId2" cstate="print"/>
            <a:stretch>
              <a:fillRect/>
            </a:stretch>
          </p:blipFill>
          <p:spPr>
            <a:xfrm>
              <a:off x="11381362" y="-138057"/>
              <a:ext cx="2167950" cy="889186"/>
            </a:xfrm>
            <a:prstGeom prst="rect">
              <a:avLst/>
            </a:prstGeom>
          </p:spPr>
        </p:pic>
        <p:sp>
          <p:nvSpPr>
            <p:cNvPr id="5" name="文本框 11">
              <a:extLst>
                <a:ext uri="{FF2B5EF4-FFF2-40B4-BE49-F238E27FC236}">
                  <a16:creationId xmlns:a16="http://schemas.microsoft.com/office/drawing/2014/main" id="{3CD32240-6825-FB45-9097-77E5813F59C1}"/>
                </a:ext>
              </a:extLst>
            </p:cNvPr>
            <p:cNvSpPr txBox="1"/>
            <p:nvPr/>
          </p:nvSpPr>
          <p:spPr>
            <a:xfrm>
              <a:off x="11441173" y="1621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rPr>
                <a:t>Writing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pic>
        <p:nvPicPr>
          <p:cNvPr id="11" name="图片 10">
            <a:extLst>
              <a:ext uri="{FF2B5EF4-FFF2-40B4-BE49-F238E27FC236}">
                <a16:creationId xmlns:a16="http://schemas.microsoft.com/office/drawing/2014/main" id="{42C3DFE5-DDB7-FD47-851E-57954BED09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7312273">
            <a:off x="8192459" y="6167752"/>
            <a:ext cx="1101001" cy="1034908"/>
          </a:xfrm>
          <a:prstGeom prst="rect">
            <a:avLst/>
          </a:prstGeom>
        </p:spPr>
      </p:pic>
      <p:sp>
        <p:nvSpPr>
          <p:cNvPr id="12" name="矩形 11"/>
          <p:cNvSpPr/>
          <p:nvPr/>
        </p:nvSpPr>
        <p:spPr>
          <a:xfrm>
            <a:off x="9282311" y="6137641"/>
            <a:ext cx="3759097" cy="935000"/>
          </a:xfrm>
          <a:prstGeom prst="rect">
            <a:avLst/>
          </a:prstGeom>
        </p:spPr>
        <p:txBody>
          <a:bodyPr wrap="square">
            <a:spAutoFit/>
          </a:bodyPr>
          <a:lstStyle/>
          <a:p>
            <a:pPr algn="l">
              <a:lnSpc>
                <a:spcPct val="120000"/>
              </a:lnSpc>
            </a:pPr>
            <a:r>
              <a:rPr lang="en-US" altLang="zh-CN" sz="2400" b="1" spc="-133" dirty="0">
                <a:ln w="38100">
                  <a:noFill/>
                </a:ln>
                <a:solidFill>
                  <a:schemeClr val="accent2">
                    <a:lumMod val="75000"/>
                  </a:schemeClr>
                </a:solidFill>
                <a:latin typeface="Century Gothic" panose="020B0502020202020204" pitchFamily="34" charset="0"/>
                <a:ea typeface="Berlin" charset="0"/>
                <a:cs typeface="Calibri" panose="020F0502020204030204" pitchFamily="34" charset="0"/>
              </a:rPr>
              <a:t>Watch the post-class video before you start writing.</a:t>
            </a:r>
          </a:p>
        </p:txBody>
      </p:sp>
      <p:grpSp>
        <p:nvGrpSpPr>
          <p:cNvPr id="13" name="组合 12"/>
          <p:cNvGrpSpPr/>
          <p:nvPr/>
        </p:nvGrpSpPr>
        <p:grpSpPr>
          <a:xfrm>
            <a:off x="-85567" y="7295093"/>
            <a:ext cx="952958" cy="294424"/>
            <a:chOff x="-45526" y="6501016"/>
            <a:chExt cx="952958" cy="294424"/>
          </a:xfrm>
        </p:grpSpPr>
        <p:pic>
          <p:nvPicPr>
            <p:cNvPr id="14" name="图片 13">
              <a:extLst>
                <a:ext uri="{FF2B5EF4-FFF2-40B4-BE49-F238E27FC236}">
                  <a16:creationId xmlns:a16="http://schemas.microsoft.com/office/drawing/2014/main" id="{AD5EA7F3-ABAB-2E48-AE5C-40EA9ED125BF}"/>
                </a:ext>
              </a:extLst>
            </p:cNvPr>
            <p:cNvPicPr>
              <a:picLocks noChangeAspect="1"/>
            </p:cNvPicPr>
            <p:nvPr/>
          </p:nvPicPr>
          <p:blipFill>
            <a:blip r:embed="rId4" cstate="print"/>
            <a:stretch>
              <a:fillRect/>
            </a:stretch>
          </p:blipFill>
          <p:spPr>
            <a:xfrm>
              <a:off x="157988" y="6501016"/>
              <a:ext cx="749444" cy="294424"/>
            </a:xfrm>
            <a:prstGeom prst="rect">
              <a:avLst/>
            </a:prstGeom>
            <a:noFill/>
          </p:spPr>
        </p:pic>
        <p:sp>
          <p:nvSpPr>
            <p:cNvPr id="15" name="文本框 19">
              <a:extLst>
                <a:ext uri="{FF2B5EF4-FFF2-40B4-BE49-F238E27FC236}">
                  <a16:creationId xmlns:a16="http://schemas.microsoft.com/office/drawing/2014/main" id="{68BCB880-31DC-7346-B6D5-01DAA156375E}"/>
                </a:ext>
              </a:extLst>
            </p:cNvPr>
            <p:cNvSpPr txBox="1"/>
            <p:nvPr/>
          </p:nvSpPr>
          <p:spPr>
            <a:xfrm>
              <a:off x="-45526" y="6510252"/>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grpSp>
        <p:nvGrpSpPr>
          <p:cNvPr id="16" name="组合 15"/>
          <p:cNvGrpSpPr/>
          <p:nvPr/>
        </p:nvGrpSpPr>
        <p:grpSpPr>
          <a:xfrm>
            <a:off x="12750573" y="7316113"/>
            <a:ext cx="718618" cy="261610"/>
            <a:chOff x="11281488" y="6580811"/>
            <a:chExt cx="718618" cy="261610"/>
          </a:xfrm>
        </p:grpSpPr>
        <p:sp>
          <p:nvSpPr>
            <p:cNvPr id="17" name="流程图: 终止 16"/>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文本框 27">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31/33</a:t>
              </a:r>
              <a:endParaRPr lang="zh-CN" altLang="en-US" sz="1100" b="1" dirty="0">
                <a:latin typeface="Century Gothic" panose="020B0502020202020204" pitchFamily="34" charset="0"/>
              </a:endParaRPr>
            </a:p>
          </p:txBody>
        </p:sp>
      </p:grpSp>
      <p:sp>
        <p:nvSpPr>
          <p:cNvPr id="19" name="矩形 18">
            <a:extLst>
              <a:ext uri="{FF2B5EF4-FFF2-40B4-BE49-F238E27FC236}">
                <a16:creationId xmlns:a16="http://schemas.microsoft.com/office/drawing/2014/main" id="{437350B2-0042-490F-8E0E-69BBD195EEDA}"/>
              </a:ext>
            </a:extLst>
          </p:cNvPr>
          <p:cNvSpPr/>
          <p:nvPr/>
        </p:nvSpPr>
        <p:spPr>
          <a:xfrm>
            <a:off x="1541448" y="3772823"/>
            <a:ext cx="8114993" cy="1754326"/>
          </a:xfrm>
          <a:prstGeom prst="rect">
            <a:avLst/>
          </a:prstGeom>
        </p:spPr>
        <p:txBody>
          <a:bodyPr wrap="square">
            <a:spAutoFit/>
          </a:bodyPr>
          <a:lstStyle/>
          <a:p>
            <a:pPr algn="l">
              <a:lnSpc>
                <a:spcPct val="150000"/>
              </a:lnSpc>
            </a:pPr>
            <a:r>
              <a:rPr lang="en-US" altLang="zh-CN" sz="2400" b="1" spc="-133" dirty="0">
                <a:ln w="38100">
                  <a:noFill/>
                </a:ln>
                <a:solidFill>
                  <a:schemeClr val="tx1"/>
                </a:solidFill>
                <a:latin typeface="Century Gothic" panose="020B0502020202020204" pitchFamily="34" charset="0"/>
                <a:ea typeface="Berlin" charset="0"/>
                <a:cs typeface="Calibri" panose="020F0502020204030204" pitchFamily="34" charset="0"/>
              </a:rPr>
              <a:t>Step 4. Revise: Revise Words and Add Details</a:t>
            </a:r>
          </a:p>
          <a:p>
            <a:pPr algn="l">
              <a:lnSpc>
                <a:spcPct val="150000"/>
              </a:lnSpc>
            </a:pPr>
            <a:r>
              <a:rPr lang="en-US" altLang="zh-CN" sz="2400" b="1" spc="-133" dirty="0">
                <a:ln w="38100">
                  <a:noFill/>
                </a:ln>
                <a:solidFill>
                  <a:schemeClr val="tx1"/>
                </a:solidFill>
                <a:latin typeface="Century Gothic" panose="020B0502020202020204" pitchFamily="34" charset="0"/>
                <a:ea typeface="Berlin" charset="0"/>
                <a:cs typeface="Calibri" panose="020F0502020204030204" pitchFamily="34" charset="0"/>
              </a:rPr>
              <a:t>Step 5. Edit: Check Spelling, Punctuation, and Capitalization</a:t>
            </a:r>
          </a:p>
          <a:p>
            <a:pPr algn="l">
              <a:lnSpc>
                <a:spcPct val="150000"/>
              </a:lnSpc>
            </a:pPr>
            <a:r>
              <a:rPr lang="en-US" altLang="zh-CN" sz="2400" b="1" spc="-133" dirty="0">
                <a:ln w="38100">
                  <a:noFill/>
                </a:ln>
                <a:solidFill>
                  <a:schemeClr val="tx1"/>
                </a:solidFill>
                <a:latin typeface="Century Gothic" panose="020B0502020202020204" pitchFamily="34" charset="0"/>
                <a:ea typeface="Berlin" charset="0"/>
                <a:cs typeface="Calibri" panose="020F0502020204030204" pitchFamily="34" charset="0"/>
              </a:rPr>
              <a:t>Step 6. Publish: Share Your Writing With Others</a:t>
            </a:r>
          </a:p>
        </p:txBody>
      </p:sp>
      <p:sp>
        <p:nvSpPr>
          <p:cNvPr id="20" name="矩形 19">
            <a:extLst>
              <a:ext uri="{FF2B5EF4-FFF2-40B4-BE49-F238E27FC236}">
                <a16:creationId xmlns:a16="http://schemas.microsoft.com/office/drawing/2014/main" id="{68939BC1-8866-0D4D-874F-CE44CC871099}"/>
              </a:ext>
            </a:extLst>
          </p:cNvPr>
          <p:cNvSpPr/>
          <p:nvPr/>
        </p:nvSpPr>
        <p:spPr>
          <a:xfrm>
            <a:off x="9024274" y="0"/>
            <a:ext cx="4536861" cy="1524373"/>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Understand what the writing task is; know to complete the writing task with the help of the post-class instructional video.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Introduce and explain the writing task to Ss.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finish the task before the next class and to be ready to present.</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Remind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watch the post-class video before writing. </a:t>
            </a:r>
          </a:p>
        </p:txBody>
      </p:sp>
      <p:pic>
        <p:nvPicPr>
          <p:cNvPr id="22" name="图片 21"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5"/>
          <a:stretch>
            <a:fillRect/>
          </a:stretch>
        </p:blipFill>
        <p:spPr>
          <a:xfrm>
            <a:off x="12741985" y="-127000"/>
            <a:ext cx="1130300" cy="762000"/>
          </a:xfrm>
          <a:prstGeom prst="rect">
            <a:avLst/>
          </a:prstGeom>
        </p:spPr>
      </p:pic>
      <p:sp>
        <p:nvSpPr>
          <p:cNvPr id="26" name="文本框 25"/>
          <p:cNvSpPr txBox="1"/>
          <p:nvPr/>
        </p:nvSpPr>
        <p:spPr>
          <a:xfrm>
            <a:off x="2042357" y="568385"/>
            <a:ext cx="711317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3600" b="1" dirty="0">
                <a:solidFill>
                  <a:srgbClr val="0083D1"/>
                </a:solidFill>
                <a:latin typeface="Century Gothic" panose="020B0502020202020204" pitchFamily="34" charset="0"/>
                <a:cs typeface="Calibri" panose="020F0502020204030204" pitchFamily="34" charset="0"/>
              </a:rPr>
              <a:t>Homework: A Persuasive Essay</a:t>
            </a:r>
          </a:p>
        </p:txBody>
      </p:sp>
      <p:sp>
        <p:nvSpPr>
          <p:cNvPr id="27" name="矩形 26"/>
          <p:cNvSpPr/>
          <p:nvPr/>
        </p:nvSpPr>
        <p:spPr>
          <a:xfrm>
            <a:off x="1358079" y="1773359"/>
            <a:ext cx="10713450" cy="1384995"/>
          </a:xfrm>
          <a:prstGeom prst="rect">
            <a:avLst/>
          </a:prstGeom>
        </p:spPr>
        <p:txBody>
          <a:bodyPr wrap="square">
            <a:spAutoFit/>
          </a:bodyPr>
          <a:lstStyle/>
          <a:p>
            <a:pPr algn="l">
              <a:lnSpc>
                <a:spcPct val="150000"/>
              </a:lnSpc>
            </a:pPr>
            <a:r>
              <a:rPr lang="en-US" altLang="zh-CN" sz="2800" b="1" kern="1200" dirty="0">
                <a:solidFill>
                  <a:schemeClr val="tx1"/>
                </a:solidFill>
                <a:latin typeface="Century Gothic" panose="020B0502020202020204" pitchFamily="34" charset="0"/>
                <a:cs typeface="Calibri" panose="020F0502020204030204" pitchFamily="34" charset="0"/>
              </a:rPr>
              <a:t>Write a persuasive essay explaining why every family should own a pet in three paragraphs.</a:t>
            </a:r>
          </a:p>
        </p:txBody>
      </p:sp>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t="11223" b="1914"/>
          <a:stretch/>
        </p:blipFill>
        <p:spPr>
          <a:xfrm>
            <a:off x="9986963" y="3219157"/>
            <a:ext cx="1827086" cy="2402171"/>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0" grpId="0" animBg="1"/>
      <p:bldP spid="2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046934" y="398201"/>
            <a:ext cx="2577957" cy="889186"/>
            <a:chOff x="11381362" y="-138057"/>
            <a:chExt cx="2227761" cy="889186"/>
          </a:xfrm>
        </p:grpSpPr>
        <p:pic>
          <p:nvPicPr>
            <p:cNvPr id="3" name="图片 2">
              <a:extLst>
                <a:ext uri="{FF2B5EF4-FFF2-40B4-BE49-F238E27FC236}">
                  <a16:creationId xmlns:a16="http://schemas.microsoft.com/office/drawing/2014/main" id="{62A7F468-91F1-7743-B244-69A10CCEF6FD}"/>
                </a:ext>
              </a:extLst>
            </p:cNvPr>
            <p:cNvPicPr>
              <a:picLocks noChangeAspect="1"/>
            </p:cNvPicPr>
            <p:nvPr/>
          </p:nvPicPr>
          <p:blipFill>
            <a:blip r:embed="rId2" cstate="print"/>
            <a:stretch>
              <a:fillRect/>
            </a:stretch>
          </p:blipFill>
          <p:spPr>
            <a:xfrm>
              <a:off x="11381362" y="-138057"/>
              <a:ext cx="2167950" cy="889186"/>
            </a:xfrm>
            <a:prstGeom prst="rect">
              <a:avLst/>
            </a:prstGeom>
          </p:spPr>
        </p:pic>
        <p:sp>
          <p:nvSpPr>
            <p:cNvPr id="4" name="文本框 11">
              <a:extLst>
                <a:ext uri="{FF2B5EF4-FFF2-40B4-BE49-F238E27FC236}">
                  <a16:creationId xmlns:a16="http://schemas.microsoft.com/office/drawing/2014/main" id="{3CD32240-6825-FB45-9097-77E5813F59C1}"/>
                </a:ext>
              </a:extLst>
            </p:cNvPr>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Review</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5" name="文本框 12"/>
          <p:cNvSpPr txBox="1"/>
          <p:nvPr/>
        </p:nvSpPr>
        <p:spPr>
          <a:xfrm>
            <a:off x="3478625" y="829163"/>
            <a:ext cx="673455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Let’s Review</a:t>
            </a:r>
          </a:p>
        </p:txBody>
      </p:sp>
      <p:grpSp>
        <p:nvGrpSpPr>
          <p:cNvPr id="11" name="组合 10"/>
          <p:cNvGrpSpPr/>
          <p:nvPr/>
        </p:nvGrpSpPr>
        <p:grpSpPr>
          <a:xfrm>
            <a:off x="-71269" y="7297960"/>
            <a:ext cx="943722" cy="294424"/>
            <a:chOff x="-36290" y="6501016"/>
            <a:chExt cx="943722" cy="294424"/>
          </a:xfrm>
        </p:grpSpPr>
        <p:pic>
          <p:nvPicPr>
            <p:cNvPr id="12" name="图片 11">
              <a:extLst>
                <a:ext uri="{FF2B5EF4-FFF2-40B4-BE49-F238E27FC236}">
                  <a16:creationId xmlns:a16="http://schemas.microsoft.com/office/drawing/2014/main" id="{AD5EA7F3-ABAB-2E48-AE5C-40EA9ED125BF}"/>
                </a:ext>
              </a:extLst>
            </p:cNvPr>
            <p:cNvPicPr>
              <a:picLocks noChangeAspect="1"/>
            </p:cNvPicPr>
            <p:nvPr/>
          </p:nvPicPr>
          <p:blipFill>
            <a:blip r:embed="rId3" cstate="print"/>
            <a:stretch>
              <a:fillRect/>
            </a:stretch>
          </p:blipFill>
          <p:spPr>
            <a:xfrm>
              <a:off x="157988" y="6501016"/>
              <a:ext cx="749444" cy="294424"/>
            </a:xfrm>
            <a:prstGeom prst="rect">
              <a:avLst/>
            </a:prstGeom>
            <a:noFill/>
          </p:spPr>
        </p:pic>
        <p:sp>
          <p:nvSpPr>
            <p:cNvPr id="13" name="文本框 20">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14" name="组合 13"/>
          <p:cNvGrpSpPr/>
          <p:nvPr/>
        </p:nvGrpSpPr>
        <p:grpSpPr>
          <a:xfrm>
            <a:off x="12713000" y="7303857"/>
            <a:ext cx="718618" cy="261610"/>
            <a:chOff x="11244544" y="6580811"/>
            <a:chExt cx="718618" cy="261610"/>
          </a:xfrm>
        </p:grpSpPr>
        <p:sp>
          <p:nvSpPr>
            <p:cNvPr id="15" name="流程图: 终止 14"/>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文本框 23">
              <a:extLst>
                <a:ext uri="{FF2B5EF4-FFF2-40B4-BE49-F238E27FC236}">
                  <a16:creationId xmlns:a16="http://schemas.microsoft.com/office/drawing/2014/main" id="{68BCB880-31DC-7346-B6D5-01DAA156375E}"/>
                </a:ext>
              </a:extLst>
            </p:cNvPr>
            <p:cNvSpPr txBox="1"/>
            <p:nvPr/>
          </p:nvSpPr>
          <p:spPr>
            <a:xfrm>
              <a:off x="11244544"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32/33</a:t>
              </a:r>
              <a:endParaRPr lang="zh-CN" altLang="en-US" sz="1100" b="1" dirty="0">
                <a:latin typeface="Century Gothic" panose="020B0502020202020204" pitchFamily="34" charset="0"/>
              </a:endParaRPr>
            </a:p>
          </p:txBody>
        </p:sp>
      </p:grpSp>
      <p:sp>
        <p:nvSpPr>
          <p:cNvPr id="18" name="文本框 9">
            <a:extLst>
              <a:ext uri="{FF2B5EF4-FFF2-40B4-BE49-F238E27FC236}">
                <a16:creationId xmlns:a16="http://schemas.microsoft.com/office/drawing/2014/main" id="{2C2358C9-20A9-4B22-93A7-AEC1FA2D1A91}"/>
              </a:ext>
            </a:extLst>
          </p:cNvPr>
          <p:cNvSpPr txBox="1"/>
          <p:nvPr/>
        </p:nvSpPr>
        <p:spPr>
          <a:xfrm>
            <a:off x="735023" y="2419173"/>
            <a:ext cx="11195040" cy="4185761"/>
          </a:xfrm>
          <a:prstGeom prst="rect">
            <a:avLst/>
          </a:prstGeom>
          <a:noFill/>
        </p:spPr>
        <p:txBody>
          <a:bodyPr wrap="square" rtlCol="0">
            <a:spAutoFit/>
          </a:bodyPr>
          <a:lstStyle/>
          <a:p>
            <a:pPr algn="l">
              <a:lnSpc>
                <a:spcPct val="150000"/>
              </a:lnSpc>
            </a:pPr>
            <a:r>
              <a:rPr lang="en-US" altLang="zh-CN" sz="2800" b="1" dirty="0">
                <a:solidFill>
                  <a:schemeClr val="accent2">
                    <a:lumMod val="75000"/>
                  </a:schemeClr>
                </a:solidFill>
                <a:latin typeface="Century Gothic" panose="020B0502020202020204" pitchFamily="34" charset="0"/>
                <a:cs typeface="Calibri" panose="020F0502020204030204" pitchFamily="34" charset="0"/>
              </a:rPr>
              <a:t>Story: </a:t>
            </a:r>
            <a:r>
              <a:rPr lang="en-US" altLang="zh-CN" sz="2800" b="1" dirty="0">
                <a:solidFill>
                  <a:schemeClr val="tx1"/>
                </a:solidFill>
                <a:latin typeface="Century Gothic" panose="020B0502020202020204" pitchFamily="34" charset="0"/>
                <a:cs typeface="Calibri" panose="020F0502020204030204" pitchFamily="34" charset="0"/>
              </a:rPr>
              <a:t>Save Floppy!</a:t>
            </a:r>
          </a:p>
          <a:p>
            <a:pPr algn="l">
              <a:lnSpc>
                <a:spcPct val="200000"/>
              </a:lnSpc>
            </a:pPr>
            <a:r>
              <a:rPr lang="en-US" altLang="zh-CN" sz="2800" b="1" dirty="0">
                <a:solidFill>
                  <a:schemeClr val="accent2">
                    <a:lumMod val="75000"/>
                  </a:schemeClr>
                </a:solidFill>
                <a:latin typeface="Century Gothic" panose="020B0502020202020204" pitchFamily="34" charset="0"/>
                <a:cs typeface="Calibri" panose="020F0502020204030204" pitchFamily="34" charset="0"/>
              </a:rPr>
              <a:t>Key Words:</a:t>
            </a:r>
          </a:p>
          <a:p>
            <a:pPr algn="l">
              <a:lnSpc>
                <a:spcPct val="150000"/>
              </a:lnSpc>
            </a:pPr>
            <a:r>
              <a:rPr lang="en-US" altLang="zh-CN" sz="2800" b="1" dirty="0">
                <a:ln w="38100">
                  <a:noFill/>
                </a:ln>
                <a:solidFill>
                  <a:schemeClr val="tx1"/>
                </a:solidFill>
                <a:latin typeface="Century Gothic" panose="020B0502020202020204" pitchFamily="34" charset="0"/>
                <a:ea typeface="Berlin" charset="0"/>
                <a:cs typeface="Calibri" panose="020F0502020204030204" pitchFamily="34" charset="0"/>
              </a:rPr>
              <a:t>contented, wag, lend, lid, crackle, valuable, slam, keyhole </a:t>
            </a:r>
          </a:p>
          <a:p>
            <a:pPr algn="l">
              <a:lnSpc>
                <a:spcPct val="150000"/>
              </a:lnSpc>
            </a:pPr>
            <a:r>
              <a:rPr lang="en-US" altLang="zh-CN" sz="2800" b="1" dirty="0">
                <a:solidFill>
                  <a:srgbClr val="006620"/>
                </a:solidFill>
                <a:latin typeface="Century Gothic" panose="020B0502020202020204" pitchFamily="34" charset="0"/>
                <a:cs typeface="Calibri" panose="020F0502020204030204" pitchFamily="34" charset="0"/>
              </a:rPr>
              <a:t>Key Questions:</a:t>
            </a:r>
          </a:p>
          <a:p>
            <a:pPr marL="514350" lvl="0" indent="-514350" algn="l">
              <a:lnSpc>
                <a:spcPct val="150000"/>
              </a:lnSpc>
              <a:buFont typeface="+mj-lt"/>
              <a:buAutoNum type="arabicPeriod"/>
            </a:pPr>
            <a:r>
              <a:rPr lang="en-US" altLang="zh-CN" sz="2800" b="1" spc="-133" dirty="0">
                <a:ln w="38100">
                  <a:noFill/>
                </a:ln>
                <a:solidFill>
                  <a:schemeClr val="tx1"/>
                </a:solidFill>
                <a:latin typeface="Century Gothic" panose="020B0502020202020204" pitchFamily="34" charset="0"/>
                <a:ea typeface="Berlin" charset="0"/>
                <a:cs typeface="Calibri" panose="020F0502020204030204" pitchFamily="34" charset="0"/>
              </a:rPr>
              <a:t>How did Hassan and </a:t>
            </a:r>
            <a:r>
              <a:rPr lang="en-US" altLang="zh-CN" sz="2800" b="1" spc="-133" dirty="0" err="1">
                <a:ln w="38100">
                  <a:noFill/>
                </a:ln>
                <a:solidFill>
                  <a:schemeClr val="tx1"/>
                </a:solidFill>
                <a:latin typeface="Century Gothic" panose="020B0502020202020204" pitchFamily="34" charset="0"/>
                <a:ea typeface="Berlin" charset="0"/>
                <a:cs typeface="Calibri" panose="020F0502020204030204" pitchFamily="34" charset="0"/>
              </a:rPr>
              <a:t>Kamar</a:t>
            </a:r>
            <a:r>
              <a:rPr lang="en-US" altLang="zh-CN" sz="2800" b="1" spc="-133" dirty="0">
                <a:ln w="38100">
                  <a:noFill/>
                </a:ln>
                <a:solidFill>
                  <a:schemeClr val="tx1"/>
                </a:solidFill>
                <a:latin typeface="Century Gothic" panose="020B0502020202020204" pitchFamily="34" charset="0"/>
                <a:ea typeface="Berlin" charset="0"/>
                <a:cs typeface="Calibri" panose="020F0502020204030204" pitchFamily="34" charset="0"/>
              </a:rPr>
              <a:t> prepare before leaving the island?</a:t>
            </a:r>
          </a:p>
          <a:p>
            <a:pPr marL="514350" lvl="0" indent="-514350" algn="l">
              <a:lnSpc>
                <a:spcPct val="150000"/>
              </a:lnSpc>
              <a:buFont typeface="+mj-lt"/>
              <a:buAutoNum type="arabicPeriod"/>
            </a:pPr>
            <a:r>
              <a:rPr lang="en-US" altLang="zh-CN" sz="2800" b="1" spc="-133" dirty="0">
                <a:ln w="38100">
                  <a:noFill/>
                </a:ln>
                <a:solidFill>
                  <a:schemeClr val="tx1"/>
                </a:solidFill>
                <a:latin typeface="Century Gothic" panose="020B0502020202020204" pitchFamily="34" charset="0"/>
                <a:ea typeface="Berlin" charset="0"/>
                <a:cs typeface="Calibri" panose="020F0502020204030204" pitchFamily="34" charset="0"/>
              </a:rPr>
              <a:t>How would you prepare to move into a new house?</a:t>
            </a:r>
          </a:p>
        </p:txBody>
      </p:sp>
      <p:sp>
        <p:nvSpPr>
          <p:cNvPr id="17" name="矩形 16">
            <a:extLst>
              <a:ext uri="{FF2B5EF4-FFF2-40B4-BE49-F238E27FC236}">
                <a16:creationId xmlns:a16="http://schemas.microsoft.com/office/drawing/2014/main" id="{68939BC1-8866-0D4D-874F-CE44CC871099}"/>
              </a:ext>
            </a:extLst>
          </p:cNvPr>
          <p:cNvSpPr/>
          <p:nvPr/>
        </p:nvSpPr>
        <p:spPr>
          <a:xfrm>
            <a:off x="9024274" y="0"/>
            <a:ext cx="4536861" cy="925172"/>
          </a:xfrm>
          <a:prstGeom prst="rect">
            <a:avLst/>
          </a:prstGeom>
          <a:solidFill>
            <a:srgbClr val="5EC25B"/>
          </a:solidFill>
        </p:spPr>
        <p:txBody>
          <a:bodyPr wrap="square" lIns="108000" tIns="72000" rIns="324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Review the whole lesson.</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Review the key words with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by asking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make sentences.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Review the story with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by asking the given questions. </a:t>
            </a:r>
          </a:p>
        </p:txBody>
      </p:sp>
      <p:pic>
        <p:nvPicPr>
          <p:cNvPr id="19" name="图片 18"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4"/>
          <a:stretch>
            <a:fillRect/>
          </a:stretch>
        </p:blipFill>
        <p:spPr>
          <a:xfrm>
            <a:off x="12741985" y="-127000"/>
            <a:ext cx="1130300" cy="762000"/>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0894" y="1488158"/>
            <a:ext cx="2638169" cy="2396718"/>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7" grpId="0" animBg="1"/>
      <p:bldP spid="1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1D90EF3-74FD-0B4E-9D88-D6A2901C0D78}"/>
              </a:ext>
            </a:extLst>
          </p:cNvPr>
          <p:cNvPicPr>
            <a:picLocks noChangeAspect="1"/>
          </p:cNvPicPr>
          <p:nvPr/>
        </p:nvPicPr>
        <p:blipFill>
          <a:blip r:embed="rId2" cstate="print"/>
          <a:stretch>
            <a:fillRect/>
          </a:stretch>
        </p:blipFill>
        <p:spPr>
          <a:xfrm>
            <a:off x="2207" y="4944"/>
            <a:ext cx="13547105" cy="7625854"/>
          </a:xfrm>
          <a:prstGeom prst="rect">
            <a:avLst/>
          </a:prstGeom>
        </p:spPr>
      </p:pic>
      <p:grpSp>
        <p:nvGrpSpPr>
          <p:cNvPr id="5" name="组合 4"/>
          <p:cNvGrpSpPr/>
          <p:nvPr/>
        </p:nvGrpSpPr>
        <p:grpSpPr>
          <a:xfrm>
            <a:off x="-71270" y="7289319"/>
            <a:ext cx="943722" cy="294424"/>
            <a:chOff x="-36290" y="6501016"/>
            <a:chExt cx="943722" cy="294424"/>
          </a:xfrm>
        </p:grpSpPr>
        <p:pic>
          <p:nvPicPr>
            <p:cNvPr id="6" name="图片 5">
              <a:extLst>
                <a:ext uri="{FF2B5EF4-FFF2-40B4-BE49-F238E27FC236}">
                  <a16:creationId xmlns:a16="http://schemas.microsoft.com/office/drawing/2014/main" id="{AD5EA7F3-ABAB-2E48-AE5C-40EA9ED125BF}"/>
                </a:ext>
              </a:extLst>
            </p:cNvPr>
            <p:cNvPicPr>
              <a:picLocks noChangeAspect="1"/>
            </p:cNvPicPr>
            <p:nvPr/>
          </p:nvPicPr>
          <p:blipFill>
            <a:blip r:embed="rId3" cstate="print"/>
            <a:stretch>
              <a:fillRect/>
            </a:stretch>
          </p:blipFill>
          <p:spPr>
            <a:xfrm>
              <a:off x="157988" y="6501016"/>
              <a:ext cx="749444" cy="294424"/>
            </a:xfrm>
            <a:prstGeom prst="rect">
              <a:avLst/>
            </a:prstGeom>
            <a:noFill/>
          </p:spPr>
        </p:pic>
        <p:sp>
          <p:nvSpPr>
            <p:cNvPr id="7" name="文本框 8">
              <a:extLst>
                <a:ext uri="{FF2B5EF4-FFF2-40B4-BE49-F238E27FC236}">
                  <a16:creationId xmlns:a16="http://schemas.microsoft.com/office/drawing/2014/main" id="{68BCB880-31DC-7346-B6D5-01DAA156375E}"/>
                </a:ext>
              </a:extLst>
            </p:cNvPr>
            <p:cNvSpPr txBox="1"/>
            <p:nvPr/>
          </p:nvSpPr>
          <p:spPr>
            <a:xfrm>
              <a:off x="-36290" y="6501016"/>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grpSp>
        <p:nvGrpSpPr>
          <p:cNvPr id="8" name="组合 7"/>
          <p:cNvGrpSpPr/>
          <p:nvPr/>
        </p:nvGrpSpPr>
        <p:grpSpPr>
          <a:xfrm>
            <a:off x="12749944" y="7291955"/>
            <a:ext cx="718618" cy="261610"/>
            <a:chOff x="11281488" y="6580811"/>
            <a:chExt cx="718618" cy="261610"/>
          </a:xfrm>
        </p:grpSpPr>
        <p:sp>
          <p:nvSpPr>
            <p:cNvPr id="9" name="流程图: 终止 8"/>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33/33</a:t>
              </a:r>
              <a:endParaRPr lang="zh-CN" altLang="en-US" sz="1100" b="1" dirty="0">
                <a:latin typeface="Century Gothic" panose="020B0502020202020204" pitchFamily="34" charset="0"/>
              </a:endParaRPr>
            </a:p>
          </p:txBody>
        </p:sp>
      </p:grpSp>
      <p:sp>
        <p:nvSpPr>
          <p:cNvPr id="11" name="矩形 10">
            <a:extLst>
              <a:ext uri="{FF2B5EF4-FFF2-40B4-BE49-F238E27FC236}">
                <a16:creationId xmlns:a16="http://schemas.microsoft.com/office/drawing/2014/main" id="{68939BC1-8866-0D4D-874F-CE44CC871099}"/>
              </a:ext>
            </a:extLst>
          </p:cNvPr>
          <p:cNvSpPr/>
          <p:nvPr/>
        </p:nvSpPr>
        <p:spPr>
          <a:xfrm>
            <a:off x="9024274" y="0"/>
            <a:ext cx="4536861" cy="1144078"/>
          </a:xfrm>
          <a:prstGeom prst="rect">
            <a:avLst/>
          </a:prstGeom>
          <a:solidFill>
            <a:srgbClr val="5EC25B"/>
          </a:solidFill>
        </p:spPr>
        <p:txBody>
          <a:bodyPr wrap="square" lIns="108000" tIns="72000" rIns="360000" bIns="72000">
            <a:spAutoFit/>
          </a:bodyPr>
          <a:lstStyle/>
          <a:p>
            <a:pPr algn="l" defTabSz="356870" hangingPunct="1">
              <a:lnSpc>
                <a:spcPct val="118000"/>
              </a:lnSpc>
            </a:pPr>
            <a:r>
              <a:rPr lang="en-US" altLang="zh-CN" sz="1100" b="1" dirty="0">
                <a:solidFill>
                  <a:schemeClr val="bg1"/>
                </a:solidFill>
                <a:latin typeface="Century Gothic" panose="020B0502020202020204" pitchFamily="34" charset="0"/>
                <a:sym typeface="Helvetica Neue"/>
              </a:rPr>
              <a:t>LO: End the lesson and encourage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perform better in the next class.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Briefly comment on Ss’ performance. </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Say goodbye to Ss.</a:t>
            </a:r>
          </a:p>
          <a:p>
            <a:pPr marL="228600" indent="-228600" algn="l" defTabSz="356870" hangingPunct="1">
              <a:lnSpc>
                <a:spcPct val="118000"/>
              </a:lnSpc>
              <a:buFont typeface="+mj-lt"/>
              <a:buAutoNum type="arabicPeriod"/>
            </a:pPr>
            <a:r>
              <a:rPr lang="en-US" altLang="zh-CN" sz="1100" b="1" dirty="0">
                <a:solidFill>
                  <a:schemeClr val="bg1"/>
                </a:solidFill>
                <a:latin typeface="Century Gothic" panose="020B0502020202020204" pitchFamily="34" charset="0"/>
                <a:sym typeface="Helvetica Neue"/>
              </a:rPr>
              <a:t>Ask </a:t>
            </a:r>
            <a:r>
              <a:rPr lang="en-US" altLang="zh-CN" sz="1100" b="1" dirty="0" err="1">
                <a:solidFill>
                  <a:schemeClr val="bg1"/>
                </a:solidFill>
                <a:latin typeface="Century Gothic" panose="020B0502020202020204" pitchFamily="34" charset="0"/>
                <a:sym typeface="Helvetica Neue"/>
              </a:rPr>
              <a:t>Ss</a:t>
            </a:r>
            <a:r>
              <a:rPr lang="en-US" altLang="zh-CN" sz="1100" b="1" dirty="0">
                <a:solidFill>
                  <a:schemeClr val="bg1"/>
                </a:solidFill>
                <a:latin typeface="Century Gothic" panose="020B0502020202020204" pitchFamily="34" charset="0"/>
                <a:sym typeface="Helvetica Neue"/>
              </a:rPr>
              <a:t> to preview the next lesson.</a:t>
            </a:r>
          </a:p>
        </p:txBody>
      </p:sp>
      <p:pic>
        <p:nvPicPr>
          <p:cNvPr id="12" name="图片 11" descr="图片包含 游戏机, 标志, 钟表, 画&#10;&#10;描述已自动生成">
            <a:extLst>
              <a:ext uri="{FF2B5EF4-FFF2-40B4-BE49-F238E27FC236}">
                <a16:creationId xmlns:a16="http://schemas.microsoft.com/office/drawing/2014/main" id="{1294092D-89EE-3D4D-B1FE-14573A263890}"/>
              </a:ext>
            </a:extLst>
          </p:cNvPr>
          <p:cNvPicPr>
            <a:picLocks noChangeAspect="1"/>
          </p:cNvPicPr>
          <p:nvPr/>
        </p:nvPicPr>
        <p:blipFill>
          <a:blip r:embed="rId4"/>
          <a:stretch>
            <a:fillRect/>
          </a:stretch>
        </p:blipFill>
        <p:spPr>
          <a:xfrm>
            <a:off x="12741985" y="-127000"/>
            <a:ext cx="1130300" cy="762000"/>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68990">
            <a:off x="8793012" y="3580198"/>
            <a:ext cx="3280918" cy="2942862"/>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7070">
            <a:off x="470848" y="4102259"/>
            <a:ext cx="5829939" cy="2409199"/>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同侧圆角矩形 2"/>
          <p:cNvSpPr/>
          <p:nvPr/>
        </p:nvSpPr>
        <p:spPr>
          <a:xfrm flipV="1">
            <a:off x="4392974" y="294725"/>
            <a:ext cx="4763364" cy="1141478"/>
          </a:xfrm>
          <a:prstGeom prst="round2SameRect">
            <a:avLst/>
          </a:prstGeom>
          <a:solidFill>
            <a:srgbClr val="5EC25B"/>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1" name="组合 10"/>
          <p:cNvGrpSpPr/>
          <p:nvPr/>
        </p:nvGrpSpPr>
        <p:grpSpPr>
          <a:xfrm>
            <a:off x="11050246" y="616984"/>
            <a:ext cx="2577957" cy="889186"/>
            <a:chOff x="11381362" y="-138057"/>
            <a:chExt cx="2227761" cy="889186"/>
          </a:xfrm>
        </p:grpSpPr>
        <p:pic>
          <p:nvPicPr>
            <p:cNvPr id="12" name="图片 11"/>
            <p:cNvPicPr>
              <a:picLocks noChangeAspect="1"/>
            </p:cNvPicPr>
            <p:nvPr/>
          </p:nvPicPr>
          <p:blipFill>
            <a:blip r:embed="rId2"/>
            <a:stretch>
              <a:fillRect/>
            </a:stretch>
          </p:blipFill>
          <p:spPr>
            <a:xfrm>
              <a:off x="11381362" y="-138057"/>
              <a:ext cx="2167950" cy="889186"/>
            </a:xfrm>
            <a:prstGeom prst="rect">
              <a:avLst/>
            </a:prstGeom>
          </p:spPr>
        </p:pic>
        <p:sp>
          <p:nvSpPr>
            <p:cNvPr id="13" name="文本框 12"/>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Phonics</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14" name="文本框 13"/>
          <p:cNvSpPr txBox="1"/>
          <p:nvPr/>
        </p:nvSpPr>
        <p:spPr>
          <a:xfrm>
            <a:off x="4484867" y="653042"/>
            <a:ext cx="457957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chemeClr val="bg1"/>
                </a:solidFill>
                <a:latin typeface="Century Gothic" panose="020B0502020202020204" pitchFamily="34" charset="0"/>
              </a:rPr>
              <a:t>Phonics Learning</a:t>
            </a:r>
          </a:p>
        </p:txBody>
      </p:sp>
      <p:grpSp>
        <p:nvGrpSpPr>
          <p:cNvPr id="15" name="组合 14"/>
          <p:cNvGrpSpPr/>
          <p:nvPr/>
        </p:nvGrpSpPr>
        <p:grpSpPr>
          <a:xfrm>
            <a:off x="5483636" y="2675046"/>
            <a:ext cx="2621009" cy="1191600"/>
            <a:chOff x="1247629" y="1214587"/>
            <a:chExt cx="2046620" cy="1223283"/>
          </a:xfrm>
        </p:grpSpPr>
        <p:sp>
          <p:nvSpPr>
            <p:cNvPr id="16" name="矩形 15"/>
            <p:cNvSpPr/>
            <p:nvPr/>
          </p:nvSpPr>
          <p:spPr>
            <a:xfrm>
              <a:off x="1781044" y="1532337"/>
              <a:ext cx="995358" cy="537132"/>
            </a:xfrm>
            <a:prstGeom prst="rect">
              <a:avLst/>
            </a:prstGeom>
          </p:spPr>
          <p:txBody>
            <a:bodyPr wrap="none">
              <a:spAutoFit/>
            </a:bodyPr>
            <a:lstStyle/>
            <a:p>
              <a:pPr defTabSz="584200"/>
              <a:r>
                <a:rPr lang="en-US" altLang="zh-CN" sz="2800" b="1" dirty="0">
                  <a:solidFill>
                    <a:schemeClr val="tx1"/>
                  </a:solidFill>
                  <a:latin typeface="Century Gothic" panose="020B0502020202020204" pitchFamily="34" charset="0"/>
                </a:rPr>
                <a:t>height</a:t>
              </a:r>
              <a:endParaRPr lang="zh-CN" altLang="en-US" sz="2800" b="1" dirty="0">
                <a:solidFill>
                  <a:srgbClr val="0070C0"/>
                </a:solidFill>
                <a:latin typeface="+mj-lt"/>
              </a:endParaRPr>
            </a:p>
          </p:txBody>
        </p:sp>
        <p:sp>
          <p:nvSpPr>
            <p:cNvPr id="17" name="任意多边形 38"/>
            <p:cNvSpPr/>
            <p:nvPr/>
          </p:nvSpPr>
          <p:spPr>
            <a:xfrm>
              <a:off x="1247629" y="1214587"/>
              <a:ext cx="2046620" cy="1223283"/>
            </a:xfrm>
            <a:custGeom>
              <a:avLst/>
              <a:gdLst>
                <a:gd name="connsiteX0" fmla="*/ 154307 w 2046620"/>
                <a:gd name="connsiteY0" fmla="*/ 177528 h 1225136"/>
                <a:gd name="connsiteX1" fmla="*/ 154307 w 2046620"/>
                <a:gd name="connsiteY1" fmla="*/ 1047026 h 1225136"/>
                <a:gd name="connsiteX2" fmla="*/ 1892313 w 2046620"/>
                <a:gd name="connsiteY2" fmla="*/ 1047026 h 1225136"/>
                <a:gd name="connsiteX3" fmla="*/ 1892313 w 2046620"/>
                <a:gd name="connsiteY3" fmla="*/ 177528 h 1225136"/>
                <a:gd name="connsiteX4" fmla="*/ 204193 w 2046620"/>
                <a:gd name="connsiteY4" fmla="*/ 0 h 1225136"/>
                <a:gd name="connsiteX5" fmla="*/ 1842427 w 2046620"/>
                <a:gd name="connsiteY5" fmla="*/ 0 h 1225136"/>
                <a:gd name="connsiteX6" fmla="*/ 2046620 w 2046620"/>
                <a:gd name="connsiteY6" fmla="*/ 204193 h 1225136"/>
                <a:gd name="connsiteX7" fmla="*/ 2046620 w 2046620"/>
                <a:gd name="connsiteY7" fmla="*/ 1020943 h 1225136"/>
                <a:gd name="connsiteX8" fmla="*/ 1842427 w 2046620"/>
                <a:gd name="connsiteY8" fmla="*/ 1225136 h 1225136"/>
                <a:gd name="connsiteX9" fmla="*/ 204193 w 2046620"/>
                <a:gd name="connsiteY9" fmla="*/ 1225136 h 1225136"/>
                <a:gd name="connsiteX10" fmla="*/ 0 w 2046620"/>
                <a:gd name="connsiteY10" fmla="*/ 1020943 h 1225136"/>
                <a:gd name="connsiteX11" fmla="*/ 0 w 2046620"/>
                <a:gd name="connsiteY11" fmla="*/ 204193 h 1225136"/>
                <a:gd name="connsiteX12" fmla="*/ 204193 w 2046620"/>
                <a:gd name="connsiteY12" fmla="*/ 0 h 12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6620" h="1225136">
                  <a:moveTo>
                    <a:pt x="154307" y="177528"/>
                  </a:moveTo>
                  <a:lnTo>
                    <a:pt x="154307" y="1047026"/>
                  </a:lnTo>
                  <a:lnTo>
                    <a:pt x="1892313" y="1047026"/>
                  </a:lnTo>
                  <a:lnTo>
                    <a:pt x="1892313" y="177528"/>
                  </a:lnTo>
                  <a:close/>
                  <a:moveTo>
                    <a:pt x="204193" y="0"/>
                  </a:moveTo>
                  <a:lnTo>
                    <a:pt x="1842427" y="0"/>
                  </a:lnTo>
                  <a:cubicBezTo>
                    <a:pt x="1955200" y="0"/>
                    <a:pt x="2046620" y="91420"/>
                    <a:pt x="2046620" y="204193"/>
                  </a:cubicBezTo>
                  <a:lnTo>
                    <a:pt x="2046620" y="1020943"/>
                  </a:lnTo>
                  <a:cubicBezTo>
                    <a:pt x="2046620" y="1133716"/>
                    <a:pt x="1955200" y="1225136"/>
                    <a:pt x="1842427" y="1225136"/>
                  </a:cubicBezTo>
                  <a:lnTo>
                    <a:pt x="204193" y="1225136"/>
                  </a:lnTo>
                  <a:cubicBezTo>
                    <a:pt x="91420" y="1225136"/>
                    <a:pt x="0" y="1133716"/>
                    <a:pt x="0" y="1020943"/>
                  </a:cubicBezTo>
                  <a:lnTo>
                    <a:pt x="0" y="204193"/>
                  </a:lnTo>
                  <a:cubicBezTo>
                    <a:pt x="0" y="91420"/>
                    <a:pt x="91420" y="0"/>
                    <a:pt x="204193" y="0"/>
                  </a:cubicBezTo>
                  <a:close/>
                </a:path>
              </a:pathLst>
            </a:custGeom>
            <a:solidFill>
              <a:srgbClr val="92D05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dirty="0">
                <a:ln>
                  <a:noFill/>
                </a:ln>
                <a:solidFill>
                  <a:schemeClr val="tx1"/>
                </a:solidFill>
                <a:effectLst/>
                <a:uFillTx/>
                <a:latin typeface="+mn-lt"/>
                <a:ea typeface="+mn-ea"/>
                <a:cs typeface="+mn-cs"/>
                <a:sym typeface="Helvetica Light"/>
              </a:endParaRPr>
            </a:p>
          </p:txBody>
        </p:sp>
      </p:grpSp>
      <p:grpSp>
        <p:nvGrpSpPr>
          <p:cNvPr id="18" name="组合 17"/>
          <p:cNvGrpSpPr/>
          <p:nvPr/>
        </p:nvGrpSpPr>
        <p:grpSpPr>
          <a:xfrm>
            <a:off x="2442657" y="2676732"/>
            <a:ext cx="2507295" cy="1189914"/>
            <a:chOff x="3266552" y="2618629"/>
            <a:chExt cx="2203498" cy="1189914"/>
          </a:xfrm>
        </p:grpSpPr>
        <p:sp>
          <p:nvSpPr>
            <p:cNvPr id="19" name="任意多边形 41"/>
            <p:cNvSpPr/>
            <p:nvPr/>
          </p:nvSpPr>
          <p:spPr>
            <a:xfrm>
              <a:off x="3266552" y="2618629"/>
              <a:ext cx="2203498" cy="1189914"/>
            </a:xfrm>
            <a:custGeom>
              <a:avLst/>
              <a:gdLst>
                <a:gd name="connsiteX0" fmla="*/ 154307 w 2046620"/>
                <a:gd name="connsiteY0" fmla="*/ 177528 h 1225136"/>
                <a:gd name="connsiteX1" fmla="*/ 154307 w 2046620"/>
                <a:gd name="connsiteY1" fmla="*/ 1047026 h 1225136"/>
                <a:gd name="connsiteX2" fmla="*/ 1892313 w 2046620"/>
                <a:gd name="connsiteY2" fmla="*/ 1047026 h 1225136"/>
                <a:gd name="connsiteX3" fmla="*/ 1892313 w 2046620"/>
                <a:gd name="connsiteY3" fmla="*/ 177528 h 1225136"/>
                <a:gd name="connsiteX4" fmla="*/ 204193 w 2046620"/>
                <a:gd name="connsiteY4" fmla="*/ 0 h 1225136"/>
                <a:gd name="connsiteX5" fmla="*/ 1842427 w 2046620"/>
                <a:gd name="connsiteY5" fmla="*/ 0 h 1225136"/>
                <a:gd name="connsiteX6" fmla="*/ 2046620 w 2046620"/>
                <a:gd name="connsiteY6" fmla="*/ 204193 h 1225136"/>
                <a:gd name="connsiteX7" fmla="*/ 2046620 w 2046620"/>
                <a:gd name="connsiteY7" fmla="*/ 1020943 h 1225136"/>
                <a:gd name="connsiteX8" fmla="*/ 1842427 w 2046620"/>
                <a:gd name="connsiteY8" fmla="*/ 1225136 h 1225136"/>
                <a:gd name="connsiteX9" fmla="*/ 204193 w 2046620"/>
                <a:gd name="connsiteY9" fmla="*/ 1225136 h 1225136"/>
                <a:gd name="connsiteX10" fmla="*/ 0 w 2046620"/>
                <a:gd name="connsiteY10" fmla="*/ 1020943 h 1225136"/>
                <a:gd name="connsiteX11" fmla="*/ 0 w 2046620"/>
                <a:gd name="connsiteY11" fmla="*/ 204193 h 1225136"/>
                <a:gd name="connsiteX12" fmla="*/ 204193 w 2046620"/>
                <a:gd name="connsiteY12" fmla="*/ 0 h 12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6620" h="1225136">
                  <a:moveTo>
                    <a:pt x="154307" y="177528"/>
                  </a:moveTo>
                  <a:lnTo>
                    <a:pt x="154307" y="1047026"/>
                  </a:lnTo>
                  <a:lnTo>
                    <a:pt x="1892313" y="1047026"/>
                  </a:lnTo>
                  <a:lnTo>
                    <a:pt x="1892313" y="177528"/>
                  </a:lnTo>
                  <a:close/>
                  <a:moveTo>
                    <a:pt x="204193" y="0"/>
                  </a:moveTo>
                  <a:lnTo>
                    <a:pt x="1842427" y="0"/>
                  </a:lnTo>
                  <a:cubicBezTo>
                    <a:pt x="1955200" y="0"/>
                    <a:pt x="2046620" y="91420"/>
                    <a:pt x="2046620" y="204193"/>
                  </a:cubicBezTo>
                  <a:lnTo>
                    <a:pt x="2046620" y="1020943"/>
                  </a:lnTo>
                  <a:cubicBezTo>
                    <a:pt x="2046620" y="1133716"/>
                    <a:pt x="1955200" y="1225136"/>
                    <a:pt x="1842427" y="1225136"/>
                  </a:cubicBezTo>
                  <a:lnTo>
                    <a:pt x="204193" y="1225136"/>
                  </a:lnTo>
                  <a:cubicBezTo>
                    <a:pt x="91420" y="1225136"/>
                    <a:pt x="0" y="1133716"/>
                    <a:pt x="0" y="1020943"/>
                  </a:cubicBezTo>
                  <a:lnTo>
                    <a:pt x="0" y="204193"/>
                  </a:lnTo>
                  <a:cubicBezTo>
                    <a:pt x="0" y="91420"/>
                    <a:pt x="91420" y="0"/>
                    <a:pt x="204193" y="0"/>
                  </a:cubicBezTo>
                  <a:close/>
                </a:path>
              </a:pathLst>
            </a:custGeom>
            <a:solidFill>
              <a:srgbClr val="92D05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dirty="0">
                <a:ln>
                  <a:noFill/>
                </a:ln>
                <a:solidFill>
                  <a:schemeClr val="tx1"/>
                </a:solidFill>
                <a:effectLst/>
                <a:uFillTx/>
                <a:latin typeface="+mn-lt"/>
                <a:ea typeface="+mn-ea"/>
                <a:cs typeface="+mn-cs"/>
                <a:sym typeface="Helvetica Light"/>
              </a:endParaRPr>
            </a:p>
          </p:txBody>
        </p:sp>
        <p:sp>
          <p:nvSpPr>
            <p:cNvPr id="20" name="矩形 19"/>
            <p:cNvSpPr/>
            <p:nvPr/>
          </p:nvSpPr>
          <p:spPr>
            <a:xfrm>
              <a:off x="3895281" y="2923329"/>
              <a:ext cx="937117" cy="523220"/>
            </a:xfrm>
            <a:prstGeom prst="rect">
              <a:avLst/>
            </a:prstGeom>
          </p:spPr>
          <p:txBody>
            <a:bodyPr wrap="none">
              <a:spAutoFit/>
            </a:bodyPr>
            <a:lstStyle/>
            <a:p>
              <a:pPr defTabSz="584200"/>
              <a:r>
                <a:rPr lang="en-US" altLang="zh-CN" sz="2800" b="1" dirty="0">
                  <a:solidFill>
                    <a:schemeClr val="tx1"/>
                  </a:solidFill>
                  <a:latin typeface="+mj-lt"/>
                </a:rPr>
                <a:t>have</a:t>
              </a:r>
              <a:endParaRPr lang="zh-CN" altLang="en-US" sz="2800" b="1" dirty="0">
                <a:solidFill>
                  <a:schemeClr val="tx1"/>
                </a:solidFill>
                <a:latin typeface="+mj-lt"/>
              </a:endParaRPr>
            </a:p>
          </p:txBody>
        </p:sp>
      </p:grpSp>
      <p:grpSp>
        <p:nvGrpSpPr>
          <p:cNvPr id="21" name="组合 20"/>
          <p:cNvGrpSpPr/>
          <p:nvPr/>
        </p:nvGrpSpPr>
        <p:grpSpPr>
          <a:xfrm>
            <a:off x="8530466" y="2676732"/>
            <a:ext cx="2686518" cy="1189914"/>
            <a:chOff x="8414859" y="2702297"/>
            <a:chExt cx="2715660" cy="1189914"/>
          </a:xfrm>
        </p:grpSpPr>
        <p:sp>
          <p:nvSpPr>
            <p:cNvPr id="22" name="任意多边形 45"/>
            <p:cNvSpPr/>
            <p:nvPr/>
          </p:nvSpPr>
          <p:spPr>
            <a:xfrm>
              <a:off x="8435616" y="2702297"/>
              <a:ext cx="2674147" cy="1189914"/>
            </a:xfrm>
            <a:custGeom>
              <a:avLst/>
              <a:gdLst>
                <a:gd name="connsiteX0" fmla="*/ 154307 w 2046620"/>
                <a:gd name="connsiteY0" fmla="*/ 177528 h 1225136"/>
                <a:gd name="connsiteX1" fmla="*/ 154307 w 2046620"/>
                <a:gd name="connsiteY1" fmla="*/ 1047026 h 1225136"/>
                <a:gd name="connsiteX2" fmla="*/ 1892313 w 2046620"/>
                <a:gd name="connsiteY2" fmla="*/ 1047026 h 1225136"/>
                <a:gd name="connsiteX3" fmla="*/ 1892313 w 2046620"/>
                <a:gd name="connsiteY3" fmla="*/ 177528 h 1225136"/>
                <a:gd name="connsiteX4" fmla="*/ 204193 w 2046620"/>
                <a:gd name="connsiteY4" fmla="*/ 0 h 1225136"/>
                <a:gd name="connsiteX5" fmla="*/ 1842427 w 2046620"/>
                <a:gd name="connsiteY5" fmla="*/ 0 h 1225136"/>
                <a:gd name="connsiteX6" fmla="*/ 2046620 w 2046620"/>
                <a:gd name="connsiteY6" fmla="*/ 204193 h 1225136"/>
                <a:gd name="connsiteX7" fmla="*/ 2046620 w 2046620"/>
                <a:gd name="connsiteY7" fmla="*/ 1020943 h 1225136"/>
                <a:gd name="connsiteX8" fmla="*/ 1842427 w 2046620"/>
                <a:gd name="connsiteY8" fmla="*/ 1225136 h 1225136"/>
                <a:gd name="connsiteX9" fmla="*/ 204193 w 2046620"/>
                <a:gd name="connsiteY9" fmla="*/ 1225136 h 1225136"/>
                <a:gd name="connsiteX10" fmla="*/ 0 w 2046620"/>
                <a:gd name="connsiteY10" fmla="*/ 1020943 h 1225136"/>
                <a:gd name="connsiteX11" fmla="*/ 0 w 2046620"/>
                <a:gd name="connsiteY11" fmla="*/ 204193 h 1225136"/>
                <a:gd name="connsiteX12" fmla="*/ 204193 w 2046620"/>
                <a:gd name="connsiteY12" fmla="*/ 0 h 12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6620" h="1225136">
                  <a:moveTo>
                    <a:pt x="154307" y="177528"/>
                  </a:moveTo>
                  <a:lnTo>
                    <a:pt x="154307" y="1047026"/>
                  </a:lnTo>
                  <a:lnTo>
                    <a:pt x="1892313" y="1047026"/>
                  </a:lnTo>
                  <a:lnTo>
                    <a:pt x="1892313" y="177528"/>
                  </a:lnTo>
                  <a:close/>
                  <a:moveTo>
                    <a:pt x="204193" y="0"/>
                  </a:moveTo>
                  <a:lnTo>
                    <a:pt x="1842427" y="0"/>
                  </a:lnTo>
                  <a:cubicBezTo>
                    <a:pt x="1955200" y="0"/>
                    <a:pt x="2046620" y="91420"/>
                    <a:pt x="2046620" y="204193"/>
                  </a:cubicBezTo>
                  <a:lnTo>
                    <a:pt x="2046620" y="1020943"/>
                  </a:lnTo>
                  <a:cubicBezTo>
                    <a:pt x="2046620" y="1133716"/>
                    <a:pt x="1955200" y="1225136"/>
                    <a:pt x="1842427" y="1225136"/>
                  </a:cubicBezTo>
                  <a:lnTo>
                    <a:pt x="204193" y="1225136"/>
                  </a:lnTo>
                  <a:cubicBezTo>
                    <a:pt x="91420" y="1225136"/>
                    <a:pt x="0" y="1133716"/>
                    <a:pt x="0" y="1020943"/>
                  </a:cubicBezTo>
                  <a:lnTo>
                    <a:pt x="0" y="204193"/>
                  </a:lnTo>
                  <a:cubicBezTo>
                    <a:pt x="0" y="91420"/>
                    <a:pt x="91420" y="0"/>
                    <a:pt x="204193" y="0"/>
                  </a:cubicBezTo>
                  <a:close/>
                </a:path>
              </a:pathLst>
            </a:custGeom>
            <a:solidFill>
              <a:srgbClr val="92D05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a:ln>
                  <a:noFill/>
                </a:ln>
                <a:solidFill>
                  <a:schemeClr val="tx1"/>
                </a:solidFill>
                <a:effectLst/>
                <a:uFillTx/>
                <a:latin typeface="+mn-lt"/>
                <a:ea typeface="+mn-ea"/>
                <a:cs typeface="+mn-cs"/>
                <a:sym typeface="Helvetica Light"/>
              </a:endParaRPr>
            </a:p>
          </p:txBody>
        </p:sp>
        <p:sp>
          <p:nvSpPr>
            <p:cNvPr id="23" name="矩形 22"/>
            <p:cNvSpPr/>
            <p:nvPr/>
          </p:nvSpPr>
          <p:spPr>
            <a:xfrm>
              <a:off x="8414859" y="3006997"/>
              <a:ext cx="2715660" cy="523220"/>
            </a:xfrm>
            <a:prstGeom prst="rect">
              <a:avLst/>
            </a:prstGeom>
          </p:spPr>
          <p:txBody>
            <a:bodyPr wrap="square">
              <a:spAutoFit/>
            </a:bodyPr>
            <a:lstStyle/>
            <a:p>
              <a:pPr defTabSz="584200"/>
              <a:r>
                <a:rPr lang="en-US" altLang="zh-CN" sz="2800" b="1" dirty="0">
                  <a:solidFill>
                    <a:schemeClr val="tx1"/>
                  </a:solidFill>
                  <a:latin typeface="+mj-lt"/>
                </a:rPr>
                <a:t>journey</a:t>
              </a:r>
              <a:endParaRPr lang="zh-CN" altLang="en-US" sz="2800" b="1" dirty="0">
                <a:solidFill>
                  <a:srgbClr val="0070C0"/>
                </a:solidFill>
                <a:latin typeface="+mj-lt"/>
              </a:endParaRPr>
            </a:p>
          </p:txBody>
        </p:sp>
      </p:grpSp>
      <p:grpSp>
        <p:nvGrpSpPr>
          <p:cNvPr id="24" name="组合 23"/>
          <p:cNvGrpSpPr/>
          <p:nvPr/>
        </p:nvGrpSpPr>
        <p:grpSpPr>
          <a:xfrm>
            <a:off x="2417375" y="4468279"/>
            <a:ext cx="2520000" cy="1189914"/>
            <a:chOff x="2959037" y="4499542"/>
            <a:chExt cx="2048400" cy="1189914"/>
          </a:xfrm>
        </p:grpSpPr>
        <p:sp>
          <p:nvSpPr>
            <p:cNvPr id="25" name="任意多边形 51"/>
            <p:cNvSpPr/>
            <p:nvPr/>
          </p:nvSpPr>
          <p:spPr>
            <a:xfrm>
              <a:off x="2959037" y="4499542"/>
              <a:ext cx="2048400" cy="1189914"/>
            </a:xfrm>
            <a:custGeom>
              <a:avLst/>
              <a:gdLst>
                <a:gd name="connsiteX0" fmla="*/ 154307 w 2046620"/>
                <a:gd name="connsiteY0" fmla="*/ 177528 h 1225136"/>
                <a:gd name="connsiteX1" fmla="*/ 154307 w 2046620"/>
                <a:gd name="connsiteY1" fmla="*/ 1047026 h 1225136"/>
                <a:gd name="connsiteX2" fmla="*/ 1892313 w 2046620"/>
                <a:gd name="connsiteY2" fmla="*/ 1047026 h 1225136"/>
                <a:gd name="connsiteX3" fmla="*/ 1892313 w 2046620"/>
                <a:gd name="connsiteY3" fmla="*/ 177528 h 1225136"/>
                <a:gd name="connsiteX4" fmla="*/ 204193 w 2046620"/>
                <a:gd name="connsiteY4" fmla="*/ 0 h 1225136"/>
                <a:gd name="connsiteX5" fmla="*/ 1842427 w 2046620"/>
                <a:gd name="connsiteY5" fmla="*/ 0 h 1225136"/>
                <a:gd name="connsiteX6" fmla="*/ 2046620 w 2046620"/>
                <a:gd name="connsiteY6" fmla="*/ 204193 h 1225136"/>
                <a:gd name="connsiteX7" fmla="*/ 2046620 w 2046620"/>
                <a:gd name="connsiteY7" fmla="*/ 1020943 h 1225136"/>
                <a:gd name="connsiteX8" fmla="*/ 1842427 w 2046620"/>
                <a:gd name="connsiteY8" fmla="*/ 1225136 h 1225136"/>
                <a:gd name="connsiteX9" fmla="*/ 204193 w 2046620"/>
                <a:gd name="connsiteY9" fmla="*/ 1225136 h 1225136"/>
                <a:gd name="connsiteX10" fmla="*/ 0 w 2046620"/>
                <a:gd name="connsiteY10" fmla="*/ 1020943 h 1225136"/>
                <a:gd name="connsiteX11" fmla="*/ 0 w 2046620"/>
                <a:gd name="connsiteY11" fmla="*/ 204193 h 1225136"/>
                <a:gd name="connsiteX12" fmla="*/ 204193 w 2046620"/>
                <a:gd name="connsiteY12" fmla="*/ 0 h 12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6620" h="1225136">
                  <a:moveTo>
                    <a:pt x="154307" y="177528"/>
                  </a:moveTo>
                  <a:lnTo>
                    <a:pt x="154307" y="1047026"/>
                  </a:lnTo>
                  <a:lnTo>
                    <a:pt x="1892313" y="1047026"/>
                  </a:lnTo>
                  <a:lnTo>
                    <a:pt x="1892313" y="177528"/>
                  </a:lnTo>
                  <a:close/>
                  <a:moveTo>
                    <a:pt x="204193" y="0"/>
                  </a:moveTo>
                  <a:lnTo>
                    <a:pt x="1842427" y="0"/>
                  </a:lnTo>
                  <a:cubicBezTo>
                    <a:pt x="1955200" y="0"/>
                    <a:pt x="2046620" y="91420"/>
                    <a:pt x="2046620" y="204193"/>
                  </a:cubicBezTo>
                  <a:lnTo>
                    <a:pt x="2046620" y="1020943"/>
                  </a:lnTo>
                  <a:cubicBezTo>
                    <a:pt x="2046620" y="1133716"/>
                    <a:pt x="1955200" y="1225136"/>
                    <a:pt x="1842427" y="1225136"/>
                  </a:cubicBezTo>
                  <a:lnTo>
                    <a:pt x="204193" y="1225136"/>
                  </a:lnTo>
                  <a:cubicBezTo>
                    <a:pt x="91420" y="1225136"/>
                    <a:pt x="0" y="1133716"/>
                    <a:pt x="0" y="1020943"/>
                  </a:cubicBezTo>
                  <a:lnTo>
                    <a:pt x="0" y="204193"/>
                  </a:lnTo>
                  <a:cubicBezTo>
                    <a:pt x="0" y="91420"/>
                    <a:pt x="91420" y="0"/>
                    <a:pt x="204193" y="0"/>
                  </a:cubicBezTo>
                  <a:close/>
                </a:path>
              </a:pathLst>
            </a:custGeom>
            <a:solidFill>
              <a:srgbClr val="92D05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dirty="0">
                <a:ln>
                  <a:noFill/>
                </a:ln>
                <a:solidFill>
                  <a:schemeClr val="tx1"/>
                </a:solidFill>
                <a:effectLst/>
                <a:uFillTx/>
                <a:latin typeface="+mn-lt"/>
                <a:ea typeface="+mn-ea"/>
                <a:cs typeface="+mn-cs"/>
                <a:sym typeface="Helvetica Light"/>
              </a:endParaRPr>
            </a:p>
          </p:txBody>
        </p:sp>
        <p:sp>
          <p:nvSpPr>
            <p:cNvPr id="26" name="矩形 25"/>
            <p:cNvSpPr/>
            <p:nvPr/>
          </p:nvSpPr>
          <p:spPr>
            <a:xfrm>
              <a:off x="3387764" y="4832889"/>
              <a:ext cx="1189911" cy="523220"/>
            </a:xfrm>
            <a:prstGeom prst="rect">
              <a:avLst/>
            </a:prstGeom>
          </p:spPr>
          <p:txBody>
            <a:bodyPr wrap="none">
              <a:spAutoFit/>
            </a:bodyPr>
            <a:lstStyle/>
            <a:p>
              <a:pPr defTabSz="584200"/>
              <a:r>
                <a:rPr lang="en-US" altLang="zh-CN" sz="2800" b="1" dirty="0">
                  <a:solidFill>
                    <a:schemeClr val="tx1"/>
                  </a:solidFill>
                  <a:latin typeface="+mj-lt"/>
                </a:rPr>
                <a:t>friendly</a:t>
              </a:r>
              <a:endParaRPr lang="zh-CN" altLang="en-US" sz="2800" b="1" dirty="0">
                <a:solidFill>
                  <a:srgbClr val="0070C0"/>
                </a:solidFill>
                <a:latin typeface="+mj-lt"/>
              </a:endParaRPr>
            </a:p>
          </p:txBody>
        </p:sp>
      </p:grpSp>
      <p:grpSp>
        <p:nvGrpSpPr>
          <p:cNvPr id="27" name="组合 26"/>
          <p:cNvGrpSpPr/>
          <p:nvPr/>
        </p:nvGrpSpPr>
        <p:grpSpPr>
          <a:xfrm>
            <a:off x="8488522" y="4468279"/>
            <a:ext cx="2728462" cy="1189914"/>
            <a:chOff x="6060662" y="4559559"/>
            <a:chExt cx="2140576" cy="1189914"/>
          </a:xfrm>
        </p:grpSpPr>
        <p:sp>
          <p:nvSpPr>
            <p:cNvPr id="28" name="任意多边形 54"/>
            <p:cNvSpPr/>
            <p:nvPr/>
          </p:nvSpPr>
          <p:spPr>
            <a:xfrm>
              <a:off x="6060662" y="4559559"/>
              <a:ext cx="2140576" cy="1189914"/>
            </a:xfrm>
            <a:custGeom>
              <a:avLst/>
              <a:gdLst>
                <a:gd name="connsiteX0" fmla="*/ 154307 w 2046620"/>
                <a:gd name="connsiteY0" fmla="*/ 177528 h 1225136"/>
                <a:gd name="connsiteX1" fmla="*/ 154307 w 2046620"/>
                <a:gd name="connsiteY1" fmla="*/ 1047026 h 1225136"/>
                <a:gd name="connsiteX2" fmla="*/ 1892313 w 2046620"/>
                <a:gd name="connsiteY2" fmla="*/ 1047026 h 1225136"/>
                <a:gd name="connsiteX3" fmla="*/ 1892313 w 2046620"/>
                <a:gd name="connsiteY3" fmla="*/ 177528 h 1225136"/>
                <a:gd name="connsiteX4" fmla="*/ 204193 w 2046620"/>
                <a:gd name="connsiteY4" fmla="*/ 0 h 1225136"/>
                <a:gd name="connsiteX5" fmla="*/ 1842427 w 2046620"/>
                <a:gd name="connsiteY5" fmla="*/ 0 h 1225136"/>
                <a:gd name="connsiteX6" fmla="*/ 2046620 w 2046620"/>
                <a:gd name="connsiteY6" fmla="*/ 204193 h 1225136"/>
                <a:gd name="connsiteX7" fmla="*/ 2046620 w 2046620"/>
                <a:gd name="connsiteY7" fmla="*/ 1020943 h 1225136"/>
                <a:gd name="connsiteX8" fmla="*/ 1842427 w 2046620"/>
                <a:gd name="connsiteY8" fmla="*/ 1225136 h 1225136"/>
                <a:gd name="connsiteX9" fmla="*/ 204193 w 2046620"/>
                <a:gd name="connsiteY9" fmla="*/ 1225136 h 1225136"/>
                <a:gd name="connsiteX10" fmla="*/ 0 w 2046620"/>
                <a:gd name="connsiteY10" fmla="*/ 1020943 h 1225136"/>
                <a:gd name="connsiteX11" fmla="*/ 0 w 2046620"/>
                <a:gd name="connsiteY11" fmla="*/ 204193 h 1225136"/>
                <a:gd name="connsiteX12" fmla="*/ 204193 w 2046620"/>
                <a:gd name="connsiteY12" fmla="*/ 0 h 12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6620" h="1225136">
                  <a:moveTo>
                    <a:pt x="154307" y="177528"/>
                  </a:moveTo>
                  <a:lnTo>
                    <a:pt x="154307" y="1047026"/>
                  </a:lnTo>
                  <a:lnTo>
                    <a:pt x="1892313" y="1047026"/>
                  </a:lnTo>
                  <a:lnTo>
                    <a:pt x="1892313" y="177528"/>
                  </a:lnTo>
                  <a:close/>
                  <a:moveTo>
                    <a:pt x="204193" y="0"/>
                  </a:moveTo>
                  <a:lnTo>
                    <a:pt x="1842427" y="0"/>
                  </a:lnTo>
                  <a:cubicBezTo>
                    <a:pt x="1955200" y="0"/>
                    <a:pt x="2046620" y="91420"/>
                    <a:pt x="2046620" y="204193"/>
                  </a:cubicBezTo>
                  <a:lnTo>
                    <a:pt x="2046620" y="1020943"/>
                  </a:lnTo>
                  <a:cubicBezTo>
                    <a:pt x="2046620" y="1133716"/>
                    <a:pt x="1955200" y="1225136"/>
                    <a:pt x="1842427" y="1225136"/>
                  </a:cubicBezTo>
                  <a:lnTo>
                    <a:pt x="204193" y="1225136"/>
                  </a:lnTo>
                  <a:cubicBezTo>
                    <a:pt x="91420" y="1225136"/>
                    <a:pt x="0" y="1133716"/>
                    <a:pt x="0" y="1020943"/>
                  </a:cubicBezTo>
                  <a:lnTo>
                    <a:pt x="0" y="204193"/>
                  </a:lnTo>
                  <a:cubicBezTo>
                    <a:pt x="0" y="91420"/>
                    <a:pt x="91420" y="0"/>
                    <a:pt x="204193" y="0"/>
                  </a:cubicBezTo>
                  <a:close/>
                </a:path>
              </a:pathLst>
            </a:custGeom>
            <a:solidFill>
              <a:srgbClr val="92D05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dirty="0">
                <a:ln>
                  <a:noFill/>
                </a:ln>
                <a:solidFill>
                  <a:schemeClr val="tx1"/>
                </a:solidFill>
                <a:effectLst/>
                <a:uFillTx/>
                <a:latin typeface="+mn-lt"/>
                <a:ea typeface="+mn-ea"/>
                <a:cs typeface="+mn-cs"/>
                <a:sym typeface="Helvetica Light"/>
              </a:endParaRPr>
            </a:p>
          </p:txBody>
        </p:sp>
        <p:sp>
          <p:nvSpPr>
            <p:cNvPr id="29" name="矩形 28"/>
            <p:cNvSpPr/>
            <p:nvPr/>
          </p:nvSpPr>
          <p:spPr>
            <a:xfrm>
              <a:off x="6162354" y="4898704"/>
              <a:ext cx="1937193" cy="523220"/>
            </a:xfrm>
            <a:prstGeom prst="rect">
              <a:avLst/>
            </a:prstGeom>
          </p:spPr>
          <p:txBody>
            <a:bodyPr wrap="square">
              <a:spAutoFit/>
            </a:bodyPr>
            <a:lstStyle/>
            <a:p>
              <a:pPr defTabSz="584200"/>
              <a:r>
                <a:rPr lang="en-US" altLang="zh-CN" sz="2800" b="1" dirty="0">
                  <a:solidFill>
                    <a:schemeClr val="tx1"/>
                  </a:solidFill>
                  <a:latin typeface="+mj-lt"/>
                </a:rPr>
                <a:t>find</a:t>
              </a:r>
              <a:endParaRPr lang="zh-CN" altLang="en-US" sz="2800" b="1" dirty="0">
                <a:solidFill>
                  <a:srgbClr val="0070C0"/>
                </a:solidFill>
                <a:latin typeface="+mj-lt"/>
              </a:endParaRPr>
            </a:p>
          </p:txBody>
        </p:sp>
      </p:grpSp>
      <p:grpSp>
        <p:nvGrpSpPr>
          <p:cNvPr id="30" name="组合 29"/>
          <p:cNvGrpSpPr/>
          <p:nvPr/>
        </p:nvGrpSpPr>
        <p:grpSpPr>
          <a:xfrm>
            <a:off x="5463432" y="4468279"/>
            <a:ext cx="2624772" cy="1189914"/>
            <a:chOff x="6060662" y="4559559"/>
            <a:chExt cx="2048400" cy="1189914"/>
          </a:xfrm>
        </p:grpSpPr>
        <p:sp>
          <p:nvSpPr>
            <p:cNvPr id="31" name="任意多边形 54"/>
            <p:cNvSpPr/>
            <p:nvPr/>
          </p:nvSpPr>
          <p:spPr>
            <a:xfrm>
              <a:off x="6060662" y="4559559"/>
              <a:ext cx="2048400" cy="1189914"/>
            </a:xfrm>
            <a:custGeom>
              <a:avLst/>
              <a:gdLst>
                <a:gd name="connsiteX0" fmla="*/ 154307 w 2046620"/>
                <a:gd name="connsiteY0" fmla="*/ 177528 h 1225136"/>
                <a:gd name="connsiteX1" fmla="*/ 154307 w 2046620"/>
                <a:gd name="connsiteY1" fmla="*/ 1047026 h 1225136"/>
                <a:gd name="connsiteX2" fmla="*/ 1892313 w 2046620"/>
                <a:gd name="connsiteY2" fmla="*/ 1047026 h 1225136"/>
                <a:gd name="connsiteX3" fmla="*/ 1892313 w 2046620"/>
                <a:gd name="connsiteY3" fmla="*/ 177528 h 1225136"/>
                <a:gd name="connsiteX4" fmla="*/ 204193 w 2046620"/>
                <a:gd name="connsiteY4" fmla="*/ 0 h 1225136"/>
                <a:gd name="connsiteX5" fmla="*/ 1842427 w 2046620"/>
                <a:gd name="connsiteY5" fmla="*/ 0 h 1225136"/>
                <a:gd name="connsiteX6" fmla="*/ 2046620 w 2046620"/>
                <a:gd name="connsiteY6" fmla="*/ 204193 h 1225136"/>
                <a:gd name="connsiteX7" fmla="*/ 2046620 w 2046620"/>
                <a:gd name="connsiteY7" fmla="*/ 1020943 h 1225136"/>
                <a:gd name="connsiteX8" fmla="*/ 1842427 w 2046620"/>
                <a:gd name="connsiteY8" fmla="*/ 1225136 h 1225136"/>
                <a:gd name="connsiteX9" fmla="*/ 204193 w 2046620"/>
                <a:gd name="connsiteY9" fmla="*/ 1225136 h 1225136"/>
                <a:gd name="connsiteX10" fmla="*/ 0 w 2046620"/>
                <a:gd name="connsiteY10" fmla="*/ 1020943 h 1225136"/>
                <a:gd name="connsiteX11" fmla="*/ 0 w 2046620"/>
                <a:gd name="connsiteY11" fmla="*/ 204193 h 1225136"/>
                <a:gd name="connsiteX12" fmla="*/ 204193 w 2046620"/>
                <a:gd name="connsiteY12" fmla="*/ 0 h 12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6620" h="1225136">
                  <a:moveTo>
                    <a:pt x="154307" y="177528"/>
                  </a:moveTo>
                  <a:lnTo>
                    <a:pt x="154307" y="1047026"/>
                  </a:lnTo>
                  <a:lnTo>
                    <a:pt x="1892313" y="1047026"/>
                  </a:lnTo>
                  <a:lnTo>
                    <a:pt x="1892313" y="177528"/>
                  </a:lnTo>
                  <a:close/>
                  <a:moveTo>
                    <a:pt x="204193" y="0"/>
                  </a:moveTo>
                  <a:lnTo>
                    <a:pt x="1842427" y="0"/>
                  </a:lnTo>
                  <a:cubicBezTo>
                    <a:pt x="1955200" y="0"/>
                    <a:pt x="2046620" y="91420"/>
                    <a:pt x="2046620" y="204193"/>
                  </a:cubicBezTo>
                  <a:lnTo>
                    <a:pt x="2046620" y="1020943"/>
                  </a:lnTo>
                  <a:cubicBezTo>
                    <a:pt x="2046620" y="1133716"/>
                    <a:pt x="1955200" y="1225136"/>
                    <a:pt x="1842427" y="1225136"/>
                  </a:cubicBezTo>
                  <a:lnTo>
                    <a:pt x="204193" y="1225136"/>
                  </a:lnTo>
                  <a:cubicBezTo>
                    <a:pt x="91420" y="1225136"/>
                    <a:pt x="0" y="1133716"/>
                    <a:pt x="0" y="1020943"/>
                  </a:cubicBezTo>
                  <a:lnTo>
                    <a:pt x="0" y="204193"/>
                  </a:lnTo>
                  <a:cubicBezTo>
                    <a:pt x="0" y="91420"/>
                    <a:pt x="91420" y="0"/>
                    <a:pt x="204193" y="0"/>
                  </a:cubicBezTo>
                  <a:close/>
                </a:path>
              </a:pathLst>
            </a:custGeom>
            <a:solidFill>
              <a:srgbClr val="92D05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3000" b="0" i="0" u="none" strike="noStrike" cap="none" spc="0" normalizeH="0" baseline="0" dirty="0">
                <a:ln>
                  <a:noFill/>
                </a:ln>
                <a:solidFill>
                  <a:schemeClr val="tx1"/>
                </a:solidFill>
                <a:effectLst/>
                <a:uFillTx/>
                <a:latin typeface="+mn-lt"/>
                <a:ea typeface="+mn-ea"/>
                <a:cs typeface="+mn-cs"/>
                <a:sym typeface="Helvetica Light"/>
              </a:endParaRPr>
            </a:p>
          </p:txBody>
        </p:sp>
        <p:sp>
          <p:nvSpPr>
            <p:cNvPr id="32" name="矩形 31"/>
            <p:cNvSpPr/>
            <p:nvPr/>
          </p:nvSpPr>
          <p:spPr>
            <a:xfrm>
              <a:off x="6711893" y="4893337"/>
              <a:ext cx="732085" cy="523220"/>
            </a:xfrm>
            <a:prstGeom prst="rect">
              <a:avLst/>
            </a:prstGeom>
          </p:spPr>
          <p:txBody>
            <a:bodyPr wrap="none">
              <a:spAutoFit/>
            </a:bodyPr>
            <a:lstStyle/>
            <a:p>
              <a:pPr defTabSz="584200"/>
              <a:r>
                <a:rPr lang="en-US" altLang="zh-CN" sz="2800" b="1" dirty="0">
                  <a:solidFill>
                    <a:schemeClr val="tx1"/>
                  </a:solidFill>
                  <a:latin typeface="+mj-lt"/>
                </a:rPr>
                <a:t>give</a:t>
              </a:r>
              <a:endParaRPr lang="zh-CN" altLang="en-US" sz="2800" b="1" dirty="0">
                <a:solidFill>
                  <a:srgbClr val="0070C0"/>
                </a:solidFill>
                <a:latin typeface="+mj-lt"/>
              </a:endParaRPr>
            </a:p>
          </p:txBody>
        </p:sp>
      </p:grpSp>
      <p:grpSp>
        <p:nvGrpSpPr>
          <p:cNvPr id="52" name="组合 51"/>
          <p:cNvGrpSpPr/>
          <p:nvPr/>
        </p:nvGrpSpPr>
        <p:grpSpPr>
          <a:xfrm>
            <a:off x="-161142" y="7324967"/>
            <a:ext cx="943722" cy="294424"/>
            <a:chOff x="-36290" y="6501016"/>
            <a:chExt cx="943722" cy="294424"/>
          </a:xfrm>
        </p:grpSpPr>
        <p:pic>
          <p:nvPicPr>
            <p:cNvPr id="53" name="图片 52"/>
            <p:cNvPicPr>
              <a:picLocks noChangeAspect="1"/>
            </p:cNvPicPr>
            <p:nvPr/>
          </p:nvPicPr>
          <p:blipFill>
            <a:blip r:embed="rId3"/>
            <a:stretch>
              <a:fillRect/>
            </a:stretch>
          </p:blipFill>
          <p:spPr>
            <a:xfrm>
              <a:off x="157988" y="6501016"/>
              <a:ext cx="749444" cy="294424"/>
            </a:xfrm>
            <a:prstGeom prst="rect">
              <a:avLst/>
            </a:prstGeom>
            <a:noFill/>
          </p:spPr>
        </p:pic>
        <p:sp>
          <p:nvSpPr>
            <p:cNvPr id="54" name="文本框 53"/>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grpSp>
        <p:nvGrpSpPr>
          <p:cNvPr id="33" name="组合 32"/>
          <p:cNvGrpSpPr/>
          <p:nvPr/>
        </p:nvGrpSpPr>
        <p:grpSpPr>
          <a:xfrm>
            <a:off x="12749944" y="7291955"/>
            <a:ext cx="718618" cy="261610"/>
            <a:chOff x="11281488" y="6580811"/>
            <a:chExt cx="718618" cy="261610"/>
          </a:xfrm>
        </p:grpSpPr>
        <p:sp>
          <p:nvSpPr>
            <p:cNvPr id="34" name="流程图: 终止 33"/>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4/33</a:t>
              </a:r>
              <a:endParaRPr lang="zh-CN" altLang="en-US" sz="1100" b="1" dirty="0">
                <a:latin typeface="Century Gothic" panose="020B0502020202020204" pitchFamily="34" charset="0"/>
              </a:endParaRPr>
            </a:p>
          </p:txBody>
        </p:sp>
      </p:grpSp>
      <p:sp>
        <p:nvSpPr>
          <p:cNvPr id="36" name="矩形 35"/>
          <p:cNvSpPr/>
          <p:nvPr/>
        </p:nvSpPr>
        <p:spPr>
          <a:xfrm>
            <a:off x="9002681" y="0"/>
            <a:ext cx="4536861" cy="483960"/>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Identify and pronounce the sight words.</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Click and read all the sight words.</a:t>
            </a:r>
          </a:p>
        </p:txBody>
      </p:sp>
      <p:pic>
        <p:nvPicPr>
          <p:cNvPr id="37" name="图片 36" descr="图片包含 游戏机, 标志, 钟表, 画&#10;&#10;描述已自动生成"/>
          <p:cNvPicPr>
            <a:picLocks noChangeAspect="1"/>
          </p:cNvPicPr>
          <p:nvPr/>
        </p:nvPicPr>
        <p:blipFill>
          <a:blip r:embed="rId4"/>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34055524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6" grpId="0" animBg="1"/>
      <p:bldP spid="3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同侧圆角矩形 2"/>
          <p:cNvSpPr/>
          <p:nvPr/>
        </p:nvSpPr>
        <p:spPr>
          <a:xfrm flipV="1">
            <a:off x="4392974" y="294725"/>
            <a:ext cx="4763364" cy="1141478"/>
          </a:xfrm>
          <a:prstGeom prst="round2SameRect">
            <a:avLst/>
          </a:prstGeom>
          <a:solidFill>
            <a:srgbClr val="5EC25B"/>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53" name="组合 52"/>
          <p:cNvGrpSpPr/>
          <p:nvPr/>
        </p:nvGrpSpPr>
        <p:grpSpPr>
          <a:xfrm>
            <a:off x="11049095" y="271537"/>
            <a:ext cx="2577957" cy="889186"/>
            <a:chOff x="11381362" y="-138057"/>
            <a:chExt cx="2227761" cy="889186"/>
          </a:xfrm>
        </p:grpSpPr>
        <p:pic>
          <p:nvPicPr>
            <p:cNvPr id="56" name="图片 55"/>
            <p:cNvPicPr>
              <a:picLocks noChangeAspect="1"/>
            </p:cNvPicPr>
            <p:nvPr/>
          </p:nvPicPr>
          <p:blipFill>
            <a:blip r:embed="rId3"/>
            <a:stretch>
              <a:fillRect/>
            </a:stretch>
          </p:blipFill>
          <p:spPr>
            <a:xfrm>
              <a:off x="11381362" y="-138057"/>
              <a:ext cx="2167950" cy="889186"/>
            </a:xfrm>
            <a:prstGeom prst="rect">
              <a:avLst/>
            </a:prstGeom>
          </p:spPr>
        </p:pic>
        <p:sp>
          <p:nvSpPr>
            <p:cNvPr id="59" name="文本框 58"/>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Phonics</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44" name="文本框 43"/>
          <p:cNvSpPr txBox="1"/>
          <p:nvPr/>
        </p:nvSpPr>
        <p:spPr>
          <a:xfrm>
            <a:off x="3943908" y="688595"/>
            <a:ext cx="566149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chemeClr val="bg1"/>
                </a:solidFill>
                <a:latin typeface="Century Gothic" panose="020B0502020202020204" pitchFamily="34" charset="0"/>
              </a:rPr>
              <a:t>Read on Your Own</a:t>
            </a:r>
          </a:p>
        </p:txBody>
      </p:sp>
      <p:sp>
        <p:nvSpPr>
          <p:cNvPr id="19" name="流程图: 可选过程 18"/>
          <p:cNvSpPr/>
          <p:nvPr/>
        </p:nvSpPr>
        <p:spPr>
          <a:xfrm>
            <a:off x="885724" y="2139116"/>
            <a:ext cx="11777864" cy="4404043"/>
          </a:xfrm>
          <a:prstGeom prst="flowChartAlternateProcess">
            <a:avLst/>
          </a:prstGeom>
          <a:solidFill>
            <a:srgbClr val="5EC25B">
              <a:alpha val="93000"/>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lnSpc>
                <a:spcPct val="150000"/>
              </a:lnSpc>
            </a:pPr>
            <a:r>
              <a:rPr lang="en-US" altLang="zh-CN" sz="2800" b="1" dirty="0">
                <a:solidFill>
                  <a:schemeClr val="tx1"/>
                </a:solidFill>
                <a:latin typeface="Century Gothic" panose="020B0502020202020204" pitchFamily="34" charset="0"/>
              </a:rPr>
              <a:t>Tom used to </a:t>
            </a:r>
            <a:r>
              <a:rPr lang="en-US" altLang="zh-CN" sz="2800" b="1" dirty="0">
                <a:solidFill>
                  <a:schemeClr val="bg1"/>
                </a:solidFill>
                <a:latin typeface="Century Gothic" panose="020B0502020202020204" pitchFamily="34" charset="0"/>
              </a:rPr>
              <a:t>have</a:t>
            </a:r>
            <a:r>
              <a:rPr lang="en-US" altLang="zh-CN" sz="2800" b="1" dirty="0">
                <a:solidFill>
                  <a:schemeClr val="tx1"/>
                </a:solidFill>
                <a:latin typeface="Century Gothic" panose="020B0502020202020204" pitchFamily="34" charset="0"/>
              </a:rPr>
              <a:t> a strong fear of </a:t>
            </a:r>
            <a:r>
              <a:rPr lang="en-US" altLang="zh-CN" sz="2800" b="1" dirty="0">
                <a:solidFill>
                  <a:schemeClr val="bg1"/>
                </a:solidFill>
                <a:latin typeface="Century Gothic" panose="020B0502020202020204" pitchFamily="34" charset="0"/>
              </a:rPr>
              <a:t>heights</a:t>
            </a:r>
            <a:r>
              <a:rPr lang="en-US" altLang="zh-CN" sz="2800" b="1" dirty="0">
                <a:solidFill>
                  <a:schemeClr val="tx1"/>
                </a:solidFill>
                <a:latin typeface="Century Gothic" panose="020B0502020202020204" pitchFamily="34" charset="0"/>
              </a:rPr>
              <a:t>, but he always wanted to challenge himself by climbing mountains. One day, he went on a </a:t>
            </a:r>
            <a:r>
              <a:rPr lang="en-US" altLang="zh-CN" sz="2800" b="1" dirty="0">
                <a:solidFill>
                  <a:schemeClr val="bg1"/>
                </a:solidFill>
                <a:latin typeface="Century Gothic" panose="020B0502020202020204" pitchFamily="34" charset="0"/>
              </a:rPr>
              <a:t>journey </a:t>
            </a:r>
            <a:r>
              <a:rPr lang="en-US" altLang="zh-CN" sz="2800" b="1" dirty="0">
                <a:solidFill>
                  <a:schemeClr val="tx1"/>
                </a:solidFill>
                <a:latin typeface="Century Gothic" panose="020B0502020202020204" pitchFamily="34" charset="0"/>
              </a:rPr>
              <a:t>with a group of climbers. They were very </a:t>
            </a:r>
            <a:r>
              <a:rPr lang="en-US" altLang="zh-CN" sz="2800" b="1" dirty="0">
                <a:solidFill>
                  <a:schemeClr val="bg1"/>
                </a:solidFill>
                <a:latin typeface="Century Gothic" panose="020B0502020202020204" pitchFamily="34" charset="0"/>
              </a:rPr>
              <a:t>friendly</a:t>
            </a:r>
            <a:r>
              <a:rPr lang="en-US" altLang="zh-CN" sz="2800" b="1" dirty="0">
                <a:solidFill>
                  <a:schemeClr val="tx1"/>
                </a:solidFill>
                <a:latin typeface="Century Gothic" panose="020B0502020202020204" pitchFamily="34" charset="0"/>
              </a:rPr>
              <a:t> and ready to </a:t>
            </a:r>
            <a:r>
              <a:rPr lang="en-US" altLang="zh-CN" sz="2800" b="1" dirty="0">
                <a:solidFill>
                  <a:schemeClr val="bg1"/>
                </a:solidFill>
                <a:latin typeface="Century Gothic" panose="020B0502020202020204" pitchFamily="34" charset="0"/>
              </a:rPr>
              <a:t>give</a:t>
            </a:r>
            <a:r>
              <a:rPr lang="en-US" altLang="zh-CN" sz="2800" b="1" dirty="0">
                <a:solidFill>
                  <a:schemeClr val="tx1"/>
                </a:solidFill>
                <a:latin typeface="Century Gothic" panose="020B0502020202020204" pitchFamily="34" charset="0"/>
              </a:rPr>
              <a:t> Tom a hand if he got into trouble. Finally, they managed to </a:t>
            </a:r>
            <a:r>
              <a:rPr lang="en-US" altLang="zh-CN" sz="2800" b="1" dirty="0">
                <a:solidFill>
                  <a:schemeClr val="bg1"/>
                </a:solidFill>
                <a:latin typeface="Century Gothic" panose="020B0502020202020204" pitchFamily="34" charset="0"/>
              </a:rPr>
              <a:t>find</a:t>
            </a:r>
            <a:r>
              <a:rPr lang="en-US" altLang="zh-CN" sz="2800" b="1" dirty="0">
                <a:solidFill>
                  <a:schemeClr val="tx1"/>
                </a:solidFill>
                <a:latin typeface="Century Gothic" panose="020B0502020202020204" pitchFamily="34" charset="0"/>
              </a:rPr>
              <a:t> a safe road to get to the top of the mountain together.</a:t>
            </a:r>
          </a:p>
        </p:txBody>
      </p:sp>
      <p:grpSp>
        <p:nvGrpSpPr>
          <p:cNvPr id="23" name="组合 22"/>
          <p:cNvGrpSpPr/>
          <p:nvPr/>
        </p:nvGrpSpPr>
        <p:grpSpPr>
          <a:xfrm>
            <a:off x="-161142" y="7324967"/>
            <a:ext cx="943722" cy="294424"/>
            <a:chOff x="-36290" y="6501016"/>
            <a:chExt cx="943722" cy="294424"/>
          </a:xfrm>
        </p:grpSpPr>
        <p:pic>
          <p:nvPicPr>
            <p:cNvPr id="24" name="图片 23"/>
            <p:cNvPicPr>
              <a:picLocks noChangeAspect="1"/>
            </p:cNvPicPr>
            <p:nvPr/>
          </p:nvPicPr>
          <p:blipFill>
            <a:blip r:embed="rId4"/>
            <a:stretch>
              <a:fillRect/>
            </a:stretch>
          </p:blipFill>
          <p:spPr>
            <a:xfrm>
              <a:off x="157988" y="6501016"/>
              <a:ext cx="749444" cy="294424"/>
            </a:xfrm>
            <a:prstGeom prst="rect">
              <a:avLst/>
            </a:prstGeom>
            <a:noFill/>
          </p:spPr>
        </p:pic>
        <p:sp>
          <p:nvSpPr>
            <p:cNvPr id="25" name="文本框 24"/>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grpSp>
        <p:nvGrpSpPr>
          <p:cNvPr id="14" name="组合 13"/>
          <p:cNvGrpSpPr/>
          <p:nvPr/>
        </p:nvGrpSpPr>
        <p:grpSpPr>
          <a:xfrm>
            <a:off x="12749944" y="7291955"/>
            <a:ext cx="718618" cy="261610"/>
            <a:chOff x="11281488" y="6580811"/>
            <a:chExt cx="718618" cy="261610"/>
          </a:xfrm>
        </p:grpSpPr>
        <p:sp>
          <p:nvSpPr>
            <p:cNvPr id="15" name="流程图: 终止 14"/>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5/33</a:t>
              </a:r>
              <a:endParaRPr lang="zh-CN" altLang="en-US" sz="1100" b="1" dirty="0">
                <a:latin typeface="Century Gothic" panose="020B0502020202020204" pitchFamily="34" charset="0"/>
              </a:endParaRPr>
            </a:p>
          </p:txBody>
        </p:sp>
      </p:grpSp>
      <p:sp>
        <p:nvSpPr>
          <p:cNvPr id="17" name="矩形 16"/>
          <p:cNvSpPr/>
          <p:nvPr/>
        </p:nvSpPr>
        <p:spPr>
          <a:xfrm>
            <a:off x="9002681" y="0"/>
            <a:ext cx="4536861" cy="991792"/>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Decode the words in the text accurately and fluently; read the text fluently. </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1. Guide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to read the story aloud together and with rhythm.</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2. Ask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to take turns reading the text one sentence at a time. </a:t>
            </a:r>
          </a:p>
        </p:txBody>
      </p:sp>
      <p:pic>
        <p:nvPicPr>
          <p:cNvPr id="18" name="图片 17" descr="图片包含 游戏机, 标志, 钟表, 画&#10;&#10;描述已自动生成"/>
          <p:cNvPicPr>
            <a:picLocks noChangeAspect="1"/>
          </p:cNvPicPr>
          <p:nvPr/>
        </p:nvPicPr>
        <p:blipFill>
          <a:blip r:embed="rId5"/>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3415646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8"/>
          <p:cNvSpPr txBox="1"/>
          <p:nvPr/>
        </p:nvSpPr>
        <p:spPr>
          <a:xfrm>
            <a:off x="4994896" y="731160"/>
            <a:ext cx="336728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4000" b="1" i="0" u="none" strike="noStrike" cap="none" spc="0" normalizeH="0" baseline="0" dirty="0">
                <a:ln>
                  <a:noFill/>
                </a:ln>
                <a:solidFill>
                  <a:srgbClr val="0083D1"/>
                </a:solidFill>
                <a:effectLst/>
                <a:uFillTx/>
                <a:latin typeface="Century Gothic" panose="020B0502020202020204" pitchFamily="34" charset="0"/>
                <a:sym typeface="Helvetica Light"/>
              </a:rPr>
              <a:t>Story Review</a:t>
            </a:r>
            <a:endParaRPr kumimoji="0" lang="zh-CN" altLang="en-US" sz="4000" b="1" i="0" u="none" strike="noStrike" cap="none" spc="0" normalizeH="0" baseline="0" dirty="0">
              <a:ln>
                <a:noFill/>
              </a:ln>
              <a:solidFill>
                <a:srgbClr val="0083D1"/>
              </a:solidFill>
              <a:effectLst/>
              <a:uFillTx/>
              <a:latin typeface="Century Gothic" panose="020B0502020202020204" pitchFamily="34" charset="0"/>
              <a:sym typeface="Helvetica Light"/>
            </a:endParaRPr>
          </a:p>
        </p:txBody>
      </p:sp>
      <p:grpSp>
        <p:nvGrpSpPr>
          <p:cNvPr id="40" name="组合 39"/>
          <p:cNvGrpSpPr/>
          <p:nvPr/>
        </p:nvGrpSpPr>
        <p:grpSpPr>
          <a:xfrm>
            <a:off x="10982114" y="408349"/>
            <a:ext cx="2577957" cy="889186"/>
            <a:chOff x="11381362" y="-138057"/>
            <a:chExt cx="2227761" cy="889186"/>
          </a:xfrm>
        </p:grpSpPr>
        <p:pic>
          <p:nvPicPr>
            <p:cNvPr id="41" name="图片 40"/>
            <p:cNvPicPr>
              <a:picLocks noChangeAspect="1"/>
            </p:cNvPicPr>
            <p:nvPr/>
          </p:nvPicPr>
          <p:blipFill>
            <a:blip r:embed="rId3" cstate="print"/>
            <a:stretch>
              <a:fillRect/>
            </a:stretch>
          </p:blipFill>
          <p:spPr>
            <a:xfrm>
              <a:off x="11381362" y="-138057"/>
              <a:ext cx="2167950" cy="889186"/>
            </a:xfrm>
            <a:prstGeom prst="rect">
              <a:avLst/>
            </a:prstGeom>
          </p:spPr>
        </p:pic>
        <p:sp>
          <p:nvSpPr>
            <p:cNvPr id="42" name="文本框 41"/>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800" b="1" dirty="0">
                  <a:solidFill>
                    <a:schemeClr val="bg1"/>
                  </a:solidFill>
                  <a:latin typeface="Century Gothic" panose="020B0502020202020204" pitchFamily="34" charset="0"/>
                </a:rPr>
                <a:t>Background</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24" name="组合 23"/>
          <p:cNvGrpSpPr/>
          <p:nvPr/>
        </p:nvGrpSpPr>
        <p:grpSpPr>
          <a:xfrm>
            <a:off x="-45025" y="7338230"/>
            <a:ext cx="958236" cy="294424"/>
            <a:chOff x="-50804" y="6501016"/>
            <a:chExt cx="958236" cy="294424"/>
          </a:xfrm>
        </p:grpSpPr>
        <p:pic>
          <p:nvPicPr>
            <p:cNvPr id="26" name="图片 25"/>
            <p:cNvPicPr>
              <a:picLocks noChangeAspect="1"/>
            </p:cNvPicPr>
            <p:nvPr/>
          </p:nvPicPr>
          <p:blipFill>
            <a:blip r:embed="rId4" cstate="print"/>
            <a:stretch>
              <a:fillRect/>
            </a:stretch>
          </p:blipFill>
          <p:spPr>
            <a:xfrm>
              <a:off x="157988" y="6501016"/>
              <a:ext cx="749444" cy="294424"/>
            </a:xfrm>
            <a:prstGeom prst="rect">
              <a:avLst/>
            </a:prstGeom>
            <a:noFill/>
          </p:spPr>
        </p:pic>
        <p:sp>
          <p:nvSpPr>
            <p:cNvPr id="27" name="文本框 26"/>
            <p:cNvSpPr txBox="1"/>
            <p:nvPr/>
          </p:nvSpPr>
          <p:spPr>
            <a:xfrm>
              <a:off x="-50804" y="6515530"/>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sp>
        <p:nvSpPr>
          <p:cNvPr id="32" name="矩形 31"/>
          <p:cNvSpPr/>
          <p:nvPr/>
        </p:nvSpPr>
        <p:spPr>
          <a:xfrm>
            <a:off x="5612270" y="2567569"/>
            <a:ext cx="7108122" cy="3046988"/>
          </a:xfrm>
          <a:prstGeom prst="rect">
            <a:avLst/>
          </a:prstGeom>
          <a:noFill/>
        </p:spPr>
        <p:txBody>
          <a:bodyPr wrap="square">
            <a:spAutoFit/>
          </a:bodyPr>
          <a:lstStyle/>
          <a:p>
            <a:pPr algn="l">
              <a:lnSpc>
                <a:spcPct val="150000"/>
              </a:lnSpc>
            </a:pPr>
            <a:r>
              <a:rPr lang="en-US" altLang="zh-CN" sz="2400" b="1" dirty="0">
                <a:ln w="38100">
                  <a:noFill/>
                </a:ln>
                <a:solidFill>
                  <a:schemeClr val="accent2">
                    <a:lumMod val="50000"/>
                  </a:schemeClr>
                </a:solidFill>
                <a:latin typeface="Century Gothic" panose="020B0502020202020204" pitchFamily="34" charset="0"/>
                <a:ea typeface="Berlin" charset="0"/>
                <a:cs typeface="Calibri" panose="020F0502020204030204" pitchFamily="34" charset="0"/>
              </a:rPr>
              <a:t>In our previous lesson, we read about how the children used magic to return to their adventure.</a:t>
            </a:r>
          </a:p>
          <a:p>
            <a:pPr marL="457200" indent="-457200" algn="l">
              <a:lnSpc>
                <a:spcPct val="150000"/>
              </a:lnSpc>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Where are Biff, Chip, and </a:t>
            </a:r>
            <a:r>
              <a:rPr lang="en-US" altLang="zh-CN" sz="2400" b="1" dirty="0" err="1">
                <a:ln w="38100">
                  <a:noFill/>
                </a:ln>
                <a:solidFill>
                  <a:schemeClr val="tx1"/>
                </a:solidFill>
                <a:latin typeface="Century Gothic" panose="020B0502020202020204" pitchFamily="34" charset="0"/>
                <a:ea typeface="Berlin" charset="0"/>
                <a:cs typeface="Calibri" panose="020F0502020204030204" pitchFamily="34" charset="0"/>
              </a:rPr>
              <a:t>Kamar</a:t>
            </a: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a:t>
            </a:r>
          </a:p>
          <a:p>
            <a:pPr marL="457200" indent="-457200" algn="l">
              <a:lnSpc>
                <a:spcPct val="200000"/>
              </a:lnSpc>
              <a:buFont typeface="+mj-lt"/>
              <a:buAutoNum type="arabicPeriod"/>
            </a:pPr>
            <a:r>
              <a:rPr lang="en-US" altLang="zh-CN" sz="2400" b="1" dirty="0">
                <a:ln w="38100">
                  <a:noFill/>
                </a:ln>
                <a:solidFill>
                  <a:schemeClr val="tx1"/>
                </a:solidFill>
                <a:latin typeface="Century Gothic" panose="020B0502020202020204" pitchFamily="34" charset="0"/>
                <a:ea typeface="Berlin" charset="0"/>
                <a:cs typeface="Calibri" panose="020F0502020204030204" pitchFamily="34" charset="0"/>
              </a:rPr>
              <a:t>What did the bird do?</a:t>
            </a:r>
          </a:p>
        </p:txBody>
      </p:sp>
      <p:sp>
        <p:nvSpPr>
          <p:cNvPr id="18" name="矩形 17"/>
          <p:cNvSpPr/>
          <p:nvPr/>
        </p:nvSpPr>
        <p:spPr>
          <a:xfrm>
            <a:off x="9002681" y="0"/>
            <a:ext cx="4536861" cy="653238"/>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Review the first part of the story. </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1. Review what happened in the first part of the story.</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2. Discuss the given questions and give feedback.</a:t>
            </a:r>
          </a:p>
        </p:txBody>
      </p:sp>
      <p:pic>
        <p:nvPicPr>
          <p:cNvPr id="20" name="图片 19" descr="图片包含 游戏机, 标志, 钟表, 画&#10;&#10;描述已自动生成"/>
          <p:cNvPicPr>
            <a:picLocks noChangeAspect="1"/>
          </p:cNvPicPr>
          <p:nvPr/>
        </p:nvPicPr>
        <p:blipFill>
          <a:blip r:embed="rId5"/>
          <a:stretch>
            <a:fillRect/>
          </a:stretch>
        </p:blipFill>
        <p:spPr>
          <a:xfrm>
            <a:off x="12720392" y="-127000"/>
            <a:ext cx="1130300" cy="762000"/>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2016" y="2404288"/>
            <a:ext cx="4201496" cy="3754059"/>
          </a:xfrm>
          <a:prstGeom prst="rect">
            <a:avLst/>
          </a:prstGeom>
        </p:spPr>
      </p:pic>
      <p:grpSp>
        <p:nvGrpSpPr>
          <p:cNvPr id="16" name="组合 15"/>
          <p:cNvGrpSpPr/>
          <p:nvPr/>
        </p:nvGrpSpPr>
        <p:grpSpPr>
          <a:xfrm>
            <a:off x="12749944" y="7291955"/>
            <a:ext cx="718618" cy="261610"/>
            <a:chOff x="11281488" y="6580811"/>
            <a:chExt cx="718618" cy="261610"/>
          </a:xfrm>
        </p:grpSpPr>
        <p:sp>
          <p:nvSpPr>
            <p:cNvPr id="17" name="流程图: 终止 16"/>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9"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6/33</a:t>
              </a:r>
              <a:endParaRPr lang="zh-CN" altLang="en-US" sz="1100" b="1" dirty="0">
                <a:latin typeface="Century Gothic" panose="020B0502020202020204" pitchFamily="34" charset="0"/>
              </a:endParaRPr>
            </a:p>
          </p:txBody>
        </p:sp>
      </p:grpSp>
    </p:spTree>
    <p:extLst>
      <p:ext uri="{BB962C8B-B14F-4D97-AF65-F5344CB8AC3E}">
        <p14:creationId xmlns:p14="http://schemas.microsoft.com/office/powerpoint/2010/main" val="98119524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3972436" y="538923"/>
            <a:ext cx="548885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Make Predictions</a:t>
            </a:r>
          </a:p>
        </p:txBody>
      </p:sp>
      <p:grpSp>
        <p:nvGrpSpPr>
          <p:cNvPr id="30" name="组合 29"/>
          <p:cNvGrpSpPr/>
          <p:nvPr/>
        </p:nvGrpSpPr>
        <p:grpSpPr>
          <a:xfrm>
            <a:off x="11043408" y="431385"/>
            <a:ext cx="2577957" cy="889186"/>
            <a:chOff x="11381362" y="-138057"/>
            <a:chExt cx="2227761" cy="889186"/>
          </a:xfrm>
        </p:grpSpPr>
        <p:pic>
          <p:nvPicPr>
            <p:cNvPr id="31" name="图片 30"/>
            <p:cNvPicPr>
              <a:picLocks noChangeAspect="1"/>
            </p:cNvPicPr>
            <p:nvPr/>
          </p:nvPicPr>
          <p:blipFill>
            <a:blip r:embed="rId3"/>
            <a:stretch>
              <a:fillRect/>
            </a:stretch>
          </p:blipFill>
          <p:spPr>
            <a:xfrm>
              <a:off x="11381362" y="-138057"/>
              <a:ext cx="2167950" cy="889186"/>
            </a:xfrm>
            <a:prstGeom prst="rect">
              <a:avLst/>
            </a:prstGeom>
          </p:spPr>
        </p:pic>
        <p:sp>
          <p:nvSpPr>
            <p:cNvPr id="32" name="文本框 31"/>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lang="en-US" altLang="zh-CN" sz="2800" b="1" dirty="0">
                  <a:solidFill>
                    <a:schemeClr val="bg1"/>
                  </a:solidFill>
                  <a:latin typeface="Century Gothic" panose="020B0502020202020204" pitchFamily="34" charset="0"/>
                </a:rPr>
                <a:t>Lead-in</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
        <p:nvSpPr>
          <p:cNvPr id="34" name="圆角矩形 33"/>
          <p:cNvSpPr/>
          <p:nvPr/>
        </p:nvSpPr>
        <p:spPr>
          <a:xfrm>
            <a:off x="2155098" y="1698650"/>
            <a:ext cx="9123523" cy="578882"/>
          </a:xfrm>
          <a:prstGeom prst="roundRect">
            <a:avLst/>
          </a:prstGeom>
          <a:solidFill>
            <a:srgbClr val="02C258"/>
          </a:solidFill>
          <a:ln>
            <a:noFill/>
          </a:ln>
        </p:spPr>
        <p:style>
          <a:lnRef idx="3">
            <a:schemeClr val="lt1"/>
          </a:lnRef>
          <a:fillRef idx="1">
            <a:schemeClr val="accent6"/>
          </a:fillRef>
          <a:effectRef idx="1">
            <a:schemeClr val="accent6"/>
          </a:effectRef>
          <a:fontRef idx="minor">
            <a:schemeClr val="lt1"/>
          </a:fontRef>
        </p:style>
        <p:txBody>
          <a:bodyPr wrap="square" lIns="252000">
            <a:spAutoFit/>
          </a:bodyPr>
          <a:lstStyle/>
          <a:p>
            <a:pPr>
              <a:defRPr/>
            </a:pPr>
            <a:r>
              <a:rPr lang="en-US" altLang="zh-CN" sz="2800" b="1" dirty="0">
                <a:latin typeface="Century Gothic" panose="020B0502020202020204" pitchFamily="34" charset="0"/>
                <a:cs typeface="Calibri" panose="020F0502020204030204" pitchFamily="34" charset="0"/>
              </a:rPr>
              <a:t>Use details from the illustration to make guesses.</a:t>
            </a:r>
            <a:endParaRPr lang="zh-CN" altLang="en-US" sz="2800" b="1" dirty="0">
              <a:latin typeface="Century Gothic" panose="020B0502020202020204" pitchFamily="34" charset="0"/>
              <a:cs typeface="Calibri" panose="020F0502020204030204" pitchFamily="34" charset="0"/>
            </a:endParaRPr>
          </a:p>
        </p:txBody>
      </p:sp>
      <p:pic>
        <p:nvPicPr>
          <p:cNvPr id="35" name="图片 3"/>
          <p:cNvPicPr>
            <a:picLocks noChangeAspect="1"/>
          </p:cNvPicPr>
          <p:nvPr/>
        </p:nvPicPr>
        <p:blipFill>
          <a:blip r:embed="rId4" cstate="screen"/>
          <a:srcRect/>
          <a:stretch>
            <a:fillRect/>
          </a:stretch>
        </p:blipFill>
        <p:spPr bwMode="auto">
          <a:xfrm>
            <a:off x="1980837" y="1324919"/>
            <a:ext cx="573520" cy="781080"/>
          </a:xfrm>
          <a:prstGeom prst="rect">
            <a:avLst/>
          </a:prstGeom>
          <a:noFill/>
          <a:ln>
            <a:noFill/>
          </a:ln>
        </p:spPr>
      </p:pic>
      <p:sp>
        <p:nvSpPr>
          <p:cNvPr id="36" name="矩形 35"/>
          <p:cNvSpPr/>
          <p:nvPr/>
        </p:nvSpPr>
        <p:spPr>
          <a:xfrm>
            <a:off x="6080134" y="3184733"/>
            <a:ext cx="5852786" cy="2462213"/>
          </a:xfrm>
          <a:prstGeom prst="rect">
            <a:avLst/>
          </a:prstGeom>
        </p:spPr>
        <p:txBody>
          <a:bodyPr wrap="square">
            <a:spAutoFit/>
          </a:bodyPr>
          <a:lstStyle/>
          <a:p>
            <a:pPr marL="514350" lvl="0" indent="-514350" algn="l">
              <a:lnSpc>
                <a:spcPct val="200000"/>
              </a:lnSpc>
              <a:spcBef>
                <a:spcPts val="1200"/>
              </a:spcBef>
              <a:buFont typeface="+mj-lt"/>
              <a:buAutoNum type="arabicPeriod"/>
              <a:defRPr/>
            </a:pPr>
            <a:r>
              <a:rPr lang="en-US" altLang="zh-CN" sz="2400" b="1" dirty="0">
                <a:latin typeface="Century Gothic" panose="020B0502020202020204" pitchFamily="34" charset="0"/>
              </a:rPr>
              <a:t>What do you think is in the chest?</a:t>
            </a:r>
          </a:p>
          <a:p>
            <a:pPr marL="514350" lvl="0" indent="-514350" algn="l">
              <a:lnSpc>
                <a:spcPct val="200000"/>
              </a:lnSpc>
              <a:spcBef>
                <a:spcPts val="1200"/>
              </a:spcBef>
              <a:buFont typeface="+mj-lt"/>
              <a:buAutoNum type="arabicPeriod"/>
              <a:defRPr/>
            </a:pPr>
            <a:r>
              <a:rPr lang="en-US" altLang="zh-CN" sz="2400" b="1" dirty="0">
                <a:latin typeface="Century Gothic" panose="020B0502020202020204" pitchFamily="34" charset="0"/>
              </a:rPr>
              <a:t>What do you think will happen to the genie?</a:t>
            </a:r>
            <a:endParaRPr lang="zh-CN" altLang="en-US" sz="2400" b="1" dirty="0">
              <a:latin typeface="Century Gothic" panose="020B0502020202020204" pitchFamily="34" charset="0"/>
            </a:endParaRPr>
          </a:p>
        </p:txBody>
      </p:sp>
      <p:grpSp>
        <p:nvGrpSpPr>
          <p:cNvPr id="19" name="组合 18"/>
          <p:cNvGrpSpPr/>
          <p:nvPr/>
        </p:nvGrpSpPr>
        <p:grpSpPr>
          <a:xfrm>
            <a:off x="-161142" y="7324967"/>
            <a:ext cx="943722" cy="294424"/>
            <a:chOff x="-36290" y="6501016"/>
            <a:chExt cx="943722" cy="294424"/>
          </a:xfrm>
        </p:grpSpPr>
        <p:pic>
          <p:nvPicPr>
            <p:cNvPr id="20" name="图片 19"/>
            <p:cNvPicPr>
              <a:picLocks noChangeAspect="1"/>
            </p:cNvPicPr>
            <p:nvPr/>
          </p:nvPicPr>
          <p:blipFill>
            <a:blip r:embed="rId5"/>
            <a:stretch>
              <a:fillRect/>
            </a:stretch>
          </p:blipFill>
          <p:spPr>
            <a:xfrm>
              <a:off x="157988" y="6501016"/>
              <a:ext cx="749444" cy="294424"/>
            </a:xfrm>
            <a:prstGeom prst="rect">
              <a:avLst/>
            </a:prstGeom>
            <a:noFill/>
          </p:spPr>
        </p:pic>
        <p:sp>
          <p:nvSpPr>
            <p:cNvPr id="24" name="文本框 23"/>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1:30</a:t>
              </a:r>
              <a:endParaRPr lang="zh-CN" altLang="en-US" sz="1100" b="1" dirty="0">
                <a:latin typeface="Century Gothic" panose="020B0502020202020204" pitchFamily="34" charset="0"/>
              </a:endParaRPr>
            </a:p>
          </p:txBody>
        </p:sp>
      </p:gr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0837" y="2719114"/>
            <a:ext cx="3735316" cy="3393452"/>
          </a:xfrm>
          <a:prstGeom prst="rect">
            <a:avLst/>
          </a:prstGeom>
        </p:spPr>
      </p:pic>
      <p:grpSp>
        <p:nvGrpSpPr>
          <p:cNvPr id="16" name="组合 15"/>
          <p:cNvGrpSpPr/>
          <p:nvPr/>
        </p:nvGrpSpPr>
        <p:grpSpPr>
          <a:xfrm>
            <a:off x="12749944" y="7291955"/>
            <a:ext cx="718618" cy="261610"/>
            <a:chOff x="11281488" y="6580811"/>
            <a:chExt cx="718618" cy="261610"/>
          </a:xfrm>
        </p:grpSpPr>
        <p:sp>
          <p:nvSpPr>
            <p:cNvPr id="17" name="流程图: 终止 16"/>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7/33</a:t>
              </a:r>
              <a:endParaRPr lang="zh-CN" altLang="en-US" sz="1100" b="1" dirty="0">
                <a:latin typeface="Century Gothic" panose="020B0502020202020204" pitchFamily="34" charset="0"/>
              </a:endParaRPr>
            </a:p>
          </p:txBody>
        </p:sp>
      </p:grpSp>
      <p:sp>
        <p:nvSpPr>
          <p:cNvPr id="21" name="矩形 20"/>
          <p:cNvSpPr/>
          <p:nvPr/>
        </p:nvSpPr>
        <p:spPr>
          <a:xfrm>
            <a:off x="9002681" y="0"/>
            <a:ext cx="4536861" cy="1161069"/>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Ask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to look at the illustration and to talk about what they can learn from the picture; predict what might happen in the story and connect the story to real life experiences.</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Ss discuss the given questions before reading.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Ss discuss the given questions in the connections section. </a:t>
            </a:r>
          </a:p>
        </p:txBody>
      </p:sp>
      <p:pic>
        <p:nvPicPr>
          <p:cNvPr id="22" name="图片 21" descr="图片包含 游戏机, 标志, 钟表, 画&#10;&#10;描述已自动生成"/>
          <p:cNvPicPr>
            <a:picLocks noChangeAspect="1"/>
          </p:cNvPicPr>
          <p:nvPr/>
        </p:nvPicPr>
        <p:blipFill>
          <a:blip r:embed="rId7"/>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307136780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animBg="1"/>
      <p:bldP spid="2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1027478" y="494412"/>
            <a:ext cx="2597412" cy="889186"/>
            <a:chOff x="11381362" y="-138057"/>
            <a:chExt cx="2227761" cy="889186"/>
          </a:xfrm>
        </p:grpSpPr>
        <p:pic>
          <p:nvPicPr>
            <p:cNvPr id="22" name="图片 21"/>
            <p:cNvPicPr>
              <a:picLocks noChangeAspect="1"/>
            </p:cNvPicPr>
            <p:nvPr/>
          </p:nvPicPr>
          <p:blipFill>
            <a:blip r:embed="rId3"/>
            <a:stretch>
              <a:fillRect/>
            </a:stretch>
          </p:blipFill>
          <p:spPr>
            <a:xfrm>
              <a:off x="11381362" y="-138057"/>
              <a:ext cx="2167950" cy="889186"/>
            </a:xfrm>
            <a:prstGeom prst="rect">
              <a:avLst/>
            </a:prstGeom>
          </p:spPr>
        </p:pic>
        <p:sp>
          <p:nvSpPr>
            <p:cNvPr id="24" name="文本框 23"/>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31" name="组合 30"/>
          <p:cNvGrpSpPr/>
          <p:nvPr/>
        </p:nvGrpSpPr>
        <p:grpSpPr>
          <a:xfrm>
            <a:off x="6457729" y="4878034"/>
            <a:ext cx="5903322" cy="2193527"/>
            <a:chOff x="8300679" y="5317288"/>
            <a:chExt cx="4461809" cy="2193527"/>
          </a:xfrm>
        </p:grpSpPr>
        <p:sp>
          <p:nvSpPr>
            <p:cNvPr id="32" name="矩形 31"/>
            <p:cNvSpPr/>
            <p:nvPr/>
          </p:nvSpPr>
          <p:spPr>
            <a:xfrm>
              <a:off x="8314384" y="5827121"/>
              <a:ext cx="4448104" cy="1683694"/>
            </a:xfrm>
            <a:prstGeom prst="rect">
              <a:avLst/>
            </a:prstGeom>
            <a:solidFill>
              <a:schemeClr val="bg1"/>
            </a:solidFill>
            <a:ln w="28575">
              <a:solidFill>
                <a:srgbClr val="02C258"/>
              </a:solidFill>
              <a:prstDash val="lgDash"/>
            </a:ln>
          </p:spPr>
          <p:txBody>
            <a:bodyPr wrap="square" lIns="144000" tIns="144000" rIns="144000" bIns="144000">
              <a:spAutoFit/>
            </a:bodyPr>
            <a:lstStyle/>
            <a:p>
              <a:pPr defTabSz="584200">
                <a:lnSpc>
                  <a:spcPct val="120000"/>
                </a:lnSpc>
              </a:pPr>
              <a:r>
                <a:rPr lang="en-US" altLang="zh-CN" sz="2600" b="1" dirty="0">
                  <a:solidFill>
                    <a:schemeClr val="tx1"/>
                  </a:solidFill>
                  <a:latin typeface="Century Gothic" panose="020B0502020202020204" pitchFamily="34" charset="0"/>
                  <a:cs typeface="Calibri" panose="020F0502020204030204" pitchFamily="34" charset="0"/>
                </a:rPr>
                <a:t>Use the illustration and context clues to define the words </a:t>
              </a:r>
              <a:r>
                <a:rPr lang="en-US" altLang="zh-CN" sz="2600" b="1" i="1" dirty="0">
                  <a:solidFill>
                    <a:schemeClr val="tx1"/>
                  </a:solidFill>
                  <a:latin typeface="Century Gothic" panose="020B0502020202020204" pitchFamily="34" charset="0"/>
                  <a:cs typeface="Calibri" panose="020F0502020204030204" pitchFamily="34" charset="0"/>
                </a:rPr>
                <a:t>contented </a:t>
              </a:r>
              <a:r>
                <a:rPr lang="en-US" altLang="zh-CN" sz="2600" b="1" dirty="0">
                  <a:solidFill>
                    <a:schemeClr val="tx1"/>
                  </a:solidFill>
                  <a:latin typeface="Century Gothic" panose="020B0502020202020204" pitchFamily="34" charset="0"/>
                  <a:cs typeface="Calibri" panose="020F0502020204030204" pitchFamily="34" charset="0"/>
                </a:rPr>
                <a:t>and</a:t>
              </a:r>
              <a:r>
                <a:rPr lang="en-US" altLang="zh-CN" sz="2600" b="1" i="1" dirty="0">
                  <a:solidFill>
                    <a:schemeClr val="tx1"/>
                  </a:solidFill>
                  <a:latin typeface="Century Gothic" panose="020B0502020202020204" pitchFamily="34" charset="0"/>
                  <a:cs typeface="Calibri" panose="020F0502020204030204" pitchFamily="34" charset="0"/>
                </a:rPr>
                <a:t> wag</a:t>
              </a:r>
              <a:r>
                <a:rPr lang="en-US" altLang="zh-CN" sz="2600" b="1" dirty="0">
                  <a:solidFill>
                    <a:schemeClr val="tx1"/>
                  </a:solidFill>
                  <a:latin typeface="Century Gothic" panose="020B0502020202020204" pitchFamily="34" charset="0"/>
                  <a:cs typeface="Calibri" panose="020F0502020204030204" pitchFamily="34" charset="0"/>
                </a:rPr>
                <a:t>.</a:t>
              </a:r>
            </a:p>
          </p:txBody>
        </p:sp>
        <p:sp>
          <p:nvSpPr>
            <p:cNvPr id="33" name="矩形: 圆角 13"/>
            <p:cNvSpPr/>
            <p:nvPr/>
          </p:nvSpPr>
          <p:spPr>
            <a:xfrm>
              <a:off x="8300679" y="5317288"/>
              <a:ext cx="194883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Vocabulary</a:t>
              </a:r>
            </a:p>
          </p:txBody>
        </p:sp>
      </p:grpSp>
      <p:sp>
        <p:nvSpPr>
          <p:cNvPr id="39" name="箭头: 燕尾形 2"/>
          <p:cNvSpPr/>
          <p:nvPr/>
        </p:nvSpPr>
        <p:spPr>
          <a:xfrm>
            <a:off x="1225296" y="5758489"/>
            <a:ext cx="2779776" cy="937458"/>
          </a:xfrm>
          <a:prstGeom prst="notchedRightArrow">
            <a:avLst/>
          </a:prstGeom>
          <a:solidFill>
            <a:srgbClr val="02C258"/>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dirty="0">
                <a:ln>
                  <a:noFill/>
                </a:ln>
                <a:solidFill>
                  <a:srgbClr val="FFFFFF"/>
                </a:solidFill>
                <a:effectLst/>
                <a:uFillTx/>
                <a:latin typeface="Century Gothic" panose="020B0502020202020204" pitchFamily="34" charset="0"/>
                <a:sym typeface="Helvetica Light"/>
              </a:rPr>
              <a:t>Page</a:t>
            </a:r>
            <a:r>
              <a:rPr lang="en-US" altLang="zh-CN" sz="2400" b="1" dirty="0">
                <a:solidFill>
                  <a:srgbClr val="FFFFFF"/>
                </a:solidFill>
                <a:latin typeface="Century Gothic" panose="020B0502020202020204" pitchFamily="34" charset="0"/>
              </a:rPr>
              <a:t>s 16-17</a:t>
            </a:r>
            <a:endParaRPr kumimoji="0" lang="zh-CN" altLang="en-US" sz="2400" b="1" i="0" u="none" strike="noStrike" cap="none" spc="0" normalizeH="0" baseline="0" dirty="0">
              <a:ln>
                <a:noFill/>
              </a:ln>
              <a:solidFill>
                <a:srgbClr val="FFFFFF"/>
              </a:solidFill>
              <a:effectLst/>
              <a:uFillTx/>
              <a:latin typeface="Century Gothic" panose="020B0502020202020204" pitchFamily="34" charset="0"/>
              <a:sym typeface="Helvetica Light"/>
            </a:endParaRPr>
          </a:p>
        </p:txBody>
      </p:sp>
      <p:grpSp>
        <p:nvGrpSpPr>
          <p:cNvPr id="41" name="组合 40"/>
          <p:cNvGrpSpPr/>
          <p:nvPr/>
        </p:nvGrpSpPr>
        <p:grpSpPr>
          <a:xfrm>
            <a:off x="-161142" y="7324967"/>
            <a:ext cx="943722" cy="294424"/>
            <a:chOff x="-36290" y="6501016"/>
            <a:chExt cx="943722" cy="294424"/>
          </a:xfrm>
        </p:grpSpPr>
        <p:pic>
          <p:nvPicPr>
            <p:cNvPr id="42" name="图片 41"/>
            <p:cNvPicPr>
              <a:picLocks noChangeAspect="1"/>
            </p:cNvPicPr>
            <p:nvPr/>
          </p:nvPicPr>
          <p:blipFill>
            <a:blip r:embed="rId4"/>
            <a:stretch>
              <a:fillRect/>
            </a:stretch>
          </p:blipFill>
          <p:spPr>
            <a:xfrm>
              <a:off x="157988" y="6501016"/>
              <a:ext cx="749444" cy="294424"/>
            </a:xfrm>
            <a:prstGeom prst="rect">
              <a:avLst/>
            </a:prstGeom>
            <a:noFill/>
          </p:spPr>
        </p:pic>
        <p:sp>
          <p:nvSpPr>
            <p:cNvPr id="43" name="文本框 42"/>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1:00</a:t>
              </a:r>
              <a:endParaRPr lang="zh-CN" altLang="en-US" sz="1100" b="1" dirty="0">
                <a:latin typeface="Century Gothic" panose="020B0502020202020204" pitchFamily="34" charset="0"/>
              </a:endParaRPr>
            </a:p>
          </p:txBody>
        </p:sp>
      </p:grpSp>
      <p:sp>
        <p:nvSpPr>
          <p:cNvPr id="26" name="文本框 25"/>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133" y="5580897"/>
            <a:ext cx="987449" cy="1292643"/>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0660" y="1366420"/>
            <a:ext cx="7409804" cy="3288906"/>
          </a:xfrm>
          <a:prstGeom prst="rect">
            <a:avLst/>
          </a:prstGeom>
        </p:spPr>
      </p:pic>
      <p:grpSp>
        <p:nvGrpSpPr>
          <p:cNvPr id="18" name="组合 17"/>
          <p:cNvGrpSpPr/>
          <p:nvPr/>
        </p:nvGrpSpPr>
        <p:grpSpPr>
          <a:xfrm>
            <a:off x="12749944" y="7291955"/>
            <a:ext cx="718618" cy="261610"/>
            <a:chOff x="11281488" y="6580811"/>
            <a:chExt cx="718618" cy="261610"/>
          </a:xfrm>
        </p:grpSpPr>
        <p:sp>
          <p:nvSpPr>
            <p:cNvPr id="19" name="流程图: 终止 18"/>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3"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8/33</a:t>
              </a:r>
              <a:endParaRPr lang="zh-CN" altLang="en-US" sz="1100" b="1" dirty="0">
                <a:latin typeface="Century Gothic" panose="020B0502020202020204" pitchFamily="34" charset="0"/>
              </a:endParaRPr>
            </a:p>
          </p:txBody>
        </p:sp>
      </p:grpSp>
      <p:sp>
        <p:nvSpPr>
          <p:cNvPr id="25" name="矩形 24"/>
          <p:cNvSpPr/>
          <p:nvPr/>
        </p:nvSpPr>
        <p:spPr>
          <a:xfrm>
            <a:off x="9002681" y="0"/>
            <a:ext cx="4536861" cy="1499623"/>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Define the words contented and wag in context.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Have Ss go through the text quickly to find the word and have Ss work together to define the words contented and wag by using the illustration and the context clues; give feedback.  </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Note: If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can present a correct understanding of the unfamiliar word(s), it’s not necessary to teach the word(s) on the next slide. </a:t>
            </a:r>
          </a:p>
        </p:txBody>
      </p:sp>
      <p:pic>
        <p:nvPicPr>
          <p:cNvPr id="27" name="图片 26" descr="图片包含 游戏机, 标志, 钟表, 画&#10;&#10;描述已自动生成"/>
          <p:cNvPicPr>
            <a:picLocks noChangeAspect="1"/>
          </p:cNvPicPr>
          <p:nvPr/>
        </p:nvPicPr>
        <p:blipFill>
          <a:blip r:embed="rId7"/>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128185987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5" grpId="0" animBg="1"/>
      <p:bldP spid="2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11059010" y="444182"/>
            <a:ext cx="2597412" cy="889186"/>
            <a:chOff x="11381362" y="-138057"/>
            <a:chExt cx="2227761" cy="889186"/>
          </a:xfrm>
        </p:grpSpPr>
        <p:pic>
          <p:nvPicPr>
            <p:cNvPr id="53" name="图片 52"/>
            <p:cNvPicPr>
              <a:picLocks noChangeAspect="1"/>
            </p:cNvPicPr>
            <p:nvPr/>
          </p:nvPicPr>
          <p:blipFill>
            <a:blip r:embed="rId3"/>
            <a:stretch>
              <a:fillRect/>
            </a:stretch>
          </p:blipFill>
          <p:spPr>
            <a:xfrm>
              <a:off x="11381362" y="-138057"/>
              <a:ext cx="2167950" cy="889186"/>
            </a:xfrm>
            <a:prstGeom prst="rect">
              <a:avLst/>
            </a:prstGeom>
          </p:spPr>
        </p:pic>
        <p:sp>
          <p:nvSpPr>
            <p:cNvPr id="54" name="文本框 53"/>
            <p:cNvSpPr txBox="1"/>
            <p:nvPr/>
          </p:nvSpPr>
          <p:spPr>
            <a:xfrm>
              <a:off x="11441173" y="26728"/>
              <a:ext cx="216795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Reading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grpSp>
        <p:nvGrpSpPr>
          <p:cNvPr id="61" name="组合 60"/>
          <p:cNvGrpSpPr/>
          <p:nvPr/>
        </p:nvGrpSpPr>
        <p:grpSpPr>
          <a:xfrm>
            <a:off x="6809449" y="1703985"/>
            <a:ext cx="5979182" cy="4394199"/>
            <a:chOff x="6764793" y="2795547"/>
            <a:chExt cx="5611739" cy="4596214"/>
          </a:xfrm>
        </p:grpSpPr>
        <p:sp>
          <p:nvSpPr>
            <p:cNvPr id="62" name="矩形 61"/>
            <p:cNvSpPr/>
            <p:nvPr/>
          </p:nvSpPr>
          <p:spPr>
            <a:xfrm>
              <a:off x="6820972" y="3288852"/>
              <a:ext cx="5555560" cy="4102909"/>
            </a:xfrm>
            <a:prstGeom prst="rect">
              <a:avLst/>
            </a:prstGeom>
            <a:solidFill>
              <a:schemeClr val="bg1"/>
            </a:solidFill>
            <a:ln w="28575">
              <a:solidFill>
                <a:srgbClr val="02C258"/>
              </a:solidFill>
              <a:prstDash val="lgDash"/>
            </a:ln>
          </p:spPr>
          <p:txBody>
            <a:bodyPr wrap="square" tIns="144000" bIns="144000">
              <a:spAutoFit/>
            </a:bodyPr>
            <a:lstStyle/>
            <a:p>
              <a:pPr marL="554355" indent="-4572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Why did they have to climb the mountain?</a:t>
              </a:r>
            </a:p>
            <a:p>
              <a:pPr marL="554355" indent="-4572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was Floppy when they found him? Why?</a:t>
              </a:r>
            </a:p>
            <a:p>
              <a:pPr marL="554355" indent="-457200" algn="l" defTabSz="584200">
                <a:lnSpc>
                  <a:spcPct val="150000"/>
                </a:lnSpc>
                <a:spcBef>
                  <a:spcPts val="1200"/>
                </a:spcBef>
                <a:buFont typeface="+mj-lt"/>
                <a:buAutoNum type="arabicPeriod"/>
              </a:pPr>
              <a:r>
                <a:rPr lang="en-US" altLang="zh-CN" sz="2400" b="1" dirty="0">
                  <a:solidFill>
                    <a:schemeClr val="tx1"/>
                  </a:solidFill>
                  <a:latin typeface="Century Gothic" panose="020B0502020202020204" pitchFamily="34" charset="0"/>
                  <a:cs typeface="Calibri" panose="020F0502020204030204" pitchFamily="34" charset="0"/>
                </a:rPr>
                <a:t>How do you think Biff and Chip felt, and why?</a:t>
              </a:r>
            </a:p>
          </p:txBody>
        </p:sp>
        <p:sp>
          <p:nvSpPr>
            <p:cNvPr id="63" name="矩形: 圆角 21"/>
            <p:cNvSpPr/>
            <p:nvPr/>
          </p:nvSpPr>
          <p:spPr>
            <a:xfrm>
              <a:off x="6764793" y="2795547"/>
              <a:ext cx="3112480" cy="590233"/>
            </a:xfrm>
            <a:prstGeom prst="roundRect">
              <a:avLst/>
            </a:prstGeom>
            <a:solidFill>
              <a:srgbClr val="02C258"/>
            </a:solidFill>
            <a:ln w="12700" cap="flat">
              <a:solidFill>
                <a:srgbClr val="02C258"/>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rgbClr val="FFFFFF"/>
                  </a:solidFill>
                  <a:effectLst/>
                  <a:uFillTx/>
                  <a:latin typeface="Century Gothic" panose="020B0502020202020204" pitchFamily="34" charset="0"/>
                  <a:sym typeface="Helvetica Light"/>
                </a:rPr>
                <a:t>Comprehension</a:t>
              </a:r>
            </a:p>
          </p:txBody>
        </p:sp>
      </p:grpSp>
      <p:grpSp>
        <p:nvGrpSpPr>
          <p:cNvPr id="40" name="组合 39"/>
          <p:cNvGrpSpPr/>
          <p:nvPr/>
        </p:nvGrpSpPr>
        <p:grpSpPr>
          <a:xfrm>
            <a:off x="1189350" y="1496743"/>
            <a:ext cx="5187096" cy="2874463"/>
            <a:chOff x="917734" y="1065111"/>
            <a:chExt cx="5337261" cy="1433949"/>
          </a:xfrm>
        </p:grpSpPr>
        <p:sp>
          <p:nvSpPr>
            <p:cNvPr id="41" name="矩形 40"/>
            <p:cNvSpPr/>
            <p:nvPr/>
          </p:nvSpPr>
          <p:spPr>
            <a:xfrm>
              <a:off x="917734" y="1065111"/>
              <a:ext cx="5337261" cy="1433949"/>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3" name="矩形 42"/>
            <p:cNvSpPr/>
            <p:nvPr/>
          </p:nvSpPr>
          <p:spPr>
            <a:xfrm>
              <a:off x="971468" y="1858322"/>
              <a:ext cx="5118455" cy="598071"/>
            </a:xfrm>
            <a:prstGeom prst="rect">
              <a:avLst/>
            </a:prstGeom>
          </p:spPr>
          <p:txBody>
            <a:bodyPr wrap="square">
              <a:spAutoFit/>
            </a:bodyPr>
            <a:lstStyle/>
            <a:p>
              <a:pPr lvl="0" algn="l"/>
              <a:r>
                <a:rPr lang="en-US" altLang="zh-CN" sz="2400" b="1" dirty="0">
                  <a:latin typeface="Century Gothic" panose="020B0502020202020204" pitchFamily="34" charset="0"/>
                  <a:cs typeface="Calibri" panose="020F0502020204030204" pitchFamily="34" charset="0"/>
                </a:rPr>
                <a:t>Whenever he returns to this place, he is happy and </a:t>
              </a:r>
              <a:r>
                <a:rPr lang="en-US" altLang="zh-CN" sz="2400" b="1" dirty="0">
                  <a:solidFill>
                    <a:srgbClr val="0070C0"/>
                  </a:solidFill>
                  <a:latin typeface="Century Gothic" panose="020B0502020202020204" pitchFamily="34" charset="0"/>
                  <a:cs typeface="Calibri" panose="020F0502020204030204" pitchFamily="34" charset="0"/>
                </a:rPr>
                <a:t>contented</a:t>
              </a:r>
              <a:r>
                <a:rPr lang="en-US" altLang="zh-CN" sz="2400" b="1" dirty="0">
                  <a:latin typeface="Century Gothic" panose="020B0502020202020204" pitchFamily="34" charset="0"/>
                  <a:cs typeface="Calibri" panose="020F0502020204030204" pitchFamily="34" charset="0"/>
                </a:rPr>
                <a:t>.</a:t>
              </a:r>
            </a:p>
          </p:txBody>
        </p:sp>
        <p:sp>
          <p:nvSpPr>
            <p:cNvPr id="44" name="矩形 43"/>
            <p:cNvSpPr/>
            <p:nvPr/>
          </p:nvSpPr>
          <p:spPr>
            <a:xfrm>
              <a:off x="971468" y="1089219"/>
              <a:ext cx="4744063" cy="291720"/>
            </a:xfrm>
            <a:prstGeom prst="rect">
              <a:avLst/>
            </a:prstGeom>
          </p:spPr>
          <p:txBody>
            <a:bodyPr wrap="square">
              <a:spAutoFit/>
            </a:bodyPr>
            <a:lstStyle/>
            <a:p>
              <a:pPr algn="l"/>
              <a:r>
                <a:rPr lang="en-US" altLang="zh-CN" sz="3200" b="1" dirty="0">
                  <a:solidFill>
                    <a:srgbClr val="002060"/>
                  </a:solidFill>
                  <a:latin typeface="Century Gothic" panose="020B0502020202020204" pitchFamily="34" charset="0"/>
                </a:rPr>
                <a:t>contented (adj.)</a:t>
              </a:r>
              <a:endParaRPr lang="zh-CN" altLang="en-US" sz="3200" b="1" dirty="0">
                <a:solidFill>
                  <a:srgbClr val="002060"/>
                </a:solidFill>
                <a:latin typeface="Century Gothic" panose="020B0502020202020204" pitchFamily="34" charset="0"/>
              </a:endParaRPr>
            </a:p>
          </p:txBody>
        </p:sp>
        <p:sp>
          <p:nvSpPr>
            <p:cNvPr id="45" name="矩形 44"/>
            <p:cNvSpPr/>
            <p:nvPr/>
          </p:nvSpPr>
          <p:spPr>
            <a:xfrm>
              <a:off x="983229" y="1437495"/>
              <a:ext cx="5206892" cy="414025"/>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b="1" dirty="0"/>
                <a:t> feeling happiness or satisfaction</a:t>
              </a:r>
            </a:p>
          </p:txBody>
        </p:sp>
      </p:grpSp>
      <p:sp>
        <p:nvSpPr>
          <p:cNvPr id="31" name="矩形 30"/>
          <p:cNvSpPr/>
          <p:nvPr/>
        </p:nvSpPr>
        <p:spPr>
          <a:xfrm>
            <a:off x="1092033" y="871178"/>
            <a:ext cx="3570740" cy="609398"/>
          </a:xfrm>
          <a:prstGeom prst="rect">
            <a:avLst/>
          </a:prstGeom>
        </p:spPr>
        <p:txBody>
          <a:bodyPr wrap="square">
            <a:spAutoFit/>
          </a:bodyPr>
          <a:lstStyle/>
          <a:p>
            <a:pPr algn="l">
              <a:lnSpc>
                <a:spcPct val="120000"/>
              </a:lnSpc>
            </a:pPr>
            <a:r>
              <a:rPr lang="en-US" altLang="zh-CN" sz="2800" b="1" dirty="0">
                <a:solidFill>
                  <a:srgbClr val="002060"/>
                </a:solidFill>
                <a:latin typeface="Century Gothic" panose="020B0502020202020204" pitchFamily="34" charset="0"/>
                <a:cs typeface="Calibri" panose="020F0502020204030204" pitchFamily="34" charset="0"/>
              </a:rPr>
              <a:t>Read Pages 16-17</a:t>
            </a:r>
            <a:endParaRPr lang="zh-CN" altLang="en-US" sz="2800" dirty="0">
              <a:solidFill>
                <a:srgbClr val="002060"/>
              </a:solidFill>
            </a:endParaRPr>
          </a:p>
        </p:txBody>
      </p:sp>
      <p:grpSp>
        <p:nvGrpSpPr>
          <p:cNvPr id="30" name="组合 29"/>
          <p:cNvGrpSpPr/>
          <p:nvPr/>
        </p:nvGrpSpPr>
        <p:grpSpPr>
          <a:xfrm>
            <a:off x="-161142" y="7324967"/>
            <a:ext cx="943722" cy="294424"/>
            <a:chOff x="-36290" y="6501016"/>
            <a:chExt cx="943722" cy="294424"/>
          </a:xfrm>
        </p:grpSpPr>
        <p:pic>
          <p:nvPicPr>
            <p:cNvPr id="33" name="图片 32"/>
            <p:cNvPicPr>
              <a:picLocks noChangeAspect="1"/>
            </p:cNvPicPr>
            <p:nvPr/>
          </p:nvPicPr>
          <p:blipFill>
            <a:blip r:embed="rId4"/>
            <a:stretch>
              <a:fillRect/>
            </a:stretch>
          </p:blipFill>
          <p:spPr>
            <a:xfrm>
              <a:off x="157988" y="6501016"/>
              <a:ext cx="749444" cy="294424"/>
            </a:xfrm>
            <a:prstGeom prst="rect">
              <a:avLst/>
            </a:prstGeom>
            <a:noFill/>
          </p:spPr>
        </p:pic>
        <p:sp>
          <p:nvSpPr>
            <p:cNvPr id="34" name="文本框 33"/>
            <p:cNvSpPr txBox="1"/>
            <p:nvPr/>
          </p:nvSpPr>
          <p:spPr>
            <a:xfrm>
              <a:off x="-36290" y="6504644"/>
              <a:ext cx="806292" cy="266882"/>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22" name="组合 21"/>
          <p:cNvGrpSpPr/>
          <p:nvPr/>
        </p:nvGrpSpPr>
        <p:grpSpPr>
          <a:xfrm>
            <a:off x="1199809" y="4512543"/>
            <a:ext cx="5176637" cy="2574056"/>
            <a:chOff x="886372" y="1046965"/>
            <a:chExt cx="5326499" cy="1611994"/>
          </a:xfrm>
        </p:grpSpPr>
        <p:sp>
          <p:nvSpPr>
            <p:cNvPr id="23" name="矩形 22"/>
            <p:cNvSpPr/>
            <p:nvPr/>
          </p:nvSpPr>
          <p:spPr>
            <a:xfrm>
              <a:off x="886372" y="1065111"/>
              <a:ext cx="5326499" cy="1593848"/>
            </a:xfrm>
            <a:prstGeom prst="rect">
              <a:avLst/>
            </a:prstGeom>
            <a:noFill/>
            <a:ln w="12700" cap="flat">
              <a:solidFill>
                <a:srgbClr val="FFFFFF"/>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4" name="矩形 23"/>
            <p:cNvSpPr/>
            <p:nvPr/>
          </p:nvSpPr>
          <p:spPr>
            <a:xfrm>
              <a:off x="986020" y="2124740"/>
              <a:ext cx="5118455" cy="519750"/>
            </a:xfrm>
            <a:prstGeom prst="rect">
              <a:avLst/>
            </a:prstGeom>
          </p:spPr>
          <p:txBody>
            <a:bodyPr wrap="square">
              <a:spAutoFit/>
            </a:bodyPr>
            <a:lstStyle/>
            <a:p>
              <a:pPr lvl="0" algn="l"/>
              <a:r>
                <a:rPr lang="en-US" altLang="zh-CN" sz="2400" b="1" dirty="0">
                  <a:solidFill>
                    <a:prstClr val="black"/>
                  </a:solidFill>
                  <a:latin typeface="Century Gothic" panose="020B0502020202020204" pitchFamily="34" charset="0"/>
                  <a:cs typeface="Calibri" panose="020F0502020204030204" pitchFamily="34" charset="0"/>
                </a:rPr>
                <a:t>The dog </a:t>
              </a:r>
              <a:r>
                <a:rPr lang="en-US" altLang="zh-CN" sz="2400" b="1" dirty="0">
                  <a:solidFill>
                    <a:srgbClr val="0070C0"/>
                  </a:solidFill>
                  <a:latin typeface="Century Gothic" panose="020B0502020202020204" pitchFamily="34" charset="0"/>
                  <a:cs typeface="Calibri" panose="020F0502020204030204" pitchFamily="34" charset="0"/>
                </a:rPr>
                <a:t>wagged</a:t>
              </a:r>
              <a:r>
                <a:rPr lang="en-US" altLang="zh-CN" sz="2400" b="1" dirty="0">
                  <a:solidFill>
                    <a:prstClr val="black"/>
                  </a:solidFill>
                  <a:latin typeface="Century Gothic" panose="020B0502020202020204" pitchFamily="34" charset="0"/>
                  <a:cs typeface="Calibri" panose="020F0502020204030204" pitchFamily="34" charset="0"/>
                </a:rPr>
                <a:t> his tail, as if to tell me how happy he was.</a:t>
              </a:r>
              <a:endParaRPr lang="en-US" altLang="zh-CN" sz="2400" b="1" dirty="0">
                <a:latin typeface="Century Gothic" panose="020B0502020202020204" pitchFamily="34" charset="0"/>
                <a:cs typeface="Calibri" panose="020F0502020204030204" pitchFamily="34" charset="0"/>
              </a:endParaRPr>
            </a:p>
          </p:txBody>
        </p:sp>
        <p:sp>
          <p:nvSpPr>
            <p:cNvPr id="25" name="矩形 24"/>
            <p:cNvSpPr/>
            <p:nvPr/>
          </p:nvSpPr>
          <p:spPr>
            <a:xfrm>
              <a:off x="986020" y="1046965"/>
              <a:ext cx="4530576" cy="366213"/>
            </a:xfrm>
            <a:prstGeom prst="rect">
              <a:avLst/>
            </a:prstGeom>
          </p:spPr>
          <p:txBody>
            <a:bodyPr wrap="square">
              <a:spAutoFit/>
            </a:bodyPr>
            <a:lstStyle/>
            <a:p>
              <a:pPr algn="l"/>
              <a:r>
                <a:rPr lang="en-US" altLang="zh-CN" sz="3200" b="1" dirty="0">
                  <a:solidFill>
                    <a:srgbClr val="002060"/>
                  </a:solidFill>
                  <a:latin typeface="Century Gothic" panose="020B0502020202020204" pitchFamily="34" charset="0"/>
                </a:rPr>
                <a:t>wag (v.)</a:t>
              </a:r>
              <a:endParaRPr lang="zh-CN" altLang="en-US" sz="3200" b="1" dirty="0">
                <a:solidFill>
                  <a:srgbClr val="002060"/>
                </a:solidFill>
                <a:latin typeface="Century Gothic" panose="020B0502020202020204" pitchFamily="34" charset="0"/>
              </a:endParaRPr>
            </a:p>
          </p:txBody>
        </p:sp>
        <p:sp>
          <p:nvSpPr>
            <p:cNvPr id="26" name="矩形 25"/>
            <p:cNvSpPr/>
            <p:nvPr/>
          </p:nvSpPr>
          <p:spPr>
            <a:xfrm>
              <a:off x="941105" y="1389601"/>
              <a:ext cx="5206892" cy="751702"/>
            </a:xfrm>
            <a:prstGeom prst="rect">
              <a:avLst/>
            </a:prstGeom>
          </p:spPr>
          <p:txBody>
            <a:bodyPr wrap="square">
              <a:spAutoFit/>
            </a:bodyPr>
            <a:lstStyle/>
            <a:p>
              <a:pPr algn="l" defTabSz="584200"/>
              <a:r>
                <a:rPr lang="en-US" altLang="zh-CN" sz="2400" b="1" dirty="0">
                  <a:solidFill>
                    <a:srgbClr val="0083D1"/>
                  </a:solidFill>
                  <a:latin typeface="Century Gothic" panose="020B0502020202020204" pitchFamily="34" charset="0"/>
                </a:rPr>
                <a:t>Definition</a:t>
              </a:r>
              <a:r>
                <a:rPr lang="en-US" altLang="zh-CN" sz="2400" b="1" dirty="0">
                  <a:latin typeface="Century Gothic" panose="020B0502020202020204" pitchFamily="34" charset="0"/>
                </a:rPr>
                <a:t>:</a:t>
              </a:r>
              <a:r>
                <a:rPr lang="zh-CN" altLang="en-US" sz="2400" b="1" dirty="0">
                  <a:latin typeface="Century Gothic" panose="020B0502020202020204" pitchFamily="34" charset="0"/>
                </a:rPr>
                <a:t> </a:t>
              </a:r>
              <a:r>
                <a:rPr lang="en-US" altLang="zh-CN" sz="2400" b="1" dirty="0">
                  <a:latin typeface="Century Gothic" panose="020B0502020202020204" pitchFamily="34" charset="0"/>
                </a:rPr>
                <a:t> to move something back and forth, from side to side, such as a finger or a tail</a:t>
              </a:r>
            </a:p>
          </p:txBody>
        </p:sp>
      </p:grpSp>
      <p:sp>
        <p:nvSpPr>
          <p:cNvPr id="27" name="文本框 26"/>
          <p:cNvSpPr txBox="1"/>
          <p:nvPr/>
        </p:nvSpPr>
        <p:spPr>
          <a:xfrm>
            <a:off x="3683731" y="154594"/>
            <a:ext cx="6182164" cy="752872"/>
          </a:xfrm>
          <a:prstGeom prst="snipRoundRect">
            <a:avLst/>
          </a:prstGeom>
          <a:solidFill>
            <a:srgbClr val="FFFFFF"/>
          </a:solidFill>
          <a:ln w="57150" cap="flat">
            <a:solidFill>
              <a:srgbClr val="5EC25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a:r>
              <a:rPr lang="en-US" altLang="zh-CN" sz="4000" b="1" dirty="0">
                <a:solidFill>
                  <a:srgbClr val="0083D1"/>
                </a:solidFill>
                <a:latin typeface="Century Gothic" panose="020B0502020202020204" pitchFamily="34" charset="0"/>
              </a:rPr>
              <a:t>Save Floppy! 2</a:t>
            </a:r>
          </a:p>
        </p:txBody>
      </p:sp>
      <p:grpSp>
        <p:nvGrpSpPr>
          <p:cNvPr id="28" name="组合 27"/>
          <p:cNvGrpSpPr/>
          <p:nvPr/>
        </p:nvGrpSpPr>
        <p:grpSpPr>
          <a:xfrm>
            <a:off x="12749944" y="7291955"/>
            <a:ext cx="718618" cy="261610"/>
            <a:chOff x="11281488" y="6580811"/>
            <a:chExt cx="718618" cy="261610"/>
          </a:xfrm>
        </p:grpSpPr>
        <p:sp>
          <p:nvSpPr>
            <p:cNvPr id="29" name="流程图: 终止 28"/>
            <p:cNvSpPr/>
            <p:nvPr/>
          </p:nvSpPr>
          <p:spPr>
            <a:xfrm>
              <a:off x="11305336" y="6633025"/>
              <a:ext cx="654458" cy="160634"/>
            </a:xfrm>
            <a:prstGeom prst="flowChartTerminator">
              <a:avLst/>
            </a:prstGeom>
            <a:solidFill>
              <a:srgbClr val="F3D217"/>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文本框 11">
              <a:extLst>
                <a:ext uri="{FF2B5EF4-FFF2-40B4-BE49-F238E27FC236}">
                  <a16:creationId xmlns:a16="http://schemas.microsoft.com/office/drawing/2014/main" id="{68BCB880-31DC-7346-B6D5-01DAA156375E}"/>
                </a:ext>
              </a:extLst>
            </p:cNvPr>
            <p:cNvSpPr txBox="1"/>
            <p:nvPr/>
          </p:nvSpPr>
          <p:spPr>
            <a:xfrm>
              <a:off x="11281488" y="6580811"/>
              <a:ext cx="718618" cy="261610"/>
            </a:xfrm>
            <a:prstGeom prst="rect">
              <a:avLst/>
            </a:prstGeom>
            <a:noFill/>
          </p:spPr>
          <p:txBody>
            <a:bodyPr wrap="square" rtlCol="0">
              <a:spAutoFit/>
            </a:bodyPr>
            <a:lstStyle/>
            <a:p>
              <a:pPr algn="ctr"/>
              <a:r>
                <a:rPr lang="en-US" altLang="zh-CN" sz="1100" b="1" dirty="0">
                  <a:latin typeface="Century Gothic" panose="020B0502020202020204" pitchFamily="34" charset="0"/>
                </a:rPr>
                <a:t>9/33</a:t>
              </a:r>
              <a:endParaRPr lang="zh-CN" altLang="en-US" sz="1100" b="1" dirty="0">
                <a:latin typeface="Century Gothic" panose="020B0502020202020204" pitchFamily="34" charset="0"/>
              </a:endParaRPr>
            </a:p>
          </p:txBody>
        </p:sp>
      </p:grpSp>
      <p:sp>
        <p:nvSpPr>
          <p:cNvPr id="38" name="矩形 37"/>
          <p:cNvSpPr/>
          <p:nvPr/>
        </p:nvSpPr>
        <p:spPr>
          <a:xfrm>
            <a:off x="9002681" y="0"/>
            <a:ext cx="4536861" cy="1838177"/>
          </a:xfrm>
          <a:prstGeom prst="rect">
            <a:avLst/>
          </a:prstGeom>
          <a:solidFill>
            <a:srgbClr val="5EC25B"/>
          </a:solidFill>
        </p:spPr>
        <p:txBody>
          <a:bodyPr wrap="square" lIns="108000" tIns="72000" rIns="324000" bIns="72000">
            <a:spAutoFit/>
          </a:bodyPr>
          <a:lstStyle/>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LO: Utilize the reading strategies and skills to assist in </a:t>
            </a:r>
          </a:p>
          <a:p>
            <a:pPr algn="l"/>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reading comprehension; understand the academic words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contented</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and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wag</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in context.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If Ss can present a good understanding of the words from the previous slide, skip the vocabulary teaching part. If not, explain the words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contented</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and </a:t>
            </a:r>
            <a:r>
              <a:rPr lang="en-US" altLang="zh-CN" sz="1100" b="1" i="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wag</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with the sample sentence and ask </a:t>
            </a:r>
            <a:r>
              <a:rPr lang="en-US" altLang="zh-CN" sz="1100" b="1" kern="100" dirty="0" err="1">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Ss</a:t>
            </a: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 to make sentences with them. </a:t>
            </a:r>
          </a:p>
          <a:p>
            <a:pPr marL="228600" indent="-228600" algn="l">
              <a:buFont typeface="+mj-lt"/>
              <a:buAutoNum type="arabicPeriod"/>
            </a:pPr>
            <a:r>
              <a:rPr lang="en-US" altLang="zh-CN" sz="1100" b="1" kern="100" dirty="0">
                <a:solidFill>
                  <a:schemeClr val="bg1"/>
                </a:solidFill>
                <a:uFill>
                  <a:solidFill>
                    <a:srgbClr val="000000"/>
                  </a:solidFill>
                </a:uFill>
                <a:latin typeface="Century Gothic" panose="020B0502020202020204" pitchFamily="34" charset="0"/>
                <a:ea typeface="等线" panose="02010600030101010101" pitchFamily="2" charset="-122"/>
                <a:cs typeface="等线" panose="02010600030101010101" pitchFamily="2" charset="-122"/>
              </a:rPr>
              <a:t>Ask Ss to discuss the comprehension questions and encourage them to support their answers with details.</a:t>
            </a:r>
          </a:p>
        </p:txBody>
      </p:sp>
      <p:pic>
        <p:nvPicPr>
          <p:cNvPr id="39" name="图片 38" descr="图片包含 游戏机, 标志, 钟表, 画&#10;&#10;描述已自动生成"/>
          <p:cNvPicPr>
            <a:picLocks noChangeAspect="1"/>
          </p:cNvPicPr>
          <p:nvPr/>
        </p:nvPicPr>
        <p:blipFill>
          <a:blip r:embed="rId5"/>
          <a:stretch>
            <a:fillRect/>
          </a:stretch>
        </p:blipFill>
        <p:spPr>
          <a:xfrm>
            <a:off x="12720392" y="-127000"/>
            <a:ext cx="1130300" cy="762000"/>
          </a:xfrm>
          <a:prstGeom prst="rect">
            <a:avLst/>
          </a:prstGeom>
        </p:spPr>
      </p:pic>
    </p:spTree>
    <p:extLst>
      <p:ext uri="{BB962C8B-B14F-4D97-AF65-F5344CB8AC3E}">
        <p14:creationId xmlns:p14="http://schemas.microsoft.com/office/powerpoint/2010/main" val="342392072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38" grpId="0" animBg="1"/>
      <p:bldP spid="38"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prek">
      <a:majorFont>
        <a:latin typeface="Century Gothic"/>
        <a:ea typeface="Alegreya Sans Black"/>
        <a:cs typeface=""/>
      </a:majorFont>
      <a:minorFont>
        <a:latin typeface="Century Gothic"/>
        <a:ea typeface="Alegreya Sans Black"/>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39451</TotalTime>
  <Words>4002</Words>
  <PresentationFormat>Custom</PresentationFormat>
  <Paragraphs>491</Paragraphs>
  <Slides>33</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Alegreya Sans Black</vt:lpstr>
      <vt:lpstr>Arial</vt:lpstr>
      <vt:lpstr>Century Gothic</vt:lpstr>
      <vt:lpstr>Futura Std Heavy</vt:lpstr>
      <vt:lpstr>Helvetica Neue</vt:lpstr>
      <vt:lpstr>Wingdings</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2020-10-20T16:58:35Z</dcterms:modified>
</cp:coreProperties>
</file>