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2" r:id="rId4"/>
    <p:sldMasterId id="2147483664" r:id="rId5"/>
    <p:sldMasterId id="2147483666" r:id="rId6"/>
    <p:sldMasterId id="2147483668" r:id="rId7"/>
    <p:sldMasterId id="2147483670" r:id="rId8"/>
    <p:sldMasterId id="2147483672" r:id="rId9"/>
    <p:sldMasterId id="2147483674" r:id="rId10"/>
    <p:sldMasterId id="2147483676" r:id="rId11"/>
    <p:sldMasterId id="2147483678" r:id="rId12"/>
    <p:sldMasterId id="2147483680" r:id="rId13"/>
    <p:sldMasterId id="2147483682" r:id="rId14"/>
    <p:sldMasterId id="2147483684" r:id="rId15"/>
    <p:sldMasterId id="2147483686" r:id="rId16"/>
  </p:sldMasterIdLst>
  <p:notesMasterIdLst>
    <p:notesMasterId r:id="rId58"/>
  </p:notesMasterIdLst>
  <p:sldIdLst>
    <p:sldId id="256" r:id="rId17"/>
    <p:sldId id="258" r:id="rId18"/>
    <p:sldId id="280" r:id="rId19"/>
    <p:sldId id="295" r:id="rId20"/>
    <p:sldId id="275" r:id="rId21"/>
    <p:sldId id="283" r:id="rId22"/>
    <p:sldId id="318" r:id="rId23"/>
    <p:sldId id="282" r:id="rId24"/>
    <p:sldId id="31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20" r:id="rId34"/>
    <p:sldId id="321" r:id="rId35"/>
    <p:sldId id="322" r:id="rId36"/>
    <p:sldId id="323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33" r:id="rId5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9" d="100"/>
          <a:sy n="39" d="100"/>
        </p:scale>
        <p:origin x="-2136" y="-10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57" Type="http://schemas.openxmlformats.org/officeDocument/2006/relationships/slide" Target="slides/slide41.xml"/><Relationship Id="rId56" Type="http://schemas.openxmlformats.org/officeDocument/2006/relationships/slide" Target="slides/slide40.xml"/><Relationship Id="rId55" Type="http://schemas.openxmlformats.org/officeDocument/2006/relationships/slide" Target="slides/slide39.xml"/><Relationship Id="rId54" Type="http://schemas.openxmlformats.org/officeDocument/2006/relationships/slide" Target="slides/slide38.xml"/><Relationship Id="rId53" Type="http://schemas.openxmlformats.org/officeDocument/2006/relationships/slide" Target="slides/slide37.xml"/><Relationship Id="rId52" Type="http://schemas.openxmlformats.org/officeDocument/2006/relationships/slide" Target="slides/slide36.xml"/><Relationship Id="rId51" Type="http://schemas.openxmlformats.org/officeDocument/2006/relationships/slide" Target="slides/slide35.xml"/><Relationship Id="rId50" Type="http://schemas.openxmlformats.org/officeDocument/2006/relationships/slide" Target="slides/slide3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3.xml"/><Relationship Id="rId48" Type="http://schemas.openxmlformats.org/officeDocument/2006/relationships/slide" Target="slides/slide32.xml"/><Relationship Id="rId47" Type="http://schemas.openxmlformats.org/officeDocument/2006/relationships/slide" Target="slides/slide31.xml"/><Relationship Id="rId46" Type="http://schemas.openxmlformats.org/officeDocument/2006/relationships/slide" Target="slides/slide30.xml"/><Relationship Id="rId45" Type="http://schemas.openxmlformats.org/officeDocument/2006/relationships/slide" Target="slides/slide29.xml"/><Relationship Id="rId44" Type="http://schemas.openxmlformats.org/officeDocument/2006/relationships/slide" Target="slides/slide28.xml"/><Relationship Id="rId43" Type="http://schemas.openxmlformats.org/officeDocument/2006/relationships/slide" Target="slides/slide27.xml"/><Relationship Id="rId42" Type="http://schemas.openxmlformats.org/officeDocument/2006/relationships/slide" Target="slides/slide26.xml"/><Relationship Id="rId41" Type="http://schemas.openxmlformats.org/officeDocument/2006/relationships/slide" Target="slides/slide25.xml"/><Relationship Id="rId40" Type="http://schemas.openxmlformats.org/officeDocument/2006/relationships/slide" Target="slides/slide2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3.xml"/><Relationship Id="rId38" Type="http://schemas.openxmlformats.org/officeDocument/2006/relationships/slide" Target="slides/slide22.xml"/><Relationship Id="rId37" Type="http://schemas.openxmlformats.org/officeDocument/2006/relationships/slide" Target="slides/slide21.xml"/><Relationship Id="rId36" Type="http://schemas.openxmlformats.org/officeDocument/2006/relationships/slide" Target="slides/slide20.xml"/><Relationship Id="rId35" Type="http://schemas.openxmlformats.org/officeDocument/2006/relationships/slide" Target="slides/slide19.xml"/><Relationship Id="rId34" Type="http://schemas.openxmlformats.org/officeDocument/2006/relationships/slide" Target="slides/slide18.xml"/><Relationship Id="rId33" Type="http://schemas.openxmlformats.org/officeDocument/2006/relationships/slide" Target="slides/slide17.xml"/><Relationship Id="rId32" Type="http://schemas.openxmlformats.org/officeDocument/2006/relationships/slide" Target="slides/slide16.xml"/><Relationship Id="rId31" Type="http://schemas.openxmlformats.org/officeDocument/2006/relationships/slide" Target="slides/slide15.xml"/><Relationship Id="rId30" Type="http://schemas.openxmlformats.org/officeDocument/2006/relationships/slide" Target="slides/slide1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8" Type="http://schemas.openxmlformats.org/officeDocument/2006/relationships/slide" Target="slides/slide12.xml"/><Relationship Id="rId27" Type="http://schemas.openxmlformats.org/officeDocument/2006/relationships/slide" Target="slides/slide11.xml"/><Relationship Id="rId26" Type="http://schemas.openxmlformats.org/officeDocument/2006/relationships/slide" Target="slides/slide10.xml"/><Relationship Id="rId25" Type="http://schemas.openxmlformats.org/officeDocument/2006/relationships/slide" Target="slides/slide9.xml"/><Relationship Id="rId24" Type="http://schemas.openxmlformats.org/officeDocument/2006/relationships/slide" Target="slides/slide8.xml"/><Relationship Id="rId23" Type="http://schemas.openxmlformats.org/officeDocument/2006/relationships/slide" Target="slides/slide7.xml"/><Relationship Id="rId22" Type="http://schemas.openxmlformats.org/officeDocument/2006/relationships/slide" Target="slides/slide6.xml"/><Relationship Id="rId21" Type="http://schemas.openxmlformats.org/officeDocument/2006/relationships/slide" Target="slides/slide5.xml"/><Relationship Id="rId20" Type="http://schemas.openxmlformats.org/officeDocument/2006/relationships/slide" Target="slides/slide4.xml"/><Relationship Id="rId2" Type="http://schemas.openxmlformats.org/officeDocument/2006/relationships/theme" Target="theme/theme1.xml"/><Relationship Id="rId19" Type="http://schemas.openxmlformats.org/officeDocument/2006/relationships/slide" Target="slides/slide3.xml"/><Relationship Id="rId18" Type="http://schemas.openxmlformats.org/officeDocument/2006/relationships/slide" Target="slides/slide2.xml"/><Relationship Id="rId17" Type="http://schemas.openxmlformats.org/officeDocument/2006/relationships/slide" Target="slides/slide1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5E663-DDB5-4672-98AD-3B44B30CAA5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5323E-FD2E-4D82-94D5-6CEACE253C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C0C84C6-8E18-47BE-BBC2-DC180D3F4ED5}" type="slidenum">
              <a:rPr lang="en-GB" sz="1200">
                <a:solidFill>
                  <a:prstClr val="black"/>
                </a:solidFill>
              </a:rPr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E2A1-552B-4BA1-8A3C-C6098845AEA2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41A2-5469-4E97-828C-A1FBFE2664FB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2" name="underwater-breathing.wav"/>
          </p:stSnd>
        </p:sndAc>
      </p:transition>
    </mc:Choice>
    <mc:Fallback>
      <p:transition spd="slow">
        <p:fade/>
        <p:sndAc>
          <p:stSnd>
            <p:snd r:embed="rId2" name="underwater-breathing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E2A1-552B-4BA1-8A3C-C6098845AEA2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41A2-5469-4E97-828C-A1FBFE2664FB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2" name="underwater-breathing.wav"/>
          </p:stSnd>
        </p:sndAc>
      </p:transition>
    </mc:Choice>
    <mc:Fallback>
      <p:transition spd="slow">
        <p:fade/>
        <p:sndAc>
          <p:stSnd>
            <p:snd r:embed="rId2" name="underwater-breathing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E2A1-552B-4BA1-8A3C-C6098845AEA2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41A2-5469-4E97-828C-A1FBFE2664FB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2" name="underwater-breathing.wav"/>
          </p:stSnd>
        </p:sndAc>
      </p:transition>
    </mc:Choice>
    <mc:Fallback>
      <p:transition spd="slow">
        <p:fade/>
        <p:sndAc>
          <p:stSnd>
            <p:snd r:embed="rId2" name="underwater-breathing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E2A1-552B-4BA1-8A3C-C6098845AEA2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41A2-5469-4E97-828C-A1FBFE2664FB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2" name="underwater-breathing.wav"/>
          </p:stSnd>
        </p:sndAc>
      </p:transition>
    </mc:Choice>
    <mc:Fallback>
      <p:transition spd="slow">
        <p:fade/>
        <p:sndAc>
          <p:stSnd>
            <p:snd r:embed="rId2" name="underwater-breathing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91149-C453-4444-89B4-5C2B5BCF6388}" type="datetimeFigureOut">
              <a:rPr lang="en-GB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813B5-F519-4151-960A-382910D886A3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78C41-FFDB-40A3-B8A5-44241C537883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E2A1-552B-4BA1-8A3C-C6098845AEA2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41A2-5469-4E97-828C-A1FBFE2664FB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2" name="underwater-breathing.wav"/>
          </p:stSnd>
        </p:sndAc>
      </p:transition>
    </mc:Choice>
    <mc:Fallback>
      <p:transition spd="slow">
        <p:fade/>
        <p:sndAc>
          <p:stSnd>
            <p:snd r:embed="rId2" name="underwater-breathing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E2A1-552B-4BA1-8A3C-C6098845AEA2}" type="datetimeFigureOut">
              <a:rPr lang="es-ES" smtClean="0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41A2-5469-4E97-828C-A1FBFE2664FB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2" name="underwater-breathing.wav"/>
          </p:stSnd>
        </p:sndAc>
      </p:transition>
    </mc:Choice>
    <mc:Fallback>
      <p:transition spd="slow">
        <p:fade/>
        <p:sndAc>
          <p:stSnd>
            <p:snd r:embed="rId2" name="underwater-breathing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E2A1-552B-4BA1-8A3C-C6098845AEA2}" type="datetimeFigureOut">
              <a:rPr lang="es-ES" smtClean="0"/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41A2-5469-4E97-828C-A1FBFE2664FB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2" name="underwater-breathing.wav"/>
          </p:stSnd>
        </p:sndAc>
      </p:transition>
    </mc:Choice>
    <mc:Fallback>
      <p:transition spd="slow">
        <p:fade/>
        <p:sndAc>
          <p:stSnd>
            <p:snd r:embed="rId2" name="underwater-breathing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E2A1-552B-4BA1-8A3C-C6098845AEA2}" type="datetimeFigureOut">
              <a:rPr lang="es-ES" smtClean="0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41A2-5469-4E97-828C-A1FBFE2664FB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2" name="underwater-breathing.wav"/>
          </p:stSnd>
        </p:sndAc>
      </p:transition>
    </mc:Choice>
    <mc:Fallback>
      <p:transition spd="slow">
        <p:fade/>
        <p:sndAc>
          <p:stSnd>
            <p:snd r:embed="rId2" name="underwater-breathing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E2A1-552B-4BA1-8A3C-C6098845AEA2}" type="datetimeFigureOut">
              <a:rPr lang="es-ES" smtClean="0"/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41A2-5469-4E97-828C-A1FBFE2664FB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2" name="underwater-breathing.wav"/>
          </p:stSnd>
        </p:sndAc>
      </p:transition>
    </mc:Choice>
    <mc:Fallback>
      <p:transition spd="slow">
        <p:fade/>
        <p:sndAc>
          <p:stSnd>
            <p:snd r:embed="rId2" name="underwater-breathing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E2A1-552B-4BA1-8A3C-C6098845AEA2}" type="datetimeFigureOut">
              <a:rPr lang="es-ES" smtClean="0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41A2-5469-4E97-828C-A1FBFE2664FB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2" name="underwater-breathing.wav"/>
          </p:stSnd>
        </p:sndAc>
      </p:transition>
    </mc:Choice>
    <mc:Fallback>
      <p:transition spd="slow">
        <p:fade/>
        <p:sndAc>
          <p:stSnd>
            <p:snd r:embed="rId2" name="underwater-breathing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E2A1-552B-4BA1-8A3C-C6098845AEA2}" type="datetimeFigureOut">
              <a:rPr lang="es-ES" smtClean="0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741A2-5469-4E97-828C-A1FBFE2664FB}" type="slidenum">
              <a:rPr lang="es-ES" smtClean="0"/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2" name="underwater-breathing.wav"/>
          </p:stSnd>
        </p:sndAc>
      </p:transition>
    </mc:Choice>
    <mc:Fallback>
      <p:transition spd="slow">
        <p:fade/>
        <p:sndAc>
          <p:stSnd>
            <p:snd r:embed="rId2" name="underwater-breathing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audio" Target="../media/audio1.wav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0E2A1-552B-4BA1-8A3C-C6098845AEA2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741A2-5469-4E97-828C-A1FBFE2664FB}" type="slidenum">
              <a:rPr lang="es-ES" smtClean="0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13" name="underwater-breathing.wav"/>
          </p:stSnd>
        </p:sndAc>
      </p:transition>
    </mc:Choice>
    <mc:Fallback>
      <p:transition spd="slow">
        <p:fade/>
        <p:sndAc>
          <p:stSnd>
            <p:snd r:embed="rId13" name="underwater-breathing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3B7CE-6834-4438-8558-BC128EA25347}" type="slidenum">
              <a:rPr lang="pt-BR" smtClean="0"/>
            </a:fld>
            <a:endParaRPr lang="pt-B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4B25B-42B1-4397-9FBC-FB76915F53FC}" type="datetimeFigureOut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41F7E-5783-40FE-92FD-09E3F339260E}" type="slidenum">
              <a:rPr lang="en-GB" smtClean="0">
                <a:ea typeface="MS PGothic" panose="020B0600070205080204" pitchFamily="34" charset="-128"/>
              </a:rPr>
            </a:fld>
            <a:endParaRPr lang="en-GB" smtClean="0"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1.GIF"/><Relationship Id="rId7" Type="http://schemas.openxmlformats.org/officeDocument/2006/relationships/image" Target="../media/image10.GIF"/><Relationship Id="rId6" Type="http://schemas.openxmlformats.org/officeDocument/2006/relationships/image" Target="../media/image9.png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1.wav"/><Relationship Id="rId14" Type="http://schemas.openxmlformats.org/officeDocument/2006/relationships/image" Target="../media/image17.GIF"/><Relationship Id="rId13" Type="http://schemas.openxmlformats.org/officeDocument/2006/relationships/image" Target="../media/image16.GIF"/><Relationship Id="rId12" Type="http://schemas.openxmlformats.org/officeDocument/2006/relationships/image" Target="../media/image15.GIF"/><Relationship Id="rId11" Type="http://schemas.openxmlformats.org/officeDocument/2006/relationships/image" Target="../media/image14.GIF"/><Relationship Id="rId10" Type="http://schemas.openxmlformats.org/officeDocument/2006/relationships/image" Target="../media/image13.GIF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34.jpe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37.jpe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38.jpe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39.jpe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0.GIF"/><Relationship Id="rId3" Type="http://schemas.openxmlformats.org/officeDocument/2006/relationships/image" Target="../media/image16.GIF"/><Relationship Id="rId2" Type="http://schemas.openxmlformats.org/officeDocument/2006/relationships/image" Target="../media/image12.GIF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GIF"/><Relationship Id="rId8" Type="http://schemas.openxmlformats.org/officeDocument/2006/relationships/image" Target="../media/image15.GIF"/><Relationship Id="rId7" Type="http://schemas.openxmlformats.org/officeDocument/2006/relationships/image" Target="../media/image20.GIF"/><Relationship Id="rId6" Type="http://schemas.openxmlformats.org/officeDocument/2006/relationships/image" Target="../media/image16.GIF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image" Target="../media/image12.GIF"/><Relationship Id="rId2" Type="http://schemas.openxmlformats.org/officeDocument/2006/relationships/image" Target="../media/image19.png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10" Type="http://schemas.openxmlformats.org/officeDocument/2006/relationships/image" Target="../media/image22.GIF"/><Relationship Id="rId1" Type="http://schemas.openxmlformats.org/officeDocument/2006/relationships/image" Target="../media/image18.GI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0.GIF"/><Relationship Id="rId3" Type="http://schemas.openxmlformats.org/officeDocument/2006/relationships/image" Target="../media/image16.GIF"/><Relationship Id="rId2" Type="http://schemas.openxmlformats.org/officeDocument/2006/relationships/image" Target="../media/image12.GIF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1.wav"/><Relationship Id="rId7" Type="http://schemas.openxmlformats.org/officeDocument/2006/relationships/image" Target="../media/image20.GIF"/><Relationship Id="rId6" Type="http://schemas.openxmlformats.org/officeDocument/2006/relationships/image" Target="../media/image16.GIF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20.GIF"/><Relationship Id="rId5" Type="http://schemas.openxmlformats.org/officeDocument/2006/relationships/image" Target="../media/image12.GIF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5" Type="http://schemas.openxmlformats.org/officeDocument/2006/relationships/slideLayout" Target="../slideLayouts/slideLayout13.xml"/><Relationship Id="rId14" Type="http://schemas.openxmlformats.org/officeDocument/2006/relationships/image" Target="../media/image19.png"/><Relationship Id="rId13" Type="http://schemas.openxmlformats.org/officeDocument/2006/relationships/image" Target="../media/image65.png"/><Relationship Id="rId12" Type="http://schemas.microsoft.com/office/2007/relationships/hdphoto" Target="../media/image64.wdp"/><Relationship Id="rId11" Type="http://schemas.openxmlformats.org/officeDocument/2006/relationships/image" Target="../media/image63.png"/><Relationship Id="rId10" Type="http://schemas.openxmlformats.org/officeDocument/2006/relationships/image" Target="../media/image62.png"/><Relationship Id="rId1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9.png"/><Relationship Id="rId3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20.GIF"/><Relationship Id="rId5" Type="http://schemas.openxmlformats.org/officeDocument/2006/relationships/image" Target="../media/image12.GIF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68.png"/><Relationship Id="rId15" Type="http://schemas.openxmlformats.org/officeDocument/2006/relationships/slideLayout" Target="../slideLayouts/slideLayout15.xml"/><Relationship Id="rId14" Type="http://schemas.openxmlformats.org/officeDocument/2006/relationships/image" Target="../media/image19.png"/><Relationship Id="rId13" Type="http://schemas.openxmlformats.org/officeDocument/2006/relationships/image" Target="../media/image75.png"/><Relationship Id="rId12" Type="http://schemas.microsoft.com/office/2007/relationships/hdphoto" Target="../media/image74.wdp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1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19.png"/><Relationship Id="rId3" Type="http://schemas.openxmlformats.org/officeDocument/2006/relationships/image" Target="../media/image76.png"/><Relationship Id="rId2" Type="http://schemas.openxmlformats.org/officeDocument/2006/relationships/image" Target="../media/image57.png"/><Relationship Id="rId1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20.GIF"/><Relationship Id="rId5" Type="http://schemas.openxmlformats.org/officeDocument/2006/relationships/image" Target="../media/image12.GIF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5" Type="http://schemas.openxmlformats.org/officeDocument/2006/relationships/slideLayout" Target="../slideLayouts/slideLayout17.xml"/><Relationship Id="rId14" Type="http://schemas.openxmlformats.org/officeDocument/2006/relationships/image" Target="../media/image19.png"/><Relationship Id="rId13" Type="http://schemas.openxmlformats.org/officeDocument/2006/relationships/image" Target="../media/image75.png"/><Relationship Id="rId12" Type="http://schemas.microsoft.com/office/2007/relationships/hdphoto" Target="../media/image74.wdp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1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9.png"/><Relationship Id="rId3" Type="http://schemas.openxmlformats.org/officeDocument/2006/relationships/image" Target="../media/image78.png"/><Relationship Id="rId2" Type="http://schemas.openxmlformats.org/officeDocument/2006/relationships/image" Target="../media/image57.png"/><Relationship Id="rId1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20.GIF"/><Relationship Id="rId5" Type="http://schemas.openxmlformats.org/officeDocument/2006/relationships/image" Target="../media/image12.GIF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5" Type="http://schemas.openxmlformats.org/officeDocument/2006/relationships/slideLayout" Target="../slideLayouts/slideLayout19.xml"/><Relationship Id="rId14" Type="http://schemas.openxmlformats.org/officeDocument/2006/relationships/image" Target="../media/image19.png"/><Relationship Id="rId13" Type="http://schemas.openxmlformats.org/officeDocument/2006/relationships/image" Target="../media/image75.png"/><Relationship Id="rId12" Type="http://schemas.microsoft.com/office/2007/relationships/hdphoto" Target="../media/image74.wdp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1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19.png"/><Relationship Id="rId3" Type="http://schemas.openxmlformats.org/officeDocument/2006/relationships/image" Target="../media/image80.png"/><Relationship Id="rId2" Type="http://schemas.openxmlformats.org/officeDocument/2006/relationships/image" Target="../media/image57.png"/><Relationship Id="rId1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20.GIF"/><Relationship Id="rId5" Type="http://schemas.openxmlformats.org/officeDocument/2006/relationships/image" Target="../media/image12.GIF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68.png"/><Relationship Id="rId15" Type="http://schemas.openxmlformats.org/officeDocument/2006/relationships/slideLayout" Target="../slideLayouts/slideLayout21.xml"/><Relationship Id="rId14" Type="http://schemas.openxmlformats.org/officeDocument/2006/relationships/image" Target="../media/image19.png"/><Relationship Id="rId13" Type="http://schemas.openxmlformats.org/officeDocument/2006/relationships/image" Target="../media/image75.png"/><Relationship Id="rId12" Type="http://schemas.microsoft.com/office/2007/relationships/hdphoto" Target="../media/image74.wdp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1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image" Target="../media/image19.png"/><Relationship Id="rId3" Type="http://schemas.openxmlformats.org/officeDocument/2006/relationships/image" Target="../media/image82.png"/><Relationship Id="rId2" Type="http://schemas.openxmlformats.org/officeDocument/2006/relationships/image" Target="../media/image57.png"/><Relationship Id="rId1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1.wav"/><Relationship Id="rId7" Type="http://schemas.openxmlformats.org/officeDocument/2006/relationships/image" Target="../media/image20.GIF"/><Relationship Id="rId6" Type="http://schemas.openxmlformats.org/officeDocument/2006/relationships/image" Target="../media/image16.GIF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20.GIF"/><Relationship Id="rId5" Type="http://schemas.openxmlformats.org/officeDocument/2006/relationships/image" Target="../media/image12.GIF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5" Type="http://schemas.openxmlformats.org/officeDocument/2006/relationships/slideLayout" Target="../slideLayouts/slideLayout23.xml"/><Relationship Id="rId14" Type="http://schemas.openxmlformats.org/officeDocument/2006/relationships/image" Target="../media/image19.png"/><Relationship Id="rId13" Type="http://schemas.openxmlformats.org/officeDocument/2006/relationships/image" Target="../media/image75.png"/><Relationship Id="rId12" Type="http://schemas.microsoft.com/office/2007/relationships/hdphoto" Target="../media/image74.wdp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1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9.png"/><Relationship Id="rId3" Type="http://schemas.openxmlformats.org/officeDocument/2006/relationships/image" Target="../media/image84.png"/><Relationship Id="rId2" Type="http://schemas.openxmlformats.org/officeDocument/2006/relationships/image" Target="../media/image57.png"/><Relationship Id="rId1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9" Type="http://schemas.microsoft.com/office/2007/relationships/hdphoto" Target="../media/image74.wdp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20.GIF"/><Relationship Id="rId2" Type="http://schemas.openxmlformats.org/officeDocument/2006/relationships/image" Target="../media/image12.GIF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1.wav"/><Relationship Id="rId10" Type="http://schemas.openxmlformats.org/officeDocument/2006/relationships/image" Target="../media/image75.png"/><Relationship Id="rId1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1.wav"/><Relationship Id="rId7" Type="http://schemas.openxmlformats.org/officeDocument/2006/relationships/image" Target="../media/image20.GIF"/><Relationship Id="rId6" Type="http://schemas.openxmlformats.org/officeDocument/2006/relationships/image" Target="../media/image16.GIF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1.wav"/><Relationship Id="rId7" Type="http://schemas.openxmlformats.org/officeDocument/2006/relationships/image" Target="../media/image20.GIF"/><Relationship Id="rId6" Type="http://schemas.openxmlformats.org/officeDocument/2006/relationships/image" Target="../media/image16.GIF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20.GIF"/><Relationship Id="rId7" Type="http://schemas.openxmlformats.org/officeDocument/2006/relationships/image" Target="../media/image16.GIF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12.GIF"/><Relationship Id="rId3" Type="http://schemas.openxmlformats.org/officeDocument/2006/relationships/image" Target="../media/image19.png"/><Relationship Id="rId2" Type="http://schemas.microsoft.com/office/2007/relationships/hdphoto" Target="../media/image28.wdp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1.wav"/><Relationship Id="rId7" Type="http://schemas.openxmlformats.org/officeDocument/2006/relationships/image" Target="../media/image20.GIF"/><Relationship Id="rId6" Type="http://schemas.openxmlformats.org/officeDocument/2006/relationships/image" Target="../media/image16.GIF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0.GIF"/><Relationship Id="rId3" Type="http://schemas.openxmlformats.org/officeDocument/2006/relationships/image" Target="../media/image16.GIF"/><Relationship Id="rId2" Type="http://schemas.openxmlformats.org/officeDocument/2006/relationships/image" Target="../media/image12.GIF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600" y="5661248"/>
            <a:ext cx="1433505" cy="717922"/>
          </a:xfrm>
          <a:prstGeom prst="rect">
            <a:avLst/>
          </a:prstGeom>
        </p:spPr>
      </p:pic>
      <p:pic>
        <p:nvPicPr>
          <p:cNvPr id="9" name="Picture 2" descr="shark anima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3285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xtec.cat/~gjimene2/llicencia/students/GifPezNadand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0" y="1656606"/>
            <a:ext cx="3476625" cy="95250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64638" y="5157401"/>
            <a:ext cx="629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rgbClr val="00FFFF"/>
                </a:solidFill>
                <a:effectLst>
                  <a:outerShdw dist="63500" dir="2700000" algn="tl" rotWithShape="0">
                    <a:prstClr val="black"/>
                  </a:outerShdw>
                </a:effectLst>
              </a:rPr>
              <a:t>Ocean</a:t>
            </a:r>
            <a:r>
              <a:rPr lang="es-ES_tradnl" sz="2800" b="1" dirty="0" smtClean="0">
                <a:solidFill>
                  <a:srgbClr val="00FFFF"/>
                </a:solidFill>
                <a:effectLst>
                  <a:outerShdw dist="63500" dir="2700000" algn="tl" rotWithShape="0">
                    <a:prstClr val="black"/>
                  </a:outerShdw>
                </a:effectLst>
              </a:rPr>
              <a:t> Park </a:t>
            </a:r>
            <a:r>
              <a:rPr lang="es-ES_tradnl" sz="2800" b="1" dirty="0" err="1" smtClean="0">
                <a:solidFill>
                  <a:srgbClr val="00FFFF"/>
                </a:solidFill>
                <a:effectLst>
                  <a:outerShdw dist="63500" dir="2700000" algn="tl" rotWithShape="0">
                    <a:prstClr val="black"/>
                  </a:outerShdw>
                </a:effectLst>
              </a:rPr>
              <a:t>School</a:t>
            </a:r>
            <a:r>
              <a:rPr lang="es-ES_tradnl" sz="2800" b="1" dirty="0" smtClean="0">
                <a:solidFill>
                  <a:srgbClr val="00FFFF"/>
                </a:solidFill>
                <a:effectLst>
                  <a:outerShdw dist="63500" dir="2700000" algn="tl" rotWithShape="0">
                    <a:prstClr val="black"/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00FFFF"/>
                </a:solidFill>
                <a:effectLst>
                  <a:outerShdw dist="63500" dir="2700000" algn="tl" rotWithShape="0">
                    <a:prstClr val="black"/>
                  </a:outerShdw>
                </a:effectLst>
              </a:rPr>
              <a:t>Trip</a:t>
            </a:r>
            <a:endParaRPr lang="es-ES" sz="2800" b="1" dirty="0">
              <a:solidFill>
                <a:srgbClr val="00FFFF"/>
              </a:solidFill>
              <a:effectLst>
                <a:outerShdw dist="635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7170" name="Picture 2" descr="http://famouswonders.com/wp-content/uploads/2013/09/Georgia-Aquari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65" b="100000" l="29072" r="44742">
                        <a14:backgroundMark x1="38351" y1="71783" x2="36392" y2="72868"/>
                      </a14:backgroundRemoval>
                    </a14:imgEffect>
                    <a14:imgEffect>
                      <a14:brightnessContrast brigh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60753" r="53949"/>
          <a:stretch>
            <a:fillRect/>
          </a:stretch>
        </p:blipFill>
        <p:spPr bwMode="auto">
          <a:xfrm flipH="1">
            <a:off x="179512" y="3212847"/>
            <a:ext cx="2465561" cy="36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72" y="464164"/>
            <a:ext cx="6540468" cy="1280054"/>
          </a:xfrm>
          <a:prstGeom prst="rect">
            <a:avLst/>
          </a:prstGeom>
        </p:spPr>
      </p:pic>
      <p:pic>
        <p:nvPicPr>
          <p:cNvPr id="1030" name="Picture 6" descr="Pulp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56" y="3756813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81" y="4544289"/>
            <a:ext cx="4286250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udgeediveandtravel.com/images/scuba_samantha_swimming_hc.gif?20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18" y="1602063"/>
            <a:ext cx="4457379" cy="3565904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2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strella de Ma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78" y="5941019"/>
            <a:ext cx="942975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edus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73" y="243251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lownfish ru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7" y="5941019"/>
            <a:ext cx="328612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476250" cy="200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angelfire.com/home/lake/images/pinkfish1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72" y="3212976"/>
            <a:ext cx="30861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15" name="underwater-breathing.wav"/>
          </p:stSnd>
        </p:sndAc>
      </p:transition>
    </mc:Choice>
    <mc:Fallback>
      <p:transition spd="slow">
        <p:fade/>
        <p:sndAc>
          <p:stSnd>
            <p:snd r:embed="rId15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10"/>
          <p:cNvSpPr>
            <a:spLocks noChangeArrowheads="1" noChangeShapeType="1" noTextEdit="1"/>
          </p:cNvSpPr>
          <p:nvPr/>
        </p:nvSpPr>
        <p:spPr bwMode="auto">
          <a:xfrm>
            <a:off x="323850" y="428625"/>
            <a:ext cx="849630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25400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Berlin Sans FB Demi" panose="020E0802020502020306"/>
              </a:rPr>
              <a:t>Sea animals</a:t>
            </a:r>
            <a:endParaRPr lang="en-US" sz="3600" b="1" kern="10" smtClean="0">
              <a:ln w="25400">
                <a:solidFill>
                  <a:srgbClr val="000000"/>
                </a:solidFill>
                <a:round/>
              </a:ln>
              <a:solidFill>
                <a:srgbClr val="0000FF"/>
              </a:solidFill>
              <a:latin typeface="Berlin Sans FB Demi" panose="020E0802020502020306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0" y="285750"/>
            <a:ext cx="285750" cy="6572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85750" y="6643688"/>
            <a:ext cx="8858250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8929688" y="285750"/>
            <a:ext cx="214312" cy="635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3059113" y="1844675"/>
            <a:ext cx="33305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sz="8800" smtClean="0">
                <a:solidFill>
                  <a:prstClr val="white"/>
                </a:solidFill>
                <a:latin typeface="Berlin Sans FB Demi" panose="020E0802020502020306" pitchFamily="34" charset="0"/>
              </a:rPr>
              <a:t>GAME</a:t>
            </a:r>
            <a:endParaRPr lang="pt-PT" sz="8800" smtClean="0">
              <a:solidFill>
                <a:prstClr val="white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1979613" y="5516563"/>
            <a:ext cx="403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sz="2800" smtClean="0">
                <a:solidFill>
                  <a:prstClr val="white"/>
                </a:solidFill>
                <a:latin typeface="Berlin Sans FB Demi" panose="020E0802020502020306" pitchFamily="34" charset="0"/>
              </a:rPr>
              <a:t>Choose the right option</a:t>
            </a:r>
            <a:r>
              <a:rPr lang="pt-PT" smtClean="0">
                <a:solidFill>
                  <a:prstClr val="black"/>
                </a:solidFill>
              </a:rPr>
              <a:t>.</a:t>
            </a:r>
            <a:endParaRPr lang="pt-PT" smtClean="0">
              <a:solidFill>
                <a:prstClr val="black"/>
              </a:solidFill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0" y="0"/>
            <a:ext cx="914400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0" y="260350"/>
            <a:ext cx="323850" cy="6597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8" name="Rectângulo 17"/>
          <p:cNvSpPr/>
          <p:nvPr/>
        </p:nvSpPr>
        <p:spPr>
          <a:xfrm>
            <a:off x="250825" y="6597650"/>
            <a:ext cx="8893175" cy="260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9" name="Rectângulo 18"/>
          <p:cNvSpPr/>
          <p:nvPr/>
        </p:nvSpPr>
        <p:spPr>
          <a:xfrm>
            <a:off x="8893175" y="260350"/>
            <a:ext cx="250825" cy="6337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pic>
        <p:nvPicPr>
          <p:cNvPr id="14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88" y="5383217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800" b="1" smtClean="0">
                <a:solidFill>
                  <a:schemeClr val="bg1"/>
                </a:solidFill>
                <a:latin typeface="Forte" pitchFamily="66" charset="0"/>
              </a:rPr>
              <a:t>What animal is this?</a:t>
            </a:r>
            <a:endParaRPr lang="pt-BR" sz="4800" b="1" smtClean="0">
              <a:solidFill>
                <a:schemeClr val="bg1"/>
              </a:solidFill>
              <a:latin typeface="Forte" pitchFamily="66" charset="0"/>
            </a:endParaRP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323850" y="5661025"/>
            <a:ext cx="278606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1 fish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276600" y="5661025"/>
            <a:ext cx="273685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 crab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6156325" y="56610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 octopus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54" name="WordArt 10"/>
          <p:cNvSpPr>
            <a:spLocks noChangeArrowheads="1" noChangeShapeType="1" noTextEdit="1"/>
          </p:cNvSpPr>
          <p:nvPr/>
        </p:nvSpPr>
        <p:spPr bwMode="auto">
          <a:xfrm>
            <a:off x="6443663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000000"/>
                  </a:solidFill>
                  <a:rou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en-US" sz="3600" b="1" kern="10" smtClean="0">
              <a:ln w="12700">
                <a:solidFill>
                  <a:srgbClr val="000000"/>
                </a:solidFill>
                <a:round/>
              </a:ln>
              <a:solidFill>
                <a:prstClr val="white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6155" name="Picture 11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3043238"/>
            <a:ext cx="76041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0" y="214313"/>
            <a:ext cx="214313" cy="66436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14313" y="6643688"/>
            <a:ext cx="8929687" cy="21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8929688" y="214313"/>
            <a:ext cx="214312" cy="6429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pic>
        <p:nvPicPr>
          <p:cNvPr id="16" name="Imagem 15" descr="CRAB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76475"/>
            <a:ext cx="2779713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  <p:bldP spid="61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800" b="1" smtClean="0">
                <a:solidFill>
                  <a:schemeClr val="bg1"/>
                </a:solidFill>
                <a:latin typeface="Forte" pitchFamily="66" charset="0"/>
              </a:rPr>
              <a:t>What animal is this?</a:t>
            </a:r>
            <a:endParaRPr lang="pt-BR" sz="4800" b="1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3214688" y="5572125"/>
            <a:ext cx="2652712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 fish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250825" y="5572125"/>
            <a:ext cx="28813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1 dolphin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>
            <a:off x="6000750" y="55721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 shark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2231" name="WordArt 7"/>
          <p:cNvSpPr>
            <a:spLocks noChangeArrowheads="1" noChangeShapeType="1" noTextEdit="1"/>
          </p:cNvSpPr>
          <p:nvPr/>
        </p:nvSpPr>
        <p:spPr bwMode="auto">
          <a:xfrm>
            <a:off x="6443663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000000"/>
                  </a:solidFill>
                  <a:rou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en-US" sz="3600" b="1" kern="10" smtClean="0">
              <a:ln w="12700">
                <a:solidFill>
                  <a:srgbClr val="000000"/>
                </a:solidFill>
                <a:round/>
              </a:ln>
              <a:solidFill>
                <a:prstClr val="white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52232" name="Picture 8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3043238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0" y="214313"/>
            <a:ext cx="214313" cy="66436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142875" y="6572250"/>
            <a:ext cx="9001125" cy="285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8929688" y="214313"/>
            <a:ext cx="214312" cy="66436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pic>
        <p:nvPicPr>
          <p:cNvPr id="15" name="Imagem 14" descr="DOLPHIN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557338"/>
            <a:ext cx="437038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  <p:bldP spid="522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800" b="1" smtClean="0">
                <a:solidFill>
                  <a:schemeClr val="bg1"/>
                </a:solidFill>
                <a:latin typeface="Forte" pitchFamily="66" charset="0"/>
              </a:rPr>
              <a:t>What animal is this?</a:t>
            </a:r>
            <a:endParaRPr lang="pt-BR" sz="4800" b="1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3132138" y="5589588"/>
            <a:ext cx="2592387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 crab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5929313" y="5572125"/>
            <a:ext cx="273685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 fish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>
            <a:off x="323850" y="5589588"/>
            <a:ext cx="2665413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1 dolphin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3254" name="WordArt 6"/>
          <p:cNvSpPr>
            <a:spLocks noChangeArrowheads="1" noChangeShapeType="1" noTextEdit="1"/>
          </p:cNvSpPr>
          <p:nvPr/>
        </p:nvSpPr>
        <p:spPr bwMode="auto">
          <a:xfrm>
            <a:off x="6443663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000000"/>
                  </a:solidFill>
                  <a:rou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en-US" sz="3600" b="1" kern="10" smtClean="0">
              <a:ln w="12700">
                <a:solidFill>
                  <a:srgbClr val="000000"/>
                </a:solidFill>
                <a:round/>
              </a:ln>
              <a:solidFill>
                <a:prstClr val="white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53255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3043238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0" y="285750"/>
            <a:ext cx="214313" cy="65722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14313" y="6643688"/>
            <a:ext cx="8929687" cy="21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8929688" y="285750"/>
            <a:ext cx="214312" cy="65722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pic>
        <p:nvPicPr>
          <p:cNvPr id="15" name="Imagem 14" descr="FISH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44675"/>
            <a:ext cx="34385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0" grpId="0"/>
      <p:bldP spid="53251" grpId="0" animBg="1"/>
      <p:bldP spid="53253" grpId="0" animBg="1"/>
      <p:bldP spid="532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800" b="1" smtClean="0">
                <a:solidFill>
                  <a:schemeClr val="bg1"/>
                </a:solidFill>
                <a:latin typeface="Forte" pitchFamily="66" charset="0"/>
              </a:rPr>
              <a:t>What animal is this?</a:t>
            </a:r>
            <a:endParaRPr lang="pt-BR" sz="4800" b="1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5299" name="AutoShape 3"/>
          <p:cNvSpPr>
            <a:spLocks noChangeArrowheads="1"/>
          </p:cNvSpPr>
          <p:nvPr/>
        </p:nvSpPr>
        <p:spPr bwMode="auto">
          <a:xfrm>
            <a:off x="6156325" y="5589588"/>
            <a:ext cx="274955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 octopus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3143250" y="5572125"/>
            <a:ext cx="285750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 jellyfish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285750" y="55721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1 fish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302" name="WordArt 6"/>
          <p:cNvSpPr>
            <a:spLocks noChangeArrowheads="1" noChangeShapeType="1" noTextEdit="1"/>
          </p:cNvSpPr>
          <p:nvPr/>
        </p:nvSpPr>
        <p:spPr bwMode="auto">
          <a:xfrm>
            <a:off x="6443663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000000"/>
                  </a:solidFill>
                  <a:rou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en-US" sz="3600" b="1" kern="10" smtClean="0">
              <a:ln w="12700">
                <a:solidFill>
                  <a:srgbClr val="000000"/>
                </a:solidFill>
                <a:round/>
              </a:ln>
              <a:solidFill>
                <a:prstClr val="white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5530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3" y="3043238"/>
            <a:ext cx="749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0" y="285750"/>
            <a:ext cx="214313" cy="65722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14313" y="6643688"/>
            <a:ext cx="8929687" cy="21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8929688" y="285750"/>
            <a:ext cx="214312" cy="65722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pic>
        <p:nvPicPr>
          <p:cNvPr id="15" name="Imagem 14" descr="JELLYFISH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268413"/>
            <a:ext cx="1712912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5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5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0"/>
                  </p:tgtEl>
                </p:cond>
              </p:nextCondLst>
            </p:seq>
          </p:childTnLst>
        </p:cTn>
      </p:par>
    </p:tnLst>
    <p:bldLst>
      <p:bldP spid="55298" grpId="0"/>
      <p:bldP spid="55299" grpId="0" animBg="1"/>
      <p:bldP spid="55301" grpId="0" animBg="1"/>
      <p:bldP spid="5530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800" b="1" smtClean="0">
                <a:solidFill>
                  <a:schemeClr val="bg1"/>
                </a:solidFill>
                <a:latin typeface="Forte" pitchFamily="66" charset="0"/>
              </a:rPr>
              <a:t>What animal is this?</a:t>
            </a:r>
            <a:endParaRPr lang="pt-BR" sz="4800" b="1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323" name="AutoShape 3"/>
          <p:cNvSpPr>
            <a:spLocks noChangeArrowheads="1"/>
          </p:cNvSpPr>
          <p:nvPr/>
        </p:nvSpPr>
        <p:spPr bwMode="auto">
          <a:xfrm>
            <a:off x="3276600" y="5661025"/>
            <a:ext cx="2592388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 crab</a:t>
            </a:r>
            <a:endParaRPr lang="en-GB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6072188" y="5643563"/>
            <a:ext cx="273685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 octopus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auto">
          <a:xfrm>
            <a:off x="428625" y="5643563"/>
            <a:ext cx="2665413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1 fish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326" name="WordArt 6"/>
          <p:cNvSpPr>
            <a:spLocks noChangeArrowheads="1" noChangeShapeType="1" noTextEdit="1"/>
          </p:cNvSpPr>
          <p:nvPr/>
        </p:nvSpPr>
        <p:spPr bwMode="auto">
          <a:xfrm>
            <a:off x="6443663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000000"/>
                  </a:solidFill>
                  <a:rou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en-US" sz="3600" b="1" kern="10" smtClean="0">
              <a:ln w="12700">
                <a:solidFill>
                  <a:srgbClr val="000000"/>
                </a:solidFill>
                <a:round/>
              </a:ln>
              <a:solidFill>
                <a:prstClr val="white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5632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3043238"/>
            <a:ext cx="8572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0" y="214313"/>
            <a:ext cx="285750" cy="66436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85750" y="6643688"/>
            <a:ext cx="8858250" cy="21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8929688" y="214313"/>
            <a:ext cx="214312" cy="66436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pic>
        <p:nvPicPr>
          <p:cNvPr id="15" name="Imagem 14" descr="OCTOPUS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9138"/>
            <a:ext cx="31400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6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4"/>
                  </p:tgtEl>
                </p:cond>
              </p:nextCondLst>
            </p:seq>
          </p:childTnLst>
        </p:cTn>
      </p:par>
    </p:tnLst>
    <p:bldLst>
      <p:bldP spid="56322" grpId="0"/>
      <p:bldP spid="56323" grpId="0" animBg="1"/>
      <p:bldP spid="56325" grpId="0" animBg="1"/>
      <p:bldP spid="563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800" b="1" smtClean="0">
                <a:solidFill>
                  <a:schemeClr val="bg1"/>
                </a:solidFill>
                <a:latin typeface="Forte" pitchFamily="66" charset="0"/>
              </a:rPr>
              <a:t>What animal is this?</a:t>
            </a:r>
            <a:endParaRPr lang="pt-BR" sz="4800" b="1" smtClean="0">
              <a:solidFill>
                <a:schemeClr val="bg1"/>
              </a:solidFill>
              <a:latin typeface="Forte" pitchFamily="66" charset="0"/>
            </a:endParaRP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395288" y="5661025"/>
            <a:ext cx="2786062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1 crab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276600" y="5661025"/>
            <a:ext cx="273685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 shark</a:t>
            </a:r>
            <a:endParaRPr lang="en-GB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6156325" y="56610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 jellyfish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54" name="WordArt 10"/>
          <p:cNvSpPr>
            <a:spLocks noChangeArrowheads="1" noChangeShapeType="1" noTextEdit="1"/>
          </p:cNvSpPr>
          <p:nvPr/>
        </p:nvSpPr>
        <p:spPr bwMode="auto">
          <a:xfrm>
            <a:off x="6443663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000000"/>
                  </a:solidFill>
                  <a:rou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en-US" sz="3600" b="1" kern="10" smtClean="0">
              <a:ln w="12700">
                <a:solidFill>
                  <a:srgbClr val="000000"/>
                </a:solidFill>
                <a:round/>
              </a:ln>
              <a:solidFill>
                <a:prstClr val="white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6155" name="Picture 11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3043238"/>
            <a:ext cx="76041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0" y="214313"/>
            <a:ext cx="214313" cy="66436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14313" y="6643688"/>
            <a:ext cx="8929687" cy="21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8929688" y="214313"/>
            <a:ext cx="214312" cy="64293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pic>
        <p:nvPicPr>
          <p:cNvPr id="15" name="Imagem 14" descr="SHARK5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00213"/>
            <a:ext cx="3432175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  <p:bldP spid="61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sz="4800" b="1" smtClean="0">
                <a:solidFill>
                  <a:schemeClr val="bg1"/>
                </a:solidFill>
                <a:latin typeface="Forte" pitchFamily="66" charset="0"/>
              </a:rPr>
              <a:t>What animal is this?</a:t>
            </a:r>
            <a:endParaRPr lang="pt-BR" sz="4800" b="1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323" name="AutoShape 3"/>
          <p:cNvSpPr>
            <a:spLocks noChangeArrowheads="1"/>
          </p:cNvSpPr>
          <p:nvPr/>
        </p:nvSpPr>
        <p:spPr bwMode="auto">
          <a:xfrm>
            <a:off x="3276600" y="5661025"/>
            <a:ext cx="2592388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2. octopus</a:t>
            </a:r>
            <a:endParaRPr lang="en-GB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6072188" y="5643563"/>
            <a:ext cx="273685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</a:rPr>
              <a:t>3 starfish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auto">
          <a:xfrm>
            <a:off x="428625" y="5643563"/>
            <a:ext cx="2665413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1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SeaBanana</a:t>
            </a:r>
            <a:endParaRPr lang="en-GB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6326" name="WordArt 6"/>
          <p:cNvSpPr>
            <a:spLocks noChangeArrowheads="1" noChangeShapeType="1" noTextEdit="1"/>
          </p:cNvSpPr>
          <p:nvPr/>
        </p:nvSpPr>
        <p:spPr bwMode="auto">
          <a:xfrm>
            <a:off x="6443663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12700">
                  <a:solidFill>
                    <a:srgbClr val="000000"/>
                  </a:solidFill>
                  <a:rou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en-US" sz="3600" b="1" kern="10" smtClean="0">
              <a:ln w="12700">
                <a:solidFill>
                  <a:srgbClr val="000000"/>
                </a:solidFill>
                <a:round/>
              </a:ln>
              <a:solidFill>
                <a:prstClr val="white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5632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3043238"/>
            <a:ext cx="8572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0" y="214313"/>
            <a:ext cx="285750" cy="66436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85750" y="6643688"/>
            <a:ext cx="8858250" cy="21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8929688" y="214313"/>
            <a:ext cx="214312" cy="66436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mtClean="0">
              <a:solidFill>
                <a:srgbClr val="FFFFFF"/>
              </a:solidFill>
            </a:endParaRPr>
          </a:p>
        </p:txBody>
      </p:sp>
      <p:pic>
        <p:nvPicPr>
          <p:cNvPr id="15" name="Imagem 14" descr="STARFISH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84313"/>
            <a:ext cx="23034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6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4"/>
                  </p:tgtEl>
                </p:cond>
              </p:nextCondLst>
            </p:seq>
          </p:childTnLst>
        </p:cTn>
      </p:par>
    </p:tnLst>
    <p:bldLst>
      <p:bldP spid="56322" grpId="0"/>
      <p:bldP spid="56323" grpId="0" animBg="1"/>
      <p:bldP spid="56325" grpId="0" animBg="1"/>
      <p:bldP spid="563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de nube"/>
          <p:cNvSpPr/>
          <p:nvPr/>
        </p:nvSpPr>
        <p:spPr>
          <a:xfrm>
            <a:off x="4061457" y="722139"/>
            <a:ext cx="4664149" cy="5155133"/>
          </a:xfrm>
          <a:prstGeom prst="cloudCallout">
            <a:avLst>
              <a:gd name="adj1" fmla="val -60854"/>
              <a:gd name="adj2" fmla="val -11527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</a:t>
            </a:r>
            <a: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</a:t>
            </a:r>
            <a: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</a:t>
            </a:r>
            <a: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6" y="518609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http://www.mudgeediveandtravel.com/images/scuba_samantha_swimming_hc.gif?2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714750" cy="2971801"/>
          </a:xfrm>
          <a:prstGeom prst="rect">
            <a:avLst/>
          </a:prstGeom>
          <a:noFill/>
          <a:effectLst>
            <a:outerShdw blurRad="152400" dir="3360000" sx="90000" sy="-19000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46" y="273769"/>
            <a:ext cx="476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solostudios.net/AboutHome/files/tetrafly0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14" y="5027442"/>
            <a:ext cx="28575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5" name="underwater-breathing.wav"/>
          </p:stSnd>
        </p:sndAc>
      </p:transition>
    </mc:Choice>
    <mc:Fallback>
      <p:transition spd="slow">
        <p:fade/>
        <p:sndAc>
          <p:stSnd>
            <p:snd r:embed="rId5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20688"/>
            <a:ext cx="4536504" cy="5719941"/>
          </a:xfrm>
          <a:prstGeom prst="rect">
            <a:avLst/>
          </a:prstGeom>
        </p:spPr>
      </p:pic>
      <p:pic>
        <p:nvPicPr>
          <p:cNvPr id="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643" y="620688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underwater-breathing.wav"/>
          </p:stSnd>
        </p:sndAc>
      </p:transition>
    </mc:Choice>
    <mc:Fallback>
      <p:transition spd="slow">
        <p:fade/>
        <p:sndAc>
          <p:stSnd>
            <p:snd r:embed="rId3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ish transparent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6" y="3212847"/>
            <a:ext cx="253365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nube"/>
          <p:cNvSpPr/>
          <p:nvPr/>
        </p:nvSpPr>
        <p:spPr>
          <a:xfrm>
            <a:off x="4061458" y="938163"/>
            <a:ext cx="3102830" cy="1770757"/>
          </a:xfrm>
          <a:prstGeom prst="cloudCallout">
            <a:avLst>
              <a:gd name="adj1" fmla="val -64119"/>
              <a:gd name="adj2" fmla="val 4195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6" y="518609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http://www.mudgeediveandtravel.com/images/scuba_samantha_swimming_hc.gif?2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714750" cy="2971801"/>
          </a:xfrm>
          <a:prstGeom prst="rect">
            <a:avLst/>
          </a:prstGeom>
          <a:noFill/>
          <a:effectLst>
            <a:outerShdw blurRad="152400" dir="3360000" sx="90000" sy="-19000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amouswonders.com/wp-content/uploads/2013/09/Georgia-Aquari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65" b="100000" l="29072" r="44742">
                        <a14:backgroundMark x1="38351" y1="71783" x2="36392" y2="72868"/>
                      </a14:backgroundRemoval>
                    </a14:imgEffect>
                    <a14:imgEffect>
                      <a14:brightnessContrast brigh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60753" r="53949"/>
          <a:stretch>
            <a:fillRect/>
          </a:stretch>
        </p:blipFill>
        <p:spPr bwMode="auto">
          <a:xfrm flipH="1">
            <a:off x="179512" y="3212847"/>
            <a:ext cx="2465561" cy="36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46" y="273769"/>
            <a:ext cx="476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solostudios.net/AboutHome/files/tetrafly0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385" y="5229200"/>
            <a:ext cx="28575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lownfish ru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822" y="5668181"/>
            <a:ext cx="328612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ish transparen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697" y="1014357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ish transparen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447" y="4477614"/>
            <a:ext cx="952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11" name="underwater-breathing.wav"/>
          </p:stSnd>
        </p:sndAc>
      </p:transition>
    </mc:Choice>
    <mc:Fallback>
      <p:transition spd="slow">
        <p:fade/>
        <p:sndAc>
          <p:stSnd>
            <p:snd r:embed="rId11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1.35782 0.01181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82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3604" r="7369" b="31531"/>
          <a:stretch>
            <a:fillRect/>
          </a:stretch>
        </p:blipFill>
        <p:spPr>
          <a:xfrm>
            <a:off x="827584" y="908720"/>
            <a:ext cx="7857039" cy="3645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827584" y="4869160"/>
            <a:ext cx="7857039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go fishing!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22" y="332656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underwater-breathing.wav"/>
          </p:stSnd>
        </p:sndAc>
      </p:transition>
    </mc:Choice>
    <mc:Fallback>
      <p:transition spd="slow">
        <p:fade/>
        <p:sndAc>
          <p:stSnd>
            <p:snd r:embed="rId3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7584" y="4869160"/>
            <a:ext cx="7857039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like fishing.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b="29000"/>
          <a:stretch>
            <a:fillRect/>
          </a:stretch>
        </p:blipFill>
        <p:spPr>
          <a:xfrm>
            <a:off x="3022118" y="692696"/>
            <a:ext cx="3467969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22" y="332656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underwater-breathing.wav"/>
          </p:stSnd>
        </p:sndAc>
      </p:transition>
    </mc:Choice>
    <mc:Fallback>
      <p:transition spd="slow">
        <p:fade/>
        <p:sndAc>
          <p:stSnd>
            <p:snd r:embed="rId3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7584" y="4437112"/>
            <a:ext cx="7857039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Sister was fishing. She got a crab.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r="8465" b="31892"/>
          <a:stretch>
            <a:fillRect/>
          </a:stretch>
        </p:blipFill>
        <p:spPr>
          <a:xfrm>
            <a:off x="1340548" y="764704"/>
            <a:ext cx="6831109" cy="3470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22" y="332656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underwater-breathing.wav"/>
          </p:stSnd>
        </p:sndAc>
      </p:transition>
    </mc:Choice>
    <mc:Fallback>
      <p:transition spd="slow">
        <p:fade/>
        <p:sndAc>
          <p:stSnd>
            <p:snd r:embed="rId3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7584" y="4437112"/>
            <a:ext cx="7857039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Brother was fishing. He got an octopus.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0" r="10022" b="29730"/>
          <a:stretch>
            <a:fillRect/>
          </a:stretch>
        </p:blipFill>
        <p:spPr>
          <a:xfrm>
            <a:off x="707572" y="667265"/>
            <a:ext cx="7680852" cy="3288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22" y="332656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underwater-breathing.wav"/>
          </p:stSnd>
        </p:sndAc>
      </p:transition>
    </mc:Choice>
    <mc:Fallback>
      <p:transition spd="slow">
        <p:fade/>
        <p:sndAc>
          <p:stSnd>
            <p:snd r:embed="rId3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7584" y="4437112"/>
            <a:ext cx="7857039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Mother was fishing. She got an bucket.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 r="8235" b="40541"/>
          <a:stretch>
            <a:fillRect/>
          </a:stretch>
        </p:blipFill>
        <p:spPr>
          <a:xfrm>
            <a:off x="1402332" y="960140"/>
            <a:ext cx="6707542" cy="3117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22" y="332656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underwater-breathing.wav"/>
          </p:stSnd>
        </p:sndAc>
      </p:transition>
    </mc:Choice>
    <mc:Fallback>
      <p:transition spd="slow">
        <p:fade/>
        <p:sndAc>
          <p:stSnd>
            <p:snd r:embed="rId3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7584" y="4437112"/>
            <a:ext cx="7857039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Father was fishing. He got a shoe.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2" b="35300"/>
          <a:stretch>
            <a:fillRect/>
          </a:stretch>
        </p:blipFill>
        <p:spPr>
          <a:xfrm>
            <a:off x="1219201" y="548680"/>
            <a:ext cx="678308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22" y="332656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underwater-breathing.wav"/>
          </p:stSnd>
        </p:sndAc>
      </p:transition>
    </mc:Choice>
    <mc:Fallback>
      <p:transition spd="slow">
        <p:fade/>
        <p:sndAc>
          <p:stSnd>
            <p:snd r:embed="rId3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7584" y="4437112"/>
            <a:ext cx="7857039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SPLASH!!!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8" t="11170" r="6807" b="31893"/>
          <a:stretch>
            <a:fillRect/>
          </a:stretch>
        </p:blipFill>
        <p:spPr>
          <a:xfrm>
            <a:off x="1043607" y="823079"/>
            <a:ext cx="7424991" cy="3342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22" y="332656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underwater-breathing.wav"/>
          </p:stSnd>
        </p:sndAc>
      </p:transition>
    </mc:Choice>
    <mc:Fallback>
      <p:transition spd="slow">
        <p:fade/>
        <p:sndAc>
          <p:stSnd>
            <p:snd r:embed="rId3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7584" y="4437112"/>
            <a:ext cx="7857039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Dog got a fish.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3"/>
          <a:stretch>
            <a:fillRect/>
          </a:stretch>
        </p:blipFill>
        <p:spPr>
          <a:xfrm>
            <a:off x="3063915" y="764704"/>
            <a:ext cx="3384376" cy="3355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22" y="332656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underwater-breathing.wav"/>
          </p:stSnd>
        </p:sndAc>
      </p:transition>
    </mc:Choice>
    <mc:Fallback>
      <p:transition spd="slow">
        <p:fade/>
        <p:sndAc>
          <p:stSnd>
            <p:snd r:embed="rId3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de nube"/>
          <p:cNvSpPr/>
          <p:nvPr/>
        </p:nvSpPr>
        <p:spPr>
          <a:xfrm>
            <a:off x="4061457" y="722139"/>
            <a:ext cx="4664149" cy="5155133"/>
          </a:xfrm>
          <a:prstGeom prst="cloudCallout">
            <a:avLst>
              <a:gd name="adj1" fmla="val -60854"/>
              <a:gd name="adj2" fmla="val -11527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</a:t>
            </a:r>
            <a: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</a:t>
            </a:r>
            <a: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_tradnl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</a:t>
            </a:r>
            <a: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6" y="518609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http://www.mudgeediveandtravel.com/images/scuba_samantha_swimming_hc.gif?2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714750" cy="2971801"/>
          </a:xfrm>
          <a:prstGeom prst="rect">
            <a:avLst/>
          </a:prstGeom>
          <a:noFill/>
          <a:effectLst>
            <a:outerShdw blurRad="152400" dir="3360000" sx="90000" sy="-19000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46" y="273769"/>
            <a:ext cx="476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solostudios.net/AboutHome/files/tetrafly0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14" y="5027442"/>
            <a:ext cx="28575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5" name="underwater-breathing.wav"/>
          </p:stSnd>
        </p:sndAc>
      </p:transition>
    </mc:Choice>
    <mc:Fallback>
      <p:transition spd="slow">
        <p:fade/>
        <p:sndAc>
          <p:stSnd>
            <p:snd r:embed="rId5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7932">
            <a:off x="268288" y="2374900"/>
            <a:ext cx="5180012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949950"/>
            <a:ext cx="1873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9274">
            <a:off x="6797675" y="333375"/>
            <a:ext cx="1808163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5726113"/>
            <a:ext cx="46831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65113"/>
            <a:ext cx="8278812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31" y="1772192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de nube"/>
          <p:cNvSpPr/>
          <p:nvPr/>
        </p:nvSpPr>
        <p:spPr>
          <a:xfrm>
            <a:off x="4061458" y="722139"/>
            <a:ext cx="3030822" cy="2058789"/>
          </a:xfrm>
          <a:prstGeom prst="cloudCallout">
            <a:avLst>
              <a:gd name="adj1" fmla="val -64927"/>
              <a:gd name="adj2" fmla="val 4392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_tradn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JELLYFISH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1213" y="2924944"/>
            <a:ext cx="2952328" cy="206855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2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6" y="518609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http://www.mudgeediveandtravel.com/images/scuba_samantha_swimming_hc.gif?2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714750" cy="2971801"/>
          </a:xfrm>
          <a:prstGeom prst="rect">
            <a:avLst/>
          </a:prstGeom>
          <a:noFill/>
          <a:effectLst>
            <a:outerShdw blurRad="152400" dir="3360000" sx="90000" sy="-19000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amouswonders.com/wp-content/uploads/2013/09/Georgia-Aquari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65" b="100000" l="29072" r="44742">
                        <a14:backgroundMark x1="38351" y1="71783" x2="36392" y2="72868"/>
                      </a14:backgroundRemoval>
                    </a14:imgEffect>
                    <a14:imgEffect>
                      <a14:brightnessContrast brigh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60753" r="53949"/>
          <a:stretch>
            <a:fillRect/>
          </a:stretch>
        </p:blipFill>
        <p:spPr bwMode="auto">
          <a:xfrm flipH="1">
            <a:off x="179512" y="3212847"/>
            <a:ext cx="2465561" cy="36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46" y="273769"/>
            <a:ext cx="476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solostudios.net/AboutHome/files/tetrafly0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385" y="5229200"/>
            <a:ext cx="28575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8" name="underwater-breathing.wav"/>
          </p:stSnd>
        </p:sndAc>
      </p:transition>
    </mc:Choice>
    <mc:Fallback>
      <p:transition spd="slow">
        <p:fade/>
        <p:sndAc>
          <p:stSnd>
            <p:snd r:embed="rId8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7325" y="-2835275"/>
            <a:ext cx="16130588" cy="114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900608" y="1412776"/>
            <a:ext cx="10945217" cy="6628818"/>
            <a:chOff x="-900608" y="1412776"/>
            <a:chExt cx="10945217" cy="6628818"/>
          </a:xfrm>
        </p:grpSpPr>
        <p:pic>
          <p:nvPicPr>
            <p:cNvPr id="24579" name="Picture 10" descr="Portrait with Footer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0468" y="4729906"/>
              <a:ext cx="911576" cy="291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0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7" y="5261205"/>
              <a:ext cx="4753111" cy="49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4 Llamada de nube"/>
            <p:cNvSpPr/>
            <p:nvPr/>
          </p:nvSpPr>
          <p:spPr>
            <a:xfrm>
              <a:off x="5470633" y="1412776"/>
              <a:ext cx="4573976" cy="5268360"/>
            </a:xfrm>
            <a:prstGeom prst="cloudCallout">
              <a:avLst>
                <a:gd name="adj1" fmla="val -121980"/>
                <a:gd name="adj2" fmla="val 46494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4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_tradnl" sz="44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You’re</a:t>
              </a:r>
              <a:r>
                <a:rPr lang="es-ES_tradnl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 …</a:t>
              </a:r>
              <a:br>
                <a:rPr lang="es-ES_tradnl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s-ES_tradnl" sz="3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Fish</a:t>
              </a:r>
              <a:br>
                <a:rPr lang="es-ES_tradnl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</a:t>
              </a:r>
              <a:r>
                <a:rPr lang="es-ES_tradnl" sz="3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Jellyfish</a:t>
              </a:r>
              <a:br>
                <a:rPr lang="es-ES_tradnl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</a:t>
              </a:r>
              <a:r>
                <a:rPr lang="es-ES_tradnl" sz="3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Starfish</a:t>
              </a:r>
              <a:br>
                <a:rPr lang="es-ES_tradnl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 </a:t>
              </a:r>
              <a:r>
                <a:rPr lang="es-ES_tradnl" sz="3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Shark</a:t>
              </a:r>
              <a:br>
                <a:rPr lang="es-ES_tradnl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</a:t>
              </a:r>
              <a:r>
                <a:rPr lang="es-ES_tradnl" sz="3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Dolphin</a:t>
              </a:r>
              <a:br>
                <a:rPr lang="es-ES_tradnl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 </a:t>
              </a:r>
              <a:r>
                <a:rPr lang="es-ES_tradnl" sz="3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Octopus</a:t>
              </a:r>
              <a:endParaRPr lang="es-ES_tradn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s-ES_tradnl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 </a:t>
              </a:r>
              <a:r>
                <a:rPr lang="es-ES_tradnl" sz="3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Crab</a:t>
              </a:r>
              <a:endPara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" name="Picture 4" descr="http://www.mudgeediveandtravel.com/images/scuba_samantha_swimming_hc.gif?206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00608" y="5391175"/>
              <a:ext cx="3359191" cy="2650419"/>
            </a:xfrm>
            <a:prstGeom prst="rect">
              <a:avLst/>
            </a:prstGeom>
            <a:noFill/>
            <a:effectLst>
              <a:outerShdw blurRad="152400" dir="3360000" sx="90000" sy="-19000" rotWithShape="0">
                <a:prstClr val="black">
                  <a:alpha val="17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solostudios.net/AboutHome/files/tetrafly04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610" y="2475899"/>
              <a:ext cx="2195121" cy="837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20596" y="3097019"/>
              <a:ext cx="625150" cy="431992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03393" y="3653640"/>
              <a:ext cx="642353" cy="5706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87212" y="4228469"/>
              <a:ext cx="937358" cy="39660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415512" y="4369601"/>
              <a:ext cx="772910" cy="83945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www.solotarot.com/wp-content/uploads/2010/07/pulpo-thumb.bmp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9" b="95423" l="915" r="100000">
                          <a14:backgroundMark x1="9611" y1="8467" x2="5721" y2="40732"/>
                          <a14:backgroundMark x1="23341" y1="17162" x2="16934" y2="2059"/>
                          <a14:backgroundMark x1="27231" y1="4348" x2="48741" y2="2517"/>
                          <a14:backgroundMark x1="59725" y1="10526" x2="70938" y2="18535"/>
                          <a14:backgroundMark x1="74828" y1="7780" x2="92677" y2="16705"/>
                          <a14:backgroundMark x1="19680" y1="38444" x2="10297" y2="47140"/>
                          <a14:backgroundMark x1="27002" y1="46453" x2="21739" y2="52632"/>
                          <a14:backgroundMark x1="43249" y1="42334" x2="43707" y2="59954"/>
                          <a14:backgroundMark x1="71854" y1="21739" x2="92220" y2="31350"/>
                          <a14:backgroundMark x1="72311" y1="57437" x2="76201" y2="67048"/>
                          <a14:backgroundMark x1="72540" y1="37757" x2="74371" y2="43021"/>
                          <a14:backgroundMark x1="83295" y1="52632" x2="85355" y2="53318"/>
                          <a14:backgroundMark x1="82151" y1="46911" x2="82151" y2="4691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5279" y="5261205"/>
              <a:ext cx="736688" cy="605807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60711" y="5833829"/>
              <a:ext cx="642682" cy="52476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76" y="1376909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94 0.02686 C -0.31094 0.07477 -0.2441 0.11366 -0.16267 0.11366 C -0.06666 0.11366 -0.03177 0.07037 -0.01719 0.04422 L -0.00226 0.00926 C 0.01302 -0.01689 0.04965 -0.05995 0.15834 -0.05995 C 0.22795 -0.05995 0.30712 -0.02129 0.30712 0.02686 C 0.30712 0.07477 0.22795 0.11366 0.15834 0.11366 C 0.04965 0.11366 0.01302 0.07037 -0.00226 0.04422 L -0.01719 0.00926 C -0.03177 -0.01689 -0.06666 -0.05995 -0.16267 -0.05995 C -0.2441 -0.05995 -0.31094 -0.02129 -0.31094 0.02686 Z " pathEditMode="relative" rAng="0" ptsTypes="AAAAAAAAAAA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3" y="6165850"/>
            <a:ext cx="7416800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900113" y="6165850"/>
            <a:ext cx="7488237" cy="32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 </a:t>
            </a:r>
            <a:r>
              <a:rPr lang="en-GB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wwarby</a:t>
            </a: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(@flickr.com) - granted under creative commons licence - attribution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10" descr="Portrait with Foo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260350"/>
            <a:ext cx="352901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37" y="532326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0" y="-3267075"/>
            <a:ext cx="18037175" cy="127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0" descr="Portrait with F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3375"/>
            <a:ext cx="5256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72382" y="252284"/>
            <a:ext cx="8891135" cy="6201052"/>
            <a:chOff x="-172382" y="252284"/>
            <a:chExt cx="8891135" cy="6201052"/>
          </a:xfrm>
        </p:grpSpPr>
        <p:sp>
          <p:nvSpPr>
            <p:cNvPr id="6" name="4 Llamada de nube"/>
            <p:cNvSpPr/>
            <p:nvPr/>
          </p:nvSpPr>
          <p:spPr>
            <a:xfrm>
              <a:off x="3397771" y="303930"/>
              <a:ext cx="5320982" cy="6149406"/>
            </a:xfrm>
            <a:prstGeom prst="cloudCallout">
              <a:avLst>
                <a:gd name="adj1" fmla="val -60854"/>
                <a:gd name="adj2" fmla="val -11527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4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/ </a:t>
              </a:r>
              <a:r>
                <a:rPr lang="es-ES_tradnl" sz="4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</a:t>
              </a:r>
              <a: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…</a:t>
              </a:r>
              <a:b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Jellyfish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Shark</a:t>
              </a:r>
              <a:br>
                <a:rPr lang="es-ES_tradn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Dolphin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Octopus</a:t>
              </a:r>
              <a:endPara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Crab</a:t>
              </a:r>
              <a:endPara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" name="Picture 4" descr="http://www.mudgeediveandtravel.com/images/scuba_samantha_swimming_hc.gif?206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2382" y="252284"/>
              <a:ext cx="3714750" cy="2971801"/>
            </a:xfrm>
            <a:prstGeom prst="rect">
              <a:avLst/>
            </a:prstGeom>
            <a:noFill/>
            <a:effectLst>
              <a:outerShdw blurRad="152400" dir="3360000" sx="90000" sy="-19000" rotWithShape="0">
                <a:prstClr val="black">
                  <a:alpha val="17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solostudios.net/AboutHome/files/tetrafly04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736" y="1738184"/>
              <a:ext cx="2427468" cy="938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38810" y="2434619"/>
              <a:ext cx="691320" cy="484374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19786" y="3058734"/>
              <a:ext cx="710344" cy="6397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38384" y="3703265"/>
              <a:ext cx="1036574" cy="44469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54357" y="3861511"/>
              <a:ext cx="854720" cy="94124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www.solotarot.com/wp-content/uploads/2010/07/pulpo-thumb.bmp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9" b="95423" l="915" r="100000">
                          <a14:backgroundMark x1="9611" y1="8467" x2="5721" y2="40732"/>
                          <a14:backgroundMark x1="23341" y1="17162" x2="16934" y2="2059"/>
                          <a14:backgroundMark x1="27231" y1="4348" x2="48741" y2="2517"/>
                          <a14:backgroundMark x1="59725" y1="10526" x2="70938" y2="18535"/>
                          <a14:backgroundMark x1="74828" y1="7780" x2="92677" y2="16705"/>
                          <a14:backgroundMark x1="19680" y1="38444" x2="10297" y2="47140"/>
                          <a14:backgroundMark x1="27002" y1="46453" x2="21739" y2="52632"/>
                          <a14:backgroundMark x1="43249" y1="42334" x2="43707" y2="59954"/>
                          <a14:backgroundMark x1="71854" y1="21739" x2="92220" y2="31350"/>
                          <a14:backgroundMark x1="72311" y1="57437" x2="76201" y2="67048"/>
                          <a14:backgroundMark x1="72540" y1="37757" x2="74371" y2="43021"/>
                          <a14:backgroundMark x1="83295" y1="52632" x2="85355" y2="53318"/>
                          <a14:backgroundMark x1="82151" y1="46911" x2="82151" y2="4691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053" y="4861228"/>
              <a:ext cx="814664" cy="679265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09078" y="5503287"/>
              <a:ext cx="710708" cy="58839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70" y="1014578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21505 C -2.77778E-7 -0.28657 0.05816 -0.34491 0.12969 -0.34491 L 0.42934 -0.34491 C 0.50087 -0.34491 0.5592 -0.28657 0.5592 -0.21505 L 0.5592 0.07986 C 0.5592 0.15139 0.50087 0.21204 0.42934 0.21204 L 0.12969 0.21204 C 0.05816 0.21204 -2.77778E-7 0.15139 -2.77778E-7 0.07986 L -2.77778E-7 -0.21505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3" y="6165850"/>
            <a:ext cx="7416800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900113" y="6165850"/>
            <a:ext cx="7488237" cy="32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 </a:t>
            </a:r>
            <a:r>
              <a:rPr lang="en-GB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linkapelke</a:t>
            </a: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(@flickr.com) - granted under creative commons licence - attribution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Picture 10" descr="Portrait with Foo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4586288"/>
            <a:ext cx="532288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86172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588" y="-2332038"/>
            <a:ext cx="16130588" cy="114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0" descr="Portrait with F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3375"/>
            <a:ext cx="5256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72382" y="252284"/>
            <a:ext cx="8891135" cy="6201052"/>
            <a:chOff x="-172382" y="252284"/>
            <a:chExt cx="8891135" cy="6201052"/>
          </a:xfrm>
        </p:grpSpPr>
        <p:sp>
          <p:nvSpPr>
            <p:cNvPr id="7" name="4 Llamada de nube"/>
            <p:cNvSpPr/>
            <p:nvPr/>
          </p:nvSpPr>
          <p:spPr>
            <a:xfrm>
              <a:off x="3397771" y="303930"/>
              <a:ext cx="5320982" cy="6149406"/>
            </a:xfrm>
            <a:prstGeom prst="cloudCallout">
              <a:avLst>
                <a:gd name="adj1" fmla="val -60854"/>
                <a:gd name="adj2" fmla="val -11527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4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_tradnl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/ </a:t>
              </a:r>
              <a:r>
                <a:rPr lang="es-ES_tradnl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</a:t>
              </a:r>
              <a:r>
                <a:rPr lang="es-ES_tradnl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…</a:t>
              </a:r>
              <a:b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Jellyfish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Shark</a:t>
              </a:r>
              <a:br>
                <a:rPr lang="es-ES_tradn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Dolphin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Octopus</a:t>
              </a:r>
              <a:endPara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Crab</a:t>
              </a:r>
              <a:endPara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" name="Picture 4" descr="http://www.mudgeediveandtravel.com/images/scuba_samantha_swimming_hc.gif?206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2382" y="252284"/>
              <a:ext cx="3714750" cy="2971801"/>
            </a:xfrm>
            <a:prstGeom prst="rect">
              <a:avLst/>
            </a:prstGeom>
            <a:noFill/>
            <a:effectLst>
              <a:outerShdw blurRad="152400" dir="3360000" sx="90000" sy="-19000" rotWithShape="0">
                <a:prstClr val="black">
                  <a:alpha val="17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solostudios.net/AboutHome/files/tetrafly04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736" y="1738184"/>
              <a:ext cx="2427468" cy="938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38810" y="2434619"/>
              <a:ext cx="691320" cy="484374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19786" y="3058734"/>
              <a:ext cx="710344" cy="6397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38384" y="3703265"/>
              <a:ext cx="1036574" cy="44469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54357" y="3861511"/>
              <a:ext cx="854720" cy="94124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www.solotarot.com/wp-content/uploads/2010/07/pulpo-thumb.bmp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9" b="95423" l="915" r="100000">
                          <a14:backgroundMark x1="9611" y1="8467" x2="5721" y2="40732"/>
                          <a14:backgroundMark x1="23341" y1="17162" x2="16934" y2="2059"/>
                          <a14:backgroundMark x1="27231" y1="4348" x2="48741" y2="2517"/>
                          <a14:backgroundMark x1="59725" y1="10526" x2="70938" y2="18535"/>
                          <a14:backgroundMark x1="74828" y1="7780" x2="92677" y2="16705"/>
                          <a14:backgroundMark x1="19680" y1="38444" x2="10297" y2="47140"/>
                          <a14:backgroundMark x1="27002" y1="46453" x2="21739" y2="52632"/>
                          <a14:backgroundMark x1="43249" y1="42334" x2="43707" y2="59954"/>
                          <a14:backgroundMark x1="71854" y1="21739" x2="92220" y2="31350"/>
                          <a14:backgroundMark x1="72311" y1="57437" x2="76201" y2="67048"/>
                          <a14:backgroundMark x1="72540" y1="37757" x2="74371" y2="43021"/>
                          <a14:backgroundMark x1="83295" y1="52632" x2="85355" y2="53318"/>
                          <a14:backgroundMark x1="82151" y1="46911" x2="82151" y2="4691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053" y="4861228"/>
              <a:ext cx="814664" cy="679265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09078" y="5503287"/>
              <a:ext cx="710708" cy="58839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05" y="1039291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65 -0.16967 C 0.32396 -0.16967 0.42535 -0.06875 0.42535 0.05579 C 0.42535 0.18033 0.32396 0.28172 0.19965 0.28172 C 0.075 0.28172 -0.02587 0.18033 -0.02587 0.05579 C -0.02587 -0.06875 0.075 -0.16967 0.19965 -0.1696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3" y="6165850"/>
            <a:ext cx="7416800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900113" y="6165850"/>
            <a:ext cx="7488237" cy="32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 </a:t>
            </a:r>
            <a:r>
              <a:rPr lang="en-GB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brian.gratwicke</a:t>
            </a: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(@flickr.com) - granted under creative commons licence - attribution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8" name="Picture 10" descr="Portrait with Foo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00013"/>
            <a:ext cx="3914775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92" y="17542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-1852613"/>
            <a:ext cx="16129001" cy="114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10" descr="Portrait with F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6237288"/>
            <a:ext cx="525621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72382" y="252284"/>
            <a:ext cx="8891135" cy="6201052"/>
            <a:chOff x="-172382" y="252284"/>
            <a:chExt cx="8891135" cy="6201052"/>
          </a:xfrm>
        </p:grpSpPr>
        <p:sp>
          <p:nvSpPr>
            <p:cNvPr id="6" name="4 Llamada de nube"/>
            <p:cNvSpPr/>
            <p:nvPr/>
          </p:nvSpPr>
          <p:spPr>
            <a:xfrm>
              <a:off x="3397771" y="303930"/>
              <a:ext cx="5320982" cy="6149406"/>
            </a:xfrm>
            <a:prstGeom prst="cloudCallout">
              <a:avLst>
                <a:gd name="adj1" fmla="val -60854"/>
                <a:gd name="adj2" fmla="val -11527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4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_tradnl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/ </a:t>
              </a:r>
              <a:r>
                <a:rPr lang="es-ES_tradnl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</a:t>
              </a:r>
              <a:r>
                <a:rPr lang="es-ES_tradnl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…</a:t>
              </a:r>
              <a:b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Jellyfish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Shark</a:t>
              </a:r>
              <a:br>
                <a:rPr lang="es-ES_tradn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Dolphin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Octopus</a:t>
              </a:r>
              <a:endPara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Crab</a:t>
              </a:r>
              <a:endPara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" name="Picture 4" descr="http://www.mudgeediveandtravel.com/images/scuba_samantha_swimming_hc.gif?206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2382" y="252284"/>
              <a:ext cx="3714750" cy="2971801"/>
            </a:xfrm>
            <a:prstGeom prst="rect">
              <a:avLst/>
            </a:prstGeom>
            <a:noFill/>
            <a:effectLst>
              <a:outerShdw blurRad="152400" dir="3360000" sx="90000" sy="-19000" rotWithShape="0">
                <a:prstClr val="black">
                  <a:alpha val="17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solostudios.net/AboutHome/files/tetrafly04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736" y="1738184"/>
              <a:ext cx="2427468" cy="938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38810" y="2434619"/>
              <a:ext cx="691320" cy="484374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19786" y="3058734"/>
              <a:ext cx="710344" cy="6397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38384" y="3703265"/>
              <a:ext cx="1036574" cy="44469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54357" y="3861511"/>
              <a:ext cx="854720" cy="94124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www.solotarot.com/wp-content/uploads/2010/07/pulpo-thumb.bmp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9" b="95423" l="915" r="100000">
                          <a14:backgroundMark x1="9611" y1="8467" x2="5721" y2="40732"/>
                          <a14:backgroundMark x1="23341" y1="17162" x2="16934" y2="2059"/>
                          <a14:backgroundMark x1="27231" y1="4348" x2="48741" y2="2517"/>
                          <a14:backgroundMark x1="59725" y1="10526" x2="70938" y2="18535"/>
                          <a14:backgroundMark x1="74828" y1="7780" x2="92677" y2="16705"/>
                          <a14:backgroundMark x1="19680" y1="38444" x2="10297" y2="47140"/>
                          <a14:backgroundMark x1="27002" y1="46453" x2="21739" y2="52632"/>
                          <a14:backgroundMark x1="43249" y1="42334" x2="43707" y2="59954"/>
                          <a14:backgroundMark x1="71854" y1="21739" x2="92220" y2="31350"/>
                          <a14:backgroundMark x1="72311" y1="57437" x2="76201" y2="67048"/>
                          <a14:backgroundMark x1="72540" y1="37757" x2="74371" y2="43021"/>
                          <a14:backgroundMark x1="83295" y1="52632" x2="85355" y2="53318"/>
                          <a14:backgroundMark x1="82151" y1="46911" x2="82151" y2="4691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053" y="4861228"/>
              <a:ext cx="814664" cy="679265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09078" y="5503287"/>
              <a:ext cx="710708" cy="58839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70" y="947618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01 -0.025 L -0.07101 -0.39005 L 0.19688 -0.00532 L -0.07101 -0.025 Z " pathEditMode="relative" rAng="0" ptsTypes="AAAA">
                                      <p:cBhvr>
                                        <p:cTn id="6" dur="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3" y="6165850"/>
            <a:ext cx="7416800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900113" y="6165850"/>
            <a:ext cx="7488237" cy="32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 steve.garner32 (@flickr.com) - granted under creative commons licence - attribution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0" name="Picture 10" descr="Portrait with Foo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052513"/>
            <a:ext cx="2998787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49" y="1998667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4513" y="-3267075"/>
            <a:ext cx="18037176" cy="127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10" descr="Portrait with F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3375"/>
            <a:ext cx="5256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7950" y="8593"/>
            <a:ext cx="8891135" cy="6201052"/>
            <a:chOff x="-172382" y="252284"/>
            <a:chExt cx="8891135" cy="6201052"/>
          </a:xfrm>
        </p:grpSpPr>
        <p:sp>
          <p:nvSpPr>
            <p:cNvPr id="7" name="4 Llamada de nube"/>
            <p:cNvSpPr/>
            <p:nvPr/>
          </p:nvSpPr>
          <p:spPr>
            <a:xfrm>
              <a:off x="3397771" y="303930"/>
              <a:ext cx="5320982" cy="6149406"/>
            </a:xfrm>
            <a:prstGeom prst="cloudCallout">
              <a:avLst>
                <a:gd name="adj1" fmla="val -60854"/>
                <a:gd name="adj2" fmla="val -11527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4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_tradnl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/ </a:t>
              </a:r>
              <a:r>
                <a:rPr lang="es-ES_tradnl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</a:t>
              </a:r>
              <a:r>
                <a:rPr lang="es-ES_tradnl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…</a:t>
              </a:r>
              <a:b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Jellyfish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Shark</a:t>
              </a:r>
              <a:br>
                <a:rPr lang="es-ES_tradn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Dolphin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Octopus</a:t>
              </a:r>
              <a:endPara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Crab</a:t>
              </a:r>
              <a:endPara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" name="Picture 4" descr="http://www.mudgeediveandtravel.com/images/scuba_samantha_swimming_hc.gif?206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2382" y="252284"/>
              <a:ext cx="3714750" cy="2971801"/>
            </a:xfrm>
            <a:prstGeom prst="rect">
              <a:avLst/>
            </a:prstGeom>
            <a:noFill/>
            <a:effectLst>
              <a:outerShdw blurRad="152400" dir="3360000" sx="90000" sy="-19000" rotWithShape="0">
                <a:prstClr val="black">
                  <a:alpha val="17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solostudios.net/AboutHome/files/tetrafly04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736" y="1738184"/>
              <a:ext cx="2427468" cy="938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38810" y="2434619"/>
              <a:ext cx="691320" cy="484374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19786" y="3058734"/>
              <a:ext cx="710344" cy="6397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38384" y="3703265"/>
              <a:ext cx="1036574" cy="44469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54357" y="3861511"/>
              <a:ext cx="854720" cy="94124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www.solotarot.com/wp-content/uploads/2010/07/pulpo-thumb.bmp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9" b="95423" l="915" r="100000">
                          <a14:backgroundMark x1="9611" y1="8467" x2="5721" y2="40732"/>
                          <a14:backgroundMark x1="23341" y1="17162" x2="16934" y2="2059"/>
                          <a14:backgroundMark x1="27231" y1="4348" x2="48741" y2="2517"/>
                          <a14:backgroundMark x1="59725" y1="10526" x2="70938" y2="18535"/>
                          <a14:backgroundMark x1="74828" y1="7780" x2="92677" y2="16705"/>
                          <a14:backgroundMark x1="19680" y1="38444" x2="10297" y2="47140"/>
                          <a14:backgroundMark x1="27002" y1="46453" x2="21739" y2="52632"/>
                          <a14:backgroundMark x1="43249" y1="42334" x2="43707" y2="59954"/>
                          <a14:backgroundMark x1="71854" y1="21739" x2="92220" y2="31350"/>
                          <a14:backgroundMark x1="72311" y1="57437" x2="76201" y2="67048"/>
                          <a14:backgroundMark x1="72540" y1="37757" x2="74371" y2="43021"/>
                          <a14:backgroundMark x1="83295" y1="52632" x2="85355" y2="53318"/>
                          <a14:backgroundMark x1="82151" y1="46911" x2="82151" y2="4691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053" y="4861228"/>
              <a:ext cx="814664" cy="679265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09078" y="5503287"/>
              <a:ext cx="710708" cy="58839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99" y="1005387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21504 C -1.94444E-6 -0.28657 0.05816 -0.3449 0.12969 -0.3449 L 0.42934 -0.3449 C 0.50087 -0.3449 0.5592 -0.28657 0.5592 -0.21504 L 0.5592 0.07986 C 0.5592 0.15139 0.50087 0.21204 0.42934 0.21204 L 0.12969 0.21204 C 0.05816 0.21204 -1.94444E-6 0.15139 -1.94444E-6 0.07986 L -1.94444E-6 -0.21504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3" y="6165850"/>
            <a:ext cx="7416800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900113" y="6165850"/>
            <a:ext cx="7488237" cy="32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 LisaW123 (@flickr.com) - granted under creative commons licence - attribution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8" name="Picture 10" descr="Portrait with Foo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133600"/>
            <a:ext cx="35179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37" y="2408242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de nube"/>
          <p:cNvSpPr/>
          <p:nvPr/>
        </p:nvSpPr>
        <p:spPr>
          <a:xfrm>
            <a:off x="4061458" y="722139"/>
            <a:ext cx="3148126" cy="2058789"/>
          </a:xfrm>
          <a:prstGeom prst="cloudCallout">
            <a:avLst>
              <a:gd name="adj1" fmla="val -64927"/>
              <a:gd name="adj2" fmla="val 4392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_tradn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STARFISH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6784" y="4170534"/>
            <a:ext cx="2205536" cy="19864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6" y="518609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http://www.mudgeediveandtravel.com/images/scuba_samantha_swimming_hc.gif?2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714750" cy="2971801"/>
          </a:xfrm>
          <a:prstGeom prst="rect">
            <a:avLst/>
          </a:prstGeom>
          <a:noFill/>
          <a:effectLst>
            <a:outerShdw blurRad="152400" dir="3360000" sx="90000" sy="-19000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amouswonders.com/wp-content/uploads/2013/09/Georgia-Aquari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65" b="100000" l="29072" r="44742">
                        <a14:backgroundMark x1="38351" y1="71783" x2="36392" y2="72868"/>
                      </a14:backgroundRemoval>
                    </a14:imgEffect>
                    <a14:imgEffect>
                      <a14:brightnessContrast brigh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60753" r="53949"/>
          <a:stretch>
            <a:fillRect/>
          </a:stretch>
        </p:blipFill>
        <p:spPr bwMode="auto">
          <a:xfrm flipH="1">
            <a:off x="179512" y="3212847"/>
            <a:ext cx="2465561" cy="36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46" y="273769"/>
            <a:ext cx="476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solostudios.net/AboutHome/files/tetrafly0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229200"/>
            <a:ext cx="28575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8" name="underwater-breathing.wav"/>
          </p:stSnd>
        </p:sndAc>
      </p:transition>
    </mc:Choice>
    <mc:Fallback>
      <p:transition spd="slow">
        <p:fade/>
        <p:sndAc>
          <p:stSnd>
            <p:snd r:embed="rId8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7188" y="-1611313"/>
            <a:ext cx="16130588" cy="114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0" descr="Portrait with F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6237288"/>
            <a:ext cx="525621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4893" y="-115330"/>
            <a:ext cx="8891135" cy="6201052"/>
            <a:chOff x="-172382" y="252284"/>
            <a:chExt cx="8891135" cy="6201052"/>
          </a:xfrm>
        </p:grpSpPr>
        <p:sp>
          <p:nvSpPr>
            <p:cNvPr id="7" name="4 Llamada de nube"/>
            <p:cNvSpPr/>
            <p:nvPr/>
          </p:nvSpPr>
          <p:spPr>
            <a:xfrm>
              <a:off x="3397771" y="303930"/>
              <a:ext cx="5320982" cy="6149406"/>
            </a:xfrm>
            <a:prstGeom prst="cloudCallout">
              <a:avLst>
                <a:gd name="adj1" fmla="val -60854"/>
                <a:gd name="adj2" fmla="val -11527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4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_tradnl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/ </a:t>
              </a:r>
              <a:r>
                <a:rPr lang="es-ES_tradnl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</a:t>
              </a:r>
              <a:r>
                <a:rPr lang="es-ES_tradnl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…</a:t>
              </a:r>
              <a:b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Jellyfish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Shark</a:t>
              </a:r>
              <a:br>
                <a:rPr lang="es-ES_tradn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Dolphin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Octopus</a:t>
              </a:r>
              <a:endPara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Crab</a:t>
              </a:r>
              <a:endPara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" name="Picture 4" descr="http://www.mudgeediveandtravel.com/images/scuba_samantha_swimming_hc.gif?206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2382" y="252284"/>
              <a:ext cx="3714750" cy="2971801"/>
            </a:xfrm>
            <a:prstGeom prst="rect">
              <a:avLst/>
            </a:prstGeom>
            <a:noFill/>
            <a:effectLst>
              <a:outerShdw blurRad="152400" dir="3360000" sx="90000" sy="-19000" rotWithShape="0">
                <a:prstClr val="black">
                  <a:alpha val="17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solostudios.net/AboutHome/files/tetrafly04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736" y="1738184"/>
              <a:ext cx="2427468" cy="938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38810" y="2434619"/>
              <a:ext cx="691320" cy="484374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19786" y="3058734"/>
              <a:ext cx="710344" cy="6397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38384" y="3703265"/>
              <a:ext cx="1036574" cy="44469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54357" y="3861511"/>
              <a:ext cx="854720" cy="94124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www.solotarot.com/wp-content/uploads/2010/07/pulpo-thumb.bmp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9" b="95423" l="915" r="100000">
                          <a14:backgroundMark x1="9611" y1="8467" x2="5721" y2="40732"/>
                          <a14:backgroundMark x1="23341" y1="17162" x2="16934" y2="2059"/>
                          <a14:backgroundMark x1="27231" y1="4348" x2="48741" y2="2517"/>
                          <a14:backgroundMark x1="59725" y1="10526" x2="70938" y2="18535"/>
                          <a14:backgroundMark x1="74828" y1="7780" x2="92677" y2="16705"/>
                          <a14:backgroundMark x1="19680" y1="38444" x2="10297" y2="47140"/>
                          <a14:backgroundMark x1="27002" y1="46453" x2="21739" y2="52632"/>
                          <a14:backgroundMark x1="43249" y1="42334" x2="43707" y2="59954"/>
                          <a14:backgroundMark x1="71854" y1="21739" x2="92220" y2="31350"/>
                          <a14:backgroundMark x1="72311" y1="57437" x2="76201" y2="67048"/>
                          <a14:backgroundMark x1="72540" y1="37757" x2="74371" y2="43021"/>
                          <a14:backgroundMark x1="83295" y1="52632" x2="85355" y2="53318"/>
                          <a14:backgroundMark x1="82151" y1="46911" x2="82151" y2="4691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053" y="4861228"/>
              <a:ext cx="814664" cy="679265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09078" y="5503287"/>
              <a:ext cx="710708" cy="58839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56" y="975287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794 C 3.61111E-6 0.15625 0.05538 0.21875 0.12291 0.21875 C 0.20243 0.21875 0.23125 0.14931 0.2434 0.10718 L 0.2559 0.05139 C 0.26823 0.00926 0.29878 -0.05995 0.38871 -0.05995 C 0.44635 -0.05995 0.5118 0.00231 0.5118 0.0794 C 0.5118 0.15625 0.44635 0.21875 0.38871 0.21875 C 0.29878 0.21875 0.26823 0.14931 0.2559 0.10718 L 0.2434 0.05139 C 0.23125 0.00926 0.20243 -0.05995 0.12291 -0.05995 C 0.05538 -0.05995 3.61111E-6 0.00231 3.61111E-6 0.0794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3" y="6165850"/>
            <a:ext cx="7416800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900113" y="6165850"/>
            <a:ext cx="7488237" cy="32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  </a:t>
            </a:r>
            <a:r>
              <a:rPr lang="en-GB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cosmorama</a:t>
            </a:r>
            <a:r>
              <a:rPr lang="en-GB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(@flickr.com) - granted under creative commons licence - attribution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Picture 10" descr="Portrait with Foo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10080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341438"/>
            <a:ext cx="3170238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51" y="154272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46" y="273769"/>
            <a:ext cx="476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172382" y="252284"/>
            <a:ext cx="8891135" cy="6201052"/>
            <a:chOff x="-172382" y="252284"/>
            <a:chExt cx="8891135" cy="6201052"/>
          </a:xfrm>
        </p:grpSpPr>
        <p:sp>
          <p:nvSpPr>
            <p:cNvPr id="5" name="4 Llamada de nube"/>
            <p:cNvSpPr/>
            <p:nvPr/>
          </p:nvSpPr>
          <p:spPr>
            <a:xfrm>
              <a:off x="3397771" y="303930"/>
              <a:ext cx="5320982" cy="6149406"/>
            </a:xfrm>
            <a:prstGeom prst="cloudCallout">
              <a:avLst>
                <a:gd name="adj1" fmla="val -60854"/>
                <a:gd name="adj2" fmla="val -11527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  <a:alpha val="49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_tradnl" sz="4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You’re</a:t>
              </a:r>
              <a: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 …</a:t>
              </a:r>
              <a:br>
                <a:rPr lang="es-ES_tradnl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Jellyfish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Starfish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Shark</a:t>
              </a:r>
              <a:br>
                <a:rPr lang="es-ES_tradn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Dolphin</a:t>
              </a:r>
              <a:b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Octopus</a:t>
              </a:r>
              <a:endParaRPr lang="es-ES_tradn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s-ES_tradn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7. </a:t>
              </a:r>
              <a:r>
                <a:rPr lang="es-ES_tradn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Crab</a:t>
              </a:r>
              <a:endPara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" name="Picture 4" descr="http://www.mudgeediveandtravel.com/images/scuba_samantha_swimming_hc.gif?206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2382" y="252284"/>
              <a:ext cx="3714750" cy="2971801"/>
            </a:xfrm>
            <a:prstGeom prst="rect">
              <a:avLst/>
            </a:prstGeom>
            <a:noFill/>
            <a:effectLst>
              <a:outerShdw blurRad="152400" dir="3360000" sx="90000" sy="-19000" rotWithShape="0">
                <a:prstClr val="black">
                  <a:alpha val="17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solostudios.net/AboutHome/files/tetrafly04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736" y="1738184"/>
              <a:ext cx="2427468" cy="938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38810" y="2434619"/>
              <a:ext cx="691320" cy="484374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19786" y="3058734"/>
              <a:ext cx="710344" cy="6397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38384" y="3703265"/>
              <a:ext cx="1036574" cy="44469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54357" y="3861511"/>
              <a:ext cx="854720" cy="941248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www.solotarot.com/wp-content/uploads/2010/07/pulpo-thumb.bmp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29" b="95423" l="915" r="100000">
                          <a14:backgroundMark x1="9611" y1="8467" x2="5721" y2="40732"/>
                          <a14:backgroundMark x1="23341" y1="17162" x2="16934" y2="2059"/>
                          <a14:backgroundMark x1="27231" y1="4348" x2="48741" y2="2517"/>
                          <a14:backgroundMark x1="59725" y1="10526" x2="70938" y2="18535"/>
                          <a14:backgroundMark x1="74828" y1="7780" x2="92677" y2="16705"/>
                          <a14:backgroundMark x1="19680" y1="38444" x2="10297" y2="47140"/>
                          <a14:backgroundMark x1="27002" y1="46453" x2="21739" y2="52632"/>
                          <a14:backgroundMark x1="43249" y1="42334" x2="43707" y2="59954"/>
                          <a14:backgroundMark x1="71854" y1="21739" x2="92220" y2="31350"/>
                          <a14:backgroundMark x1="72311" y1="57437" x2="76201" y2="67048"/>
                          <a14:backgroundMark x1="72540" y1="37757" x2="74371" y2="43021"/>
                          <a14:backgroundMark x1="83295" y1="52632" x2="85355" y2="53318"/>
                          <a14:backgroundMark x1="82151" y1="46911" x2="82151" y2="4691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053" y="4861228"/>
              <a:ext cx="814664" cy="679265"/>
            </a:xfrm>
            <a:prstGeom prst="rect">
              <a:avLst/>
            </a:prstGeom>
            <a:noFill/>
            <a:effectLst>
              <a:outerShdw blurRad="152400" dist="317500" dir="5400000" sx="90000" sy="-19000" rotWithShape="0">
                <a:prstClr val="black">
                  <a:alpha val="2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09078" y="5503287"/>
              <a:ext cx="710708" cy="58839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Cloud 3"/>
          <p:cNvSpPr/>
          <p:nvPr/>
        </p:nvSpPr>
        <p:spPr>
          <a:xfrm>
            <a:off x="445443" y="3224085"/>
            <a:ext cx="2714203" cy="2584294"/>
          </a:xfrm>
          <a:prstGeom prst="cloud">
            <a:avLst/>
          </a:prstGeom>
          <a:solidFill>
            <a:schemeClr val="lt1">
              <a:alpha val="3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Lets play</a:t>
            </a:r>
            <a:br>
              <a:rPr lang="en-US" sz="2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a game.</a:t>
            </a:r>
            <a:br>
              <a:rPr lang="en-US" sz="2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Charades!</a:t>
            </a:r>
            <a:endParaRPr lang="en-US" sz="2400" dirty="0">
              <a:ln>
                <a:solidFill>
                  <a:srgbClr val="00B0F0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11" name="underwater-breathing.wav"/>
          </p:stSnd>
        </p:sndAc>
      </p:transition>
    </mc:Choice>
    <mc:Fallback>
      <p:transition spd="slow">
        <p:fade/>
        <p:sndAc>
          <p:stSnd>
            <p:snd r:embed="rId11" name="underwater-breathin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de nube"/>
          <p:cNvSpPr/>
          <p:nvPr/>
        </p:nvSpPr>
        <p:spPr>
          <a:xfrm>
            <a:off x="4061458" y="938163"/>
            <a:ext cx="2670782" cy="1501305"/>
          </a:xfrm>
          <a:prstGeom prst="cloudCallout">
            <a:avLst>
              <a:gd name="adj1" fmla="val -62333"/>
              <a:gd name="adj2" fmla="val 56039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_tradn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SHARK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1410" y="3076996"/>
            <a:ext cx="4417362" cy="189508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2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6" y="518609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http://www.mudgeediveandtravel.com/images/scuba_samantha_swimming_hc.gif?2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5271"/>
            <a:ext cx="3714750" cy="2971801"/>
          </a:xfrm>
          <a:prstGeom prst="rect">
            <a:avLst/>
          </a:prstGeom>
          <a:noFill/>
          <a:effectLst>
            <a:outerShdw blurRad="152400" dir="3360000" sx="90000" sy="-19000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amouswonders.com/wp-content/uploads/2013/09/Georgia-Aquari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65" b="100000" l="29072" r="44742">
                        <a14:backgroundMark x1="38351" y1="71783" x2="36392" y2="72868"/>
                      </a14:backgroundRemoval>
                    </a14:imgEffect>
                    <a14:imgEffect>
                      <a14:brightnessContrast brigh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60753" r="53949"/>
          <a:stretch>
            <a:fillRect/>
          </a:stretch>
        </p:blipFill>
        <p:spPr bwMode="auto">
          <a:xfrm flipH="1">
            <a:off x="179512" y="3212847"/>
            <a:ext cx="2465561" cy="36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46" y="273769"/>
            <a:ext cx="476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solostudios.net/AboutHome/files/tetrafly0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385" y="5229200"/>
            <a:ext cx="28575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8" name="underwater-breathing.wav"/>
          </p:stSnd>
        </p:sndAc>
      </p:transition>
    </mc:Choice>
    <mc:Fallback>
      <p:transition spd="slow">
        <p:fade/>
        <p:sndAc>
          <p:stSnd>
            <p:snd r:embed="rId8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de nube"/>
          <p:cNvSpPr/>
          <p:nvPr/>
        </p:nvSpPr>
        <p:spPr>
          <a:xfrm>
            <a:off x="4061457" y="722139"/>
            <a:ext cx="3066259" cy="2058789"/>
          </a:xfrm>
          <a:prstGeom prst="cloudCallout">
            <a:avLst>
              <a:gd name="adj1" fmla="val -64927"/>
              <a:gd name="adj2" fmla="val 4392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_tradn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DOLPHIN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779115"/>
            <a:ext cx="2513375" cy="2767817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2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6" y="518609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http://www.mudgeediveandtravel.com/images/scuba_samantha_swimming_hc.gif?2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714750" cy="2971801"/>
          </a:xfrm>
          <a:prstGeom prst="rect">
            <a:avLst/>
          </a:prstGeom>
          <a:noFill/>
          <a:effectLst>
            <a:outerShdw blurRad="152400" dir="3360000" sx="90000" sy="-19000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amouswonders.com/wp-content/uploads/2013/09/Georgia-Aquari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65" b="100000" l="29072" r="44742">
                        <a14:backgroundMark x1="38351" y1="71783" x2="36392" y2="72868"/>
                      </a14:backgroundRemoval>
                    </a14:imgEffect>
                    <a14:imgEffect>
                      <a14:brightnessContrast brigh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60753" r="53949"/>
          <a:stretch>
            <a:fillRect/>
          </a:stretch>
        </p:blipFill>
        <p:spPr bwMode="auto">
          <a:xfrm flipH="1">
            <a:off x="179512" y="3212847"/>
            <a:ext cx="2465561" cy="36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46" y="273769"/>
            <a:ext cx="476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solostudios.net/AboutHome/files/tetrafly0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229200"/>
            <a:ext cx="28575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8" name="underwater-breathing.wav"/>
          </p:stSnd>
        </p:sndAc>
      </p:transition>
    </mc:Choice>
    <mc:Fallback>
      <p:transition spd="slow">
        <p:fade/>
        <p:sndAc>
          <p:stSnd>
            <p:snd r:embed="rId8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de nube"/>
          <p:cNvSpPr/>
          <p:nvPr/>
        </p:nvSpPr>
        <p:spPr>
          <a:xfrm>
            <a:off x="4061458" y="938163"/>
            <a:ext cx="3102830" cy="1770757"/>
          </a:xfrm>
          <a:prstGeom prst="cloudCallout">
            <a:avLst>
              <a:gd name="adj1" fmla="val -64119"/>
              <a:gd name="adj2" fmla="val 4195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OCTOPUS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 descr="http://www.solotarot.com/wp-content/uploads/2010/07/pulpo-thumb.bmp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29" b="95423" l="915" r="100000">
                        <a14:backgroundMark x1="9611" y1="8467" x2="5721" y2="40732"/>
                        <a14:backgroundMark x1="23341" y1="17162" x2="16934" y2="2059"/>
                        <a14:backgroundMark x1="27231" y1="4348" x2="48741" y2="2517"/>
                        <a14:backgroundMark x1="59725" y1="10526" x2="70938" y2="18535"/>
                        <a14:backgroundMark x1="74828" y1="7780" x2="92677" y2="16705"/>
                        <a14:backgroundMark x1="19680" y1="38444" x2="10297" y2="47140"/>
                        <a14:backgroundMark x1="27002" y1="46453" x2="21739" y2="52632"/>
                        <a14:backgroundMark x1="43249" y1="42334" x2="43707" y2="59954"/>
                        <a14:backgroundMark x1="71854" y1="21739" x2="92220" y2="31350"/>
                        <a14:backgroundMark x1="72311" y1="57437" x2="76201" y2="67048"/>
                        <a14:backgroundMark x1="72540" y1="37757" x2="74371" y2="43021"/>
                        <a14:backgroundMark x1="83295" y1="52632" x2="85355" y2="53318"/>
                        <a14:backgroundMark x1="82151" y1="46911" x2="82151" y2="46911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52" y="2924944"/>
            <a:ext cx="3319147" cy="2767497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2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6" y="518609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http://www.mudgeediveandtravel.com/images/scuba_samantha_swimming_hc.gif?20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714750" cy="2971801"/>
          </a:xfrm>
          <a:prstGeom prst="rect">
            <a:avLst/>
          </a:prstGeom>
          <a:noFill/>
          <a:effectLst>
            <a:outerShdw blurRad="152400" dir="3360000" sx="90000" sy="-19000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amouswonders.com/wp-content/uploads/2013/09/Georgia-Aquariu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65" b="100000" l="29072" r="44742">
                        <a14:backgroundMark x1="38351" y1="71783" x2="36392" y2="72868"/>
                      </a14:backgroundRemoval>
                    </a14:imgEffect>
                    <a14:imgEffect>
                      <a14:brightnessContrast brigh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60753" r="53949"/>
          <a:stretch>
            <a:fillRect/>
          </a:stretch>
        </p:blipFill>
        <p:spPr bwMode="auto">
          <a:xfrm flipH="1">
            <a:off x="179512" y="3212847"/>
            <a:ext cx="2465561" cy="36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46" y="273769"/>
            <a:ext cx="476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solostudios.net/AboutHome/files/tetrafly0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385" y="5229200"/>
            <a:ext cx="28575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9" name="underwater-breathing.wav"/>
          </p:stSnd>
        </p:sndAc>
      </p:transition>
    </mc:Choice>
    <mc:Fallback>
      <p:transition spd="slow">
        <p:fade/>
        <p:sndAc>
          <p:stSnd>
            <p:snd r:embed="rId9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de nube"/>
          <p:cNvSpPr/>
          <p:nvPr/>
        </p:nvSpPr>
        <p:spPr>
          <a:xfrm>
            <a:off x="4061458" y="722139"/>
            <a:ext cx="2670782" cy="2058789"/>
          </a:xfrm>
          <a:prstGeom prst="cloudCallout">
            <a:avLst>
              <a:gd name="adj1" fmla="val -64927"/>
              <a:gd name="adj2" fmla="val 4392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_tradn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CRAB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9078" y="4024537"/>
            <a:ext cx="2046324" cy="169413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6" y="518609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http://www.mudgeediveandtravel.com/images/scuba_samantha_swimming_hc.gif?2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714750" cy="2971801"/>
          </a:xfrm>
          <a:prstGeom prst="rect">
            <a:avLst/>
          </a:prstGeom>
          <a:noFill/>
          <a:effectLst>
            <a:outerShdw blurRad="152400" dir="3360000" sx="90000" sy="-19000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amouswonders.com/wp-content/uploads/2013/09/Georgia-Aquari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65" b="100000" l="29072" r="44742">
                        <a14:backgroundMark x1="38351" y1="71783" x2="36392" y2="72868"/>
                      </a14:backgroundRemoval>
                    </a14:imgEffect>
                    <a14:imgEffect>
                      <a14:brightnessContrast brigh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60753" r="53949"/>
          <a:stretch>
            <a:fillRect/>
          </a:stretch>
        </p:blipFill>
        <p:spPr bwMode="auto">
          <a:xfrm flipH="1">
            <a:off x="179512" y="3212847"/>
            <a:ext cx="2465561" cy="36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46" y="273769"/>
            <a:ext cx="476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solostudios.net/AboutHome/files/tetrafly0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14" y="5027442"/>
            <a:ext cx="28575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8" name="underwater-breathing.wav"/>
          </p:stSnd>
        </p:sndAc>
      </p:transition>
    </mc:Choice>
    <mc:Fallback>
      <p:transition spd="slow">
        <p:fade/>
        <p:sndAc>
          <p:stSnd>
            <p:snd r:embed="rId8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de nube"/>
          <p:cNvSpPr/>
          <p:nvPr/>
        </p:nvSpPr>
        <p:spPr>
          <a:xfrm>
            <a:off x="4061457" y="722139"/>
            <a:ext cx="4664149" cy="5155133"/>
          </a:xfrm>
          <a:prstGeom prst="cloudCallout">
            <a:avLst>
              <a:gd name="adj1" fmla="val -60854"/>
              <a:gd name="adj2" fmla="val -11527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1">
                  <a:lumMod val="60000"/>
                  <a:lumOff val="40000"/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</a:t>
            </a:r>
            <a: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</a:t>
            </a:r>
            <a: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_tradnl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</a:t>
            </a:r>
            <a:r>
              <a:rPr lang="es-ES_tradn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12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6" y="518609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http://www.mudgeediveandtravel.com/images/scuba_samantha_swimming_hc.gif?2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3714750" cy="2971801"/>
          </a:xfrm>
          <a:prstGeom prst="rect">
            <a:avLst/>
          </a:prstGeom>
          <a:noFill/>
          <a:effectLst>
            <a:outerShdw blurRad="152400" dir="3360000" sx="90000" sy="-19000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46" y="273769"/>
            <a:ext cx="4762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solostudios.net/AboutHome/files/tetrafly0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14" y="5027442"/>
            <a:ext cx="28575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5" name="underwater-breathing.wav"/>
          </p:stSnd>
        </p:sndAc>
      </p:transition>
    </mc:Choice>
    <mc:Fallback>
      <p:transition spd="slow">
        <p:fade/>
        <p:sndAc>
          <p:stSnd>
            <p:snd r:embed="rId5" name="underwater-breathi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1942</Words>
  <Application>WPS Presentation</Application>
  <PresentationFormat>On-screen Show (4:3)</PresentationFormat>
  <Paragraphs>149</Paragraphs>
  <Slides>42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15</vt:i4>
      </vt:variant>
      <vt:variant>
        <vt:lpstr>幻灯片标题</vt:lpstr>
      </vt:variant>
      <vt:variant>
        <vt:i4>42</vt:i4>
      </vt:variant>
    </vt:vector>
  </HeadingPairs>
  <TitlesOfParts>
    <vt:vector size="71" baseType="lpstr">
      <vt:lpstr>Arial</vt:lpstr>
      <vt:lpstr>SimSun</vt:lpstr>
      <vt:lpstr>Wingdings</vt:lpstr>
      <vt:lpstr>MS PGothic</vt:lpstr>
      <vt:lpstr>Calibri</vt:lpstr>
      <vt:lpstr>Euphemia</vt:lpstr>
      <vt:lpstr>Segoe Print</vt:lpstr>
      <vt:lpstr>Comic Sans MS</vt:lpstr>
      <vt:lpstr>Microsoft YaHei</vt:lpstr>
      <vt:lpstr>Arial Unicode MS</vt:lpstr>
      <vt:lpstr>Berlin Sans FB Demi</vt:lpstr>
      <vt:lpstr>Berlin Sans FB Demi</vt:lpstr>
      <vt:lpstr>Forte</vt:lpstr>
      <vt:lpstr>Forte</vt:lpstr>
      <vt:lpstr>Tema de Office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1_Tema de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animal is this?</vt:lpstr>
      <vt:lpstr>What animal is this?</vt:lpstr>
      <vt:lpstr>What animal is this?</vt:lpstr>
      <vt:lpstr>What animal is this?</vt:lpstr>
      <vt:lpstr>What animal is this?</vt:lpstr>
      <vt:lpstr>What animal is this?</vt:lpstr>
      <vt:lpstr>What animal is this?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PACKARD</dc:creator>
  <cp:lastModifiedBy>Rossana Ruggiero</cp:lastModifiedBy>
  <cp:revision>81</cp:revision>
  <dcterms:created xsi:type="dcterms:W3CDTF">2015-02-06T19:13:00Z</dcterms:created>
  <dcterms:modified xsi:type="dcterms:W3CDTF">2022-04-07T08:13:04Z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F991183D51D54E44923ED3CBCBEBCA9E</vt:lpwstr>
  </property>
  <property fmtid="{D5CDD505-2E9C-101B-9397-08002B2CF9AE}" pid="3" name="KSOProductBuildVer">
    <vt:lpwstr>1033-11.2.0.11042</vt:lpwstr>
  </property>
</Properties>
</file>