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</p:sldMasterIdLst>
  <p:notesMasterIdLst>
    <p:notesMasterId r:id="rId11"/>
  </p:notesMasterIdLst>
  <p:sldIdLst>
    <p:sldId id="258" r:id="rId10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x="9144000" cy="6858000"/>
  <p:notesSz cx="6858000" cy="9144000"/>
  <p:embeddedFontLst>
    <p:embeddedFont>
      <p:font typeface="Calibri" panose="020F0502020204030204"/>
      <p:regular r:id="rId48"/>
    </p:embeddedFont>
    <p:embeddedFont>
      <p:font typeface="Comic Sans MS" panose="030F0702030302020204"/>
      <p:regular r:id="rId49"/>
    </p:embeddedFont>
    <p:embeddedFont>
      <p:font typeface="Arial Black" panose="020B0A04020102020204"/>
      <p:bold r:id="rId50"/>
    </p:embeddedFont>
    <p:embeddedFont>
      <p:font typeface="Schoolbell" panose="02000000000000000000"/>
      <p:regular r:id="rId51"/>
    </p:embeddedFont>
    <p:embeddedFont>
      <p:font typeface="Eater"/>
      <p:regular r:id="rId52"/>
    </p:embeddedFont>
    <p:embeddedFont>
      <p:font typeface="Impact" panose="020B0806030902050204"/>
      <p:regular r:id="rId53"/>
    </p:embeddedFont>
    <p:embeddedFont>
      <p:font typeface="Merriweather" panose="0000050000000000000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1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1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5" name="Google Shape;425;p1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1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1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1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1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1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" name="Google Shape;477;p2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2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1" name="Google Shape;501;p2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" name="Google Shape;513;p2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2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2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2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2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2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2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4" name="Google Shape;594;p3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3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3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3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9" name="Google Shape;639;p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34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r>
            <a:endParaRPr lang="es-ES" sz="12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4" name="Google Shape;654;p3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6" name="Google Shape;716;p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36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r>
            <a:endParaRPr lang="es-ES" sz="12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4" name="Google Shape;384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1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r>
            <a:endParaRPr lang="es-ES" sz="12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1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n blanco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n con título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5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65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/>
        </p:txBody>
      </p:sp>
      <p:sp>
        <p:nvSpPr>
          <p:cNvPr id="99" name="Google Shape;99;p65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5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5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y texto vertical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6"/>
          <p:cNvSpPr txBox="1"/>
          <p:nvPr>
            <p:ph type="body" idx="1"/>
          </p:nvPr>
        </p:nvSpPr>
        <p:spPr>
          <a:xfrm rot="5400000">
            <a:off x="2309019" y="-251615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5" name="Google Shape;105;p66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6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6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ítulo vertical y texto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7"/>
          <p:cNvSpPr txBox="1"/>
          <p:nvPr>
            <p:ph type="title"/>
          </p:nvPr>
        </p:nvSpPr>
        <p:spPr>
          <a:xfrm rot="5400000">
            <a:off x="4732338" y="2171705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7"/>
          <p:cNvSpPr txBox="1"/>
          <p:nvPr>
            <p:ph type="body" idx="1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1" name="Google Shape;111;p67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7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7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47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7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7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9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49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9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1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1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51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1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1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3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p53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3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3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5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5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55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5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5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7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7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3" name="Google Shape;183;p57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7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7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 txBox="1"/>
          <p:nvPr>
            <p:ph type="dt" idx="10"/>
          </p:nvPr>
        </p:nvSpPr>
        <p:spPr>
          <a:xfrm>
            <a:off x="190500" y="6505575"/>
            <a:ext cx="72271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9"/>
          <p:cNvSpPr txBox="1"/>
          <p:nvPr>
            <p:ph type="ftr" idx="11"/>
          </p:nvPr>
        </p:nvSpPr>
        <p:spPr>
          <a:xfrm>
            <a:off x="960836" y="6505575"/>
            <a:ext cx="515659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9"/>
          <p:cNvSpPr txBox="1"/>
          <p:nvPr>
            <p:ph type="sldNum" idx="12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‹#›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ólo el título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matchingName="Content">
  <p:cSld name="OBJECT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body" idx="1"/>
          </p:nvPr>
        </p:nvSpPr>
        <p:spPr>
          <a:xfrm>
            <a:off x="457200" y="274642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os objetos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type="body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/>
        </p:txBody>
      </p:sp>
      <p:sp>
        <p:nvSpPr>
          <p:cNvPr id="57" name="Google Shape;57;p45"/>
          <p:cNvSpPr txBox="1"/>
          <p:nvPr>
            <p:ph type="body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/>
        </p:txBody>
      </p:sp>
      <p:sp>
        <p:nvSpPr>
          <p:cNvPr id="58" name="Google Shape;58;p45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Diapositiva de título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0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0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y objetos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1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1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Encabezado de sección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2"/>
          <p:cNvSpPr txBox="1"/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9pPr>
          </a:lstStyle>
          <a:p/>
        </p:txBody>
      </p:sp>
      <p:sp>
        <p:nvSpPr>
          <p:cNvPr id="76" name="Google Shape;76;p62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2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ción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/>
        </p:txBody>
      </p:sp>
      <p:sp>
        <p:nvSpPr>
          <p:cNvPr id="82" name="Google Shape;82;p63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/>
        </p:txBody>
      </p:sp>
      <p:sp>
        <p:nvSpPr>
          <p:cNvPr id="83" name="Google Shape;83;p63"/>
          <p:cNvSpPr txBox="1"/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/>
        </p:txBody>
      </p:sp>
      <p:sp>
        <p:nvSpPr>
          <p:cNvPr id="84" name="Google Shape;84;p63"/>
          <p:cNvSpPr txBox="1"/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/>
        </p:txBody>
      </p:sp>
      <p:sp>
        <p:nvSpPr>
          <p:cNvPr id="85" name="Google Shape;85;p63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3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3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ido con título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4"/>
          <p:cNvSpPr txBox="1"/>
          <p:nvPr>
            <p:ph type="body"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9pPr>
          </a:lstStyle>
          <a:p/>
        </p:txBody>
      </p:sp>
      <p:sp>
        <p:nvSpPr>
          <p:cNvPr id="91" name="Google Shape;91;p64"/>
          <p:cNvSpPr txBox="1"/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/>
        </p:txBody>
      </p:sp>
      <p:sp>
        <p:nvSpPr>
          <p:cNvPr id="92" name="Google Shape;92;p64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4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4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2A2E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6" name="Google Shape;36;p41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7" name="Google Shape;37;p41"/>
          <p:cNvSpPr txBox="1"/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8" name="Google Shape;38;p41"/>
          <p:cNvSpPr txBox="1"/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9" name="Google Shape;39;p41"/>
          <p:cNvSpPr txBox="1"/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46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7" name="Google Shape;117;p46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8" name="Google Shape;118;p46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9" name="Google Shape;119;p46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48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9" name="Google Shape;129;p48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0" name="Google Shape;130;p48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1" name="Google Shape;131;p48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50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1" name="Google Shape;141;p50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2" name="Google Shape;142;p50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3" name="Google Shape;143;p50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52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3" name="Google Shape;153;p52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4" name="Google Shape;154;p52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5" name="Google Shape;155;p52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54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65" name="Google Shape;165;p54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6" name="Google Shape;166;p54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7" name="Google Shape;167;p54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56"/>
          <p:cNvSpPr txBox="1"/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77" name="Google Shape;177;p56"/>
          <p:cNvSpPr txBox="1"/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78" name="Google Shape;178;p56"/>
          <p:cNvSpPr txBox="1"/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79" name="Google Shape;179;p56"/>
          <p:cNvSpPr txBox="1"/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8"/>
          <p:cNvSpPr txBox="1"/>
          <p:nvPr>
            <p:ph type="title"/>
          </p:nvPr>
        </p:nvSpPr>
        <p:spPr>
          <a:xfrm>
            <a:off x="1656160" y="304800"/>
            <a:ext cx="70294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88" name="Google Shape;188;p58"/>
          <p:cNvSpPr txBox="1"/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89" name="Google Shape;189;p58"/>
          <p:cNvSpPr txBox="1"/>
          <p:nvPr>
            <p:ph type="dt" idx="10"/>
          </p:nvPr>
        </p:nvSpPr>
        <p:spPr>
          <a:xfrm>
            <a:off x="190500" y="6505575"/>
            <a:ext cx="72271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90" name="Google Shape;190;p58"/>
          <p:cNvSpPr txBox="1"/>
          <p:nvPr>
            <p:ph type="ftr" idx="11"/>
          </p:nvPr>
        </p:nvSpPr>
        <p:spPr>
          <a:xfrm>
            <a:off x="960836" y="6505575"/>
            <a:ext cx="515659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91" name="Google Shape;191;p58"/>
          <p:cNvSpPr txBox="1"/>
          <p:nvPr>
            <p:ph type="sldNum" idx="12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DF53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‹#›</a:t>
            </a:r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jpeg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3" Type="http://schemas.openxmlformats.org/officeDocument/2006/relationships/image" Target="../media/image15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3"/>
          <p:cNvGrpSpPr/>
          <p:nvPr/>
        </p:nvGrpSpPr>
        <p:grpSpPr>
          <a:xfrm>
            <a:off x="1476377" y="981079"/>
            <a:ext cx="6335713" cy="1706563"/>
            <a:chOff x="661" y="1417"/>
            <a:chExt cx="4079" cy="1302"/>
          </a:xfrm>
        </p:grpSpPr>
        <p:sp>
          <p:nvSpPr>
            <p:cNvPr id="220" name="Google Shape;220;p3"/>
            <p:cNvSpPr/>
            <p:nvPr/>
          </p:nvSpPr>
          <p:spPr>
            <a:xfrm>
              <a:off x="661" y="1434"/>
              <a:ext cx="1130" cy="1268"/>
            </a:xfrm>
            <a:custGeom>
              <a:avLst/>
              <a:gdLst/>
              <a:ahLst/>
              <a:cxnLst/>
              <a:rect l="l" t="t" r="r" b="b"/>
              <a:pathLst>
                <a:path w="1130" h="1268" extrusionOk="0">
                  <a:moveTo>
                    <a:pt x="554" y="278"/>
                  </a:moveTo>
                  <a:lnTo>
                    <a:pt x="585" y="280"/>
                  </a:lnTo>
                  <a:lnTo>
                    <a:pt x="611" y="280"/>
                  </a:lnTo>
                  <a:lnTo>
                    <a:pt x="634" y="284"/>
                  </a:lnTo>
                  <a:lnTo>
                    <a:pt x="652" y="286"/>
                  </a:lnTo>
                  <a:lnTo>
                    <a:pt x="666" y="292"/>
                  </a:lnTo>
                  <a:lnTo>
                    <a:pt x="679" y="300"/>
                  </a:lnTo>
                  <a:lnTo>
                    <a:pt x="691" y="311"/>
                  </a:lnTo>
                  <a:lnTo>
                    <a:pt x="701" y="325"/>
                  </a:lnTo>
                  <a:lnTo>
                    <a:pt x="710" y="342"/>
                  </a:lnTo>
                  <a:lnTo>
                    <a:pt x="716" y="360"/>
                  </a:lnTo>
                  <a:lnTo>
                    <a:pt x="718" y="379"/>
                  </a:lnTo>
                  <a:lnTo>
                    <a:pt x="720" y="401"/>
                  </a:lnTo>
                  <a:lnTo>
                    <a:pt x="718" y="432"/>
                  </a:lnTo>
                  <a:lnTo>
                    <a:pt x="712" y="459"/>
                  </a:lnTo>
                  <a:lnTo>
                    <a:pt x="699" y="480"/>
                  </a:lnTo>
                  <a:lnTo>
                    <a:pt x="685" y="492"/>
                  </a:lnTo>
                  <a:lnTo>
                    <a:pt x="664" y="504"/>
                  </a:lnTo>
                  <a:lnTo>
                    <a:pt x="638" y="510"/>
                  </a:lnTo>
                  <a:lnTo>
                    <a:pt x="605" y="515"/>
                  </a:lnTo>
                  <a:lnTo>
                    <a:pt x="568" y="517"/>
                  </a:lnTo>
                  <a:lnTo>
                    <a:pt x="492" y="517"/>
                  </a:lnTo>
                  <a:lnTo>
                    <a:pt x="492" y="278"/>
                  </a:lnTo>
                  <a:lnTo>
                    <a:pt x="554" y="278"/>
                  </a:lnTo>
                  <a:close/>
                  <a:moveTo>
                    <a:pt x="593" y="963"/>
                  </a:moveTo>
                  <a:lnTo>
                    <a:pt x="492" y="963"/>
                  </a:lnTo>
                  <a:lnTo>
                    <a:pt x="492" y="786"/>
                  </a:lnTo>
                  <a:lnTo>
                    <a:pt x="650" y="786"/>
                  </a:lnTo>
                  <a:lnTo>
                    <a:pt x="695" y="786"/>
                  </a:lnTo>
                  <a:lnTo>
                    <a:pt x="738" y="784"/>
                  </a:lnTo>
                  <a:lnTo>
                    <a:pt x="777" y="780"/>
                  </a:lnTo>
                  <a:lnTo>
                    <a:pt x="812" y="776"/>
                  </a:lnTo>
                  <a:lnTo>
                    <a:pt x="847" y="772"/>
                  </a:lnTo>
                  <a:lnTo>
                    <a:pt x="876" y="764"/>
                  </a:lnTo>
                  <a:lnTo>
                    <a:pt x="904" y="755"/>
                  </a:lnTo>
                  <a:lnTo>
                    <a:pt x="927" y="747"/>
                  </a:lnTo>
                  <a:lnTo>
                    <a:pt x="972" y="725"/>
                  </a:lnTo>
                  <a:lnTo>
                    <a:pt x="1011" y="696"/>
                  </a:lnTo>
                  <a:lnTo>
                    <a:pt x="1044" y="659"/>
                  </a:lnTo>
                  <a:lnTo>
                    <a:pt x="1074" y="620"/>
                  </a:lnTo>
                  <a:lnTo>
                    <a:pt x="1099" y="572"/>
                  </a:lnTo>
                  <a:lnTo>
                    <a:pt x="1115" y="519"/>
                  </a:lnTo>
                  <a:lnTo>
                    <a:pt x="1126" y="461"/>
                  </a:lnTo>
                  <a:lnTo>
                    <a:pt x="1130" y="395"/>
                  </a:lnTo>
                  <a:lnTo>
                    <a:pt x="1128" y="344"/>
                  </a:lnTo>
                  <a:lnTo>
                    <a:pt x="1117" y="292"/>
                  </a:lnTo>
                  <a:lnTo>
                    <a:pt x="1103" y="243"/>
                  </a:lnTo>
                  <a:lnTo>
                    <a:pt x="1083" y="195"/>
                  </a:lnTo>
                  <a:lnTo>
                    <a:pt x="1056" y="154"/>
                  </a:lnTo>
                  <a:lnTo>
                    <a:pt x="1023" y="115"/>
                  </a:lnTo>
                  <a:lnTo>
                    <a:pt x="984" y="82"/>
                  </a:lnTo>
                  <a:lnTo>
                    <a:pt x="937" y="51"/>
                  </a:lnTo>
                  <a:lnTo>
                    <a:pt x="910" y="41"/>
                  </a:lnTo>
                  <a:lnTo>
                    <a:pt x="880" y="31"/>
                  </a:lnTo>
                  <a:lnTo>
                    <a:pt x="845" y="21"/>
                  </a:lnTo>
                  <a:lnTo>
                    <a:pt x="808" y="14"/>
                  </a:lnTo>
                  <a:lnTo>
                    <a:pt x="767" y="8"/>
                  </a:lnTo>
                  <a:lnTo>
                    <a:pt x="722" y="4"/>
                  </a:lnTo>
                  <a:lnTo>
                    <a:pt x="675" y="2"/>
                  </a:lnTo>
                  <a:lnTo>
                    <a:pt x="623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99" y="305"/>
                  </a:lnTo>
                  <a:lnTo>
                    <a:pt x="99" y="963"/>
                  </a:lnTo>
                  <a:lnTo>
                    <a:pt x="0" y="963"/>
                  </a:lnTo>
                  <a:lnTo>
                    <a:pt x="0" y="1268"/>
                  </a:lnTo>
                  <a:lnTo>
                    <a:pt x="593" y="1268"/>
                  </a:lnTo>
                  <a:lnTo>
                    <a:pt x="593" y="963"/>
                  </a:lnTo>
                  <a:close/>
                </a:path>
              </a:pathLst>
            </a:custGeom>
            <a:noFill/>
            <a:ln w="1016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820" y="1434"/>
              <a:ext cx="969" cy="1268"/>
            </a:xfrm>
            <a:custGeom>
              <a:avLst/>
              <a:gdLst/>
              <a:ahLst/>
              <a:cxnLst/>
              <a:rect l="l" t="t" r="r" b="b"/>
              <a:pathLst>
                <a:path w="969" h="1268" extrusionOk="0">
                  <a:moveTo>
                    <a:pt x="969" y="1268"/>
                  </a:moveTo>
                  <a:lnTo>
                    <a:pt x="2" y="1268"/>
                  </a:lnTo>
                  <a:lnTo>
                    <a:pt x="2" y="963"/>
                  </a:lnTo>
                  <a:lnTo>
                    <a:pt x="80" y="963"/>
                  </a:lnTo>
                  <a:lnTo>
                    <a:pt x="80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969" y="0"/>
                  </a:lnTo>
                  <a:lnTo>
                    <a:pt x="969" y="405"/>
                  </a:lnTo>
                  <a:lnTo>
                    <a:pt x="705" y="405"/>
                  </a:lnTo>
                  <a:lnTo>
                    <a:pt x="705" y="305"/>
                  </a:lnTo>
                  <a:lnTo>
                    <a:pt x="473" y="305"/>
                  </a:lnTo>
                  <a:lnTo>
                    <a:pt x="473" y="498"/>
                  </a:lnTo>
                  <a:lnTo>
                    <a:pt x="674" y="498"/>
                  </a:lnTo>
                  <a:lnTo>
                    <a:pt x="674" y="755"/>
                  </a:lnTo>
                  <a:lnTo>
                    <a:pt x="473" y="755"/>
                  </a:lnTo>
                  <a:lnTo>
                    <a:pt x="473" y="963"/>
                  </a:lnTo>
                  <a:lnTo>
                    <a:pt x="705" y="963"/>
                  </a:lnTo>
                  <a:lnTo>
                    <a:pt x="705" y="863"/>
                  </a:lnTo>
                  <a:lnTo>
                    <a:pt x="969" y="863"/>
                  </a:lnTo>
                  <a:lnTo>
                    <a:pt x="969" y="1268"/>
                  </a:lnTo>
                  <a:close/>
                </a:path>
              </a:pathLst>
            </a:custGeom>
            <a:noFill/>
            <a:ln w="1016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872" y="1434"/>
              <a:ext cx="1011" cy="1268"/>
            </a:xfrm>
            <a:custGeom>
              <a:avLst/>
              <a:gdLst/>
              <a:ahLst/>
              <a:cxnLst/>
              <a:rect l="l" t="t" r="r" b="b"/>
              <a:pathLst>
                <a:path w="1006" h="1268" extrusionOk="0">
                  <a:moveTo>
                    <a:pt x="789" y="1268"/>
                  </a:moveTo>
                  <a:lnTo>
                    <a:pt x="219" y="1268"/>
                  </a:lnTo>
                  <a:lnTo>
                    <a:pt x="219" y="963"/>
                  </a:lnTo>
                  <a:lnTo>
                    <a:pt x="308" y="963"/>
                  </a:lnTo>
                  <a:lnTo>
                    <a:pt x="308" y="305"/>
                  </a:lnTo>
                  <a:lnTo>
                    <a:pt x="191" y="305"/>
                  </a:lnTo>
                  <a:lnTo>
                    <a:pt x="191" y="535"/>
                  </a:lnTo>
                  <a:lnTo>
                    <a:pt x="0" y="535"/>
                  </a:lnTo>
                  <a:lnTo>
                    <a:pt x="0" y="0"/>
                  </a:lnTo>
                  <a:lnTo>
                    <a:pt x="1006" y="0"/>
                  </a:lnTo>
                  <a:lnTo>
                    <a:pt x="1006" y="535"/>
                  </a:lnTo>
                  <a:lnTo>
                    <a:pt x="816" y="535"/>
                  </a:lnTo>
                  <a:lnTo>
                    <a:pt x="816" y="305"/>
                  </a:lnTo>
                  <a:lnTo>
                    <a:pt x="699" y="305"/>
                  </a:lnTo>
                  <a:lnTo>
                    <a:pt x="699" y="963"/>
                  </a:lnTo>
                  <a:lnTo>
                    <a:pt x="789" y="963"/>
                  </a:lnTo>
                  <a:lnTo>
                    <a:pt x="789" y="1268"/>
                  </a:lnTo>
                  <a:close/>
                </a:path>
              </a:pathLst>
            </a:custGeom>
            <a:noFill/>
            <a:ln w="1016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924" y="1417"/>
              <a:ext cx="816" cy="1302"/>
            </a:xfrm>
            <a:custGeom>
              <a:avLst/>
              <a:gdLst/>
              <a:ahLst/>
              <a:cxnLst/>
              <a:rect l="l" t="t" r="r" b="b"/>
              <a:pathLst>
                <a:path w="816" h="1302" extrusionOk="0">
                  <a:moveTo>
                    <a:pt x="238" y="1285"/>
                  </a:moveTo>
                  <a:lnTo>
                    <a:pt x="8" y="1285"/>
                  </a:lnTo>
                  <a:lnTo>
                    <a:pt x="8" y="880"/>
                  </a:lnTo>
                  <a:lnTo>
                    <a:pt x="238" y="880"/>
                  </a:lnTo>
                  <a:lnTo>
                    <a:pt x="248" y="919"/>
                  </a:lnTo>
                  <a:lnTo>
                    <a:pt x="262" y="952"/>
                  </a:lnTo>
                  <a:lnTo>
                    <a:pt x="279" y="980"/>
                  </a:lnTo>
                  <a:lnTo>
                    <a:pt x="295" y="1003"/>
                  </a:lnTo>
                  <a:lnTo>
                    <a:pt x="316" y="1022"/>
                  </a:lnTo>
                  <a:lnTo>
                    <a:pt x="338" y="1034"/>
                  </a:lnTo>
                  <a:lnTo>
                    <a:pt x="365" y="1042"/>
                  </a:lnTo>
                  <a:lnTo>
                    <a:pt x="391" y="1044"/>
                  </a:lnTo>
                  <a:lnTo>
                    <a:pt x="410" y="1044"/>
                  </a:lnTo>
                  <a:lnTo>
                    <a:pt x="426" y="1040"/>
                  </a:lnTo>
                  <a:lnTo>
                    <a:pt x="441" y="1034"/>
                  </a:lnTo>
                  <a:lnTo>
                    <a:pt x="453" y="1024"/>
                  </a:lnTo>
                  <a:lnTo>
                    <a:pt x="461" y="1013"/>
                  </a:lnTo>
                  <a:lnTo>
                    <a:pt x="467" y="999"/>
                  </a:lnTo>
                  <a:lnTo>
                    <a:pt x="471" y="982"/>
                  </a:lnTo>
                  <a:lnTo>
                    <a:pt x="473" y="962"/>
                  </a:lnTo>
                  <a:lnTo>
                    <a:pt x="471" y="941"/>
                  </a:lnTo>
                  <a:lnTo>
                    <a:pt x="465" y="923"/>
                  </a:lnTo>
                  <a:lnTo>
                    <a:pt x="457" y="906"/>
                  </a:lnTo>
                  <a:lnTo>
                    <a:pt x="445" y="892"/>
                  </a:lnTo>
                  <a:lnTo>
                    <a:pt x="437" y="884"/>
                  </a:lnTo>
                  <a:lnTo>
                    <a:pt x="424" y="875"/>
                  </a:lnTo>
                  <a:lnTo>
                    <a:pt x="412" y="865"/>
                  </a:lnTo>
                  <a:lnTo>
                    <a:pt x="398" y="855"/>
                  </a:lnTo>
                  <a:lnTo>
                    <a:pt x="379" y="845"/>
                  </a:lnTo>
                  <a:lnTo>
                    <a:pt x="361" y="832"/>
                  </a:lnTo>
                  <a:lnTo>
                    <a:pt x="338" y="820"/>
                  </a:lnTo>
                  <a:lnTo>
                    <a:pt x="316" y="805"/>
                  </a:lnTo>
                  <a:lnTo>
                    <a:pt x="256" y="772"/>
                  </a:lnTo>
                  <a:lnTo>
                    <a:pt x="232" y="756"/>
                  </a:lnTo>
                  <a:lnTo>
                    <a:pt x="207" y="740"/>
                  </a:lnTo>
                  <a:lnTo>
                    <a:pt x="184" y="725"/>
                  </a:lnTo>
                  <a:lnTo>
                    <a:pt x="166" y="711"/>
                  </a:lnTo>
                  <a:lnTo>
                    <a:pt x="148" y="698"/>
                  </a:lnTo>
                  <a:lnTo>
                    <a:pt x="133" y="684"/>
                  </a:lnTo>
                  <a:lnTo>
                    <a:pt x="107" y="659"/>
                  </a:lnTo>
                  <a:lnTo>
                    <a:pt x="82" y="630"/>
                  </a:lnTo>
                  <a:lnTo>
                    <a:pt x="59" y="595"/>
                  </a:lnTo>
                  <a:lnTo>
                    <a:pt x="39" y="556"/>
                  </a:lnTo>
                  <a:lnTo>
                    <a:pt x="23" y="515"/>
                  </a:lnTo>
                  <a:lnTo>
                    <a:pt x="10" y="472"/>
                  </a:lnTo>
                  <a:lnTo>
                    <a:pt x="2" y="425"/>
                  </a:lnTo>
                  <a:lnTo>
                    <a:pt x="0" y="377"/>
                  </a:lnTo>
                  <a:lnTo>
                    <a:pt x="2" y="334"/>
                  </a:lnTo>
                  <a:lnTo>
                    <a:pt x="6" y="293"/>
                  </a:lnTo>
                  <a:lnTo>
                    <a:pt x="12" y="256"/>
                  </a:lnTo>
                  <a:lnTo>
                    <a:pt x="23" y="219"/>
                  </a:lnTo>
                  <a:lnTo>
                    <a:pt x="37" y="186"/>
                  </a:lnTo>
                  <a:lnTo>
                    <a:pt x="51" y="155"/>
                  </a:lnTo>
                  <a:lnTo>
                    <a:pt x="72" y="126"/>
                  </a:lnTo>
                  <a:lnTo>
                    <a:pt x="92" y="101"/>
                  </a:lnTo>
                  <a:lnTo>
                    <a:pt x="117" y="77"/>
                  </a:lnTo>
                  <a:lnTo>
                    <a:pt x="141" y="58"/>
                  </a:lnTo>
                  <a:lnTo>
                    <a:pt x="166" y="40"/>
                  </a:lnTo>
                  <a:lnTo>
                    <a:pt x="195" y="27"/>
                  </a:lnTo>
                  <a:lnTo>
                    <a:pt x="223" y="15"/>
                  </a:lnTo>
                  <a:lnTo>
                    <a:pt x="254" y="7"/>
                  </a:lnTo>
                  <a:lnTo>
                    <a:pt x="285" y="3"/>
                  </a:lnTo>
                  <a:lnTo>
                    <a:pt x="318" y="0"/>
                  </a:lnTo>
                  <a:lnTo>
                    <a:pt x="350" y="3"/>
                  </a:lnTo>
                  <a:lnTo>
                    <a:pt x="381" y="7"/>
                  </a:lnTo>
                  <a:lnTo>
                    <a:pt x="412" y="15"/>
                  </a:lnTo>
                  <a:lnTo>
                    <a:pt x="441" y="25"/>
                  </a:lnTo>
                  <a:lnTo>
                    <a:pt x="469" y="38"/>
                  </a:lnTo>
                  <a:lnTo>
                    <a:pt x="496" y="54"/>
                  </a:lnTo>
                  <a:lnTo>
                    <a:pt x="521" y="75"/>
                  </a:lnTo>
                  <a:lnTo>
                    <a:pt x="543" y="95"/>
                  </a:lnTo>
                  <a:lnTo>
                    <a:pt x="543" y="17"/>
                  </a:lnTo>
                  <a:lnTo>
                    <a:pt x="775" y="17"/>
                  </a:lnTo>
                  <a:lnTo>
                    <a:pt x="775" y="379"/>
                  </a:lnTo>
                  <a:lnTo>
                    <a:pt x="547" y="379"/>
                  </a:lnTo>
                  <a:lnTo>
                    <a:pt x="535" y="344"/>
                  </a:lnTo>
                  <a:lnTo>
                    <a:pt x="523" y="313"/>
                  </a:lnTo>
                  <a:lnTo>
                    <a:pt x="506" y="289"/>
                  </a:lnTo>
                  <a:lnTo>
                    <a:pt x="490" y="268"/>
                  </a:lnTo>
                  <a:lnTo>
                    <a:pt x="469" y="252"/>
                  </a:lnTo>
                  <a:lnTo>
                    <a:pt x="449" y="239"/>
                  </a:lnTo>
                  <a:lnTo>
                    <a:pt x="424" y="231"/>
                  </a:lnTo>
                  <a:lnTo>
                    <a:pt x="400" y="229"/>
                  </a:lnTo>
                  <a:lnTo>
                    <a:pt x="381" y="231"/>
                  </a:lnTo>
                  <a:lnTo>
                    <a:pt x="367" y="235"/>
                  </a:lnTo>
                  <a:lnTo>
                    <a:pt x="353" y="241"/>
                  </a:lnTo>
                  <a:lnTo>
                    <a:pt x="342" y="250"/>
                  </a:lnTo>
                  <a:lnTo>
                    <a:pt x="334" y="260"/>
                  </a:lnTo>
                  <a:lnTo>
                    <a:pt x="330" y="274"/>
                  </a:lnTo>
                  <a:lnTo>
                    <a:pt x="326" y="291"/>
                  </a:lnTo>
                  <a:lnTo>
                    <a:pt x="326" y="309"/>
                  </a:lnTo>
                  <a:lnTo>
                    <a:pt x="326" y="328"/>
                  </a:lnTo>
                  <a:lnTo>
                    <a:pt x="330" y="342"/>
                  </a:lnTo>
                  <a:lnTo>
                    <a:pt x="336" y="355"/>
                  </a:lnTo>
                  <a:lnTo>
                    <a:pt x="346" y="365"/>
                  </a:lnTo>
                  <a:lnTo>
                    <a:pt x="353" y="371"/>
                  </a:lnTo>
                  <a:lnTo>
                    <a:pt x="363" y="379"/>
                  </a:lnTo>
                  <a:lnTo>
                    <a:pt x="373" y="387"/>
                  </a:lnTo>
                  <a:lnTo>
                    <a:pt x="389" y="398"/>
                  </a:lnTo>
                  <a:lnTo>
                    <a:pt x="408" y="410"/>
                  </a:lnTo>
                  <a:lnTo>
                    <a:pt x="428" y="422"/>
                  </a:lnTo>
                  <a:lnTo>
                    <a:pt x="451" y="439"/>
                  </a:lnTo>
                  <a:lnTo>
                    <a:pt x="478" y="453"/>
                  </a:lnTo>
                  <a:lnTo>
                    <a:pt x="514" y="476"/>
                  </a:lnTo>
                  <a:lnTo>
                    <a:pt x="547" y="499"/>
                  </a:lnTo>
                  <a:lnTo>
                    <a:pt x="576" y="517"/>
                  </a:lnTo>
                  <a:lnTo>
                    <a:pt x="603" y="536"/>
                  </a:lnTo>
                  <a:lnTo>
                    <a:pt x="627" y="552"/>
                  </a:lnTo>
                  <a:lnTo>
                    <a:pt x="648" y="567"/>
                  </a:lnTo>
                  <a:lnTo>
                    <a:pt x="664" y="579"/>
                  </a:lnTo>
                  <a:lnTo>
                    <a:pt x="678" y="591"/>
                  </a:lnTo>
                  <a:lnTo>
                    <a:pt x="703" y="616"/>
                  </a:lnTo>
                  <a:lnTo>
                    <a:pt x="730" y="649"/>
                  </a:lnTo>
                  <a:lnTo>
                    <a:pt x="754" y="686"/>
                  </a:lnTo>
                  <a:lnTo>
                    <a:pt x="775" y="725"/>
                  </a:lnTo>
                  <a:lnTo>
                    <a:pt x="793" y="772"/>
                  </a:lnTo>
                  <a:lnTo>
                    <a:pt x="805" y="820"/>
                  </a:lnTo>
                  <a:lnTo>
                    <a:pt x="814" y="869"/>
                  </a:lnTo>
                  <a:lnTo>
                    <a:pt x="816" y="919"/>
                  </a:lnTo>
                  <a:lnTo>
                    <a:pt x="814" y="960"/>
                  </a:lnTo>
                  <a:lnTo>
                    <a:pt x="810" y="997"/>
                  </a:lnTo>
                  <a:lnTo>
                    <a:pt x="801" y="1034"/>
                  </a:lnTo>
                  <a:lnTo>
                    <a:pt x="791" y="1067"/>
                  </a:lnTo>
                  <a:lnTo>
                    <a:pt x="779" y="1100"/>
                  </a:lnTo>
                  <a:lnTo>
                    <a:pt x="762" y="1133"/>
                  </a:lnTo>
                  <a:lnTo>
                    <a:pt x="742" y="1162"/>
                  </a:lnTo>
                  <a:lnTo>
                    <a:pt x="719" y="1190"/>
                  </a:lnTo>
                  <a:lnTo>
                    <a:pt x="695" y="1215"/>
                  </a:lnTo>
                  <a:lnTo>
                    <a:pt x="668" y="1240"/>
                  </a:lnTo>
                  <a:lnTo>
                    <a:pt x="641" y="1258"/>
                  </a:lnTo>
                  <a:lnTo>
                    <a:pt x="613" y="1275"/>
                  </a:lnTo>
                  <a:lnTo>
                    <a:pt x="582" y="1287"/>
                  </a:lnTo>
                  <a:lnTo>
                    <a:pt x="549" y="1295"/>
                  </a:lnTo>
                  <a:lnTo>
                    <a:pt x="516" y="1299"/>
                  </a:lnTo>
                  <a:lnTo>
                    <a:pt x="480" y="1302"/>
                  </a:lnTo>
                  <a:lnTo>
                    <a:pt x="447" y="1299"/>
                  </a:lnTo>
                  <a:lnTo>
                    <a:pt x="414" y="1295"/>
                  </a:lnTo>
                  <a:lnTo>
                    <a:pt x="383" y="1287"/>
                  </a:lnTo>
                  <a:lnTo>
                    <a:pt x="353" y="1277"/>
                  </a:lnTo>
                  <a:lnTo>
                    <a:pt x="322" y="1262"/>
                  </a:lnTo>
                  <a:lnTo>
                    <a:pt x="293" y="1246"/>
                  </a:lnTo>
                  <a:lnTo>
                    <a:pt x="264" y="1225"/>
                  </a:lnTo>
                  <a:lnTo>
                    <a:pt x="238" y="1203"/>
                  </a:lnTo>
                  <a:lnTo>
                    <a:pt x="238" y="1285"/>
                  </a:lnTo>
                  <a:close/>
                </a:path>
              </a:pathLst>
            </a:custGeom>
            <a:noFill/>
            <a:ln w="1016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24" name="Google Shape;224;p3"/>
          <p:cNvPicPr preferRelativeResize="0"/>
          <p:nvPr/>
        </p:nvPicPr>
        <p:blipFill rotWithShape="1">
          <a:blip r:embed="rId1"/>
          <a:srcRect b="2713"/>
          <a:stretch>
            <a:fillRect/>
          </a:stretch>
        </p:blipFill>
        <p:spPr>
          <a:xfrm>
            <a:off x="167217" y="1916836"/>
            <a:ext cx="8898665" cy="36224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52000" endA="300" endPos="35000" sy="-100000" algn="bl" rotWithShape="0"/>
          </a:effectLst>
        </p:spPr>
      </p:pic>
      <p:sp>
        <p:nvSpPr>
          <p:cNvPr id="225" name="Google Shape;225;p3">
            <a:hlinkClick r:id="" action="ppaction://hlinkshowjump?jump=nextslide"/>
          </p:cNvPr>
          <p:cNvSpPr/>
          <p:nvPr/>
        </p:nvSpPr>
        <p:spPr>
          <a:xfrm>
            <a:off x="8028386" y="297340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2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304" y="2060579"/>
            <a:ext cx="3935336" cy="4608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1" name="Google Shape;411;p12"/>
          <p:cNvSpPr/>
          <p:nvPr/>
        </p:nvSpPr>
        <p:spPr>
          <a:xfrm>
            <a:off x="3563889" y="188640"/>
            <a:ext cx="5129839" cy="216024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Lets read a story</a:t>
            </a:r>
            <a:endParaRPr sz="32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12" name="Google Shape;412;p12" descr="low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2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4" name="Google Shape;414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63889" y="3294542"/>
            <a:ext cx="482182" cy="425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 txBox="1"/>
          <p:nvPr>
            <p:ph type="title"/>
          </p:nvPr>
        </p:nvSpPr>
        <p:spPr>
          <a:xfrm>
            <a:off x="1331915" y="1052517"/>
            <a:ext cx="6696075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FFFF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Little Cat</a:t>
            </a:r>
            <a:br>
              <a:rPr lang="es-ES" sz="7200" b="1">
                <a:solidFill>
                  <a:srgbClr val="FFFF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</a:br>
            <a:r>
              <a:rPr lang="es-ES" sz="7200" b="1">
                <a:solidFill>
                  <a:srgbClr val="FFFF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and</a:t>
            </a:r>
            <a:br>
              <a:rPr lang="es-ES" sz="7200" b="1">
                <a:solidFill>
                  <a:srgbClr val="FFFF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</a:br>
            <a:r>
              <a:rPr lang="es-ES" sz="7200" b="1">
                <a:solidFill>
                  <a:srgbClr val="FFFF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Little Mouse</a:t>
            </a:r>
            <a:endParaRPr sz="7200" b="1">
              <a:solidFill>
                <a:srgbClr val="FFFF00"/>
              </a:solidFill>
              <a:latin typeface="Schoolbell" panose="02000000000000000000"/>
              <a:ea typeface="Schoolbell" panose="02000000000000000000"/>
              <a:cs typeface="Schoolbell" panose="02000000000000000000"/>
              <a:sym typeface="Schoolbell" panose="02000000000000000000"/>
            </a:endParaRPr>
          </a:p>
        </p:txBody>
      </p:sp>
      <p:pic>
        <p:nvPicPr>
          <p:cNvPr id="420" name="Google Shape;420;p13" descr="155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" y="0"/>
            <a:ext cx="3082925" cy="362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3"/>
          <p:cNvSpPr txBox="1"/>
          <p:nvPr/>
        </p:nvSpPr>
        <p:spPr>
          <a:xfrm>
            <a:off x="1187626" y="5373220"/>
            <a:ext cx="6984775" cy="155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chemeClr val="dk2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(Little = Small)</a:t>
            </a:r>
            <a:endParaRPr sz="7200" b="1">
              <a:solidFill>
                <a:schemeClr val="dk2"/>
              </a:solidFill>
              <a:latin typeface="Schoolbell" panose="02000000000000000000"/>
              <a:ea typeface="Schoolbell" panose="02000000000000000000"/>
              <a:cs typeface="Schoolbell" panose="02000000000000000000"/>
              <a:sym typeface="Schoolbell" panose="02000000000000000000"/>
            </a:endParaRPr>
          </a:p>
        </p:txBody>
      </p:sp>
      <p:sp>
        <p:nvSpPr>
          <p:cNvPr id="422" name="Google Shape;422;p13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4" descr="киса"/>
          <p:cNvPicPr preferRelativeResize="0"/>
          <p:nvPr>
            <p:ph type="body" idx="1"/>
          </p:nvPr>
        </p:nvPicPr>
        <p:blipFill rotWithShape="1">
          <a:blip r:embed="rId1"/>
          <a:srcRect l="49998" t="59676"/>
          <a:stretch>
            <a:fillRect/>
          </a:stretch>
        </p:blipFill>
        <p:spPr>
          <a:xfrm>
            <a:off x="4619627" y="2192338"/>
            <a:ext cx="4524375" cy="46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4" descr="мышка1"/>
          <p:cNvPicPr preferRelativeResize="0"/>
          <p:nvPr/>
        </p:nvPicPr>
        <p:blipFill rotWithShape="1">
          <a:blip r:embed="rId2"/>
          <a:srcRect l="5241" t="23604" r="24892" b="28444"/>
          <a:stretch>
            <a:fillRect/>
          </a:stretch>
        </p:blipFill>
        <p:spPr>
          <a:xfrm>
            <a:off x="684215" y="404813"/>
            <a:ext cx="3462337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4"/>
          <p:cNvSpPr txBox="1"/>
          <p:nvPr/>
        </p:nvSpPr>
        <p:spPr>
          <a:xfrm>
            <a:off x="395291" y="2260600"/>
            <a:ext cx="522450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Little mouse, </a:t>
            </a:r>
            <a:endParaRPr lang="es-ES" sz="5400">
              <a:solidFill>
                <a:schemeClr val="dk1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          little mouse,</a:t>
            </a:r>
            <a:endParaRPr lang="es-ES" sz="5400">
              <a:solidFill>
                <a:schemeClr val="dk1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Where is your </a:t>
            </a:r>
            <a:endParaRPr lang="es-ES" sz="5400">
              <a:solidFill>
                <a:schemeClr val="dk1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                  house?</a:t>
            </a:r>
            <a:endParaRPr sz="5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30" name="Google Shape;430;p14">
            <a:hlinkClick r:id="" action="ppaction://hlinkshowjump?jump=nextslide"/>
          </p:cNvPr>
          <p:cNvSpPr/>
          <p:nvPr/>
        </p:nvSpPr>
        <p:spPr>
          <a:xfrm>
            <a:off x="1514838" y="4922280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"/>
          <p:cNvSpPr txBox="1"/>
          <p:nvPr>
            <p:ph type="title"/>
          </p:nvPr>
        </p:nvSpPr>
        <p:spPr>
          <a:xfrm>
            <a:off x="3671889" y="188913"/>
            <a:ext cx="5472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- Little cat, little cat,</a:t>
            </a:r>
            <a:br>
              <a:rPr lang="es-ES" sz="3600" b="1"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</a:br>
            <a:r>
              <a:rPr lang="es-ES" sz="3600" b="1"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I have no flat,</a:t>
            </a:r>
            <a:endParaRPr sz="3600" b="1">
              <a:latin typeface="Schoolbell" panose="02000000000000000000"/>
              <a:ea typeface="Schoolbell" panose="02000000000000000000"/>
              <a:cs typeface="Schoolbell" panose="02000000000000000000"/>
              <a:sym typeface="Schoolbell" panose="02000000000000000000"/>
            </a:endParaRPr>
          </a:p>
        </p:txBody>
      </p:sp>
      <p:pic>
        <p:nvPicPr>
          <p:cNvPr id="436" name="Google Shape;436;p15" descr="кисадобраяодна"/>
          <p:cNvPicPr preferRelativeResize="0"/>
          <p:nvPr>
            <p:ph type="body" idx="2"/>
          </p:nvPr>
        </p:nvPicPr>
        <p:blipFill rotWithShape="1">
          <a:blip r:embed="rId1"/>
          <a:srcRect l="2005" t="1833"/>
          <a:stretch>
            <a:fillRect/>
          </a:stretch>
        </p:blipFill>
        <p:spPr>
          <a:xfrm>
            <a:off x="4643439" y="2600329"/>
            <a:ext cx="4500562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5" descr="мышред2"/>
          <p:cNvPicPr preferRelativeResize="0"/>
          <p:nvPr>
            <p:ph type="body" idx="1"/>
          </p:nvPr>
        </p:nvPicPr>
        <p:blipFill rotWithShape="1">
          <a:blip r:embed="rId2"/>
          <a:srcRect t="27236" r="34195" b="14728"/>
          <a:stretch>
            <a:fillRect/>
          </a:stretch>
        </p:blipFill>
        <p:spPr>
          <a:xfrm>
            <a:off x="179390" y="2349504"/>
            <a:ext cx="3419475" cy="21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5"/>
          <p:cNvSpPr txBox="1"/>
          <p:nvPr/>
        </p:nvSpPr>
        <p:spPr>
          <a:xfrm>
            <a:off x="4211640" y="1341441"/>
            <a:ext cx="45528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I’m a poor mouse,</a:t>
            </a:r>
            <a:endParaRPr lang="es-ES" sz="4000">
              <a:solidFill>
                <a:schemeClr val="dk1"/>
              </a:solidFill>
              <a:latin typeface="Schoolbell" panose="02000000000000000000"/>
              <a:ea typeface="Schoolbell" panose="02000000000000000000"/>
              <a:cs typeface="Schoolbell" panose="02000000000000000000"/>
              <a:sym typeface="Schoolbell" panose="0200000000000000000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I have no house!</a:t>
            </a:r>
            <a:endParaRPr sz="4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9" name="Google Shape;439;p15" descr="кисадобрая"/>
          <p:cNvPicPr preferRelativeResize="0"/>
          <p:nvPr/>
        </p:nvPicPr>
        <p:blipFill rotWithShape="1">
          <a:blip r:embed="rId3"/>
          <a:srcRect l="16483" t="4800" r="16480" b="47252"/>
          <a:stretch>
            <a:fillRect/>
          </a:stretch>
        </p:blipFill>
        <p:spPr>
          <a:xfrm>
            <a:off x="1331915" y="260350"/>
            <a:ext cx="2879725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5">
            <a:hlinkClick r:id="" action="ppaction://hlinkshowjump?jump=nextslide"/>
          </p:cNvPr>
          <p:cNvSpPr/>
          <p:nvPr/>
        </p:nvSpPr>
        <p:spPr>
          <a:xfrm>
            <a:off x="1514838" y="4922280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6" descr="кисасдомом"/>
          <p:cNvPicPr preferRelativeResize="0"/>
          <p:nvPr>
            <p:ph type="body" idx="1"/>
          </p:nvPr>
        </p:nvPicPr>
        <p:blipFill rotWithShape="1">
          <a:blip r:embed="rId1"/>
          <a:srcRect t="81778"/>
          <a:stretch>
            <a:fillRect/>
          </a:stretch>
        </p:blipFill>
        <p:spPr>
          <a:xfrm>
            <a:off x="1" y="5111750"/>
            <a:ext cx="7291388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6" descr="мышка3"/>
          <p:cNvPicPr preferRelativeResize="0"/>
          <p:nvPr>
            <p:ph type="body" idx="2"/>
          </p:nvPr>
        </p:nvPicPr>
        <p:blipFill rotWithShape="1">
          <a:blip r:embed="rId2"/>
          <a:srcRect l="35706" t="13227" b="9543"/>
          <a:stretch>
            <a:fillRect/>
          </a:stretch>
        </p:blipFill>
        <p:spPr>
          <a:xfrm>
            <a:off x="5854701" y="908054"/>
            <a:ext cx="3289300" cy="26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6"/>
          <p:cNvSpPr txBox="1"/>
          <p:nvPr/>
        </p:nvSpPr>
        <p:spPr>
          <a:xfrm>
            <a:off x="539752" y="3644900"/>
            <a:ext cx="604524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- Little mouse, little mouse,</a:t>
            </a:r>
            <a:endParaRPr lang="es-ES" sz="5400">
              <a:solidFill>
                <a:schemeClr val="dk1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   Come into my house!</a:t>
            </a:r>
            <a:endParaRPr sz="5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48" name="Google Shape;448;p16" descr="домик"/>
          <p:cNvPicPr preferRelativeResize="0"/>
          <p:nvPr/>
        </p:nvPicPr>
        <p:blipFill rotWithShape="1">
          <a:blip r:embed="rId3"/>
          <a:srcRect l="16885" t="8617" r="17829" b="45413"/>
          <a:stretch>
            <a:fillRect/>
          </a:stretch>
        </p:blipFill>
        <p:spPr>
          <a:xfrm>
            <a:off x="250827" y="188917"/>
            <a:ext cx="4824413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6">
            <a:hlinkClick r:id="" action="ppaction://hlinkshowjump?jump=nextslide"/>
          </p:cNvPr>
          <p:cNvSpPr/>
          <p:nvPr/>
        </p:nvSpPr>
        <p:spPr>
          <a:xfrm>
            <a:off x="7380312" y="3644900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7" descr="киса1"/>
          <p:cNvPicPr preferRelativeResize="0"/>
          <p:nvPr>
            <p:ph type="body" idx="1"/>
          </p:nvPr>
        </p:nvPicPr>
        <p:blipFill rotWithShape="1">
          <a:blip r:embed="rId1"/>
          <a:srcRect t="51572" r="47903" b="2904"/>
          <a:stretch>
            <a:fillRect/>
          </a:stretch>
        </p:blipFill>
        <p:spPr>
          <a:xfrm>
            <a:off x="2" y="2778129"/>
            <a:ext cx="3832225" cy="40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7" descr="мышка02"/>
          <p:cNvPicPr preferRelativeResize="0"/>
          <p:nvPr>
            <p:ph type="body" idx="2"/>
          </p:nvPr>
        </p:nvPicPr>
        <p:blipFill rotWithShape="1">
          <a:blip r:embed="rId2"/>
          <a:srcRect l="28426" t="16025" b="21398"/>
          <a:stretch>
            <a:fillRect/>
          </a:stretch>
        </p:blipFill>
        <p:spPr>
          <a:xfrm>
            <a:off x="5480050" y="1916113"/>
            <a:ext cx="3663950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7" descr="домик"/>
          <p:cNvPicPr preferRelativeResize="0"/>
          <p:nvPr/>
        </p:nvPicPr>
        <p:blipFill rotWithShape="1">
          <a:blip r:embed="rId3"/>
          <a:srcRect l="17551" t="8641" r="17164" b="45388"/>
          <a:stretch>
            <a:fillRect/>
          </a:stretch>
        </p:blipFill>
        <p:spPr>
          <a:xfrm>
            <a:off x="2" y="4"/>
            <a:ext cx="4824413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7"/>
          <p:cNvSpPr txBox="1"/>
          <p:nvPr/>
        </p:nvSpPr>
        <p:spPr>
          <a:xfrm>
            <a:off x="3995740" y="4797429"/>
            <a:ext cx="49840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- Little cat, little cat,</a:t>
            </a:r>
            <a:endParaRPr lang="es-ES" sz="3600">
              <a:solidFill>
                <a:schemeClr val="dk1"/>
              </a:solidFill>
              <a:latin typeface="Schoolbell" panose="02000000000000000000"/>
              <a:ea typeface="Schoolbell" panose="02000000000000000000"/>
              <a:cs typeface="Schoolbell" panose="02000000000000000000"/>
              <a:sym typeface="Schoolbell" panose="0200000000000000000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   I cannot do that</a:t>
            </a:r>
            <a:r>
              <a:rPr lang="es-E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</a:t>
            </a:r>
            <a:endParaRPr sz="3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8" name="Google Shape;458;p17">
            <a:hlinkClick r:id="" action="ppaction://hlinkshowjump?jump=nextslide"/>
          </p:cNvPr>
          <p:cNvSpPr/>
          <p:nvPr/>
        </p:nvSpPr>
        <p:spPr>
          <a:xfrm>
            <a:off x="6300192" y="548680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8" descr="мышуаубегает"/>
          <p:cNvPicPr preferRelativeResize="0"/>
          <p:nvPr>
            <p:ph type="body" idx="1"/>
          </p:nvPr>
        </p:nvPicPr>
        <p:blipFill rotWithShape="1">
          <a:blip r:embed="rId1"/>
          <a:srcRect l="50352" t="45797" r="3523" b="5478"/>
          <a:stretch>
            <a:fillRect/>
          </a:stretch>
        </p:blipFill>
        <p:spPr>
          <a:xfrm>
            <a:off x="395290" y="2565400"/>
            <a:ext cx="417512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8"/>
          <p:cNvSpPr txBox="1"/>
          <p:nvPr/>
        </p:nvSpPr>
        <p:spPr>
          <a:xfrm>
            <a:off x="899592" y="1150941"/>
            <a:ext cx="77540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FF0000"/>
                </a:solidFill>
                <a:latin typeface="Schoolbell" panose="02000000000000000000"/>
                <a:ea typeface="Schoolbell" panose="02000000000000000000"/>
                <a:cs typeface="Schoolbell" panose="02000000000000000000"/>
                <a:sym typeface="Schoolbell" panose="02000000000000000000"/>
              </a:rPr>
              <a:t>You want to eat me!</a:t>
            </a:r>
            <a:endParaRPr sz="60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5" name="Google Shape;465;p18">
            <a:hlinkClick r:id="" action="ppaction://hlinkshowjump?jump=nextslide"/>
          </p:cNvPr>
          <p:cNvSpPr/>
          <p:nvPr/>
        </p:nvSpPr>
        <p:spPr>
          <a:xfrm>
            <a:off x="7243929" y="3068960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19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304" y="2060579"/>
            <a:ext cx="3935336" cy="4608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1" name="Google Shape;471;p19"/>
          <p:cNvSpPr/>
          <p:nvPr/>
        </p:nvSpPr>
        <p:spPr>
          <a:xfrm>
            <a:off x="3563889" y="188640"/>
            <a:ext cx="5129839" cy="216024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Lets play a game</a:t>
            </a:r>
            <a:b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‘what is it?’</a:t>
            </a:r>
            <a:endParaRPr sz="32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72" name="Google Shape;472;p19" descr="low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9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74" name="Google Shape;474;p19" descr="Kết quả hình ảnh cho cat /clipar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54867" y="578731"/>
            <a:ext cx="1778209" cy="197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0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20"/>
          <p:cNvGrpSpPr/>
          <p:nvPr/>
        </p:nvGrpSpPr>
        <p:grpSpPr>
          <a:xfrm>
            <a:off x="4586531" y="3447643"/>
            <a:ext cx="3406824" cy="2807290"/>
            <a:chOff x="323528" y="874989"/>
            <a:chExt cx="3406824" cy="2807290"/>
          </a:xfrm>
        </p:grpSpPr>
        <p:pic>
          <p:nvPicPr>
            <p:cNvPr id="481" name="Google Shape;481;p20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482" name="Google Shape;482;p20"/>
            <p:cNvSpPr txBox="1"/>
            <p:nvPr/>
          </p:nvSpPr>
          <p:spPr>
            <a:xfrm rot="-179778">
              <a:off x="802805" y="1632305"/>
              <a:ext cx="2448272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bird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sp>
        <p:nvSpPr>
          <p:cNvPr id="483" name="Google Shape;483;p20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84" name="Google Shape;484;p20" descr="http://www.origami-resource-center.com/images/EasyOrigamiMontrollPigeon.jpg"/>
          <p:cNvPicPr preferRelativeResize="0"/>
          <p:nvPr/>
        </p:nvPicPr>
        <p:blipFill rotWithShape="1">
          <a:blip r:embed="rId3"/>
          <a:srcRect l="9917" t="2736" r="7068" b="6982"/>
          <a:stretch>
            <a:fillRect/>
          </a:stretch>
        </p:blipFill>
        <p:spPr>
          <a:xfrm rot="285747">
            <a:off x="674708" y="1035509"/>
            <a:ext cx="3973875" cy="342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0" descr="http://www.origami-resource-center.com/images/EasyOrigamiMontrollPigeon.jpg"/>
          <p:cNvPicPr preferRelativeResize="0"/>
          <p:nvPr/>
        </p:nvPicPr>
        <p:blipFill rotWithShape="1">
          <a:blip r:embed="rId4"/>
          <a:srcRect l="9917" t="2736" r="7068" b="6982"/>
          <a:stretch>
            <a:fillRect/>
          </a:stretch>
        </p:blipFill>
        <p:spPr>
          <a:xfrm rot="285747">
            <a:off x="674708" y="1036789"/>
            <a:ext cx="3973875" cy="342098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0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21"/>
          <p:cNvGrpSpPr/>
          <p:nvPr/>
        </p:nvGrpSpPr>
        <p:grpSpPr>
          <a:xfrm>
            <a:off x="452630" y="2362436"/>
            <a:ext cx="3406824" cy="2807290"/>
            <a:chOff x="323528" y="874989"/>
            <a:chExt cx="3406824" cy="2807290"/>
          </a:xfrm>
        </p:grpSpPr>
        <p:pic>
          <p:nvPicPr>
            <p:cNvPr id="493" name="Google Shape;493;p21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494" name="Google Shape;494;p21"/>
            <p:cNvSpPr txBox="1"/>
            <p:nvPr/>
          </p:nvSpPr>
          <p:spPr>
            <a:xfrm rot="-179778">
              <a:off x="802805" y="1632306"/>
              <a:ext cx="2448272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 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fish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sp>
        <p:nvSpPr>
          <p:cNvPr id="495" name="Google Shape;495;p21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96" name="Google Shape;496;p21" descr="http://i1.ytimg.com/vi/MmUAg4pNB6Q/hqdefault.jpg"/>
          <p:cNvPicPr preferRelativeResize="0"/>
          <p:nvPr/>
        </p:nvPicPr>
        <p:blipFill rotWithShape="1">
          <a:blip r:embed="rId3"/>
          <a:srcRect l="9867" t="14024" b="8299"/>
          <a:stretch>
            <a:fillRect/>
          </a:stretch>
        </p:blipFill>
        <p:spPr>
          <a:xfrm rot="310814">
            <a:off x="3755072" y="2270279"/>
            <a:ext cx="4391535" cy="283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 descr="http://i1.ytimg.com/vi/MmUAg4pNB6Q/hqdefault.jpg"/>
          <p:cNvPicPr preferRelativeResize="0"/>
          <p:nvPr/>
        </p:nvPicPr>
        <p:blipFill rotWithShape="1">
          <a:blip r:embed="rId4"/>
          <a:srcRect l="9867" t="14024" b="8299"/>
          <a:stretch>
            <a:fillRect/>
          </a:stretch>
        </p:blipFill>
        <p:spPr>
          <a:xfrm rot="310814">
            <a:off x="3755072" y="2270279"/>
            <a:ext cx="4391535" cy="283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1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2994366" y="5414963"/>
            <a:ext cx="26638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bird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232" name="Google Shape;232;p4"/>
          <p:cNvGrpSpPr/>
          <p:nvPr/>
        </p:nvGrpSpPr>
        <p:grpSpPr>
          <a:xfrm>
            <a:off x="8104188" y="1701800"/>
            <a:ext cx="792162" cy="819150"/>
            <a:chOff x="748" y="3158"/>
            <a:chExt cx="499" cy="516"/>
          </a:xfrm>
        </p:grpSpPr>
        <p:sp>
          <p:nvSpPr>
            <p:cNvPr id="233" name="Google Shape;233;p4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4" name="Google Shape;234;p4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46" name="Google Shape;246;p4"/>
          <p:cNvGrpSpPr/>
          <p:nvPr/>
        </p:nvGrpSpPr>
        <p:grpSpPr>
          <a:xfrm>
            <a:off x="8197851" y="2720979"/>
            <a:ext cx="698500" cy="708025"/>
            <a:chOff x="4649" y="2750"/>
            <a:chExt cx="440" cy="446"/>
          </a:xfrm>
        </p:grpSpPr>
        <p:sp>
          <p:nvSpPr>
            <p:cNvPr id="247" name="Google Shape;247;p4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49" name="Google Shape;249;p4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5625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60651" y="538167"/>
            <a:ext cx="3008313" cy="4651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  <p:pic>
        <p:nvPicPr>
          <p:cNvPr id="251" name="Google Shape;251;p4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22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22"/>
          <p:cNvGrpSpPr/>
          <p:nvPr/>
        </p:nvGrpSpPr>
        <p:grpSpPr>
          <a:xfrm>
            <a:off x="4485077" y="1374330"/>
            <a:ext cx="3406824" cy="2807290"/>
            <a:chOff x="323528" y="874989"/>
            <a:chExt cx="3406824" cy="2807290"/>
          </a:xfrm>
        </p:grpSpPr>
        <p:pic>
          <p:nvPicPr>
            <p:cNvPr id="505" name="Google Shape;505;p22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506" name="Google Shape;506;p22"/>
            <p:cNvSpPr txBox="1"/>
            <p:nvPr/>
          </p:nvSpPr>
          <p:spPr>
            <a:xfrm rot="-179778">
              <a:off x="802805" y="1632306"/>
              <a:ext cx="2448272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 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rabbit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sp>
        <p:nvSpPr>
          <p:cNvPr id="507" name="Google Shape;507;p22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08" name="Google Shape;508;p22" descr="http://fs02.androidpit.info/ass/x33/7221633-1351003370768.jpg"/>
          <p:cNvPicPr preferRelativeResize="0"/>
          <p:nvPr/>
        </p:nvPicPr>
        <p:blipFill rotWithShape="1">
          <a:blip r:embed="rId3"/>
          <a:srcRect l="6311" t="17688" r="5916" b="21038"/>
          <a:stretch>
            <a:fillRect/>
          </a:stretch>
        </p:blipFill>
        <p:spPr>
          <a:xfrm>
            <a:off x="354382" y="1136603"/>
            <a:ext cx="4012946" cy="466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2" descr="http://fs02.androidpit.info/ass/x33/7221633-1351003370768.jpg"/>
          <p:cNvPicPr preferRelativeResize="0"/>
          <p:nvPr/>
        </p:nvPicPr>
        <p:blipFill rotWithShape="1">
          <a:blip r:embed="rId4"/>
          <a:srcRect l="6311" t="17688" r="5916" b="21038"/>
          <a:stretch>
            <a:fillRect/>
          </a:stretch>
        </p:blipFill>
        <p:spPr>
          <a:xfrm>
            <a:off x="354382" y="1136603"/>
            <a:ext cx="4012946" cy="466898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2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3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23"/>
          <p:cNvGrpSpPr/>
          <p:nvPr/>
        </p:nvGrpSpPr>
        <p:grpSpPr>
          <a:xfrm>
            <a:off x="4132508" y="790577"/>
            <a:ext cx="3406824" cy="2807290"/>
            <a:chOff x="323528" y="874989"/>
            <a:chExt cx="3406824" cy="2807290"/>
          </a:xfrm>
        </p:grpSpPr>
        <p:pic>
          <p:nvPicPr>
            <p:cNvPr id="517" name="Google Shape;517;p23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518" name="Google Shape;518;p23"/>
            <p:cNvSpPr txBox="1"/>
            <p:nvPr/>
          </p:nvSpPr>
          <p:spPr>
            <a:xfrm rot="-179778">
              <a:off x="802805" y="1493808"/>
              <a:ext cx="24482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 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cat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sp>
        <p:nvSpPr>
          <p:cNvPr id="519" name="Google Shape;519;p23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0" name="Google Shape;520;p23" descr="http://origami-blog.origami-kids.com/wp-content/uploads/2012/10/Origami-Cat-by-Seiji-Nishikawa-e1349194597457.jpg"/>
          <p:cNvPicPr preferRelativeResize="0"/>
          <p:nvPr/>
        </p:nvPicPr>
        <p:blipFill rotWithShape="1">
          <a:blip r:embed="rId3"/>
          <a:srcRect l="15090" r="28910" b="5071"/>
          <a:stretch>
            <a:fillRect/>
          </a:stretch>
        </p:blipFill>
        <p:spPr>
          <a:xfrm>
            <a:off x="644499" y="2081162"/>
            <a:ext cx="3520948" cy="447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 descr="http://origami-blog.origami-kids.com/wp-content/uploads/2012/10/Origami-Cat-by-Seiji-Nishikawa-e1349194597457.jpg"/>
          <p:cNvPicPr preferRelativeResize="0"/>
          <p:nvPr/>
        </p:nvPicPr>
        <p:blipFill rotWithShape="1">
          <a:blip r:embed="rId4"/>
          <a:srcRect l="15090" r="28910" b="5071"/>
          <a:stretch>
            <a:fillRect/>
          </a:stretch>
        </p:blipFill>
        <p:spPr>
          <a:xfrm>
            <a:off x="644499" y="2081162"/>
            <a:ext cx="3520948" cy="4476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3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4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24"/>
          <p:cNvGrpSpPr/>
          <p:nvPr/>
        </p:nvGrpSpPr>
        <p:grpSpPr>
          <a:xfrm>
            <a:off x="303812" y="1275554"/>
            <a:ext cx="3406824" cy="2807290"/>
            <a:chOff x="323528" y="874989"/>
            <a:chExt cx="3406824" cy="2807290"/>
          </a:xfrm>
        </p:grpSpPr>
        <p:pic>
          <p:nvPicPr>
            <p:cNvPr id="529" name="Google Shape;529;p24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530" name="Google Shape;530;p24"/>
            <p:cNvSpPr txBox="1"/>
            <p:nvPr/>
          </p:nvSpPr>
          <p:spPr>
            <a:xfrm rot="-179778">
              <a:off x="802805" y="1586141"/>
              <a:ext cx="244827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 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dog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pic>
        <p:nvPicPr>
          <p:cNvPr id="531" name="Google Shape;531;p24" descr="http://api.ning.com/files/twryudDDeJcCyFy7MzGNw*xNmBsHa4B8EiEkPdg9kvoK0HawoZKsI7TjYieXbRE0WrQgwWVFsOoVokf7vIAROwXdJWh5Aked/origamidog.jpg"/>
          <p:cNvPicPr preferRelativeResize="0"/>
          <p:nvPr/>
        </p:nvPicPr>
        <p:blipFill rotWithShape="1">
          <a:blip r:embed="rId3"/>
          <a:srcRect l="11454" t="12615" r="6722" b="9349"/>
          <a:stretch>
            <a:fillRect/>
          </a:stretch>
        </p:blipFill>
        <p:spPr>
          <a:xfrm>
            <a:off x="3275856" y="2895065"/>
            <a:ext cx="5174704" cy="369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4" descr="http://api.ning.com/files/twryudDDeJcCyFy7MzGNw*xNmBsHa4B8EiEkPdg9kvoK0HawoZKsI7TjYieXbRE0WrQgwWVFsOoVokf7vIAROwXdJWh5Aked/origamidog.jpg"/>
          <p:cNvPicPr preferRelativeResize="0"/>
          <p:nvPr/>
        </p:nvPicPr>
        <p:blipFill rotWithShape="1">
          <a:blip r:embed="rId4"/>
          <a:srcRect l="11454" t="12615" r="6722" b="9349"/>
          <a:stretch>
            <a:fillRect/>
          </a:stretch>
        </p:blipFill>
        <p:spPr>
          <a:xfrm>
            <a:off x="3253185" y="2895065"/>
            <a:ext cx="5174704" cy="369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4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24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5" descr="http://www.allvectors.com/wp-content/uploads/2012/06/abstract-white-backgroun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" y="0"/>
            <a:ext cx="91261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25"/>
          <p:cNvGrpSpPr/>
          <p:nvPr/>
        </p:nvGrpSpPr>
        <p:grpSpPr>
          <a:xfrm>
            <a:off x="4118303" y="1387128"/>
            <a:ext cx="3406824" cy="2807290"/>
            <a:chOff x="323528" y="874989"/>
            <a:chExt cx="3406824" cy="2807290"/>
          </a:xfrm>
        </p:grpSpPr>
        <p:pic>
          <p:nvPicPr>
            <p:cNvPr id="541" name="Google Shape;541;p25" descr="Hoja"/>
            <p:cNvPicPr preferRelativeResize="0"/>
            <p:nvPr/>
          </p:nvPicPr>
          <p:blipFill rotWithShape="1">
            <a:blip r:embed="rId2"/>
            <a:srcRect r="-2940" b="40033"/>
            <a:stretch>
              <a:fillRect/>
            </a:stretch>
          </p:blipFill>
          <p:spPr>
            <a:xfrm rot="-241905">
              <a:off x="410451" y="985443"/>
              <a:ext cx="3232978" cy="2586382"/>
            </a:xfrm>
            <a:prstGeom prst="rect">
              <a:avLst/>
            </a:prstGeom>
            <a:noFill/>
            <a:ln>
              <a:noFill/>
            </a:ln>
            <a:effectLst>
              <a:outerShdw blurRad="317500" dist="101600" dir="2700000" algn="ctr" rotWithShape="0">
                <a:schemeClr val="dk1">
                  <a:alpha val="40000"/>
                </a:schemeClr>
              </a:outerShdw>
            </a:effectLst>
          </p:spPr>
        </p:pic>
        <p:sp>
          <p:nvSpPr>
            <p:cNvPr id="542" name="Google Shape;542;p25"/>
            <p:cNvSpPr txBox="1"/>
            <p:nvPr/>
          </p:nvSpPr>
          <p:spPr>
            <a:xfrm rot="-179778">
              <a:off x="802805" y="1586141"/>
              <a:ext cx="244827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It’s a </a:t>
              </a:r>
              <a:endParaRPr lang="es-ES" sz="24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>
                  <a:solidFill>
                    <a:srgbClr val="FF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mouse</a:t>
              </a:r>
              <a:endParaRPr sz="2400" b="1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endParaRPr>
            </a:p>
          </p:txBody>
        </p:sp>
      </p:grpSp>
      <p:sp>
        <p:nvSpPr>
          <p:cNvPr id="543" name="Google Shape;543;p25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4" name="Google Shape;544;p25" descr="http://es.origami-club.com/animal/mouse2/mouse2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5616" y="3645024"/>
            <a:ext cx="506054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 descr="http://es.origami-club.com/animal/mouse2/mouse2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47728" y="3645024"/>
            <a:ext cx="506054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5"/>
          <p:cNvSpPr txBox="1"/>
          <p:nvPr/>
        </p:nvSpPr>
        <p:spPr>
          <a:xfrm>
            <a:off x="1763688" y="44628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pet can you see?</a:t>
            </a:r>
            <a:endParaRPr sz="24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26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304" y="2060579"/>
            <a:ext cx="3935336" cy="4608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2" name="Google Shape;552;p26" descr="low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6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54" name="Google Shape;554;p26" descr="Pecer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49622" y="3429000"/>
            <a:ext cx="76201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6"/>
          <p:cNvSpPr/>
          <p:nvPr/>
        </p:nvSpPr>
        <p:spPr>
          <a:xfrm>
            <a:off x="3449622" y="24970"/>
            <a:ext cx="5273856" cy="234888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Lets watch a vid.</a:t>
            </a:r>
            <a:b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‘what is it?’ by fun english kids</a:t>
            </a:r>
            <a:endParaRPr sz="32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https://www.youtube.com/watch?v=D_sdGxUxz_4</a:t>
            </a:r>
            <a:endParaRPr lang="es-ES" sz="11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7"/>
          <p:cNvSpPr/>
          <p:nvPr/>
        </p:nvSpPr>
        <p:spPr>
          <a:xfrm rot="243244">
            <a:off x="1258888" y="2924179"/>
            <a:ext cx="3168650" cy="1420813"/>
          </a:xfrm>
          <a:custGeom>
            <a:avLst/>
            <a:gdLst/>
            <a:ahLst/>
            <a:cxnLst/>
            <a:rect l="l" t="t" r="r" b="b"/>
            <a:pathLst>
              <a:path w="3826412" h="2180493" extrusionOk="0">
                <a:moveTo>
                  <a:pt x="534572" y="2180493"/>
                </a:moveTo>
                <a:lnTo>
                  <a:pt x="0" y="450167"/>
                </a:lnTo>
                <a:lnTo>
                  <a:pt x="576775" y="1237957"/>
                </a:lnTo>
                <a:lnTo>
                  <a:pt x="647114" y="464234"/>
                </a:lnTo>
                <a:lnTo>
                  <a:pt x="928468" y="787791"/>
                </a:lnTo>
                <a:lnTo>
                  <a:pt x="970671" y="309490"/>
                </a:lnTo>
                <a:lnTo>
                  <a:pt x="1308295" y="1083213"/>
                </a:lnTo>
                <a:lnTo>
                  <a:pt x="1477108" y="84407"/>
                </a:lnTo>
                <a:lnTo>
                  <a:pt x="1645920" y="576776"/>
                </a:lnTo>
                <a:lnTo>
                  <a:pt x="1885071" y="42203"/>
                </a:lnTo>
                <a:lnTo>
                  <a:pt x="2011680" y="323557"/>
                </a:lnTo>
                <a:lnTo>
                  <a:pt x="2180492" y="14068"/>
                </a:lnTo>
                <a:lnTo>
                  <a:pt x="2363372" y="576776"/>
                </a:lnTo>
                <a:lnTo>
                  <a:pt x="2574388" y="267287"/>
                </a:lnTo>
                <a:lnTo>
                  <a:pt x="2785403" y="1167619"/>
                </a:lnTo>
                <a:lnTo>
                  <a:pt x="3052689" y="0"/>
                </a:lnTo>
                <a:lnTo>
                  <a:pt x="3108960" y="604911"/>
                </a:lnTo>
                <a:lnTo>
                  <a:pt x="3432517" y="253219"/>
                </a:lnTo>
                <a:lnTo>
                  <a:pt x="3432517" y="731520"/>
                </a:lnTo>
                <a:lnTo>
                  <a:pt x="3826412" y="295422"/>
                </a:lnTo>
                <a:lnTo>
                  <a:pt x="3474720" y="1688123"/>
                </a:lnTo>
                <a:lnTo>
                  <a:pt x="3685735" y="1406770"/>
                </a:lnTo>
                <a:lnTo>
                  <a:pt x="3629465" y="1997613"/>
                </a:lnTo>
                <a:lnTo>
                  <a:pt x="534572" y="2180493"/>
                </a:lnTo>
                <a:close/>
              </a:path>
            </a:pathLst>
          </a:cu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 w="5715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61" name="Google Shape;561;p27" descr="low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84890" y="1844679"/>
            <a:ext cx="26495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7"/>
          <p:cNvSpPr/>
          <p:nvPr/>
        </p:nvSpPr>
        <p:spPr>
          <a:xfrm>
            <a:off x="539553" y="260648"/>
            <a:ext cx="4680520" cy="1800200"/>
          </a:xfrm>
          <a:prstGeom prst="wedgeEllipseCallout">
            <a:avLst>
              <a:gd name="adj1" fmla="val 43953"/>
              <a:gd name="adj2" fmla="val 67218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 pet is lost.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swims very well.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It’s thin.</a:t>
            </a:r>
            <a:endParaRPr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63" name="Google Shape;563;p27"/>
          <p:cNvSpPr txBox="1"/>
          <p:nvPr/>
        </p:nvSpPr>
        <p:spPr>
          <a:xfrm>
            <a:off x="468315" y="5822954"/>
            <a:ext cx="28797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7"/>
          <p:cNvSpPr/>
          <p:nvPr/>
        </p:nvSpPr>
        <p:spPr>
          <a:xfrm>
            <a:off x="688438" y="4080844"/>
            <a:ext cx="4809632" cy="1286628"/>
          </a:xfrm>
          <a:custGeom>
            <a:avLst/>
            <a:gdLst/>
            <a:ahLst/>
            <a:cxnLst/>
            <a:rect l="l" t="t" r="r" b="b"/>
            <a:pathLst>
              <a:path w="2278" h="757" extrusionOk="0">
                <a:moveTo>
                  <a:pt x="1685" y="34"/>
                </a:moveTo>
                <a:lnTo>
                  <a:pt x="1579" y="27"/>
                </a:lnTo>
                <a:lnTo>
                  <a:pt x="1527" y="25"/>
                </a:lnTo>
                <a:lnTo>
                  <a:pt x="1470" y="25"/>
                </a:lnTo>
                <a:lnTo>
                  <a:pt x="1405" y="22"/>
                </a:lnTo>
                <a:lnTo>
                  <a:pt x="1370" y="20"/>
                </a:lnTo>
                <a:lnTo>
                  <a:pt x="1332" y="18"/>
                </a:lnTo>
                <a:lnTo>
                  <a:pt x="1290" y="16"/>
                </a:lnTo>
                <a:lnTo>
                  <a:pt x="1245" y="11"/>
                </a:lnTo>
                <a:lnTo>
                  <a:pt x="1197" y="9"/>
                </a:lnTo>
                <a:lnTo>
                  <a:pt x="1146" y="4"/>
                </a:lnTo>
                <a:lnTo>
                  <a:pt x="1119" y="2"/>
                </a:lnTo>
                <a:lnTo>
                  <a:pt x="1094" y="0"/>
                </a:lnTo>
                <a:lnTo>
                  <a:pt x="1052" y="0"/>
                </a:lnTo>
                <a:lnTo>
                  <a:pt x="1017" y="2"/>
                </a:lnTo>
                <a:lnTo>
                  <a:pt x="990" y="7"/>
                </a:lnTo>
                <a:lnTo>
                  <a:pt x="968" y="13"/>
                </a:lnTo>
                <a:lnTo>
                  <a:pt x="950" y="22"/>
                </a:lnTo>
                <a:lnTo>
                  <a:pt x="937" y="34"/>
                </a:lnTo>
                <a:lnTo>
                  <a:pt x="926" y="42"/>
                </a:lnTo>
                <a:lnTo>
                  <a:pt x="888" y="87"/>
                </a:lnTo>
                <a:lnTo>
                  <a:pt x="877" y="98"/>
                </a:lnTo>
                <a:lnTo>
                  <a:pt x="859" y="107"/>
                </a:lnTo>
                <a:lnTo>
                  <a:pt x="839" y="114"/>
                </a:lnTo>
                <a:lnTo>
                  <a:pt x="812" y="119"/>
                </a:lnTo>
                <a:lnTo>
                  <a:pt x="784" y="121"/>
                </a:lnTo>
                <a:lnTo>
                  <a:pt x="750" y="123"/>
                </a:lnTo>
                <a:lnTo>
                  <a:pt x="677" y="123"/>
                </a:lnTo>
                <a:lnTo>
                  <a:pt x="597" y="119"/>
                </a:lnTo>
                <a:lnTo>
                  <a:pt x="515" y="114"/>
                </a:lnTo>
                <a:lnTo>
                  <a:pt x="435" y="110"/>
                </a:lnTo>
                <a:lnTo>
                  <a:pt x="357" y="107"/>
                </a:lnTo>
                <a:lnTo>
                  <a:pt x="322" y="110"/>
                </a:lnTo>
                <a:lnTo>
                  <a:pt x="288" y="110"/>
                </a:lnTo>
                <a:lnTo>
                  <a:pt x="257" y="114"/>
                </a:lnTo>
                <a:lnTo>
                  <a:pt x="231" y="119"/>
                </a:lnTo>
                <a:lnTo>
                  <a:pt x="180" y="132"/>
                </a:lnTo>
                <a:lnTo>
                  <a:pt x="128" y="148"/>
                </a:lnTo>
                <a:lnTo>
                  <a:pt x="82" y="166"/>
                </a:lnTo>
                <a:lnTo>
                  <a:pt x="42" y="186"/>
                </a:lnTo>
                <a:lnTo>
                  <a:pt x="26" y="199"/>
                </a:lnTo>
                <a:lnTo>
                  <a:pt x="15" y="211"/>
                </a:lnTo>
                <a:lnTo>
                  <a:pt x="4" y="224"/>
                </a:lnTo>
                <a:lnTo>
                  <a:pt x="0" y="240"/>
                </a:lnTo>
                <a:lnTo>
                  <a:pt x="0" y="255"/>
                </a:lnTo>
                <a:lnTo>
                  <a:pt x="2" y="271"/>
                </a:lnTo>
                <a:lnTo>
                  <a:pt x="11" y="289"/>
                </a:lnTo>
                <a:lnTo>
                  <a:pt x="26" y="307"/>
                </a:lnTo>
                <a:lnTo>
                  <a:pt x="46" y="325"/>
                </a:lnTo>
                <a:lnTo>
                  <a:pt x="71" y="341"/>
                </a:lnTo>
                <a:lnTo>
                  <a:pt x="102" y="354"/>
                </a:lnTo>
                <a:lnTo>
                  <a:pt x="135" y="365"/>
                </a:lnTo>
                <a:lnTo>
                  <a:pt x="211" y="385"/>
                </a:lnTo>
                <a:lnTo>
                  <a:pt x="291" y="401"/>
                </a:lnTo>
                <a:lnTo>
                  <a:pt x="373" y="417"/>
                </a:lnTo>
                <a:lnTo>
                  <a:pt x="448" y="435"/>
                </a:lnTo>
                <a:lnTo>
                  <a:pt x="484" y="444"/>
                </a:lnTo>
                <a:lnTo>
                  <a:pt x="515" y="455"/>
                </a:lnTo>
                <a:lnTo>
                  <a:pt x="539" y="466"/>
                </a:lnTo>
                <a:lnTo>
                  <a:pt x="561" y="479"/>
                </a:lnTo>
                <a:lnTo>
                  <a:pt x="575" y="493"/>
                </a:lnTo>
                <a:lnTo>
                  <a:pt x="581" y="506"/>
                </a:lnTo>
                <a:lnTo>
                  <a:pt x="584" y="515"/>
                </a:lnTo>
                <a:lnTo>
                  <a:pt x="577" y="524"/>
                </a:lnTo>
                <a:lnTo>
                  <a:pt x="566" y="531"/>
                </a:lnTo>
                <a:lnTo>
                  <a:pt x="553" y="538"/>
                </a:lnTo>
                <a:lnTo>
                  <a:pt x="517" y="547"/>
                </a:lnTo>
                <a:lnTo>
                  <a:pt x="475" y="556"/>
                </a:lnTo>
                <a:lnTo>
                  <a:pt x="437" y="567"/>
                </a:lnTo>
                <a:lnTo>
                  <a:pt x="422" y="574"/>
                </a:lnTo>
                <a:lnTo>
                  <a:pt x="408" y="583"/>
                </a:lnTo>
                <a:lnTo>
                  <a:pt x="399" y="592"/>
                </a:lnTo>
                <a:lnTo>
                  <a:pt x="397" y="603"/>
                </a:lnTo>
                <a:lnTo>
                  <a:pt x="397" y="627"/>
                </a:lnTo>
                <a:lnTo>
                  <a:pt x="402" y="650"/>
                </a:lnTo>
                <a:lnTo>
                  <a:pt x="410" y="670"/>
                </a:lnTo>
                <a:lnTo>
                  <a:pt x="424" y="688"/>
                </a:lnTo>
                <a:lnTo>
                  <a:pt x="444" y="704"/>
                </a:lnTo>
                <a:lnTo>
                  <a:pt x="473" y="719"/>
                </a:lnTo>
                <a:lnTo>
                  <a:pt x="508" y="730"/>
                </a:lnTo>
                <a:lnTo>
                  <a:pt x="530" y="737"/>
                </a:lnTo>
                <a:lnTo>
                  <a:pt x="555" y="742"/>
                </a:lnTo>
                <a:lnTo>
                  <a:pt x="581" y="746"/>
                </a:lnTo>
                <a:lnTo>
                  <a:pt x="613" y="748"/>
                </a:lnTo>
                <a:lnTo>
                  <a:pt x="646" y="753"/>
                </a:lnTo>
                <a:lnTo>
                  <a:pt x="684" y="755"/>
                </a:lnTo>
                <a:lnTo>
                  <a:pt x="766" y="757"/>
                </a:lnTo>
                <a:lnTo>
                  <a:pt x="850" y="757"/>
                </a:lnTo>
                <a:lnTo>
                  <a:pt x="937" y="757"/>
                </a:lnTo>
                <a:lnTo>
                  <a:pt x="1021" y="753"/>
                </a:lnTo>
                <a:lnTo>
                  <a:pt x="1059" y="751"/>
                </a:lnTo>
                <a:lnTo>
                  <a:pt x="1097" y="748"/>
                </a:lnTo>
                <a:lnTo>
                  <a:pt x="1130" y="744"/>
                </a:lnTo>
                <a:lnTo>
                  <a:pt x="1159" y="742"/>
                </a:lnTo>
                <a:lnTo>
                  <a:pt x="1186" y="737"/>
                </a:lnTo>
                <a:lnTo>
                  <a:pt x="1208" y="730"/>
                </a:lnTo>
                <a:lnTo>
                  <a:pt x="1228" y="724"/>
                </a:lnTo>
                <a:lnTo>
                  <a:pt x="1243" y="715"/>
                </a:lnTo>
                <a:lnTo>
                  <a:pt x="1270" y="695"/>
                </a:lnTo>
                <a:lnTo>
                  <a:pt x="1294" y="674"/>
                </a:lnTo>
                <a:lnTo>
                  <a:pt x="1319" y="654"/>
                </a:lnTo>
                <a:lnTo>
                  <a:pt x="1348" y="636"/>
                </a:lnTo>
                <a:lnTo>
                  <a:pt x="1363" y="630"/>
                </a:lnTo>
                <a:lnTo>
                  <a:pt x="1383" y="625"/>
                </a:lnTo>
                <a:lnTo>
                  <a:pt x="1408" y="621"/>
                </a:lnTo>
                <a:lnTo>
                  <a:pt x="1434" y="618"/>
                </a:lnTo>
                <a:lnTo>
                  <a:pt x="1465" y="618"/>
                </a:lnTo>
                <a:lnTo>
                  <a:pt x="1501" y="618"/>
                </a:lnTo>
                <a:lnTo>
                  <a:pt x="1539" y="623"/>
                </a:lnTo>
                <a:lnTo>
                  <a:pt x="1579" y="627"/>
                </a:lnTo>
                <a:lnTo>
                  <a:pt x="1665" y="641"/>
                </a:lnTo>
                <a:lnTo>
                  <a:pt x="1754" y="657"/>
                </a:lnTo>
                <a:lnTo>
                  <a:pt x="1843" y="672"/>
                </a:lnTo>
                <a:lnTo>
                  <a:pt x="1925" y="686"/>
                </a:lnTo>
                <a:lnTo>
                  <a:pt x="1965" y="692"/>
                </a:lnTo>
                <a:lnTo>
                  <a:pt x="2001" y="695"/>
                </a:lnTo>
                <a:lnTo>
                  <a:pt x="2034" y="697"/>
                </a:lnTo>
                <a:lnTo>
                  <a:pt x="2065" y="697"/>
                </a:lnTo>
                <a:lnTo>
                  <a:pt x="2114" y="695"/>
                </a:lnTo>
                <a:lnTo>
                  <a:pt x="2156" y="690"/>
                </a:lnTo>
                <a:lnTo>
                  <a:pt x="2191" y="681"/>
                </a:lnTo>
                <a:lnTo>
                  <a:pt x="2220" y="670"/>
                </a:lnTo>
                <a:lnTo>
                  <a:pt x="2240" y="657"/>
                </a:lnTo>
                <a:lnTo>
                  <a:pt x="2258" y="639"/>
                </a:lnTo>
                <a:lnTo>
                  <a:pt x="2269" y="616"/>
                </a:lnTo>
                <a:lnTo>
                  <a:pt x="2276" y="589"/>
                </a:lnTo>
                <a:lnTo>
                  <a:pt x="2278" y="560"/>
                </a:lnTo>
                <a:lnTo>
                  <a:pt x="2271" y="533"/>
                </a:lnTo>
                <a:lnTo>
                  <a:pt x="2258" y="506"/>
                </a:lnTo>
                <a:lnTo>
                  <a:pt x="2240" y="479"/>
                </a:lnTo>
                <a:lnTo>
                  <a:pt x="2216" y="455"/>
                </a:lnTo>
                <a:lnTo>
                  <a:pt x="2189" y="430"/>
                </a:lnTo>
                <a:lnTo>
                  <a:pt x="2127" y="385"/>
                </a:lnTo>
                <a:lnTo>
                  <a:pt x="2094" y="372"/>
                </a:lnTo>
                <a:lnTo>
                  <a:pt x="2063" y="363"/>
                </a:lnTo>
                <a:lnTo>
                  <a:pt x="2003" y="356"/>
                </a:lnTo>
                <a:lnTo>
                  <a:pt x="1976" y="352"/>
                </a:lnTo>
                <a:lnTo>
                  <a:pt x="1952" y="343"/>
                </a:lnTo>
                <a:lnTo>
                  <a:pt x="1941" y="336"/>
                </a:lnTo>
                <a:lnTo>
                  <a:pt x="1932" y="327"/>
                </a:lnTo>
                <a:lnTo>
                  <a:pt x="1923" y="316"/>
                </a:lnTo>
                <a:lnTo>
                  <a:pt x="1914" y="300"/>
                </a:lnTo>
                <a:lnTo>
                  <a:pt x="1909" y="285"/>
                </a:lnTo>
                <a:lnTo>
                  <a:pt x="1907" y="271"/>
                </a:lnTo>
                <a:lnTo>
                  <a:pt x="1907" y="262"/>
                </a:lnTo>
                <a:lnTo>
                  <a:pt x="1912" y="253"/>
                </a:lnTo>
                <a:lnTo>
                  <a:pt x="1925" y="242"/>
                </a:lnTo>
                <a:lnTo>
                  <a:pt x="1947" y="235"/>
                </a:lnTo>
                <a:lnTo>
                  <a:pt x="2001" y="226"/>
                </a:lnTo>
                <a:lnTo>
                  <a:pt x="2025" y="217"/>
                </a:lnTo>
                <a:lnTo>
                  <a:pt x="2047" y="206"/>
                </a:lnTo>
                <a:lnTo>
                  <a:pt x="2065" y="188"/>
                </a:lnTo>
                <a:lnTo>
                  <a:pt x="2080" y="170"/>
                </a:lnTo>
                <a:lnTo>
                  <a:pt x="2089" y="152"/>
                </a:lnTo>
                <a:lnTo>
                  <a:pt x="2092" y="134"/>
                </a:lnTo>
                <a:lnTo>
                  <a:pt x="2089" y="116"/>
                </a:lnTo>
                <a:lnTo>
                  <a:pt x="2080" y="101"/>
                </a:lnTo>
                <a:lnTo>
                  <a:pt x="2065" y="87"/>
                </a:lnTo>
                <a:lnTo>
                  <a:pt x="2040" y="76"/>
                </a:lnTo>
                <a:lnTo>
                  <a:pt x="2009" y="67"/>
                </a:lnTo>
                <a:lnTo>
                  <a:pt x="1974" y="60"/>
                </a:lnTo>
                <a:lnTo>
                  <a:pt x="1934" y="54"/>
                </a:lnTo>
                <a:lnTo>
                  <a:pt x="1889" y="49"/>
                </a:lnTo>
                <a:lnTo>
                  <a:pt x="1843" y="45"/>
                </a:lnTo>
                <a:lnTo>
                  <a:pt x="1794" y="40"/>
                </a:lnTo>
                <a:lnTo>
                  <a:pt x="1741" y="36"/>
                </a:lnTo>
                <a:lnTo>
                  <a:pt x="1685" y="3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65" name="Google Shape;565;p27" descr="goldfish_poster_320"/>
          <p:cNvPicPr preferRelativeResize="0"/>
          <p:nvPr/>
        </p:nvPicPr>
        <p:blipFill rotWithShape="1">
          <a:blip r:embed="rId2"/>
          <a:srcRect l="2759" t="6296" r="7500" b="13036"/>
          <a:stretch>
            <a:fillRect/>
          </a:stretch>
        </p:blipFill>
        <p:spPr>
          <a:xfrm>
            <a:off x="1979615" y="3716342"/>
            <a:ext cx="2376487" cy="15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7"/>
          <p:cNvSpPr/>
          <p:nvPr/>
        </p:nvSpPr>
        <p:spPr>
          <a:xfrm>
            <a:off x="2488976" y="5541044"/>
            <a:ext cx="525621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fish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567" name="Google Shape;567;p27" descr="here_I_am_boy_cartoon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59340" y="1628779"/>
            <a:ext cx="2900362" cy="37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7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8"/>
          <p:cNvSpPr/>
          <p:nvPr/>
        </p:nvSpPr>
        <p:spPr>
          <a:xfrm>
            <a:off x="3491882" y="5457418"/>
            <a:ext cx="4319587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bird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574" name="Google Shape;574;p28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87452" y="2060579"/>
            <a:ext cx="3024188" cy="3541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75" name="Google Shape;575;p28"/>
          <p:cNvSpPr/>
          <p:nvPr/>
        </p:nvSpPr>
        <p:spPr>
          <a:xfrm>
            <a:off x="3563889" y="548680"/>
            <a:ext cx="4680520" cy="180020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I’m looking for my pet. It is yellow.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sings beautifully.</a:t>
            </a:r>
            <a:endParaRPr lang="es-ES"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76" name="Google Shape;576;p28"/>
          <p:cNvSpPr txBox="1"/>
          <p:nvPr/>
        </p:nvSpPr>
        <p:spPr>
          <a:xfrm>
            <a:off x="2195514" y="5745167"/>
            <a:ext cx="2881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7" name="Google Shape;577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63940" y="2349504"/>
            <a:ext cx="812800" cy="1255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78" name="Google Shape;578;p28" descr="low.gif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8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29" descr="low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84890" y="1844679"/>
            <a:ext cx="26495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/>
          <p:nvPr/>
        </p:nvSpPr>
        <p:spPr>
          <a:xfrm>
            <a:off x="3491882" y="5457418"/>
            <a:ext cx="4319587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dog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586" name="Google Shape;586;p29" descr="summer-clothes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51502" y="1125538"/>
            <a:ext cx="1939925" cy="4032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7" name="Google Shape;587;p29"/>
          <p:cNvSpPr/>
          <p:nvPr/>
        </p:nvSpPr>
        <p:spPr>
          <a:xfrm>
            <a:off x="827586" y="404664"/>
            <a:ext cx="4680520" cy="1800200"/>
          </a:xfrm>
          <a:prstGeom prst="wedgeEllipseCallout">
            <a:avLst>
              <a:gd name="adj1" fmla="val 64992"/>
              <a:gd name="adj2" fmla="val 2814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 pet is lost.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ears are big.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wags its tail.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doesn’t like cats.</a:t>
            </a:r>
            <a:endParaRPr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88" name="Google Shape;588;p29"/>
          <p:cNvSpPr/>
          <p:nvPr/>
        </p:nvSpPr>
        <p:spPr>
          <a:xfrm rot="243244">
            <a:off x="1125540" y="2771775"/>
            <a:ext cx="3825875" cy="2457450"/>
          </a:xfrm>
          <a:custGeom>
            <a:avLst/>
            <a:gdLst/>
            <a:ahLst/>
            <a:cxnLst/>
            <a:rect l="l" t="t" r="r" b="b"/>
            <a:pathLst>
              <a:path w="3826412" h="2180493" extrusionOk="0">
                <a:moveTo>
                  <a:pt x="534572" y="2180493"/>
                </a:moveTo>
                <a:lnTo>
                  <a:pt x="0" y="450167"/>
                </a:lnTo>
                <a:lnTo>
                  <a:pt x="576775" y="1237957"/>
                </a:lnTo>
                <a:lnTo>
                  <a:pt x="647114" y="464234"/>
                </a:lnTo>
                <a:lnTo>
                  <a:pt x="928468" y="787791"/>
                </a:lnTo>
                <a:lnTo>
                  <a:pt x="970671" y="309490"/>
                </a:lnTo>
                <a:lnTo>
                  <a:pt x="1308295" y="1083213"/>
                </a:lnTo>
                <a:lnTo>
                  <a:pt x="1477108" y="84407"/>
                </a:lnTo>
                <a:lnTo>
                  <a:pt x="1645920" y="576776"/>
                </a:lnTo>
                <a:lnTo>
                  <a:pt x="1885071" y="42203"/>
                </a:lnTo>
                <a:lnTo>
                  <a:pt x="2011680" y="323557"/>
                </a:lnTo>
                <a:lnTo>
                  <a:pt x="2180492" y="14068"/>
                </a:lnTo>
                <a:lnTo>
                  <a:pt x="2363372" y="576776"/>
                </a:lnTo>
                <a:lnTo>
                  <a:pt x="2574388" y="267287"/>
                </a:lnTo>
                <a:lnTo>
                  <a:pt x="2785403" y="1167619"/>
                </a:lnTo>
                <a:lnTo>
                  <a:pt x="3052689" y="0"/>
                </a:lnTo>
                <a:lnTo>
                  <a:pt x="3108960" y="604911"/>
                </a:lnTo>
                <a:lnTo>
                  <a:pt x="3432517" y="253219"/>
                </a:lnTo>
                <a:lnTo>
                  <a:pt x="3432517" y="731520"/>
                </a:lnTo>
                <a:lnTo>
                  <a:pt x="3826412" y="295422"/>
                </a:lnTo>
                <a:lnTo>
                  <a:pt x="3474720" y="1688123"/>
                </a:lnTo>
                <a:lnTo>
                  <a:pt x="3685735" y="1406770"/>
                </a:lnTo>
                <a:lnTo>
                  <a:pt x="3629465" y="1997613"/>
                </a:lnTo>
                <a:lnTo>
                  <a:pt x="534572" y="2180493"/>
                </a:lnTo>
                <a:close/>
              </a:path>
            </a:pathLst>
          </a:cu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 w="5715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89" name="Google Shape;589;p2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51050" y="2257425"/>
            <a:ext cx="230505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9"/>
          <p:cNvSpPr txBox="1"/>
          <p:nvPr/>
        </p:nvSpPr>
        <p:spPr>
          <a:xfrm>
            <a:off x="2195514" y="5745167"/>
            <a:ext cx="2881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1" name="Google Shape;591;p29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30" descr="low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84890" y="1844679"/>
            <a:ext cx="26495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0"/>
          <p:cNvSpPr/>
          <p:nvPr/>
        </p:nvSpPr>
        <p:spPr>
          <a:xfrm>
            <a:off x="3347865" y="5589240"/>
            <a:ext cx="3816424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cat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598" name="Google Shape;598;p30"/>
          <p:cNvSpPr/>
          <p:nvPr/>
        </p:nvSpPr>
        <p:spPr>
          <a:xfrm>
            <a:off x="827586" y="404664"/>
            <a:ext cx="4680520" cy="1800200"/>
          </a:xfrm>
          <a:prstGeom prst="wedgeEllipseCallout">
            <a:avLst>
              <a:gd name="adj1" fmla="val 57178"/>
              <a:gd name="adj2" fmla="val 57059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 pet is lost.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ears are small.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tail is long.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eats a mouse.</a:t>
            </a:r>
            <a:endParaRPr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99" name="Google Shape;599;p30"/>
          <p:cNvSpPr/>
          <p:nvPr/>
        </p:nvSpPr>
        <p:spPr>
          <a:xfrm rot="243244">
            <a:off x="1196975" y="2409825"/>
            <a:ext cx="3827463" cy="2457450"/>
          </a:xfrm>
          <a:custGeom>
            <a:avLst/>
            <a:gdLst/>
            <a:ahLst/>
            <a:cxnLst/>
            <a:rect l="l" t="t" r="r" b="b"/>
            <a:pathLst>
              <a:path w="3826412" h="2180493" extrusionOk="0">
                <a:moveTo>
                  <a:pt x="534572" y="2180493"/>
                </a:moveTo>
                <a:lnTo>
                  <a:pt x="0" y="450167"/>
                </a:lnTo>
                <a:lnTo>
                  <a:pt x="576775" y="1237957"/>
                </a:lnTo>
                <a:lnTo>
                  <a:pt x="647114" y="464234"/>
                </a:lnTo>
                <a:lnTo>
                  <a:pt x="928468" y="787791"/>
                </a:lnTo>
                <a:lnTo>
                  <a:pt x="970671" y="309490"/>
                </a:lnTo>
                <a:lnTo>
                  <a:pt x="1308295" y="1083213"/>
                </a:lnTo>
                <a:lnTo>
                  <a:pt x="1477108" y="84407"/>
                </a:lnTo>
                <a:lnTo>
                  <a:pt x="1645920" y="576776"/>
                </a:lnTo>
                <a:lnTo>
                  <a:pt x="1885071" y="42203"/>
                </a:lnTo>
                <a:lnTo>
                  <a:pt x="2011680" y="323557"/>
                </a:lnTo>
                <a:lnTo>
                  <a:pt x="2180492" y="14068"/>
                </a:lnTo>
                <a:lnTo>
                  <a:pt x="2363372" y="576776"/>
                </a:lnTo>
                <a:lnTo>
                  <a:pt x="2574388" y="267287"/>
                </a:lnTo>
                <a:lnTo>
                  <a:pt x="2785403" y="1167619"/>
                </a:lnTo>
                <a:lnTo>
                  <a:pt x="3052689" y="0"/>
                </a:lnTo>
                <a:lnTo>
                  <a:pt x="3108960" y="604911"/>
                </a:lnTo>
                <a:lnTo>
                  <a:pt x="3432517" y="253219"/>
                </a:lnTo>
                <a:lnTo>
                  <a:pt x="3432517" y="731520"/>
                </a:lnTo>
                <a:lnTo>
                  <a:pt x="3826412" y="295422"/>
                </a:lnTo>
                <a:lnTo>
                  <a:pt x="3474720" y="1688123"/>
                </a:lnTo>
                <a:lnTo>
                  <a:pt x="3685735" y="1406770"/>
                </a:lnTo>
                <a:lnTo>
                  <a:pt x="3629465" y="1997613"/>
                </a:lnTo>
                <a:lnTo>
                  <a:pt x="534572" y="2180493"/>
                </a:lnTo>
                <a:close/>
              </a:path>
            </a:pathLst>
          </a:cu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 w="5715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00" name="Google Shape;600;p3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27315" y="2852739"/>
            <a:ext cx="1506537" cy="209073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30"/>
          <p:cNvSpPr txBox="1"/>
          <p:nvPr/>
        </p:nvSpPr>
        <p:spPr>
          <a:xfrm>
            <a:off x="2051052" y="5889629"/>
            <a:ext cx="288131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02" name="Google Shape;602;p30" descr="http://justforthesportofit.files.wordpress.com/2013/01/sad-boy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35602" y="1628778"/>
            <a:ext cx="1873250" cy="37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0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31" descr="low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84890" y="1844679"/>
            <a:ext cx="26495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1"/>
          <p:cNvSpPr/>
          <p:nvPr/>
        </p:nvSpPr>
        <p:spPr>
          <a:xfrm>
            <a:off x="3491882" y="5457418"/>
            <a:ext cx="4319587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mouse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610" name="Google Shape;610;p31" descr="summer-clothes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51502" y="1125538"/>
            <a:ext cx="1939925" cy="4032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1" name="Google Shape;611;p31"/>
          <p:cNvSpPr/>
          <p:nvPr/>
        </p:nvSpPr>
        <p:spPr>
          <a:xfrm>
            <a:off x="827586" y="404664"/>
            <a:ext cx="4680520" cy="1800200"/>
          </a:xfrm>
          <a:prstGeom prst="wedgeEllipseCallout">
            <a:avLst>
              <a:gd name="adj1" fmla="val 64992"/>
              <a:gd name="adj2" fmla="val 2814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 pet is lost.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ears are big.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tail is long.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eats cheese.</a:t>
            </a:r>
            <a:endParaRPr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12" name="Google Shape;612;p31"/>
          <p:cNvSpPr/>
          <p:nvPr/>
        </p:nvSpPr>
        <p:spPr>
          <a:xfrm rot="243244">
            <a:off x="1125540" y="2771775"/>
            <a:ext cx="3825875" cy="2457450"/>
          </a:xfrm>
          <a:custGeom>
            <a:avLst/>
            <a:gdLst/>
            <a:ahLst/>
            <a:cxnLst/>
            <a:rect l="l" t="t" r="r" b="b"/>
            <a:pathLst>
              <a:path w="3826412" h="2180493" extrusionOk="0">
                <a:moveTo>
                  <a:pt x="534572" y="2180493"/>
                </a:moveTo>
                <a:lnTo>
                  <a:pt x="0" y="450167"/>
                </a:lnTo>
                <a:lnTo>
                  <a:pt x="576775" y="1237957"/>
                </a:lnTo>
                <a:lnTo>
                  <a:pt x="647114" y="464234"/>
                </a:lnTo>
                <a:lnTo>
                  <a:pt x="928468" y="787791"/>
                </a:lnTo>
                <a:lnTo>
                  <a:pt x="970671" y="309490"/>
                </a:lnTo>
                <a:lnTo>
                  <a:pt x="1308295" y="1083213"/>
                </a:lnTo>
                <a:lnTo>
                  <a:pt x="1477108" y="84407"/>
                </a:lnTo>
                <a:lnTo>
                  <a:pt x="1645920" y="576776"/>
                </a:lnTo>
                <a:lnTo>
                  <a:pt x="1885071" y="42203"/>
                </a:lnTo>
                <a:lnTo>
                  <a:pt x="2011680" y="323557"/>
                </a:lnTo>
                <a:lnTo>
                  <a:pt x="2180492" y="14068"/>
                </a:lnTo>
                <a:lnTo>
                  <a:pt x="2363372" y="576776"/>
                </a:lnTo>
                <a:lnTo>
                  <a:pt x="2574388" y="267287"/>
                </a:lnTo>
                <a:lnTo>
                  <a:pt x="2785403" y="1167619"/>
                </a:lnTo>
                <a:lnTo>
                  <a:pt x="3052689" y="0"/>
                </a:lnTo>
                <a:lnTo>
                  <a:pt x="3108960" y="604911"/>
                </a:lnTo>
                <a:lnTo>
                  <a:pt x="3432517" y="253219"/>
                </a:lnTo>
                <a:lnTo>
                  <a:pt x="3432517" y="731520"/>
                </a:lnTo>
                <a:lnTo>
                  <a:pt x="3826412" y="295422"/>
                </a:lnTo>
                <a:lnTo>
                  <a:pt x="3474720" y="1688123"/>
                </a:lnTo>
                <a:lnTo>
                  <a:pt x="3685735" y="1406770"/>
                </a:lnTo>
                <a:lnTo>
                  <a:pt x="3629465" y="1997613"/>
                </a:lnTo>
                <a:lnTo>
                  <a:pt x="534572" y="2180493"/>
                </a:lnTo>
                <a:close/>
              </a:path>
            </a:pathLst>
          </a:cu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 w="5715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13" name="Google Shape;613;p3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51050" y="2720246"/>
            <a:ext cx="2305050" cy="203345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1"/>
          <p:cNvSpPr txBox="1"/>
          <p:nvPr/>
        </p:nvSpPr>
        <p:spPr>
          <a:xfrm>
            <a:off x="2195514" y="5745167"/>
            <a:ext cx="2881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5" name="Google Shape;615;p31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7" name="Google Shape;257;p5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2450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"/>
          <p:cNvSpPr/>
          <p:nvPr/>
        </p:nvSpPr>
        <p:spPr>
          <a:xfrm>
            <a:off x="3047995" y="5384512"/>
            <a:ext cx="2665412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cat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260" name="Google Shape;260;p5"/>
          <p:cNvGrpSpPr/>
          <p:nvPr/>
        </p:nvGrpSpPr>
        <p:grpSpPr>
          <a:xfrm>
            <a:off x="8101013" y="1701800"/>
            <a:ext cx="792162" cy="819150"/>
            <a:chOff x="748" y="3158"/>
            <a:chExt cx="499" cy="516"/>
          </a:xfrm>
        </p:grpSpPr>
        <p:sp>
          <p:nvSpPr>
            <p:cNvPr id="261" name="Google Shape;261;p5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2" name="Google Shape;262;p5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63" name="Google Shape;263;p5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4" name="Google Shape;274;p5"/>
          <p:cNvGrpSpPr/>
          <p:nvPr/>
        </p:nvGrpSpPr>
        <p:grpSpPr>
          <a:xfrm>
            <a:off x="8194677" y="2720979"/>
            <a:ext cx="698500" cy="708025"/>
            <a:chOff x="4649" y="2750"/>
            <a:chExt cx="440" cy="446"/>
          </a:xfrm>
        </p:grpSpPr>
        <p:sp>
          <p:nvSpPr>
            <p:cNvPr id="275" name="Google Shape;275;p5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77" name="Google Shape;277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27315" y="768354"/>
            <a:ext cx="3030537" cy="42084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32" descr="low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84890" y="1844679"/>
            <a:ext cx="26495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2"/>
          <p:cNvSpPr/>
          <p:nvPr/>
        </p:nvSpPr>
        <p:spPr>
          <a:xfrm>
            <a:off x="3491882" y="5457418"/>
            <a:ext cx="4319587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rabbit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622" name="Google Shape;622;p32" descr="summer-clothes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51502" y="1125538"/>
            <a:ext cx="1939925" cy="4032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3" name="Google Shape;623;p32"/>
          <p:cNvSpPr/>
          <p:nvPr/>
        </p:nvSpPr>
        <p:spPr>
          <a:xfrm>
            <a:off x="827586" y="404664"/>
            <a:ext cx="4680520" cy="1800200"/>
          </a:xfrm>
          <a:prstGeom prst="wedgeEllipseCallout">
            <a:avLst>
              <a:gd name="adj1" fmla="val 64992"/>
              <a:gd name="adj2" fmla="val 2814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 pet is lost. 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ears are long.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tail is short.</a:t>
            </a:r>
            <a:b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4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 jumps well.</a:t>
            </a:r>
            <a:endParaRPr sz="24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24" name="Google Shape;624;p32"/>
          <p:cNvSpPr/>
          <p:nvPr/>
        </p:nvSpPr>
        <p:spPr>
          <a:xfrm rot="243244">
            <a:off x="1125540" y="2771775"/>
            <a:ext cx="3825875" cy="2457450"/>
          </a:xfrm>
          <a:custGeom>
            <a:avLst/>
            <a:gdLst/>
            <a:ahLst/>
            <a:cxnLst/>
            <a:rect l="l" t="t" r="r" b="b"/>
            <a:pathLst>
              <a:path w="3826412" h="2180493" extrusionOk="0">
                <a:moveTo>
                  <a:pt x="534572" y="2180493"/>
                </a:moveTo>
                <a:lnTo>
                  <a:pt x="0" y="450167"/>
                </a:lnTo>
                <a:lnTo>
                  <a:pt x="576775" y="1237957"/>
                </a:lnTo>
                <a:lnTo>
                  <a:pt x="647114" y="464234"/>
                </a:lnTo>
                <a:lnTo>
                  <a:pt x="928468" y="787791"/>
                </a:lnTo>
                <a:lnTo>
                  <a:pt x="970671" y="309490"/>
                </a:lnTo>
                <a:lnTo>
                  <a:pt x="1308295" y="1083213"/>
                </a:lnTo>
                <a:lnTo>
                  <a:pt x="1477108" y="84407"/>
                </a:lnTo>
                <a:lnTo>
                  <a:pt x="1645920" y="576776"/>
                </a:lnTo>
                <a:lnTo>
                  <a:pt x="1885071" y="42203"/>
                </a:lnTo>
                <a:lnTo>
                  <a:pt x="2011680" y="323557"/>
                </a:lnTo>
                <a:lnTo>
                  <a:pt x="2180492" y="14068"/>
                </a:lnTo>
                <a:lnTo>
                  <a:pt x="2363372" y="576776"/>
                </a:lnTo>
                <a:lnTo>
                  <a:pt x="2574388" y="267287"/>
                </a:lnTo>
                <a:lnTo>
                  <a:pt x="2785403" y="1167619"/>
                </a:lnTo>
                <a:lnTo>
                  <a:pt x="3052689" y="0"/>
                </a:lnTo>
                <a:lnTo>
                  <a:pt x="3108960" y="604911"/>
                </a:lnTo>
                <a:lnTo>
                  <a:pt x="3432517" y="253219"/>
                </a:lnTo>
                <a:lnTo>
                  <a:pt x="3432517" y="731520"/>
                </a:lnTo>
                <a:lnTo>
                  <a:pt x="3826412" y="295422"/>
                </a:lnTo>
                <a:lnTo>
                  <a:pt x="3474720" y="1688123"/>
                </a:lnTo>
                <a:lnTo>
                  <a:pt x="3685735" y="1406770"/>
                </a:lnTo>
                <a:lnTo>
                  <a:pt x="3629465" y="1997613"/>
                </a:lnTo>
                <a:lnTo>
                  <a:pt x="534572" y="2180493"/>
                </a:lnTo>
                <a:close/>
              </a:path>
            </a:pathLst>
          </a:cu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 w="5715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25" name="Google Shape;625;p3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51050" y="2584450"/>
            <a:ext cx="23050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2"/>
          <p:cNvSpPr txBox="1"/>
          <p:nvPr/>
        </p:nvSpPr>
        <p:spPr>
          <a:xfrm>
            <a:off x="2195514" y="5745167"/>
            <a:ext cx="2881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a …</a:t>
            </a:r>
            <a:endParaRPr lang="es-ES" sz="4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7" name="Google Shape;627;p32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3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304" y="2060579"/>
            <a:ext cx="3935336" cy="4608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3" name="Google Shape;633;p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63940" y="2349504"/>
            <a:ext cx="812800" cy="1255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4" name="Google Shape;634;p33" descr="low.gif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3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6" name="Google Shape;636;p33"/>
          <p:cNvSpPr/>
          <p:nvPr/>
        </p:nvSpPr>
        <p:spPr>
          <a:xfrm>
            <a:off x="3419873" y="0"/>
            <a:ext cx="5273856" cy="234888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Lets sing a song.</a:t>
            </a:r>
            <a:b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‘wag your tail’ by supersimple</a:t>
            </a:r>
            <a:endParaRPr sz="32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https://www.youtube.com/watch?v=GukdT4gUlZs</a:t>
            </a:r>
            <a:endParaRPr lang="es-ES" sz="11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4"/>
          <p:cNvSpPr/>
          <p:nvPr/>
        </p:nvSpPr>
        <p:spPr>
          <a:xfrm>
            <a:off x="323530" y="1846126"/>
            <a:ext cx="3600398" cy="4193589"/>
          </a:xfrm>
          <a:prstGeom prst="wedgeRoundRectCallout">
            <a:avLst>
              <a:gd name="adj1" fmla="val -64581"/>
              <a:gd name="adj2" fmla="val 92244"/>
              <a:gd name="adj3" fmla="val 16667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tail is long/short</a:t>
            </a: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mouth is big/small</a:t>
            </a: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eyes are big/small</a:t>
            </a: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Its ears are big/small</a:t>
            </a: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It’s …(colour; black, white, brown, yellow)</a:t>
            </a: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What is it?</a:t>
            </a:r>
            <a:endParaRPr lang="es-ES" sz="22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	</a:t>
            </a:r>
            <a:endParaRPr lang="es-ES"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43" name="Google Shape;643;p34"/>
          <p:cNvSpPr/>
          <p:nvPr/>
        </p:nvSpPr>
        <p:spPr>
          <a:xfrm>
            <a:off x="332916" y="-49292"/>
            <a:ext cx="4374292" cy="2093242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Pet</a:t>
            </a:r>
            <a:b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Guess</a:t>
            </a:r>
            <a:b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Game</a:t>
            </a:r>
            <a:endParaRPr lang="es-ES" sz="44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44" name="Google Shape;644;p34"/>
          <p:cNvSpPr/>
          <p:nvPr/>
        </p:nvSpPr>
        <p:spPr>
          <a:xfrm>
            <a:off x="4572002" y="18"/>
            <a:ext cx="4572001" cy="501315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rabbit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 dog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 cat = 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 mouse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 fish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 bird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645" name="Google Shape;645;p34" descr="Kết quả hình ảnh cho cat /clipar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10215" y="1846126"/>
            <a:ext cx="483538" cy="53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94723" y="2569290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4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96892" y="484370"/>
            <a:ext cx="674118" cy="57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4" descr="FARM_DOG3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03717" y="1124744"/>
            <a:ext cx="641847" cy="57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33835" y="3870016"/>
            <a:ext cx="459918" cy="7111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  <p:pic>
        <p:nvPicPr>
          <p:cNvPr id="650" name="Google Shape;650;p34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21026" y="3140968"/>
            <a:ext cx="76201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4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/>
          <p:nvPr/>
        </p:nvSpPr>
        <p:spPr>
          <a:xfrm>
            <a:off x="1781177" y="2259018"/>
            <a:ext cx="4446985" cy="4598987"/>
          </a:xfrm>
          <a:prstGeom prst="rect">
            <a:avLst/>
          </a:prstGeom>
          <a:gradFill>
            <a:gsLst>
              <a:gs pos="0">
                <a:srgbClr val="5F5F5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7" name="Google Shape;657;p35"/>
          <p:cNvSpPr/>
          <p:nvPr/>
        </p:nvSpPr>
        <p:spPr>
          <a:xfrm>
            <a:off x="3563542" y="6021388"/>
            <a:ext cx="81200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99"/>
                </a:solidFill>
                <a:latin typeface="Impact" panose="020B0806030902050204"/>
              </a:rPr>
              <a:t>+1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99"/>
              </a:solidFill>
              <a:latin typeface="Impact" panose="020B0806030902050204"/>
            </a:endParaRPr>
          </a:p>
        </p:txBody>
      </p:sp>
      <p:sp>
        <p:nvSpPr>
          <p:cNvPr id="658" name="Google Shape;658;p35"/>
          <p:cNvSpPr/>
          <p:nvPr/>
        </p:nvSpPr>
        <p:spPr>
          <a:xfrm>
            <a:off x="2124075" y="5157788"/>
            <a:ext cx="81081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Impact" panose="020B0806030902050204"/>
              </a:rPr>
              <a:t>+4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6600"/>
              </a:solidFill>
              <a:latin typeface="Impact" panose="020B0806030902050204"/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5061350" y="5151438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 panose="020B0806030902050204"/>
              </a:rPr>
              <a:t>+5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Impact" panose="020B0806030902050204"/>
            </a:endParaRPr>
          </a:p>
        </p:txBody>
      </p:sp>
      <p:sp>
        <p:nvSpPr>
          <p:cNvPr id="660" name="Google Shape;660;p35"/>
          <p:cNvSpPr/>
          <p:nvPr/>
        </p:nvSpPr>
        <p:spPr>
          <a:xfrm>
            <a:off x="2141937" y="4225925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 panose="020B0806030902050204"/>
              </a:rPr>
              <a:t>+2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Impact" panose="020B0806030902050204"/>
            </a:endParaRPr>
          </a:p>
        </p:txBody>
      </p:sp>
      <p:sp>
        <p:nvSpPr>
          <p:cNvPr id="661" name="Google Shape;661;p35"/>
          <p:cNvSpPr/>
          <p:nvPr/>
        </p:nvSpPr>
        <p:spPr>
          <a:xfrm>
            <a:off x="5061350" y="4225925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C00"/>
                </a:solidFill>
                <a:latin typeface="Impact" panose="020B0806030902050204"/>
              </a:rPr>
              <a:t>+3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C00"/>
              </a:solidFill>
              <a:latin typeface="Impact" panose="020B0806030902050204"/>
            </a:endParaRPr>
          </a:p>
        </p:txBody>
      </p:sp>
      <p:sp>
        <p:nvSpPr>
          <p:cNvPr id="662" name="Google Shape;662;p35"/>
          <p:cNvSpPr/>
          <p:nvPr/>
        </p:nvSpPr>
        <p:spPr>
          <a:xfrm>
            <a:off x="3606406" y="3275013"/>
            <a:ext cx="81200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 panose="020B0806030902050204"/>
              </a:rPr>
              <a:t>+5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Impact" panose="020B0806030902050204"/>
            </a:endParaRPr>
          </a:p>
        </p:txBody>
      </p:sp>
      <p:sp>
        <p:nvSpPr>
          <p:cNvPr id="663" name="Google Shape;663;p35"/>
          <p:cNvSpPr/>
          <p:nvPr/>
        </p:nvSpPr>
        <p:spPr>
          <a:xfrm>
            <a:off x="3634981" y="2349500"/>
            <a:ext cx="81200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99"/>
                </a:solidFill>
                <a:latin typeface="Impact" panose="020B0806030902050204"/>
              </a:rPr>
              <a:t>+1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99"/>
              </a:solidFill>
              <a:latin typeface="Impact" panose="020B0806030902050204"/>
            </a:endParaRPr>
          </a:p>
        </p:txBody>
      </p:sp>
      <p:sp>
        <p:nvSpPr>
          <p:cNvPr id="664" name="Google Shape;664;p35"/>
          <p:cNvSpPr/>
          <p:nvPr/>
        </p:nvSpPr>
        <p:spPr>
          <a:xfrm>
            <a:off x="3606406" y="5151438"/>
            <a:ext cx="81200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 panose="020B0806030902050204"/>
              </a:rPr>
              <a:t>+2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Impact" panose="020B0806030902050204"/>
            </a:endParaRPr>
          </a:p>
        </p:txBody>
      </p:sp>
      <p:sp>
        <p:nvSpPr>
          <p:cNvPr id="665" name="Google Shape;665;p35"/>
          <p:cNvSpPr/>
          <p:nvPr/>
        </p:nvSpPr>
        <p:spPr>
          <a:xfrm>
            <a:off x="5061350" y="2362200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C00"/>
                </a:solidFill>
                <a:latin typeface="Impact" panose="020B0806030902050204"/>
              </a:rPr>
              <a:t>+3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C00"/>
              </a:solidFill>
              <a:latin typeface="Impact" panose="020B0806030902050204"/>
            </a:endParaRPr>
          </a:p>
        </p:txBody>
      </p:sp>
      <p:sp>
        <p:nvSpPr>
          <p:cNvPr id="666" name="Google Shape;666;p35"/>
          <p:cNvSpPr/>
          <p:nvPr/>
        </p:nvSpPr>
        <p:spPr>
          <a:xfrm>
            <a:off x="5076825" y="6021388"/>
            <a:ext cx="810816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Impact" panose="020B0806030902050204"/>
              </a:rPr>
              <a:t>+4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6600"/>
              </a:solidFill>
              <a:latin typeface="Impact" panose="020B0806030902050204"/>
            </a:endParaRPr>
          </a:p>
        </p:txBody>
      </p:sp>
      <p:sp>
        <p:nvSpPr>
          <p:cNvPr id="667" name="Google Shape;667;p35"/>
          <p:cNvSpPr/>
          <p:nvPr/>
        </p:nvSpPr>
        <p:spPr>
          <a:xfrm>
            <a:off x="2141937" y="6089650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 panose="020B0806030902050204"/>
              </a:rPr>
              <a:t>+5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Impact" panose="020B0806030902050204"/>
            </a:endParaRPr>
          </a:p>
        </p:txBody>
      </p:sp>
      <p:sp>
        <p:nvSpPr>
          <p:cNvPr id="668" name="Google Shape;668;p35"/>
          <p:cNvSpPr/>
          <p:nvPr/>
        </p:nvSpPr>
        <p:spPr>
          <a:xfrm>
            <a:off x="2141937" y="3287713"/>
            <a:ext cx="810815" cy="66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C00"/>
                </a:solidFill>
                <a:latin typeface="Impact" panose="020B0806030902050204"/>
              </a:rPr>
              <a:t>+3</a:t>
            </a:r>
            <a:endParaRPr b="0" i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C00"/>
              </a:solidFill>
              <a:latin typeface="Impact" panose="020B0806030902050204"/>
            </a:endParaRPr>
          </a:p>
        </p:txBody>
      </p:sp>
      <p:pic>
        <p:nvPicPr>
          <p:cNvPr id="669" name="Google Shape;669;p35" descr="bomb"/>
          <p:cNvPicPr preferRelativeResize="0"/>
          <p:nvPr/>
        </p:nvPicPr>
        <p:blipFill rotWithShape="1">
          <a:blip r:embed="rId1"/>
          <a:srcRect l="12095" t="6720" r="17934" b="11885"/>
          <a:stretch>
            <a:fillRect/>
          </a:stretch>
        </p:blipFill>
        <p:spPr>
          <a:xfrm>
            <a:off x="3708800" y="4149730"/>
            <a:ext cx="69651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5" descr="bomb"/>
          <p:cNvPicPr preferRelativeResize="0"/>
          <p:nvPr/>
        </p:nvPicPr>
        <p:blipFill rotWithShape="1">
          <a:blip r:embed="rId1"/>
          <a:srcRect l="12095" t="6720" r="17934" b="11885"/>
          <a:stretch>
            <a:fillRect/>
          </a:stretch>
        </p:blipFill>
        <p:spPr>
          <a:xfrm>
            <a:off x="2195513" y="2276480"/>
            <a:ext cx="696516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5" descr="bomb"/>
          <p:cNvPicPr preferRelativeResize="0"/>
          <p:nvPr/>
        </p:nvPicPr>
        <p:blipFill rotWithShape="1">
          <a:blip r:embed="rId1"/>
          <a:srcRect l="12095" t="6720" r="17934" b="11885"/>
          <a:stretch>
            <a:fillRect/>
          </a:stretch>
        </p:blipFill>
        <p:spPr>
          <a:xfrm>
            <a:off x="5076825" y="3213105"/>
            <a:ext cx="696516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5"/>
          <p:cNvSpPr/>
          <p:nvPr/>
        </p:nvSpPr>
        <p:spPr>
          <a:xfrm>
            <a:off x="3276600" y="5957888"/>
            <a:ext cx="1439466" cy="90011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3" name="Google Shape;673;p35"/>
          <p:cNvSpPr/>
          <p:nvPr/>
        </p:nvSpPr>
        <p:spPr>
          <a:xfrm>
            <a:off x="4751787" y="5037138"/>
            <a:ext cx="1439465" cy="90011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4" name="Google Shape;674;p35"/>
          <p:cNvSpPr/>
          <p:nvPr/>
        </p:nvSpPr>
        <p:spPr>
          <a:xfrm>
            <a:off x="1834756" y="2276480"/>
            <a:ext cx="144065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5" name="Google Shape;675;p35"/>
          <p:cNvSpPr/>
          <p:nvPr/>
        </p:nvSpPr>
        <p:spPr>
          <a:xfrm>
            <a:off x="3276600" y="2276480"/>
            <a:ext cx="143946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6" name="Google Shape;676;p35"/>
          <p:cNvSpPr/>
          <p:nvPr/>
        </p:nvSpPr>
        <p:spPr>
          <a:xfrm>
            <a:off x="4751787" y="2246313"/>
            <a:ext cx="1439465" cy="90011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35"/>
          <p:cNvSpPr/>
          <p:nvPr/>
        </p:nvSpPr>
        <p:spPr>
          <a:xfrm>
            <a:off x="4716066" y="3141663"/>
            <a:ext cx="1512094" cy="97155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8" name="Google Shape;678;p35"/>
          <p:cNvSpPr/>
          <p:nvPr/>
        </p:nvSpPr>
        <p:spPr>
          <a:xfrm>
            <a:off x="1819275" y="3171829"/>
            <a:ext cx="143946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9" name="Google Shape;679;p35"/>
          <p:cNvSpPr/>
          <p:nvPr/>
        </p:nvSpPr>
        <p:spPr>
          <a:xfrm>
            <a:off x="3286125" y="3171829"/>
            <a:ext cx="143946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0" name="Google Shape;680;p35"/>
          <p:cNvSpPr/>
          <p:nvPr/>
        </p:nvSpPr>
        <p:spPr>
          <a:xfrm>
            <a:off x="1819275" y="4098930"/>
            <a:ext cx="143946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1" name="Google Shape;681;p35"/>
          <p:cNvSpPr/>
          <p:nvPr/>
        </p:nvSpPr>
        <p:spPr>
          <a:xfrm>
            <a:off x="1828800" y="5013330"/>
            <a:ext cx="1446610" cy="936625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35"/>
          <p:cNvSpPr/>
          <p:nvPr/>
        </p:nvSpPr>
        <p:spPr>
          <a:xfrm>
            <a:off x="4751787" y="4098930"/>
            <a:ext cx="1439465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3276600" y="4076705"/>
            <a:ext cx="1439466" cy="936625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3286125" y="5037138"/>
            <a:ext cx="1439466" cy="90011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35"/>
          <p:cNvSpPr/>
          <p:nvPr/>
        </p:nvSpPr>
        <p:spPr>
          <a:xfrm>
            <a:off x="1819275" y="5962655"/>
            <a:ext cx="1439466" cy="900113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2" y="188913"/>
            <a:ext cx="1781175" cy="175895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1" y="5957888"/>
            <a:ext cx="1785938" cy="900112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6699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rPr>
              <a:t>5 five</a:t>
            </a:r>
            <a:endParaRPr sz="2000" b="1">
              <a:solidFill>
                <a:srgbClr val="595959"/>
              </a:solidFill>
              <a:latin typeface="Merriweather" panose="00000500000000000000"/>
              <a:ea typeface="Merriweather" panose="00000500000000000000"/>
              <a:cs typeface="Merriweather" panose="00000500000000000000"/>
              <a:sym typeface="Merriweather" panose="00000500000000000000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1" y="5024438"/>
            <a:ext cx="1785938" cy="900112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6699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rPr>
              <a:t>4 four</a:t>
            </a:r>
            <a:endParaRPr sz="2000" b="1">
              <a:solidFill>
                <a:srgbClr val="595959"/>
              </a:solidFill>
              <a:latin typeface="Merriweather" panose="00000500000000000000"/>
              <a:ea typeface="Merriweather" panose="00000500000000000000"/>
              <a:cs typeface="Merriweather" panose="00000500000000000000"/>
              <a:sym typeface="Merriweather" panose="00000500000000000000"/>
            </a:endParaRPr>
          </a:p>
        </p:txBody>
      </p:sp>
      <p:sp>
        <p:nvSpPr>
          <p:cNvPr id="689" name="Google Shape;689;p35"/>
          <p:cNvSpPr/>
          <p:nvPr/>
        </p:nvSpPr>
        <p:spPr>
          <a:xfrm>
            <a:off x="1" y="4097338"/>
            <a:ext cx="1785938" cy="900112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6699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rPr>
              <a:t>3 three</a:t>
            </a:r>
            <a:endParaRPr lang="es-ES" sz="2000" b="1">
              <a:solidFill>
                <a:srgbClr val="595959"/>
              </a:solidFill>
              <a:latin typeface="Merriweather" panose="00000500000000000000"/>
              <a:ea typeface="Merriweather" panose="00000500000000000000"/>
              <a:cs typeface="Merriweather" panose="00000500000000000000"/>
              <a:sym typeface="Merriweather" panose="00000500000000000000"/>
            </a:endParaRPr>
          </a:p>
        </p:txBody>
      </p:sp>
      <p:sp>
        <p:nvSpPr>
          <p:cNvPr id="690" name="Google Shape;690;p35"/>
          <p:cNvSpPr/>
          <p:nvPr/>
        </p:nvSpPr>
        <p:spPr>
          <a:xfrm>
            <a:off x="1" y="3176588"/>
            <a:ext cx="1785938" cy="900112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6699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rPr>
              <a:t>2 two</a:t>
            </a:r>
            <a:endParaRPr sz="2000" b="1">
              <a:solidFill>
                <a:srgbClr val="595959"/>
              </a:solidFill>
              <a:latin typeface="Merriweather" panose="00000500000000000000"/>
              <a:ea typeface="Merriweather" panose="00000500000000000000"/>
              <a:cs typeface="Merriweather" panose="00000500000000000000"/>
              <a:sym typeface="Merriweather" panose="00000500000000000000"/>
            </a:endParaRPr>
          </a:p>
        </p:txBody>
      </p:sp>
      <p:sp>
        <p:nvSpPr>
          <p:cNvPr id="691" name="Google Shape;691;p35"/>
          <p:cNvSpPr/>
          <p:nvPr/>
        </p:nvSpPr>
        <p:spPr>
          <a:xfrm>
            <a:off x="1" y="2259013"/>
            <a:ext cx="1785938" cy="900112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6699FF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rPr>
              <a:t>1 one</a:t>
            </a:r>
            <a:endParaRPr sz="2000" b="1">
              <a:solidFill>
                <a:srgbClr val="595959"/>
              </a:solidFill>
              <a:latin typeface="Merriweather" panose="00000500000000000000"/>
              <a:ea typeface="Merriweather" panose="00000500000000000000"/>
              <a:cs typeface="Merriweather" panose="00000500000000000000"/>
              <a:sym typeface="Merriweather" panose="00000500000000000000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4752975" y="0"/>
            <a:ext cx="1439466" cy="22225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mouse</a:t>
            </a:r>
            <a:b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or</a:t>
            </a:r>
            <a:b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2+ mice</a:t>
            </a:r>
            <a:endParaRPr sz="2800">
              <a:solidFill>
                <a:srgbClr val="595959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93" name="Google Shape;693;p35"/>
          <p:cNvSpPr/>
          <p:nvPr/>
        </p:nvSpPr>
        <p:spPr>
          <a:xfrm>
            <a:off x="3280175" y="0"/>
            <a:ext cx="1439465" cy="22225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fish</a:t>
            </a:r>
            <a:b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or</a:t>
            </a:r>
            <a:b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2+ fish</a:t>
            </a:r>
            <a:endParaRPr sz="2800">
              <a:solidFill>
                <a:srgbClr val="595959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94" name="Google Shape;694;p35"/>
          <p:cNvSpPr/>
          <p:nvPr/>
        </p:nvSpPr>
        <p:spPr>
          <a:xfrm>
            <a:off x="1806181" y="0"/>
            <a:ext cx="1440656" cy="22225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Rabbit</a:t>
            </a:r>
            <a:br>
              <a:rPr lang="es-ES" sz="1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1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or</a:t>
            </a:r>
            <a:br>
              <a:rPr lang="es-ES" sz="1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1800">
                <a:solidFill>
                  <a:srgbClr val="595959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2+ Rabbits</a:t>
            </a:r>
            <a:endParaRPr sz="1800">
              <a:solidFill>
                <a:srgbClr val="595959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95" name="Google Shape;695;p35"/>
          <p:cNvSpPr/>
          <p:nvPr/>
        </p:nvSpPr>
        <p:spPr>
          <a:xfrm>
            <a:off x="117875" y="549275"/>
            <a:ext cx="1510903" cy="990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Impact" panose="020B0806030902050204"/>
              </a:rPr>
              <a:t>Pets</a:t>
            </a:r>
            <a:endParaRPr b="0" i="0">
              <a:ln w="3810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Impact" panose="020B0806030902050204"/>
            </a:endParaRPr>
          </a:p>
        </p:txBody>
      </p:sp>
      <p:sp>
        <p:nvSpPr>
          <p:cNvPr id="696" name="Google Shape;696;p35"/>
          <p:cNvSpPr/>
          <p:nvPr/>
        </p:nvSpPr>
        <p:spPr>
          <a:xfrm>
            <a:off x="4716066" y="5957888"/>
            <a:ext cx="1512094" cy="90011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35" descr="Picture1"/>
          <p:cNvSpPr/>
          <p:nvPr/>
        </p:nvSpPr>
        <p:spPr>
          <a:xfrm rot="-7829946">
            <a:off x="1614490" y="1577978"/>
            <a:ext cx="1800225" cy="2143125"/>
          </a:xfrm>
          <a:prstGeom prst="irregularSeal2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35" descr="Picture1"/>
          <p:cNvSpPr/>
          <p:nvPr/>
        </p:nvSpPr>
        <p:spPr>
          <a:xfrm rot="2402195">
            <a:off x="3177779" y="3397255"/>
            <a:ext cx="1800225" cy="2143125"/>
          </a:xfrm>
          <a:prstGeom prst="irregularSeal2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35" descr="Picture1"/>
          <p:cNvSpPr/>
          <p:nvPr/>
        </p:nvSpPr>
        <p:spPr>
          <a:xfrm rot="2402195">
            <a:off x="4691063" y="2532068"/>
            <a:ext cx="1800225" cy="2143125"/>
          </a:xfrm>
          <a:prstGeom prst="irregularSeal2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35"/>
          <p:cNvSpPr/>
          <p:nvPr/>
        </p:nvSpPr>
        <p:spPr>
          <a:xfrm>
            <a:off x="227412" y="1657350"/>
            <a:ext cx="1283494" cy="539750"/>
          </a:xfrm>
          <a:prstGeom prst="rightArrow">
            <a:avLst>
              <a:gd name="adj1" fmla="val 50000"/>
              <a:gd name="adj2" fmla="val 59449"/>
            </a:avLst>
          </a:prstGeom>
          <a:gradFill>
            <a:gsLst>
              <a:gs pos="0">
                <a:srgbClr val="CC3399"/>
              </a:gs>
              <a:gs pos="50000">
                <a:srgbClr val="800080"/>
              </a:gs>
              <a:gs pos="100000">
                <a:srgbClr val="CC3399"/>
              </a:gs>
            </a:gsLst>
            <a:lin ang="5400000" scaled="0"/>
          </a:gra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FFFFFF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Next</a:t>
            </a: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35"/>
          <p:cNvSpPr/>
          <p:nvPr/>
        </p:nvSpPr>
        <p:spPr>
          <a:xfrm>
            <a:off x="6228160" y="0"/>
            <a:ext cx="2915840" cy="6961188"/>
          </a:xfrm>
          <a:prstGeom prst="rect">
            <a:avLst/>
          </a:prstGeom>
          <a:gradFill>
            <a:gsLst>
              <a:gs pos="0">
                <a:srgbClr val="5F5F5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02" name="Google Shape;702;p35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15336" y="362378"/>
            <a:ext cx="2341487" cy="20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5" descr="Pecera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21026" y="2813154"/>
            <a:ext cx="2308760" cy="174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806610" y="4999043"/>
            <a:ext cx="1758939" cy="155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076825" y="93803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974178" y="1714541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32250" y="1735179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5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716134" y="33126"/>
            <a:ext cx="506821" cy="38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5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381570" y="1697500"/>
            <a:ext cx="506821" cy="38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5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996333" y="1742121"/>
            <a:ext cx="506821" cy="38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5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36476" y="149239"/>
            <a:ext cx="431257" cy="3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5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82289" y="1695374"/>
            <a:ext cx="431257" cy="3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5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66629" y="1563760"/>
            <a:ext cx="431257" cy="369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6"/>
          <p:cNvSpPr/>
          <p:nvPr/>
        </p:nvSpPr>
        <p:spPr>
          <a:xfrm>
            <a:off x="323530" y="2383061"/>
            <a:ext cx="3455987" cy="3386137"/>
          </a:xfrm>
          <a:prstGeom prst="wedgeRoundRectCallout">
            <a:avLst>
              <a:gd name="adj1" fmla="val -64582"/>
              <a:gd name="adj2" fmla="val 82001"/>
              <a:gd name="adj3" fmla="val 16667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br>
              <a:rPr lang="es-ES"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What is it?</a:t>
            </a:r>
            <a:br>
              <a:rPr lang="es-ES"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It’s a ….</a:t>
            </a:r>
            <a:endParaRPr sz="4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	</a:t>
            </a:r>
            <a:endParaRPr lang="es-ES"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720" name="Google Shape;720;p36"/>
          <p:cNvSpPr/>
          <p:nvPr/>
        </p:nvSpPr>
        <p:spPr>
          <a:xfrm>
            <a:off x="332916" y="-49292"/>
            <a:ext cx="4374292" cy="2093242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Pet</a:t>
            </a:r>
            <a:b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Charades</a:t>
            </a:r>
            <a:b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Game</a:t>
            </a:r>
            <a:endParaRPr lang="es-ES" sz="44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721" name="Google Shape;721;p36"/>
          <p:cNvSpPr/>
          <p:nvPr/>
        </p:nvSpPr>
        <p:spPr>
          <a:xfrm>
            <a:off x="4572002" y="18"/>
            <a:ext cx="4572001" cy="501315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rabbit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 dog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 cat = 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 mouse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 fish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 bird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722" name="Google Shape;722;p36" descr="Kết quả hình ảnh cho cat /clipar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10215" y="1846126"/>
            <a:ext cx="483538" cy="53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94723" y="2569290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6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96892" y="484370"/>
            <a:ext cx="674118" cy="57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6" descr="FARM_DOG3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03717" y="1124744"/>
            <a:ext cx="641847" cy="57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3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33835" y="3870016"/>
            <a:ext cx="459918" cy="7111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  <p:pic>
        <p:nvPicPr>
          <p:cNvPr id="727" name="Google Shape;727;p36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21026" y="3140968"/>
            <a:ext cx="76201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36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3" name="Google Shape;283;p6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2450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"/>
          <p:cNvSpPr/>
          <p:nvPr/>
        </p:nvSpPr>
        <p:spPr>
          <a:xfrm>
            <a:off x="3059834" y="5445224"/>
            <a:ext cx="266541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dog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286" name="Google Shape;286;p6"/>
          <p:cNvGrpSpPr/>
          <p:nvPr/>
        </p:nvGrpSpPr>
        <p:grpSpPr>
          <a:xfrm>
            <a:off x="8101013" y="1701800"/>
            <a:ext cx="792162" cy="819150"/>
            <a:chOff x="748" y="3158"/>
            <a:chExt cx="499" cy="516"/>
          </a:xfrm>
        </p:grpSpPr>
        <p:sp>
          <p:nvSpPr>
            <p:cNvPr id="287" name="Google Shape;287;p6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88" name="Google Shape;288;p6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89" name="Google Shape;289;p6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00" name="Google Shape;300;p6"/>
          <p:cNvGrpSpPr/>
          <p:nvPr/>
        </p:nvGrpSpPr>
        <p:grpSpPr>
          <a:xfrm>
            <a:off x="8194677" y="2720979"/>
            <a:ext cx="698500" cy="708025"/>
            <a:chOff x="4649" y="2750"/>
            <a:chExt cx="440" cy="446"/>
          </a:xfrm>
        </p:grpSpPr>
        <p:sp>
          <p:nvSpPr>
            <p:cNvPr id="301" name="Google Shape;301;p6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03" name="Google Shape;303;p6" descr="Perr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95577" y="657225"/>
            <a:ext cx="3535363" cy="43195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09" name="Google Shape;309;p7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2450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"/>
          <p:cNvSpPr/>
          <p:nvPr/>
        </p:nvSpPr>
        <p:spPr>
          <a:xfrm>
            <a:off x="1692053" y="5517232"/>
            <a:ext cx="525621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fish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312" name="Google Shape;312;p7"/>
          <p:cNvGrpSpPr/>
          <p:nvPr/>
        </p:nvGrpSpPr>
        <p:grpSpPr>
          <a:xfrm>
            <a:off x="8101013" y="1701800"/>
            <a:ext cx="792162" cy="819150"/>
            <a:chOff x="748" y="3158"/>
            <a:chExt cx="499" cy="516"/>
          </a:xfrm>
        </p:grpSpPr>
        <p:sp>
          <p:nvSpPr>
            <p:cNvPr id="313" name="Google Shape;313;p7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4" name="Google Shape;314;p7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15" name="Google Shape;315;p7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26" name="Google Shape;326;p7"/>
          <p:cNvGrpSpPr/>
          <p:nvPr/>
        </p:nvGrpSpPr>
        <p:grpSpPr>
          <a:xfrm>
            <a:off x="8194677" y="2720979"/>
            <a:ext cx="698500" cy="708025"/>
            <a:chOff x="4649" y="2750"/>
            <a:chExt cx="440" cy="446"/>
          </a:xfrm>
        </p:grpSpPr>
        <p:sp>
          <p:nvSpPr>
            <p:cNvPr id="327" name="Google Shape;327;p7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29" name="Google Shape;329;p7" descr="Pecer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84313" y="836617"/>
            <a:ext cx="55816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35" name="Google Shape;335;p8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2450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8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8"/>
          <p:cNvSpPr/>
          <p:nvPr/>
        </p:nvSpPr>
        <p:spPr>
          <a:xfrm>
            <a:off x="1620738" y="5517232"/>
            <a:ext cx="55435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Mouse</a:t>
            </a:r>
            <a:endParaRPr sz="96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338" name="Google Shape;338;p8"/>
          <p:cNvGrpSpPr/>
          <p:nvPr/>
        </p:nvGrpSpPr>
        <p:grpSpPr>
          <a:xfrm>
            <a:off x="8101013" y="1701800"/>
            <a:ext cx="792162" cy="819150"/>
            <a:chOff x="748" y="3158"/>
            <a:chExt cx="499" cy="516"/>
          </a:xfrm>
        </p:grpSpPr>
        <p:sp>
          <p:nvSpPr>
            <p:cNvPr id="339" name="Google Shape;339;p8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8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41" name="Google Shape;341;p8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52" name="Google Shape;352;p8"/>
          <p:cNvGrpSpPr/>
          <p:nvPr/>
        </p:nvGrpSpPr>
        <p:grpSpPr>
          <a:xfrm>
            <a:off x="8194677" y="2720979"/>
            <a:ext cx="698500" cy="708025"/>
            <a:chOff x="4649" y="2750"/>
            <a:chExt cx="440" cy="446"/>
          </a:xfrm>
        </p:grpSpPr>
        <p:sp>
          <p:nvSpPr>
            <p:cNvPr id="353" name="Google Shape;353;p8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55" name="Google Shape;355;p8" descr="Image result for mouse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84669" y="2856947"/>
            <a:ext cx="2015692" cy="178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"/>
          <p:cNvSpPr/>
          <p:nvPr/>
        </p:nvSpPr>
        <p:spPr>
          <a:xfrm>
            <a:off x="7812088" y="1196978"/>
            <a:ext cx="1331912" cy="4608513"/>
          </a:xfrm>
          <a:prstGeom prst="leftBracket">
            <a:avLst>
              <a:gd name="adj" fmla="val 28834"/>
            </a:avLst>
          </a:prstGeom>
          <a:gradFill>
            <a:gsLst>
              <a:gs pos="0">
                <a:srgbClr val="9999FF"/>
              </a:gs>
              <a:gs pos="100000">
                <a:srgbClr val="D1D1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61" name="Google Shape;361;p9" descr="Adelante">
            <a:hlinkClick r:id="" action="ppaction://hlinkshowjump?jump=nextslide"/>
          </p:cNvPr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72450" y="3644904"/>
            <a:ext cx="788988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9" descr="Atrás">
            <a:hlinkClick r:id="" action="ppaction://hlinkshowjump?jump=previousslide"/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2452" y="4581529"/>
            <a:ext cx="792163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"/>
          <p:cNvSpPr/>
          <p:nvPr/>
        </p:nvSpPr>
        <p:spPr>
          <a:xfrm>
            <a:off x="1692053" y="5373216"/>
            <a:ext cx="5256213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rabbit</a:t>
            </a:r>
            <a:endParaRPr sz="8000" b="1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grpSp>
        <p:nvGrpSpPr>
          <p:cNvPr id="364" name="Google Shape;364;p9"/>
          <p:cNvGrpSpPr/>
          <p:nvPr/>
        </p:nvGrpSpPr>
        <p:grpSpPr>
          <a:xfrm>
            <a:off x="8101013" y="1701800"/>
            <a:ext cx="792162" cy="819150"/>
            <a:chOff x="748" y="3158"/>
            <a:chExt cx="499" cy="516"/>
          </a:xfrm>
        </p:grpSpPr>
        <p:sp>
          <p:nvSpPr>
            <p:cNvPr id="365" name="Google Shape;365;p9"/>
            <p:cNvSpPr/>
            <p:nvPr/>
          </p:nvSpPr>
          <p:spPr>
            <a:xfrm>
              <a:off x="807" y="3187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66" name="Google Shape;366;p9"/>
            <p:cNvGrpSpPr/>
            <p:nvPr/>
          </p:nvGrpSpPr>
          <p:grpSpPr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67" name="Google Shape;367;p9"/>
              <p:cNvSpPr/>
              <p:nvPr/>
            </p:nvSpPr>
            <p:spPr>
              <a:xfrm>
                <a:off x="2655" y="1738"/>
                <a:ext cx="866" cy="83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34" extrusionOk="0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3035" y="1765"/>
                <a:ext cx="463" cy="45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2" extrusionOk="0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2952" y="2179"/>
                <a:ext cx="162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3" extrusionOk="0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2691" y="2354"/>
                <a:ext cx="295" cy="20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1" extrusionOk="0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3051" y="1810"/>
                <a:ext cx="39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67" extrusionOk="0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3110" y="1906"/>
                <a:ext cx="277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" extrusionOk="0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2966" y="2200"/>
                <a:ext cx="9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4" extrusionOk="0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2993" y="2238"/>
                <a:ext cx="8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2716" y="2416"/>
                <a:ext cx="242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7" extrusionOk="0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2867" y="2364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76" h="96" extrusionOk="0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2923" y="2376"/>
                <a:ext cx="47" cy="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86" extrusionOk="0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8" name="Google Shape;378;p9"/>
          <p:cNvGrpSpPr/>
          <p:nvPr/>
        </p:nvGrpSpPr>
        <p:grpSpPr>
          <a:xfrm>
            <a:off x="8194677" y="2720979"/>
            <a:ext cx="698500" cy="708025"/>
            <a:chOff x="4649" y="2750"/>
            <a:chExt cx="440" cy="446"/>
          </a:xfrm>
        </p:grpSpPr>
        <p:sp>
          <p:nvSpPr>
            <p:cNvPr id="379" name="Google Shape;379;p9"/>
            <p:cNvSpPr/>
            <p:nvPr/>
          </p:nvSpPr>
          <p:spPr>
            <a:xfrm>
              <a:off x="4649" y="2750"/>
              <a:ext cx="440" cy="44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C0C0C0"/>
                </a:gs>
              </a:gsLst>
              <a:lin ang="5400000" scaled="0"/>
            </a:gra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694" y="2840"/>
              <a:ext cx="318" cy="2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 extrusionOk="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 extrusionOk="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 extrusionOk="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81" name="Google Shape;381;p9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15157" y="9588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"/>
          <p:cNvSpPr/>
          <p:nvPr/>
        </p:nvSpPr>
        <p:spPr>
          <a:xfrm>
            <a:off x="323529" y="5013176"/>
            <a:ext cx="5760639" cy="1513929"/>
          </a:xfrm>
          <a:prstGeom prst="wedgeRoundRectCallout">
            <a:avLst>
              <a:gd name="adj1" fmla="val -64581"/>
              <a:gd name="adj2" fmla="val 92244"/>
              <a:gd name="adj3" fmla="val 16667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 have a …</a:t>
            </a:r>
            <a:endParaRPr sz="88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88" name="Google Shape;388;p10"/>
          <p:cNvSpPr/>
          <p:nvPr/>
        </p:nvSpPr>
        <p:spPr>
          <a:xfrm>
            <a:off x="-180528" y="132065"/>
            <a:ext cx="5724128" cy="2555889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What pet do you have?</a:t>
            </a:r>
            <a:endParaRPr sz="44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89" name="Google Shape;389;p10"/>
          <p:cNvSpPr/>
          <p:nvPr/>
        </p:nvSpPr>
        <p:spPr>
          <a:xfrm>
            <a:off x="5185009" y="275395"/>
            <a:ext cx="4572001" cy="5013158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rabbit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 dog =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 cat = </a:t>
            </a:r>
            <a:endParaRPr lang="es-ES"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 mouse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 fish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2000" b="1">
                <a:solidFill>
                  <a:srgbClr val="E2E2E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 bird = </a:t>
            </a:r>
            <a:endParaRPr sz="2000" b="1">
              <a:solidFill>
                <a:srgbClr val="E2E2E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390" name="Google Shape;390;p10" descr="Kết quả hình ảnh cho cat /clipart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10215" y="1846126"/>
            <a:ext cx="483538" cy="53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94723" y="2569290"/>
            <a:ext cx="482182" cy="42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" descr="Image result for rabbi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96892" y="484370"/>
            <a:ext cx="674118" cy="57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0" descr="FARM_DOG3.jp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03717" y="1124744"/>
            <a:ext cx="641847" cy="57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33835" y="3870016"/>
            <a:ext cx="459918" cy="7111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49803"/>
              </a:schemeClr>
            </a:outerShdw>
          </a:effectLst>
        </p:spPr>
      </p:pic>
      <p:pic>
        <p:nvPicPr>
          <p:cNvPr id="395" name="Google Shape;395;p10" descr="Pecera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21026" y="3140968"/>
            <a:ext cx="76201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1" descr="summer-clothes.gif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304" y="2060579"/>
            <a:ext cx="3935336" cy="4608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2" name="Google Shape;402;p11"/>
          <p:cNvSpPr/>
          <p:nvPr/>
        </p:nvSpPr>
        <p:spPr>
          <a:xfrm>
            <a:off x="3419873" y="0"/>
            <a:ext cx="5273856" cy="2348880"/>
          </a:xfrm>
          <a:prstGeom prst="wedgeEllipseCallout">
            <a:avLst>
              <a:gd name="adj1" fmla="val -57035"/>
              <a:gd name="adj2" fmla="val 54714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Lets sing a song.</a:t>
            </a:r>
            <a:b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s-ES" sz="32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‘I have a pet’ by supersimple</a:t>
            </a:r>
            <a:endParaRPr sz="32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https://www.youtube.com/watch?v=pWepfJ-8XU0</a:t>
            </a:r>
            <a:endParaRPr lang="es-ES" sz="1100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03" name="Google Shape;403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63940" y="2349504"/>
            <a:ext cx="812800" cy="1255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4" name="Google Shape;404;p11" descr="low.gif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92726" y="2636838"/>
            <a:ext cx="2649538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1">
            <a:hlinkClick r:id="" action="ppaction://hlinkshowjump?jump=nextslide"/>
          </p:cNvPr>
          <p:cNvSpPr/>
          <p:nvPr/>
        </p:nvSpPr>
        <p:spPr>
          <a:xfrm>
            <a:off x="8243457" y="4530436"/>
            <a:ext cx="900545" cy="1509280"/>
          </a:xfrm>
          <a:custGeom>
            <a:avLst/>
            <a:gdLst/>
            <a:ahLst/>
            <a:cxnLst/>
            <a:rect l="l" t="t" r="r" b="b"/>
            <a:pathLst>
              <a:path w="900545" h="1509280" extrusionOk="0">
                <a:moveTo>
                  <a:pt x="0" y="0"/>
                </a:moveTo>
                <a:lnTo>
                  <a:pt x="900545" y="637309"/>
                </a:lnTo>
                <a:lnTo>
                  <a:pt x="212147" y="15092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NEXT</a:t>
            </a:r>
            <a:endParaRPr sz="20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rianças Felizes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1956</Words>
  <Application>WPS Presentation</Application>
  <PresentationFormat/>
  <Paragraphs>246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34</vt:i4>
      </vt:variant>
    </vt:vector>
  </HeadingPairs>
  <TitlesOfParts>
    <vt:vector size="57" baseType="lpstr">
      <vt:lpstr>Arial</vt:lpstr>
      <vt:lpstr>SimSun</vt:lpstr>
      <vt:lpstr>Wingdings</vt:lpstr>
      <vt:lpstr>Arial</vt:lpstr>
      <vt:lpstr>Noto Sans Symbols</vt:lpstr>
      <vt:lpstr>Segoe Print</vt:lpstr>
      <vt:lpstr>Calibri</vt:lpstr>
      <vt:lpstr>Comic Sans MS</vt:lpstr>
      <vt:lpstr>Arial Black</vt:lpstr>
      <vt:lpstr>Microsoft YaHei</vt:lpstr>
      <vt:lpstr>Arial Unicode MS</vt:lpstr>
      <vt:lpstr>Schoolbell</vt:lpstr>
      <vt:lpstr>Eater</vt:lpstr>
      <vt:lpstr>Impact</vt:lpstr>
      <vt:lpstr>Merriweather</vt:lpstr>
      <vt:lpstr>Diseño predeterminado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9_Crianças Felizes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Little Cat and Little Mouse</vt:lpstr>
      <vt:lpstr>PowerPoint 演示文稿</vt:lpstr>
      <vt:lpstr>- Little cat, little cat, I have no flat,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Teamteacherchina</dc:creator>
  <cp:lastModifiedBy>Rossana Ruggiero</cp:lastModifiedBy>
  <cp:revision>1</cp:revision>
  <dcterms:created xsi:type="dcterms:W3CDTF">2022-04-07T08:18:54Z</dcterms:created>
  <dcterms:modified xsi:type="dcterms:W3CDTF">2022-04-07T08:18:55Z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073A30B617FD47BBBC0C189C802405F5</vt:lpwstr>
  </property>
  <property fmtid="{D5CDD505-2E9C-101B-9397-08002B2CF9AE}" pid="3" name="KSOProductBuildVer">
    <vt:lpwstr>1033-11.2.0.11042</vt:lpwstr>
  </property>
</Properties>
</file>