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2" r:id="rId4"/>
    <p:sldMasterId id="2147483664" r:id="rId5"/>
    <p:sldMasterId id="2147483666" r:id="rId6"/>
    <p:sldMasterId id="2147483668" r:id="rId7"/>
    <p:sldMasterId id="2147483670" r:id="rId8"/>
    <p:sldMasterId id="2147483672" r:id="rId9"/>
    <p:sldMasterId id="2147483674" r:id="rId10"/>
    <p:sldMasterId id="2147483677" r:id="rId11"/>
  </p:sldMasterIdLst>
  <p:notesMasterIdLst>
    <p:notesMasterId r:id="rId71"/>
  </p:notesMasterIdLst>
  <p:sldIdLst>
    <p:sldId id="256" r:id="rId12"/>
    <p:sldId id="261" r:id="rId13"/>
    <p:sldId id="260" r:id="rId14"/>
    <p:sldId id="257" r:id="rId15"/>
    <p:sldId id="270" r:id="rId16"/>
    <p:sldId id="258" r:id="rId17"/>
    <p:sldId id="285" r:id="rId18"/>
    <p:sldId id="311" r:id="rId19"/>
    <p:sldId id="312" r:id="rId20"/>
    <p:sldId id="313" r:id="rId21"/>
    <p:sldId id="314" r:id="rId22"/>
    <p:sldId id="316" r:id="rId23"/>
    <p:sldId id="315" r:id="rId24"/>
    <p:sldId id="322" r:id="rId25"/>
    <p:sldId id="317" r:id="rId26"/>
    <p:sldId id="259" r:id="rId27"/>
    <p:sldId id="318" r:id="rId28"/>
    <p:sldId id="320" r:id="rId29"/>
    <p:sldId id="319" r:id="rId30"/>
    <p:sldId id="321" r:id="rId31"/>
    <p:sldId id="323" r:id="rId32"/>
    <p:sldId id="325" r:id="rId33"/>
    <p:sldId id="326" r:id="rId34"/>
    <p:sldId id="327" r:id="rId35"/>
    <p:sldId id="328" r:id="rId36"/>
    <p:sldId id="329" r:id="rId37"/>
    <p:sldId id="324" r:id="rId38"/>
    <p:sldId id="271" r:id="rId39"/>
    <p:sldId id="287" r:id="rId40"/>
    <p:sldId id="276" r:id="rId41"/>
    <p:sldId id="278" r:id="rId42"/>
    <p:sldId id="281" r:id="rId43"/>
    <p:sldId id="283" r:id="rId44"/>
    <p:sldId id="286" r:id="rId45"/>
    <p:sldId id="288" r:id="rId46"/>
    <p:sldId id="289" r:id="rId47"/>
    <p:sldId id="290" r:id="rId48"/>
    <p:sldId id="291" r:id="rId49"/>
    <p:sldId id="292" r:id="rId50"/>
    <p:sldId id="293" r:id="rId51"/>
    <p:sldId id="330" r:id="rId52"/>
    <p:sldId id="294" r:id="rId53"/>
    <p:sldId id="295" r:id="rId54"/>
    <p:sldId id="296" r:id="rId55"/>
    <p:sldId id="297" r:id="rId56"/>
    <p:sldId id="298" r:id="rId57"/>
    <p:sldId id="299" r:id="rId58"/>
    <p:sldId id="300" r:id="rId59"/>
    <p:sldId id="301" r:id="rId60"/>
    <p:sldId id="302" r:id="rId61"/>
    <p:sldId id="303" r:id="rId62"/>
    <p:sldId id="304" r:id="rId63"/>
    <p:sldId id="305" r:id="rId64"/>
    <p:sldId id="306" r:id="rId65"/>
    <p:sldId id="307" r:id="rId66"/>
    <p:sldId id="308" r:id="rId67"/>
    <p:sldId id="309" r:id="rId68"/>
    <p:sldId id="310" r:id="rId69"/>
    <p:sldId id="331" r:id="rId70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800080"/>
    <a:srgbClr val="339933"/>
    <a:srgbClr val="FF3300"/>
    <a:srgbClr val="FF9900"/>
    <a:srgbClr val="CC00CC"/>
    <a:srgbClr val="FF00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28" autoAdjust="0"/>
    <p:restoredTop sz="95096" autoAdjust="0"/>
  </p:normalViewPr>
  <p:slideViewPr>
    <p:cSldViewPr>
      <p:cViewPr>
        <p:scale>
          <a:sx n="75" d="100"/>
          <a:sy n="75" d="100"/>
        </p:scale>
        <p:origin x="-1764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4" Type="http://schemas.openxmlformats.org/officeDocument/2006/relationships/tableStyles" Target="tableStyles.xml"/><Relationship Id="rId73" Type="http://schemas.openxmlformats.org/officeDocument/2006/relationships/viewProps" Target="viewProps.xml"/><Relationship Id="rId72" Type="http://schemas.openxmlformats.org/officeDocument/2006/relationships/presProps" Target="presProps.xml"/><Relationship Id="rId71" Type="http://schemas.openxmlformats.org/officeDocument/2006/relationships/notesMaster" Target="notesMasters/notesMaster1.xml"/><Relationship Id="rId70" Type="http://schemas.openxmlformats.org/officeDocument/2006/relationships/slide" Target="slides/slide59.xml"/><Relationship Id="rId7" Type="http://schemas.openxmlformats.org/officeDocument/2006/relationships/slideMaster" Target="slideMasters/slideMaster6.xml"/><Relationship Id="rId69" Type="http://schemas.openxmlformats.org/officeDocument/2006/relationships/slide" Target="slides/slide58.xml"/><Relationship Id="rId68" Type="http://schemas.openxmlformats.org/officeDocument/2006/relationships/slide" Target="slides/slide57.xml"/><Relationship Id="rId67" Type="http://schemas.openxmlformats.org/officeDocument/2006/relationships/slide" Target="slides/slide56.xml"/><Relationship Id="rId66" Type="http://schemas.openxmlformats.org/officeDocument/2006/relationships/slide" Target="slides/slide55.xml"/><Relationship Id="rId65" Type="http://schemas.openxmlformats.org/officeDocument/2006/relationships/slide" Target="slides/slide54.xml"/><Relationship Id="rId64" Type="http://schemas.openxmlformats.org/officeDocument/2006/relationships/slide" Target="slides/slide53.xml"/><Relationship Id="rId63" Type="http://schemas.openxmlformats.org/officeDocument/2006/relationships/slide" Target="slides/slide52.xml"/><Relationship Id="rId62" Type="http://schemas.openxmlformats.org/officeDocument/2006/relationships/slide" Target="slides/slide51.xml"/><Relationship Id="rId61" Type="http://schemas.openxmlformats.org/officeDocument/2006/relationships/slide" Target="slides/slide50.xml"/><Relationship Id="rId60" Type="http://schemas.openxmlformats.org/officeDocument/2006/relationships/slide" Target="slides/slide49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48.xml"/><Relationship Id="rId58" Type="http://schemas.openxmlformats.org/officeDocument/2006/relationships/slide" Target="slides/slide47.xml"/><Relationship Id="rId57" Type="http://schemas.openxmlformats.org/officeDocument/2006/relationships/slide" Target="slides/slide46.xml"/><Relationship Id="rId56" Type="http://schemas.openxmlformats.org/officeDocument/2006/relationships/slide" Target="slides/slide45.xml"/><Relationship Id="rId55" Type="http://schemas.openxmlformats.org/officeDocument/2006/relationships/slide" Target="slides/slide44.xml"/><Relationship Id="rId54" Type="http://schemas.openxmlformats.org/officeDocument/2006/relationships/slide" Target="slides/slide43.xml"/><Relationship Id="rId53" Type="http://schemas.openxmlformats.org/officeDocument/2006/relationships/slide" Target="slides/slide42.xml"/><Relationship Id="rId52" Type="http://schemas.openxmlformats.org/officeDocument/2006/relationships/slide" Target="slides/slide41.xml"/><Relationship Id="rId51" Type="http://schemas.openxmlformats.org/officeDocument/2006/relationships/slide" Target="slides/slide40.xml"/><Relationship Id="rId50" Type="http://schemas.openxmlformats.org/officeDocument/2006/relationships/slide" Target="slides/slide39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38.xml"/><Relationship Id="rId48" Type="http://schemas.openxmlformats.org/officeDocument/2006/relationships/slide" Target="slides/slide37.xml"/><Relationship Id="rId47" Type="http://schemas.openxmlformats.org/officeDocument/2006/relationships/slide" Target="slides/slide36.xml"/><Relationship Id="rId46" Type="http://schemas.openxmlformats.org/officeDocument/2006/relationships/slide" Target="slides/slide35.xml"/><Relationship Id="rId45" Type="http://schemas.openxmlformats.org/officeDocument/2006/relationships/slide" Target="slides/slide34.xml"/><Relationship Id="rId44" Type="http://schemas.openxmlformats.org/officeDocument/2006/relationships/slide" Target="slides/slide33.xml"/><Relationship Id="rId43" Type="http://schemas.openxmlformats.org/officeDocument/2006/relationships/slide" Target="slides/slide32.xml"/><Relationship Id="rId42" Type="http://schemas.openxmlformats.org/officeDocument/2006/relationships/slide" Target="slides/slide31.xml"/><Relationship Id="rId41" Type="http://schemas.openxmlformats.org/officeDocument/2006/relationships/slide" Target="slides/slide30.xml"/><Relationship Id="rId40" Type="http://schemas.openxmlformats.org/officeDocument/2006/relationships/slide" Target="slides/slide29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8.xml"/><Relationship Id="rId38" Type="http://schemas.openxmlformats.org/officeDocument/2006/relationships/slide" Target="slides/slide27.xml"/><Relationship Id="rId37" Type="http://schemas.openxmlformats.org/officeDocument/2006/relationships/slide" Target="slides/slide26.xml"/><Relationship Id="rId36" Type="http://schemas.openxmlformats.org/officeDocument/2006/relationships/slide" Target="slides/slide25.xml"/><Relationship Id="rId35" Type="http://schemas.openxmlformats.org/officeDocument/2006/relationships/slide" Target="slides/slide24.xml"/><Relationship Id="rId34" Type="http://schemas.openxmlformats.org/officeDocument/2006/relationships/slide" Target="slides/slide23.xml"/><Relationship Id="rId33" Type="http://schemas.openxmlformats.org/officeDocument/2006/relationships/slide" Target="slides/slide22.xml"/><Relationship Id="rId32" Type="http://schemas.openxmlformats.org/officeDocument/2006/relationships/slide" Target="slides/slide21.xml"/><Relationship Id="rId31" Type="http://schemas.openxmlformats.org/officeDocument/2006/relationships/slide" Target="slides/slide20.xml"/><Relationship Id="rId30" Type="http://schemas.openxmlformats.org/officeDocument/2006/relationships/slide" Target="slides/slide19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26" Type="http://schemas.openxmlformats.org/officeDocument/2006/relationships/slide" Target="slides/slide15.xml"/><Relationship Id="rId25" Type="http://schemas.openxmlformats.org/officeDocument/2006/relationships/slide" Target="slides/slide14.xml"/><Relationship Id="rId24" Type="http://schemas.openxmlformats.org/officeDocument/2006/relationships/slide" Target="slides/slide13.xml"/><Relationship Id="rId23" Type="http://schemas.openxmlformats.org/officeDocument/2006/relationships/slide" Target="slides/slide12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0" Type="http://schemas.openxmlformats.org/officeDocument/2006/relationships/slide" Target="slides/slide9.xml"/><Relationship Id="rId2" Type="http://schemas.openxmlformats.org/officeDocument/2006/relationships/theme" Target="theme/theme1.xml"/><Relationship Id="rId19" Type="http://schemas.openxmlformats.org/officeDocument/2006/relationships/slide" Target="slides/slide8.xml"/><Relationship Id="rId18" Type="http://schemas.openxmlformats.org/officeDocument/2006/relationships/slide" Target="slides/slide7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5" Type="http://schemas.openxmlformats.org/officeDocument/2006/relationships/slide" Target="slides/slide4.xml"/><Relationship Id="rId14" Type="http://schemas.openxmlformats.org/officeDocument/2006/relationships/slide" Target="slides/slide3.xml"/><Relationship Id="rId13" Type="http://schemas.openxmlformats.org/officeDocument/2006/relationships/slide" Target="slides/slide2.xml"/><Relationship Id="rId12" Type="http://schemas.openxmlformats.org/officeDocument/2006/relationships/slide" Target="slides/slide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BF00A5F-12C8-460B-9D52-14542C623804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  <a:endParaRPr lang="en-US" noProof="0" smtClean="0"/>
          </a:p>
          <a:p>
            <a:pPr lvl="1"/>
            <a:r>
              <a:rPr lang="en-US" noProof="0" smtClean="0"/>
              <a:t>Second level</a:t>
            </a:r>
            <a:endParaRPr lang="en-US" noProof="0" smtClean="0"/>
          </a:p>
          <a:p>
            <a:pPr lvl="2"/>
            <a:r>
              <a:rPr lang="en-US" noProof="0" smtClean="0"/>
              <a:t>Third level</a:t>
            </a:r>
            <a:endParaRPr lang="en-US" noProof="0" smtClean="0"/>
          </a:p>
          <a:p>
            <a:pPr lvl="3"/>
            <a:r>
              <a:rPr lang="en-US" noProof="0" smtClean="0"/>
              <a:t>Fourth level</a:t>
            </a:r>
            <a:endParaRPr lang="en-US" noProof="0" smtClean="0"/>
          </a:p>
          <a:p>
            <a:pPr lvl="4"/>
            <a:r>
              <a:rPr lang="en-US" noProof="0" smtClean="0"/>
              <a:t>Fifth level</a:t>
            </a:r>
            <a:endParaRPr 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EBE3171-3FE5-4E3D-B26B-F1D5128694A9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F77E6-70B7-4C35-BA4C-D9F4CF865E44}" type="slidenum">
              <a:rPr lang="es-ES"/>
            </a:fld>
            <a:endParaRPr lang="es-ES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DA9D5-861D-4228-8ECC-8A2737D8D821}" type="slidenum">
              <a:rPr lang="es-ES"/>
            </a:fld>
            <a:endParaRPr lang="es-ES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36040-710F-4ABB-902A-4F71AB79F987}" type="slidenum">
              <a:rPr lang="es-ES"/>
            </a:fld>
            <a:endParaRPr lang="es-ES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5E8C446-1C20-4184-8F60-D34F19435152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6E649F7-68D1-4F94-ADBA-CD01481A99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  <a:endParaRPr lang="en-US" altLang="zh-CN" smtClean="0"/>
          </a:p>
          <a:p>
            <a:pPr lvl="1"/>
            <a:r>
              <a:rPr lang="en-US" altLang="zh-CN" smtClean="0"/>
              <a:t>Second level</a:t>
            </a:r>
            <a:endParaRPr lang="en-US" altLang="zh-CN" smtClean="0"/>
          </a:p>
          <a:p>
            <a:pPr lvl="2"/>
            <a:r>
              <a:rPr lang="en-US" altLang="zh-CN" smtClean="0"/>
              <a:t>Third level</a:t>
            </a:r>
            <a:endParaRPr lang="en-US" altLang="zh-CN" smtClean="0"/>
          </a:p>
          <a:p>
            <a:pPr lvl="3"/>
            <a:r>
              <a:rPr lang="en-US" altLang="zh-CN" smtClean="0"/>
              <a:t>Fourth level</a:t>
            </a:r>
            <a:endParaRPr lang="en-US" altLang="zh-CN" smtClean="0"/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0A28C91-C518-4644-AA66-B52D19450589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5309181-0FBF-4446-A4B5-48B819505AB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  <a:endParaRPr lang="en-US" altLang="zh-CN" smtClean="0"/>
          </a:p>
          <a:p>
            <a:pPr lvl="1"/>
            <a:r>
              <a:rPr lang="en-US" altLang="zh-CN" smtClean="0"/>
              <a:t>Second level</a:t>
            </a:r>
            <a:endParaRPr lang="en-US" altLang="zh-CN" smtClean="0"/>
          </a:p>
          <a:p>
            <a:pPr lvl="2"/>
            <a:r>
              <a:rPr lang="en-US" altLang="zh-CN" smtClean="0"/>
              <a:t>Third level</a:t>
            </a:r>
            <a:endParaRPr lang="en-US" altLang="zh-CN" smtClean="0"/>
          </a:p>
          <a:p>
            <a:pPr lvl="3"/>
            <a:r>
              <a:rPr lang="en-US" altLang="zh-CN" smtClean="0"/>
              <a:t>Fourth level</a:t>
            </a:r>
            <a:endParaRPr lang="en-US" altLang="zh-CN" smtClean="0"/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01FB1CD-7204-4CCA-9063-A8C0937C0654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B32D813-FBB8-4CE1-9473-7DF88686A00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  <a:endParaRPr lang="en-US" altLang="zh-CN" smtClean="0"/>
          </a:p>
          <a:p>
            <a:pPr lvl="1"/>
            <a:r>
              <a:rPr lang="en-US" altLang="zh-CN" smtClean="0"/>
              <a:t>Second level</a:t>
            </a:r>
            <a:endParaRPr lang="en-US" altLang="zh-CN" smtClean="0"/>
          </a:p>
          <a:p>
            <a:pPr lvl="2"/>
            <a:r>
              <a:rPr lang="en-US" altLang="zh-CN" smtClean="0"/>
              <a:t>Third level</a:t>
            </a:r>
            <a:endParaRPr lang="en-US" altLang="zh-CN" smtClean="0"/>
          </a:p>
          <a:p>
            <a:pPr lvl="3"/>
            <a:r>
              <a:rPr lang="en-US" altLang="zh-CN" smtClean="0"/>
              <a:t>Fourth level</a:t>
            </a:r>
            <a:endParaRPr lang="en-US" altLang="zh-CN" smtClean="0"/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A40CD67-2B50-45EE-80C5-4BFD0716EAA2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57FF014-D7B3-4415-B677-7E61A10458E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  <a:endParaRPr lang="en-US" altLang="zh-CN" smtClean="0"/>
          </a:p>
          <a:p>
            <a:pPr lvl="1"/>
            <a:r>
              <a:rPr lang="en-US" altLang="zh-CN" smtClean="0"/>
              <a:t>Second level</a:t>
            </a:r>
            <a:endParaRPr lang="en-US" altLang="zh-CN" smtClean="0"/>
          </a:p>
          <a:p>
            <a:pPr lvl="2"/>
            <a:r>
              <a:rPr lang="en-US" altLang="zh-CN" smtClean="0"/>
              <a:t>Third level</a:t>
            </a:r>
            <a:endParaRPr lang="en-US" altLang="zh-CN" smtClean="0"/>
          </a:p>
          <a:p>
            <a:pPr lvl="3"/>
            <a:r>
              <a:rPr lang="en-US" altLang="zh-CN" smtClean="0"/>
              <a:t>Fourth level</a:t>
            </a:r>
            <a:endParaRPr lang="en-US" altLang="zh-CN" smtClean="0"/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658C90E-4EAC-421B-862C-FE6A24DAA24F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81CEC7F-02F9-4791-B5E0-DBAC950E44E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  <a:endParaRPr lang="en-US" altLang="zh-CN" smtClean="0"/>
          </a:p>
          <a:p>
            <a:pPr lvl="1"/>
            <a:r>
              <a:rPr lang="en-US" altLang="zh-CN" smtClean="0"/>
              <a:t>Second level</a:t>
            </a:r>
            <a:endParaRPr lang="en-US" altLang="zh-CN" smtClean="0"/>
          </a:p>
          <a:p>
            <a:pPr lvl="2"/>
            <a:r>
              <a:rPr lang="en-US" altLang="zh-CN" smtClean="0"/>
              <a:t>Third level</a:t>
            </a:r>
            <a:endParaRPr lang="en-US" altLang="zh-CN" smtClean="0"/>
          </a:p>
          <a:p>
            <a:pPr lvl="3"/>
            <a:r>
              <a:rPr lang="en-US" altLang="zh-CN" smtClean="0"/>
              <a:t>Fourth level</a:t>
            </a:r>
            <a:endParaRPr lang="en-US" altLang="zh-CN" smtClean="0"/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6B4E407-A12E-4BE7-AF35-DBBAB4B01466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7E9452C-11EB-4279-9376-98914691FD5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4278319-F801-48E1-8509-0FD31C33F70C}" type="slidenum">
              <a:rPr lang="es-ES"/>
            </a:fld>
            <a:endParaRPr lang="es-E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6C49CF1-E0CB-4C0A-8205-53225B304A9E}" type="datetimeFigureOut">
              <a:rPr lang="pt-PT"/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D3AA0D1-5044-44F5-8EC1-CA8C84DF0065}" type="slidenum">
              <a:rPr lang="pt-PT"/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26E11-7BCC-479B-A0C9-AE5510EF9B4D}" type="slidenum">
              <a:rPr lang="es-ES"/>
            </a:fld>
            <a:endParaRPr lang="es-ES"/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  <a:endParaRPr lang="pt-PT" smtClean="0"/>
          </a:p>
          <a:p>
            <a:pPr lvl="1"/>
            <a:r>
              <a:rPr lang="pt-PT" smtClean="0"/>
              <a:t>Segundo nível</a:t>
            </a:r>
            <a:endParaRPr lang="pt-PT" smtClean="0"/>
          </a:p>
          <a:p>
            <a:pPr lvl="2"/>
            <a:r>
              <a:rPr lang="pt-PT" smtClean="0"/>
              <a:t>Terceiro nível</a:t>
            </a:r>
            <a:endParaRPr lang="pt-PT" smtClean="0"/>
          </a:p>
          <a:p>
            <a:pPr lvl="3"/>
            <a:r>
              <a:rPr lang="pt-PT" smtClean="0"/>
              <a:t>Quarto nível</a:t>
            </a:r>
            <a:endParaRPr lang="pt-PT" smtClean="0"/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A85D61F-F3CC-4A93-81FE-121087BBE76B}" type="datetimeFigureOut">
              <a:rPr lang="pt-PT"/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39AEDE4-696B-48F4-BE1E-A08C49292007}" type="slidenum">
              <a:rPr lang="pt-PT"/>
            </a:fld>
            <a:endParaRPr lang="pt-PT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54095-1B52-4757-B6D4-A4E3181A52D7}" type="datetime1">
              <a:rPr lang="pt-PT"/>
            </a:fld>
            <a:endParaRPr lang="pt-PT" dirty="0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EE8AE-1153-461D-8B23-9B7F7631EF31}" type="slidenum">
              <a:rPr lang="es-ES"/>
            </a:fld>
            <a:endParaRPr lang="es-E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CD6C8-C4E4-460D-8066-8217EE26904E}" type="slidenum">
              <a:rPr lang="es-ES"/>
            </a:fld>
            <a:endParaRPr lang="es-E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72292-72E4-499F-A60A-4FE45626C03C}" type="slidenum">
              <a:rPr lang="es-ES"/>
            </a:fld>
            <a:endParaRPr lang="es-E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F2514-0305-4538-AD8E-B6457B1705F4}" type="slidenum">
              <a:rPr lang="es-ES"/>
            </a:fld>
            <a:endParaRPr lang="es-E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CB86E-A581-4BD7-860B-BA6B1A40F081}" type="slidenum">
              <a:rPr lang="es-ES"/>
            </a:fld>
            <a:endParaRPr lang="es-ES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6FE67-5151-4F8F-ADDD-AC059E7D00CB}" type="slidenum">
              <a:rPr lang="es-ES"/>
            </a:fld>
            <a:endParaRPr lang="es-E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D6ECE-BC36-472C-AE73-8757E05FDEBE}" type="slidenum">
              <a:rPr lang="es-ES"/>
            </a:fld>
            <a:endParaRPr lang="es-ES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smtClean="0"/>
              <a:t>Haga clic para cambiar el estilo de título	</a:t>
            </a:r>
            <a:endParaRPr lang="es-E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5BA2B2C6-7411-4F15-B1AE-7061CAB06EBC}" type="slidenum">
              <a:rPr lang="es-ES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Marcador de Posição do Título 1"/>
          <p:cNvSpPr>
            <a:spLocks noGrp="1"/>
          </p:cNvSpPr>
          <p:nvPr>
            <p:ph type="title"/>
          </p:nvPr>
        </p:nvSpPr>
        <p:spPr bwMode="auto">
          <a:xfrm>
            <a:off x="1655763" y="304800"/>
            <a:ext cx="7029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pt-PT" smtClean="0"/>
              <a:t>Clique para editar o estilo</a:t>
            </a:r>
            <a:endParaRPr lang="pt-PT" smtClean="0"/>
          </a:p>
        </p:txBody>
      </p:sp>
      <p:sp>
        <p:nvSpPr>
          <p:cNvPr id="10243" name="Marcador de Posição do Texto 2"/>
          <p:cNvSpPr>
            <a:spLocks noGrp="1"/>
          </p:cNvSpPr>
          <p:nvPr>
            <p:ph type="body" idx="1"/>
          </p:nvPr>
        </p:nvSpPr>
        <p:spPr bwMode="auto">
          <a:xfrm>
            <a:off x="1655763" y="1600200"/>
            <a:ext cx="70294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pt-PT" smtClean="0"/>
              <a:t>Clique para editar os estilos</a:t>
            </a:r>
            <a:endParaRPr lang="pt-PT" smtClean="0"/>
          </a:p>
          <a:p>
            <a:pPr lvl="1"/>
            <a:r>
              <a:rPr lang="pt-PT" smtClean="0"/>
              <a:t>Segundo nível</a:t>
            </a:r>
            <a:endParaRPr lang="pt-PT" smtClean="0"/>
          </a:p>
          <a:p>
            <a:pPr lvl="2"/>
            <a:r>
              <a:rPr lang="pt-PT" smtClean="0"/>
              <a:t>Terceiro nível</a:t>
            </a:r>
            <a:endParaRPr lang="pt-PT" smtClean="0"/>
          </a:p>
          <a:p>
            <a:pPr lvl="3"/>
            <a:r>
              <a:rPr lang="pt-PT" smtClean="0"/>
              <a:t>Quarto nível</a:t>
            </a:r>
            <a:endParaRPr lang="pt-PT" smtClean="0"/>
          </a:p>
          <a:p>
            <a:pPr lvl="4"/>
            <a:r>
              <a:rPr lang="pt-PT" smtClean="0"/>
              <a:t>Quinto nível</a:t>
            </a:r>
            <a:endParaRPr lang="pt-PT" smtClean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190500" y="6505575"/>
            <a:ext cx="72231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8A7AB8F-6B88-4109-9D8D-D99BB9E1FEEE}" type="datetime1">
              <a:rPr lang="pt-PT"/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960438" y="6505575"/>
            <a:ext cx="515778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85213" y="6280150"/>
            <a:ext cx="40005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 fontAlgn="auto">
              <a:spcBef>
                <a:spcPts val="0"/>
              </a:spcBef>
              <a:spcAft>
                <a:spcPts val="0"/>
              </a:spcAft>
              <a:defRPr sz="1050" b="1">
                <a:solidFill>
                  <a:srgbClr val="DF5327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ransition spd="med"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9pPr>
    </p:titleStyle>
    <p:bodyStyle>
      <a:lvl1pPr marL="273050" indent="-228600" algn="l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80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805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zh-CN" smtClean="0"/>
              <a:t>Click to edit Master title style</a:t>
            </a:r>
            <a:endParaRPr lang="zh-CN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zh-CN" smtClean="0"/>
              <a:t>Click to edit Master text styles</a:t>
            </a:r>
            <a:endParaRPr lang="en-US" altLang="zh-CN" smtClean="0"/>
          </a:p>
          <a:p>
            <a:pPr lvl="1"/>
            <a:r>
              <a:rPr lang="en-US" altLang="zh-CN" smtClean="0"/>
              <a:t>Second level</a:t>
            </a:r>
            <a:endParaRPr lang="en-US" altLang="zh-CN" smtClean="0"/>
          </a:p>
          <a:p>
            <a:pPr lvl="2"/>
            <a:r>
              <a:rPr lang="en-US" altLang="zh-CN" smtClean="0"/>
              <a:t>Third level</a:t>
            </a:r>
            <a:endParaRPr lang="en-US" altLang="zh-CN" smtClean="0"/>
          </a:p>
          <a:p>
            <a:pPr lvl="3"/>
            <a:r>
              <a:rPr lang="en-US" altLang="zh-CN" smtClean="0"/>
              <a:t>Fourth level</a:t>
            </a:r>
            <a:endParaRPr lang="en-US" altLang="zh-CN" smtClean="0"/>
          </a:p>
          <a:p>
            <a:pPr lvl="4"/>
            <a:r>
              <a:rPr lang="en-US" altLang="zh-CN" smtClean="0"/>
              <a:t>Fifth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BC5FBDA4-CAEA-4E22-86F1-F17FC1A5167B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A07F9680-9FA2-4369-8AEF-4EDE1779D535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zh-CN" smtClean="0"/>
              <a:t>Click to edit Master title style</a:t>
            </a:r>
            <a:endParaRPr lang="zh-CN" altLang="en-US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zh-CN" smtClean="0"/>
              <a:t>Click to edit Master text styles</a:t>
            </a:r>
            <a:endParaRPr lang="en-US" altLang="zh-CN" smtClean="0"/>
          </a:p>
          <a:p>
            <a:pPr lvl="1"/>
            <a:r>
              <a:rPr lang="en-US" altLang="zh-CN" smtClean="0"/>
              <a:t>Second level</a:t>
            </a:r>
            <a:endParaRPr lang="en-US" altLang="zh-CN" smtClean="0"/>
          </a:p>
          <a:p>
            <a:pPr lvl="2"/>
            <a:r>
              <a:rPr lang="en-US" altLang="zh-CN" smtClean="0"/>
              <a:t>Third level</a:t>
            </a:r>
            <a:endParaRPr lang="en-US" altLang="zh-CN" smtClean="0"/>
          </a:p>
          <a:p>
            <a:pPr lvl="3"/>
            <a:r>
              <a:rPr lang="en-US" altLang="zh-CN" smtClean="0"/>
              <a:t>Fourth level</a:t>
            </a:r>
            <a:endParaRPr lang="en-US" altLang="zh-CN" smtClean="0"/>
          </a:p>
          <a:p>
            <a:pPr lvl="4"/>
            <a:r>
              <a:rPr lang="en-US" altLang="zh-CN" smtClean="0"/>
              <a:t>Fifth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8FED7C78-3DF0-4FE5-8BEB-A1F2B5B3D7EA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C4F0CCB7-2ABE-4299-BF5B-56F0C1296E93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zh-CN" smtClean="0"/>
              <a:t>Click to edit Master title style</a:t>
            </a:r>
            <a:endParaRPr lang="zh-CN" altLang="en-US" smtClean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zh-CN" smtClean="0"/>
              <a:t>Click to edit Master text styles</a:t>
            </a:r>
            <a:endParaRPr lang="en-US" altLang="zh-CN" smtClean="0"/>
          </a:p>
          <a:p>
            <a:pPr lvl="1"/>
            <a:r>
              <a:rPr lang="en-US" altLang="zh-CN" smtClean="0"/>
              <a:t>Second level</a:t>
            </a:r>
            <a:endParaRPr lang="en-US" altLang="zh-CN" smtClean="0"/>
          </a:p>
          <a:p>
            <a:pPr lvl="2"/>
            <a:r>
              <a:rPr lang="en-US" altLang="zh-CN" smtClean="0"/>
              <a:t>Third level</a:t>
            </a:r>
            <a:endParaRPr lang="en-US" altLang="zh-CN" smtClean="0"/>
          </a:p>
          <a:p>
            <a:pPr lvl="3"/>
            <a:r>
              <a:rPr lang="en-US" altLang="zh-CN" smtClean="0"/>
              <a:t>Fourth level</a:t>
            </a:r>
            <a:endParaRPr lang="en-US" altLang="zh-CN" smtClean="0"/>
          </a:p>
          <a:p>
            <a:pPr lvl="4"/>
            <a:r>
              <a:rPr lang="en-US" altLang="zh-CN" smtClean="0"/>
              <a:t>Fifth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448A7193-BE25-4A3C-8174-83230B80B488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C2458AD7-A0C9-4A06-A791-038AFFC6EA36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zh-CN" smtClean="0"/>
              <a:t>Click to edit Master title style</a:t>
            </a:r>
            <a:endParaRPr lang="zh-CN" altLang="en-US" smtClean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zh-CN" smtClean="0"/>
              <a:t>Click to edit Master text styles</a:t>
            </a:r>
            <a:endParaRPr lang="en-US" altLang="zh-CN" smtClean="0"/>
          </a:p>
          <a:p>
            <a:pPr lvl="1"/>
            <a:r>
              <a:rPr lang="en-US" altLang="zh-CN" smtClean="0"/>
              <a:t>Second level</a:t>
            </a:r>
            <a:endParaRPr lang="en-US" altLang="zh-CN" smtClean="0"/>
          </a:p>
          <a:p>
            <a:pPr lvl="2"/>
            <a:r>
              <a:rPr lang="en-US" altLang="zh-CN" smtClean="0"/>
              <a:t>Third level</a:t>
            </a:r>
            <a:endParaRPr lang="en-US" altLang="zh-CN" smtClean="0"/>
          </a:p>
          <a:p>
            <a:pPr lvl="3"/>
            <a:r>
              <a:rPr lang="en-US" altLang="zh-CN" smtClean="0"/>
              <a:t>Fourth level</a:t>
            </a:r>
            <a:endParaRPr lang="en-US" altLang="zh-CN" smtClean="0"/>
          </a:p>
          <a:p>
            <a:pPr lvl="4"/>
            <a:r>
              <a:rPr lang="en-US" altLang="zh-CN" smtClean="0"/>
              <a:t>Fifth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E090DC20-5496-425B-A00D-CFCDD9AF3FB3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81609C0D-8F12-432D-9E12-BA90605DDDE7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zh-CN" smtClean="0"/>
              <a:t>Click to edit Master title style</a:t>
            </a:r>
            <a:endParaRPr lang="zh-CN" altLang="en-US" smtClean="0"/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zh-CN" smtClean="0"/>
              <a:t>Click to edit Master text styles</a:t>
            </a:r>
            <a:endParaRPr lang="en-US" altLang="zh-CN" smtClean="0"/>
          </a:p>
          <a:p>
            <a:pPr lvl="1"/>
            <a:r>
              <a:rPr lang="en-US" altLang="zh-CN" smtClean="0"/>
              <a:t>Second level</a:t>
            </a:r>
            <a:endParaRPr lang="en-US" altLang="zh-CN" smtClean="0"/>
          </a:p>
          <a:p>
            <a:pPr lvl="2"/>
            <a:r>
              <a:rPr lang="en-US" altLang="zh-CN" smtClean="0"/>
              <a:t>Third level</a:t>
            </a:r>
            <a:endParaRPr lang="en-US" altLang="zh-CN" smtClean="0"/>
          </a:p>
          <a:p>
            <a:pPr lvl="3"/>
            <a:r>
              <a:rPr lang="en-US" altLang="zh-CN" smtClean="0"/>
              <a:t>Fourth level</a:t>
            </a:r>
            <a:endParaRPr lang="en-US" altLang="zh-CN" smtClean="0"/>
          </a:p>
          <a:p>
            <a:pPr lvl="4"/>
            <a:r>
              <a:rPr lang="en-US" altLang="zh-CN" smtClean="0"/>
              <a:t>Fifth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0B677F26-F4DC-4AE7-A48F-ECD0E1B03388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46B06C25-68DB-4A10-A8CA-8D783DE3335E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zh-CN" smtClean="0"/>
              <a:t>Click to edit Master title style</a:t>
            </a:r>
            <a:endParaRPr lang="zh-CN" altLang="en-US" smtClean="0"/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zh-CN" smtClean="0"/>
              <a:t>Click to edit Master text styles</a:t>
            </a:r>
            <a:endParaRPr lang="en-US" altLang="zh-CN" smtClean="0"/>
          </a:p>
          <a:p>
            <a:pPr lvl="1"/>
            <a:r>
              <a:rPr lang="en-US" altLang="zh-CN" smtClean="0"/>
              <a:t>Second level</a:t>
            </a:r>
            <a:endParaRPr lang="en-US" altLang="zh-CN" smtClean="0"/>
          </a:p>
          <a:p>
            <a:pPr lvl="2"/>
            <a:r>
              <a:rPr lang="en-US" altLang="zh-CN" smtClean="0"/>
              <a:t>Third level</a:t>
            </a:r>
            <a:endParaRPr lang="en-US" altLang="zh-CN" smtClean="0"/>
          </a:p>
          <a:p>
            <a:pPr lvl="3"/>
            <a:r>
              <a:rPr lang="en-US" altLang="zh-CN" smtClean="0"/>
              <a:t>Fourth level</a:t>
            </a:r>
            <a:endParaRPr lang="en-US" altLang="zh-CN" smtClean="0"/>
          </a:p>
          <a:p>
            <a:pPr lvl="4"/>
            <a:r>
              <a:rPr lang="en-US" altLang="zh-CN" smtClean="0"/>
              <a:t>Fifth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29D7C06D-6372-417F-BA43-3F281074BB9E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6B64E76B-7904-448E-A917-FE6C51606712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smtClean="0"/>
              <a:t>Haga clic para cambiar el estilo de título	</a:t>
            </a:r>
            <a:endParaRPr lang="es-ES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solidFill>
                  <a:srgbClr val="000000"/>
                </a:solidFill>
                <a:latin typeface="Arial" panose="020B0604020202020204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solidFill>
                  <a:srgbClr val="000000"/>
                </a:solidFill>
                <a:latin typeface="Arial" panose="020B0604020202020204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  <a:latin typeface="Arial" panose="020B0604020202020204"/>
                <a:cs typeface="+mn-cs"/>
              </a:defRPr>
            </a:lvl1pPr>
          </a:lstStyle>
          <a:p>
            <a:pPr>
              <a:defRPr/>
            </a:pPr>
            <a:fld id="{D8310001-5297-4D17-862E-6AA1F37C6366}" type="slidenum">
              <a:rPr lang="es-ES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Marcador de Posição do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pt-PT" smtClean="0"/>
              <a:t>Clique para editar o estilo</a:t>
            </a:r>
            <a:endParaRPr lang="pt-PT" smtClean="0"/>
          </a:p>
        </p:txBody>
      </p:sp>
      <p:sp>
        <p:nvSpPr>
          <p:cNvPr id="9219" name="Marcador de Posição do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pt-PT" smtClean="0"/>
              <a:t>Clique para editar os estilos</a:t>
            </a:r>
            <a:endParaRPr lang="pt-PT" smtClean="0"/>
          </a:p>
          <a:p>
            <a:pPr lvl="1"/>
            <a:r>
              <a:rPr lang="pt-PT" smtClean="0"/>
              <a:t>Segundo nível</a:t>
            </a:r>
            <a:endParaRPr lang="pt-PT" smtClean="0"/>
          </a:p>
          <a:p>
            <a:pPr lvl="2"/>
            <a:r>
              <a:rPr lang="pt-PT" smtClean="0"/>
              <a:t>Terceiro nível</a:t>
            </a:r>
            <a:endParaRPr lang="pt-PT" smtClean="0"/>
          </a:p>
          <a:p>
            <a:pPr lvl="3"/>
            <a:r>
              <a:rPr lang="pt-PT" smtClean="0"/>
              <a:t>Quarto nível</a:t>
            </a:r>
            <a:endParaRPr lang="pt-PT" smtClean="0"/>
          </a:p>
          <a:p>
            <a:pPr lvl="4"/>
            <a:r>
              <a:rPr lang="pt-PT" smtClean="0"/>
              <a:t>Quinto nível</a:t>
            </a:r>
            <a:endParaRPr lang="pt-PT" smtClean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C54D44F-F240-4B7E-8D38-AEEFAE817CC9}" type="datetimeFigureOut">
              <a:rPr lang="pt-PT"/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50B318-0C53-404B-A1B2-988EC395228C}" type="slidenum">
              <a:rPr lang="pt-PT"/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audio" Target="../media/audio1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7" Type="http://schemas.openxmlformats.org/officeDocument/2006/relationships/audio" Target="../media/audio3.wav"/><Relationship Id="rId6" Type="http://schemas.openxmlformats.org/officeDocument/2006/relationships/audio" Target="../media/audio2.wav"/><Relationship Id="rId5" Type="http://schemas.openxmlformats.org/officeDocument/2006/relationships/image" Target="../media/image20.jpeg"/><Relationship Id="rId4" Type="http://schemas.openxmlformats.org/officeDocument/2006/relationships/image" Target="../media/image13.png"/><Relationship Id="rId3" Type="http://schemas.openxmlformats.org/officeDocument/2006/relationships/image" Target="../media/image14.png"/><Relationship Id="rId2" Type="http://schemas.openxmlformats.org/officeDocument/2006/relationships/slide" Target="slide3.xml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7" Type="http://schemas.openxmlformats.org/officeDocument/2006/relationships/audio" Target="../media/audio3.wav"/><Relationship Id="rId6" Type="http://schemas.openxmlformats.org/officeDocument/2006/relationships/audio" Target="../media/audio2.wav"/><Relationship Id="rId5" Type="http://schemas.openxmlformats.org/officeDocument/2006/relationships/image" Target="../media/image15.png"/><Relationship Id="rId4" Type="http://schemas.openxmlformats.org/officeDocument/2006/relationships/image" Target="../media/image20.jpeg"/><Relationship Id="rId3" Type="http://schemas.openxmlformats.org/officeDocument/2006/relationships/image" Target="../media/image13.png"/><Relationship Id="rId2" Type="http://schemas.openxmlformats.org/officeDocument/2006/relationships/slide" Target="slide16.xml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7" Type="http://schemas.openxmlformats.org/officeDocument/2006/relationships/audio" Target="../media/audio3.wav"/><Relationship Id="rId6" Type="http://schemas.openxmlformats.org/officeDocument/2006/relationships/audio" Target="../media/audio2.wav"/><Relationship Id="rId5" Type="http://schemas.openxmlformats.org/officeDocument/2006/relationships/image" Target="../media/image14.png"/><Relationship Id="rId4" Type="http://schemas.openxmlformats.org/officeDocument/2006/relationships/image" Target="../media/image19.png"/><Relationship Id="rId3" Type="http://schemas.openxmlformats.org/officeDocument/2006/relationships/image" Target="../media/image15.png"/><Relationship Id="rId2" Type="http://schemas.openxmlformats.org/officeDocument/2006/relationships/slide" Target="slide16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7" Type="http://schemas.openxmlformats.org/officeDocument/2006/relationships/audio" Target="../media/audio3.wav"/><Relationship Id="rId6" Type="http://schemas.openxmlformats.org/officeDocument/2006/relationships/audio" Target="../media/audio2.wav"/><Relationship Id="rId5" Type="http://schemas.openxmlformats.org/officeDocument/2006/relationships/image" Target="../media/image19.png"/><Relationship Id="rId4" Type="http://schemas.openxmlformats.org/officeDocument/2006/relationships/image" Target="../media/image20.jpeg"/><Relationship Id="rId3" Type="http://schemas.openxmlformats.org/officeDocument/2006/relationships/image" Target="../media/image14.png"/><Relationship Id="rId2" Type="http://schemas.openxmlformats.org/officeDocument/2006/relationships/slide" Target="slide16.xml"/><Relationship Id="rId1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1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4.wav"/><Relationship Id="rId1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4.wav"/><Relationship Id="rId1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4.wav"/><Relationship Id="rId1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4.wav"/><Relationship Id="rId1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4.wav"/><Relationship Id="rId2" Type="http://schemas.openxmlformats.org/officeDocument/2006/relationships/image" Target="../media/image7.png"/><Relationship Id="rId1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4.wav"/><Relationship Id="rId1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1.wmf"/><Relationship Id="rId1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2.w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3.w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46.wmf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3.png"/><Relationship Id="rId7" Type="http://schemas.openxmlformats.org/officeDocument/2006/relationships/image" Target="../media/image11.png"/><Relationship Id="rId6" Type="http://schemas.openxmlformats.org/officeDocument/2006/relationships/image" Target="../media/image47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audio" Target="../media/audio5.wav"/><Relationship Id="rId2" Type="http://schemas.openxmlformats.org/officeDocument/2006/relationships/image" Target="../media/image49.png"/><Relationship Id="rId1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audio" Target="../media/audio3.wav"/><Relationship Id="rId2" Type="http://schemas.openxmlformats.org/officeDocument/2006/relationships/image" Target="../media/image5.png"/><Relationship Id="rId1" Type="http://schemas.openxmlformats.org/officeDocument/2006/relationships/image" Target="../media/image48.jpeg"/></Relationships>
</file>

<file path=ppt/slides/_rels/slide4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audio" Target="../media/audio3.wav"/><Relationship Id="rId3" Type="http://schemas.openxmlformats.org/officeDocument/2006/relationships/audio" Target="../media/audio2.wav"/><Relationship Id="rId2" Type="http://schemas.openxmlformats.org/officeDocument/2006/relationships/image" Target="../media/image5.png"/><Relationship Id="rId1" Type="http://schemas.openxmlformats.org/officeDocument/2006/relationships/image" Target="../media/image48.jpeg"/></Relationships>
</file>

<file path=ppt/slides/_rels/slide4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audio" Target="../media/audio3.wav"/><Relationship Id="rId3" Type="http://schemas.openxmlformats.org/officeDocument/2006/relationships/audio" Target="../media/audio2.wav"/><Relationship Id="rId2" Type="http://schemas.openxmlformats.org/officeDocument/2006/relationships/image" Target="../media/image5.png"/><Relationship Id="rId1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audio" Target="../media/audio3.wav"/><Relationship Id="rId3" Type="http://schemas.openxmlformats.org/officeDocument/2006/relationships/audio" Target="../media/audio2.wav"/><Relationship Id="rId2" Type="http://schemas.openxmlformats.org/officeDocument/2006/relationships/image" Target="../media/image5.png"/><Relationship Id="rId1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audio" Target="../media/audio2.wav"/><Relationship Id="rId2" Type="http://schemas.openxmlformats.org/officeDocument/2006/relationships/image" Target="../media/image5.png"/><Relationship Id="rId1" Type="http://schemas.openxmlformats.org/officeDocument/2006/relationships/image" Target="../media/image48.jpeg"/></Relationships>
</file>

<file path=ppt/slides/_rels/slide4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audio" Target="../media/audio6.wav"/><Relationship Id="rId3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audio" Target="../media/audio3.wav"/><Relationship Id="rId2" Type="http://schemas.openxmlformats.org/officeDocument/2006/relationships/image" Target="../media/image7.png"/><Relationship Id="rId1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audio" Target="../media/audio3.wav"/><Relationship Id="rId3" Type="http://schemas.openxmlformats.org/officeDocument/2006/relationships/audio" Target="../media/audio2.wav"/><Relationship Id="rId2" Type="http://schemas.openxmlformats.org/officeDocument/2006/relationships/image" Target="../media/image7.png"/><Relationship Id="rId1" Type="http://schemas.openxmlformats.org/officeDocument/2006/relationships/image" Target="../media/image48.jpeg"/></Relationships>
</file>

<file path=ppt/slides/_rels/slide5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audio" Target="../media/audio3.wav"/><Relationship Id="rId3" Type="http://schemas.openxmlformats.org/officeDocument/2006/relationships/audio" Target="../media/audio2.wav"/><Relationship Id="rId2" Type="http://schemas.openxmlformats.org/officeDocument/2006/relationships/image" Target="../media/image7.png"/><Relationship Id="rId1" Type="http://schemas.openxmlformats.org/officeDocument/2006/relationships/image" Target="../media/image48.jpe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audio" Target="../media/audio2.wav"/><Relationship Id="rId2" Type="http://schemas.openxmlformats.org/officeDocument/2006/relationships/image" Target="../media/image7.png"/><Relationship Id="rId1" Type="http://schemas.openxmlformats.org/officeDocument/2006/relationships/image" Target="../media/image48.jpeg"/></Relationships>
</file>

<file path=ppt/slides/_rels/slide5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audio" Target="../media/audio6.wav"/><Relationship Id="rId3" Type="http://schemas.openxmlformats.org/officeDocument/2006/relationships/image" Target="../media/image7.png"/><Relationship Id="rId2" Type="http://schemas.openxmlformats.org/officeDocument/2006/relationships/image" Target="../media/image38.png"/><Relationship Id="rId1" Type="http://schemas.openxmlformats.org/officeDocument/2006/relationships/image" Target="../media/image48.jpe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audio" Target="../media/audio3.wav"/><Relationship Id="rId2" Type="http://schemas.openxmlformats.org/officeDocument/2006/relationships/image" Target="../media/image8.png"/><Relationship Id="rId1" Type="http://schemas.openxmlformats.org/officeDocument/2006/relationships/image" Target="../media/image48.jpeg"/></Relationships>
</file>

<file path=ppt/slides/_rels/slide5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audio" Target="../media/audio3.wav"/><Relationship Id="rId3" Type="http://schemas.openxmlformats.org/officeDocument/2006/relationships/audio" Target="../media/audio2.wav"/><Relationship Id="rId2" Type="http://schemas.openxmlformats.org/officeDocument/2006/relationships/image" Target="../media/image8.png"/><Relationship Id="rId1" Type="http://schemas.openxmlformats.org/officeDocument/2006/relationships/image" Target="../media/image48.jpeg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audio" Target="../media/audio2.wav"/><Relationship Id="rId2" Type="http://schemas.openxmlformats.org/officeDocument/2006/relationships/image" Target="../media/image8.png"/><Relationship Id="rId1" Type="http://schemas.openxmlformats.org/officeDocument/2006/relationships/image" Target="../media/image48.jpeg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audio" Target="../media/audio2.wav"/><Relationship Id="rId2" Type="http://schemas.openxmlformats.org/officeDocument/2006/relationships/image" Target="../media/image8.png"/><Relationship Id="rId1" Type="http://schemas.openxmlformats.org/officeDocument/2006/relationships/image" Target="../media/image48.jpeg"/></Relationships>
</file>

<file path=ppt/slides/_rels/slide5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audio" Target="../media/audio6.wav"/><Relationship Id="rId3" Type="http://schemas.openxmlformats.org/officeDocument/2006/relationships/audio" Target="../media/audio2.wav"/><Relationship Id="rId2" Type="http://schemas.openxmlformats.org/officeDocument/2006/relationships/image" Target="../media/image35.png"/><Relationship Id="rId1" Type="http://schemas.openxmlformats.org/officeDocument/2006/relationships/image" Target="../media/image48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7" Type="http://schemas.openxmlformats.org/officeDocument/2006/relationships/audio" Target="../media/audio8.wav"/><Relationship Id="rId6" Type="http://schemas.openxmlformats.org/officeDocument/2006/relationships/audio" Target="../media/audio7.wav"/><Relationship Id="rId5" Type="http://schemas.openxmlformats.org/officeDocument/2006/relationships/image" Target="../media/image6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52.png"/><Relationship Id="rId1" Type="http://schemas.openxmlformats.org/officeDocument/2006/relationships/image" Target="../media/image5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slide" Target="slide4.xml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7" Type="http://schemas.openxmlformats.org/officeDocument/2006/relationships/audio" Target="../media/audio3.wav"/><Relationship Id="rId6" Type="http://schemas.openxmlformats.org/officeDocument/2006/relationships/audio" Target="../media/audio2.wav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9.png"/><Relationship Id="rId2" Type="http://schemas.openxmlformats.org/officeDocument/2006/relationships/slide" Target="slide6.xml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100000">
              <a:srgbClr val="FF99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92275" y="549275"/>
            <a:ext cx="6156325" cy="1949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mtClean="0"/>
          </a:p>
        </p:txBody>
      </p:sp>
      <p:sp>
        <p:nvSpPr>
          <p:cNvPr id="24582" name="AutoShape 43" descr="http://img-cache.cdn.gaiaonline.com/bb9d77bbe87573fa7045390d2814b841/http:/i208.photobucket.com/albums/bb94/Angel-Kimmi/RP/Amberlynsmall.png"/>
          <p:cNvSpPr>
            <a:spLocks noChangeAspect="1" noChangeArrowheads="1"/>
          </p:cNvSpPr>
          <p:nvPr/>
        </p:nvSpPr>
        <p:spPr bwMode="auto">
          <a:xfrm>
            <a:off x="307975" y="-2147888"/>
            <a:ext cx="4324350" cy="48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" name="1 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9713" y="2441575"/>
            <a:ext cx="2532062" cy="2135188"/>
          </a:xfrm>
          <a:prstGeom prst="rect">
            <a:avLst/>
          </a:prstGeom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01" name="Picture 53" descr="http://openclipart.org/image/800px/svg_to_png/28521/jean_victor_balin_locoto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9925" y="2652713"/>
            <a:ext cx="7620000" cy="39338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465" name="7 Grupo"/>
          <p:cNvGrpSpPr/>
          <p:nvPr/>
        </p:nvGrpSpPr>
        <p:grpSpPr bwMode="auto">
          <a:xfrm>
            <a:off x="6329363" y="2973388"/>
            <a:ext cx="1960562" cy="1960562"/>
            <a:chOff x="5668932" y="2811184"/>
            <a:chExt cx="1960713" cy="1960714"/>
          </a:xfrm>
        </p:grpSpPr>
        <p:pic>
          <p:nvPicPr>
            <p:cNvPr id="2105" name="Picture 57" descr="http://www.how-to-draw-funny-cartoons.com/image-files/cartoon-ball-003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668932" y="2811184"/>
              <a:ext cx="1960713" cy="196071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3 Elipse"/>
            <p:cNvSpPr/>
            <p:nvPr/>
          </p:nvSpPr>
          <p:spPr>
            <a:xfrm>
              <a:off x="6300806" y="3212852"/>
              <a:ext cx="503276" cy="360391"/>
            </a:xfrm>
            <a:prstGeom prst="ellipse">
              <a:avLst/>
            </a:prstGeom>
            <a:solidFill>
              <a:schemeClr val="bg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12" name="Picture 2" descr="http://www.clipartlord.com/wp-content/uploads/2013/04/kit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9849120">
            <a:off x="574675" y="1358900"/>
            <a:ext cx="1020763" cy="13589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csimg.webmarchand.com/srv/FR/29043377stickerpoupeeandre0001/T/340x340/C/FFFFFF/url/sticker-poupee.jpg"/>
          <p:cNvPicPr>
            <a:picLocks noChangeAspect="1" noChangeArrowheads="1"/>
          </p:cNvPicPr>
          <p:nvPr/>
        </p:nvPicPr>
        <p:blipFill rotWithShape="1">
          <a:blip r:embed="rId6"/>
          <a:srcRect b="5302"/>
          <a:stretch>
            <a:fillRect/>
          </a:stretch>
        </p:blipFill>
        <p:spPr bwMode="auto">
          <a:xfrm>
            <a:off x="4938713" y="3171825"/>
            <a:ext cx="1649412" cy="15621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5 Flecha derecha">
            <a:hlinkClick r:id="" action="ppaction://hlinkshowjump?jump=nextslide"/>
          </p:cNvPr>
          <p:cNvSpPr/>
          <p:nvPr/>
        </p:nvSpPr>
        <p:spPr>
          <a:xfrm>
            <a:off x="7848600" y="2286681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sz="1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next</a:t>
            </a:r>
            <a:endParaRPr lang="es-ES" sz="1400" b="1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3795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3796" name="Rectangle 38" descr="Dotted grid"/>
          <p:cNvSpPr>
            <a:spLocks noChangeArrowheads="1"/>
          </p:cNvSpPr>
          <p:nvPr/>
        </p:nvSpPr>
        <p:spPr bwMode="auto">
          <a:xfrm>
            <a:off x="128588" y="104775"/>
            <a:ext cx="8915400" cy="6629400"/>
          </a:xfrm>
          <a:prstGeom prst="rect">
            <a:avLst/>
          </a:prstGeom>
          <a:blipFill dpi="0" rotWithShape="1">
            <a:blip r:embed="rId1"/>
            <a:srcRect/>
            <a:tile tx="0" ty="0" sx="100000" sy="100000" flip="none" algn="tl"/>
          </a:blipFill>
          <a:ln w="152400">
            <a:solidFill>
              <a:srgbClr val="003300"/>
            </a:solidFill>
            <a:prstDash val="sysDot"/>
            <a:miter lim="800000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ítulo 1"/>
          <p:cNvSpPr txBox="1"/>
          <p:nvPr/>
        </p:nvSpPr>
        <p:spPr>
          <a:xfrm>
            <a:off x="285750" y="500063"/>
            <a:ext cx="8858250" cy="1214437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PT" sz="8000" smtClean="0">
                <a:solidFill>
                  <a:srgbClr val="558ED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kaDylan Plain" pitchFamily="82" charset="0"/>
                <a:cs typeface="Arial" panose="020B0604020202020204" pitchFamily="34" charset="0"/>
              </a:rPr>
              <a:t>It’s a doll.</a:t>
            </a:r>
            <a:endParaRPr lang="pt-PT" sz="8000" smtClean="0">
              <a:solidFill>
                <a:srgbClr val="00B0F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kaDylan Plain" pitchFamily="82" charset="0"/>
              <a:cs typeface="Arial" panose="020B0604020202020204" pitchFamily="34" charset="0"/>
            </a:endParaRPr>
          </a:p>
        </p:txBody>
      </p:sp>
      <p:sp>
        <p:nvSpPr>
          <p:cNvPr id="9" name="Rectângulo 8"/>
          <p:cNvSpPr/>
          <p:nvPr/>
        </p:nvSpPr>
        <p:spPr>
          <a:xfrm>
            <a:off x="1832955" y="5500702"/>
            <a:ext cx="243047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5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Dylan Plain" pitchFamily="82" charset="0"/>
                <a:cs typeface="Arial" panose="020B0604020202020204" pitchFamily="34" charset="0"/>
              </a:rPr>
              <a:t>Very</a:t>
            </a:r>
            <a:r>
              <a:rPr lang="pt-PT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Dylan Plain" pitchFamily="82" charset="0"/>
                <a:cs typeface="Arial" panose="020B0604020202020204" pitchFamily="34" charset="0"/>
              </a:rPr>
              <a:t> </a:t>
            </a:r>
            <a:r>
              <a:rPr lang="pt-PT" sz="5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Dylan Plain" pitchFamily="82" charset="0"/>
                <a:cs typeface="Arial" panose="020B0604020202020204" pitchFamily="34" charset="0"/>
              </a:rPr>
              <a:t>good</a:t>
            </a:r>
            <a:r>
              <a:rPr lang="pt-PT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Dylan Plain" pitchFamily="82" charset="0"/>
                <a:cs typeface="Arial" panose="020B0604020202020204" pitchFamily="34" charset="0"/>
              </a:rPr>
              <a:t>!</a:t>
            </a:r>
            <a:endParaRPr lang="pt-PT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kaDylan Plain" pitchFamily="82" charset="0"/>
              <a:cs typeface="Arial" panose="020B0604020202020204" pitchFamily="34" charset="0"/>
            </a:endParaRPr>
          </a:p>
        </p:txBody>
      </p:sp>
      <p:sp>
        <p:nvSpPr>
          <p:cNvPr id="10" name="Seta entalhada para a direita 9">
            <a:hlinkClick r:id="rId2" action="ppaction://hlinksldjump"/>
          </p:cNvPr>
          <p:cNvSpPr/>
          <p:nvPr/>
        </p:nvSpPr>
        <p:spPr>
          <a:xfrm>
            <a:off x="7429521" y="5643578"/>
            <a:ext cx="1428760" cy="928670"/>
          </a:xfrm>
          <a:prstGeom prst="notchedRightArrow">
            <a:avLst>
              <a:gd name="adj1" fmla="val 50000"/>
              <a:gd name="adj2" fmla="val 4794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b="1" dirty="0" err="1">
                <a:solidFill>
                  <a:prstClr val="white"/>
                </a:solidFill>
                <a:latin typeface="Arabolical" pitchFamily="2" charset="0"/>
              </a:rPr>
              <a:t>Next</a:t>
            </a:r>
            <a:endParaRPr lang="pt-PT" sz="2400" b="1" dirty="0">
              <a:solidFill>
                <a:prstClr val="white"/>
              </a:solidFill>
              <a:latin typeface="Arabolical" pitchFamily="2" charset="0"/>
            </a:endParaRPr>
          </a:p>
        </p:txBody>
      </p:sp>
      <p:grpSp>
        <p:nvGrpSpPr>
          <p:cNvPr id="14" name="Grupo 15"/>
          <p:cNvGrpSpPr/>
          <p:nvPr/>
        </p:nvGrpSpPr>
        <p:grpSpPr bwMode="auto">
          <a:xfrm>
            <a:off x="5857875" y="2357438"/>
            <a:ext cx="3286125" cy="2571750"/>
            <a:chOff x="5857884" y="2357430"/>
            <a:chExt cx="3286148" cy="2571768"/>
          </a:xfrm>
        </p:grpSpPr>
        <p:sp>
          <p:nvSpPr>
            <p:cNvPr id="6" name="Fluxograma: processo alternativo 5"/>
            <p:cNvSpPr/>
            <p:nvPr/>
          </p:nvSpPr>
          <p:spPr>
            <a:xfrm>
              <a:off x="6189674" y="2357430"/>
              <a:ext cx="2597168" cy="2571768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33816" name="Imagem 10" descr="ball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7884" y="2500306"/>
              <a:ext cx="3286148" cy="2295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upo 14"/>
          <p:cNvGrpSpPr/>
          <p:nvPr/>
        </p:nvGrpSpPr>
        <p:grpSpPr bwMode="auto">
          <a:xfrm>
            <a:off x="293688" y="2152650"/>
            <a:ext cx="2755900" cy="2808288"/>
            <a:chOff x="292924" y="2152912"/>
            <a:chExt cx="2757337" cy="2808807"/>
          </a:xfrm>
        </p:grpSpPr>
        <p:sp>
          <p:nvSpPr>
            <p:cNvPr id="7" name="Fluxograma: processo alternativo 6"/>
            <p:cNvSpPr/>
            <p:nvPr/>
          </p:nvSpPr>
          <p:spPr>
            <a:xfrm>
              <a:off x="402518" y="2357738"/>
              <a:ext cx="2598504" cy="2572225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33814" name="Imagem 11" descr="teddy-bear.gi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49013">
              <a:off x="292924" y="2152912"/>
              <a:ext cx="2757337" cy="2808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upo 13"/>
          <p:cNvGrpSpPr/>
          <p:nvPr/>
        </p:nvGrpSpPr>
        <p:grpSpPr bwMode="auto">
          <a:xfrm>
            <a:off x="3214688" y="2357438"/>
            <a:ext cx="2786062" cy="2571750"/>
            <a:chOff x="3214678" y="2357430"/>
            <a:chExt cx="2786082" cy="2571768"/>
          </a:xfrm>
        </p:grpSpPr>
        <p:sp>
          <p:nvSpPr>
            <p:cNvPr id="8" name="Fluxograma: processo alternativo 7"/>
            <p:cNvSpPr/>
            <p:nvPr/>
          </p:nvSpPr>
          <p:spPr>
            <a:xfrm>
              <a:off x="3286116" y="2357430"/>
              <a:ext cx="2597169" cy="2571768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33812" name="Imagem 12" descr="doll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678" y="2571744"/>
              <a:ext cx="2786082" cy="2058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Rectangle 16"/>
          <p:cNvSpPr/>
          <p:nvPr/>
        </p:nvSpPr>
        <p:spPr>
          <a:xfrm>
            <a:off x="539552" y="1412776"/>
            <a:ext cx="56938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+mn-cs"/>
              </a:rPr>
              <a:t>1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FF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72869" y="1565176"/>
            <a:ext cx="56938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9933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+mn-cs"/>
              </a:rPr>
              <a:t>2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39933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954713" y="1547079"/>
            <a:ext cx="56938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+mn-cs"/>
              </a:rPr>
              <a:t>3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3300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+mn-cs"/>
            </a:endParaRPr>
          </a:p>
        </p:txBody>
      </p:sp>
      <p:sp>
        <p:nvSpPr>
          <p:cNvPr id="20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4819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4820" name="Rectangle 38" descr="Dotted grid"/>
          <p:cNvSpPr>
            <a:spLocks noChangeArrowheads="1"/>
          </p:cNvSpPr>
          <p:nvPr/>
        </p:nvSpPr>
        <p:spPr bwMode="auto">
          <a:xfrm>
            <a:off x="128588" y="104775"/>
            <a:ext cx="8915400" cy="6629400"/>
          </a:xfrm>
          <a:prstGeom prst="rect">
            <a:avLst/>
          </a:prstGeom>
          <a:blipFill dpi="0" rotWithShape="1">
            <a:blip r:embed="rId1"/>
            <a:srcRect/>
            <a:tile tx="0" ty="0" sx="100000" sy="100000" flip="none" algn="tl"/>
          </a:blipFill>
          <a:ln w="152400">
            <a:solidFill>
              <a:srgbClr val="003300"/>
            </a:solidFill>
            <a:prstDash val="sysDot"/>
            <a:miter lim="800000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eta entalhada para a direita 4">
            <a:hlinkClick r:id="rId2" action="ppaction://hlinksldjump"/>
          </p:cNvPr>
          <p:cNvSpPr/>
          <p:nvPr/>
        </p:nvSpPr>
        <p:spPr>
          <a:xfrm>
            <a:off x="7429521" y="5643578"/>
            <a:ext cx="1428760" cy="928670"/>
          </a:xfrm>
          <a:prstGeom prst="notchedRightArrow">
            <a:avLst>
              <a:gd name="adj1" fmla="val 50000"/>
              <a:gd name="adj2" fmla="val 4794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b="1" dirty="0" err="1">
                <a:solidFill>
                  <a:prstClr val="white"/>
                </a:solidFill>
                <a:latin typeface="Arabolical" pitchFamily="2" charset="0"/>
              </a:rPr>
              <a:t>Next</a:t>
            </a:r>
            <a:endParaRPr lang="pt-PT" sz="2400" b="1" dirty="0">
              <a:solidFill>
                <a:prstClr val="white"/>
              </a:solidFill>
              <a:latin typeface="Arabolical" pitchFamily="2" charset="0"/>
            </a:endParaRPr>
          </a:p>
        </p:txBody>
      </p:sp>
      <p:sp>
        <p:nvSpPr>
          <p:cNvPr id="9" name="Título 1"/>
          <p:cNvSpPr txBox="1"/>
          <p:nvPr/>
        </p:nvSpPr>
        <p:spPr>
          <a:xfrm>
            <a:off x="280318" y="395565"/>
            <a:ext cx="8858250" cy="1214438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PT" sz="8000" dirty="0" smtClean="0">
                <a:gradFill>
                  <a:gsLst>
                    <a:gs pos="0">
                      <a:srgbClr val="FF3300"/>
                    </a:gs>
                    <a:gs pos="43000">
                      <a:srgbClr val="0066FF"/>
                    </a:gs>
                    <a:gs pos="48000">
                      <a:srgbClr val="0066FF"/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C0C0C0"/>
                  </a:outerShdw>
                </a:effectLst>
                <a:latin typeface="akaDylan Plain" pitchFamily="82" charset="0"/>
                <a:cs typeface="Arial" panose="020B0604020202020204" pitchFamily="34" charset="0"/>
              </a:rPr>
              <a:t>It’s a teddy bear.</a:t>
            </a:r>
            <a:endParaRPr lang="pt-PT" sz="8000" dirty="0" smtClean="0">
              <a:gradFill>
                <a:gsLst>
                  <a:gs pos="0">
                    <a:srgbClr val="FF3300"/>
                  </a:gs>
                  <a:gs pos="43000">
                    <a:srgbClr val="0066FF"/>
                  </a:gs>
                  <a:gs pos="48000">
                    <a:srgbClr val="0066FF"/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 scaled="0"/>
              </a:gradFill>
              <a:effectLst>
                <a:outerShdw blurRad="38100" dist="38100" dir="2700000" algn="tl">
                  <a:srgbClr val="C0C0C0"/>
                </a:outerShdw>
              </a:effectLst>
              <a:latin typeface="akaDylan Plain" pitchFamily="82" charset="0"/>
              <a:cs typeface="Arial" panose="020B0604020202020204" pitchFamily="34" charset="0"/>
            </a:endParaRPr>
          </a:p>
        </p:txBody>
      </p:sp>
      <p:sp>
        <p:nvSpPr>
          <p:cNvPr id="10" name="Rectângulo 9"/>
          <p:cNvSpPr/>
          <p:nvPr/>
        </p:nvSpPr>
        <p:spPr>
          <a:xfrm>
            <a:off x="1761517" y="5643578"/>
            <a:ext cx="243047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5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Dylan Plain" pitchFamily="82" charset="0"/>
                <a:cs typeface="Arial" panose="020B0604020202020204" pitchFamily="34" charset="0"/>
              </a:rPr>
              <a:t>Very</a:t>
            </a:r>
            <a:r>
              <a:rPr lang="pt-PT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Dylan Plain" pitchFamily="82" charset="0"/>
                <a:cs typeface="Arial" panose="020B0604020202020204" pitchFamily="34" charset="0"/>
              </a:rPr>
              <a:t> </a:t>
            </a:r>
            <a:r>
              <a:rPr lang="pt-PT" sz="5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Dylan Plain" pitchFamily="82" charset="0"/>
                <a:cs typeface="Arial" panose="020B0604020202020204" pitchFamily="34" charset="0"/>
              </a:rPr>
              <a:t>good</a:t>
            </a:r>
            <a:r>
              <a:rPr lang="pt-PT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Dylan Plain" pitchFamily="82" charset="0"/>
                <a:cs typeface="Arial" panose="020B0604020202020204" pitchFamily="34" charset="0"/>
              </a:rPr>
              <a:t>!</a:t>
            </a:r>
            <a:endParaRPr lang="pt-PT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kaDylan Plain" pitchFamily="82" charset="0"/>
              <a:cs typeface="Arial" panose="020B0604020202020204" pitchFamily="34" charset="0"/>
            </a:endParaRPr>
          </a:p>
        </p:txBody>
      </p:sp>
      <p:grpSp>
        <p:nvGrpSpPr>
          <p:cNvPr id="7" name="Grupo 10"/>
          <p:cNvGrpSpPr/>
          <p:nvPr/>
        </p:nvGrpSpPr>
        <p:grpSpPr bwMode="auto">
          <a:xfrm>
            <a:off x="6000750" y="2500313"/>
            <a:ext cx="2757488" cy="2808287"/>
            <a:chOff x="292924" y="2152912"/>
            <a:chExt cx="2757337" cy="2808807"/>
          </a:xfrm>
        </p:grpSpPr>
        <p:sp>
          <p:nvSpPr>
            <p:cNvPr id="12" name="Fluxograma: processo alternativo 11"/>
            <p:cNvSpPr/>
            <p:nvPr/>
          </p:nvSpPr>
          <p:spPr>
            <a:xfrm>
              <a:off x="402456" y="2357737"/>
              <a:ext cx="2598595" cy="2572226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34840" name="Imagem 12" descr="teddy-bear.g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49013">
              <a:off x="292924" y="2152912"/>
              <a:ext cx="2757337" cy="2808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31" name="Grupo 13"/>
          <p:cNvGrpSpPr/>
          <p:nvPr/>
        </p:nvGrpSpPr>
        <p:grpSpPr bwMode="auto">
          <a:xfrm>
            <a:off x="3230563" y="2852738"/>
            <a:ext cx="2786062" cy="2571750"/>
            <a:chOff x="3214678" y="2357430"/>
            <a:chExt cx="2786082" cy="2571768"/>
          </a:xfrm>
        </p:grpSpPr>
        <p:sp>
          <p:nvSpPr>
            <p:cNvPr id="18" name="Fluxograma: processo alternativo 7"/>
            <p:cNvSpPr/>
            <p:nvPr/>
          </p:nvSpPr>
          <p:spPr>
            <a:xfrm>
              <a:off x="3286116" y="2357430"/>
              <a:ext cx="2597169" cy="2571768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34838" name="Imagem 12" descr="doll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678" y="2571744"/>
              <a:ext cx="2786082" cy="2058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32" name="Grupo 10"/>
          <p:cNvGrpSpPr/>
          <p:nvPr/>
        </p:nvGrpSpPr>
        <p:grpSpPr bwMode="auto">
          <a:xfrm>
            <a:off x="493713" y="2857500"/>
            <a:ext cx="2714625" cy="2571750"/>
            <a:chOff x="3286116" y="2714620"/>
            <a:chExt cx="2714644" cy="2571768"/>
          </a:xfrm>
        </p:grpSpPr>
        <p:sp>
          <p:nvSpPr>
            <p:cNvPr id="21" name="Fluxograma: processo alternativo 11"/>
            <p:cNvSpPr/>
            <p:nvPr/>
          </p:nvSpPr>
          <p:spPr>
            <a:xfrm>
              <a:off x="3286116" y="2714620"/>
              <a:ext cx="2597168" cy="2571768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34836" name="Imagem 12" descr="train.gi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116" y="2928934"/>
              <a:ext cx="2714644" cy="2178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Rectangle 22"/>
          <p:cNvSpPr/>
          <p:nvPr/>
        </p:nvSpPr>
        <p:spPr>
          <a:xfrm>
            <a:off x="539552" y="1434108"/>
            <a:ext cx="56938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+mn-cs"/>
              </a:rPr>
              <a:t>1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FF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72869" y="1586508"/>
            <a:ext cx="56938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9933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+mn-cs"/>
              </a:rPr>
              <a:t>2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39933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954713" y="1568411"/>
            <a:ext cx="56938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+mn-cs"/>
              </a:rPr>
              <a:t>3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3300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+mn-cs"/>
            </a:endParaRPr>
          </a:p>
        </p:txBody>
      </p:sp>
      <p:sp>
        <p:nvSpPr>
          <p:cNvPr id="20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7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3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7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3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584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5844" name="Rectangle 38" descr="Dotted grid"/>
          <p:cNvSpPr>
            <a:spLocks noChangeArrowheads="1"/>
          </p:cNvSpPr>
          <p:nvPr/>
        </p:nvSpPr>
        <p:spPr bwMode="auto">
          <a:xfrm>
            <a:off x="128588" y="104775"/>
            <a:ext cx="8915400" cy="6629400"/>
          </a:xfrm>
          <a:prstGeom prst="rect">
            <a:avLst/>
          </a:prstGeom>
          <a:blipFill dpi="0" rotWithShape="1">
            <a:blip r:embed="rId1"/>
            <a:srcRect/>
            <a:tile tx="0" ty="0" sx="100000" sy="100000" flip="none" algn="tl"/>
          </a:blipFill>
          <a:ln w="152400">
            <a:solidFill>
              <a:srgbClr val="003300"/>
            </a:solidFill>
            <a:prstDash val="sysDot"/>
            <a:miter lim="800000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ítulo 1"/>
          <p:cNvSpPr txBox="1"/>
          <p:nvPr/>
        </p:nvSpPr>
        <p:spPr>
          <a:xfrm>
            <a:off x="285750" y="500063"/>
            <a:ext cx="8858250" cy="1214437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PT" sz="8000" smtClean="0">
                <a:solidFill>
                  <a:srgbClr val="558ED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kaDylan Plain" pitchFamily="82" charset="0"/>
                <a:cs typeface="Arial" panose="020B0604020202020204" pitchFamily="34" charset="0"/>
              </a:rPr>
              <a:t>It’s a train.</a:t>
            </a:r>
            <a:endParaRPr lang="pt-PT" sz="8000" smtClean="0">
              <a:solidFill>
                <a:srgbClr val="00B0F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kaDylan Plain" pitchFamily="82" charset="0"/>
              <a:cs typeface="Arial" panose="020B0604020202020204" pitchFamily="34" charset="0"/>
            </a:endParaRPr>
          </a:p>
        </p:txBody>
      </p:sp>
      <p:sp>
        <p:nvSpPr>
          <p:cNvPr id="9" name="Seta entalhada para a direita 8">
            <a:hlinkClick r:id="rId2" action="ppaction://hlinksldjump"/>
          </p:cNvPr>
          <p:cNvSpPr/>
          <p:nvPr/>
        </p:nvSpPr>
        <p:spPr>
          <a:xfrm>
            <a:off x="7429521" y="5643578"/>
            <a:ext cx="1428760" cy="928670"/>
          </a:xfrm>
          <a:prstGeom prst="notchedRightArrow">
            <a:avLst>
              <a:gd name="adj1" fmla="val 50000"/>
              <a:gd name="adj2" fmla="val 4794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b="1" dirty="0" err="1">
                <a:solidFill>
                  <a:prstClr val="white"/>
                </a:solidFill>
                <a:latin typeface="Arabolical" pitchFamily="2" charset="0"/>
              </a:rPr>
              <a:t>Next</a:t>
            </a:r>
            <a:endParaRPr lang="pt-PT" sz="2400" b="1" dirty="0">
              <a:solidFill>
                <a:prstClr val="white"/>
              </a:solidFill>
              <a:latin typeface="Arabolical" pitchFamily="2" charset="0"/>
            </a:endParaRPr>
          </a:p>
        </p:txBody>
      </p:sp>
      <p:sp>
        <p:nvSpPr>
          <p:cNvPr id="10" name="Rectângulo 9"/>
          <p:cNvSpPr/>
          <p:nvPr/>
        </p:nvSpPr>
        <p:spPr>
          <a:xfrm>
            <a:off x="1832955" y="5715016"/>
            <a:ext cx="243047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5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Dylan Plain" pitchFamily="82" charset="0"/>
                <a:cs typeface="Arial" panose="020B0604020202020204" pitchFamily="34" charset="0"/>
              </a:rPr>
              <a:t>Very</a:t>
            </a:r>
            <a:r>
              <a:rPr lang="pt-PT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Dylan Plain" pitchFamily="82" charset="0"/>
                <a:cs typeface="Arial" panose="020B0604020202020204" pitchFamily="34" charset="0"/>
              </a:rPr>
              <a:t> </a:t>
            </a:r>
            <a:r>
              <a:rPr lang="pt-PT" sz="5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Dylan Plain" pitchFamily="82" charset="0"/>
                <a:cs typeface="Arial" panose="020B0604020202020204" pitchFamily="34" charset="0"/>
              </a:rPr>
              <a:t>good</a:t>
            </a:r>
            <a:r>
              <a:rPr lang="pt-PT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Dylan Plain" pitchFamily="82" charset="0"/>
                <a:cs typeface="Arial" panose="020B0604020202020204" pitchFamily="34" charset="0"/>
              </a:rPr>
              <a:t>!</a:t>
            </a:r>
            <a:endParaRPr lang="pt-PT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kaDylan Plain" pitchFamily="82" charset="0"/>
              <a:cs typeface="Arial" panose="020B0604020202020204" pitchFamily="34" charset="0"/>
            </a:endParaRPr>
          </a:p>
        </p:txBody>
      </p:sp>
      <p:grpSp>
        <p:nvGrpSpPr>
          <p:cNvPr id="6" name="Grupo 10"/>
          <p:cNvGrpSpPr/>
          <p:nvPr/>
        </p:nvGrpSpPr>
        <p:grpSpPr bwMode="auto">
          <a:xfrm>
            <a:off x="357188" y="2428875"/>
            <a:ext cx="2714625" cy="2571750"/>
            <a:chOff x="3286116" y="2714620"/>
            <a:chExt cx="2714644" cy="2571768"/>
          </a:xfrm>
        </p:grpSpPr>
        <p:sp>
          <p:nvSpPr>
            <p:cNvPr id="12" name="Fluxograma: processo alternativo 11"/>
            <p:cNvSpPr/>
            <p:nvPr/>
          </p:nvSpPr>
          <p:spPr>
            <a:xfrm>
              <a:off x="3286116" y="2714620"/>
              <a:ext cx="2597168" cy="2571768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35864" name="Imagem 12" descr="train.g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116" y="2928934"/>
              <a:ext cx="2714644" cy="2178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/>
          <p:nvPr/>
        </p:nvGrpSpPr>
        <p:grpSpPr bwMode="auto">
          <a:xfrm>
            <a:off x="3357563" y="1857375"/>
            <a:ext cx="2597150" cy="3571875"/>
            <a:chOff x="3357563" y="1857375"/>
            <a:chExt cx="2597150" cy="3571875"/>
          </a:xfrm>
        </p:grpSpPr>
        <p:sp>
          <p:nvSpPr>
            <p:cNvPr id="16" name="Fluxograma: processo alternativo 14"/>
            <p:cNvSpPr/>
            <p:nvPr/>
          </p:nvSpPr>
          <p:spPr>
            <a:xfrm>
              <a:off x="3357563" y="2357438"/>
              <a:ext cx="2597150" cy="2571750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35862" name="Marcador de Posição de Conteúdo 6" descr="kite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1938" y="1857375"/>
              <a:ext cx="1366837" cy="3571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upo 15"/>
          <p:cNvGrpSpPr/>
          <p:nvPr/>
        </p:nvGrpSpPr>
        <p:grpSpPr bwMode="auto">
          <a:xfrm>
            <a:off x="5857875" y="2370138"/>
            <a:ext cx="3286125" cy="2571750"/>
            <a:chOff x="5857884" y="2357430"/>
            <a:chExt cx="3286148" cy="2571768"/>
          </a:xfrm>
        </p:grpSpPr>
        <p:sp>
          <p:nvSpPr>
            <p:cNvPr id="21" name="Fluxograma: processo alternativo 5"/>
            <p:cNvSpPr/>
            <p:nvPr/>
          </p:nvSpPr>
          <p:spPr>
            <a:xfrm>
              <a:off x="6189674" y="2357430"/>
              <a:ext cx="2597168" cy="2571768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35860" name="Imagem 10" descr="ball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7884" y="2500306"/>
              <a:ext cx="3286148" cy="2295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Rectangle 22"/>
          <p:cNvSpPr/>
          <p:nvPr/>
        </p:nvSpPr>
        <p:spPr>
          <a:xfrm>
            <a:off x="539552" y="1434108"/>
            <a:ext cx="56938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+mn-cs"/>
              </a:rPr>
              <a:t>1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FF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72869" y="1586508"/>
            <a:ext cx="56938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9933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+mn-cs"/>
              </a:rPr>
              <a:t>2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39933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954713" y="1568411"/>
            <a:ext cx="56938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+mn-cs"/>
              </a:rPr>
              <a:t>3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3300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+mn-cs"/>
            </a:endParaRPr>
          </a:p>
        </p:txBody>
      </p:sp>
      <p:sp>
        <p:nvSpPr>
          <p:cNvPr id="22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6867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6868" name="Rectangle 38" descr="Dotted grid"/>
          <p:cNvSpPr>
            <a:spLocks noChangeArrowheads="1"/>
          </p:cNvSpPr>
          <p:nvPr/>
        </p:nvSpPr>
        <p:spPr bwMode="auto">
          <a:xfrm>
            <a:off x="128588" y="104775"/>
            <a:ext cx="8915400" cy="6629400"/>
          </a:xfrm>
          <a:prstGeom prst="rect">
            <a:avLst/>
          </a:prstGeom>
          <a:blipFill dpi="0" rotWithShape="1">
            <a:blip r:embed="rId1"/>
            <a:srcRect/>
            <a:tile tx="0" ty="0" sx="100000" sy="100000" flip="none" algn="tl"/>
          </a:blipFill>
          <a:ln w="152400">
            <a:solidFill>
              <a:srgbClr val="003300"/>
            </a:solidFill>
            <a:prstDash val="sysDot"/>
            <a:miter lim="800000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eta entalhada para a direita 4">
            <a:hlinkClick r:id="rId2" action="ppaction://hlinksldjump"/>
          </p:cNvPr>
          <p:cNvSpPr/>
          <p:nvPr/>
        </p:nvSpPr>
        <p:spPr>
          <a:xfrm>
            <a:off x="7429521" y="5643578"/>
            <a:ext cx="1428760" cy="928670"/>
          </a:xfrm>
          <a:prstGeom prst="notchedRightArrow">
            <a:avLst>
              <a:gd name="adj1" fmla="val 50000"/>
              <a:gd name="adj2" fmla="val 4794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b="1" dirty="0" err="1">
                <a:solidFill>
                  <a:prstClr val="white"/>
                </a:solidFill>
                <a:latin typeface="Arabolical" pitchFamily="2" charset="0"/>
              </a:rPr>
              <a:t>Next</a:t>
            </a:r>
            <a:endParaRPr lang="pt-PT" sz="2400" b="1" dirty="0">
              <a:solidFill>
                <a:prstClr val="white"/>
              </a:solidFill>
              <a:latin typeface="Arabolical" pitchFamily="2" charset="0"/>
            </a:endParaRPr>
          </a:p>
        </p:txBody>
      </p:sp>
      <p:sp>
        <p:nvSpPr>
          <p:cNvPr id="9" name="Título 1"/>
          <p:cNvSpPr txBox="1"/>
          <p:nvPr/>
        </p:nvSpPr>
        <p:spPr>
          <a:xfrm>
            <a:off x="285750" y="500063"/>
            <a:ext cx="8858250" cy="1214437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PT" sz="8000" smtClean="0">
                <a:solidFill>
                  <a:srgbClr val="558ED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kaDylan Plain" pitchFamily="82" charset="0"/>
                <a:cs typeface="Arial" panose="020B0604020202020204" pitchFamily="34" charset="0"/>
              </a:rPr>
              <a:t>It’s a ball.</a:t>
            </a:r>
            <a:endParaRPr lang="pt-PT" sz="8000" smtClean="0">
              <a:solidFill>
                <a:srgbClr val="00B0F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kaDylan Plain" pitchFamily="82" charset="0"/>
              <a:cs typeface="Arial" panose="020B0604020202020204" pitchFamily="34" charset="0"/>
            </a:endParaRPr>
          </a:p>
        </p:txBody>
      </p:sp>
      <p:sp>
        <p:nvSpPr>
          <p:cNvPr id="10" name="Rectângulo 9"/>
          <p:cNvSpPr/>
          <p:nvPr/>
        </p:nvSpPr>
        <p:spPr>
          <a:xfrm>
            <a:off x="1761517" y="5500702"/>
            <a:ext cx="243047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5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Dylan Plain" pitchFamily="82" charset="0"/>
                <a:cs typeface="Arial" panose="020B0604020202020204" pitchFamily="34" charset="0"/>
              </a:rPr>
              <a:t>Very</a:t>
            </a:r>
            <a:r>
              <a:rPr lang="pt-PT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Dylan Plain" pitchFamily="82" charset="0"/>
                <a:cs typeface="Arial" panose="020B0604020202020204" pitchFamily="34" charset="0"/>
              </a:rPr>
              <a:t> </a:t>
            </a:r>
            <a:r>
              <a:rPr lang="pt-PT" sz="5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Dylan Plain" pitchFamily="82" charset="0"/>
                <a:cs typeface="Arial" panose="020B0604020202020204" pitchFamily="34" charset="0"/>
              </a:rPr>
              <a:t>good</a:t>
            </a:r>
            <a:r>
              <a:rPr lang="pt-PT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Dylan Plain" pitchFamily="82" charset="0"/>
                <a:cs typeface="Arial" panose="020B0604020202020204" pitchFamily="34" charset="0"/>
              </a:rPr>
              <a:t>!</a:t>
            </a:r>
            <a:endParaRPr lang="pt-PT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kaDylan Plain" pitchFamily="82" charset="0"/>
              <a:cs typeface="Arial" panose="020B0604020202020204" pitchFamily="34" charset="0"/>
            </a:endParaRPr>
          </a:p>
        </p:txBody>
      </p:sp>
      <p:grpSp>
        <p:nvGrpSpPr>
          <p:cNvPr id="6" name="Grupo 10"/>
          <p:cNvGrpSpPr/>
          <p:nvPr/>
        </p:nvGrpSpPr>
        <p:grpSpPr bwMode="auto">
          <a:xfrm>
            <a:off x="71438" y="2357438"/>
            <a:ext cx="3286125" cy="2571750"/>
            <a:chOff x="5857884" y="2357430"/>
            <a:chExt cx="3286148" cy="2571768"/>
          </a:xfrm>
        </p:grpSpPr>
        <p:sp>
          <p:nvSpPr>
            <p:cNvPr id="12" name="Fluxograma: processo alternativo 11"/>
            <p:cNvSpPr/>
            <p:nvPr/>
          </p:nvSpPr>
          <p:spPr>
            <a:xfrm>
              <a:off x="6189673" y="2357430"/>
              <a:ext cx="2597168" cy="2571768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36888" name="Imagem 12" descr="ball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7884" y="2500306"/>
              <a:ext cx="3286148" cy="2295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55" name="Grupo 13"/>
          <p:cNvGrpSpPr/>
          <p:nvPr/>
        </p:nvGrpSpPr>
        <p:grpSpPr bwMode="auto">
          <a:xfrm>
            <a:off x="3194050" y="2554288"/>
            <a:ext cx="2786063" cy="2571750"/>
            <a:chOff x="3214678" y="2357430"/>
            <a:chExt cx="2786082" cy="2571768"/>
          </a:xfrm>
        </p:grpSpPr>
        <p:sp>
          <p:nvSpPr>
            <p:cNvPr id="19" name="Fluxograma: processo alternativo 7"/>
            <p:cNvSpPr/>
            <p:nvPr/>
          </p:nvSpPr>
          <p:spPr>
            <a:xfrm>
              <a:off x="3286116" y="2357430"/>
              <a:ext cx="2597168" cy="2571768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36886" name="Imagem 12" descr="doll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678" y="2571744"/>
              <a:ext cx="2786082" cy="2058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/>
          <p:nvPr/>
        </p:nvGrpSpPr>
        <p:grpSpPr bwMode="auto">
          <a:xfrm>
            <a:off x="6215063" y="1928813"/>
            <a:ext cx="2597150" cy="3571875"/>
            <a:chOff x="6215063" y="1928813"/>
            <a:chExt cx="2597150" cy="3571875"/>
          </a:xfrm>
        </p:grpSpPr>
        <p:sp>
          <p:nvSpPr>
            <p:cNvPr id="22" name="Fluxograma: processo alternativo 16"/>
            <p:cNvSpPr/>
            <p:nvPr/>
          </p:nvSpPr>
          <p:spPr>
            <a:xfrm>
              <a:off x="6215063" y="2428875"/>
              <a:ext cx="2597150" cy="2571750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36884" name="Marcador de Posição de Conteúdo 6" descr="kite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9438" y="1928813"/>
              <a:ext cx="1366837" cy="3571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Rectangle 23"/>
          <p:cNvSpPr/>
          <p:nvPr/>
        </p:nvSpPr>
        <p:spPr>
          <a:xfrm>
            <a:off x="539552" y="1434108"/>
            <a:ext cx="56938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+mn-cs"/>
              </a:rPr>
              <a:t>1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FF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072869" y="1586508"/>
            <a:ext cx="56938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9933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+mn-cs"/>
              </a:rPr>
              <a:t>2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39933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954713" y="1568411"/>
            <a:ext cx="56938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+mn-cs"/>
              </a:rPr>
              <a:t>3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3300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+mn-cs"/>
            </a:endParaRPr>
          </a:p>
        </p:txBody>
      </p:sp>
      <p:sp>
        <p:nvSpPr>
          <p:cNvPr id="21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7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100000">
              <a:srgbClr val="FF99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447675" y="252413"/>
            <a:ext cx="8369300" cy="3949700"/>
          </a:xfrm>
          <a:prstGeom prst="cloudCallout">
            <a:avLst>
              <a:gd name="adj1" fmla="val -40405"/>
              <a:gd name="adj2" fmla="val 6314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350" y="1695450"/>
            <a:ext cx="5402263" cy="17113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mtClean="0"/>
          </a:p>
        </p:txBody>
      </p:sp>
      <p:sp>
        <p:nvSpPr>
          <p:cNvPr id="37895" name="AutoShape 43" descr="http://img-cache.cdn.gaiaonline.com/bb9d77bbe87573fa7045390d2814b841/http:/i208.photobucket.com/albums/bb94/Angel-Kimmi/RP/Amberlynsmall.png"/>
          <p:cNvSpPr>
            <a:spLocks noChangeAspect="1" noChangeArrowheads="1"/>
          </p:cNvSpPr>
          <p:nvPr/>
        </p:nvSpPr>
        <p:spPr bwMode="auto">
          <a:xfrm>
            <a:off x="307975" y="-2147888"/>
            <a:ext cx="4324350" cy="48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" name="Picture 2" descr="http://csimg.webmarchand.com/srv/FR/29043377stickerpoupeeandre0001/T/340x340/C/FFFFFF/url/sticker-poupee.jpg"/>
          <p:cNvPicPr>
            <a:picLocks noChangeAspect="1" noChangeArrowheads="1"/>
          </p:cNvPicPr>
          <p:nvPr/>
        </p:nvPicPr>
        <p:blipFill rotWithShape="1">
          <a:blip r:embed="rId2"/>
          <a:srcRect b="5302"/>
          <a:stretch>
            <a:fillRect/>
          </a:stretch>
        </p:blipFill>
        <p:spPr bwMode="auto">
          <a:xfrm>
            <a:off x="468313" y="4581525"/>
            <a:ext cx="1649412" cy="15621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183189" y="1227562"/>
            <a:ext cx="1484702" cy="264687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  <a:t>?</a:t>
            </a:r>
            <a:endParaRPr lang="en-US" sz="1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+mn-cs"/>
            </a:endParaRPr>
          </a:p>
        </p:txBody>
      </p:sp>
      <p:sp>
        <p:nvSpPr>
          <p:cNvPr id="8" name="15 Flecha derecha">
            <a:hlinkClick r:id="" action="ppaction://hlinkshowjump?jump=nextslide"/>
          </p:cNvPr>
          <p:cNvSpPr/>
          <p:nvPr/>
        </p:nvSpPr>
        <p:spPr>
          <a:xfrm>
            <a:off x="7596336" y="5589240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sz="1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next</a:t>
            </a:r>
            <a:endParaRPr lang="es-ES" sz="1400" b="1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100000">
              <a:srgbClr val="FF99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3" descr="http://openclipart.org/image/800px/svg_to_png/28521/jean_victor_balin_locotoy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971550" y="2514600"/>
            <a:ext cx="6710363" cy="34639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mtClean="0"/>
          </a:p>
        </p:txBody>
      </p:sp>
      <p:sp>
        <p:nvSpPr>
          <p:cNvPr id="38918" name="AutoShape 41" descr="http://img-cache.cdn.gaiaonline.com/bb9d77bbe87573fa7045390d2814b841/http:/i208.photobucket.com/albums/bb94/Angel-Kimmi/RP/Amberlynsmall.png"/>
          <p:cNvSpPr>
            <a:spLocks noChangeAspect="1" noChangeArrowheads="1"/>
          </p:cNvSpPr>
          <p:nvPr/>
        </p:nvSpPr>
        <p:spPr bwMode="auto">
          <a:xfrm>
            <a:off x="155575" y="-2300288"/>
            <a:ext cx="4324350" cy="48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9" name="AutoShape 43" descr="http://img-cache.cdn.gaiaonline.com/bb9d77bbe87573fa7045390d2814b841/http:/i208.photobucket.com/albums/bb94/Angel-Kimmi/RP/Amberlynsmall.png"/>
          <p:cNvSpPr>
            <a:spLocks noChangeAspect="1" noChangeArrowheads="1"/>
          </p:cNvSpPr>
          <p:nvPr/>
        </p:nvSpPr>
        <p:spPr bwMode="auto">
          <a:xfrm>
            <a:off x="307975" y="-2147888"/>
            <a:ext cx="4324350" cy="48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8 CuadroTexto"/>
          <p:cNvSpPr txBox="1"/>
          <p:nvPr/>
        </p:nvSpPr>
        <p:spPr>
          <a:xfrm>
            <a:off x="3779912" y="692697"/>
            <a:ext cx="3888432" cy="723275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76200" prstMaterial="dkEdge">
              <a:bevelT w="190500" h="25400" prst="coolSlant"/>
              <a:bevelB w="146050"/>
              <a:contourClr>
                <a:schemeClr val="bg1"/>
              </a:contourClr>
            </a:sp3d>
          </a:bodyPr>
          <a:lstStyle/>
          <a:p>
            <a:pPr algn="ctr">
              <a:defRPr/>
            </a:pPr>
            <a:r>
              <a:rPr lang="es-ES_tradnl" sz="8800" b="1" dirty="0">
                <a:ln w="11430"/>
                <a:solidFill>
                  <a:srgbClr val="FF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ROBOLD" pitchFamily="2" charset="0"/>
                <a:cs typeface="+mn-cs"/>
              </a:rPr>
              <a:t>TRAIN</a:t>
            </a:r>
            <a:endParaRPr lang="es-ES" sz="8800" b="1" dirty="0">
              <a:ln w="11430"/>
              <a:solidFill>
                <a:srgbClr val="FF33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ROBOLD" pitchFamily="2" charset="0"/>
              <a:cs typeface="+mn-cs"/>
            </a:endParaRPr>
          </a:p>
        </p:txBody>
      </p:sp>
      <p:pic>
        <p:nvPicPr>
          <p:cNvPr id="77830" name="Picture 6" descr="Image result for tr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582613"/>
            <a:ext cx="8029575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8 CuadroTexto"/>
          <p:cNvSpPr txBox="1"/>
          <p:nvPr/>
        </p:nvSpPr>
        <p:spPr>
          <a:xfrm>
            <a:off x="1078471" y="560016"/>
            <a:ext cx="2478559" cy="1086510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76200" prstMaterial="dkEdge">
              <a:bevelT w="190500" h="25400" prst="coolSlant"/>
              <a:bevelB w="146050"/>
              <a:contourClr>
                <a:schemeClr val="bg1"/>
              </a:contourClr>
            </a:sp3d>
          </a:bodyPr>
          <a:lstStyle/>
          <a:p>
            <a:pPr algn="ctr">
              <a:defRPr/>
            </a:pPr>
            <a:r>
              <a:rPr lang="es-ES_tradnl" sz="8800" b="1" dirty="0">
                <a:ln w="3175">
                  <a:noFill/>
                </a:ln>
                <a:solidFill>
                  <a:srgbClr val="FF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ROBOLD" pitchFamily="2" charset="0"/>
                <a:cs typeface="+mn-cs"/>
              </a:rPr>
              <a:t>TOY</a:t>
            </a:r>
            <a:endParaRPr lang="es-ES" sz="8800" b="1" dirty="0">
              <a:ln w="3175">
                <a:noFill/>
              </a:ln>
              <a:solidFill>
                <a:srgbClr val="FF33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ROBOLD" pitchFamily="2" charset="0"/>
              <a:cs typeface="+mn-cs"/>
            </a:endParaRPr>
          </a:p>
        </p:txBody>
      </p:sp>
      <p:sp>
        <p:nvSpPr>
          <p:cNvPr id="11" name="15 Flecha derecha">
            <a:hlinkClick r:id="" action="ppaction://hlinkshowjump?jump=nextslide"/>
          </p:cNvPr>
          <p:cNvSpPr/>
          <p:nvPr/>
        </p:nvSpPr>
        <p:spPr>
          <a:xfrm>
            <a:off x="7596336" y="5589240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sz="1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next</a:t>
            </a:r>
            <a:endParaRPr lang="es-ES" sz="1400" b="1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4" presetClass="exit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34" dur="5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100000">
              <a:srgbClr val="FF99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3" descr="http://openclipart.org/image/800px/svg_to_png/28521/jean_victor_balin_locotoy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03800" y="3213100"/>
            <a:ext cx="3503613" cy="18081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mtClean="0"/>
          </a:p>
        </p:txBody>
      </p:sp>
      <p:sp>
        <p:nvSpPr>
          <p:cNvPr id="39942" name="AutoShape 41" descr="http://img-cache.cdn.gaiaonline.com/bb9d77bbe87573fa7045390d2814b841/http:/i208.photobucket.com/albums/bb94/Angel-Kimmi/RP/Amberlynsmall.png"/>
          <p:cNvSpPr>
            <a:spLocks noChangeAspect="1" noChangeArrowheads="1"/>
          </p:cNvSpPr>
          <p:nvPr/>
        </p:nvSpPr>
        <p:spPr bwMode="auto">
          <a:xfrm>
            <a:off x="155575" y="-2300288"/>
            <a:ext cx="4324350" cy="48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3" name="AutoShape 43" descr="http://img-cache.cdn.gaiaonline.com/bb9d77bbe87573fa7045390d2814b841/http:/i208.photobucket.com/albums/bb94/Angel-Kimmi/RP/Amberlynsmall.png"/>
          <p:cNvSpPr>
            <a:spLocks noChangeAspect="1" noChangeArrowheads="1"/>
          </p:cNvSpPr>
          <p:nvPr/>
        </p:nvSpPr>
        <p:spPr bwMode="auto">
          <a:xfrm>
            <a:off x="307975" y="-2147888"/>
            <a:ext cx="4324350" cy="48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8 CuadroTexto"/>
          <p:cNvSpPr txBox="1"/>
          <p:nvPr/>
        </p:nvSpPr>
        <p:spPr>
          <a:xfrm>
            <a:off x="4603453" y="1714955"/>
            <a:ext cx="4112581" cy="1068449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76200" prstMaterial="dkEdge">
              <a:bevelT w="190500" h="25400" prst="coolSlant"/>
              <a:bevelB w="146050"/>
              <a:contourClr>
                <a:schemeClr val="bg1"/>
              </a:contourClr>
            </a:sp3d>
          </a:bodyPr>
          <a:lstStyle/>
          <a:p>
            <a:pPr algn="ctr">
              <a:defRPr/>
            </a:pPr>
            <a:r>
              <a:rPr lang="es-ES_tradnl" sz="8000" b="1" dirty="0">
                <a:ln w="11430"/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OBOLD" pitchFamily="2" charset="0"/>
                <a:cs typeface="+mn-cs"/>
              </a:rPr>
              <a:t>TOY </a:t>
            </a:r>
            <a:r>
              <a:rPr lang="es-ES_tradnl" sz="8000" b="1" dirty="0">
                <a:ln w="11430"/>
                <a:solidFill>
                  <a:srgbClr val="FF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ROBOLD" pitchFamily="2" charset="0"/>
                <a:cs typeface="+mn-cs"/>
              </a:rPr>
              <a:t>TRAIN</a:t>
            </a:r>
            <a:endParaRPr lang="es-ES" sz="8000" b="1" dirty="0">
              <a:ln w="11430"/>
              <a:solidFill>
                <a:srgbClr val="FF33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ROBOLD" pitchFamily="2" charset="0"/>
              <a:cs typeface="+mn-cs"/>
            </a:endParaRPr>
          </a:p>
        </p:txBody>
      </p:sp>
      <p:sp>
        <p:nvSpPr>
          <p:cNvPr id="8" name="8 CuadroTexto"/>
          <p:cNvSpPr txBox="1"/>
          <p:nvPr/>
        </p:nvSpPr>
        <p:spPr>
          <a:xfrm>
            <a:off x="546447" y="2249178"/>
            <a:ext cx="2974330" cy="81731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76200" prstMaterial="dkEdge">
              <a:bevelT w="190500" h="25400" prst="coolSlant"/>
              <a:bevelB w="146050"/>
              <a:contourClr>
                <a:schemeClr val="bg1"/>
              </a:contourClr>
            </a:sp3d>
          </a:bodyPr>
          <a:lstStyle/>
          <a:p>
            <a:pPr algn="ctr">
              <a:defRPr/>
            </a:pPr>
            <a:r>
              <a:rPr lang="es-ES_tradnl" sz="8000" b="1" dirty="0">
                <a:ln w="11430"/>
                <a:solidFill>
                  <a:srgbClr val="FF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ROBOLD" pitchFamily="2" charset="0"/>
                <a:cs typeface="+mn-cs"/>
              </a:rPr>
              <a:t>TRAIN</a:t>
            </a:r>
            <a:endParaRPr lang="es-ES" sz="8000" b="1" dirty="0">
              <a:ln w="11430"/>
              <a:solidFill>
                <a:srgbClr val="FF33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ROBOLD" pitchFamily="2" charset="0"/>
              <a:cs typeface="+mn-cs"/>
            </a:endParaRPr>
          </a:p>
        </p:txBody>
      </p:sp>
      <p:pic>
        <p:nvPicPr>
          <p:cNvPr id="39946" name="Picture 6" descr="Image result for tr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566988"/>
            <a:ext cx="3792538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inus 2"/>
          <p:cNvSpPr/>
          <p:nvPr/>
        </p:nvSpPr>
        <p:spPr>
          <a:xfrm>
            <a:off x="4514850" y="2782888"/>
            <a:ext cx="1895475" cy="360362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15 Flecha derecha">
            <a:hlinkClick r:id="" action="ppaction://hlinkshowjump?jump=nextslide"/>
          </p:cNvPr>
          <p:cNvSpPr/>
          <p:nvPr/>
        </p:nvSpPr>
        <p:spPr>
          <a:xfrm>
            <a:off x="7596336" y="5589240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sz="1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next</a:t>
            </a:r>
            <a:endParaRPr lang="es-ES" sz="1400" b="1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100000">
              <a:srgbClr val="FF99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solidFill>
            <a:srgbClr val="339933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mtClean="0"/>
          </a:p>
        </p:txBody>
      </p:sp>
      <p:sp>
        <p:nvSpPr>
          <p:cNvPr id="40965" name="AutoShape 41" descr="http://img-cache.cdn.gaiaonline.com/bb9d77bbe87573fa7045390d2814b841/http:/i208.photobucket.com/albums/bb94/Angel-Kimmi/RP/Amberlynsmall.png"/>
          <p:cNvSpPr>
            <a:spLocks noChangeAspect="1" noChangeArrowheads="1"/>
          </p:cNvSpPr>
          <p:nvPr/>
        </p:nvSpPr>
        <p:spPr bwMode="auto">
          <a:xfrm>
            <a:off x="155575" y="-2300288"/>
            <a:ext cx="4324350" cy="48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6" name="AutoShape 43" descr="http://img-cache.cdn.gaiaonline.com/bb9d77bbe87573fa7045390d2814b841/http:/i208.photobucket.com/albums/bb94/Angel-Kimmi/RP/Amberlynsmall.png"/>
          <p:cNvSpPr>
            <a:spLocks noChangeAspect="1" noChangeArrowheads="1"/>
          </p:cNvSpPr>
          <p:nvPr/>
        </p:nvSpPr>
        <p:spPr bwMode="auto">
          <a:xfrm>
            <a:off x="307975" y="-2147888"/>
            <a:ext cx="4324350" cy="48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8 CuadroTexto"/>
          <p:cNvSpPr txBox="1"/>
          <p:nvPr/>
        </p:nvSpPr>
        <p:spPr>
          <a:xfrm>
            <a:off x="4479926" y="646506"/>
            <a:ext cx="4112581" cy="1068449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76200" prstMaterial="dkEdge">
              <a:bevelT w="190500" h="25400" prst="coolSlant"/>
              <a:bevelB w="146050"/>
              <a:contourClr>
                <a:schemeClr val="bg1"/>
              </a:contourClr>
            </a:sp3d>
          </a:bodyPr>
          <a:lstStyle/>
          <a:p>
            <a:pPr algn="ctr">
              <a:defRPr/>
            </a:pPr>
            <a:r>
              <a:rPr lang="es-ES_tradnl" sz="8000" b="1" dirty="0">
                <a:ln w="11430"/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OBOLD" pitchFamily="2" charset="0"/>
                <a:cs typeface="+mn-cs"/>
              </a:rPr>
              <a:t>TOY </a:t>
            </a:r>
            <a:r>
              <a:rPr lang="es-ES_tradnl" sz="8000" b="1" dirty="0">
                <a:ln w="11430"/>
                <a:solidFill>
                  <a:srgbClr val="FF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ROBOLD" pitchFamily="2" charset="0"/>
                <a:cs typeface="+mn-cs"/>
              </a:rPr>
              <a:t>FROG</a:t>
            </a:r>
            <a:endParaRPr lang="es-ES" sz="8000" b="1" dirty="0">
              <a:ln w="11430"/>
              <a:solidFill>
                <a:srgbClr val="FF33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ROBOLD" pitchFamily="2" charset="0"/>
              <a:cs typeface="+mn-cs"/>
            </a:endParaRPr>
          </a:p>
        </p:txBody>
      </p:sp>
      <p:sp>
        <p:nvSpPr>
          <p:cNvPr id="8" name="8 CuadroTexto"/>
          <p:cNvSpPr txBox="1"/>
          <p:nvPr/>
        </p:nvSpPr>
        <p:spPr>
          <a:xfrm>
            <a:off x="683568" y="897639"/>
            <a:ext cx="2974330" cy="81731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76200" prstMaterial="dkEdge">
              <a:bevelT w="190500" h="25400" prst="coolSlant"/>
              <a:bevelB w="146050"/>
              <a:contourClr>
                <a:schemeClr val="bg1"/>
              </a:contourClr>
            </a:sp3d>
          </a:bodyPr>
          <a:lstStyle/>
          <a:p>
            <a:pPr algn="ctr">
              <a:defRPr/>
            </a:pPr>
            <a:r>
              <a:rPr lang="es-ES_tradnl" sz="8000" b="1" dirty="0">
                <a:ln w="11430"/>
                <a:solidFill>
                  <a:srgbClr val="FF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ROBOLD" pitchFamily="2" charset="0"/>
                <a:cs typeface="+mn-cs"/>
              </a:rPr>
              <a:t>FROG</a:t>
            </a:r>
            <a:endParaRPr lang="es-ES" sz="8000" b="1" dirty="0">
              <a:ln w="11430"/>
              <a:solidFill>
                <a:srgbClr val="FF33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ROBOLD" pitchFamily="2" charset="0"/>
              <a:cs typeface="+mn-cs"/>
            </a:endParaRPr>
          </a:p>
        </p:txBody>
      </p:sp>
      <p:sp>
        <p:nvSpPr>
          <p:cNvPr id="3" name="Minus 2"/>
          <p:cNvSpPr/>
          <p:nvPr/>
        </p:nvSpPr>
        <p:spPr>
          <a:xfrm>
            <a:off x="4391025" y="1714500"/>
            <a:ext cx="1895475" cy="360363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0970" name="Picture 2" descr="Image result for toy fro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2271713"/>
            <a:ext cx="3584575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1" name="Picture 4" descr="Image result for fr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2652713"/>
            <a:ext cx="352425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15 Flecha derecha">
            <a:hlinkClick r:id="" action="ppaction://hlinkshowjump?jump=nextslide"/>
          </p:cNvPr>
          <p:cNvSpPr/>
          <p:nvPr/>
        </p:nvSpPr>
        <p:spPr>
          <a:xfrm>
            <a:off x="7740352" y="5767389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sz="1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next</a:t>
            </a:r>
            <a:endParaRPr lang="es-ES" sz="1400" b="1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100000">
              <a:srgbClr val="FF99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mtClean="0"/>
          </a:p>
        </p:txBody>
      </p:sp>
      <p:sp>
        <p:nvSpPr>
          <p:cNvPr id="41989" name="AutoShape 41" descr="http://img-cache.cdn.gaiaonline.com/bb9d77bbe87573fa7045390d2814b841/http:/i208.photobucket.com/albums/bb94/Angel-Kimmi/RP/Amberlynsmall.png"/>
          <p:cNvSpPr>
            <a:spLocks noChangeAspect="1" noChangeArrowheads="1"/>
          </p:cNvSpPr>
          <p:nvPr/>
        </p:nvSpPr>
        <p:spPr bwMode="auto">
          <a:xfrm>
            <a:off x="155575" y="-2300288"/>
            <a:ext cx="4324350" cy="48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0" name="AutoShape 43" descr="http://img-cache.cdn.gaiaonline.com/bb9d77bbe87573fa7045390d2814b841/http:/i208.photobucket.com/albums/bb94/Angel-Kimmi/RP/Amberlynsmall.png"/>
          <p:cNvSpPr>
            <a:spLocks noChangeAspect="1" noChangeArrowheads="1"/>
          </p:cNvSpPr>
          <p:nvPr/>
        </p:nvSpPr>
        <p:spPr bwMode="auto">
          <a:xfrm>
            <a:off x="307975" y="-2147888"/>
            <a:ext cx="4324350" cy="48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8 CuadroTexto"/>
          <p:cNvSpPr txBox="1"/>
          <p:nvPr/>
        </p:nvSpPr>
        <p:spPr>
          <a:xfrm>
            <a:off x="4479926" y="646506"/>
            <a:ext cx="4112581" cy="1068449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76200" prstMaterial="dkEdge">
              <a:bevelT w="190500" h="25400" prst="coolSlant"/>
              <a:bevelB w="146050"/>
              <a:contourClr>
                <a:schemeClr val="bg1"/>
              </a:contourClr>
            </a:sp3d>
          </a:bodyPr>
          <a:lstStyle/>
          <a:p>
            <a:pPr algn="ctr">
              <a:defRPr/>
            </a:pPr>
            <a:r>
              <a:rPr lang="es-ES_tradnl" sz="8000" b="1" dirty="0">
                <a:ln w="11430"/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OBOLD" pitchFamily="2" charset="0"/>
                <a:cs typeface="+mn-cs"/>
              </a:rPr>
              <a:t>TOY </a:t>
            </a:r>
            <a:r>
              <a:rPr lang="es-ES_tradnl" sz="8000" b="1" dirty="0">
                <a:ln w="11430"/>
                <a:solidFill>
                  <a:srgbClr val="FF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ROBOLD" pitchFamily="2" charset="0"/>
                <a:cs typeface="+mn-cs"/>
              </a:rPr>
              <a:t>DUCK</a:t>
            </a:r>
            <a:endParaRPr lang="es-ES" sz="8000" b="1" dirty="0">
              <a:ln w="11430"/>
              <a:solidFill>
                <a:srgbClr val="FF33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ROBOLD" pitchFamily="2" charset="0"/>
              <a:cs typeface="+mn-cs"/>
            </a:endParaRPr>
          </a:p>
        </p:txBody>
      </p:sp>
      <p:sp>
        <p:nvSpPr>
          <p:cNvPr id="8" name="8 CuadroTexto"/>
          <p:cNvSpPr txBox="1"/>
          <p:nvPr/>
        </p:nvSpPr>
        <p:spPr>
          <a:xfrm>
            <a:off x="683568" y="897639"/>
            <a:ext cx="2974330" cy="81731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76200" prstMaterial="dkEdge">
              <a:bevelT w="190500" h="25400" prst="coolSlant"/>
              <a:bevelB w="146050"/>
              <a:contourClr>
                <a:schemeClr val="bg1"/>
              </a:contourClr>
            </a:sp3d>
          </a:bodyPr>
          <a:lstStyle/>
          <a:p>
            <a:pPr algn="ctr">
              <a:defRPr/>
            </a:pPr>
            <a:r>
              <a:rPr lang="es-ES_tradnl" sz="8000" b="1" dirty="0">
                <a:ln w="11430"/>
                <a:solidFill>
                  <a:srgbClr val="FF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ROBOLD" pitchFamily="2" charset="0"/>
                <a:cs typeface="+mn-cs"/>
              </a:rPr>
              <a:t>DUCK</a:t>
            </a:r>
            <a:endParaRPr lang="es-ES" sz="8000" b="1" dirty="0">
              <a:ln w="11430"/>
              <a:solidFill>
                <a:srgbClr val="FF33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ROBOLD" pitchFamily="2" charset="0"/>
              <a:cs typeface="+mn-cs"/>
            </a:endParaRPr>
          </a:p>
        </p:txBody>
      </p:sp>
      <p:sp>
        <p:nvSpPr>
          <p:cNvPr id="3" name="Minus 2"/>
          <p:cNvSpPr/>
          <p:nvPr/>
        </p:nvSpPr>
        <p:spPr>
          <a:xfrm>
            <a:off x="4391025" y="1714500"/>
            <a:ext cx="1895475" cy="360363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1994" name="Picture 2" descr="Image result for toy duck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243138"/>
            <a:ext cx="3444875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Picture 4" descr="Image result for du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477963"/>
            <a:ext cx="4810125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15 Flecha derecha">
            <a:hlinkClick r:id="" action="ppaction://hlinkshowjump?jump=nextslide"/>
          </p:cNvPr>
          <p:cNvSpPr/>
          <p:nvPr/>
        </p:nvSpPr>
        <p:spPr>
          <a:xfrm>
            <a:off x="7596336" y="5589240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sz="1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next</a:t>
            </a:r>
            <a:endParaRPr lang="es-ES" sz="1400" b="1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100000">
              <a:srgbClr val="FF99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solidFill>
            <a:srgbClr val="0066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mtClean="0"/>
          </a:p>
        </p:txBody>
      </p:sp>
      <p:sp>
        <p:nvSpPr>
          <p:cNvPr id="43013" name="AutoShape 41" descr="http://img-cache.cdn.gaiaonline.com/bb9d77bbe87573fa7045390d2814b841/http:/i208.photobucket.com/albums/bb94/Angel-Kimmi/RP/Amberlynsmall.png"/>
          <p:cNvSpPr>
            <a:spLocks noChangeAspect="1" noChangeArrowheads="1"/>
          </p:cNvSpPr>
          <p:nvPr/>
        </p:nvSpPr>
        <p:spPr bwMode="auto">
          <a:xfrm>
            <a:off x="155575" y="-2300288"/>
            <a:ext cx="4324350" cy="48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4" name="AutoShape 43" descr="http://img-cache.cdn.gaiaonline.com/bb9d77bbe87573fa7045390d2814b841/http:/i208.photobucket.com/albums/bb94/Angel-Kimmi/RP/Amberlynsmall.png"/>
          <p:cNvSpPr>
            <a:spLocks noChangeAspect="1" noChangeArrowheads="1"/>
          </p:cNvSpPr>
          <p:nvPr/>
        </p:nvSpPr>
        <p:spPr bwMode="auto">
          <a:xfrm>
            <a:off x="307975" y="-2147888"/>
            <a:ext cx="4324350" cy="48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Minus 2"/>
          <p:cNvSpPr/>
          <p:nvPr/>
        </p:nvSpPr>
        <p:spPr>
          <a:xfrm>
            <a:off x="574675" y="6296025"/>
            <a:ext cx="2052638" cy="358775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8 CuadroTexto"/>
          <p:cNvSpPr txBox="1"/>
          <p:nvPr/>
        </p:nvSpPr>
        <p:spPr>
          <a:xfrm>
            <a:off x="453976" y="1124744"/>
            <a:ext cx="5400600" cy="1008112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76200" prstMaterial="dkEdge">
              <a:bevelT w="190500" h="25400" prst="coolSlant"/>
              <a:bevelB w="146050"/>
              <a:contourClr>
                <a:schemeClr val="bg1"/>
              </a:contourClr>
            </a:sp3d>
          </a:bodyPr>
          <a:lstStyle/>
          <a:p>
            <a:pPr algn="ctr">
              <a:defRPr/>
            </a:pPr>
            <a:r>
              <a:rPr lang="es-ES_tradnl" sz="3200" b="1" dirty="0">
                <a:ln w="11430"/>
                <a:solidFill>
                  <a:srgbClr val="FF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ROBOLD" pitchFamily="2" charset="0"/>
                <a:cs typeface="+mn-cs"/>
              </a:rPr>
              <a:t>HAMBURGER</a:t>
            </a:r>
            <a:endParaRPr lang="es-ES" sz="3200" b="1" dirty="0">
              <a:ln w="11430"/>
              <a:solidFill>
                <a:srgbClr val="FF33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ROBOLD" pitchFamily="2" charset="0"/>
              <a:cs typeface="+mn-cs"/>
            </a:endParaRPr>
          </a:p>
        </p:txBody>
      </p:sp>
      <p:sp>
        <p:nvSpPr>
          <p:cNvPr id="11" name="8 CuadroTexto"/>
          <p:cNvSpPr txBox="1"/>
          <p:nvPr/>
        </p:nvSpPr>
        <p:spPr>
          <a:xfrm>
            <a:off x="755577" y="5301208"/>
            <a:ext cx="8064896" cy="1008112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76200" prstMaterial="dkEdge">
              <a:bevelT w="190500" h="25400" prst="coolSlant"/>
              <a:bevelB w="146050"/>
              <a:contourClr>
                <a:schemeClr val="bg1"/>
              </a:contourClr>
            </a:sp3d>
          </a:bodyPr>
          <a:lstStyle/>
          <a:p>
            <a:pPr algn="ctr">
              <a:defRPr/>
            </a:pPr>
            <a:r>
              <a:rPr lang="es-ES_tradnl" sz="3200" b="1" dirty="0">
                <a:ln w="11430"/>
                <a:solidFill>
                  <a:srgbClr val="FF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ROBOLD" pitchFamily="2" charset="0"/>
                <a:cs typeface="+mn-cs"/>
              </a:rPr>
              <a:t>TOY HAMBURGER</a:t>
            </a:r>
            <a:endParaRPr lang="es-ES" sz="3200" b="1" dirty="0">
              <a:ln w="11430"/>
              <a:solidFill>
                <a:srgbClr val="FF33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ROBOLD" pitchFamily="2" charset="0"/>
              <a:cs typeface="+mn-cs"/>
            </a:endParaRPr>
          </a:p>
        </p:txBody>
      </p:sp>
      <p:pic>
        <p:nvPicPr>
          <p:cNvPr id="43018" name="Picture 2" descr="Image result for toy hamburger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513" y="1146175"/>
            <a:ext cx="3179762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4" descr="Image result for toy hambur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2349500"/>
            <a:ext cx="354488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5 Flecha derecha">
            <a:hlinkClick r:id="" action="ppaction://hlinkshowjump?jump=nextslide"/>
          </p:cNvPr>
          <p:cNvSpPr/>
          <p:nvPr/>
        </p:nvSpPr>
        <p:spPr>
          <a:xfrm>
            <a:off x="7308304" y="4005064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sz="1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next</a:t>
            </a:r>
            <a:endParaRPr lang="es-ES" sz="1400" b="1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100000">
              <a:srgbClr val="FF99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solidFill>
            <a:srgbClr val="339933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mtClean="0"/>
          </a:p>
        </p:txBody>
      </p:sp>
      <p:sp>
        <p:nvSpPr>
          <p:cNvPr id="25605" name="AutoShape 41" descr="http://img-cache.cdn.gaiaonline.com/bb9d77bbe87573fa7045390d2814b841/http:/i208.photobucket.com/albums/bb94/Angel-Kimmi/RP/Amberlynsmall.png"/>
          <p:cNvSpPr>
            <a:spLocks noChangeAspect="1" noChangeArrowheads="1"/>
          </p:cNvSpPr>
          <p:nvPr/>
        </p:nvSpPr>
        <p:spPr bwMode="auto">
          <a:xfrm>
            <a:off x="155575" y="-2300288"/>
            <a:ext cx="4324350" cy="48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6" name="AutoShape 43" descr="http://img-cache.cdn.gaiaonline.com/bb9d77bbe87573fa7045390d2814b841/http:/i208.photobucket.com/albums/bb94/Angel-Kimmi/RP/Amberlynsmall.png"/>
          <p:cNvSpPr>
            <a:spLocks noChangeAspect="1" noChangeArrowheads="1"/>
          </p:cNvSpPr>
          <p:nvPr/>
        </p:nvSpPr>
        <p:spPr bwMode="auto">
          <a:xfrm>
            <a:off x="307975" y="-2147888"/>
            <a:ext cx="4324350" cy="48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8 CuadroTexto"/>
          <p:cNvSpPr txBox="1"/>
          <p:nvPr/>
        </p:nvSpPr>
        <p:spPr>
          <a:xfrm>
            <a:off x="2627784" y="764704"/>
            <a:ext cx="3888432" cy="129614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76200" prstMaterial="dkEdge">
              <a:bevelT w="190500" h="25400" prst="coolSlant"/>
              <a:bevelB w="146050"/>
              <a:contourClr>
                <a:schemeClr val="bg1"/>
              </a:contourClr>
            </a:sp3d>
          </a:bodyPr>
          <a:lstStyle/>
          <a:p>
            <a:pPr algn="ctr">
              <a:defRPr/>
            </a:pPr>
            <a:r>
              <a:rPr lang="es-ES_tradnl" sz="8800" b="1" dirty="0">
                <a:ln w="11430"/>
                <a:solidFill>
                  <a:srgbClr val="FF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ROBOLD" pitchFamily="2" charset="0"/>
                <a:cs typeface="+mn-cs"/>
              </a:rPr>
              <a:t>KITE</a:t>
            </a:r>
            <a:endParaRPr lang="es-ES" sz="8800" b="1" dirty="0">
              <a:ln w="11430"/>
              <a:solidFill>
                <a:srgbClr val="FF33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ROBOLD" pitchFamily="2" charset="0"/>
              <a:cs typeface="+mn-cs"/>
            </a:endParaRPr>
          </a:p>
        </p:txBody>
      </p:sp>
      <p:pic>
        <p:nvPicPr>
          <p:cNvPr id="31746" name="Picture 2" descr="http://www.clipartlord.com/wp-content/uploads/2013/04/kite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19849120">
            <a:off x="2644775" y="2063750"/>
            <a:ext cx="3384550" cy="4497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5 Flecha derecha">
            <a:hlinkClick r:id="" action="ppaction://hlinkshowjump?jump=nextslide"/>
          </p:cNvPr>
          <p:cNvSpPr/>
          <p:nvPr/>
        </p:nvSpPr>
        <p:spPr>
          <a:xfrm>
            <a:off x="7596336" y="5589240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sz="1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next</a:t>
            </a:r>
            <a:endParaRPr lang="es-ES" sz="1400" b="1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100000">
              <a:srgbClr val="FF99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mtClean="0"/>
          </a:p>
        </p:txBody>
      </p:sp>
      <p:sp>
        <p:nvSpPr>
          <p:cNvPr id="44037" name="AutoShape 41" descr="http://img-cache.cdn.gaiaonline.com/bb9d77bbe87573fa7045390d2814b841/http:/i208.photobucket.com/albums/bb94/Angel-Kimmi/RP/Amberlynsmall.png"/>
          <p:cNvSpPr>
            <a:spLocks noChangeAspect="1" noChangeArrowheads="1"/>
          </p:cNvSpPr>
          <p:nvPr/>
        </p:nvSpPr>
        <p:spPr bwMode="auto">
          <a:xfrm>
            <a:off x="155575" y="-2300288"/>
            <a:ext cx="4324350" cy="48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8" name="AutoShape 43" descr="http://img-cache.cdn.gaiaonline.com/bb9d77bbe87573fa7045390d2814b841/http:/i208.photobucket.com/albums/bb94/Angel-Kimmi/RP/Amberlynsmall.png"/>
          <p:cNvSpPr>
            <a:spLocks noChangeAspect="1" noChangeArrowheads="1"/>
          </p:cNvSpPr>
          <p:nvPr/>
        </p:nvSpPr>
        <p:spPr bwMode="auto">
          <a:xfrm>
            <a:off x="307975" y="-2147888"/>
            <a:ext cx="4324350" cy="48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Minus 2"/>
          <p:cNvSpPr/>
          <p:nvPr/>
        </p:nvSpPr>
        <p:spPr>
          <a:xfrm>
            <a:off x="5003800" y="6308725"/>
            <a:ext cx="2054225" cy="360363"/>
          </a:xfrm>
          <a:prstGeom prst="mathMin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8 CuadroTexto"/>
          <p:cNvSpPr txBox="1"/>
          <p:nvPr/>
        </p:nvSpPr>
        <p:spPr>
          <a:xfrm>
            <a:off x="621098" y="297940"/>
            <a:ext cx="7956376" cy="3383088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76200" prstMaterial="dkEdge">
              <a:bevelT w="190500" h="25400" prst="coolSlant"/>
              <a:bevelB w="146050"/>
              <a:contourClr>
                <a:schemeClr val="bg1"/>
              </a:contourClr>
            </a:sp3d>
          </a:bodyPr>
          <a:lstStyle/>
          <a:p>
            <a:pPr algn="ctr">
              <a:defRPr/>
            </a:pPr>
            <a:r>
              <a:rPr lang="es-ES_tradnl" sz="6600" b="1" dirty="0" err="1">
                <a:ln w="11430"/>
                <a:solidFill>
                  <a:srgbClr val="FF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ROBOLD" pitchFamily="2" charset="0"/>
                <a:cs typeface="+mn-cs"/>
              </a:rPr>
              <a:t>What</a:t>
            </a:r>
            <a:r>
              <a:rPr lang="es-ES_tradnl" sz="6600" b="1" dirty="0">
                <a:ln w="11430"/>
                <a:solidFill>
                  <a:srgbClr val="FF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ROBOLD" pitchFamily="2" charset="0"/>
                <a:cs typeface="+mn-cs"/>
              </a:rPr>
              <a:t> </a:t>
            </a:r>
            <a:r>
              <a:rPr lang="es-ES_tradnl" sz="6600" b="1" dirty="0" err="1">
                <a:ln w="11430"/>
                <a:solidFill>
                  <a:srgbClr val="FF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ROBOLD" pitchFamily="2" charset="0"/>
                <a:cs typeface="+mn-cs"/>
              </a:rPr>
              <a:t>toy</a:t>
            </a:r>
            <a:r>
              <a:rPr lang="es-ES_tradnl" sz="6600" b="1" dirty="0">
                <a:ln w="11430"/>
                <a:solidFill>
                  <a:srgbClr val="FF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ROBOLD" pitchFamily="2" charset="0"/>
                <a:cs typeface="+mn-cs"/>
              </a:rPr>
              <a:t> </a:t>
            </a:r>
            <a:br>
              <a:rPr lang="es-ES_tradnl" sz="6600" b="1" dirty="0">
                <a:ln w="11430"/>
                <a:solidFill>
                  <a:srgbClr val="FF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ROBOLD" pitchFamily="2" charset="0"/>
                <a:cs typeface="+mn-cs"/>
              </a:rPr>
            </a:br>
            <a:r>
              <a:rPr lang="es-ES_tradnl" sz="6600" b="1" dirty="0">
                <a:ln w="11430"/>
                <a:solidFill>
                  <a:srgbClr val="FF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ROBOLD" pitchFamily="2" charset="0"/>
                <a:cs typeface="+mn-cs"/>
              </a:rPr>
              <a:t>do </a:t>
            </a:r>
            <a:r>
              <a:rPr lang="es-ES_tradnl" sz="6600" b="1" dirty="0" err="1">
                <a:ln w="11430"/>
                <a:solidFill>
                  <a:srgbClr val="FF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ROBOLD" pitchFamily="2" charset="0"/>
                <a:cs typeface="+mn-cs"/>
              </a:rPr>
              <a:t>you</a:t>
            </a:r>
            <a:r>
              <a:rPr lang="es-ES_tradnl" sz="6600" b="1" dirty="0">
                <a:ln w="11430"/>
                <a:solidFill>
                  <a:srgbClr val="FF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ROBOLD" pitchFamily="2" charset="0"/>
                <a:cs typeface="+mn-cs"/>
              </a:rPr>
              <a:t> </a:t>
            </a:r>
            <a:r>
              <a:rPr lang="es-ES_tradnl" sz="6600" b="1" dirty="0" err="1">
                <a:ln w="11430"/>
                <a:solidFill>
                  <a:srgbClr val="FF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ROBOLD" pitchFamily="2" charset="0"/>
                <a:cs typeface="+mn-cs"/>
              </a:rPr>
              <a:t>see</a:t>
            </a:r>
            <a:r>
              <a:rPr lang="es-ES_tradnl" sz="6600" b="1" dirty="0">
                <a:ln w="11430"/>
                <a:solidFill>
                  <a:srgbClr val="FF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ROBOLD" pitchFamily="2" charset="0"/>
                <a:cs typeface="+mn-cs"/>
              </a:rPr>
              <a:t>?</a:t>
            </a:r>
            <a:endParaRPr lang="es-ES" sz="6600" b="1" dirty="0">
              <a:ln w="11430"/>
              <a:solidFill>
                <a:srgbClr val="FF33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ROBOLD" pitchFamily="2" charset="0"/>
              <a:cs typeface="+mn-cs"/>
            </a:endParaRPr>
          </a:p>
        </p:txBody>
      </p:sp>
      <p:sp>
        <p:nvSpPr>
          <p:cNvPr id="13" name="8 CuadroTexto"/>
          <p:cNvSpPr txBox="1"/>
          <p:nvPr/>
        </p:nvSpPr>
        <p:spPr>
          <a:xfrm>
            <a:off x="654138" y="3681028"/>
            <a:ext cx="7956376" cy="374441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76200" prstMaterial="dkEdge">
              <a:bevelT w="190500" h="25400" prst="coolSlant"/>
              <a:bevelB w="146050"/>
              <a:contourClr>
                <a:schemeClr val="bg1"/>
              </a:contourClr>
            </a:sp3d>
          </a:bodyPr>
          <a:lstStyle/>
          <a:p>
            <a:pPr algn="ctr">
              <a:defRPr/>
            </a:pPr>
            <a:r>
              <a:rPr lang="es-ES_tradnl" sz="6600" b="1" dirty="0">
                <a:ln w="11430"/>
                <a:solidFill>
                  <a:srgbClr val="FF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ROBOLD" pitchFamily="2" charset="0"/>
                <a:cs typeface="+mn-cs"/>
              </a:rPr>
              <a:t>I </a:t>
            </a:r>
            <a:r>
              <a:rPr lang="es-ES_tradnl" sz="6600" b="1" dirty="0" err="1">
                <a:ln w="11430"/>
                <a:solidFill>
                  <a:srgbClr val="FF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ROBOLD" pitchFamily="2" charset="0"/>
                <a:cs typeface="+mn-cs"/>
              </a:rPr>
              <a:t>see</a:t>
            </a:r>
            <a:r>
              <a:rPr lang="es-ES_tradnl" sz="6600" b="1" dirty="0">
                <a:ln w="11430"/>
                <a:solidFill>
                  <a:srgbClr val="FF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ROBOLD" pitchFamily="2" charset="0"/>
                <a:cs typeface="+mn-cs"/>
              </a:rPr>
              <a:t> a </a:t>
            </a:r>
            <a:r>
              <a:rPr lang="es-ES_tradnl" sz="6600" b="1" dirty="0" err="1">
                <a:ln w="11430"/>
                <a:solidFill>
                  <a:srgbClr val="FF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ROBOLD" pitchFamily="2" charset="0"/>
                <a:cs typeface="+mn-cs"/>
              </a:rPr>
              <a:t>toy</a:t>
            </a:r>
            <a:r>
              <a:rPr lang="es-ES_tradnl" sz="6600" b="1" dirty="0">
                <a:ln w="11430"/>
                <a:solidFill>
                  <a:srgbClr val="FF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ROBOLD" pitchFamily="2" charset="0"/>
                <a:cs typeface="+mn-cs"/>
              </a:rPr>
              <a:t> …</a:t>
            </a:r>
            <a:endParaRPr lang="es-ES" sz="6600" b="1" dirty="0">
              <a:ln w="11430"/>
              <a:solidFill>
                <a:srgbClr val="FF33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ROBOLD" pitchFamily="2" charset="0"/>
              <a:cs typeface="+mn-cs"/>
            </a:endParaRPr>
          </a:p>
        </p:txBody>
      </p:sp>
      <p:sp>
        <p:nvSpPr>
          <p:cNvPr id="8" name="15 Flecha derecha">
            <a:hlinkClick r:id="" action="ppaction://hlinkshowjump?jump=nextslide"/>
          </p:cNvPr>
          <p:cNvSpPr/>
          <p:nvPr/>
        </p:nvSpPr>
        <p:spPr>
          <a:xfrm>
            <a:off x="7532501" y="4869160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sz="1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next</a:t>
            </a:r>
            <a:endParaRPr lang="es-ES" sz="1400" b="1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100000">
              <a:srgbClr val="FF99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736600" y="115888"/>
            <a:ext cx="8370888" cy="5697537"/>
          </a:xfrm>
          <a:prstGeom prst="cloudCallout">
            <a:avLst>
              <a:gd name="adj1" fmla="val -45412"/>
              <a:gd name="adj2" fmla="val 40404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mtClean="0"/>
          </a:p>
        </p:txBody>
      </p:sp>
      <p:sp>
        <p:nvSpPr>
          <p:cNvPr id="45062" name="AutoShape 43" descr="http://img-cache.cdn.gaiaonline.com/bb9d77bbe87573fa7045390d2814b841/http:/i208.photobucket.com/albums/bb94/Angel-Kimmi/RP/Amberlynsmall.png"/>
          <p:cNvSpPr>
            <a:spLocks noChangeAspect="1" noChangeArrowheads="1"/>
          </p:cNvSpPr>
          <p:nvPr/>
        </p:nvSpPr>
        <p:spPr bwMode="auto">
          <a:xfrm>
            <a:off x="307975" y="-2147888"/>
            <a:ext cx="4324350" cy="48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" name="Picture 2" descr="http://csimg.webmarchand.com/srv/FR/29043377stickerpoupeeandre0001/T/340x340/C/FFFFFF/url/sticker-poupee.jpg"/>
          <p:cNvPicPr>
            <a:picLocks noChangeAspect="1" noChangeArrowheads="1"/>
          </p:cNvPicPr>
          <p:nvPr/>
        </p:nvPicPr>
        <p:blipFill rotWithShape="1">
          <a:blip r:embed="rId1"/>
          <a:srcRect b="5302"/>
          <a:stretch>
            <a:fillRect/>
          </a:stretch>
        </p:blipFill>
        <p:spPr bwMode="auto">
          <a:xfrm>
            <a:off x="107950" y="5064125"/>
            <a:ext cx="1649413" cy="15621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19108" y="1293804"/>
            <a:ext cx="590578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0066FF"/>
                    </a:gs>
                    <a:gs pos="50000">
                      <a:srgbClr val="FF3300"/>
                    </a:gs>
                    <a:gs pos="100000">
                      <a:srgbClr val="339933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cs typeface="+mn-cs"/>
              </a:rPr>
              <a:t>Let’s read a story.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gradFill>
                <a:gsLst>
                  <a:gs pos="0">
                    <a:srgbClr val="0066FF"/>
                  </a:gs>
                  <a:gs pos="50000">
                    <a:srgbClr val="FF3300"/>
                  </a:gs>
                  <a:gs pos="100000">
                    <a:srgbClr val="339933"/>
                  </a:gs>
                </a:gsLst>
                <a:path path="circle">
                  <a:fillToRect l="50000" t="50000" r="50000" b="50000"/>
                </a:path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10902" t="7253" r="13554" b="4642"/>
          <a:stretch>
            <a:fillRect/>
          </a:stretch>
        </p:blipFill>
        <p:spPr bwMode="auto">
          <a:xfrm>
            <a:off x="3979863" y="2163763"/>
            <a:ext cx="1884362" cy="2930525"/>
          </a:xfrm>
          <a:prstGeom prst="rect">
            <a:avLst/>
          </a:prstGeom>
          <a:noFill/>
          <a:ln w="127000" cap="sq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100000">
              <a:srgbClr val="FF99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mtClean="0"/>
          </a:p>
        </p:txBody>
      </p:sp>
      <p:sp>
        <p:nvSpPr>
          <p:cNvPr id="46085" name="AutoShape 43" descr="http://img-cache.cdn.gaiaonline.com/bb9d77bbe87573fa7045390d2814b841/http:/i208.photobucket.com/albums/bb94/Angel-Kimmi/RP/Amberlynsmall.png"/>
          <p:cNvSpPr>
            <a:spLocks noChangeAspect="1" noChangeArrowheads="1"/>
          </p:cNvSpPr>
          <p:nvPr/>
        </p:nvSpPr>
        <p:spPr bwMode="auto">
          <a:xfrm>
            <a:off x="307975" y="-2147888"/>
            <a:ext cx="4324350" cy="48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1940" y="4941168"/>
            <a:ext cx="7725193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0066FF"/>
                    </a:gs>
                    <a:gs pos="50000">
                      <a:srgbClr val="FF3300"/>
                    </a:gs>
                    <a:gs pos="100000">
                      <a:srgbClr val="339933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cs typeface="+mn-cs"/>
              </a:rPr>
              <a:t>This dog’s name is Bingo.</a:t>
            </a:r>
            <a:b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0066FF"/>
                    </a:gs>
                    <a:gs pos="50000">
                      <a:srgbClr val="FF3300"/>
                    </a:gs>
                    <a:gs pos="100000">
                      <a:srgbClr val="339933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cs typeface="+mn-cs"/>
              </a:rPr>
            </a:b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0066FF"/>
                    </a:gs>
                    <a:gs pos="50000">
                      <a:srgbClr val="FF3300"/>
                    </a:gs>
                    <a:gs pos="100000">
                      <a:srgbClr val="339933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cs typeface="+mn-cs"/>
              </a:rPr>
              <a:t>He likes to play.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gradFill>
                <a:gsLst>
                  <a:gs pos="0">
                    <a:srgbClr val="0066FF"/>
                  </a:gs>
                  <a:gs pos="50000">
                    <a:srgbClr val="FF3300"/>
                  </a:gs>
                  <a:gs pos="100000">
                    <a:srgbClr val="339933"/>
                  </a:gs>
                </a:gsLst>
                <a:path path="circle">
                  <a:fillToRect l="50000" t="50000" r="50000" b="50000"/>
                </a:path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/>
          <a:srcRect b="48000"/>
          <a:stretch>
            <a:fillRect/>
          </a:stretch>
        </p:blipFill>
        <p:spPr bwMode="auto">
          <a:xfrm>
            <a:off x="1619250" y="692150"/>
            <a:ext cx="5919788" cy="4105275"/>
          </a:xfrm>
          <a:prstGeom prst="rect">
            <a:avLst/>
          </a:prstGeom>
          <a:noFill/>
          <a:ln w="127000" cap="sq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15 Flecha derecha">
            <a:hlinkClick r:id="" action="ppaction://hlinkshowjump?jump=nextslide"/>
          </p:cNvPr>
          <p:cNvSpPr/>
          <p:nvPr/>
        </p:nvSpPr>
        <p:spPr>
          <a:xfrm>
            <a:off x="7596336" y="5589240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sz="1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next</a:t>
            </a:r>
            <a:endParaRPr lang="es-ES" sz="1400" b="1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100000">
              <a:srgbClr val="FF99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mtClean="0"/>
          </a:p>
        </p:txBody>
      </p:sp>
      <p:sp>
        <p:nvSpPr>
          <p:cNvPr id="47109" name="AutoShape 43" descr="http://img-cache.cdn.gaiaonline.com/bb9d77bbe87573fa7045390d2814b841/http:/i208.photobucket.com/albums/bb94/Angel-Kimmi/RP/Amberlynsmall.png"/>
          <p:cNvSpPr>
            <a:spLocks noChangeAspect="1" noChangeArrowheads="1"/>
          </p:cNvSpPr>
          <p:nvPr/>
        </p:nvSpPr>
        <p:spPr bwMode="auto">
          <a:xfrm>
            <a:off x="307975" y="-2147888"/>
            <a:ext cx="4324350" cy="48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5192" y="4941168"/>
            <a:ext cx="8098692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0066FF"/>
                    </a:gs>
                    <a:gs pos="50000">
                      <a:srgbClr val="FF3300"/>
                    </a:gs>
                    <a:gs pos="100000">
                      <a:srgbClr val="339933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cs typeface="+mn-cs"/>
              </a:rPr>
              <a:t>”I like this ball.” said Bingo.</a:t>
            </a:r>
            <a:b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0066FF"/>
                    </a:gs>
                    <a:gs pos="50000">
                      <a:srgbClr val="FF3300"/>
                    </a:gs>
                    <a:gs pos="100000">
                      <a:srgbClr val="339933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cs typeface="+mn-cs"/>
              </a:rPr>
            </a:b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0066FF"/>
                    </a:gs>
                    <a:gs pos="50000">
                      <a:srgbClr val="FF3300"/>
                    </a:gs>
                    <a:gs pos="100000">
                      <a:srgbClr val="339933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cs typeface="+mn-cs"/>
              </a:rPr>
              <a:t>“I can play.”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gradFill>
                <a:gsLst>
                  <a:gs pos="0">
                    <a:srgbClr val="0066FF"/>
                  </a:gs>
                  <a:gs pos="50000">
                    <a:srgbClr val="FF3300"/>
                  </a:gs>
                  <a:gs pos="100000">
                    <a:srgbClr val="339933"/>
                  </a:gs>
                </a:gsLst>
                <a:path path="circle">
                  <a:fillToRect l="50000" t="50000" r="50000" b="50000"/>
                </a:path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/>
          <a:srcRect l="7275" t="10587" r="7657" b="28252"/>
          <a:stretch>
            <a:fillRect/>
          </a:stretch>
        </p:blipFill>
        <p:spPr bwMode="auto">
          <a:xfrm>
            <a:off x="827088" y="922338"/>
            <a:ext cx="7038975" cy="3794125"/>
          </a:xfrm>
          <a:prstGeom prst="rect">
            <a:avLst/>
          </a:prstGeom>
          <a:noFill/>
          <a:ln w="127000" cap="sq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15 Flecha derecha">
            <a:hlinkClick r:id="" action="ppaction://hlinkshowjump?jump=nextslide"/>
          </p:cNvPr>
          <p:cNvSpPr/>
          <p:nvPr/>
        </p:nvSpPr>
        <p:spPr>
          <a:xfrm>
            <a:off x="7596336" y="5589240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sz="1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next</a:t>
            </a:r>
            <a:endParaRPr lang="es-ES" sz="1400" b="1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100000">
              <a:srgbClr val="FF99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mtClean="0"/>
          </a:p>
        </p:txBody>
      </p:sp>
      <p:sp>
        <p:nvSpPr>
          <p:cNvPr id="48133" name="AutoShape 43" descr="http://img-cache.cdn.gaiaonline.com/bb9d77bbe87573fa7045390d2814b841/http:/i208.photobucket.com/albums/bb94/Angel-Kimmi/RP/Amberlynsmall.png"/>
          <p:cNvSpPr>
            <a:spLocks noChangeAspect="1" noChangeArrowheads="1"/>
          </p:cNvSpPr>
          <p:nvPr/>
        </p:nvSpPr>
        <p:spPr bwMode="auto">
          <a:xfrm>
            <a:off x="307975" y="-2147888"/>
            <a:ext cx="4324350" cy="48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1453" y="4941168"/>
            <a:ext cx="8246168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0066FF"/>
                    </a:gs>
                    <a:gs pos="50000">
                      <a:srgbClr val="FF3300"/>
                    </a:gs>
                    <a:gs pos="100000">
                      <a:srgbClr val="339933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cs typeface="+mn-cs"/>
              </a:rPr>
              <a:t>”I like that ball.” said Bingo.</a:t>
            </a:r>
            <a:b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0066FF"/>
                    </a:gs>
                    <a:gs pos="50000">
                      <a:srgbClr val="FF3300"/>
                    </a:gs>
                    <a:gs pos="100000">
                      <a:srgbClr val="339933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cs typeface="+mn-cs"/>
              </a:rPr>
            </a:b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0066FF"/>
                    </a:gs>
                    <a:gs pos="50000">
                      <a:srgbClr val="FF3300"/>
                    </a:gs>
                    <a:gs pos="100000">
                      <a:srgbClr val="339933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cs typeface="+mn-cs"/>
              </a:rPr>
              <a:t>“I can play.”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gradFill>
                <a:gsLst>
                  <a:gs pos="0">
                    <a:srgbClr val="0066FF"/>
                  </a:gs>
                  <a:gs pos="50000">
                    <a:srgbClr val="FF3300"/>
                  </a:gs>
                  <a:gs pos="100000">
                    <a:srgbClr val="339933"/>
                  </a:gs>
                </a:gsLst>
                <a:path path="circle">
                  <a:fillToRect l="50000" t="50000" r="50000" b="50000"/>
                </a:path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/>
          <a:srcRect l="3403" t="4115" r="7867" b="35316"/>
          <a:stretch>
            <a:fillRect/>
          </a:stretch>
        </p:blipFill>
        <p:spPr bwMode="auto">
          <a:xfrm>
            <a:off x="1047750" y="849313"/>
            <a:ext cx="7048500" cy="3608387"/>
          </a:xfrm>
          <a:prstGeom prst="rect">
            <a:avLst/>
          </a:prstGeom>
          <a:noFill/>
          <a:ln w="127000" cap="sq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15 Flecha derecha">
            <a:hlinkClick r:id="" action="ppaction://hlinkshowjump?jump=nextslide"/>
          </p:cNvPr>
          <p:cNvSpPr/>
          <p:nvPr/>
        </p:nvSpPr>
        <p:spPr>
          <a:xfrm>
            <a:off x="7596336" y="5589240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sz="1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next</a:t>
            </a:r>
            <a:endParaRPr lang="es-ES" sz="1400" b="1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100000">
              <a:srgbClr val="FF99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mtClean="0"/>
          </a:p>
        </p:txBody>
      </p:sp>
      <p:sp>
        <p:nvSpPr>
          <p:cNvPr id="49157" name="AutoShape 43" descr="http://img-cache.cdn.gaiaonline.com/bb9d77bbe87573fa7045390d2814b841/http:/i208.photobucket.com/albums/bb94/Angel-Kimmi/RP/Amberlynsmall.png"/>
          <p:cNvSpPr>
            <a:spLocks noChangeAspect="1" noChangeArrowheads="1"/>
          </p:cNvSpPr>
          <p:nvPr/>
        </p:nvSpPr>
        <p:spPr bwMode="auto">
          <a:xfrm>
            <a:off x="307975" y="-2147888"/>
            <a:ext cx="4324350" cy="48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16542" y="4725144"/>
            <a:ext cx="5718233" cy="20005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0066FF"/>
                    </a:gs>
                    <a:gs pos="50000">
                      <a:srgbClr val="FF3300"/>
                    </a:gs>
                    <a:gs pos="100000">
                      <a:srgbClr val="339933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cs typeface="+mn-cs"/>
              </a:rPr>
              <a:t>”I like this 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0066FF"/>
                    </a:gs>
                    <a:gs pos="50000">
                      <a:srgbClr val="FF3300"/>
                    </a:gs>
                    <a:gs pos="100000">
                      <a:srgbClr val="339933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+mn-cs"/>
              </a:rPr>
              <a:t>big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0066FF"/>
                    </a:gs>
                    <a:gs pos="50000">
                      <a:srgbClr val="FF3300"/>
                    </a:gs>
                    <a:gs pos="100000">
                      <a:srgbClr val="339933"/>
                    </a:gs>
                  </a:gsLst>
                  <a:path path="circle">
                    <a:fillToRect l="50000" t="50000" r="50000" b="50000"/>
                  </a:path>
                </a:gradFill>
                <a:latin typeface="Comic Sans MS" panose="030F0702030302020204" pitchFamily="66" charset="0"/>
                <a:cs typeface="+mn-cs"/>
              </a:rPr>
              <a:t> 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0066FF"/>
                    </a:gs>
                    <a:gs pos="50000">
                      <a:srgbClr val="FF3300"/>
                    </a:gs>
                    <a:gs pos="100000">
                      <a:srgbClr val="339933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cs typeface="+mn-cs"/>
              </a:rPr>
              <a:t>ball.” </a:t>
            </a:r>
            <a:b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0066FF"/>
                    </a:gs>
                    <a:gs pos="50000">
                      <a:srgbClr val="FF3300"/>
                    </a:gs>
                    <a:gs pos="100000">
                      <a:srgbClr val="339933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cs typeface="+mn-cs"/>
              </a:rPr>
            </a:b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0066FF"/>
                    </a:gs>
                    <a:gs pos="50000">
                      <a:srgbClr val="FF3300"/>
                    </a:gs>
                    <a:gs pos="100000">
                      <a:srgbClr val="339933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cs typeface="+mn-cs"/>
              </a:rPr>
              <a:t>said Bingo.</a:t>
            </a:r>
            <a:b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0066FF"/>
                    </a:gs>
                    <a:gs pos="50000">
                      <a:srgbClr val="FF3300"/>
                    </a:gs>
                    <a:gs pos="100000">
                      <a:srgbClr val="339933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cs typeface="+mn-cs"/>
              </a:rPr>
            </a:b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0066FF"/>
                    </a:gs>
                    <a:gs pos="50000">
                      <a:srgbClr val="FF3300"/>
                    </a:gs>
                    <a:gs pos="100000">
                      <a:srgbClr val="339933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cs typeface="+mn-cs"/>
              </a:rPr>
              <a:t>“I can play.”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gradFill>
                <a:gsLst>
                  <a:gs pos="0">
                    <a:srgbClr val="0066FF"/>
                  </a:gs>
                  <a:gs pos="50000">
                    <a:srgbClr val="FF3300"/>
                  </a:gs>
                  <a:gs pos="100000">
                    <a:srgbClr val="339933"/>
                  </a:gs>
                </a:gsLst>
                <a:path path="circle">
                  <a:fillToRect l="50000" t="50000" r="50000" b="50000"/>
                </a:path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/>
          <a:srcRect l="2943" t="7716" r="3658" b="33064"/>
          <a:stretch>
            <a:fillRect/>
          </a:stretch>
        </p:blipFill>
        <p:spPr bwMode="auto">
          <a:xfrm>
            <a:off x="684213" y="981075"/>
            <a:ext cx="7531100" cy="3581400"/>
          </a:xfrm>
          <a:prstGeom prst="rect">
            <a:avLst/>
          </a:prstGeom>
          <a:noFill/>
          <a:ln w="127000" cap="sq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15 Flecha derecha">
            <a:hlinkClick r:id="" action="ppaction://hlinkshowjump?jump=nextslide"/>
          </p:cNvPr>
          <p:cNvSpPr/>
          <p:nvPr/>
        </p:nvSpPr>
        <p:spPr>
          <a:xfrm>
            <a:off x="7596336" y="5589240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sz="1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next</a:t>
            </a:r>
            <a:endParaRPr lang="es-ES" sz="1400" b="1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100000">
              <a:srgbClr val="FF99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mtClean="0"/>
          </a:p>
        </p:txBody>
      </p:sp>
      <p:sp>
        <p:nvSpPr>
          <p:cNvPr id="50181" name="AutoShape 43" descr="http://img-cache.cdn.gaiaonline.com/bb9d77bbe87573fa7045390d2814b841/http:/i208.photobucket.com/albums/bb94/Angel-Kimmi/RP/Amberlynsmall.png"/>
          <p:cNvSpPr>
            <a:spLocks noChangeAspect="1" noChangeArrowheads="1"/>
          </p:cNvSpPr>
          <p:nvPr/>
        </p:nvSpPr>
        <p:spPr bwMode="auto">
          <a:xfrm>
            <a:off x="307975" y="-2147888"/>
            <a:ext cx="4324350" cy="48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666149" y="4941168"/>
            <a:ext cx="323678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0066FF"/>
                    </a:gs>
                    <a:gs pos="50000">
                      <a:srgbClr val="FF3300"/>
                    </a:gs>
                    <a:gs pos="100000">
                      <a:srgbClr val="339933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cs typeface="+mn-cs"/>
              </a:rPr>
              <a:t>Bang!</a:t>
            </a:r>
            <a:endParaRPr lang="en-US" sz="9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gradFill>
                <a:gsLst>
                  <a:gs pos="0">
                    <a:srgbClr val="0066FF"/>
                  </a:gs>
                  <a:gs pos="50000">
                    <a:srgbClr val="FF3300"/>
                  </a:gs>
                  <a:gs pos="100000">
                    <a:srgbClr val="339933"/>
                  </a:gs>
                </a:gsLst>
                <a:path path="circle">
                  <a:fillToRect l="50000" t="50000" r="50000" b="50000"/>
                </a:path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/>
          <a:srcRect l="8199" t="12083" r="7857" b="26598"/>
          <a:stretch>
            <a:fillRect/>
          </a:stretch>
        </p:blipFill>
        <p:spPr bwMode="auto">
          <a:xfrm>
            <a:off x="2381250" y="519113"/>
            <a:ext cx="4381500" cy="4267200"/>
          </a:xfrm>
          <a:prstGeom prst="rect">
            <a:avLst/>
          </a:prstGeom>
          <a:noFill/>
          <a:ln w="127000" cap="sq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15 Flecha derecha">
            <a:hlinkClick r:id="" action="ppaction://hlinkshowjump?jump=nextslide"/>
          </p:cNvPr>
          <p:cNvSpPr/>
          <p:nvPr/>
        </p:nvSpPr>
        <p:spPr>
          <a:xfrm>
            <a:off x="7596336" y="5589240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sz="1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next</a:t>
            </a:r>
            <a:endParaRPr lang="es-ES" sz="1400" b="1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100000">
              <a:srgbClr val="FF99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447675" y="252413"/>
            <a:ext cx="8369300" cy="3949700"/>
          </a:xfrm>
          <a:prstGeom prst="cloudCallout">
            <a:avLst>
              <a:gd name="adj1" fmla="val -40405"/>
              <a:gd name="adj2" fmla="val 6314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mtClean="0"/>
          </a:p>
        </p:txBody>
      </p:sp>
      <p:sp>
        <p:nvSpPr>
          <p:cNvPr id="51206" name="AutoShape 43" descr="http://img-cache.cdn.gaiaonline.com/bb9d77bbe87573fa7045390d2814b841/http:/i208.photobucket.com/albums/bb94/Angel-Kimmi/RP/Amberlynsmall.png"/>
          <p:cNvSpPr>
            <a:spLocks noChangeAspect="1" noChangeArrowheads="1"/>
          </p:cNvSpPr>
          <p:nvPr/>
        </p:nvSpPr>
        <p:spPr bwMode="auto">
          <a:xfrm>
            <a:off x="307975" y="-2147888"/>
            <a:ext cx="4324350" cy="48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" name="Picture 2" descr="http://csimg.webmarchand.com/srv/FR/29043377stickerpoupeeandre0001/T/340x340/C/FFFFFF/url/sticker-poupee.jpg"/>
          <p:cNvPicPr>
            <a:picLocks noChangeAspect="1" noChangeArrowheads="1"/>
          </p:cNvPicPr>
          <p:nvPr/>
        </p:nvPicPr>
        <p:blipFill rotWithShape="1">
          <a:blip r:embed="rId1"/>
          <a:srcRect b="5302"/>
          <a:stretch>
            <a:fillRect/>
          </a:stretch>
        </p:blipFill>
        <p:spPr bwMode="auto">
          <a:xfrm>
            <a:off x="468313" y="4581525"/>
            <a:ext cx="1649412" cy="15621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73043" y="1821718"/>
            <a:ext cx="6470040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0066FF"/>
                    </a:gs>
                    <a:gs pos="50000">
                      <a:srgbClr val="FF3300"/>
                    </a:gs>
                    <a:gs pos="100000">
                      <a:srgbClr val="339933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cs typeface="+mn-cs"/>
              </a:rPr>
              <a:t>Let’s sing a song</a:t>
            </a:r>
            <a:b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0066FF"/>
                    </a:gs>
                    <a:gs pos="50000">
                      <a:srgbClr val="FF3300"/>
                    </a:gs>
                    <a:gs pos="100000">
                      <a:srgbClr val="339933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cs typeface="+mn-cs"/>
              </a:rPr>
            </a:b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0066FF"/>
                    </a:gs>
                    <a:gs pos="50000">
                      <a:srgbClr val="FF3300"/>
                    </a:gs>
                    <a:gs pos="100000">
                      <a:srgbClr val="339933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cs typeface="+mn-cs"/>
              </a:rPr>
              <a:t>My Toys song -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0066FF"/>
                    </a:gs>
                    <a:gs pos="50000">
                      <a:srgbClr val="FF3300"/>
                    </a:gs>
                    <a:gs pos="100000">
                      <a:srgbClr val="339933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cs typeface="+mn-cs"/>
              </a:rPr>
              <a:t>Tutoriales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0066FF"/>
                    </a:gs>
                    <a:gs pos="50000">
                      <a:srgbClr val="FF3300"/>
                    </a:gs>
                    <a:gs pos="100000">
                      <a:srgbClr val="339933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cs typeface="+mn-cs"/>
              </a:rPr>
              <a:t> America</a:t>
            </a:r>
            <a:b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0066FF"/>
                    </a:gs>
                    <a:gs pos="50000">
                      <a:srgbClr val="FF3300"/>
                    </a:gs>
                    <a:gs pos="100000">
                      <a:srgbClr val="339933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cs typeface="+mn-cs"/>
              </a:rPr>
            </a:b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0066FF"/>
                    </a:gs>
                    <a:gs pos="50000">
                      <a:srgbClr val="FF3300"/>
                    </a:gs>
                    <a:gs pos="100000">
                      <a:srgbClr val="339933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  <a:cs typeface="+mn-cs"/>
              </a:rPr>
              <a:t>https://www.youtube.com/watch?v=tJKPHvGvEMM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gradFill>
                <a:gsLst>
                  <a:gs pos="0">
                    <a:srgbClr val="0066FF"/>
                  </a:gs>
                  <a:gs pos="50000">
                    <a:srgbClr val="FF3300"/>
                  </a:gs>
                  <a:gs pos="100000">
                    <a:srgbClr val="339933"/>
                  </a:gs>
                </a:gsLst>
                <a:path path="circle">
                  <a:fillToRect l="50000" t="50000" r="50000" b="50000"/>
                </a:path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  <a:cs typeface="+mn-cs"/>
            </a:endParaRPr>
          </a:p>
        </p:txBody>
      </p:sp>
      <p:sp>
        <p:nvSpPr>
          <p:cNvPr id="7" name="15 Flecha derecha">
            <a:hlinkClick r:id="" action="ppaction://hlinkshowjump?jump=nextslide"/>
          </p:cNvPr>
          <p:cNvSpPr/>
          <p:nvPr/>
        </p:nvSpPr>
        <p:spPr>
          <a:xfrm>
            <a:off x="7596336" y="5589240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sz="1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next</a:t>
            </a:r>
            <a:endParaRPr lang="es-ES" sz="1400" b="1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100000">
              <a:srgbClr val="FF99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Flecha derecha">
            <a:hlinkClick r:id="" action="ppaction://hlinkshowjump?jump=nextslide"/>
          </p:cNvPr>
          <p:cNvSpPr/>
          <p:nvPr/>
        </p:nvSpPr>
        <p:spPr>
          <a:xfrm>
            <a:off x="7596336" y="5589240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START</a:t>
            </a:r>
            <a:endParaRPr lang="es-ES" sz="1400" b="1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mtClean="0"/>
          </a:p>
        </p:txBody>
      </p:sp>
      <p:sp>
        <p:nvSpPr>
          <p:cNvPr id="52232" name="AutoShape 43" descr="http://img-cache.cdn.gaiaonline.com/bb9d77bbe87573fa7045390d2814b841/http:/i208.photobucket.com/albums/bb94/Angel-Kimmi/RP/Amberlynsmall.png"/>
          <p:cNvSpPr>
            <a:spLocks noChangeAspect="1" noChangeArrowheads="1"/>
          </p:cNvSpPr>
          <p:nvPr/>
        </p:nvSpPr>
        <p:spPr bwMode="auto">
          <a:xfrm>
            <a:off x="307975" y="-2147888"/>
            <a:ext cx="4324350" cy="48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8 CuadroTexto"/>
          <p:cNvSpPr txBox="1"/>
          <p:nvPr/>
        </p:nvSpPr>
        <p:spPr>
          <a:xfrm>
            <a:off x="827585" y="1196752"/>
            <a:ext cx="7488832" cy="4176464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76200" prstMaterial="dkEdge">
              <a:bevelT w="190500" h="25400" prst="coolSlant"/>
              <a:bevelB w="146050"/>
              <a:contourClr>
                <a:schemeClr val="bg1"/>
              </a:contourClr>
            </a:sp3d>
          </a:bodyPr>
          <a:lstStyle/>
          <a:p>
            <a:pPr algn="ctr">
              <a:defRPr/>
            </a:pPr>
            <a:r>
              <a:rPr lang="es-ES_tradnl" sz="6000" b="1" dirty="0">
                <a:ln w="11430"/>
                <a:solidFill>
                  <a:srgbClr val="FF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ROBOLD" pitchFamily="2" charset="0"/>
                <a:cs typeface="+mn-cs"/>
              </a:rPr>
              <a:t>GUESS </a:t>
            </a:r>
            <a:endParaRPr lang="es-ES_tradnl" sz="6000" b="1" dirty="0">
              <a:ln w="11430"/>
              <a:solidFill>
                <a:srgbClr val="FF33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ROBOLD" pitchFamily="2" charset="0"/>
              <a:cs typeface="+mn-cs"/>
            </a:endParaRPr>
          </a:p>
          <a:p>
            <a:pPr algn="ctr">
              <a:defRPr/>
            </a:pPr>
            <a:r>
              <a:rPr lang="es-ES_tradnl" sz="6000" b="1" dirty="0">
                <a:ln w="11430"/>
                <a:solidFill>
                  <a:srgbClr val="FF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ROBOLD" pitchFamily="2" charset="0"/>
                <a:cs typeface="+mn-cs"/>
              </a:rPr>
              <a:t>THE TOY</a:t>
            </a:r>
            <a:br>
              <a:rPr lang="es-ES_tradnl" sz="6000" b="1" dirty="0">
                <a:ln w="11430"/>
                <a:solidFill>
                  <a:srgbClr val="FF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ROBOLD" pitchFamily="2" charset="0"/>
                <a:cs typeface="+mn-cs"/>
              </a:rPr>
            </a:br>
            <a:r>
              <a:rPr lang="es-ES_tradnl" sz="6000" b="1" dirty="0">
                <a:ln w="11430"/>
                <a:solidFill>
                  <a:srgbClr val="FF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ROBOLD" pitchFamily="2" charset="0"/>
                <a:cs typeface="+mn-cs"/>
              </a:rPr>
              <a:t>???</a:t>
            </a:r>
            <a:endParaRPr lang="es-ES" sz="6000" b="1" dirty="0">
              <a:ln w="11430"/>
              <a:solidFill>
                <a:srgbClr val="FF33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ROBOLD" pitchFamily="2" charset="0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100000">
              <a:srgbClr val="FF99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Flecha derecha">
            <a:hlinkClick r:id="" action="ppaction://hlinkshowjump?jump=nextslide"/>
          </p:cNvPr>
          <p:cNvSpPr/>
          <p:nvPr/>
        </p:nvSpPr>
        <p:spPr>
          <a:xfrm>
            <a:off x="7596336" y="5589240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b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NEXT</a:t>
            </a:r>
            <a:endParaRPr lang="es-ES" b="1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mtClean="0"/>
          </a:p>
        </p:txBody>
      </p:sp>
      <p:sp>
        <p:nvSpPr>
          <p:cNvPr id="53256" name="AutoShape 43" descr="http://img-cache.cdn.gaiaonline.com/bb9d77bbe87573fa7045390d2814b841/http:/i208.photobucket.com/albums/bb94/Angel-Kimmi/RP/Amberlynsmall.png"/>
          <p:cNvSpPr>
            <a:spLocks noChangeAspect="1" noChangeArrowheads="1"/>
          </p:cNvSpPr>
          <p:nvPr/>
        </p:nvSpPr>
        <p:spPr bwMode="auto">
          <a:xfrm>
            <a:off x="307975" y="-2147888"/>
            <a:ext cx="4324350" cy="48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0964" name="Picture 4" descr="https://sphotos-b.xx.fbcdn.net/hphotos-prn2/s720x720/969409_405660706208521_2056122807_n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459038" y="1549400"/>
            <a:ext cx="4441825" cy="47371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900113" y="620713"/>
            <a:ext cx="7559675" cy="5238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The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kids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like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their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     ___________</a:t>
            </a:r>
            <a:endParaRPr lang="es-ES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292725" y="404813"/>
            <a:ext cx="1597025" cy="64611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bikes</a:t>
            </a:r>
            <a:endParaRPr lang="es-ES" sz="3600" b="1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7596336" y="5661248"/>
            <a:ext cx="1001956" cy="648072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sz="1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CHECK</a:t>
            </a:r>
            <a:endParaRPr lang="es-ES" sz="1600" b="1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100000">
              <a:srgbClr val="FF99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mtClean="0"/>
          </a:p>
        </p:txBody>
      </p:sp>
      <p:sp>
        <p:nvSpPr>
          <p:cNvPr id="26629" name="AutoShape 41" descr="http://img-cache.cdn.gaiaonline.com/bb9d77bbe87573fa7045390d2814b841/http:/i208.photobucket.com/albums/bb94/Angel-Kimmi/RP/Amberlynsmall.png"/>
          <p:cNvSpPr>
            <a:spLocks noChangeAspect="1" noChangeArrowheads="1"/>
          </p:cNvSpPr>
          <p:nvPr/>
        </p:nvSpPr>
        <p:spPr bwMode="auto">
          <a:xfrm>
            <a:off x="155575" y="-2300288"/>
            <a:ext cx="4324350" cy="48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0" name="AutoShape 43" descr="http://img-cache.cdn.gaiaonline.com/bb9d77bbe87573fa7045390d2814b841/http:/i208.photobucket.com/albums/bb94/Angel-Kimmi/RP/Amberlynsmall.png"/>
          <p:cNvSpPr>
            <a:spLocks noChangeAspect="1" noChangeArrowheads="1"/>
          </p:cNvSpPr>
          <p:nvPr/>
        </p:nvSpPr>
        <p:spPr bwMode="auto">
          <a:xfrm>
            <a:off x="307975" y="-2147888"/>
            <a:ext cx="4324350" cy="48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8 CuadroTexto"/>
          <p:cNvSpPr txBox="1"/>
          <p:nvPr/>
        </p:nvSpPr>
        <p:spPr>
          <a:xfrm>
            <a:off x="2627784" y="686306"/>
            <a:ext cx="3888432" cy="1158518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76200" prstMaterial="dkEdge">
              <a:bevelT w="190500" h="25400" prst="coolSlant"/>
              <a:bevelB w="146050"/>
              <a:contourClr>
                <a:schemeClr val="bg1"/>
              </a:contourClr>
            </a:sp3d>
          </a:bodyPr>
          <a:lstStyle/>
          <a:p>
            <a:pPr algn="ctr">
              <a:defRPr/>
            </a:pPr>
            <a:r>
              <a:rPr lang="es-ES_tradnl" sz="8800" b="1" dirty="0">
                <a:ln w="11430"/>
                <a:solidFill>
                  <a:srgbClr val="FF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ROBOLD" pitchFamily="2" charset="0"/>
                <a:cs typeface="+mn-cs"/>
              </a:rPr>
              <a:t>DOLL</a:t>
            </a:r>
            <a:endParaRPr lang="es-ES" sz="8800" b="1" dirty="0">
              <a:ln w="11430"/>
              <a:solidFill>
                <a:srgbClr val="FF33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ROBOLD" pitchFamily="2" charset="0"/>
              <a:cs typeface="+mn-cs"/>
            </a:endParaRPr>
          </a:p>
        </p:txBody>
      </p:sp>
      <p:pic>
        <p:nvPicPr>
          <p:cNvPr id="29698" name="Picture 2" descr="http://csimg.webmarchand.com/srv/FR/29043377stickerpoupeeandre0001/T/340x340/C/FFFFFF/url/sticker-poupee.jpg"/>
          <p:cNvPicPr>
            <a:picLocks noChangeAspect="1" noChangeArrowheads="1"/>
          </p:cNvPicPr>
          <p:nvPr/>
        </p:nvPicPr>
        <p:blipFill rotWithShape="1">
          <a:blip r:embed="rId1"/>
          <a:srcRect b="5302"/>
          <a:stretch>
            <a:fillRect/>
          </a:stretch>
        </p:blipFill>
        <p:spPr bwMode="auto">
          <a:xfrm>
            <a:off x="2265363" y="1989138"/>
            <a:ext cx="4429125" cy="419258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5 Flecha derecha">
            <a:hlinkClick r:id="" action="ppaction://hlinkshowjump?jump=nextslide"/>
          </p:cNvPr>
          <p:cNvSpPr/>
          <p:nvPr/>
        </p:nvSpPr>
        <p:spPr>
          <a:xfrm>
            <a:off x="7596336" y="5589240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sz="1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next</a:t>
            </a:r>
            <a:endParaRPr lang="es-ES" sz="1400" b="1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100000">
              <a:srgbClr val="FF99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Flecha derecha">
            <a:hlinkClick r:id="" action="ppaction://hlinkshowjump?jump=nextslide"/>
          </p:cNvPr>
          <p:cNvSpPr/>
          <p:nvPr/>
        </p:nvSpPr>
        <p:spPr>
          <a:xfrm>
            <a:off x="7596336" y="5589240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b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NEXT</a:t>
            </a:r>
            <a:endParaRPr lang="es-ES" b="1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mtClean="0"/>
          </a:p>
        </p:txBody>
      </p:sp>
      <p:sp>
        <p:nvSpPr>
          <p:cNvPr id="54280" name="AutoShape 43" descr="http://img-cache.cdn.gaiaonline.com/bb9d77bbe87573fa7045390d2814b841/http:/i208.photobucket.com/albums/bb94/Angel-Kimmi/RP/Amberlynsmall.png"/>
          <p:cNvSpPr>
            <a:spLocks noChangeAspect="1" noChangeArrowheads="1"/>
          </p:cNvSpPr>
          <p:nvPr/>
        </p:nvSpPr>
        <p:spPr bwMode="auto">
          <a:xfrm>
            <a:off x="307975" y="-2147888"/>
            <a:ext cx="4324350" cy="48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1 CuadroTexto"/>
          <p:cNvSpPr txBox="1"/>
          <p:nvPr/>
        </p:nvSpPr>
        <p:spPr>
          <a:xfrm>
            <a:off x="1692275" y="620713"/>
            <a:ext cx="6624638" cy="5238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The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girl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likes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her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_________</a:t>
            </a:r>
            <a:endParaRPr lang="es-ES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356100" y="404813"/>
            <a:ext cx="2232025" cy="64611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doll</a:t>
            </a:r>
            <a:endParaRPr lang="es-ES" sz="3600" b="1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7596336" y="5661248"/>
            <a:ext cx="1001956" cy="648072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sz="1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CHECK</a:t>
            </a:r>
            <a:endParaRPr lang="es-ES" sz="1600" b="1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7106" name="Picture 2" descr="http://toonclips.com/600/6619.jpg"/>
          <p:cNvPicPr>
            <a:picLocks noChangeAspect="1" noChangeArrowheads="1"/>
          </p:cNvPicPr>
          <p:nvPr/>
        </p:nvPicPr>
        <p:blipFill rotWithShape="1">
          <a:blip r:embed="rId1"/>
          <a:srcRect l="22813" r="22022" b="2945"/>
          <a:stretch>
            <a:fillRect/>
          </a:stretch>
        </p:blipFill>
        <p:spPr bwMode="auto">
          <a:xfrm>
            <a:off x="3079750" y="1408113"/>
            <a:ext cx="2697163" cy="49006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100000">
              <a:srgbClr val="FF99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Flecha derecha">
            <a:hlinkClick r:id="" action="ppaction://hlinkshowjump?jump=nextslide"/>
          </p:cNvPr>
          <p:cNvSpPr/>
          <p:nvPr/>
        </p:nvSpPr>
        <p:spPr>
          <a:xfrm>
            <a:off x="7596336" y="5589240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b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NEXT</a:t>
            </a:r>
            <a:endParaRPr lang="es-ES" b="1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mtClean="0"/>
          </a:p>
        </p:txBody>
      </p:sp>
      <p:sp>
        <p:nvSpPr>
          <p:cNvPr id="55304" name="AutoShape 43" descr="http://img-cache.cdn.gaiaonline.com/bb9d77bbe87573fa7045390d2814b841/http:/i208.photobucket.com/albums/bb94/Angel-Kimmi/RP/Amberlynsmall.png"/>
          <p:cNvSpPr>
            <a:spLocks noChangeAspect="1" noChangeArrowheads="1"/>
          </p:cNvSpPr>
          <p:nvPr/>
        </p:nvSpPr>
        <p:spPr bwMode="auto">
          <a:xfrm>
            <a:off x="307975" y="-2147888"/>
            <a:ext cx="4324350" cy="48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1 CuadroTexto"/>
          <p:cNvSpPr txBox="1"/>
          <p:nvPr/>
        </p:nvSpPr>
        <p:spPr>
          <a:xfrm>
            <a:off x="1692275" y="620713"/>
            <a:ext cx="6624638" cy="5238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The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baby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likes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his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______________</a:t>
            </a:r>
            <a:endParaRPr lang="es-ES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932363" y="404813"/>
            <a:ext cx="3024187" cy="64611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sz="3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teddy bear</a:t>
            </a:r>
            <a:endParaRPr lang="es-ES" sz="3600" b="1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7596336" y="5661248"/>
            <a:ext cx="1001956" cy="648072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sz="1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CHECK</a:t>
            </a:r>
            <a:endParaRPr lang="es-ES" sz="1600" b="1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9156" name="Picture 4" descr="http://slcbookboy.files.wordpress.com/2012/09/211438-blond-baby-boy-hugging-a-big-teddy-bear-poster-art-print.jpg"/>
          <p:cNvPicPr>
            <a:picLocks noChangeAspect="1" noChangeArrowheads="1"/>
          </p:cNvPicPr>
          <p:nvPr/>
        </p:nvPicPr>
        <p:blipFill rotWithShape="1">
          <a:blip r:embed="rId1"/>
          <a:srcRect b="4842"/>
          <a:stretch>
            <a:fillRect/>
          </a:stretch>
        </p:blipFill>
        <p:spPr bwMode="auto">
          <a:xfrm>
            <a:off x="2292350" y="1676400"/>
            <a:ext cx="4559300" cy="4164013"/>
          </a:xfrm>
          <a:prstGeom prst="rect">
            <a:avLst/>
          </a:prstGeom>
          <a:noFill/>
          <a:effectLst>
            <a:outerShdw blurRad="76200" dist="203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100000">
              <a:srgbClr val="FF99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Flecha derecha">
            <a:hlinkClick r:id="" action="ppaction://hlinkshowjump?jump=nextslide"/>
          </p:cNvPr>
          <p:cNvSpPr/>
          <p:nvPr/>
        </p:nvSpPr>
        <p:spPr>
          <a:xfrm>
            <a:off x="7596336" y="5589240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b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NEXT</a:t>
            </a:r>
            <a:endParaRPr lang="es-ES" b="1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mtClean="0"/>
          </a:p>
        </p:txBody>
      </p:sp>
      <p:sp>
        <p:nvSpPr>
          <p:cNvPr id="56328" name="AutoShape 43" descr="http://img-cache.cdn.gaiaonline.com/bb9d77bbe87573fa7045390d2814b841/http:/i208.photobucket.com/albums/bb94/Angel-Kimmi/RP/Amberlynsmall.png"/>
          <p:cNvSpPr>
            <a:spLocks noChangeAspect="1" noChangeArrowheads="1"/>
          </p:cNvSpPr>
          <p:nvPr/>
        </p:nvSpPr>
        <p:spPr bwMode="auto">
          <a:xfrm>
            <a:off x="307975" y="-2147888"/>
            <a:ext cx="4324350" cy="48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1 CuadroTexto"/>
          <p:cNvSpPr txBox="1"/>
          <p:nvPr/>
        </p:nvSpPr>
        <p:spPr>
          <a:xfrm>
            <a:off x="1193800" y="620713"/>
            <a:ext cx="6942138" cy="5238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The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kids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like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their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            ________</a:t>
            </a:r>
            <a:endParaRPr lang="es-ES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684838" y="333375"/>
            <a:ext cx="1773237" cy="7683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sz="4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ball</a:t>
            </a:r>
            <a:endParaRPr lang="es-ES" sz="4400" b="1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7596336" y="5661248"/>
            <a:ext cx="1001956" cy="648072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sz="1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CHECK</a:t>
            </a:r>
            <a:endParaRPr lang="es-ES" sz="1600" b="1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2226" name="Picture 2" descr="http://www.scottsdaledaycare.com/wp-content/uploads/2011/06/Little-Olympians.jpg"/>
          <p:cNvPicPr>
            <a:picLocks noChangeAspect="1" noChangeArrowheads="1"/>
          </p:cNvPicPr>
          <p:nvPr/>
        </p:nvPicPr>
        <p:blipFill rotWithShape="1">
          <a:blip r:embed="rId1"/>
          <a:srcRect b="8186"/>
          <a:stretch>
            <a:fillRect/>
          </a:stretch>
        </p:blipFill>
        <p:spPr bwMode="auto">
          <a:xfrm>
            <a:off x="2051050" y="1517650"/>
            <a:ext cx="4845050" cy="4448175"/>
          </a:xfrm>
          <a:prstGeom prst="rect">
            <a:avLst/>
          </a:prstGeom>
          <a:noFill/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100000">
              <a:srgbClr val="FF99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Flecha derecha">
            <a:hlinkClick r:id="" action="ppaction://hlinkshowjump?jump=nextslide"/>
          </p:cNvPr>
          <p:cNvSpPr/>
          <p:nvPr/>
        </p:nvSpPr>
        <p:spPr>
          <a:xfrm>
            <a:off x="7596336" y="5589240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b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NEXT</a:t>
            </a:r>
            <a:endParaRPr lang="es-ES" b="1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mtClean="0"/>
          </a:p>
        </p:txBody>
      </p:sp>
      <p:sp>
        <p:nvSpPr>
          <p:cNvPr id="57352" name="AutoShape 43" descr="http://img-cache.cdn.gaiaonline.com/bb9d77bbe87573fa7045390d2814b841/http:/i208.photobucket.com/albums/bb94/Angel-Kimmi/RP/Amberlynsmall.png"/>
          <p:cNvSpPr>
            <a:spLocks noChangeAspect="1" noChangeArrowheads="1"/>
          </p:cNvSpPr>
          <p:nvPr/>
        </p:nvSpPr>
        <p:spPr bwMode="auto">
          <a:xfrm>
            <a:off x="307975" y="-2147888"/>
            <a:ext cx="4324350" cy="48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1 CuadroTexto"/>
          <p:cNvSpPr txBox="1"/>
          <p:nvPr/>
        </p:nvSpPr>
        <p:spPr>
          <a:xfrm>
            <a:off x="1187450" y="620713"/>
            <a:ext cx="6697663" cy="5238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The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boy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likes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his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                ________</a:t>
            </a:r>
            <a:endParaRPr lang="es-ES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741988" y="382588"/>
            <a:ext cx="1998662" cy="7683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sz="4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kite</a:t>
            </a:r>
            <a:endParaRPr lang="es-ES" sz="4400" b="1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7596336" y="5661248"/>
            <a:ext cx="1001956" cy="648072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sz="1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CHECK</a:t>
            </a:r>
            <a:endParaRPr lang="es-ES" sz="1600" b="1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3250" name="Picture 2" descr="http://media.babaszoba.hu/cikkek/main/62/2762/poci250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949575" y="1628775"/>
            <a:ext cx="3567113" cy="45212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clipartlord.com/wp-content/uploads/2013/04/kit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9849120">
            <a:off x="4486275" y="1325563"/>
            <a:ext cx="2162175" cy="28717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Forma libre"/>
          <p:cNvSpPr/>
          <p:nvPr/>
        </p:nvSpPr>
        <p:spPr>
          <a:xfrm rot="20965031">
            <a:off x="4046538" y="4610100"/>
            <a:ext cx="436562" cy="355600"/>
          </a:xfrm>
          <a:custGeom>
            <a:avLst/>
            <a:gdLst>
              <a:gd name="connsiteX0" fmla="*/ 342900 w 342900"/>
              <a:gd name="connsiteY0" fmla="*/ 0 h 355600"/>
              <a:gd name="connsiteX1" fmla="*/ 304800 w 342900"/>
              <a:gd name="connsiteY1" fmla="*/ 63500 h 355600"/>
              <a:gd name="connsiteX2" fmla="*/ 292100 w 342900"/>
              <a:gd name="connsiteY2" fmla="*/ 101600 h 355600"/>
              <a:gd name="connsiteX3" fmla="*/ 203200 w 342900"/>
              <a:gd name="connsiteY3" fmla="*/ 215900 h 355600"/>
              <a:gd name="connsiteX4" fmla="*/ 177800 w 342900"/>
              <a:gd name="connsiteY4" fmla="*/ 254000 h 355600"/>
              <a:gd name="connsiteX5" fmla="*/ 165100 w 342900"/>
              <a:gd name="connsiteY5" fmla="*/ 292100 h 355600"/>
              <a:gd name="connsiteX6" fmla="*/ 127000 w 342900"/>
              <a:gd name="connsiteY6" fmla="*/ 304800 h 355600"/>
              <a:gd name="connsiteX7" fmla="*/ 50800 w 342900"/>
              <a:gd name="connsiteY7" fmla="*/ 342900 h 355600"/>
              <a:gd name="connsiteX8" fmla="*/ 0 w 342900"/>
              <a:gd name="connsiteY8" fmla="*/ 35560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2900" h="355600">
                <a:moveTo>
                  <a:pt x="342900" y="0"/>
                </a:moveTo>
                <a:cubicBezTo>
                  <a:pt x="330200" y="21167"/>
                  <a:pt x="315839" y="41422"/>
                  <a:pt x="304800" y="63500"/>
                </a:cubicBezTo>
                <a:cubicBezTo>
                  <a:pt x="298813" y="75474"/>
                  <a:pt x="298601" y="89898"/>
                  <a:pt x="292100" y="101600"/>
                </a:cubicBezTo>
                <a:cubicBezTo>
                  <a:pt x="227903" y="217154"/>
                  <a:pt x="264906" y="141852"/>
                  <a:pt x="203200" y="215900"/>
                </a:cubicBezTo>
                <a:cubicBezTo>
                  <a:pt x="193429" y="227626"/>
                  <a:pt x="184626" y="240348"/>
                  <a:pt x="177800" y="254000"/>
                </a:cubicBezTo>
                <a:cubicBezTo>
                  <a:pt x="171813" y="265974"/>
                  <a:pt x="174566" y="282634"/>
                  <a:pt x="165100" y="292100"/>
                </a:cubicBezTo>
                <a:cubicBezTo>
                  <a:pt x="155634" y="301566"/>
                  <a:pt x="138974" y="298813"/>
                  <a:pt x="127000" y="304800"/>
                </a:cubicBezTo>
                <a:cubicBezTo>
                  <a:pt x="52787" y="341906"/>
                  <a:pt x="125284" y="321619"/>
                  <a:pt x="50800" y="342900"/>
                </a:cubicBezTo>
                <a:cubicBezTo>
                  <a:pt x="34017" y="347695"/>
                  <a:pt x="0" y="355600"/>
                  <a:pt x="0" y="35560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100000">
              <a:srgbClr val="FF99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Flecha derecha">
            <a:hlinkClick r:id="" action="ppaction://hlinkshowjump?jump=nextslide"/>
          </p:cNvPr>
          <p:cNvSpPr/>
          <p:nvPr/>
        </p:nvSpPr>
        <p:spPr>
          <a:xfrm>
            <a:off x="7596336" y="5589240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b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NEXT</a:t>
            </a:r>
            <a:endParaRPr lang="es-ES" b="1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mtClean="0"/>
          </a:p>
        </p:txBody>
      </p:sp>
      <p:sp>
        <p:nvSpPr>
          <p:cNvPr id="58376" name="AutoShape 43" descr="http://img-cache.cdn.gaiaonline.com/bb9d77bbe87573fa7045390d2814b841/http:/i208.photobucket.com/albums/bb94/Angel-Kimmi/RP/Amberlynsmall.png"/>
          <p:cNvSpPr>
            <a:spLocks noChangeAspect="1" noChangeArrowheads="1"/>
          </p:cNvSpPr>
          <p:nvPr/>
        </p:nvSpPr>
        <p:spPr bwMode="auto">
          <a:xfrm>
            <a:off x="307975" y="-2147888"/>
            <a:ext cx="4324350" cy="48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1 CuadroTexto"/>
          <p:cNvSpPr txBox="1"/>
          <p:nvPr/>
        </p:nvSpPr>
        <p:spPr>
          <a:xfrm>
            <a:off x="395288" y="620713"/>
            <a:ext cx="8353425" cy="5238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The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boy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likes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his</a:t>
            </a:r>
            <a:r>
              <a:rPr lang="es-ES_tradnl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               _________________</a:t>
            </a:r>
            <a:endParaRPr lang="es-ES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932363" y="477838"/>
            <a:ext cx="3816350" cy="6477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Lego blocks</a:t>
            </a:r>
            <a:endParaRPr lang="es-ES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7596336" y="5661248"/>
            <a:ext cx="1001956" cy="648072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sz="16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CHECK</a:t>
            </a:r>
            <a:endParaRPr lang="es-ES" sz="1600" b="1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5298" name="Picture 2" descr="http://1.bp.blogspot.com/_6j8vDM7_G2s/TUhzg4Ub3dI/AAAAAAAAAb4/TbUDOksNex8/s1600/rotina57.jpg"/>
          <p:cNvPicPr>
            <a:picLocks noChangeAspect="1" noChangeArrowheads="1"/>
          </p:cNvPicPr>
          <p:nvPr/>
        </p:nvPicPr>
        <p:blipFill rotWithShape="1">
          <a:blip r:embed="rId1"/>
          <a:srcRect b="4936"/>
          <a:stretch>
            <a:fillRect/>
          </a:stretch>
        </p:blipFill>
        <p:spPr bwMode="auto">
          <a:xfrm>
            <a:off x="1979613" y="1484313"/>
            <a:ext cx="4414837" cy="4537075"/>
          </a:xfrm>
          <a:prstGeom prst="rect">
            <a:avLst/>
          </a:prstGeom>
          <a:noFill/>
          <a:effectLst>
            <a:outerShdw blurRad="76200" dist="1778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57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Box 4"/>
          <p:cNvSpPr txBox="1">
            <a:spLocks noChangeArrowheads="1"/>
          </p:cNvSpPr>
          <p:nvPr/>
        </p:nvSpPr>
        <p:spPr bwMode="auto">
          <a:xfrm>
            <a:off x="2270125" y="-725488"/>
            <a:ext cx="4968875" cy="4370388"/>
          </a:xfrm>
          <a:prstGeom prst="rect">
            <a:avLst/>
          </a:prstGeom>
          <a:noFill/>
          <a:ln w="9525">
            <a:solidFill>
              <a:srgbClr val="9B57AD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br>
              <a:rPr lang="en-US" altLang="zh-CN" sz="4800">
                <a:solidFill>
                  <a:srgbClr val="F8C0E9"/>
                </a:solidFill>
                <a:latin typeface="Jigsaw Trouserdrop"/>
              </a:rPr>
            </a:br>
            <a:r>
              <a:rPr lang="en-US" altLang="zh-CN" sz="3600">
                <a:solidFill>
                  <a:srgbClr val="000000"/>
                </a:solidFill>
                <a:latin typeface="Jigsaw Trouserdrop"/>
              </a:rPr>
              <a:t> </a:t>
            </a:r>
            <a:r>
              <a:rPr lang="en-US" altLang="zh-CN" sz="11500">
                <a:solidFill>
                  <a:srgbClr val="00B0F0"/>
                </a:solidFill>
                <a:latin typeface="Jigsaw Trouserdrop"/>
              </a:rPr>
              <a:t>J</a:t>
            </a:r>
            <a:r>
              <a:rPr lang="en-US" altLang="zh-CN" sz="11500">
                <a:solidFill>
                  <a:srgbClr val="FF0000"/>
                </a:solidFill>
                <a:latin typeface="Jigsaw Trouserdrop"/>
              </a:rPr>
              <a:t>i</a:t>
            </a:r>
            <a:r>
              <a:rPr lang="en-US" altLang="zh-CN" sz="11500">
                <a:solidFill>
                  <a:srgbClr val="92D050"/>
                </a:solidFill>
                <a:latin typeface="Jigsaw Trouserdrop"/>
              </a:rPr>
              <a:t>g</a:t>
            </a:r>
            <a:r>
              <a:rPr lang="en-US" altLang="zh-CN" sz="11500">
                <a:solidFill>
                  <a:srgbClr val="FFFF00"/>
                </a:solidFill>
                <a:latin typeface="Jigsaw Trouserdrop"/>
              </a:rPr>
              <a:t>s</a:t>
            </a:r>
            <a:r>
              <a:rPr lang="en-US" altLang="zh-CN" sz="11500">
                <a:solidFill>
                  <a:srgbClr val="FFC000"/>
                </a:solidFill>
                <a:latin typeface="Jigsaw Trouserdrop"/>
              </a:rPr>
              <a:t>a</a:t>
            </a:r>
            <a:r>
              <a:rPr lang="en-US" altLang="zh-CN" sz="11500">
                <a:solidFill>
                  <a:srgbClr val="BFBFBF"/>
                </a:solidFill>
                <a:latin typeface="Jigsaw Trouserdrop"/>
              </a:rPr>
              <a:t>w</a:t>
            </a:r>
            <a:r>
              <a:rPr lang="en-US" altLang="zh-CN" sz="11500">
                <a:solidFill>
                  <a:srgbClr val="0070C0"/>
                </a:solidFill>
                <a:latin typeface="Jigsaw Trouserdrop"/>
              </a:rPr>
              <a:t> </a:t>
            </a:r>
            <a:r>
              <a:rPr lang="en-US" altLang="zh-CN" sz="11500">
                <a:solidFill>
                  <a:srgbClr val="00B0F0"/>
                </a:solidFill>
                <a:latin typeface="Jigsaw Trouserdrop"/>
              </a:rPr>
              <a:t>P</a:t>
            </a:r>
            <a:r>
              <a:rPr lang="en-US" altLang="zh-CN" sz="11500">
                <a:solidFill>
                  <a:srgbClr val="FF0000"/>
                </a:solidFill>
                <a:latin typeface="Jigsaw Trouserdrop"/>
              </a:rPr>
              <a:t>u</a:t>
            </a:r>
            <a:r>
              <a:rPr lang="en-US" altLang="zh-CN" sz="11500">
                <a:solidFill>
                  <a:srgbClr val="92D050"/>
                </a:solidFill>
                <a:latin typeface="Jigsaw Trouserdrop"/>
              </a:rPr>
              <a:t>z</a:t>
            </a:r>
            <a:r>
              <a:rPr lang="en-US" altLang="zh-CN" sz="11500">
                <a:solidFill>
                  <a:srgbClr val="FFFF00"/>
                </a:solidFill>
                <a:latin typeface="Jigsaw Trouserdrop"/>
              </a:rPr>
              <a:t>z</a:t>
            </a:r>
            <a:r>
              <a:rPr lang="en-US" altLang="zh-CN" sz="11500">
                <a:solidFill>
                  <a:srgbClr val="FFC000"/>
                </a:solidFill>
                <a:latin typeface="Jigsaw Trouserdrop"/>
              </a:rPr>
              <a:t>l</a:t>
            </a:r>
            <a:r>
              <a:rPr lang="en-US" altLang="zh-CN" sz="11500">
                <a:solidFill>
                  <a:srgbClr val="BFBFBF"/>
                </a:solidFill>
                <a:latin typeface="Jigsaw Trouserdrop"/>
              </a:rPr>
              <a:t>e</a:t>
            </a:r>
            <a:endParaRPr lang="zh-CN" altLang="en-US" sz="11500">
              <a:solidFill>
                <a:srgbClr val="BFBFBF"/>
              </a:solidFill>
              <a:latin typeface="Jigsaw Trouserdrop"/>
            </a:endParaRPr>
          </a:p>
        </p:txBody>
      </p:sp>
      <p:pic>
        <p:nvPicPr>
          <p:cNvPr id="59395" name="Picture 7" descr="C:\Documents and Settings\Administrator\Local Settings\Temporary Internet Files\Content.IE5\7YTEAUPK\MC900439816[1]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413912">
            <a:off x="179388" y="4186238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8" descr="C:\Documents and Settings\Administrator\Local Settings\Temporary Internet Files\Content.IE5\AEY0JZSD\MC900320726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588" y="5084763"/>
            <a:ext cx="1831975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7" descr="C:\Documents and Settings\Administrator\Local Settings\Temporary Internet Files\Content.IE5\7YTEAUPK\MC900439816[1]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34475">
            <a:off x="6415088" y="4054475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7" descr="C:\Documents and Settings\Administrator\Local Settings\Temporary Internet Files\Content.IE5\7YTEAUPK\MC900439816[1]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02096">
            <a:off x="6575425" y="244475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7" descr="C:\Documents and Settings\Administrator\Local Settings\Temporary Internet Files\Content.IE5\7YTEAUPK\MC900439816[1]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46909">
            <a:off x="-22225" y="-257175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2771775" y="3644900"/>
            <a:ext cx="3960813" cy="1584325"/>
          </a:xfrm>
          <a:prstGeom prst="cloudCallout">
            <a:avLst>
              <a:gd name="adj1" fmla="val -30068"/>
              <a:gd name="adj2" fmla="val 5223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CA" sz="3200" dirty="0">
                <a:solidFill>
                  <a:schemeClr val="tx2"/>
                </a:solidFill>
                <a:latin typeface="Comic Sans MS" panose="030F0702030302020204" pitchFamily="66" charset="0"/>
              </a:rPr>
              <a:t>What is it?</a:t>
            </a:r>
            <a:endParaRPr lang="en-CA" sz="32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Documents and Settings\Administrator\Local Settings\Temporary Internet Files\Content.IE5\7YTEAUPK\MC900432225[1].wmf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671513"/>
            <a:ext cx="6384925" cy="550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uzzle2"/>
          <p:cNvSpPr>
            <a:spLocks noEditPoints="1" noChangeArrowheads="1"/>
          </p:cNvSpPr>
          <p:nvPr/>
        </p:nvSpPr>
        <p:spPr bwMode="auto">
          <a:xfrm>
            <a:off x="1822450" y="44450"/>
            <a:ext cx="1470025" cy="205581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273 w 21600"/>
              <a:gd name="T25" fmla="*/ 7719 h 21600"/>
              <a:gd name="T26" fmla="*/ 19149 w 21600"/>
              <a:gd name="T27" fmla="*/ 202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6" name="Puzzle8"/>
          <p:cNvSpPr>
            <a:spLocks noEditPoints="1" noChangeArrowheads="1"/>
          </p:cNvSpPr>
          <p:nvPr/>
        </p:nvSpPr>
        <p:spPr bwMode="auto">
          <a:xfrm>
            <a:off x="1393825" y="1543050"/>
            <a:ext cx="2347913" cy="1871663"/>
          </a:xfrm>
          <a:custGeom>
            <a:avLst/>
            <a:gdLst>
              <a:gd name="T0" fmla="*/ 1534801705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579032996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5388 w 21600"/>
              <a:gd name="T25" fmla="*/ 6742 h 21600"/>
              <a:gd name="T26" fmla="*/ 16177 w 21600"/>
              <a:gd name="T27" fmla="*/ 20441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7" name="Puzzle7"/>
          <p:cNvSpPr>
            <a:spLocks noEditPoints="1" noChangeArrowheads="1"/>
          </p:cNvSpPr>
          <p:nvPr/>
        </p:nvSpPr>
        <p:spPr bwMode="auto">
          <a:xfrm>
            <a:off x="485775" y="1519238"/>
            <a:ext cx="1416050" cy="23939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659539671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076 w 21600"/>
              <a:gd name="T25" fmla="*/ 5664 h 21600"/>
              <a:gd name="T26" fmla="*/ 20203 w 21600"/>
              <a:gd name="T27" fmla="*/ 1598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8" name="Puzzle1"/>
          <p:cNvSpPr>
            <a:spLocks noEditPoints="1" noChangeArrowheads="1"/>
          </p:cNvSpPr>
          <p:nvPr/>
        </p:nvSpPr>
        <p:spPr bwMode="auto">
          <a:xfrm>
            <a:off x="0" y="666750"/>
            <a:ext cx="2376488" cy="14271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6086 w 21600"/>
              <a:gd name="T25" fmla="*/ 2569 h 21600"/>
              <a:gd name="T26" fmla="*/ 16132 w 21600"/>
              <a:gd name="T27" fmla="*/ 19552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45" name="Puzzle14"/>
          <p:cNvSpPr>
            <a:spLocks noEditPoints="1" noChangeArrowheads="1"/>
          </p:cNvSpPr>
          <p:nvPr/>
        </p:nvSpPr>
        <p:spPr bwMode="auto">
          <a:xfrm>
            <a:off x="1803400" y="2730500"/>
            <a:ext cx="1470025" cy="205581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273 w 21600"/>
              <a:gd name="T25" fmla="*/ 7719 h 21600"/>
              <a:gd name="T26" fmla="*/ 19149 w 21600"/>
              <a:gd name="T27" fmla="*/ 202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46" name="Puzzle20"/>
          <p:cNvSpPr>
            <a:spLocks noEditPoints="1" noChangeArrowheads="1"/>
          </p:cNvSpPr>
          <p:nvPr/>
        </p:nvSpPr>
        <p:spPr bwMode="auto">
          <a:xfrm>
            <a:off x="1376363" y="4227513"/>
            <a:ext cx="2346325" cy="1873250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7" name="Puzzle19"/>
          <p:cNvSpPr>
            <a:spLocks noEditPoints="1" noChangeArrowheads="1"/>
          </p:cNvSpPr>
          <p:nvPr/>
        </p:nvSpPr>
        <p:spPr bwMode="auto">
          <a:xfrm>
            <a:off x="466725" y="4205288"/>
            <a:ext cx="1416050" cy="23923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656234649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076 w 21600"/>
              <a:gd name="T25" fmla="*/ 5664 h 21600"/>
              <a:gd name="T26" fmla="*/ 20203 w 21600"/>
              <a:gd name="T27" fmla="*/ 1598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48" name="Puzzle13"/>
          <p:cNvSpPr>
            <a:spLocks noEditPoints="1" noChangeArrowheads="1"/>
          </p:cNvSpPr>
          <p:nvPr/>
        </p:nvSpPr>
        <p:spPr bwMode="auto">
          <a:xfrm>
            <a:off x="-19050" y="3352800"/>
            <a:ext cx="2376488" cy="1425575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0" name="Puzzle16"/>
          <p:cNvSpPr>
            <a:spLocks noEditPoints="1" noChangeArrowheads="1"/>
          </p:cNvSpPr>
          <p:nvPr/>
        </p:nvSpPr>
        <p:spPr bwMode="auto">
          <a:xfrm>
            <a:off x="4506913" y="2716213"/>
            <a:ext cx="1470025" cy="205581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273 w 21600"/>
              <a:gd name="T25" fmla="*/ 7719 h 21600"/>
              <a:gd name="T26" fmla="*/ 19149 w 21600"/>
              <a:gd name="T27" fmla="*/ 202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51" name="Puzzle22"/>
          <p:cNvSpPr>
            <a:spLocks noEditPoints="1" noChangeArrowheads="1"/>
          </p:cNvSpPr>
          <p:nvPr/>
        </p:nvSpPr>
        <p:spPr bwMode="auto">
          <a:xfrm>
            <a:off x="4079875" y="4214813"/>
            <a:ext cx="2346325" cy="1871662"/>
          </a:xfrm>
          <a:custGeom>
            <a:avLst/>
            <a:gdLst>
              <a:gd name="T0" fmla="*/ 1531687912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579031286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5388 w 21600"/>
              <a:gd name="T25" fmla="*/ 6742 h 21600"/>
              <a:gd name="T26" fmla="*/ 16177 w 21600"/>
              <a:gd name="T27" fmla="*/ 20441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52" name="Puzzle21"/>
          <p:cNvSpPr>
            <a:spLocks noEditPoints="1" noChangeArrowheads="1"/>
          </p:cNvSpPr>
          <p:nvPr/>
        </p:nvSpPr>
        <p:spPr bwMode="auto">
          <a:xfrm>
            <a:off x="3170238" y="4191000"/>
            <a:ext cx="1416050" cy="23939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659539671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076 w 21600"/>
              <a:gd name="T25" fmla="*/ 5664 h 21600"/>
              <a:gd name="T26" fmla="*/ 20203 w 21600"/>
              <a:gd name="T27" fmla="*/ 1598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53" name="Puzzle15"/>
          <p:cNvSpPr>
            <a:spLocks noEditPoints="1" noChangeArrowheads="1"/>
          </p:cNvSpPr>
          <p:nvPr/>
        </p:nvSpPr>
        <p:spPr bwMode="auto">
          <a:xfrm>
            <a:off x="2684463" y="3338513"/>
            <a:ext cx="2376487" cy="14271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6086 w 21600"/>
              <a:gd name="T25" fmla="*/ 2569 h 21600"/>
              <a:gd name="T26" fmla="*/ 16132 w 21600"/>
              <a:gd name="T27" fmla="*/ 19552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55" name="Puzzle4"/>
          <p:cNvSpPr>
            <a:spLocks noEditPoints="1" noChangeArrowheads="1"/>
          </p:cNvSpPr>
          <p:nvPr/>
        </p:nvSpPr>
        <p:spPr bwMode="auto">
          <a:xfrm>
            <a:off x="4525963" y="36513"/>
            <a:ext cx="1470025" cy="20542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273 w 21600"/>
              <a:gd name="T25" fmla="*/ 7719 h 21600"/>
              <a:gd name="T26" fmla="*/ 19149 w 21600"/>
              <a:gd name="T27" fmla="*/ 202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56" name="Puzzle10"/>
          <p:cNvSpPr>
            <a:spLocks noEditPoints="1" noChangeArrowheads="1"/>
          </p:cNvSpPr>
          <p:nvPr/>
        </p:nvSpPr>
        <p:spPr bwMode="auto">
          <a:xfrm>
            <a:off x="4097338" y="1533525"/>
            <a:ext cx="2347912" cy="1871663"/>
          </a:xfrm>
          <a:custGeom>
            <a:avLst/>
            <a:gdLst>
              <a:gd name="T0" fmla="*/ 1534800399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579032996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5388 w 21600"/>
              <a:gd name="T25" fmla="*/ 6742 h 21600"/>
              <a:gd name="T26" fmla="*/ 16177 w 21600"/>
              <a:gd name="T27" fmla="*/ 20441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57" name="Puzzle9"/>
          <p:cNvSpPr>
            <a:spLocks noEditPoints="1" noChangeArrowheads="1"/>
          </p:cNvSpPr>
          <p:nvPr/>
        </p:nvSpPr>
        <p:spPr bwMode="auto">
          <a:xfrm>
            <a:off x="3189288" y="1509713"/>
            <a:ext cx="1416050" cy="23939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659539671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076 w 21600"/>
              <a:gd name="T25" fmla="*/ 5664 h 21600"/>
              <a:gd name="T26" fmla="*/ 20203 w 21600"/>
              <a:gd name="T27" fmla="*/ 1598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58" name="Puzzle3"/>
          <p:cNvSpPr>
            <a:spLocks noEditPoints="1" noChangeArrowheads="1"/>
          </p:cNvSpPr>
          <p:nvPr/>
        </p:nvSpPr>
        <p:spPr bwMode="auto">
          <a:xfrm>
            <a:off x="2703513" y="657225"/>
            <a:ext cx="2376487" cy="14271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6086 w 21600"/>
              <a:gd name="T25" fmla="*/ 2569 h 21600"/>
              <a:gd name="T26" fmla="*/ 16132 w 21600"/>
              <a:gd name="T27" fmla="*/ 19552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60" name="Puzzle6"/>
          <p:cNvSpPr>
            <a:spLocks noEditPoints="1" noChangeArrowheads="1"/>
          </p:cNvSpPr>
          <p:nvPr/>
        </p:nvSpPr>
        <p:spPr bwMode="auto">
          <a:xfrm>
            <a:off x="7239000" y="36513"/>
            <a:ext cx="1471613" cy="20542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273 w 21600"/>
              <a:gd name="T25" fmla="*/ 7719 h 21600"/>
              <a:gd name="T26" fmla="*/ 19149 w 21600"/>
              <a:gd name="T27" fmla="*/ 202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61" name="Puzzle12"/>
          <p:cNvSpPr>
            <a:spLocks noEditPoints="1" noChangeArrowheads="1"/>
          </p:cNvSpPr>
          <p:nvPr/>
        </p:nvSpPr>
        <p:spPr bwMode="auto">
          <a:xfrm>
            <a:off x="6811963" y="1533525"/>
            <a:ext cx="2347912" cy="1871663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2" name="Puzzle11"/>
          <p:cNvSpPr>
            <a:spLocks noEditPoints="1" noChangeArrowheads="1"/>
          </p:cNvSpPr>
          <p:nvPr/>
        </p:nvSpPr>
        <p:spPr bwMode="auto">
          <a:xfrm>
            <a:off x="5903913" y="1509713"/>
            <a:ext cx="1414462" cy="23939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659539671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076 w 21600"/>
              <a:gd name="T25" fmla="*/ 5664 h 21600"/>
              <a:gd name="T26" fmla="*/ 20203 w 21600"/>
              <a:gd name="T27" fmla="*/ 1598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63" name="Puzzle5"/>
          <p:cNvSpPr>
            <a:spLocks noEditPoints="1" noChangeArrowheads="1"/>
          </p:cNvSpPr>
          <p:nvPr/>
        </p:nvSpPr>
        <p:spPr bwMode="auto">
          <a:xfrm>
            <a:off x="5418138" y="657225"/>
            <a:ext cx="2376487" cy="1427163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5" name="Puzzle18"/>
          <p:cNvSpPr>
            <a:spLocks noEditPoints="1" noChangeArrowheads="1"/>
          </p:cNvSpPr>
          <p:nvPr/>
        </p:nvSpPr>
        <p:spPr bwMode="auto">
          <a:xfrm>
            <a:off x="7224713" y="2706688"/>
            <a:ext cx="1470025" cy="205581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273 w 21600"/>
              <a:gd name="T25" fmla="*/ 7719 h 21600"/>
              <a:gd name="T26" fmla="*/ 19149 w 21600"/>
              <a:gd name="T27" fmla="*/ 202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66" name="Puzzle24"/>
          <p:cNvSpPr>
            <a:spLocks noEditPoints="1" noChangeArrowheads="1"/>
          </p:cNvSpPr>
          <p:nvPr/>
        </p:nvSpPr>
        <p:spPr bwMode="auto">
          <a:xfrm>
            <a:off x="6796088" y="4205288"/>
            <a:ext cx="2347912" cy="1871662"/>
          </a:xfrm>
          <a:custGeom>
            <a:avLst/>
            <a:gdLst>
              <a:gd name="T0" fmla="*/ 1534800399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579031286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5388 w 21600"/>
              <a:gd name="T25" fmla="*/ 6742 h 21600"/>
              <a:gd name="T26" fmla="*/ 16177 w 21600"/>
              <a:gd name="T27" fmla="*/ 20441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67" name="Puzzle23"/>
          <p:cNvSpPr>
            <a:spLocks noEditPoints="1" noChangeArrowheads="1"/>
          </p:cNvSpPr>
          <p:nvPr/>
        </p:nvSpPr>
        <p:spPr bwMode="auto">
          <a:xfrm>
            <a:off x="5888038" y="4181475"/>
            <a:ext cx="1416050" cy="23939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659539671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076 w 21600"/>
              <a:gd name="T25" fmla="*/ 5664 h 21600"/>
              <a:gd name="T26" fmla="*/ 20203 w 21600"/>
              <a:gd name="T27" fmla="*/ 1598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68" name="Puzzle17"/>
          <p:cNvSpPr>
            <a:spLocks noEditPoints="1" noChangeArrowheads="1"/>
          </p:cNvSpPr>
          <p:nvPr/>
        </p:nvSpPr>
        <p:spPr bwMode="auto">
          <a:xfrm>
            <a:off x="5402263" y="3328988"/>
            <a:ext cx="2376487" cy="14271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6086 w 21600"/>
              <a:gd name="T25" fmla="*/ 2569 h 21600"/>
              <a:gd name="T26" fmla="*/ 16132 w 21600"/>
              <a:gd name="T27" fmla="*/ 19552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27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3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3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3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3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3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3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3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3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4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4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360" accel="50000">
                                          <p:stCondLst>
                                            <p:cond delay="364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3644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56">
                                          <p:stCondLst>
                                            <p:cond delay="364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32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60" accel="50000">
                                          <p:stCondLst>
                                            <p:cond delay="364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52">
                                          <p:stCondLst>
                                            <p:cond delay="124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332" decel="50000">
                                          <p:stCondLst>
                                            <p:cond delay="129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3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3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3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4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4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4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4" dur="3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4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4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4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4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4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4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6" dur="315" accel="50000">
                                          <p:stCondLst>
                                            <p:cond delay="3185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3188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11">
                                          <p:stCondLst>
                                            <p:cond delay="318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16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162" tmFilter="0, 0; 0.125,0.2665; 0.25,0.4; 0.375,0.465; 0.5,0.5;  0.625,0.535; 0.75,0.6; 0.875,0.7335; 1,1">
                                          <p:stCondLst>
                                            <p:cond delay="116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81" tmFilter="0, 0; 0.125,0.2665; 0.25,0.4; 0.375,0.465; 0.5,0.5;  0.625,0.535; 0.75,0.6; 0.875,0.7335; 1,1">
                                          <p:stCondLst>
                                            <p:cond delay="2317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87" tmFilter="0, 0; 0.125,0.2665; 0.25,0.4; 0.375,0.465; 0.5,0.5;  0.625,0.535; 0.75,0.6; 0.875,0.7335; 1,1">
                                          <p:stCondLst>
                                            <p:cond delay="289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15" accel="50000">
                                          <p:stCondLst>
                                            <p:cond delay="3185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4" dur="45">
                                          <p:stCondLst>
                                            <p:cond delay="1085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5" dur="290" decel="50000">
                                          <p:stCondLst>
                                            <p:cond delay="1131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45">
                                          <p:stCondLst>
                                            <p:cond delay="229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7" dur="290" decel="50000">
                                          <p:stCondLst>
                                            <p:cond delay="23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45">
                                          <p:stCondLst>
                                            <p:cond delay="2873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9" dur="290" decel="50000">
                                          <p:stCondLst>
                                            <p:cond delay="291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45">
                                          <p:stCondLst>
                                            <p:cond delay="31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1" dur="290" decel="50000">
                                          <p:stCondLst>
                                            <p:cond delay="320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7" dur="4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4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4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4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4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2" dur="4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45" grpId="0" animBg="1"/>
      <p:bldP spid="47" grpId="0" animBg="1"/>
      <p:bldP spid="50" grpId="0" animBg="1"/>
      <p:bldP spid="51" grpId="0" animBg="1"/>
      <p:bldP spid="52" grpId="0" animBg="1"/>
      <p:bldP spid="53" grpId="0" animBg="1"/>
      <p:bldP spid="55" grpId="0" animBg="1"/>
      <p:bldP spid="56" grpId="0" animBg="1"/>
      <p:bldP spid="57" grpId="0" animBg="1"/>
      <p:bldP spid="58" grpId="0" animBg="1"/>
      <p:bldP spid="60" grpId="0" animBg="1"/>
      <p:bldP spid="62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Documents and Settings\Administrator\Local Settings\Temporary Internet Files\Content.IE5\AEY0JZSD\MC900305467[1].wmf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125293">
            <a:off x="1482725" y="-914400"/>
            <a:ext cx="5916613" cy="730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uzzle2"/>
          <p:cNvSpPr>
            <a:spLocks noEditPoints="1" noChangeArrowheads="1"/>
          </p:cNvSpPr>
          <p:nvPr/>
        </p:nvSpPr>
        <p:spPr bwMode="auto">
          <a:xfrm>
            <a:off x="1822450" y="44450"/>
            <a:ext cx="1470025" cy="205581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273 w 21600"/>
              <a:gd name="T25" fmla="*/ 7719 h 21600"/>
              <a:gd name="T26" fmla="*/ 19149 w 21600"/>
              <a:gd name="T27" fmla="*/ 202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6" name="Puzzle8"/>
          <p:cNvSpPr>
            <a:spLocks noEditPoints="1" noChangeArrowheads="1"/>
          </p:cNvSpPr>
          <p:nvPr/>
        </p:nvSpPr>
        <p:spPr bwMode="auto">
          <a:xfrm>
            <a:off x="1393825" y="1543050"/>
            <a:ext cx="2347913" cy="1871663"/>
          </a:xfrm>
          <a:custGeom>
            <a:avLst/>
            <a:gdLst>
              <a:gd name="T0" fmla="*/ 1534801705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579032996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5388 w 21600"/>
              <a:gd name="T25" fmla="*/ 6742 h 21600"/>
              <a:gd name="T26" fmla="*/ 16177 w 21600"/>
              <a:gd name="T27" fmla="*/ 20441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7" name="Puzzle7"/>
          <p:cNvSpPr>
            <a:spLocks noEditPoints="1" noChangeArrowheads="1"/>
          </p:cNvSpPr>
          <p:nvPr/>
        </p:nvSpPr>
        <p:spPr bwMode="auto">
          <a:xfrm>
            <a:off x="485775" y="1519238"/>
            <a:ext cx="1416050" cy="23939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659539671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076 w 21600"/>
              <a:gd name="T25" fmla="*/ 5664 h 21600"/>
              <a:gd name="T26" fmla="*/ 20203 w 21600"/>
              <a:gd name="T27" fmla="*/ 1598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8" name="Puzzle1"/>
          <p:cNvSpPr>
            <a:spLocks noEditPoints="1" noChangeArrowheads="1"/>
          </p:cNvSpPr>
          <p:nvPr/>
        </p:nvSpPr>
        <p:spPr bwMode="auto">
          <a:xfrm>
            <a:off x="0" y="666750"/>
            <a:ext cx="2376488" cy="14271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6086 w 21600"/>
              <a:gd name="T25" fmla="*/ 2569 h 21600"/>
              <a:gd name="T26" fmla="*/ 16132 w 21600"/>
              <a:gd name="T27" fmla="*/ 19552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45" name="Puzzle14"/>
          <p:cNvSpPr>
            <a:spLocks noEditPoints="1" noChangeArrowheads="1"/>
          </p:cNvSpPr>
          <p:nvPr/>
        </p:nvSpPr>
        <p:spPr bwMode="auto">
          <a:xfrm>
            <a:off x="1803400" y="2730500"/>
            <a:ext cx="1470025" cy="205581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273 w 21600"/>
              <a:gd name="T25" fmla="*/ 7719 h 21600"/>
              <a:gd name="T26" fmla="*/ 19149 w 21600"/>
              <a:gd name="T27" fmla="*/ 202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46" name="Puzzle20"/>
          <p:cNvSpPr>
            <a:spLocks noEditPoints="1" noChangeArrowheads="1"/>
          </p:cNvSpPr>
          <p:nvPr/>
        </p:nvSpPr>
        <p:spPr bwMode="auto">
          <a:xfrm>
            <a:off x="1376363" y="4227513"/>
            <a:ext cx="2346325" cy="1873250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7" name="Puzzle19"/>
          <p:cNvSpPr>
            <a:spLocks noEditPoints="1" noChangeArrowheads="1"/>
          </p:cNvSpPr>
          <p:nvPr/>
        </p:nvSpPr>
        <p:spPr bwMode="auto">
          <a:xfrm>
            <a:off x="466725" y="4205288"/>
            <a:ext cx="1416050" cy="23923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656234649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076 w 21600"/>
              <a:gd name="T25" fmla="*/ 5664 h 21600"/>
              <a:gd name="T26" fmla="*/ 20203 w 21600"/>
              <a:gd name="T27" fmla="*/ 1598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48" name="Puzzle13"/>
          <p:cNvSpPr>
            <a:spLocks noEditPoints="1" noChangeArrowheads="1"/>
          </p:cNvSpPr>
          <p:nvPr/>
        </p:nvSpPr>
        <p:spPr bwMode="auto">
          <a:xfrm>
            <a:off x="-19050" y="3352800"/>
            <a:ext cx="2376488" cy="1425575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0" name="Puzzle16"/>
          <p:cNvSpPr>
            <a:spLocks noEditPoints="1" noChangeArrowheads="1"/>
          </p:cNvSpPr>
          <p:nvPr/>
        </p:nvSpPr>
        <p:spPr bwMode="auto">
          <a:xfrm>
            <a:off x="4506913" y="2716213"/>
            <a:ext cx="1470025" cy="205581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273 w 21600"/>
              <a:gd name="T25" fmla="*/ 7719 h 21600"/>
              <a:gd name="T26" fmla="*/ 19149 w 21600"/>
              <a:gd name="T27" fmla="*/ 202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51" name="Puzzle22"/>
          <p:cNvSpPr>
            <a:spLocks noEditPoints="1" noChangeArrowheads="1"/>
          </p:cNvSpPr>
          <p:nvPr/>
        </p:nvSpPr>
        <p:spPr bwMode="auto">
          <a:xfrm>
            <a:off x="4079875" y="4214813"/>
            <a:ext cx="2346325" cy="1871662"/>
          </a:xfrm>
          <a:custGeom>
            <a:avLst/>
            <a:gdLst>
              <a:gd name="T0" fmla="*/ 1531687912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579031286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5388 w 21600"/>
              <a:gd name="T25" fmla="*/ 6742 h 21600"/>
              <a:gd name="T26" fmla="*/ 16177 w 21600"/>
              <a:gd name="T27" fmla="*/ 20441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52" name="Puzzle21"/>
          <p:cNvSpPr>
            <a:spLocks noEditPoints="1" noChangeArrowheads="1"/>
          </p:cNvSpPr>
          <p:nvPr/>
        </p:nvSpPr>
        <p:spPr bwMode="auto">
          <a:xfrm>
            <a:off x="3170238" y="4191000"/>
            <a:ext cx="1416050" cy="23939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659539671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076 w 21600"/>
              <a:gd name="T25" fmla="*/ 5664 h 21600"/>
              <a:gd name="T26" fmla="*/ 20203 w 21600"/>
              <a:gd name="T27" fmla="*/ 1598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53" name="Puzzle15"/>
          <p:cNvSpPr>
            <a:spLocks noEditPoints="1" noChangeArrowheads="1"/>
          </p:cNvSpPr>
          <p:nvPr/>
        </p:nvSpPr>
        <p:spPr bwMode="auto">
          <a:xfrm>
            <a:off x="2684463" y="3338513"/>
            <a:ext cx="2376487" cy="14271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6086 w 21600"/>
              <a:gd name="T25" fmla="*/ 2569 h 21600"/>
              <a:gd name="T26" fmla="*/ 16132 w 21600"/>
              <a:gd name="T27" fmla="*/ 19552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55" name="Puzzle4"/>
          <p:cNvSpPr>
            <a:spLocks noEditPoints="1" noChangeArrowheads="1"/>
          </p:cNvSpPr>
          <p:nvPr/>
        </p:nvSpPr>
        <p:spPr bwMode="auto">
          <a:xfrm>
            <a:off x="4525963" y="36513"/>
            <a:ext cx="1470025" cy="20542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273 w 21600"/>
              <a:gd name="T25" fmla="*/ 7719 h 21600"/>
              <a:gd name="T26" fmla="*/ 19149 w 21600"/>
              <a:gd name="T27" fmla="*/ 202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56" name="Puzzle10"/>
          <p:cNvSpPr>
            <a:spLocks noEditPoints="1" noChangeArrowheads="1"/>
          </p:cNvSpPr>
          <p:nvPr/>
        </p:nvSpPr>
        <p:spPr bwMode="auto">
          <a:xfrm>
            <a:off x="4097338" y="1533525"/>
            <a:ext cx="2347912" cy="1871663"/>
          </a:xfrm>
          <a:custGeom>
            <a:avLst/>
            <a:gdLst>
              <a:gd name="T0" fmla="*/ 1534800399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579032996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5388 w 21600"/>
              <a:gd name="T25" fmla="*/ 6742 h 21600"/>
              <a:gd name="T26" fmla="*/ 16177 w 21600"/>
              <a:gd name="T27" fmla="*/ 20441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57" name="Puzzle9"/>
          <p:cNvSpPr>
            <a:spLocks noEditPoints="1" noChangeArrowheads="1"/>
          </p:cNvSpPr>
          <p:nvPr/>
        </p:nvSpPr>
        <p:spPr bwMode="auto">
          <a:xfrm>
            <a:off x="3189288" y="1509713"/>
            <a:ext cx="1416050" cy="23939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659539671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076 w 21600"/>
              <a:gd name="T25" fmla="*/ 5664 h 21600"/>
              <a:gd name="T26" fmla="*/ 20203 w 21600"/>
              <a:gd name="T27" fmla="*/ 1598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58" name="Puzzle3"/>
          <p:cNvSpPr>
            <a:spLocks noEditPoints="1" noChangeArrowheads="1"/>
          </p:cNvSpPr>
          <p:nvPr/>
        </p:nvSpPr>
        <p:spPr bwMode="auto">
          <a:xfrm>
            <a:off x="2703513" y="657225"/>
            <a:ext cx="2376487" cy="14271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6086 w 21600"/>
              <a:gd name="T25" fmla="*/ 2569 h 21600"/>
              <a:gd name="T26" fmla="*/ 16132 w 21600"/>
              <a:gd name="T27" fmla="*/ 19552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60" name="Puzzle6"/>
          <p:cNvSpPr>
            <a:spLocks noEditPoints="1" noChangeArrowheads="1"/>
          </p:cNvSpPr>
          <p:nvPr/>
        </p:nvSpPr>
        <p:spPr bwMode="auto">
          <a:xfrm>
            <a:off x="7239000" y="36513"/>
            <a:ext cx="1471613" cy="20542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273 w 21600"/>
              <a:gd name="T25" fmla="*/ 7719 h 21600"/>
              <a:gd name="T26" fmla="*/ 19149 w 21600"/>
              <a:gd name="T27" fmla="*/ 202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61" name="Puzzle12"/>
          <p:cNvSpPr>
            <a:spLocks noEditPoints="1" noChangeArrowheads="1"/>
          </p:cNvSpPr>
          <p:nvPr/>
        </p:nvSpPr>
        <p:spPr bwMode="auto">
          <a:xfrm>
            <a:off x="6811963" y="1533525"/>
            <a:ext cx="2347912" cy="1871663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2" name="Puzzle11"/>
          <p:cNvSpPr>
            <a:spLocks noEditPoints="1" noChangeArrowheads="1"/>
          </p:cNvSpPr>
          <p:nvPr/>
        </p:nvSpPr>
        <p:spPr bwMode="auto">
          <a:xfrm>
            <a:off x="5903913" y="1509713"/>
            <a:ext cx="1414462" cy="23939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659539671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076 w 21600"/>
              <a:gd name="T25" fmla="*/ 5664 h 21600"/>
              <a:gd name="T26" fmla="*/ 20203 w 21600"/>
              <a:gd name="T27" fmla="*/ 1598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63" name="Puzzle5"/>
          <p:cNvSpPr>
            <a:spLocks noEditPoints="1" noChangeArrowheads="1"/>
          </p:cNvSpPr>
          <p:nvPr/>
        </p:nvSpPr>
        <p:spPr bwMode="auto">
          <a:xfrm>
            <a:off x="5418138" y="657225"/>
            <a:ext cx="2376487" cy="1427163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5" name="Puzzle18"/>
          <p:cNvSpPr>
            <a:spLocks noEditPoints="1" noChangeArrowheads="1"/>
          </p:cNvSpPr>
          <p:nvPr/>
        </p:nvSpPr>
        <p:spPr bwMode="auto">
          <a:xfrm>
            <a:off x="7224713" y="2706688"/>
            <a:ext cx="1470025" cy="205581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273 w 21600"/>
              <a:gd name="T25" fmla="*/ 7719 h 21600"/>
              <a:gd name="T26" fmla="*/ 19149 w 21600"/>
              <a:gd name="T27" fmla="*/ 202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66" name="Puzzle24"/>
          <p:cNvSpPr>
            <a:spLocks noEditPoints="1" noChangeArrowheads="1"/>
          </p:cNvSpPr>
          <p:nvPr/>
        </p:nvSpPr>
        <p:spPr bwMode="auto">
          <a:xfrm>
            <a:off x="6796088" y="4205288"/>
            <a:ext cx="2347912" cy="1871662"/>
          </a:xfrm>
          <a:custGeom>
            <a:avLst/>
            <a:gdLst>
              <a:gd name="T0" fmla="*/ 1534800399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579031286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5388 w 21600"/>
              <a:gd name="T25" fmla="*/ 6742 h 21600"/>
              <a:gd name="T26" fmla="*/ 16177 w 21600"/>
              <a:gd name="T27" fmla="*/ 20441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67" name="Puzzle23"/>
          <p:cNvSpPr>
            <a:spLocks noEditPoints="1" noChangeArrowheads="1"/>
          </p:cNvSpPr>
          <p:nvPr/>
        </p:nvSpPr>
        <p:spPr bwMode="auto">
          <a:xfrm>
            <a:off x="5888038" y="4181475"/>
            <a:ext cx="1416050" cy="23939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659539671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076 w 21600"/>
              <a:gd name="T25" fmla="*/ 5664 h 21600"/>
              <a:gd name="T26" fmla="*/ 20203 w 21600"/>
              <a:gd name="T27" fmla="*/ 1598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68" name="Puzzle17"/>
          <p:cNvSpPr>
            <a:spLocks noEditPoints="1" noChangeArrowheads="1"/>
          </p:cNvSpPr>
          <p:nvPr/>
        </p:nvSpPr>
        <p:spPr bwMode="auto">
          <a:xfrm>
            <a:off x="5402263" y="3328988"/>
            <a:ext cx="2376487" cy="14271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6086 w 21600"/>
              <a:gd name="T25" fmla="*/ 2569 h 21600"/>
              <a:gd name="T26" fmla="*/ 16132 w 21600"/>
              <a:gd name="T27" fmla="*/ 19552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27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3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3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3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3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3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3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3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3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4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4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360" accel="50000">
                                          <p:stCondLst>
                                            <p:cond delay="364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3644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56">
                                          <p:stCondLst>
                                            <p:cond delay="364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32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60" accel="50000">
                                          <p:stCondLst>
                                            <p:cond delay="364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52">
                                          <p:stCondLst>
                                            <p:cond delay="124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332" decel="50000">
                                          <p:stCondLst>
                                            <p:cond delay="129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3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3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3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4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4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4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4" dur="3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4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4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4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4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4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4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6" dur="315" accel="50000">
                                          <p:stCondLst>
                                            <p:cond delay="3185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3188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11">
                                          <p:stCondLst>
                                            <p:cond delay="318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16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162" tmFilter="0, 0; 0.125,0.2665; 0.25,0.4; 0.375,0.465; 0.5,0.5;  0.625,0.535; 0.75,0.6; 0.875,0.7335; 1,1">
                                          <p:stCondLst>
                                            <p:cond delay="116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81" tmFilter="0, 0; 0.125,0.2665; 0.25,0.4; 0.375,0.465; 0.5,0.5;  0.625,0.535; 0.75,0.6; 0.875,0.7335; 1,1">
                                          <p:stCondLst>
                                            <p:cond delay="2317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87" tmFilter="0, 0; 0.125,0.2665; 0.25,0.4; 0.375,0.465; 0.5,0.5;  0.625,0.535; 0.75,0.6; 0.875,0.7335; 1,1">
                                          <p:stCondLst>
                                            <p:cond delay="289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15" accel="50000">
                                          <p:stCondLst>
                                            <p:cond delay="3185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4" dur="45">
                                          <p:stCondLst>
                                            <p:cond delay="1085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5" dur="290" decel="50000">
                                          <p:stCondLst>
                                            <p:cond delay="1131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45">
                                          <p:stCondLst>
                                            <p:cond delay="229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7" dur="290" decel="50000">
                                          <p:stCondLst>
                                            <p:cond delay="23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45">
                                          <p:stCondLst>
                                            <p:cond delay="2873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9" dur="290" decel="50000">
                                          <p:stCondLst>
                                            <p:cond delay="291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45">
                                          <p:stCondLst>
                                            <p:cond delay="31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1" dur="290" decel="50000">
                                          <p:stCondLst>
                                            <p:cond delay="320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7" dur="4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4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4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4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4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2" dur="4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45" grpId="0" animBg="1"/>
      <p:bldP spid="47" grpId="0" animBg="1"/>
      <p:bldP spid="50" grpId="0" animBg="1"/>
      <p:bldP spid="51" grpId="0" animBg="1"/>
      <p:bldP spid="52" grpId="0" animBg="1"/>
      <p:bldP spid="53" grpId="0" animBg="1"/>
      <p:bldP spid="55" grpId="0" animBg="1"/>
      <p:bldP spid="56" grpId="0" animBg="1"/>
      <p:bldP spid="57" grpId="0" animBg="1"/>
      <p:bldP spid="58" grpId="0" animBg="1"/>
      <p:bldP spid="60" grpId="0" animBg="1"/>
      <p:bldP spid="62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images5.fanpop.com/image/photos/31700000/Barbie-barbie-31795242-1024-768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6" b="11874"/>
          <a:stretch>
            <a:fillRect/>
          </a:stretch>
        </p:blipFill>
        <p:spPr bwMode="auto">
          <a:xfrm>
            <a:off x="1168400" y="1227138"/>
            <a:ext cx="6965950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uzzle2"/>
          <p:cNvSpPr>
            <a:spLocks noEditPoints="1" noChangeArrowheads="1"/>
          </p:cNvSpPr>
          <p:nvPr/>
        </p:nvSpPr>
        <p:spPr bwMode="auto">
          <a:xfrm>
            <a:off x="1822450" y="44450"/>
            <a:ext cx="1470025" cy="205581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273 w 21600"/>
              <a:gd name="T25" fmla="*/ 7719 h 21600"/>
              <a:gd name="T26" fmla="*/ 19149 w 21600"/>
              <a:gd name="T27" fmla="*/ 202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6" name="Puzzle8"/>
          <p:cNvSpPr>
            <a:spLocks noEditPoints="1" noChangeArrowheads="1"/>
          </p:cNvSpPr>
          <p:nvPr/>
        </p:nvSpPr>
        <p:spPr bwMode="auto">
          <a:xfrm>
            <a:off x="1393825" y="1543050"/>
            <a:ext cx="2347913" cy="1871663"/>
          </a:xfrm>
          <a:custGeom>
            <a:avLst/>
            <a:gdLst>
              <a:gd name="T0" fmla="*/ 1534801705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579032996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5388 w 21600"/>
              <a:gd name="T25" fmla="*/ 6742 h 21600"/>
              <a:gd name="T26" fmla="*/ 16177 w 21600"/>
              <a:gd name="T27" fmla="*/ 20441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7" name="Puzzle7"/>
          <p:cNvSpPr>
            <a:spLocks noEditPoints="1" noChangeArrowheads="1"/>
          </p:cNvSpPr>
          <p:nvPr/>
        </p:nvSpPr>
        <p:spPr bwMode="auto">
          <a:xfrm>
            <a:off x="485775" y="1519238"/>
            <a:ext cx="1416050" cy="23939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659539671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076 w 21600"/>
              <a:gd name="T25" fmla="*/ 5664 h 21600"/>
              <a:gd name="T26" fmla="*/ 20203 w 21600"/>
              <a:gd name="T27" fmla="*/ 1598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8" name="Puzzle1"/>
          <p:cNvSpPr>
            <a:spLocks noEditPoints="1" noChangeArrowheads="1"/>
          </p:cNvSpPr>
          <p:nvPr/>
        </p:nvSpPr>
        <p:spPr bwMode="auto">
          <a:xfrm>
            <a:off x="0" y="666750"/>
            <a:ext cx="2376488" cy="14271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6086 w 21600"/>
              <a:gd name="T25" fmla="*/ 2569 h 21600"/>
              <a:gd name="T26" fmla="*/ 16132 w 21600"/>
              <a:gd name="T27" fmla="*/ 19552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45" name="Puzzle14"/>
          <p:cNvSpPr>
            <a:spLocks noEditPoints="1" noChangeArrowheads="1"/>
          </p:cNvSpPr>
          <p:nvPr/>
        </p:nvSpPr>
        <p:spPr bwMode="auto">
          <a:xfrm>
            <a:off x="1803400" y="2730500"/>
            <a:ext cx="1470025" cy="205581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273 w 21600"/>
              <a:gd name="T25" fmla="*/ 7719 h 21600"/>
              <a:gd name="T26" fmla="*/ 19149 w 21600"/>
              <a:gd name="T27" fmla="*/ 202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46" name="Puzzle20"/>
          <p:cNvSpPr>
            <a:spLocks noEditPoints="1" noChangeArrowheads="1"/>
          </p:cNvSpPr>
          <p:nvPr/>
        </p:nvSpPr>
        <p:spPr bwMode="auto">
          <a:xfrm>
            <a:off x="1376363" y="4227513"/>
            <a:ext cx="2346325" cy="1873250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7" name="Puzzle19"/>
          <p:cNvSpPr>
            <a:spLocks noEditPoints="1" noChangeArrowheads="1"/>
          </p:cNvSpPr>
          <p:nvPr/>
        </p:nvSpPr>
        <p:spPr bwMode="auto">
          <a:xfrm>
            <a:off x="466725" y="4205288"/>
            <a:ext cx="1416050" cy="23923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656234649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076 w 21600"/>
              <a:gd name="T25" fmla="*/ 5664 h 21600"/>
              <a:gd name="T26" fmla="*/ 20203 w 21600"/>
              <a:gd name="T27" fmla="*/ 1598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48" name="Puzzle13"/>
          <p:cNvSpPr>
            <a:spLocks noEditPoints="1" noChangeArrowheads="1"/>
          </p:cNvSpPr>
          <p:nvPr/>
        </p:nvSpPr>
        <p:spPr bwMode="auto">
          <a:xfrm>
            <a:off x="-19050" y="3352800"/>
            <a:ext cx="2376488" cy="1425575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0" name="Puzzle16"/>
          <p:cNvSpPr>
            <a:spLocks noEditPoints="1" noChangeArrowheads="1"/>
          </p:cNvSpPr>
          <p:nvPr/>
        </p:nvSpPr>
        <p:spPr bwMode="auto">
          <a:xfrm>
            <a:off x="4506913" y="2716213"/>
            <a:ext cx="1470025" cy="205581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273 w 21600"/>
              <a:gd name="T25" fmla="*/ 7719 h 21600"/>
              <a:gd name="T26" fmla="*/ 19149 w 21600"/>
              <a:gd name="T27" fmla="*/ 202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51" name="Puzzle22"/>
          <p:cNvSpPr>
            <a:spLocks noEditPoints="1" noChangeArrowheads="1"/>
          </p:cNvSpPr>
          <p:nvPr/>
        </p:nvSpPr>
        <p:spPr bwMode="auto">
          <a:xfrm>
            <a:off x="4079875" y="4214813"/>
            <a:ext cx="2346325" cy="1871662"/>
          </a:xfrm>
          <a:custGeom>
            <a:avLst/>
            <a:gdLst>
              <a:gd name="T0" fmla="*/ 1531687912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579031286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5388 w 21600"/>
              <a:gd name="T25" fmla="*/ 6742 h 21600"/>
              <a:gd name="T26" fmla="*/ 16177 w 21600"/>
              <a:gd name="T27" fmla="*/ 20441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52" name="Puzzle21"/>
          <p:cNvSpPr>
            <a:spLocks noEditPoints="1" noChangeArrowheads="1"/>
          </p:cNvSpPr>
          <p:nvPr/>
        </p:nvSpPr>
        <p:spPr bwMode="auto">
          <a:xfrm>
            <a:off x="3170238" y="4191000"/>
            <a:ext cx="1416050" cy="23939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659539671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076 w 21600"/>
              <a:gd name="T25" fmla="*/ 5664 h 21600"/>
              <a:gd name="T26" fmla="*/ 20203 w 21600"/>
              <a:gd name="T27" fmla="*/ 1598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53" name="Puzzle15"/>
          <p:cNvSpPr>
            <a:spLocks noEditPoints="1" noChangeArrowheads="1"/>
          </p:cNvSpPr>
          <p:nvPr/>
        </p:nvSpPr>
        <p:spPr bwMode="auto">
          <a:xfrm>
            <a:off x="2684463" y="3338513"/>
            <a:ext cx="2376487" cy="14271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6086 w 21600"/>
              <a:gd name="T25" fmla="*/ 2569 h 21600"/>
              <a:gd name="T26" fmla="*/ 16132 w 21600"/>
              <a:gd name="T27" fmla="*/ 19552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55" name="Puzzle4"/>
          <p:cNvSpPr>
            <a:spLocks noEditPoints="1" noChangeArrowheads="1"/>
          </p:cNvSpPr>
          <p:nvPr/>
        </p:nvSpPr>
        <p:spPr bwMode="auto">
          <a:xfrm>
            <a:off x="4525963" y="36513"/>
            <a:ext cx="1470025" cy="20542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273 w 21600"/>
              <a:gd name="T25" fmla="*/ 7719 h 21600"/>
              <a:gd name="T26" fmla="*/ 19149 w 21600"/>
              <a:gd name="T27" fmla="*/ 202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56" name="Puzzle10"/>
          <p:cNvSpPr>
            <a:spLocks noEditPoints="1" noChangeArrowheads="1"/>
          </p:cNvSpPr>
          <p:nvPr/>
        </p:nvSpPr>
        <p:spPr bwMode="auto">
          <a:xfrm>
            <a:off x="4097338" y="1533525"/>
            <a:ext cx="2347912" cy="1871663"/>
          </a:xfrm>
          <a:custGeom>
            <a:avLst/>
            <a:gdLst>
              <a:gd name="T0" fmla="*/ 1534800399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579032996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5388 w 21600"/>
              <a:gd name="T25" fmla="*/ 6742 h 21600"/>
              <a:gd name="T26" fmla="*/ 16177 w 21600"/>
              <a:gd name="T27" fmla="*/ 20441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57" name="Puzzle9"/>
          <p:cNvSpPr>
            <a:spLocks noEditPoints="1" noChangeArrowheads="1"/>
          </p:cNvSpPr>
          <p:nvPr/>
        </p:nvSpPr>
        <p:spPr bwMode="auto">
          <a:xfrm>
            <a:off x="3189288" y="1509713"/>
            <a:ext cx="1416050" cy="23939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659539671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076 w 21600"/>
              <a:gd name="T25" fmla="*/ 5664 h 21600"/>
              <a:gd name="T26" fmla="*/ 20203 w 21600"/>
              <a:gd name="T27" fmla="*/ 1598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58" name="Puzzle3"/>
          <p:cNvSpPr>
            <a:spLocks noEditPoints="1" noChangeArrowheads="1"/>
          </p:cNvSpPr>
          <p:nvPr/>
        </p:nvSpPr>
        <p:spPr bwMode="auto">
          <a:xfrm>
            <a:off x="2703513" y="657225"/>
            <a:ext cx="2376487" cy="14271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6086 w 21600"/>
              <a:gd name="T25" fmla="*/ 2569 h 21600"/>
              <a:gd name="T26" fmla="*/ 16132 w 21600"/>
              <a:gd name="T27" fmla="*/ 19552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60" name="Puzzle6"/>
          <p:cNvSpPr>
            <a:spLocks noEditPoints="1" noChangeArrowheads="1"/>
          </p:cNvSpPr>
          <p:nvPr/>
        </p:nvSpPr>
        <p:spPr bwMode="auto">
          <a:xfrm>
            <a:off x="7239000" y="36513"/>
            <a:ext cx="1471613" cy="20542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273 w 21600"/>
              <a:gd name="T25" fmla="*/ 7719 h 21600"/>
              <a:gd name="T26" fmla="*/ 19149 w 21600"/>
              <a:gd name="T27" fmla="*/ 202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61" name="Puzzle12"/>
          <p:cNvSpPr>
            <a:spLocks noEditPoints="1" noChangeArrowheads="1"/>
          </p:cNvSpPr>
          <p:nvPr/>
        </p:nvSpPr>
        <p:spPr bwMode="auto">
          <a:xfrm>
            <a:off x="6811963" y="1533525"/>
            <a:ext cx="2347912" cy="1871663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2" name="Puzzle11"/>
          <p:cNvSpPr>
            <a:spLocks noEditPoints="1" noChangeArrowheads="1"/>
          </p:cNvSpPr>
          <p:nvPr/>
        </p:nvSpPr>
        <p:spPr bwMode="auto">
          <a:xfrm>
            <a:off x="5903913" y="1509713"/>
            <a:ext cx="1414462" cy="23939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659539671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076 w 21600"/>
              <a:gd name="T25" fmla="*/ 5664 h 21600"/>
              <a:gd name="T26" fmla="*/ 20203 w 21600"/>
              <a:gd name="T27" fmla="*/ 1598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63" name="Puzzle5"/>
          <p:cNvSpPr>
            <a:spLocks noEditPoints="1" noChangeArrowheads="1"/>
          </p:cNvSpPr>
          <p:nvPr/>
        </p:nvSpPr>
        <p:spPr bwMode="auto">
          <a:xfrm>
            <a:off x="5418138" y="657225"/>
            <a:ext cx="2376487" cy="1427163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5" name="Puzzle18"/>
          <p:cNvSpPr>
            <a:spLocks noEditPoints="1" noChangeArrowheads="1"/>
          </p:cNvSpPr>
          <p:nvPr/>
        </p:nvSpPr>
        <p:spPr bwMode="auto">
          <a:xfrm>
            <a:off x="7224713" y="2706688"/>
            <a:ext cx="1470025" cy="205581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273 w 21600"/>
              <a:gd name="T25" fmla="*/ 7719 h 21600"/>
              <a:gd name="T26" fmla="*/ 19149 w 21600"/>
              <a:gd name="T27" fmla="*/ 202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66" name="Puzzle24"/>
          <p:cNvSpPr>
            <a:spLocks noEditPoints="1" noChangeArrowheads="1"/>
          </p:cNvSpPr>
          <p:nvPr/>
        </p:nvSpPr>
        <p:spPr bwMode="auto">
          <a:xfrm>
            <a:off x="6796088" y="4205288"/>
            <a:ext cx="2347912" cy="1871662"/>
          </a:xfrm>
          <a:custGeom>
            <a:avLst/>
            <a:gdLst>
              <a:gd name="T0" fmla="*/ 1534800399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579031286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5388 w 21600"/>
              <a:gd name="T25" fmla="*/ 6742 h 21600"/>
              <a:gd name="T26" fmla="*/ 16177 w 21600"/>
              <a:gd name="T27" fmla="*/ 20441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67" name="Puzzle23"/>
          <p:cNvSpPr>
            <a:spLocks noEditPoints="1" noChangeArrowheads="1"/>
          </p:cNvSpPr>
          <p:nvPr/>
        </p:nvSpPr>
        <p:spPr bwMode="auto">
          <a:xfrm>
            <a:off x="5888038" y="4181475"/>
            <a:ext cx="1416050" cy="23939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659539671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076 w 21600"/>
              <a:gd name="T25" fmla="*/ 5664 h 21600"/>
              <a:gd name="T26" fmla="*/ 20203 w 21600"/>
              <a:gd name="T27" fmla="*/ 1598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68" name="Puzzle17"/>
          <p:cNvSpPr>
            <a:spLocks noEditPoints="1" noChangeArrowheads="1"/>
          </p:cNvSpPr>
          <p:nvPr/>
        </p:nvSpPr>
        <p:spPr bwMode="auto">
          <a:xfrm>
            <a:off x="5402263" y="3328988"/>
            <a:ext cx="2376487" cy="14271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6086 w 21600"/>
              <a:gd name="T25" fmla="*/ 2569 h 21600"/>
              <a:gd name="T26" fmla="*/ 16132 w 21600"/>
              <a:gd name="T27" fmla="*/ 19552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27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3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3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3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3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3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3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3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3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4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4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360" accel="50000">
                                          <p:stCondLst>
                                            <p:cond delay="364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3644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56">
                                          <p:stCondLst>
                                            <p:cond delay="364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32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60" accel="50000">
                                          <p:stCondLst>
                                            <p:cond delay="364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52">
                                          <p:stCondLst>
                                            <p:cond delay="124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332" decel="50000">
                                          <p:stCondLst>
                                            <p:cond delay="129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3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3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3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4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4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4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4" dur="3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4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4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4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4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4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4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6" dur="315" accel="50000">
                                          <p:stCondLst>
                                            <p:cond delay="3185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3188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11">
                                          <p:stCondLst>
                                            <p:cond delay="318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16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162" tmFilter="0, 0; 0.125,0.2665; 0.25,0.4; 0.375,0.465; 0.5,0.5;  0.625,0.535; 0.75,0.6; 0.875,0.7335; 1,1">
                                          <p:stCondLst>
                                            <p:cond delay="116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81" tmFilter="0, 0; 0.125,0.2665; 0.25,0.4; 0.375,0.465; 0.5,0.5;  0.625,0.535; 0.75,0.6; 0.875,0.7335; 1,1">
                                          <p:stCondLst>
                                            <p:cond delay="2317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87" tmFilter="0, 0; 0.125,0.2665; 0.25,0.4; 0.375,0.465; 0.5,0.5;  0.625,0.535; 0.75,0.6; 0.875,0.7335; 1,1">
                                          <p:stCondLst>
                                            <p:cond delay="289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15" accel="50000">
                                          <p:stCondLst>
                                            <p:cond delay="3185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4" dur="45">
                                          <p:stCondLst>
                                            <p:cond delay="1085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5" dur="290" decel="50000">
                                          <p:stCondLst>
                                            <p:cond delay="1131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45">
                                          <p:stCondLst>
                                            <p:cond delay="229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7" dur="290" decel="50000">
                                          <p:stCondLst>
                                            <p:cond delay="23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45">
                                          <p:stCondLst>
                                            <p:cond delay="2873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9" dur="290" decel="50000">
                                          <p:stCondLst>
                                            <p:cond delay="291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45">
                                          <p:stCondLst>
                                            <p:cond delay="31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1" dur="290" decel="50000">
                                          <p:stCondLst>
                                            <p:cond delay="320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7" dur="4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4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4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4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4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2" dur="4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45" grpId="0" animBg="1"/>
      <p:bldP spid="47" grpId="0" animBg="1"/>
      <p:bldP spid="50" grpId="0" animBg="1"/>
      <p:bldP spid="51" grpId="0" animBg="1"/>
      <p:bldP spid="52" grpId="0" animBg="1"/>
      <p:bldP spid="53" grpId="0" animBg="1"/>
      <p:bldP spid="55" grpId="0" animBg="1"/>
      <p:bldP spid="56" grpId="0" animBg="1"/>
      <p:bldP spid="57" grpId="0" animBg="1"/>
      <p:bldP spid="58" grpId="0" animBg="1"/>
      <p:bldP spid="60" grpId="0" animBg="1"/>
      <p:bldP spid="62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3" y="1130300"/>
            <a:ext cx="6796087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uzzle2"/>
          <p:cNvSpPr>
            <a:spLocks noEditPoints="1" noChangeArrowheads="1"/>
          </p:cNvSpPr>
          <p:nvPr/>
        </p:nvSpPr>
        <p:spPr bwMode="auto">
          <a:xfrm>
            <a:off x="1814513" y="47625"/>
            <a:ext cx="1470025" cy="205581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273 w 21600"/>
              <a:gd name="T25" fmla="*/ 7719 h 21600"/>
              <a:gd name="T26" fmla="*/ 19149 w 21600"/>
              <a:gd name="T27" fmla="*/ 202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6" name="Puzzle8"/>
          <p:cNvSpPr>
            <a:spLocks noEditPoints="1" noChangeArrowheads="1"/>
          </p:cNvSpPr>
          <p:nvPr/>
        </p:nvSpPr>
        <p:spPr bwMode="auto">
          <a:xfrm>
            <a:off x="1393825" y="1543050"/>
            <a:ext cx="2347913" cy="1871663"/>
          </a:xfrm>
          <a:custGeom>
            <a:avLst/>
            <a:gdLst>
              <a:gd name="T0" fmla="*/ 1534801705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579032996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5388 w 21600"/>
              <a:gd name="T25" fmla="*/ 6742 h 21600"/>
              <a:gd name="T26" fmla="*/ 16177 w 21600"/>
              <a:gd name="T27" fmla="*/ 20441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7" name="Puzzle7"/>
          <p:cNvSpPr>
            <a:spLocks noEditPoints="1" noChangeArrowheads="1"/>
          </p:cNvSpPr>
          <p:nvPr/>
        </p:nvSpPr>
        <p:spPr bwMode="auto">
          <a:xfrm>
            <a:off x="485775" y="1519238"/>
            <a:ext cx="1416050" cy="23939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659539671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076 w 21600"/>
              <a:gd name="T25" fmla="*/ 5664 h 21600"/>
              <a:gd name="T26" fmla="*/ 20203 w 21600"/>
              <a:gd name="T27" fmla="*/ 1598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8" name="Puzzle1"/>
          <p:cNvSpPr>
            <a:spLocks noEditPoints="1" noChangeArrowheads="1"/>
          </p:cNvSpPr>
          <p:nvPr/>
        </p:nvSpPr>
        <p:spPr bwMode="auto">
          <a:xfrm>
            <a:off x="0" y="666750"/>
            <a:ext cx="2376488" cy="14271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6086 w 21600"/>
              <a:gd name="T25" fmla="*/ 2569 h 21600"/>
              <a:gd name="T26" fmla="*/ 16132 w 21600"/>
              <a:gd name="T27" fmla="*/ 19552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45" name="Puzzle14"/>
          <p:cNvSpPr>
            <a:spLocks noEditPoints="1" noChangeArrowheads="1"/>
          </p:cNvSpPr>
          <p:nvPr/>
        </p:nvSpPr>
        <p:spPr bwMode="auto">
          <a:xfrm>
            <a:off x="1803400" y="2730500"/>
            <a:ext cx="1470025" cy="205581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273 w 21600"/>
              <a:gd name="T25" fmla="*/ 7719 h 21600"/>
              <a:gd name="T26" fmla="*/ 19149 w 21600"/>
              <a:gd name="T27" fmla="*/ 202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46" name="Puzzle20"/>
          <p:cNvSpPr>
            <a:spLocks noEditPoints="1" noChangeArrowheads="1"/>
          </p:cNvSpPr>
          <p:nvPr/>
        </p:nvSpPr>
        <p:spPr bwMode="auto">
          <a:xfrm>
            <a:off x="1376363" y="4227513"/>
            <a:ext cx="2346325" cy="1873250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7" name="Puzzle19"/>
          <p:cNvSpPr>
            <a:spLocks noEditPoints="1" noChangeArrowheads="1"/>
          </p:cNvSpPr>
          <p:nvPr/>
        </p:nvSpPr>
        <p:spPr bwMode="auto">
          <a:xfrm>
            <a:off x="466725" y="4205288"/>
            <a:ext cx="1416050" cy="23923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656234649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076 w 21600"/>
              <a:gd name="T25" fmla="*/ 5664 h 21600"/>
              <a:gd name="T26" fmla="*/ 20203 w 21600"/>
              <a:gd name="T27" fmla="*/ 1598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48" name="Puzzle13"/>
          <p:cNvSpPr>
            <a:spLocks noEditPoints="1" noChangeArrowheads="1"/>
          </p:cNvSpPr>
          <p:nvPr/>
        </p:nvSpPr>
        <p:spPr bwMode="auto">
          <a:xfrm>
            <a:off x="-19050" y="3352800"/>
            <a:ext cx="2376488" cy="1425575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0" name="Puzzle16"/>
          <p:cNvSpPr>
            <a:spLocks noEditPoints="1" noChangeArrowheads="1"/>
          </p:cNvSpPr>
          <p:nvPr/>
        </p:nvSpPr>
        <p:spPr bwMode="auto">
          <a:xfrm>
            <a:off x="4506913" y="2716213"/>
            <a:ext cx="1470025" cy="205581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273 w 21600"/>
              <a:gd name="T25" fmla="*/ 7719 h 21600"/>
              <a:gd name="T26" fmla="*/ 19149 w 21600"/>
              <a:gd name="T27" fmla="*/ 202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51" name="Puzzle22"/>
          <p:cNvSpPr>
            <a:spLocks noEditPoints="1" noChangeArrowheads="1"/>
          </p:cNvSpPr>
          <p:nvPr/>
        </p:nvSpPr>
        <p:spPr bwMode="auto">
          <a:xfrm>
            <a:off x="4079875" y="4214813"/>
            <a:ext cx="2346325" cy="1871662"/>
          </a:xfrm>
          <a:custGeom>
            <a:avLst/>
            <a:gdLst>
              <a:gd name="T0" fmla="*/ 1531687912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579031286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5388 w 21600"/>
              <a:gd name="T25" fmla="*/ 6742 h 21600"/>
              <a:gd name="T26" fmla="*/ 16177 w 21600"/>
              <a:gd name="T27" fmla="*/ 20441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52" name="Puzzle21"/>
          <p:cNvSpPr>
            <a:spLocks noEditPoints="1" noChangeArrowheads="1"/>
          </p:cNvSpPr>
          <p:nvPr/>
        </p:nvSpPr>
        <p:spPr bwMode="auto">
          <a:xfrm>
            <a:off x="3170238" y="4191000"/>
            <a:ext cx="1416050" cy="23939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659539671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076 w 21600"/>
              <a:gd name="T25" fmla="*/ 5664 h 21600"/>
              <a:gd name="T26" fmla="*/ 20203 w 21600"/>
              <a:gd name="T27" fmla="*/ 1598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53" name="Puzzle15"/>
          <p:cNvSpPr>
            <a:spLocks noEditPoints="1" noChangeArrowheads="1"/>
          </p:cNvSpPr>
          <p:nvPr/>
        </p:nvSpPr>
        <p:spPr bwMode="auto">
          <a:xfrm>
            <a:off x="2684463" y="3338513"/>
            <a:ext cx="2376487" cy="14271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6086 w 21600"/>
              <a:gd name="T25" fmla="*/ 2569 h 21600"/>
              <a:gd name="T26" fmla="*/ 16132 w 21600"/>
              <a:gd name="T27" fmla="*/ 19552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55" name="Puzzle4"/>
          <p:cNvSpPr>
            <a:spLocks noEditPoints="1" noChangeArrowheads="1"/>
          </p:cNvSpPr>
          <p:nvPr/>
        </p:nvSpPr>
        <p:spPr bwMode="auto">
          <a:xfrm>
            <a:off x="4525963" y="36513"/>
            <a:ext cx="1470025" cy="20542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273 w 21600"/>
              <a:gd name="T25" fmla="*/ 7719 h 21600"/>
              <a:gd name="T26" fmla="*/ 19149 w 21600"/>
              <a:gd name="T27" fmla="*/ 202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56" name="Puzzle10"/>
          <p:cNvSpPr>
            <a:spLocks noEditPoints="1" noChangeArrowheads="1"/>
          </p:cNvSpPr>
          <p:nvPr/>
        </p:nvSpPr>
        <p:spPr bwMode="auto">
          <a:xfrm>
            <a:off x="4097338" y="1533525"/>
            <a:ext cx="2347912" cy="1871663"/>
          </a:xfrm>
          <a:custGeom>
            <a:avLst/>
            <a:gdLst>
              <a:gd name="T0" fmla="*/ 1534800399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579032996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5388 w 21600"/>
              <a:gd name="T25" fmla="*/ 6742 h 21600"/>
              <a:gd name="T26" fmla="*/ 16177 w 21600"/>
              <a:gd name="T27" fmla="*/ 20441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57" name="Puzzle9"/>
          <p:cNvSpPr>
            <a:spLocks noEditPoints="1" noChangeArrowheads="1"/>
          </p:cNvSpPr>
          <p:nvPr/>
        </p:nvSpPr>
        <p:spPr bwMode="auto">
          <a:xfrm>
            <a:off x="3189288" y="1509713"/>
            <a:ext cx="1416050" cy="23939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659539671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076 w 21600"/>
              <a:gd name="T25" fmla="*/ 5664 h 21600"/>
              <a:gd name="T26" fmla="*/ 20203 w 21600"/>
              <a:gd name="T27" fmla="*/ 1598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58" name="Puzzle3"/>
          <p:cNvSpPr>
            <a:spLocks noEditPoints="1" noChangeArrowheads="1"/>
          </p:cNvSpPr>
          <p:nvPr/>
        </p:nvSpPr>
        <p:spPr bwMode="auto">
          <a:xfrm>
            <a:off x="2703513" y="657225"/>
            <a:ext cx="2376487" cy="14271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6086 w 21600"/>
              <a:gd name="T25" fmla="*/ 2569 h 21600"/>
              <a:gd name="T26" fmla="*/ 16132 w 21600"/>
              <a:gd name="T27" fmla="*/ 19552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60" name="Puzzle6"/>
          <p:cNvSpPr>
            <a:spLocks noEditPoints="1" noChangeArrowheads="1"/>
          </p:cNvSpPr>
          <p:nvPr/>
        </p:nvSpPr>
        <p:spPr bwMode="auto">
          <a:xfrm>
            <a:off x="7239000" y="36513"/>
            <a:ext cx="1471613" cy="20542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273 w 21600"/>
              <a:gd name="T25" fmla="*/ 7719 h 21600"/>
              <a:gd name="T26" fmla="*/ 19149 w 21600"/>
              <a:gd name="T27" fmla="*/ 202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61" name="Puzzle12"/>
          <p:cNvSpPr>
            <a:spLocks noEditPoints="1" noChangeArrowheads="1"/>
          </p:cNvSpPr>
          <p:nvPr/>
        </p:nvSpPr>
        <p:spPr bwMode="auto">
          <a:xfrm>
            <a:off x="6811963" y="1533525"/>
            <a:ext cx="2347912" cy="1871663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2" name="Puzzle11"/>
          <p:cNvSpPr>
            <a:spLocks noEditPoints="1" noChangeArrowheads="1"/>
          </p:cNvSpPr>
          <p:nvPr/>
        </p:nvSpPr>
        <p:spPr bwMode="auto">
          <a:xfrm>
            <a:off x="5903913" y="1509713"/>
            <a:ext cx="1414462" cy="23939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659539671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076 w 21600"/>
              <a:gd name="T25" fmla="*/ 5664 h 21600"/>
              <a:gd name="T26" fmla="*/ 20203 w 21600"/>
              <a:gd name="T27" fmla="*/ 1598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63" name="Puzzle5"/>
          <p:cNvSpPr>
            <a:spLocks noEditPoints="1" noChangeArrowheads="1"/>
          </p:cNvSpPr>
          <p:nvPr/>
        </p:nvSpPr>
        <p:spPr bwMode="auto">
          <a:xfrm>
            <a:off x="5418138" y="657225"/>
            <a:ext cx="2376487" cy="1427163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5" name="Puzzle18"/>
          <p:cNvSpPr>
            <a:spLocks noEditPoints="1" noChangeArrowheads="1"/>
          </p:cNvSpPr>
          <p:nvPr/>
        </p:nvSpPr>
        <p:spPr bwMode="auto">
          <a:xfrm>
            <a:off x="7224713" y="2706688"/>
            <a:ext cx="1470025" cy="205581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273 w 21600"/>
              <a:gd name="T25" fmla="*/ 7719 h 21600"/>
              <a:gd name="T26" fmla="*/ 19149 w 21600"/>
              <a:gd name="T27" fmla="*/ 202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66" name="Puzzle24"/>
          <p:cNvSpPr>
            <a:spLocks noEditPoints="1" noChangeArrowheads="1"/>
          </p:cNvSpPr>
          <p:nvPr/>
        </p:nvSpPr>
        <p:spPr bwMode="auto">
          <a:xfrm>
            <a:off x="6796088" y="4205288"/>
            <a:ext cx="2347912" cy="1871662"/>
          </a:xfrm>
          <a:custGeom>
            <a:avLst/>
            <a:gdLst>
              <a:gd name="T0" fmla="*/ 1534800399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579031286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5388 w 21600"/>
              <a:gd name="T25" fmla="*/ 6742 h 21600"/>
              <a:gd name="T26" fmla="*/ 16177 w 21600"/>
              <a:gd name="T27" fmla="*/ 20441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67" name="Puzzle23"/>
          <p:cNvSpPr>
            <a:spLocks noEditPoints="1" noChangeArrowheads="1"/>
          </p:cNvSpPr>
          <p:nvPr/>
        </p:nvSpPr>
        <p:spPr bwMode="auto">
          <a:xfrm>
            <a:off x="5888038" y="4181475"/>
            <a:ext cx="1416050" cy="23939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659539671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076 w 21600"/>
              <a:gd name="T25" fmla="*/ 5664 h 21600"/>
              <a:gd name="T26" fmla="*/ 20203 w 21600"/>
              <a:gd name="T27" fmla="*/ 1598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68" name="Puzzle17"/>
          <p:cNvSpPr>
            <a:spLocks noEditPoints="1" noChangeArrowheads="1"/>
          </p:cNvSpPr>
          <p:nvPr/>
        </p:nvSpPr>
        <p:spPr bwMode="auto">
          <a:xfrm>
            <a:off x="5402263" y="3328988"/>
            <a:ext cx="2376487" cy="14271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6086 w 21600"/>
              <a:gd name="T25" fmla="*/ 2569 h 21600"/>
              <a:gd name="T26" fmla="*/ 16132 w 21600"/>
              <a:gd name="T27" fmla="*/ 19552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27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3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3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3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3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3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3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3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3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4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4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360" accel="50000">
                                          <p:stCondLst>
                                            <p:cond delay="364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3644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56">
                                          <p:stCondLst>
                                            <p:cond delay="364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32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60" accel="50000">
                                          <p:stCondLst>
                                            <p:cond delay="364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52">
                                          <p:stCondLst>
                                            <p:cond delay="124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332" decel="50000">
                                          <p:stCondLst>
                                            <p:cond delay="129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3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3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3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4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4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4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4" dur="3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4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4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4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4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4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4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6" dur="315" accel="50000">
                                          <p:stCondLst>
                                            <p:cond delay="3185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3188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11">
                                          <p:stCondLst>
                                            <p:cond delay="318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16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162" tmFilter="0, 0; 0.125,0.2665; 0.25,0.4; 0.375,0.465; 0.5,0.5;  0.625,0.535; 0.75,0.6; 0.875,0.7335; 1,1">
                                          <p:stCondLst>
                                            <p:cond delay="116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81" tmFilter="0, 0; 0.125,0.2665; 0.25,0.4; 0.375,0.465; 0.5,0.5;  0.625,0.535; 0.75,0.6; 0.875,0.7335; 1,1">
                                          <p:stCondLst>
                                            <p:cond delay="2317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87" tmFilter="0, 0; 0.125,0.2665; 0.25,0.4; 0.375,0.465; 0.5,0.5;  0.625,0.535; 0.75,0.6; 0.875,0.7335; 1,1">
                                          <p:stCondLst>
                                            <p:cond delay="289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15" accel="50000">
                                          <p:stCondLst>
                                            <p:cond delay="3185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4" dur="45">
                                          <p:stCondLst>
                                            <p:cond delay="1085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5" dur="290" decel="50000">
                                          <p:stCondLst>
                                            <p:cond delay="1131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45">
                                          <p:stCondLst>
                                            <p:cond delay="229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7" dur="290" decel="50000">
                                          <p:stCondLst>
                                            <p:cond delay="23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45">
                                          <p:stCondLst>
                                            <p:cond delay="2873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9" dur="290" decel="50000">
                                          <p:stCondLst>
                                            <p:cond delay="291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45">
                                          <p:stCondLst>
                                            <p:cond delay="31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1" dur="290" decel="50000">
                                          <p:stCondLst>
                                            <p:cond delay="320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7" dur="4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4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4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4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4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2" dur="4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45" grpId="0" animBg="1"/>
      <p:bldP spid="47" grpId="0" animBg="1"/>
      <p:bldP spid="50" grpId="0" animBg="1"/>
      <p:bldP spid="51" grpId="0" animBg="1"/>
      <p:bldP spid="52" grpId="0" animBg="1"/>
      <p:bldP spid="53" grpId="0" animBg="1"/>
      <p:bldP spid="55" grpId="0" animBg="1"/>
      <p:bldP spid="56" grpId="0" animBg="1"/>
      <p:bldP spid="57" grpId="0" animBg="1"/>
      <p:bldP spid="58" grpId="0" animBg="1"/>
      <p:bldP spid="60" grpId="0" animBg="1"/>
      <p:bldP spid="62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100000">
              <a:srgbClr val="FF99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solidFill>
            <a:srgbClr val="FF006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mtClean="0"/>
          </a:p>
        </p:txBody>
      </p:sp>
      <p:sp>
        <p:nvSpPr>
          <p:cNvPr id="27653" name="AutoShape 43" descr="http://img-cache.cdn.gaiaonline.com/bb9d77bbe87573fa7045390d2814b841/http:/i208.photobucket.com/albums/bb94/Angel-Kimmi/RP/Amberlynsmall.png"/>
          <p:cNvSpPr>
            <a:spLocks noChangeAspect="1" noChangeArrowheads="1"/>
          </p:cNvSpPr>
          <p:nvPr/>
        </p:nvSpPr>
        <p:spPr bwMode="auto">
          <a:xfrm>
            <a:off x="307975" y="-2147888"/>
            <a:ext cx="4324350" cy="48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" name="Picture 59" descr="http://vector.me/files/images/1/4/149092/red_blue_yellow_beach_cartoon_ball_free_balls_beachball_game_play_ocean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730500" y="2500313"/>
            <a:ext cx="3641725" cy="362426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8 CuadroTexto"/>
          <p:cNvSpPr txBox="1"/>
          <p:nvPr/>
        </p:nvSpPr>
        <p:spPr>
          <a:xfrm>
            <a:off x="2915816" y="762536"/>
            <a:ext cx="3888432" cy="1158518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76200" prstMaterial="dkEdge">
              <a:bevelT w="190500" h="25400" prst="coolSlant"/>
              <a:bevelB w="146050"/>
              <a:contourClr>
                <a:schemeClr val="bg1"/>
              </a:contourClr>
            </a:sp3d>
          </a:bodyPr>
          <a:lstStyle/>
          <a:p>
            <a:pPr algn="ctr">
              <a:defRPr/>
            </a:pPr>
            <a:r>
              <a:rPr lang="es-ES_tradnl" sz="8800" b="1" dirty="0">
                <a:ln w="11430"/>
                <a:solidFill>
                  <a:srgbClr val="FF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ROBOLD" pitchFamily="2" charset="0"/>
                <a:cs typeface="+mn-cs"/>
              </a:rPr>
              <a:t>BALL</a:t>
            </a:r>
            <a:endParaRPr lang="es-ES" sz="8800" b="1" dirty="0">
              <a:ln w="11430"/>
              <a:solidFill>
                <a:srgbClr val="FF33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ROBOLD" pitchFamily="2" charset="0"/>
              <a:cs typeface="+mn-cs"/>
            </a:endParaRPr>
          </a:p>
        </p:txBody>
      </p:sp>
      <p:sp>
        <p:nvSpPr>
          <p:cNvPr id="7" name="15 Flecha derecha">
            <a:hlinkClick r:id="" action="ppaction://hlinkshowjump?jump=nextslide"/>
          </p:cNvPr>
          <p:cNvSpPr/>
          <p:nvPr/>
        </p:nvSpPr>
        <p:spPr>
          <a:xfrm>
            <a:off x="7596336" y="5589240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sz="1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next</a:t>
            </a:r>
            <a:endParaRPr lang="es-ES" sz="1400" b="1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 descr="C:\Documents and Settings\Administrator\Local Settings\Temporary Internet Files\Content.IE5\7YTEAUPK\MC900360071[1].wmf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8" t="4947" r="20088"/>
          <a:stretch>
            <a:fillRect/>
          </a:stretch>
        </p:blipFill>
        <p:spPr bwMode="auto">
          <a:xfrm rot="-5400000">
            <a:off x="2478088" y="446088"/>
            <a:ext cx="4095750" cy="576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uzzle2"/>
          <p:cNvSpPr>
            <a:spLocks noEditPoints="1" noChangeArrowheads="1"/>
          </p:cNvSpPr>
          <p:nvPr/>
        </p:nvSpPr>
        <p:spPr bwMode="auto">
          <a:xfrm>
            <a:off x="1822450" y="44450"/>
            <a:ext cx="1470025" cy="205581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273 w 21600"/>
              <a:gd name="T25" fmla="*/ 7719 h 21600"/>
              <a:gd name="T26" fmla="*/ 19149 w 21600"/>
              <a:gd name="T27" fmla="*/ 202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6" name="Puzzle8"/>
          <p:cNvSpPr>
            <a:spLocks noEditPoints="1" noChangeArrowheads="1"/>
          </p:cNvSpPr>
          <p:nvPr/>
        </p:nvSpPr>
        <p:spPr bwMode="auto">
          <a:xfrm>
            <a:off x="1393825" y="1543050"/>
            <a:ext cx="2347913" cy="1871663"/>
          </a:xfrm>
          <a:custGeom>
            <a:avLst/>
            <a:gdLst>
              <a:gd name="T0" fmla="*/ 1534801705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579032996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5388 w 21600"/>
              <a:gd name="T25" fmla="*/ 6742 h 21600"/>
              <a:gd name="T26" fmla="*/ 16177 w 21600"/>
              <a:gd name="T27" fmla="*/ 20441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7" name="Puzzle7"/>
          <p:cNvSpPr>
            <a:spLocks noEditPoints="1" noChangeArrowheads="1"/>
          </p:cNvSpPr>
          <p:nvPr/>
        </p:nvSpPr>
        <p:spPr bwMode="auto">
          <a:xfrm>
            <a:off x="485775" y="1519238"/>
            <a:ext cx="1416050" cy="23939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659539671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076 w 21600"/>
              <a:gd name="T25" fmla="*/ 5664 h 21600"/>
              <a:gd name="T26" fmla="*/ 20203 w 21600"/>
              <a:gd name="T27" fmla="*/ 1598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8" name="Puzzle1"/>
          <p:cNvSpPr>
            <a:spLocks noEditPoints="1" noChangeArrowheads="1"/>
          </p:cNvSpPr>
          <p:nvPr/>
        </p:nvSpPr>
        <p:spPr bwMode="auto">
          <a:xfrm>
            <a:off x="0" y="666750"/>
            <a:ext cx="2376488" cy="14271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6086 w 21600"/>
              <a:gd name="T25" fmla="*/ 2569 h 21600"/>
              <a:gd name="T26" fmla="*/ 16132 w 21600"/>
              <a:gd name="T27" fmla="*/ 19552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45" name="Puzzle14"/>
          <p:cNvSpPr>
            <a:spLocks noEditPoints="1" noChangeArrowheads="1"/>
          </p:cNvSpPr>
          <p:nvPr/>
        </p:nvSpPr>
        <p:spPr bwMode="auto">
          <a:xfrm>
            <a:off x="1803400" y="2730500"/>
            <a:ext cx="1470025" cy="205581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273 w 21600"/>
              <a:gd name="T25" fmla="*/ 7719 h 21600"/>
              <a:gd name="T26" fmla="*/ 19149 w 21600"/>
              <a:gd name="T27" fmla="*/ 202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46" name="Puzzle20"/>
          <p:cNvSpPr>
            <a:spLocks noEditPoints="1" noChangeArrowheads="1"/>
          </p:cNvSpPr>
          <p:nvPr/>
        </p:nvSpPr>
        <p:spPr bwMode="auto">
          <a:xfrm>
            <a:off x="1376363" y="4227513"/>
            <a:ext cx="2346325" cy="1873250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7" name="Puzzle19"/>
          <p:cNvSpPr>
            <a:spLocks noEditPoints="1" noChangeArrowheads="1"/>
          </p:cNvSpPr>
          <p:nvPr/>
        </p:nvSpPr>
        <p:spPr bwMode="auto">
          <a:xfrm>
            <a:off x="466725" y="4205288"/>
            <a:ext cx="1416050" cy="23923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656234649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076 w 21600"/>
              <a:gd name="T25" fmla="*/ 5664 h 21600"/>
              <a:gd name="T26" fmla="*/ 20203 w 21600"/>
              <a:gd name="T27" fmla="*/ 1598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48" name="Puzzle13"/>
          <p:cNvSpPr>
            <a:spLocks noEditPoints="1" noChangeArrowheads="1"/>
          </p:cNvSpPr>
          <p:nvPr/>
        </p:nvSpPr>
        <p:spPr bwMode="auto">
          <a:xfrm>
            <a:off x="-19050" y="3352800"/>
            <a:ext cx="2376488" cy="1425575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0" name="Puzzle16"/>
          <p:cNvSpPr>
            <a:spLocks noEditPoints="1" noChangeArrowheads="1"/>
          </p:cNvSpPr>
          <p:nvPr/>
        </p:nvSpPr>
        <p:spPr bwMode="auto">
          <a:xfrm>
            <a:off x="4506913" y="2716213"/>
            <a:ext cx="1470025" cy="205581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273 w 21600"/>
              <a:gd name="T25" fmla="*/ 7719 h 21600"/>
              <a:gd name="T26" fmla="*/ 19149 w 21600"/>
              <a:gd name="T27" fmla="*/ 202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51" name="Puzzle22"/>
          <p:cNvSpPr>
            <a:spLocks noEditPoints="1" noChangeArrowheads="1"/>
          </p:cNvSpPr>
          <p:nvPr/>
        </p:nvSpPr>
        <p:spPr bwMode="auto">
          <a:xfrm>
            <a:off x="4079875" y="4214813"/>
            <a:ext cx="2346325" cy="1871662"/>
          </a:xfrm>
          <a:custGeom>
            <a:avLst/>
            <a:gdLst>
              <a:gd name="T0" fmla="*/ 1531687912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579031286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5388 w 21600"/>
              <a:gd name="T25" fmla="*/ 6742 h 21600"/>
              <a:gd name="T26" fmla="*/ 16177 w 21600"/>
              <a:gd name="T27" fmla="*/ 20441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52" name="Puzzle21"/>
          <p:cNvSpPr>
            <a:spLocks noEditPoints="1" noChangeArrowheads="1"/>
          </p:cNvSpPr>
          <p:nvPr/>
        </p:nvSpPr>
        <p:spPr bwMode="auto">
          <a:xfrm>
            <a:off x="3170238" y="4191000"/>
            <a:ext cx="1416050" cy="23939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659539671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076 w 21600"/>
              <a:gd name="T25" fmla="*/ 5664 h 21600"/>
              <a:gd name="T26" fmla="*/ 20203 w 21600"/>
              <a:gd name="T27" fmla="*/ 1598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53" name="Puzzle15"/>
          <p:cNvSpPr>
            <a:spLocks noEditPoints="1" noChangeArrowheads="1"/>
          </p:cNvSpPr>
          <p:nvPr/>
        </p:nvSpPr>
        <p:spPr bwMode="auto">
          <a:xfrm>
            <a:off x="2684463" y="3338513"/>
            <a:ext cx="2376487" cy="14271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6086 w 21600"/>
              <a:gd name="T25" fmla="*/ 2569 h 21600"/>
              <a:gd name="T26" fmla="*/ 16132 w 21600"/>
              <a:gd name="T27" fmla="*/ 19552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00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55" name="Puzzle4"/>
          <p:cNvSpPr>
            <a:spLocks noEditPoints="1" noChangeArrowheads="1"/>
          </p:cNvSpPr>
          <p:nvPr/>
        </p:nvSpPr>
        <p:spPr bwMode="auto">
          <a:xfrm>
            <a:off x="4525963" y="36513"/>
            <a:ext cx="1470025" cy="20542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273 w 21600"/>
              <a:gd name="T25" fmla="*/ 7719 h 21600"/>
              <a:gd name="T26" fmla="*/ 19149 w 21600"/>
              <a:gd name="T27" fmla="*/ 202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56" name="Puzzle10"/>
          <p:cNvSpPr>
            <a:spLocks noEditPoints="1" noChangeArrowheads="1"/>
          </p:cNvSpPr>
          <p:nvPr/>
        </p:nvSpPr>
        <p:spPr bwMode="auto">
          <a:xfrm>
            <a:off x="4097338" y="1533525"/>
            <a:ext cx="2347912" cy="1871663"/>
          </a:xfrm>
          <a:custGeom>
            <a:avLst/>
            <a:gdLst>
              <a:gd name="T0" fmla="*/ 1534800399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579032996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5388 w 21600"/>
              <a:gd name="T25" fmla="*/ 6742 h 21600"/>
              <a:gd name="T26" fmla="*/ 16177 w 21600"/>
              <a:gd name="T27" fmla="*/ 20441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57" name="Puzzle9"/>
          <p:cNvSpPr>
            <a:spLocks noEditPoints="1" noChangeArrowheads="1"/>
          </p:cNvSpPr>
          <p:nvPr/>
        </p:nvSpPr>
        <p:spPr bwMode="auto">
          <a:xfrm>
            <a:off x="3189288" y="1509713"/>
            <a:ext cx="1416050" cy="23939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659539671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076 w 21600"/>
              <a:gd name="T25" fmla="*/ 5664 h 21600"/>
              <a:gd name="T26" fmla="*/ 20203 w 21600"/>
              <a:gd name="T27" fmla="*/ 1598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58" name="Puzzle3"/>
          <p:cNvSpPr>
            <a:spLocks noEditPoints="1" noChangeArrowheads="1"/>
          </p:cNvSpPr>
          <p:nvPr/>
        </p:nvSpPr>
        <p:spPr bwMode="auto">
          <a:xfrm>
            <a:off x="2703513" y="657225"/>
            <a:ext cx="2376487" cy="14271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6086 w 21600"/>
              <a:gd name="T25" fmla="*/ 2569 h 21600"/>
              <a:gd name="T26" fmla="*/ 16132 w 21600"/>
              <a:gd name="T27" fmla="*/ 19552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60" name="Puzzle6"/>
          <p:cNvSpPr>
            <a:spLocks noEditPoints="1" noChangeArrowheads="1"/>
          </p:cNvSpPr>
          <p:nvPr/>
        </p:nvSpPr>
        <p:spPr bwMode="auto">
          <a:xfrm>
            <a:off x="7239000" y="36513"/>
            <a:ext cx="1471613" cy="20542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273 w 21600"/>
              <a:gd name="T25" fmla="*/ 7719 h 21600"/>
              <a:gd name="T26" fmla="*/ 19149 w 21600"/>
              <a:gd name="T27" fmla="*/ 202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92D05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61" name="Puzzle12"/>
          <p:cNvSpPr>
            <a:spLocks noEditPoints="1" noChangeArrowheads="1"/>
          </p:cNvSpPr>
          <p:nvPr/>
        </p:nvSpPr>
        <p:spPr bwMode="auto">
          <a:xfrm>
            <a:off x="6811963" y="1533525"/>
            <a:ext cx="2347912" cy="1871663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2" name="Puzzle11"/>
          <p:cNvSpPr>
            <a:spLocks noEditPoints="1" noChangeArrowheads="1"/>
          </p:cNvSpPr>
          <p:nvPr/>
        </p:nvSpPr>
        <p:spPr bwMode="auto">
          <a:xfrm>
            <a:off x="5903913" y="1509713"/>
            <a:ext cx="1414462" cy="23939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659539671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076 w 21600"/>
              <a:gd name="T25" fmla="*/ 5664 h 21600"/>
              <a:gd name="T26" fmla="*/ 20203 w 21600"/>
              <a:gd name="T27" fmla="*/ 1598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63" name="Puzzle5"/>
          <p:cNvSpPr>
            <a:spLocks noEditPoints="1" noChangeArrowheads="1"/>
          </p:cNvSpPr>
          <p:nvPr/>
        </p:nvSpPr>
        <p:spPr bwMode="auto">
          <a:xfrm>
            <a:off x="5418138" y="657225"/>
            <a:ext cx="2376487" cy="1427163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5" name="Puzzle18"/>
          <p:cNvSpPr>
            <a:spLocks noEditPoints="1" noChangeArrowheads="1"/>
          </p:cNvSpPr>
          <p:nvPr/>
        </p:nvSpPr>
        <p:spPr bwMode="auto">
          <a:xfrm>
            <a:off x="7224713" y="2706688"/>
            <a:ext cx="1470025" cy="205581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273 w 21600"/>
              <a:gd name="T25" fmla="*/ 7719 h 21600"/>
              <a:gd name="T26" fmla="*/ 19149 w 21600"/>
              <a:gd name="T27" fmla="*/ 202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66" name="Puzzle24"/>
          <p:cNvSpPr>
            <a:spLocks noEditPoints="1" noChangeArrowheads="1"/>
          </p:cNvSpPr>
          <p:nvPr/>
        </p:nvSpPr>
        <p:spPr bwMode="auto">
          <a:xfrm>
            <a:off x="6796088" y="4205288"/>
            <a:ext cx="2347912" cy="1871662"/>
          </a:xfrm>
          <a:custGeom>
            <a:avLst/>
            <a:gdLst>
              <a:gd name="T0" fmla="*/ 1534800399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579031286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5388 w 21600"/>
              <a:gd name="T25" fmla="*/ 6742 h 21600"/>
              <a:gd name="T26" fmla="*/ 16177 w 21600"/>
              <a:gd name="T27" fmla="*/ 20441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67" name="Puzzle23"/>
          <p:cNvSpPr>
            <a:spLocks noEditPoints="1" noChangeArrowheads="1"/>
          </p:cNvSpPr>
          <p:nvPr/>
        </p:nvSpPr>
        <p:spPr bwMode="auto">
          <a:xfrm>
            <a:off x="5888038" y="4181475"/>
            <a:ext cx="1416050" cy="23939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1659539671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2076 w 21600"/>
              <a:gd name="T25" fmla="*/ 5664 h 21600"/>
              <a:gd name="T26" fmla="*/ 20203 w 21600"/>
              <a:gd name="T27" fmla="*/ 1598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solidFill>
            <a:srgbClr val="00B0F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68" name="Puzzle17"/>
          <p:cNvSpPr>
            <a:spLocks noEditPoints="1" noChangeArrowheads="1"/>
          </p:cNvSpPr>
          <p:nvPr/>
        </p:nvSpPr>
        <p:spPr bwMode="auto">
          <a:xfrm>
            <a:off x="5402263" y="3328988"/>
            <a:ext cx="2376487" cy="14271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6086 w 21600"/>
              <a:gd name="T25" fmla="*/ 2569 h 21600"/>
              <a:gd name="T26" fmla="*/ 16132 w 21600"/>
              <a:gd name="T27" fmla="*/ 19552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000000"/>
            </a:solidFill>
            <a:miter lim="800000"/>
          </a:ln>
        </p:spPr>
        <p:txBody>
          <a:bodyPr/>
          <a:lstStyle/>
          <a:p>
            <a:endParaRPr lang="en-US"/>
          </a:p>
        </p:txBody>
      </p:sp>
      <p:sp>
        <p:nvSpPr>
          <p:cNvPr id="27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3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3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3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3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3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3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3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3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4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4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360" accel="50000">
                                          <p:stCondLst>
                                            <p:cond delay="364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3644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56">
                                          <p:stCondLst>
                                            <p:cond delay="364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328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60" accel="50000">
                                          <p:stCondLst>
                                            <p:cond delay="364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52">
                                          <p:stCondLst>
                                            <p:cond delay="124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332" decel="50000">
                                          <p:stCondLst>
                                            <p:cond delay="129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3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3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3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4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4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4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4" dur="3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4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4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4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4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4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4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6" dur="315" accel="50000">
                                          <p:stCondLst>
                                            <p:cond delay="3185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3188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11">
                                          <p:stCondLst>
                                            <p:cond delay="318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16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162" tmFilter="0, 0; 0.125,0.2665; 0.25,0.4; 0.375,0.465; 0.5,0.5;  0.625,0.535; 0.75,0.6; 0.875,0.7335; 1,1">
                                          <p:stCondLst>
                                            <p:cond delay="116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81" tmFilter="0, 0; 0.125,0.2665; 0.25,0.4; 0.375,0.465; 0.5,0.5;  0.625,0.535; 0.75,0.6; 0.875,0.7335; 1,1">
                                          <p:stCondLst>
                                            <p:cond delay="2317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87" tmFilter="0, 0; 0.125,0.2665; 0.25,0.4; 0.375,0.465; 0.5,0.5;  0.625,0.535; 0.75,0.6; 0.875,0.7335; 1,1">
                                          <p:stCondLst>
                                            <p:cond delay="289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15" accel="50000">
                                          <p:stCondLst>
                                            <p:cond delay="3185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4" dur="45">
                                          <p:stCondLst>
                                            <p:cond delay="1085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5" dur="290" decel="50000">
                                          <p:stCondLst>
                                            <p:cond delay="1131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45">
                                          <p:stCondLst>
                                            <p:cond delay="229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7" dur="290" decel="50000">
                                          <p:stCondLst>
                                            <p:cond delay="23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45">
                                          <p:stCondLst>
                                            <p:cond delay="2873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9" dur="290" decel="50000">
                                          <p:stCondLst>
                                            <p:cond delay="291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45">
                                          <p:stCondLst>
                                            <p:cond delay="31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1" dur="290" decel="50000">
                                          <p:stCondLst>
                                            <p:cond delay="320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7" dur="4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4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4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4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4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2" dur="4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45" grpId="0" animBg="1"/>
      <p:bldP spid="47" grpId="0" animBg="1"/>
      <p:bldP spid="50" grpId="0" animBg="1"/>
      <p:bldP spid="51" grpId="0" animBg="1"/>
      <p:bldP spid="52" grpId="0" animBg="1"/>
      <p:bldP spid="53" grpId="0" animBg="1"/>
      <p:bldP spid="55" grpId="0" animBg="1"/>
      <p:bldP spid="56" grpId="0" animBg="1"/>
      <p:bldP spid="57" grpId="0" animBg="1"/>
      <p:bldP spid="58" grpId="0" animBg="1"/>
      <p:bldP spid="60" grpId="0" animBg="1"/>
      <p:bldP spid="62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100000">
              <a:srgbClr val="FF99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mtClean="0"/>
          </a:p>
        </p:txBody>
      </p:sp>
      <p:sp>
        <p:nvSpPr>
          <p:cNvPr id="65541" name="AutoShape 43" descr="http://img-cache.cdn.gaiaonline.com/bb9d77bbe87573fa7045390d2814b841/http:/i208.photobucket.com/albums/bb94/Angel-Kimmi/RP/Amberlynsmall.png"/>
          <p:cNvSpPr>
            <a:spLocks noChangeAspect="1" noChangeArrowheads="1"/>
          </p:cNvSpPr>
          <p:nvPr/>
        </p:nvSpPr>
        <p:spPr bwMode="auto">
          <a:xfrm>
            <a:off x="307975" y="-2147888"/>
            <a:ext cx="4324350" cy="48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" name="1 Image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91188" y="1360488"/>
            <a:ext cx="2138362" cy="1803400"/>
          </a:xfrm>
          <a:prstGeom prst="rect">
            <a:avLst/>
          </a:prstGeom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01" name="Picture 53" descr="http://openclipart.org/image/800px/svg_to_png/28521/jean_victor_balin_locoto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96100" y="4341813"/>
            <a:ext cx="1931988" cy="9969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544" name="7 Grupo"/>
          <p:cNvGrpSpPr/>
          <p:nvPr/>
        </p:nvGrpSpPr>
        <p:grpSpPr bwMode="auto">
          <a:xfrm>
            <a:off x="4449763" y="4344988"/>
            <a:ext cx="1739900" cy="1558925"/>
            <a:chOff x="5668932" y="2811184"/>
            <a:chExt cx="1960713" cy="1960714"/>
          </a:xfrm>
        </p:grpSpPr>
        <p:pic>
          <p:nvPicPr>
            <p:cNvPr id="2105" name="Picture 57" descr="http://www.how-to-draw-funny-cartoons.com/image-files/cartoon-ball-003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668932" y="2811184"/>
              <a:ext cx="1960713" cy="196071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3 Elipse"/>
            <p:cNvSpPr/>
            <p:nvPr/>
          </p:nvSpPr>
          <p:spPr>
            <a:xfrm>
              <a:off x="6300438" y="3212511"/>
              <a:ext cx="504490" cy="361395"/>
            </a:xfrm>
            <a:prstGeom prst="ellipse">
              <a:avLst/>
            </a:prstGeom>
            <a:solidFill>
              <a:schemeClr val="bg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12" name="Picture 2" descr="http://www.clipartlord.com/wp-content/uploads/2013/04/kit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9849120">
            <a:off x="374650" y="4598988"/>
            <a:ext cx="1020763" cy="13589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csimg.webmarchand.com/srv/FR/29043377stickerpoupeeandre0001/T/340x340/C/FFFFFF/url/sticker-poupee.jpg"/>
          <p:cNvPicPr>
            <a:picLocks noChangeAspect="1" noChangeArrowheads="1"/>
          </p:cNvPicPr>
          <p:nvPr/>
        </p:nvPicPr>
        <p:blipFill rotWithShape="1">
          <a:blip r:embed="rId5"/>
          <a:srcRect b="5302"/>
          <a:stretch>
            <a:fillRect/>
          </a:stretch>
        </p:blipFill>
        <p:spPr bwMode="auto">
          <a:xfrm>
            <a:off x="2247900" y="4576763"/>
            <a:ext cx="1349375" cy="12779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5 Flecha derecha">
            <a:hlinkClick r:id="" action="ppaction://hlinkshowjump?jump=nextslide"/>
          </p:cNvPr>
          <p:cNvSpPr/>
          <p:nvPr/>
        </p:nvSpPr>
        <p:spPr>
          <a:xfrm>
            <a:off x="7537450" y="648688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sz="1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next</a:t>
            </a:r>
            <a:endParaRPr lang="es-ES" sz="1400" b="1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" name="Rectângulo 9"/>
          <p:cNvSpPr/>
          <p:nvPr/>
        </p:nvSpPr>
        <p:spPr>
          <a:xfrm>
            <a:off x="1" y="5640421"/>
            <a:ext cx="2247915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Dylan Plain" pitchFamily="82" charset="0"/>
                <a:cs typeface="Arial" panose="020B0604020202020204" pitchFamily="34" charset="0"/>
              </a:rPr>
              <a:t>kites</a:t>
            </a:r>
            <a:endParaRPr lang="pt-PT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kaDylan Plain" pitchFamily="82" charset="0"/>
              <a:cs typeface="Arial" panose="020B0604020202020204" pitchFamily="34" charset="0"/>
            </a:endParaRPr>
          </a:p>
        </p:txBody>
      </p:sp>
      <p:pic>
        <p:nvPicPr>
          <p:cNvPr id="65551" name="Picture 2" descr="Image result for Cartoon childr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04788"/>
            <a:ext cx="2424113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http://www.clipartlord.com/wp-content/uploads/2013/04/kit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9849120">
            <a:off x="917575" y="4456113"/>
            <a:ext cx="1020763" cy="13589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csimg.webmarchand.com/srv/FR/29043377stickerpoupeeandre0001/T/340x340/C/FFFFFF/url/sticker-poupee.jpg"/>
          <p:cNvPicPr>
            <a:picLocks noChangeAspect="1" noChangeArrowheads="1"/>
          </p:cNvPicPr>
          <p:nvPr/>
        </p:nvPicPr>
        <p:blipFill rotWithShape="1">
          <a:blip r:embed="rId5"/>
          <a:srcRect b="5302"/>
          <a:stretch>
            <a:fillRect/>
          </a:stretch>
        </p:blipFill>
        <p:spPr bwMode="auto">
          <a:xfrm>
            <a:off x="2935288" y="4521200"/>
            <a:ext cx="1349375" cy="127793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ângulo 9"/>
          <p:cNvSpPr/>
          <p:nvPr/>
        </p:nvSpPr>
        <p:spPr>
          <a:xfrm>
            <a:off x="2070700" y="5799857"/>
            <a:ext cx="2247915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Dylan Plain" pitchFamily="82" charset="0"/>
                <a:cs typeface="Arial" panose="020B0604020202020204" pitchFamily="34" charset="0"/>
              </a:rPr>
              <a:t>dolls</a:t>
            </a:r>
            <a:endParaRPr lang="pt-PT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kaDylan Plain" pitchFamily="82" charset="0"/>
              <a:cs typeface="Arial" panose="020B0604020202020204" pitchFamily="34" charset="0"/>
            </a:endParaRPr>
          </a:p>
        </p:txBody>
      </p:sp>
      <p:grpSp>
        <p:nvGrpSpPr>
          <p:cNvPr id="65555" name="7 Grupo"/>
          <p:cNvGrpSpPr/>
          <p:nvPr/>
        </p:nvGrpSpPr>
        <p:grpSpPr bwMode="auto">
          <a:xfrm>
            <a:off x="5130800" y="4356100"/>
            <a:ext cx="1739900" cy="1558925"/>
            <a:chOff x="5668932" y="2811184"/>
            <a:chExt cx="1960713" cy="1960714"/>
          </a:xfrm>
        </p:grpSpPr>
        <p:pic>
          <p:nvPicPr>
            <p:cNvPr id="20" name="Picture 57" descr="http://www.how-to-draw-funny-cartoons.com/image-files/cartoon-ball-003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668932" y="2811184"/>
              <a:ext cx="1960713" cy="196071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3 Elipse"/>
            <p:cNvSpPr/>
            <p:nvPr/>
          </p:nvSpPr>
          <p:spPr>
            <a:xfrm>
              <a:off x="6300440" y="3212512"/>
              <a:ext cx="504490" cy="361394"/>
            </a:xfrm>
            <a:prstGeom prst="ellipse">
              <a:avLst/>
            </a:prstGeom>
            <a:solidFill>
              <a:schemeClr val="bg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65556" name="7 Grupo"/>
          <p:cNvGrpSpPr/>
          <p:nvPr/>
        </p:nvGrpSpPr>
        <p:grpSpPr bwMode="auto">
          <a:xfrm>
            <a:off x="4398963" y="4576763"/>
            <a:ext cx="1738312" cy="1558925"/>
            <a:chOff x="5668932" y="2811184"/>
            <a:chExt cx="1960713" cy="1960714"/>
          </a:xfrm>
        </p:grpSpPr>
        <p:pic>
          <p:nvPicPr>
            <p:cNvPr id="23" name="Picture 57" descr="http://www.how-to-draw-funny-cartoons.com/image-files/cartoon-ball-003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668932" y="2811184"/>
              <a:ext cx="1960713" cy="196071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3 Elipse"/>
            <p:cNvSpPr/>
            <p:nvPr/>
          </p:nvSpPr>
          <p:spPr>
            <a:xfrm>
              <a:off x="6301015" y="3212511"/>
              <a:ext cx="503161" cy="361395"/>
            </a:xfrm>
            <a:prstGeom prst="ellipse">
              <a:avLst/>
            </a:prstGeom>
            <a:solidFill>
              <a:schemeClr val="bg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5" name="Rectângulo 9"/>
          <p:cNvSpPr/>
          <p:nvPr/>
        </p:nvSpPr>
        <p:spPr>
          <a:xfrm>
            <a:off x="4468928" y="5934670"/>
            <a:ext cx="2247915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Dylan Plain" pitchFamily="82" charset="0"/>
                <a:cs typeface="Arial" panose="020B0604020202020204" pitchFamily="34" charset="0"/>
              </a:rPr>
              <a:t>balls</a:t>
            </a:r>
            <a:endParaRPr lang="pt-PT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kaDylan Plain" pitchFamily="82" charset="0"/>
              <a:cs typeface="Arial" panose="020B0604020202020204" pitchFamily="34" charset="0"/>
            </a:endParaRPr>
          </a:p>
        </p:txBody>
      </p:sp>
      <p:pic>
        <p:nvPicPr>
          <p:cNvPr id="26" name="1 Image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42113" y="1585913"/>
            <a:ext cx="2138362" cy="1803400"/>
          </a:xfrm>
          <a:prstGeom prst="rect">
            <a:avLst/>
          </a:prstGeom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7" name="Rectângulo 9"/>
          <p:cNvSpPr/>
          <p:nvPr/>
        </p:nvSpPr>
        <p:spPr>
          <a:xfrm>
            <a:off x="6189518" y="3369766"/>
            <a:ext cx="2247915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Dylan Plain" pitchFamily="82" charset="0"/>
                <a:cs typeface="Arial" panose="020B0604020202020204" pitchFamily="34" charset="0"/>
              </a:rPr>
              <a:t>bicycles</a:t>
            </a:r>
            <a:endParaRPr lang="pt-PT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kaDylan Plain" pitchFamily="82" charset="0"/>
              <a:cs typeface="Arial" panose="020B0604020202020204" pitchFamily="34" charset="0"/>
            </a:endParaRPr>
          </a:p>
        </p:txBody>
      </p:sp>
      <p:pic>
        <p:nvPicPr>
          <p:cNvPr id="28" name="Picture 53" descr="http://openclipart.org/image/800px/svg_to_png/28521/jean_victor_balin_locoto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96100" y="4684713"/>
            <a:ext cx="1931988" cy="9969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ângulo 9"/>
          <p:cNvSpPr/>
          <p:nvPr/>
        </p:nvSpPr>
        <p:spPr>
          <a:xfrm>
            <a:off x="6408554" y="5633807"/>
            <a:ext cx="2471890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Dylan Plain" pitchFamily="82" charset="0"/>
                <a:cs typeface="Arial" panose="020B0604020202020204" pitchFamily="34" charset="0"/>
              </a:rPr>
              <a:t>toy  trains</a:t>
            </a:r>
            <a:endParaRPr lang="pt-PT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kaDylan Plain" pitchFamily="82" charset="0"/>
              <a:cs typeface="Arial" panose="020B0604020202020204" pitchFamily="34" charset="0"/>
            </a:endParaRPr>
          </a:p>
        </p:txBody>
      </p:sp>
      <p:pic>
        <p:nvPicPr>
          <p:cNvPr id="30" name="Picture 4" descr="http://pics.livejournal.com/fintraining/pic/00082zfk/s640x48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2425" y="2465388"/>
            <a:ext cx="1462088" cy="1365250"/>
          </a:xfrm>
          <a:prstGeom prst="rect">
            <a:avLst/>
          </a:prstGeom>
          <a:noFill/>
          <a:effectLst>
            <a:outerShdw blurRad="76200" dist="508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ângulo 9"/>
          <p:cNvSpPr/>
          <p:nvPr/>
        </p:nvSpPr>
        <p:spPr>
          <a:xfrm>
            <a:off x="107506" y="3740421"/>
            <a:ext cx="2815355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Dylan Plain" pitchFamily="82" charset="0"/>
                <a:cs typeface="Arial" panose="020B0604020202020204" pitchFamily="34" charset="0"/>
              </a:rPr>
              <a:t>LEGO blocks</a:t>
            </a:r>
            <a:endParaRPr lang="pt-PT" sz="48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kaDylan Plain" pitchFamily="82" charset="0"/>
              <a:cs typeface="Arial" panose="020B0604020202020204" pitchFamily="34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4475" y="1585913"/>
            <a:ext cx="4268788" cy="13509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2" descr="https://encrypted-tbn3.gstatic.com/images?q=tbn:ANd9GcSnI88StyGgUFAHhah70yAZJ6ApesB-isl3P789tFnhnQKr-jrj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182938" y="3452813"/>
            <a:ext cx="830262" cy="98266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s://encrypted-tbn3.gstatic.com/images?q=tbn:ANd9GcSnI88StyGgUFAHhah70yAZJ6ApesB-isl3P789tFnhnQKr-jrj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89325" y="3465513"/>
            <a:ext cx="828675" cy="98425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ângulo 9"/>
          <p:cNvSpPr/>
          <p:nvPr/>
        </p:nvSpPr>
        <p:spPr>
          <a:xfrm>
            <a:off x="3996817" y="3608950"/>
            <a:ext cx="2247915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Dylan Plain" pitchFamily="82" charset="0"/>
                <a:cs typeface="Arial" panose="020B0604020202020204" pitchFamily="34" charset="0"/>
              </a:rPr>
              <a:t>Teddys</a:t>
            </a:r>
            <a:endParaRPr lang="pt-PT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kaDylan Plain" pitchFamily="82" charset="0"/>
              <a:cs typeface="Arial" panose="020B0604020202020204" pitchFamily="34" charset="0"/>
            </a:endParaRPr>
          </a:p>
        </p:txBody>
      </p:sp>
      <p:sp>
        <p:nvSpPr>
          <p:cNvPr id="3" name="Oval Callout 2"/>
          <p:cNvSpPr/>
          <p:nvPr/>
        </p:nvSpPr>
        <p:spPr>
          <a:xfrm>
            <a:off x="2470150" y="252412"/>
            <a:ext cx="4766146" cy="1164414"/>
          </a:xfrm>
          <a:prstGeom prst="wedgeEllipseCallout">
            <a:avLst>
              <a:gd name="adj1" fmla="val -74392"/>
              <a:gd name="adj2" fmla="val 30870"/>
            </a:avLst>
          </a:prstGeom>
          <a:gradFill flip="none" rotWithShape="1">
            <a:gsLst>
              <a:gs pos="0">
                <a:srgbClr val="0066FF"/>
              </a:gs>
              <a:gs pos="50000">
                <a:srgbClr val="FF0000"/>
              </a:gs>
              <a:gs pos="100000">
                <a:srgbClr val="00B050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atin typeface="Comic Sans MS" panose="030F0702030302020204" pitchFamily="66" charset="0"/>
              </a:rPr>
              <a:t>I like ….s</a:t>
            </a:r>
            <a:endParaRPr lang="en-US" sz="54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.bp.blogspot.com/-K04BMBw7dNQ/Te475G9H2HI/AAAAAAAABP4/AR_4R5LUDsM/s400/11110_guarderia_producto_1_normal.jpg"/>
          <p:cNvPicPr>
            <a:picLocks noChangeAspect="1" noChangeArrowheads="1"/>
          </p:cNvPicPr>
          <p:nvPr/>
        </p:nvPicPr>
        <p:blipFill rotWithShape="1">
          <a:blip r:embed="rId2"/>
          <a:srcRect b="3419"/>
          <a:stretch>
            <a:fillRect/>
          </a:stretch>
        </p:blipFill>
        <p:spPr bwMode="auto">
          <a:xfrm>
            <a:off x="2268538" y="623888"/>
            <a:ext cx="2638425" cy="28051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4572000" y="3409950"/>
            <a:ext cx="1152525" cy="1150938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C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9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2124075" y="3529013"/>
            <a:ext cx="1152525" cy="1150937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L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755650" y="3789363"/>
            <a:ext cx="1152525" cy="1150937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B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103" name="AutoShape 7"/>
          <p:cNvSpPr>
            <a:spLocks noChangeArrowheads="1"/>
          </p:cNvSpPr>
          <p:nvPr/>
        </p:nvSpPr>
        <p:spPr bwMode="auto">
          <a:xfrm>
            <a:off x="5661025" y="3862388"/>
            <a:ext cx="1152525" cy="1150937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K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099" name="AutoShape 3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3276600" y="3862388"/>
            <a:ext cx="1152525" cy="1150937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O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7091363" y="3529013"/>
            <a:ext cx="1152525" cy="1150937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76200">
            <a:solidFill>
              <a:srgbClr val="C0000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S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2" name="1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091363" y="5516563"/>
            <a:ext cx="1296987" cy="720725"/>
          </a:xfrm>
          <a:prstGeom prst="actionButtonForwardNext">
            <a:avLst/>
          </a:prstGeom>
          <a:solidFill>
            <a:srgbClr val="00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</a:t>
            </a:r>
            <a:endParaRPr lang="es-E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 animBg="1"/>
      <p:bldP spid="4100" grpId="0" animBg="1"/>
      <p:bldP spid="4101" grpId="0" animBg="1"/>
      <p:bldP spid="4103" grpId="0" animBg="1"/>
      <p:bldP spid="4099" grpId="0" animBg="1"/>
      <p:bldP spid="8" grpId="0" animBg="1"/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2700338" y="3073400"/>
            <a:ext cx="1152525" cy="115093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R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1233488" y="3305175"/>
            <a:ext cx="1152525" cy="1150938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A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5495925" y="2924175"/>
            <a:ext cx="1152525" cy="1150938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I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103" name="AutoShape 7"/>
          <p:cNvSpPr>
            <a:spLocks noChangeArrowheads="1"/>
          </p:cNvSpPr>
          <p:nvPr/>
        </p:nvSpPr>
        <p:spPr bwMode="auto">
          <a:xfrm>
            <a:off x="6875463" y="3217863"/>
            <a:ext cx="1152525" cy="1150937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N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pic>
        <p:nvPicPr>
          <p:cNvPr id="7" name="Picture 53" descr="http://openclipart.org/image/800px/svg_to_png/28521/jean_victor_balin_locoto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544513"/>
            <a:ext cx="4324350" cy="22336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AutoShape 3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4067175" y="3433763"/>
            <a:ext cx="1152525" cy="1150937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T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3852863" y="544513"/>
            <a:ext cx="4894262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cs typeface="+mn-cs"/>
              </a:rPr>
              <a:t>Click</a:t>
            </a:r>
            <a:r>
              <a:rPr lang="es-ES_tradnl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cs typeface="+mn-cs"/>
              </a:rPr>
              <a:t> </a:t>
            </a:r>
            <a:r>
              <a:rPr lang="es-ES_tradnl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cs typeface="+mn-cs"/>
              </a:rPr>
              <a:t>on</a:t>
            </a:r>
            <a:r>
              <a:rPr lang="es-ES_tradnl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cs typeface="+mn-cs"/>
              </a:rPr>
              <a:t> </a:t>
            </a:r>
            <a:r>
              <a:rPr lang="es-ES_tradnl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cs typeface="+mn-cs"/>
              </a:rPr>
              <a:t>the</a:t>
            </a:r>
            <a:r>
              <a:rPr lang="es-ES_tradnl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cs typeface="+mn-cs"/>
              </a:rPr>
              <a:t> blocks in </a:t>
            </a:r>
            <a:r>
              <a:rPr lang="es-ES_tradnl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cs typeface="+mn-cs"/>
              </a:rPr>
              <a:t>the</a:t>
            </a:r>
            <a:r>
              <a:rPr lang="es-ES_tradnl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cs typeface="+mn-cs"/>
              </a:rPr>
              <a:t> </a:t>
            </a:r>
            <a:r>
              <a:rPr lang="es-ES_tradnl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cs typeface="+mn-cs"/>
              </a:rPr>
              <a:t>correct</a:t>
            </a:r>
            <a:r>
              <a:rPr lang="es-ES_tradnl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cs typeface="+mn-cs"/>
              </a:rPr>
              <a:t> </a:t>
            </a:r>
            <a:r>
              <a:rPr lang="es-ES_tradnl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cs typeface="+mn-cs"/>
              </a:rPr>
              <a:t>order</a:t>
            </a:r>
            <a:r>
              <a:rPr lang="es-ES_tradnl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cs typeface="+mn-cs"/>
              </a:rPr>
              <a:t> </a:t>
            </a:r>
            <a:r>
              <a:rPr lang="es-ES_tradnl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cs typeface="+mn-cs"/>
              </a:rPr>
              <a:t>to</a:t>
            </a:r>
            <a:r>
              <a:rPr lang="es-ES_tradnl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cs typeface="+mn-cs"/>
              </a:rPr>
              <a:t> </a:t>
            </a:r>
            <a:r>
              <a:rPr lang="es-ES_tradnl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cs typeface="+mn-cs"/>
              </a:rPr>
              <a:t>make</a:t>
            </a:r>
            <a:r>
              <a:rPr lang="es-ES_tradnl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cs typeface="+mn-cs"/>
              </a:rPr>
              <a:t> </a:t>
            </a:r>
            <a:r>
              <a:rPr lang="es-ES_tradnl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cs typeface="+mn-cs"/>
              </a:rPr>
              <a:t>the</a:t>
            </a:r>
            <a:r>
              <a:rPr lang="es-ES_tradnl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cs typeface="+mn-cs"/>
              </a:rPr>
              <a:t> </a:t>
            </a:r>
            <a:r>
              <a:rPr lang="es-ES_tradnl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cs typeface="+mn-cs"/>
              </a:rPr>
              <a:t>word</a:t>
            </a:r>
            <a:r>
              <a:rPr lang="es-ES_tradnl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cs typeface="+mn-cs"/>
              </a:rPr>
              <a:t> </a:t>
            </a:r>
            <a:r>
              <a:rPr lang="es-ES_tradnl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cs typeface="+mn-cs"/>
              </a:rPr>
              <a:t>corresponding</a:t>
            </a:r>
            <a:r>
              <a:rPr lang="es-ES_tradnl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cs typeface="+mn-cs"/>
              </a:rPr>
              <a:t> </a:t>
            </a:r>
            <a:r>
              <a:rPr lang="es-ES_tradnl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cs typeface="+mn-cs"/>
              </a:rPr>
              <a:t>to</a:t>
            </a:r>
            <a:r>
              <a:rPr lang="es-ES_tradnl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cs typeface="+mn-cs"/>
              </a:rPr>
              <a:t> </a:t>
            </a:r>
            <a:r>
              <a:rPr lang="es-ES_tradnl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cs typeface="+mn-cs"/>
              </a:rPr>
              <a:t>the</a:t>
            </a:r>
            <a:r>
              <a:rPr lang="es-ES_tradnl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cs typeface="+mn-cs"/>
              </a:rPr>
              <a:t> </a:t>
            </a:r>
            <a:r>
              <a:rPr lang="es-ES_tradnl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  <a:cs typeface="+mn-cs"/>
              </a:rPr>
              <a:t>toy</a:t>
            </a:r>
            <a:endParaRPr lang="es-E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</p:childTnLst>
        </p:cTn>
      </p:par>
    </p:tnLst>
    <p:bldLst>
      <p:bldP spid="4100" grpId="0" animBg="1"/>
      <p:bldP spid="4101" grpId="0" animBg="1"/>
      <p:bldP spid="4102" grpId="0" animBg="1"/>
      <p:bldP spid="410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100" name="AutoShape 4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2700338" y="3073400"/>
            <a:ext cx="1152525" cy="115093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R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1233488" y="3305175"/>
            <a:ext cx="1152525" cy="1150938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A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5495925" y="2924175"/>
            <a:ext cx="1152525" cy="1150938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I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103" name="AutoShape 7"/>
          <p:cNvSpPr>
            <a:spLocks noChangeArrowheads="1"/>
          </p:cNvSpPr>
          <p:nvPr/>
        </p:nvSpPr>
        <p:spPr bwMode="auto">
          <a:xfrm>
            <a:off x="6875463" y="3217863"/>
            <a:ext cx="1152525" cy="1150937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N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1236663" y="4941888"/>
            <a:ext cx="1152525" cy="1150937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T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pic>
        <p:nvPicPr>
          <p:cNvPr id="9" name="Picture 53" descr="http://openclipart.org/image/800px/svg_to_png/28521/jean_victor_balin_locoto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6013" y="544513"/>
            <a:ext cx="4324350" cy="22336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ndAc>
      <p:stSnd>
        <p:snd r:embed="rId3" name="GOOD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</p:childTnLst>
        </p:cTn>
      </p:par>
    </p:tnLst>
    <p:bldLst>
      <p:bldP spid="4101" grpId="0" animBg="1"/>
      <p:bldP spid="4102" grpId="0" animBg="1"/>
      <p:bldP spid="410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101" name="AutoShape 5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1233488" y="3305175"/>
            <a:ext cx="1152525" cy="1150938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A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5495925" y="2924175"/>
            <a:ext cx="1152525" cy="1150938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I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103" name="AutoShape 7"/>
          <p:cNvSpPr>
            <a:spLocks noChangeArrowheads="1"/>
          </p:cNvSpPr>
          <p:nvPr/>
        </p:nvSpPr>
        <p:spPr bwMode="auto">
          <a:xfrm>
            <a:off x="6875463" y="3217863"/>
            <a:ext cx="1152525" cy="1150937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N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1236663" y="4941888"/>
            <a:ext cx="1152525" cy="1150937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T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2555875" y="4918075"/>
            <a:ext cx="1152525" cy="115093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R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pic>
        <p:nvPicPr>
          <p:cNvPr id="9" name="Picture 53" descr="http://openclipart.org/image/800px/svg_to_png/28521/jean_victor_balin_locoto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6013" y="544513"/>
            <a:ext cx="4324350" cy="22336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ndAc>
      <p:stSnd>
        <p:snd r:embed="rId3" name="GOOD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</p:childTnLst>
        </p:cTn>
      </p:par>
    </p:tnLst>
    <p:bldLst>
      <p:bldP spid="4102" grpId="0" animBg="1"/>
      <p:bldP spid="410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102" name="AutoShape 6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5495925" y="2924175"/>
            <a:ext cx="1152525" cy="1150938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I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103" name="AutoShape 7"/>
          <p:cNvSpPr>
            <a:spLocks noChangeArrowheads="1"/>
          </p:cNvSpPr>
          <p:nvPr/>
        </p:nvSpPr>
        <p:spPr bwMode="auto">
          <a:xfrm>
            <a:off x="6875463" y="3217863"/>
            <a:ext cx="1152525" cy="1150937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N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1236663" y="4940300"/>
            <a:ext cx="1152525" cy="1150938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T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2555875" y="4914900"/>
            <a:ext cx="1152525" cy="115093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R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3924300" y="4868863"/>
            <a:ext cx="1152525" cy="1150937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A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pic>
        <p:nvPicPr>
          <p:cNvPr id="9" name="Picture 53" descr="http://openclipart.org/image/800px/svg_to_png/28521/jean_victor_balin_locoto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6013" y="544513"/>
            <a:ext cx="4324350" cy="22336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ndAc>
      <p:stSnd>
        <p:snd r:embed="rId3" name="GOOD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</p:childTnLst>
        </p:cTn>
      </p:par>
    </p:tnLst>
    <p:bldLst>
      <p:bldP spid="410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103" name="AutoShape 7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6875463" y="3217863"/>
            <a:ext cx="1152525" cy="1150937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N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1236663" y="4940300"/>
            <a:ext cx="1152525" cy="1150938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T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2555875" y="4914900"/>
            <a:ext cx="1152525" cy="115093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R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3924300" y="4868863"/>
            <a:ext cx="1152525" cy="1150937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A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5291138" y="4867275"/>
            <a:ext cx="1152525" cy="1150938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I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pic>
        <p:nvPicPr>
          <p:cNvPr id="9" name="Picture 53" descr="http://openclipart.org/image/800px/svg_to_png/28521/jean_victor_balin_locoto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6013" y="544513"/>
            <a:ext cx="4324350" cy="22336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ndAc>
      <p:stSnd>
        <p:snd r:embed="rId3" name="GOOD.WAV"/>
      </p:stSnd>
    </p:sndAc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1236663" y="4940300"/>
            <a:ext cx="1152525" cy="1150938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T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2555875" y="4914900"/>
            <a:ext cx="1152525" cy="115093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R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3924300" y="4868863"/>
            <a:ext cx="1152525" cy="1150937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A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5291138" y="4867275"/>
            <a:ext cx="1152525" cy="1150938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I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103" name="AutoShape 7"/>
          <p:cNvSpPr>
            <a:spLocks noChangeArrowheads="1"/>
          </p:cNvSpPr>
          <p:nvPr/>
        </p:nvSpPr>
        <p:spPr bwMode="auto">
          <a:xfrm>
            <a:off x="6659563" y="4870450"/>
            <a:ext cx="1152525" cy="1150938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N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pic>
        <p:nvPicPr>
          <p:cNvPr id="9" name="Picture 53" descr="http://openclipart.org/image/800px/svg_to_png/28521/jean_victor_balin_locoto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08463" y="3033713"/>
            <a:ext cx="2809875" cy="144938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5" name="Picture 2" descr="http://www.educima.com/imagen-jugar-con-coche-dm209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r="30254"/>
          <a:stretch>
            <a:fillRect/>
          </a:stretch>
        </p:blipFill>
        <p:spPr bwMode="auto">
          <a:xfrm>
            <a:off x="2151063" y="581025"/>
            <a:ext cx="3251200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4743450" y="1169988"/>
            <a:ext cx="3402013" cy="958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200" dirty="0">
                <a:solidFill>
                  <a:srgbClr val="000000"/>
                </a:solidFill>
                <a:latin typeface="GROBOLD" pitchFamily="2" charset="0"/>
              </a:rPr>
              <a:t>GOOOOOOD</a:t>
            </a:r>
            <a:r>
              <a:rPr lang="es-ES_tradnl" sz="2800" b="1" dirty="0">
                <a:solidFill>
                  <a:srgbClr val="000000"/>
                </a:solidFill>
                <a:latin typeface="GROBOLD" pitchFamily="2" charset="0"/>
              </a:rPr>
              <a:t>!</a:t>
            </a:r>
            <a:endParaRPr lang="es-ES" sz="2800" b="1" dirty="0">
              <a:solidFill>
                <a:srgbClr val="000000"/>
              </a:solidFill>
              <a:latin typeface="GROBOLD" pitchFamily="2" charset="0"/>
            </a:endParaRPr>
          </a:p>
        </p:txBody>
      </p:sp>
      <p:sp>
        <p:nvSpPr>
          <p:cNvPr id="2" name="1 Flecha derecha">
            <a:hlinkClick r:id="" action="ppaction://hlinkshowjump?jump=nextslide"/>
          </p:cNvPr>
          <p:cNvSpPr/>
          <p:nvPr/>
        </p:nvSpPr>
        <p:spPr>
          <a:xfrm>
            <a:off x="7885113" y="5805488"/>
            <a:ext cx="790575" cy="647700"/>
          </a:xfrm>
          <a:prstGeom prst="rightArrow">
            <a:avLst/>
          </a:prstGeom>
          <a:solidFill>
            <a:srgbClr val="00FF0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200" b="1" dirty="0">
                <a:solidFill>
                  <a:srgbClr val="000000"/>
                </a:solidFill>
              </a:rPr>
              <a:t>NEXT</a:t>
            </a:r>
            <a:endParaRPr lang="es-ES" sz="12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IE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www.clipartlord.com/wp-content/uploads/2013/04/kit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9849120">
            <a:off x="3529013" y="366713"/>
            <a:ext cx="2298700" cy="305435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1692275" y="3390900"/>
            <a:ext cx="1152525" cy="115093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_tradnl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E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4589463" y="3429000"/>
            <a:ext cx="1152525" cy="1150938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I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099" name="AutoShape 3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3132138" y="3576638"/>
            <a:ext cx="1152525" cy="1150937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K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6011863" y="3609975"/>
            <a:ext cx="1152525" cy="1150938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T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</p:childTnLst>
        </p:cTn>
      </p:par>
    </p:tnLst>
    <p:bldLst>
      <p:bldP spid="4100" grpId="0" animBg="1"/>
      <p:bldP spid="4102" grpId="0" animBg="1"/>
      <p:bldP spid="410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100000">
              <a:srgbClr val="FF99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1050" y="2420938"/>
            <a:ext cx="4608513" cy="3886200"/>
          </a:xfrm>
          <a:prstGeom prst="rect">
            <a:avLst/>
          </a:prstGeom>
          <a:effectLst>
            <a:outerShdw blurRad="76200" dist="1524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5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mtClean="0"/>
          </a:p>
        </p:txBody>
      </p:sp>
      <p:sp>
        <p:nvSpPr>
          <p:cNvPr id="28678" name="AutoShape 41" descr="http://img-cache.cdn.gaiaonline.com/bb9d77bbe87573fa7045390d2814b841/http:/i208.photobucket.com/albums/bb94/Angel-Kimmi/RP/Amberlynsmall.png"/>
          <p:cNvSpPr>
            <a:spLocks noChangeAspect="1" noChangeArrowheads="1"/>
          </p:cNvSpPr>
          <p:nvPr/>
        </p:nvSpPr>
        <p:spPr bwMode="auto">
          <a:xfrm>
            <a:off x="155575" y="-2300288"/>
            <a:ext cx="4324350" cy="48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9" name="AutoShape 43" descr="http://img-cache.cdn.gaiaonline.com/bb9d77bbe87573fa7045390d2814b841/http:/i208.photobucket.com/albums/bb94/Angel-Kimmi/RP/Amberlynsmall.png"/>
          <p:cNvSpPr>
            <a:spLocks noChangeAspect="1" noChangeArrowheads="1"/>
          </p:cNvSpPr>
          <p:nvPr/>
        </p:nvSpPr>
        <p:spPr bwMode="auto">
          <a:xfrm>
            <a:off x="307975" y="-2147888"/>
            <a:ext cx="4324350" cy="48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8 CuadroTexto"/>
          <p:cNvSpPr txBox="1"/>
          <p:nvPr/>
        </p:nvSpPr>
        <p:spPr>
          <a:xfrm>
            <a:off x="1259632" y="836712"/>
            <a:ext cx="6696744" cy="122413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76200" prstMaterial="dkEdge">
              <a:bevelT w="190500" h="25400" prst="coolSlant"/>
              <a:bevelB w="146050"/>
              <a:contourClr>
                <a:schemeClr val="bg1"/>
              </a:contourClr>
            </a:sp3d>
          </a:bodyPr>
          <a:lstStyle/>
          <a:p>
            <a:pPr algn="ctr">
              <a:defRPr/>
            </a:pPr>
            <a:r>
              <a:rPr lang="es-ES_tradnl" sz="6600" b="1" dirty="0">
                <a:ln w="11430"/>
                <a:solidFill>
                  <a:srgbClr val="FF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ROBOLD" pitchFamily="2" charset="0"/>
                <a:cs typeface="+mn-cs"/>
              </a:rPr>
              <a:t>BICYCLE</a:t>
            </a:r>
            <a:endParaRPr lang="es-ES" sz="6600" b="1" dirty="0">
              <a:ln w="11430"/>
              <a:solidFill>
                <a:srgbClr val="FF33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ROBOLD" pitchFamily="2" charset="0"/>
              <a:cs typeface="+mn-cs"/>
            </a:endParaRPr>
          </a:p>
        </p:txBody>
      </p:sp>
      <p:sp>
        <p:nvSpPr>
          <p:cNvPr id="7" name="15 Flecha derecha">
            <a:hlinkClick r:id="" action="ppaction://hlinkshowjump?jump=nextslide"/>
          </p:cNvPr>
          <p:cNvSpPr/>
          <p:nvPr/>
        </p:nvSpPr>
        <p:spPr>
          <a:xfrm>
            <a:off x="7596336" y="5589240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sz="1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next</a:t>
            </a:r>
            <a:endParaRPr lang="es-ES" sz="1400" b="1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www.clipartlord.com/wp-content/uploads/2013/04/kit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9849120">
            <a:off x="3529013" y="366713"/>
            <a:ext cx="2298700" cy="305435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1692275" y="3390900"/>
            <a:ext cx="1152525" cy="115093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_tradnl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E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102" name="AutoShape 6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4589463" y="3429000"/>
            <a:ext cx="1152525" cy="1150938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I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1979613" y="5084763"/>
            <a:ext cx="1152525" cy="1150937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K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6011863" y="3609975"/>
            <a:ext cx="1152525" cy="1150938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T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sndAc>
      <p:stSnd>
        <p:snd r:embed="rId3" name="GOOD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</p:childTnLst>
        </p:cTn>
      </p:par>
    </p:tnLst>
    <p:bldLst>
      <p:bldP spid="4100" grpId="0" animBg="1"/>
      <p:bldP spid="410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www.clipartlord.com/wp-content/uploads/2013/04/kit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9849120">
            <a:off x="3529013" y="366713"/>
            <a:ext cx="2298700" cy="305435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1692275" y="3390900"/>
            <a:ext cx="1152525" cy="115093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_tradnl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E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1979613" y="5084763"/>
            <a:ext cx="1152525" cy="1150937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K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101" name="AutoShape 5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6011863" y="3609975"/>
            <a:ext cx="1152525" cy="1150938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T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3348038" y="5056188"/>
            <a:ext cx="1152525" cy="1150937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I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sndAc>
      <p:stSnd>
        <p:snd r:embed="rId3" name="GOOD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</p:childTnLst>
        </p:cTn>
      </p:par>
    </p:tnLst>
    <p:bldLst>
      <p:bldP spid="410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www.clipartlord.com/wp-content/uploads/2013/04/kit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9849120">
            <a:off x="3529013" y="366713"/>
            <a:ext cx="2298700" cy="305435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100" name="AutoShape 4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1692275" y="3390900"/>
            <a:ext cx="1152525" cy="115093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_tradnl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E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1979613" y="5084763"/>
            <a:ext cx="1152525" cy="1150937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K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3348038" y="5056188"/>
            <a:ext cx="1152525" cy="1150937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I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4716463" y="5053013"/>
            <a:ext cx="1152525" cy="1150937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T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sndAc>
      <p:stSnd>
        <p:snd r:embed="rId3" name="GOOD.WAV"/>
      </p:stSnd>
    </p:sndAc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1979613" y="5084763"/>
            <a:ext cx="1152525" cy="1150937"/>
          </a:xfrm>
          <a:prstGeom prst="cube">
            <a:avLst>
              <a:gd name="adj" fmla="val 25000"/>
            </a:avLst>
          </a:prstGeom>
          <a:solidFill>
            <a:srgbClr val="FF00FF"/>
          </a:solidFill>
          <a:ln w="76200">
            <a:solidFill>
              <a:srgbClr val="CC00CC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K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3348038" y="5056188"/>
            <a:ext cx="1152525" cy="1150937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I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4716463" y="5053013"/>
            <a:ext cx="1152525" cy="1150937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T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6083300" y="5014913"/>
            <a:ext cx="1152525" cy="1150937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_tradnl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E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743450" y="1268413"/>
            <a:ext cx="3402013" cy="957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200" dirty="0">
                <a:solidFill>
                  <a:srgbClr val="000000"/>
                </a:solidFill>
                <a:latin typeface="GROBOLD" pitchFamily="2" charset="0"/>
              </a:rPr>
              <a:t>GOOOOOOD</a:t>
            </a:r>
            <a:r>
              <a:rPr lang="es-ES_tradnl" sz="2800" b="1" dirty="0">
                <a:solidFill>
                  <a:srgbClr val="000000"/>
                </a:solidFill>
                <a:latin typeface="GROBOLD" pitchFamily="2" charset="0"/>
              </a:rPr>
              <a:t>!</a:t>
            </a:r>
            <a:endParaRPr lang="es-ES" sz="2800" b="1" dirty="0">
              <a:solidFill>
                <a:srgbClr val="000000"/>
              </a:solidFill>
              <a:latin typeface="GROBOLD" pitchFamily="2" charset="0"/>
            </a:endParaRPr>
          </a:p>
        </p:txBody>
      </p:sp>
      <p:pic>
        <p:nvPicPr>
          <p:cNvPr id="11" name="Picture 2" descr="http://media.babaszoba.hu/cikkek/main/62/2762/poci2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977900"/>
            <a:ext cx="2952750" cy="374173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clipartlord.com/wp-content/uploads/2013/04/kit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9849120">
            <a:off x="3367088" y="698500"/>
            <a:ext cx="1835150" cy="2438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Flecha derecha">
            <a:hlinkClick r:id="" action="ppaction://hlinkshowjump?jump=nextslide"/>
          </p:cNvPr>
          <p:cNvSpPr/>
          <p:nvPr/>
        </p:nvSpPr>
        <p:spPr>
          <a:xfrm>
            <a:off x="7885113" y="5805488"/>
            <a:ext cx="790575" cy="647700"/>
          </a:xfrm>
          <a:prstGeom prst="rightArrow">
            <a:avLst/>
          </a:prstGeom>
          <a:solidFill>
            <a:srgbClr val="00FF0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200" b="1" dirty="0">
                <a:solidFill>
                  <a:srgbClr val="000000"/>
                </a:solidFill>
              </a:rPr>
              <a:t>NEXT</a:t>
            </a:r>
            <a:endParaRPr lang="es-ES" sz="12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IE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3275013" y="3390900"/>
            <a:ext cx="1152525" cy="115093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_tradnl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O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1835150" y="3576638"/>
            <a:ext cx="1152525" cy="1150937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_tradnl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L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099" name="AutoShape 3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4714875" y="3576638"/>
            <a:ext cx="1152525" cy="1150937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D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6299200" y="3429000"/>
            <a:ext cx="1152525" cy="1150938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L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pic>
        <p:nvPicPr>
          <p:cNvPr id="9" name="Picture 2" descr="http://csimg.webmarchand.com/srv/FR/29043377stickerpoupeeandre0001/T/340x340/C/FFFFFF/url/sticker-poupee.jpg"/>
          <p:cNvPicPr>
            <a:picLocks noChangeAspect="1" noChangeArrowheads="1"/>
          </p:cNvPicPr>
          <p:nvPr/>
        </p:nvPicPr>
        <p:blipFill rotWithShape="1">
          <a:blip r:embed="rId2"/>
          <a:srcRect b="5302"/>
          <a:stretch>
            <a:fillRect/>
          </a:stretch>
        </p:blipFill>
        <p:spPr bwMode="auto">
          <a:xfrm>
            <a:off x="3132138" y="492125"/>
            <a:ext cx="2986087" cy="282733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</p:childTnLst>
        </p:cTn>
      </p:par>
    </p:tnLst>
    <p:bldLst>
      <p:bldP spid="4100" grpId="0" animBg="1"/>
      <p:bldP spid="4102" grpId="0" animBg="1"/>
      <p:bldP spid="410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100" name="AutoShape 4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3275013" y="3390900"/>
            <a:ext cx="1152525" cy="1150938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_tradnl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O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1835150" y="3576638"/>
            <a:ext cx="1152525" cy="1150937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_tradnl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L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099" name="AutoShape 3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1979613" y="5157788"/>
            <a:ext cx="1152525" cy="1150937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D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6299200" y="3429000"/>
            <a:ext cx="1152525" cy="1150938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L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pic>
        <p:nvPicPr>
          <p:cNvPr id="9" name="Picture 2" descr="http://csimg.webmarchand.com/srv/FR/29043377stickerpoupeeandre0001/T/340x340/C/FFFFFF/url/sticker-poupee.jpg"/>
          <p:cNvPicPr>
            <a:picLocks noChangeAspect="1" noChangeArrowheads="1"/>
          </p:cNvPicPr>
          <p:nvPr/>
        </p:nvPicPr>
        <p:blipFill rotWithShape="1">
          <a:blip r:embed="rId2"/>
          <a:srcRect b="5302"/>
          <a:stretch>
            <a:fillRect/>
          </a:stretch>
        </p:blipFill>
        <p:spPr bwMode="auto">
          <a:xfrm>
            <a:off x="3132138" y="492125"/>
            <a:ext cx="2986087" cy="282733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3" name="GOOD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</p:childTnLst>
        </p:cTn>
      </p:par>
    </p:tnLst>
    <p:bldLst>
      <p:bldP spid="4102" grpId="0" animBg="1"/>
      <p:bldP spid="410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102" name="AutoShape 6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1835150" y="3576638"/>
            <a:ext cx="1152525" cy="1150937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_tradnl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L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099" name="AutoShape 3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1979613" y="5157788"/>
            <a:ext cx="1152525" cy="1150937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D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101" name="AutoShape 5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6299200" y="3429000"/>
            <a:ext cx="1152525" cy="1150938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L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pic>
        <p:nvPicPr>
          <p:cNvPr id="9" name="Picture 2" descr="http://csimg.webmarchand.com/srv/FR/29043377stickerpoupeeandre0001/T/340x340/C/FFFFFF/url/sticker-poupee.jpg"/>
          <p:cNvPicPr>
            <a:picLocks noChangeAspect="1" noChangeArrowheads="1"/>
          </p:cNvPicPr>
          <p:nvPr/>
        </p:nvPicPr>
        <p:blipFill rotWithShape="1">
          <a:blip r:embed="rId2"/>
          <a:srcRect b="5302"/>
          <a:stretch>
            <a:fillRect/>
          </a:stretch>
        </p:blipFill>
        <p:spPr bwMode="auto">
          <a:xfrm>
            <a:off x="3132138" y="492125"/>
            <a:ext cx="2986087" cy="282733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3338513" y="5157788"/>
            <a:ext cx="1152525" cy="1150937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_tradnl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O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sndAc>
      <p:stSnd>
        <p:snd r:embed="rId3" name="GOOD.WAV"/>
      </p:stSnd>
    </p:sndAc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099" name="AutoShape 3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1979613" y="5157788"/>
            <a:ext cx="1152525" cy="1150937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D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101" name="AutoShape 5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6299200" y="3429000"/>
            <a:ext cx="1152525" cy="1150938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L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pic>
        <p:nvPicPr>
          <p:cNvPr id="9" name="Picture 2" descr="http://csimg.webmarchand.com/srv/FR/29043377stickerpoupeeandre0001/T/340x340/C/FFFFFF/url/sticker-poupee.jpg"/>
          <p:cNvPicPr>
            <a:picLocks noChangeAspect="1" noChangeArrowheads="1"/>
          </p:cNvPicPr>
          <p:nvPr/>
        </p:nvPicPr>
        <p:blipFill rotWithShape="1">
          <a:blip r:embed="rId2"/>
          <a:srcRect b="5302"/>
          <a:stretch>
            <a:fillRect/>
          </a:stretch>
        </p:blipFill>
        <p:spPr bwMode="auto">
          <a:xfrm>
            <a:off x="3132138" y="492125"/>
            <a:ext cx="2986087" cy="282733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3338513" y="5157788"/>
            <a:ext cx="1152525" cy="1150937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_tradnl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O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4706938" y="5157788"/>
            <a:ext cx="1152525" cy="1150937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_tradnl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L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sndAc>
      <p:stSnd>
        <p:snd r:embed="rId3" name="GOOD.WAV"/>
      </p:stSnd>
    </p:sndAc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099" name="AutoShape 3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1979613" y="5157788"/>
            <a:ext cx="1152525" cy="1150937"/>
          </a:xfrm>
          <a:prstGeom prst="cube">
            <a:avLst>
              <a:gd name="adj" fmla="val 25000"/>
            </a:avLst>
          </a:prstGeom>
          <a:solidFill>
            <a:srgbClr val="FF7C80"/>
          </a:solidFill>
          <a:ln w="76200">
            <a:solidFill>
              <a:srgbClr val="FF000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D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3338513" y="5157788"/>
            <a:ext cx="1152525" cy="1150937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76200">
            <a:solidFill>
              <a:srgbClr val="FFCC66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_tradnl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O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4706938" y="5157788"/>
            <a:ext cx="1152525" cy="1150937"/>
          </a:xfrm>
          <a:prstGeom prst="cube">
            <a:avLst>
              <a:gd name="adj" fmla="val 25000"/>
            </a:avLst>
          </a:prstGeom>
          <a:solidFill>
            <a:srgbClr val="66FF33"/>
          </a:solidFill>
          <a:ln w="76200">
            <a:solidFill>
              <a:srgbClr val="33CC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_tradnl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L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6073775" y="5138738"/>
            <a:ext cx="1152525" cy="1150937"/>
          </a:xfrm>
          <a:prstGeom prst="cube">
            <a:avLst>
              <a:gd name="adj" fmla="val 25000"/>
            </a:avLst>
          </a:prstGeom>
          <a:solidFill>
            <a:srgbClr val="00FFFF"/>
          </a:solidFill>
          <a:ln w="76200">
            <a:solidFill>
              <a:srgbClr val="00B0F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L</a:t>
            </a:r>
            <a:endParaRPr lang="es-ES" sz="6000" b="1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pic>
        <p:nvPicPr>
          <p:cNvPr id="10" name="Picture 2" descr="http://toonclips.com/600/6619.jpg"/>
          <p:cNvPicPr>
            <a:picLocks noChangeAspect="1" noChangeArrowheads="1"/>
          </p:cNvPicPr>
          <p:nvPr/>
        </p:nvPicPr>
        <p:blipFill rotWithShape="1">
          <a:blip r:embed="rId2"/>
          <a:srcRect l="22813" r="22022" b="2945"/>
          <a:stretch>
            <a:fillRect/>
          </a:stretch>
        </p:blipFill>
        <p:spPr bwMode="auto">
          <a:xfrm>
            <a:off x="3079750" y="836613"/>
            <a:ext cx="2203450" cy="400208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4986338" y="1268413"/>
            <a:ext cx="3402012" cy="957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3200" dirty="0">
                <a:solidFill>
                  <a:srgbClr val="000000"/>
                </a:solidFill>
                <a:latin typeface="GROBOLD" pitchFamily="2" charset="0"/>
              </a:rPr>
              <a:t>GOOOOOOD</a:t>
            </a:r>
            <a:r>
              <a:rPr lang="es-ES_tradnl" sz="2800" b="1" dirty="0">
                <a:solidFill>
                  <a:srgbClr val="000000"/>
                </a:solidFill>
                <a:latin typeface="GROBOLD" pitchFamily="2" charset="0"/>
              </a:rPr>
              <a:t>!</a:t>
            </a:r>
            <a:endParaRPr lang="es-ES" sz="2800" b="1" dirty="0">
              <a:solidFill>
                <a:srgbClr val="000000"/>
              </a:solidFill>
              <a:latin typeface="GROBOLD" pitchFamily="2" charset="0"/>
            </a:endParaRPr>
          </a:p>
        </p:txBody>
      </p:sp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7885113" y="5805488"/>
            <a:ext cx="790575" cy="647700"/>
          </a:xfrm>
          <a:prstGeom prst="rightArrow">
            <a:avLst/>
          </a:prstGeom>
          <a:solidFill>
            <a:srgbClr val="00FF0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200" b="1" dirty="0">
                <a:solidFill>
                  <a:srgbClr val="000000"/>
                </a:solidFill>
              </a:rPr>
              <a:t>NEXT</a:t>
            </a:r>
            <a:endParaRPr lang="es-ES" sz="12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sndAc>
      <p:stSnd>
        <p:snd r:embed="rId3" name="G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IE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1781175" y="2259013"/>
            <a:ext cx="4446588" cy="4598987"/>
          </a:xfrm>
          <a:prstGeom prst="rect">
            <a:avLst/>
          </a:prstGeom>
          <a:gradFill rotWithShape="1">
            <a:gsLst>
              <a:gs pos="0">
                <a:srgbClr val="5F5F5F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GB" altLang="en-US">
              <a:solidFill>
                <a:srgbClr val="595959"/>
              </a:solidFill>
              <a:latin typeface="Euphemia" pitchFamily="34" charset="0"/>
            </a:endParaRPr>
          </a:p>
        </p:txBody>
      </p:sp>
      <p:sp>
        <p:nvSpPr>
          <p:cNvPr id="83971" name="WordArt 4"/>
          <p:cNvSpPr>
            <a:spLocks noChangeArrowheads="1" noChangeShapeType="1" noTextEdit="1"/>
          </p:cNvSpPr>
          <p:nvPr/>
        </p:nvSpPr>
        <p:spPr bwMode="auto">
          <a:xfrm>
            <a:off x="3563938" y="6021388"/>
            <a:ext cx="811212" cy="660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FFFF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+1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FFFF99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83972" name="WordArt 8"/>
          <p:cNvSpPr>
            <a:spLocks noChangeArrowheads="1" noChangeShapeType="1" noTextEdit="1"/>
          </p:cNvSpPr>
          <p:nvPr/>
        </p:nvSpPr>
        <p:spPr bwMode="auto">
          <a:xfrm>
            <a:off x="2124075" y="5157788"/>
            <a:ext cx="811213" cy="660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+4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FF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83973" name="WordArt 9"/>
          <p:cNvSpPr>
            <a:spLocks noChangeArrowheads="1" noChangeShapeType="1" noTextEdit="1"/>
          </p:cNvSpPr>
          <p:nvPr/>
        </p:nvSpPr>
        <p:spPr bwMode="auto">
          <a:xfrm>
            <a:off x="5060950" y="5151438"/>
            <a:ext cx="811213" cy="660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+5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83974" name="WordArt 11"/>
          <p:cNvSpPr>
            <a:spLocks noChangeArrowheads="1" noChangeShapeType="1" noTextEdit="1"/>
          </p:cNvSpPr>
          <p:nvPr/>
        </p:nvSpPr>
        <p:spPr bwMode="auto">
          <a:xfrm>
            <a:off x="2141538" y="4225925"/>
            <a:ext cx="811212" cy="660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+2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83975" name="WordArt 12"/>
          <p:cNvSpPr>
            <a:spLocks noChangeArrowheads="1" noChangeShapeType="1" noTextEdit="1"/>
          </p:cNvSpPr>
          <p:nvPr/>
        </p:nvSpPr>
        <p:spPr bwMode="auto">
          <a:xfrm>
            <a:off x="5060950" y="4225925"/>
            <a:ext cx="811213" cy="660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+3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FFCC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83976" name="WordArt 13"/>
          <p:cNvSpPr>
            <a:spLocks noChangeArrowheads="1" noChangeShapeType="1" noTextEdit="1"/>
          </p:cNvSpPr>
          <p:nvPr/>
        </p:nvSpPr>
        <p:spPr bwMode="auto">
          <a:xfrm>
            <a:off x="3606800" y="3275013"/>
            <a:ext cx="811213" cy="660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+5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83977" name="WordArt 14"/>
          <p:cNvSpPr>
            <a:spLocks noChangeArrowheads="1" noChangeShapeType="1" noTextEdit="1"/>
          </p:cNvSpPr>
          <p:nvPr/>
        </p:nvSpPr>
        <p:spPr bwMode="auto">
          <a:xfrm>
            <a:off x="3635375" y="2349500"/>
            <a:ext cx="811213" cy="660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FFFF9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+1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FFFF99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83978" name="WordArt 15"/>
          <p:cNvSpPr>
            <a:spLocks noChangeArrowheads="1" noChangeShapeType="1" noTextEdit="1"/>
          </p:cNvSpPr>
          <p:nvPr/>
        </p:nvSpPr>
        <p:spPr bwMode="auto">
          <a:xfrm>
            <a:off x="3606800" y="5151438"/>
            <a:ext cx="811213" cy="660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+2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83979" name="WordArt 16"/>
          <p:cNvSpPr>
            <a:spLocks noChangeArrowheads="1" noChangeShapeType="1" noTextEdit="1"/>
          </p:cNvSpPr>
          <p:nvPr/>
        </p:nvSpPr>
        <p:spPr bwMode="auto">
          <a:xfrm>
            <a:off x="5060950" y="2362200"/>
            <a:ext cx="811213" cy="660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+3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FFCC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83980" name="WordArt 17"/>
          <p:cNvSpPr>
            <a:spLocks noChangeArrowheads="1" noChangeShapeType="1" noTextEdit="1"/>
          </p:cNvSpPr>
          <p:nvPr/>
        </p:nvSpPr>
        <p:spPr bwMode="auto">
          <a:xfrm>
            <a:off x="5076825" y="6021388"/>
            <a:ext cx="811213" cy="660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+4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FF66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83981" name="WordArt 19"/>
          <p:cNvSpPr>
            <a:spLocks noChangeArrowheads="1" noChangeShapeType="1" noTextEdit="1"/>
          </p:cNvSpPr>
          <p:nvPr/>
        </p:nvSpPr>
        <p:spPr bwMode="auto">
          <a:xfrm>
            <a:off x="2141538" y="6089650"/>
            <a:ext cx="811212" cy="660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+5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83982" name="WordArt 20"/>
          <p:cNvSpPr>
            <a:spLocks noChangeArrowheads="1" noChangeShapeType="1" noTextEdit="1"/>
          </p:cNvSpPr>
          <p:nvPr/>
        </p:nvSpPr>
        <p:spPr bwMode="auto">
          <a:xfrm>
            <a:off x="2141538" y="3287713"/>
            <a:ext cx="811212" cy="660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+3</a:t>
            </a:r>
            <a:endParaRPr lang="en-US" sz="3600" kern="10">
              <a:ln w="19050">
                <a:solidFill>
                  <a:srgbClr val="99CCFF"/>
                </a:solidFill>
                <a:round/>
              </a:ln>
              <a:solidFill>
                <a:srgbClr val="FFCC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pic>
        <p:nvPicPr>
          <p:cNvPr id="83983" name="Picture 23" descr="bomb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6" t="6720" r="17934" b="11885"/>
          <a:stretch>
            <a:fillRect/>
          </a:stretch>
        </p:blipFill>
        <p:spPr bwMode="auto">
          <a:xfrm>
            <a:off x="3708400" y="4149725"/>
            <a:ext cx="696913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4" name="Picture 24" descr="bomb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6" t="6720" r="17934" b="11885"/>
          <a:stretch>
            <a:fillRect/>
          </a:stretch>
        </p:blipFill>
        <p:spPr bwMode="auto">
          <a:xfrm>
            <a:off x="2195513" y="2276475"/>
            <a:ext cx="696912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5" name="Picture 27" descr="bomb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6" t="6720" r="17934" b="11885"/>
          <a:stretch>
            <a:fillRect/>
          </a:stretch>
        </p:blipFill>
        <p:spPr bwMode="auto">
          <a:xfrm>
            <a:off x="5076825" y="3213100"/>
            <a:ext cx="696913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3276600" y="5957888"/>
            <a:ext cx="1439863" cy="900112"/>
          </a:xfrm>
          <a:prstGeom prst="rect">
            <a:avLst/>
          </a:prstGeom>
          <a:gradFill rotWithShape="1"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2700000" scaled="1"/>
          </a:gra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endParaRPr lang="en-GB" altLang="en-US">
              <a:solidFill>
                <a:srgbClr val="595959"/>
              </a:solidFill>
              <a:latin typeface="Euphemia" pitchFamily="34" charset="0"/>
            </a:endParaRPr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4751388" y="5037138"/>
            <a:ext cx="1439862" cy="900112"/>
          </a:xfrm>
          <a:prstGeom prst="rect">
            <a:avLst/>
          </a:prstGeom>
          <a:gradFill rotWithShape="1"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2700000" scaled="1"/>
          </a:gra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endParaRPr lang="en-GB" altLang="en-US">
              <a:solidFill>
                <a:srgbClr val="595959"/>
              </a:solidFill>
              <a:latin typeface="Euphemia" pitchFamily="34" charset="0"/>
            </a:endParaRPr>
          </a:p>
        </p:txBody>
      </p:sp>
      <p:sp>
        <p:nvSpPr>
          <p:cNvPr id="37918" name="Rectangle 30"/>
          <p:cNvSpPr>
            <a:spLocks noChangeArrowheads="1"/>
          </p:cNvSpPr>
          <p:nvPr/>
        </p:nvSpPr>
        <p:spPr bwMode="auto">
          <a:xfrm>
            <a:off x="1835150" y="2276475"/>
            <a:ext cx="1439863" cy="900113"/>
          </a:xfrm>
          <a:prstGeom prst="rect">
            <a:avLst/>
          </a:prstGeom>
          <a:gradFill rotWithShape="1"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2700000" scaled="1"/>
          </a:gra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endParaRPr lang="en-GB" altLang="en-US">
              <a:solidFill>
                <a:srgbClr val="595959"/>
              </a:solidFill>
              <a:latin typeface="Euphemia" pitchFamily="34" charset="0"/>
            </a:endParaRPr>
          </a:p>
        </p:txBody>
      </p:sp>
      <p:sp>
        <p:nvSpPr>
          <p:cNvPr id="37919" name="Rectangle 31"/>
          <p:cNvSpPr>
            <a:spLocks noChangeArrowheads="1"/>
          </p:cNvSpPr>
          <p:nvPr/>
        </p:nvSpPr>
        <p:spPr bwMode="auto">
          <a:xfrm>
            <a:off x="3276600" y="2276475"/>
            <a:ext cx="1439863" cy="900113"/>
          </a:xfrm>
          <a:prstGeom prst="rect">
            <a:avLst/>
          </a:prstGeom>
          <a:gradFill rotWithShape="1"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2700000" scaled="1"/>
          </a:gra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endParaRPr lang="en-GB" altLang="en-US">
              <a:solidFill>
                <a:srgbClr val="595959"/>
              </a:solidFill>
              <a:latin typeface="Euphemia" pitchFamily="34" charset="0"/>
            </a:endParaRPr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>
            <a:off x="4751388" y="2246313"/>
            <a:ext cx="1439862" cy="900112"/>
          </a:xfrm>
          <a:prstGeom prst="rect">
            <a:avLst/>
          </a:prstGeom>
          <a:gradFill rotWithShape="1"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2700000" scaled="1"/>
          </a:gra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endParaRPr lang="en-GB" altLang="en-US">
              <a:solidFill>
                <a:srgbClr val="595959"/>
              </a:solidFill>
              <a:latin typeface="Euphemia" pitchFamily="34" charset="0"/>
            </a:endParaRPr>
          </a:p>
        </p:txBody>
      </p:sp>
      <p:sp>
        <p:nvSpPr>
          <p:cNvPr id="37922" name="Rectangle 34"/>
          <p:cNvSpPr>
            <a:spLocks noChangeArrowheads="1"/>
          </p:cNvSpPr>
          <p:nvPr/>
        </p:nvSpPr>
        <p:spPr bwMode="auto">
          <a:xfrm>
            <a:off x="4716463" y="3141663"/>
            <a:ext cx="1511300" cy="971550"/>
          </a:xfrm>
          <a:prstGeom prst="rect">
            <a:avLst/>
          </a:prstGeom>
          <a:gradFill rotWithShape="1"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2700000" scaled="1"/>
          </a:gra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endParaRPr lang="en-GB" altLang="en-US">
              <a:solidFill>
                <a:srgbClr val="595959"/>
              </a:solidFill>
              <a:latin typeface="Euphemia" pitchFamily="34" charset="0"/>
            </a:endParaRPr>
          </a:p>
        </p:txBody>
      </p:sp>
      <p:sp>
        <p:nvSpPr>
          <p:cNvPr id="37923" name="Rectangle 35"/>
          <p:cNvSpPr>
            <a:spLocks noChangeArrowheads="1"/>
          </p:cNvSpPr>
          <p:nvPr/>
        </p:nvSpPr>
        <p:spPr bwMode="auto">
          <a:xfrm>
            <a:off x="1819275" y="3171825"/>
            <a:ext cx="1439863" cy="900113"/>
          </a:xfrm>
          <a:prstGeom prst="rect">
            <a:avLst/>
          </a:prstGeom>
          <a:gradFill rotWithShape="1"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2700000" scaled="1"/>
          </a:gra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endParaRPr lang="en-GB" altLang="en-US">
              <a:solidFill>
                <a:srgbClr val="595959"/>
              </a:solidFill>
              <a:latin typeface="Euphemia" pitchFamily="34" charset="0"/>
            </a:endParaRPr>
          </a:p>
        </p:txBody>
      </p:sp>
      <p:sp>
        <p:nvSpPr>
          <p:cNvPr id="37924" name="Rectangle 36"/>
          <p:cNvSpPr>
            <a:spLocks noChangeArrowheads="1"/>
          </p:cNvSpPr>
          <p:nvPr/>
        </p:nvSpPr>
        <p:spPr bwMode="auto">
          <a:xfrm>
            <a:off x="3286125" y="3171825"/>
            <a:ext cx="1439863" cy="900113"/>
          </a:xfrm>
          <a:prstGeom prst="rect">
            <a:avLst/>
          </a:prstGeom>
          <a:gradFill rotWithShape="1"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2700000" scaled="1"/>
          </a:gra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endParaRPr lang="en-GB" altLang="en-US">
              <a:solidFill>
                <a:srgbClr val="595959"/>
              </a:solidFill>
              <a:latin typeface="Euphemia" pitchFamily="34" charset="0"/>
            </a:endParaRPr>
          </a:p>
        </p:txBody>
      </p:sp>
      <p:sp>
        <p:nvSpPr>
          <p:cNvPr id="37927" name="Rectangle 39"/>
          <p:cNvSpPr>
            <a:spLocks noChangeArrowheads="1"/>
          </p:cNvSpPr>
          <p:nvPr/>
        </p:nvSpPr>
        <p:spPr bwMode="auto">
          <a:xfrm>
            <a:off x="1819275" y="4098925"/>
            <a:ext cx="1439863" cy="900113"/>
          </a:xfrm>
          <a:prstGeom prst="rect">
            <a:avLst/>
          </a:prstGeom>
          <a:gradFill rotWithShape="1"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2700000" scaled="1"/>
          </a:gra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endParaRPr lang="en-GB" altLang="en-US">
              <a:solidFill>
                <a:srgbClr val="595959"/>
              </a:solidFill>
              <a:latin typeface="Euphemia" pitchFamily="34" charset="0"/>
            </a:endParaRPr>
          </a:p>
        </p:txBody>
      </p:sp>
      <p:sp>
        <p:nvSpPr>
          <p:cNvPr id="37928" name="Rectangle 40"/>
          <p:cNvSpPr>
            <a:spLocks noChangeArrowheads="1"/>
          </p:cNvSpPr>
          <p:nvPr/>
        </p:nvSpPr>
        <p:spPr bwMode="auto">
          <a:xfrm>
            <a:off x="1828800" y="5013325"/>
            <a:ext cx="1446213" cy="936625"/>
          </a:xfrm>
          <a:prstGeom prst="rect">
            <a:avLst/>
          </a:prstGeom>
          <a:gradFill rotWithShape="1"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2700000" scaled="1"/>
          </a:gra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endParaRPr lang="en-GB" altLang="en-US">
              <a:solidFill>
                <a:srgbClr val="595959"/>
              </a:solidFill>
              <a:latin typeface="Euphemia" pitchFamily="34" charset="0"/>
            </a:endParaRPr>
          </a:p>
        </p:txBody>
      </p:sp>
      <p:sp>
        <p:nvSpPr>
          <p:cNvPr id="37929" name="Rectangle 41"/>
          <p:cNvSpPr>
            <a:spLocks noChangeArrowheads="1"/>
          </p:cNvSpPr>
          <p:nvPr/>
        </p:nvSpPr>
        <p:spPr bwMode="auto">
          <a:xfrm>
            <a:off x="4751388" y="4098925"/>
            <a:ext cx="1439862" cy="900113"/>
          </a:xfrm>
          <a:prstGeom prst="rect">
            <a:avLst/>
          </a:prstGeom>
          <a:gradFill rotWithShape="1"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2700000" scaled="1"/>
          </a:gra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endParaRPr lang="en-GB" altLang="en-US">
              <a:solidFill>
                <a:srgbClr val="595959"/>
              </a:solidFill>
              <a:latin typeface="Euphemia" pitchFamily="34" charset="0"/>
            </a:endParaRPr>
          </a:p>
        </p:txBody>
      </p:sp>
      <p:sp>
        <p:nvSpPr>
          <p:cNvPr id="37932" name="Rectangle 44"/>
          <p:cNvSpPr>
            <a:spLocks noChangeArrowheads="1"/>
          </p:cNvSpPr>
          <p:nvPr/>
        </p:nvSpPr>
        <p:spPr bwMode="auto">
          <a:xfrm>
            <a:off x="3276600" y="4076700"/>
            <a:ext cx="1439863" cy="936625"/>
          </a:xfrm>
          <a:prstGeom prst="rect">
            <a:avLst/>
          </a:prstGeom>
          <a:gradFill rotWithShape="1"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2700000" scaled="1"/>
          </a:gra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endParaRPr lang="en-GB" altLang="en-US">
              <a:solidFill>
                <a:srgbClr val="595959"/>
              </a:solidFill>
              <a:latin typeface="Euphemia" pitchFamily="34" charset="0"/>
            </a:endParaRPr>
          </a:p>
        </p:txBody>
      </p:sp>
      <p:sp>
        <p:nvSpPr>
          <p:cNvPr id="37933" name="Rectangle 45"/>
          <p:cNvSpPr>
            <a:spLocks noChangeArrowheads="1"/>
          </p:cNvSpPr>
          <p:nvPr/>
        </p:nvSpPr>
        <p:spPr bwMode="auto">
          <a:xfrm>
            <a:off x="3286125" y="5037138"/>
            <a:ext cx="1439863" cy="900112"/>
          </a:xfrm>
          <a:prstGeom prst="rect">
            <a:avLst/>
          </a:prstGeom>
          <a:gradFill rotWithShape="1"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2700000" scaled="1"/>
          </a:gra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endParaRPr lang="en-GB" altLang="en-US">
              <a:solidFill>
                <a:srgbClr val="595959"/>
              </a:solidFill>
              <a:latin typeface="Euphemia" pitchFamily="34" charset="0"/>
            </a:endParaRPr>
          </a:p>
        </p:txBody>
      </p:sp>
      <p:sp>
        <p:nvSpPr>
          <p:cNvPr id="37936" name="Rectangle 48"/>
          <p:cNvSpPr>
            <a:spLocks noChangeArrowheads="1"/>
          </p:cNvSpPr>
          <p:nvPr/>
        </p:nvSpPr>
        <p:spPr bwMode="auto">
          <a:xfrm>
            <a:off x="1819275" y="5962650"/>
            <a:ext cx="1439863" cy="900113"/>
          </a:xfrm>
          <a:prstGeom prst="rect">
            <a:avLst/>
          </a:prstGeom>
          <a:gradFill rotWithShape="1"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2700000" scaled="1"/>
          </a:gra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endParaRPr lang="en-GB" altLang="en-US">
              <a:solidFill>
                <a:srgbClr val="595959"/>
              </a:solidFill>
              <a:latin typeface="Euphemia" pitchFamily="34" charset="0"/>
            </a:endParaRPr>
          </a:p>
        </p:txBody>
      </p:sp>
      <p:sp>
        <p:nvSpPr>
          <p:cNvPr id="84000" name="Rectangle 54"/>
          <p:cNvSpPr>
            <a:spLocks noChangeArrowheads="1"/>
          </p:cNvSpPr>
          <p:nvPr/>
        </p:nvSpPr>
        <p:spPr bwMode="auto">
          <a:xfrm>
            <a:off x="0" y="188913"/>
            <a:ext cx="1781175" cy="1758950"/>
          </a:xfrm>
          <a:prstGeom prst="rect">
            <a:avLst/>
          </a:prstGeom>
          <a:gradFill rotWithShape="1"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2700000" scaled="1"/>
          </a:gra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GB" altLang="en-US">
              <a:solidFill>
                <a:srgbClr val="595959"/>
              </a:solidFill>
              <a:latin typeface="Euphemia" pitchFamily="34" charset="0"/>
            </a:endParaRPr>
          </a:p>
        </p:txBody>
      </p:sp>
      <p:sp>
        <p:nvSpPr>
          <p:cNvPr id="84001" name="Rectangle 55"/>
          <p:cNvSpPr>
            <a:spLocks noChangeArrowheads="1"/>
          </p:cNvSpPr>
          <p:nvPr/>
        </p:nvSpPr>
        <p:spPr bwMode="auto">
          <a:xfrm>
            <a:off x="0" y="5957888"/>
            <a:ext cx="1785938" cy="900112"/>
          </a:xfrm>
          <a:prstGeom prst="rect">
            <a:avLst/>
          </a:prstGeom>
          <a:gradFill rotWithShape="1">
            <a:gsLst>
              <a:gs pos="0">
                <a:srgbClr val="CCECFF"/>
              </a:gs>
              <a:gs pos="100000">
                <a:srgbClr val="6699FF"/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altLang="en-US" sz="2000" b="1">
                <a:solidFill>
                  <a:srgbClr val="595959"/>
                </a:solidFill>
                <a:latin typeface="Sylfaen" panose="010A0502050306030303" pitchFamily="18" charset="0"/>
                <a:ea typeface="Gulim" pitchFamily="34" charset="-127"/>
              </a:rPr>
              <a:t>5 five</a:t>
            </a:r>
            <a:endParaRPr lang="en-US" altLang="en-US" sz="2000" b="1">
              <a:solidFill>
                <a:srgbClr val="595959"/>
              </a:solidFill>
              <a:latin typeface="Sylfaen" panose="010A0502050306030303" pitchFamily="18" charset="0"/>
              <a:ea typeface="Gulim" pitchFamily="34" charset="-127"/>
            </a:endParaRPr>
          </a:p>
        </p:txBody>
      </p:sp>
      <p:sp>
        <p:nvSpPr>
          <p:cNvPr id="84002" name="Rectangle 57"/>
          <p:cNvSpPr>
            <a:spLocks noChangeArrowheads="1"/>
          </p:cNvSpPr>
          <p:nvPr/>
        </p:nvSpPr>
        <p:spPr bwMode="auto">
          <a:xfrm>
            <a:off x="0" y="5024438"/>
            <a:ext cx="1785938" cy="900112"/>
          </a:xfrm>
          <a:prstGeom prst="rect">
            <a:avLst/>
          </a:prstGeom>
          <a:gradFill rotWithShape="1">
            <a:gsLst>
              <a:gs pos="0">
                <a:srgbClr val="CCECFF"/>
              </a:gs>
              <a:gs pos="100000">
                <a:srgbClr val="6699FF"/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altLang="zh-CN" sz="2000" b="1">
                <a:solidFill>
                  <a:srgbClr val="595959"/>
                </a:solidFill>
                <a:latin typeface="Sylfaen" panose="010A0502050306030303" pitchFamily="18" charset="0"/>
                <a:ea typeface="Gulim" pitchFamily="34" charset="-127"/>
              </a:rPr>
              <a:t>4 four</a:t>
            </a:r>
            <a:endParaRPr lang="en-US" altLang="en-US" sz="2000" b="1">
              <a:solidFill>
                <a:srgbClr val="595959"/>
              </a:solidFill>
              <a:latin typeface="Sylfaen" panose="010A0502050306030303" pitchFamily="18" charset="0"/>
              <a:ea typeface="Gulim" pitchFamily="34" charset="-127"/>
            </a:endParaRPr>
          </a:p>
        </p:txBody>
      </p:sp>
      <p:sp>
        <p:nvSpPr>
          <p:cNvPr id="84003" name="Rectangle 58"/>
          <p:cNvSpPr>
            <a:spLocks noChangeArrowheads="1"/>
          </p:cNvSpPr>
          <p:nvPr/>
        </p:nvSpPr>
        <p:spPr bwMode="auto">
          <a:xfrm>
            <a:off x="0" y="4097338"/>
            <a:ext cx="1785938" cy="900112"/>
          </a:xfrm>
          <a:prstGeom prst="rect">
            <a:avLst/>
          </a:prstGeom>
          <a:gradFill rotWithShape="1">
            <a:gsLst>
              <a:gs pos="0">
                <a:srgbClr val="CCECFF"/>
              </a:gs>
              <a:gs pos="100000">
                <a:srgbClr val="6699FF"/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altLang="en-US" sz="2000" b="1">
                <a:solidFill>
                  <a:srgbClr val="595959"/>
                </a:solidFill>
                <a:latin typeface="Sylfaen" panose="010A0502050306030303" pitchFamily="18" charset="0"/>
              </a:rPr>
              <a:t>3 three</a:t>
            </a:r>
            <a:endParaRPr lang="en-US" altLang="en-US" sz="2000" b="1">
              <a:solidFill>
                <a:srgbClr val="595959"/>
              </a:solidFill>
              <a:latin typeface="Sylfaen" panose="010A0502050306030303" pitchFamily="18" charset="0"/>
            </a:endParaRPr>
          </a:p>
        </p:txBody>
      </p:sp>
      <p:sp>
        <p:nvSpPr>
          <p:cNvPr id="84004" name="Rectangle 59"/>
          <p:cNvSpPr>
            <a:spLocks noChangeArrowheads="1"/>
          </p:cNvSpPr>
          <p:nvPr/>
        </p:nvSpPr>
        <p:spPr bwMode="auto">
          <a:xfrm>
            <a:off x="0" y="3176588"/>
            <a:ext cx="1785938" cy="900112"/>
          </a:xfrm>
          <a:prstGeom prst="rect">
            <a:avLst/>
          </a:prstGeom>
          <a:gradFill rotWithShape="1">
            <a:gsLst>
              <a:gs pos="0">
                <a:srgbClr val="CCECFF"/>
              </a:gs>
              <a:gs pos="100000">
                <a:srgbClr val="6699FF"/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altLang="zh-CN" sz="2000" b="1">
                <a:solidFill>
                  <a:srgbClr val="595959"/>
                </a:solidFill>
                <a:latin typeface="Sylfaen" panose="010A0502050306030303" pitchFamily="18" charset="0"/>
                <a:ea typeface="Gulim" pitchFamily="34" charset="-127"/>
              </a:rPr>
              <a:t>2 two</a:t>
            </a:r>
            <a:endParaRPr lang="en-US" altLang="zh-CN" sz="2000" b="1">
              <a:solidFill>
                <a:srgbClr val="595959"/>
              </a:solidFill>
              <a:latin typeface="Sylfaen" panose="010A0502050306030303" pitchFamily="18" charset="0"/>
              <a:ea typeface="SimSun" panose="02010600030101010101" pitchFamily="2" charset="-122"/>
            </a:endParaRPr>
          </a:p>
        </p:txBody>
      </p:sp>
      <p:sp>
        <p:nvSpPr>
          <p:cNvPr id="84005" name="Rectangle 60"/>
          <p:cNvSpPr>
            <a:spLocks noChangeArrowheads="1"/>
          </p:cNvSpPr>
          <p:nvPr/>
        </p:nvSpPr>
        <p:spPr bwMode="auto">
          <a:xfrm>
            <a:off x="0" y="2259013"/>
            <a:ext cx="1785938" cy="900112"/>
          </a:xfrm>
          <a:prstGeom prst="rect">
            <a:avLst/>
          </a:prstGeom>
          <a:gradFill rotWithShape="1">
            <a:gsLst>
              <a:gs pos="0">
                <a:srgbClr val="CCECFF"/>
              </a:gs>
              <a:gs pos="100000">
                <a:srgbClr val="6699FF"/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altLang="zh-CN" sz="2000" b="1">
                <a:solidFill>
                  <a:srgbClr val="595959"/>
                </a:solidFill>
                <a:latin typeface="Sylfaen" panose="010A0502050306030303" pitchFamily="18" charset="0"/>
                <a:ea typeface="Gulim" pitchFamily="34" charset="-127"/>
              </a:rPr>
              <a:t>1 one</a:t>
            </a:r>
            <a:endParaRPr lang="en-US" altLang="zh-CN" sz="2000" b="1">
              <a:solidFill>
                <a:srgbClr val="595959"/>
              </a:solidFill>
              <a:latin typeface="Sylfaen" panose="010A0502050306030303" pitchFamily="18" charset="0"/>
              <a:ea typeface="SimSun" panose="02010600030101010101" pitchFamily="2" charset="-122"/>
            </a:endParaRPr>
          </a:p>
        </p:txBody>
      </p:sp>
      <p:sp>
        <p:nvSpPr>
          <p:cNvPr id="84006" name="Rectangle 62"/>
          <p:cNvSpPr>
            <a:spLocks noChangeArrowheads="1"/>
          </p:cNvSpPr>
          <p:nvPr/>
        </p:nvSpPr>
        <p:spPr bwMode="auto">
          <a:xfrm>
            <a:off x="4752975" y="0"/>
            <a:ext cx="1439863" cy="2222500"/>
          </a:xfrm>
          <a:prstGeom prst="rect">
            <a:avLst/>
          </a:prstGeom>
          <a:gradFill rotWithShape="1">
            <a:gsLst>
              <a:gs pos="0">
                <a:srgbClr val="FF9933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altLang="zh-CN" sz="2800">
                <a:solidFill>
                  <a:srgbClr val="595959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Kite</a:t>
            </a:r>
            <a:br>
              <a:rPr lang="en-US" altLang="zh-CN" sz="2800">
                <a:solidFill>
                  <a:srgbClr val="595959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</a:br>
            <a:r>
              <a:rPr lang="en-US" altLang="zh-CN" sz="2800">
                <a:solidFill>
                  <a:srgbClr val="595959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or</a:t>
            </a:r>
            <a:br>
              <a:rPr lang="en-US" altLang="zh-CN" sz="2800">
                <a:solidFill>
                  <a:srgbClr val="595959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</a:br>
            <a:r>
              <a:rPr lang="en-US" altLang="zh-CN" sz="2800">
                <a:solidFill>
                  <a:srgbClr val="595959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Kites</a:t>
            </a:r>
            <a:endParaRPr lang="zh-CN" altLang="en-US" sz="2800">
              <a:solidFill>
                <a:srgbClr val="595959"/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sp>
        <p:nvSpPr>
          <p:cNvPr id="84007" name="Rectangle 63"/>
          <p:cNvSpPr>
            <a:spLocks noChangeArrowheads="1"/>
          </p:cNvSpPr>
          <p:nvPr/>
        </p:nvSpPr>
        <p:spPr bwMode="auto">
          <a:xfrm>
            <a:off x="3279775" y="0"/>
            <a:ext cx="1439863" cy="2222500"/>
          </a:xfrm>
          <a:prstGeom prst="rect">
            <a:avLst/>
          </a:prstGeom>
          <a:gradFill rotWithShape="1">
            <a:gsLst>
              <a:gs pos="0">
                <a:srgbClr val="FF9933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altLang="zh-CN" sz="2800">
                <a:solidFill>
                  <a:srgbClr val="595959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Doll</a:t>
            </a:r>
            <a:endParaRPr lang="en-US" altLang="zh-CN" sz="2800">
              <a:solidFill>
                <a:srgbClr val="595959"/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  <a:p>
            <a:pPr algn="ctr"/>
            <a:r>
              <a:rPr lang="en-US" altLang="zh-CN" sz="2800">
                <a:solidFill>
                  <a:srgbClr val="595959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or</a:t>
            </a:r>
            <a:endParaRPr lang="en-US" altLang="zh-CN" sz="2800">
              <a:solidFill>
                <a:srgbClr val="595959"/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  <a:p>
            <a:pPr algn="ctr"/>
            <a:r>
              <a:rPr lang="en-US" altLang="zh-CN" sz="2800">
                <a:solidFill>
                  <a:srgbClr val="595959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Dolls</a:t>
            </a:r>
            <a:endParaRPr lang="zh-CN" altLang="en-US" sz="2800">
              <a:solidFill>
                <a:srgbClr val="595959"/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sp>
        <p:nvSpPr>
          <p:cNvPr id="84008" name="Rectangle 64"/>
          <p:cNvSpPr>
            <a:spLocks noChangeArrowheads="1"/>
          </p:cNvSpPr>
          <p:nvPr/>
        </p:nvSpPr>
        <p:spPr bwMode="auto">
          <a:xfrm>
            <a:off x="1806575" y="0"/>
            <a:ext cx="1439863" cy="2222500"/>
          </a:xfrm>
          <a:prstGeom prst="rect">
            <a:avLst/>
          </a:prstGeom>
          <a:gradFill rotWithShape="1">
            <a:gsLst>
              <a:gs pos="0">
                <a:srgbClr val="FF9933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altLang="zh-CN" sz="2800">
                <a:solidFill>
                  <a:srgbClr val="595959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Ball</a:t>
            </a:r>
            <a:br>
              <a:rPr lang="en-US" altLang="zh-CN" sz="2800">
                <a:solidFill>
                  <a:srgbClr val="595959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</a:br>
            <a:r>
              <a:rPr lang="en-US" altLang="zh-CN" sz="2800">
                <a:solidFill>
                  <a:srgbClr val="595959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or</a:t>
            </a:r>
            <a:br>
              <a:rPr lang="en-US" altLang="zh-CN" sz="2800">
                <a:solidFill>
                  <a:srgbClr val="595959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</a:br>
            <a:r>
              <a:rPr lang="en-US" altLang="zh-CN" sz="2800">
                <a:solidFill>
                  <a:srgbClr val="595959"/>
                </a:solidFill>
                <a:latin typeface="Comic Sans MS" panose="030F0702030302020204" pitchFamily="66" charset="0"/>
                <a:ea typeface="SimSun" panose="02010600030101010101" pitchFamily="2" charset="-122"/>
              </a:rPr>
              <a:t>Balls</a:t>
            </a:r>
            <a:endParaRPr lang="zh-CN" altLang="en-US" sz="2800">
              <a:solidFill>
                <a:srgbClr val="595959"/>
              </a:solidFill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sp>
        <p:nvSpPr>
          <p:cNvPr id="84009" name="WordArt 65"/>
          <p:cNvSpPr>
            <a:spLocks noChangeArrowheads="1" noChangeShapeType="1" noTextEdit="1"/>
          </p:cNvSpPr>
          <p:nvPr/>
        </p:nvSpPr>
        <p:spPr bwMode="auto">
          <a:xfrm>
            <a:off x="117475" y="549275"/>
            <a:ext cx="15113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kern="10">
                <a:ln w="38100">
                  <a:solidFill>
                    <a:srgbClr val="595959"/>
                  </a:solidFill>
                  <a:rou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/>
              </a:rPr>
              <a:t>TOYS</a:t>
            </a:r>
            <a:endParaRPr lang="en-US" sz="1400" kern="10">
              <a:ln w="38100">
                <a:solidFill>
                  <a:srgbClr val="595959"/>
                </a:solidFill>
                <a:round/>
              </a:ln>
              <a:solidFill>
                <a:srgbClr val="00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/>
            </a:endParaRPr>
          </a:p>
        </p:txBody>
      </p:sp>
      <p:sp>
        <p:nvSpPr>
          <p:cNvPr id="37954" name="Rectangle 66"/>
          <p:cNvSpPr>
            <a:spLocks noChangeArrowheads="1"/>
          </p:cNvSpPr>
          <p:nvPr/>
        </p:nvSpPr>
        <p:spPr bwMode="auto">
          <a:xfrm>
            <a:off x="4716463" y="5957888"/>
            <a:ext cx="1511300" cy="900112"/>
          </a:xfrm>
          <a:prstGeom prst="rect">
            <a:avLst/>
          </a:prstGeom>
          <a:gradFill rotWithShape="1"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2700000" scaled="1"/>
          </a:gra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endParaRPr lang="en-GB" altLang="en-US">
              <a:solidFill>
                <a:srgbClr val="595959"/>
              </a:solidFill>
              <a:latin typeface="Euphemia" pitchFamily="34" charset="0"/>
            </a:endParaRPr>
          </a:p>
        </p:txBody>
      </p:sp>
      <p:sp>
        <p:nvSpPr>
          <p:cNvPr id="37955" name="AutoShape 67" descr="Picture1"/>
          <p:cNvSpPr>
            <a:spLocks noChangeArrowheads="1"/>
          </p:cNvSpPr>
          <p:nvPr/>
        </p:nvSpPr>
        <p:spPr bwMode="auto">
          <a:xfrm rot="-7829946">
            <a:off x="1614488" y="1577975"/>
            <a:ext cx="1800225" cy="2143125"/>
          </a:xfrm>
          <a:prstGeom prst="irregularSeal2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GB" altLang="en-US">
              <a:solidFill>
                <a:srgbClr val="595959"/>
              </a:solidFill>
              <a:latin typeface="Euphemia" pitchFamily="34" charset="0"/>
            </a:endParaRPr>
          </a:p>
        </p:txBody>
      </p:sp>
      <p:sp>
        <p:nvSpPr>
          <p:cNvPr id="37956" name="AutoShape 68" descr="Picture1"/>
          <p:cNvSpPr>
            <a:spLocks noChangeArrowheads="1"/>
          </p:cNvSpPr>
          <p:nvPr/>
        </p:nvSpPr>
        <p:spPr bwMode="auto">
          <a:xfrm rot="2402195">
            <a:off x="3178175" y="3397250"/>
            <a:ext cx="1800225" cy="2143125"/>
          </a:xfrm>
          <a:prstGeom prst="irregularSeal2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GB" altLang="en-US">
              <a:solidFill>
                <a:srgbClr val="595959"/>
              </a:solidFill>
              <a:latin typeface="Euphemia" pitchFamily="34" charset="0"/>
            </a:endParaRPr>
          </a:p>
        </p:txBody>
      </p:sp>
      <p:sp>
        <p:nvSpPr>
          <p:cNvPr id="37957" name="AutoShape 69" descr="Picture1"/>
          <p:cNvSpPr>
            <a:spLocks noChangeArrowheads="1"/>
          </p:cNvSpPr>
          <p:nvPr/>
        </p:nvSpPr>
        <p:spPr bwMode="auto">
          <a:xfrm rot="2402195">
            <a:off x="4691063" y="2532063"/>
            <a:ext cx="1800225" cy="2143125"/>
          </a:xfrm>
          <a:prstGeom prst="irregularSeal2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GB" altLang="en-US">
              <a:solidFill>
                <a:srgbClr val="595959"/>
              </a:solidFill>
              <a:latin typeface="Euphemia" pitchFamily="34" charset="0"/>
            </a:endParaRPr>
          </a:p>
        </p:txBody>
      </p:sp>
      <p:sp>
        <p:nvSpPr>
          <p:cNvPr id="84014" name="AutoShape 70"/>
          <p:cNvSpPr>
            <a:spLocks noChangeArrowheads="1"/>
          </p:cNvSpPr>
          <p:nvPr/>
        </p:nvSpPr>
        <p:spPr bwMode="auto">
          <a:xfrm>
            <a:off x="227013" y="1657350"/>
            <a:ext cx="1284287" cy="539750"/>
          </a:xfrm>
          <a:prstGeom prst="rightArrow">
            <a:avLst>
              <a:gd name="adj1" fmla="val 50000"/>
              <a:gd name="adj2" fmla="val 59485"/>
            </a:avLst>
          </a:prstGeom>
          <a:gradFill rotWithShape="1">
            <a:gsLst>
              <a:gs pos="0">
                <a:srgbClr val="CC3399"/>
              </a:gs>
              <a:gs pos="50000">
                <a:srgbClr val="800080"/>
              </a:gs>
              <a:gs pos="100000">
                <a:srgbClr val="CC3399"/>
              </a:gs>
            </a:gsLst>
            <a:lin ang="5400000" scaled="1"/>
          </a:gradFill>
          <a:ln w="254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GB" altLang="en-US" sz="1600">
                <a:solidFill>
                  <a:srgbClr val="FFFFFF"/>
                </a:solidFill>
                <a:latin typeface="Impact" panose="020B0806030902050204" pitchFamily="34" charset="0"/>
              </a:rPr>
              <a:t>Next</a:t>
            </a:r>
            <a:endParaRPr lang="en-US" altLang="en-US">
              <a:solidFill>
                <a:srgbClr val="595959"/>
              </a:solidFill>
              <a:latin typeface="Euphemia" pitchFamily="34" charset="0"/>
            </a:endParaRPr>
          </a:p>
        </p:txBody>
      </p:sp>
      <p:sp>
        <p:nvSpPr>
          <p:cNvPr id="84015" name="Rectangle 2"/>
          <p:cNvSpPr>
            <a:spLocks noChangeArrowheads="1"/>
          </p:cNvSpPr>
          <p:nvPr/>
        </p:nvSpPr>
        <p:spPr bwMode="auto">
          <a:xfrm>
            <a:off x="6227763" y="0"/>
            <a:ext cx="2916237" cy="6961188"/>
          </a:xfrm>
          <a:prstGeom prst="rect">
            <a:avLst/>
          </a:prstGeom>
          <a:gradFill rotWithShape="1">
            <a:gsLst>
              <a:gs pos="0">
                <a:srgbClr val="5F5F5F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GB" altLang="en-US">
              <a:solidFill>
                <a:srgbClr val="595959"/>
              </a:solidFill>
              <a:latin typeface="Euphemia" pitchFamily="34" charset="0"/>
            </a:endParaRPr>
          </a:p>
        </p:txBody>
      </p:sp>
      <p:pic>
        <p:nvPicPr>
          <p:cNvPr id="51" name="Picture 2" descr="http://www.clipartlord.com/wp-content/uploads/2013/04/kit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9849120">
            <a:off x="7175500" y="5048250"/>
            <a:ext cx="1020763" cy="13589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http://csimg.webmarchand.com/srv/FR/29043377stickerpoupeeandre0001/T/340x340/C/FFFFFF/url/sticker-poupee.jpg"/>
          <p:cNvPicPr>
            <a:picLocks noChangeAspect="1" noChangeArrowheads="1"/>
          </p:cNvPicPr>
          <p:nvPr/>
        </p:nvPicPr>
        <p:blipFill rotWithShape="1">
          <a:blip r:embed="rId4"/>
          <a:srcRect b="5302"/>
          <a:stretch>
            <a:fillRect/>
          </a:stretch>
        </p:blipFill>
        <p:spPr bwMode="auto">
          <a:xfrm>
            <a:off x="7097713" y="2790825"/>
            <a:ext cx="1349375" cy="127952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4018" name="7 Grupo"/>
          <p:cNvGrpSpPr/>
          <p:nvPr/>
        </p:nvGrpSpPr>
        <p:grpSpPr bwMode="auto">
          <a:xfrm>
            <a:off x="6659563" y="368300"/>
            <a:ext cx="1739900" cy="1558925"/>
            <a:chOff x="5668932" y="2811184"/>
            <a:chExt cx="1960713" cy="1960714"/>
          </a:xfrm>
        </p:grpSpPr>
        <p:pic>
          <p:nvPicPr>
            <p:cNvPr id="54" name="Picture 57" descr="http://www.how-to-draw-funny-cartoons.com/image-files/cartoon-ball-003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668932" y="2811184"/>
              <a:ext cx="1960713" cy="196071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3 Elipse"/>
            <p:cNvSpPr/>
            <p:nvPr/>
          </p:nvSpPr>
          <p:spPr>
            <a:xfrm>
              <a:off x="6300438" y="3212512"/>
              <a:ext cx="504490" cy="361394"/>
            </a:xfrm>
            <a:prstGeom prst="ellipse">
              <a:avLst/>
            </a:prstGeom>
            <a:solidFill>
              <a:schemeClr val="bg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9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000"/>
                                        <p:tgtEl>
                                          <p:spTgt spid="379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rning_horn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37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379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xit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37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37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79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79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000"/>
                                        <p:tgtEl>
                                          <p:spTgt spid="379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rning_horn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79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1000"/>
                                        <p:tgtEl>
                                          <p:spTgt spid="379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rning_horn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79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1000"/>
                                        <p:tgtEl>
                                          <p:spTgt spid="379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rning_horn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1000"/>
                                        <p:tgtEl>
                                          <p:spTgt spid="37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379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3" presetClass="exit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37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37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379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9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1000"/>
                                        <p:tgtEl>
                                          <p:spTgt spid="379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rning_horn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9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1000"/>
                                        <p:tgtEl>
                                          <p:spTgt spid="379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rning_horn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79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1000"/>
                                        <p:tgtEl>
                                          <p:spTgt spid="379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rning_horn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79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1000"/>
                                        <p:tgtEl>
                                          <p:spTgt spid="379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rning_horn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2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79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1000"/>
                                        <p:tgtEl>
                                          <p:spTgt spid="379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rning_horn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2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9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1000"/>
                                        <p:tgtEl>
                                          <p:spTgt spid="379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rning_horn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2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79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1000"/>
                                        <p:tgtEl>
                                          <p:spTgt spid="379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rning_horn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5" dur="1000"/>
                                        <p:tgtEl>
                                          <p:spTgt spid="37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379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53" presetClass="exit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2000"/>
                                        <p:tgtEl>
                                          <p:spTgt spid="37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/>
                                        <p:tgtEl>
                                          <p:spTgt spid="37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2000"/>
                                        <p:tgtEl>
                                          <p:spTgt spid="379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3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79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8" dur="1000"/>
                                        <p:tgtEl>
                                          <p:spTgt spid="379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rning_horn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3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79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1000"/>
                                        <p:tgtEl>
                                          <p:spTgt spid="379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rning_horn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1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79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0" dur="1000"/>
                                        <p:tgtEl>
                                          <p:spTgt spid="379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rning_horn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3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79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1000"/>
                                        <p:tgtEl>
                                          <p:spTgt spid="379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arning_horn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54"/>
                  </p:tgtEl>
                </p:cond>
              </p:nextCondLst>
            </p:seq>
          </p:childTnLst>
        </p:cTn>
      </p:par>
    </p:tnLst>
    <p:bldLst>
      <p:bldP spid="37916" grpId="0" animBg="1" autoUpdateAnimBg="0"/>
      <p:bldP spid="37917" grpId="0" animBg="1" autoUpdateAnimBg="0"/>
      <p:bldP spid="37918" grpId="0" animBg="1" autoUpdateAnimBg="0"/>
      <p:bldP spid="37919" grpId="0" animBg="1" autoUpdateAnimBg="0"/>
      <p:bldP spid="37920" grpId="0" animBg="1" autoUpdateAnimBg="0"/>
      <p:bldP spid="37922" grpId="0" animBg="1" autoUpdateAnimBg="0"/>
      <p:bldP spid="37923" grpId="0" animBg="1" autoUpdateAnimBg="0"/>
      <p:bldP spid="37924" grpId="0" animBg="1" autoUpdateAnimBg="0"/>
      <p:bldP spid="37927" grpId="0" animBg="1" autoUpdateAnimBg="0"/>
      <p:bldP spid="37928" grpId="0" animBg="1" autoUpdateAnimBg="0"/>
      <p:bldP spid="37929" grpId="0" animBg="1" autoUpdateAnimBg="0"/>
      <p:bldP spid="37932" grpId="0" animBg="1" autoUpdateAnimBg="0"/>
      <p:bldP spid="37933" grpId="0" animBg="1" autoUpdateAnimBg="0"/>
      <p:bldP spid="37936" grpId="0" animBg="1" autoUpdateAnimBg="0"/>
      <p:bldP spid="37954" grpId="0" animBg="1" autoUpdateAnimBg="0"/>
      <p:bldP spid="37955" grpId="0" animBg="1" autoUpdateAnimBg="0"/>
      <p:bldP spid="37955" grpId="1" animBg="1" autoUpdateAnimBg="0"/>
      <p:bldP spid="37955" grpId="2" animBg="1" autoUpdateAnimBg="0"/>
      <p:bldP spid="37956" grpId="0" animBg="1" autoUpdateAnimBg="0"/>
      <p:bldP spid="37956" grpId="1" animBg="1" autoUpdateAnimBg="0"/>
      <p:bldP spid="37956" grpId="2" animBg="1" autoUpdateAnimBg="0"/>
      <p:bldP spid="37957" grpId="0" animBg="1" autoUpdateAnimBg="0"/>
      <p:bldP spid="37957" grpId="1" animBg="1" autoUpdateAnimBg="0"/>
      <p:bldP spid="37957" grpId="2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100000">
              <a:srgbClr val="FF99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mtClean="0"/>
          </a:p>
        </p:txBody>
      </p:sp>
      <p:sp>
        <p:nvSpPr>
          <p:cNvPr id="29701" name="AutoShape 41" descr="http://img-cache.cdn.gaiaonline.com/bb9d77bbe87573fa7045390d2814b841/http:/i208.photobucket.com/albums/bb94/Angel-Kimmi/RP/Amberlynsmall.png"/>
          <p:cNvSpPr>
            <a:spLocks noChangeAspect="1" noChangeArrowheads="1"/>
          </p:cNvSpPr>
          <p:nvPr/>
        </p:nvSpPr>
        <p:spPr bwMode="auto">
          <a:xfrm>
            <a:off x="155575" y="-2300288"/>
            <a:ext cx="4324350" cy="48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8674" name="Picture 2" descr="https://encrypted-tbn3.gstatic.com/images?q=tbn:ANd9GcSnI88StyGgUFAHhah70yAZJ6ApesB-isl3P789tFnhnQKr-jrj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882900" y="2381250"/>
            <a:ext cx="3194050" cy="37846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8 CuadroTexto"/>
          <p:cNvSpPr txBox="1"/>
          <p:nvPr/>
        </p:nvSpPr>
        <p:spPr>
          <a:xfrm>
            <a:off x="1259632" y="836712"/>
            <a:ext cx="6696744" cy="122413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76200" prstMaterial="dkEdge">
              <a:bevelT w="190500" h="25400" prst="coolSlant"/>
              <a:bevelB w="146050"/>
              <a:contourClr>
                <a:schemeClr val="bg1"/>
              </a:contourClr>
            </a:sp3d>
          </a:bodyPr>
          <a:lstStyle/>
          <a:p>
            <a:pPr algn="ctr">
              <a:defRPr/>
            </a:pPr>
            <a:r>
              <a:rPr lang="es-ES" sz="6600" b="1" dirty="0">
                <a:ln w="11430"/>
                <a:solidFill>
                  <a:srgbClr val="FF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ROBOLD" pitchFamily="2" charset="0"/>
                <a:cs typeface="+mn-cs"/>
              </a:rPr>
              <a:t>TEDDY BEAR</a:t>
            </a:r>
            <a:endParaRPr lang="es-ES" sz="6600" b="1" dirty="0">
              <a:ln w="11430"/>
              <a:solidFill>
                <a:srgbClr val="FF33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ROBOLD" pitchFamily="2" charset="0"/>
              <a:cs typeface="+mn-cs"/>
            </a:endParaRPr>
          </a:p>
        </p:txBody>
      </p:sp>
      <p:sp>
        <p:nvSpPr>
          <p:cNvPr id="7" name="15 Flecha derecha">
            <a:hlinkClick r:id="" action="ppaction://hlinkshowjump?jump=nextslide"/>
          </p:cNvPr>
          <p:cNvSpPr/>
          <p:nvPr/>
        </p:nvSpPr>
        <p:spPr>
          <a:xfrm>
            <a:off x="7596336" y="5589240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sz="1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next</a:t>
            </a:r>
            <a:endParaRPr lang="es-ES" sz="1400" b="1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100000">
              <a:srgbClr val="FF99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solidFill>
            <a:srgbClr val="0066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mtClean="0"/>
          </a:p>
        </p:txBody>
      </p:sp>
      <p:sp>
        <p:nvSpPr>
          <p:cNvPr id="30725" name="AutoShape 41" descr="http://img-cache.cdn.gaiaonline.com/bb9d77bbe87573fa7045390d2814b841/http:/i208.photobucket.com/albums/bb94/Angel-Kimmi/RP/Amberlynsmall.png"/>
          <p:cNvSpPr>
            <a:spLocks noChangeAspect="1" noChangeArrowheads="1"/>
          </p:cNvSpPr>
          <p:nvPr/>
        </p:nvSpPr>
        <p:spPr bwMode="auto">
          <a:xfrm>
            <a:off x="155575" y="-2300288"/>
            <a:ext cx="4324350" cy="48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6" name="AutoShape 43" descr="http://img-cache.cdn.gaiaonline.com/bb9d77bbe87573fa7045390d2814b841/http:/i208.photobucket.com/albums/bb94/Angel-Kimmi/RP/Amberlynsmall.png"/>
          <p:cNvSpPr>
            <a:spLocks noChangeAspect="1" noChangeArrowheads="1"/>
          </p:cNvSpPr>
          <p:nvPr/>
        </p:nvSpPr>
        <p:spPr bwMode="auto">
          <a:xfrm>
            <a:off x="307975" y="-2147888"/>
            <a:ext cx="4324350" cy="48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3012" name="Picture 4" descr="http://pics.livejournal.com/fintraining/pic/00082zfk/s640x480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317750" y="2184400"/>
            <a:ext cx="4030663" cy="3765550"/>
          </a:xfrm>
          <a:prstGeom prst="rect">
            <a:avLst/>
          </a:prstGeom>
          <a:noFill/>
          <a:effectLst>
            <a:outerShdw blurRad="76200" dist="508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755576" y="908720"/>
            <a:ext cx="7776864" cy="864096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76200" prstMaterial="dkEdge">
              <a:bevelT w="190500" h="25400" prst="coolSlant"/>
              <a:bevelB w="146050"/>
              <a:contourClr>
                <a:schemeClr val="bg1"/>
              </a:contourClr>
            </a:sp3d>
          </a:bodyPr>
          <a:lstStyle/>
          <a:p>
            <a:pPr algn="ctr">
              <a:defRPr/>
            </a:pPr>
            <a:r>
              <a:rPr lang="es-ES_tradnl" sz="6000" b="1" dirty="0">
                <a:ln w="11430"/>
                <a:solidFill>
                  <a:srgbClr val="FF33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ROBOLD" pitchFamily="2" charset="0"/>
                <a:cs typeface="+mn-cs"/>
              </a:rPr>
              <a:t>LEGO BLOCKS</a:t>
            </a:r>
            <a:endParaRPr lang="es-ES" sz="6000" b="1" dirty="0">
              <a:ln w="11430"/>
              <a:solidFill>
                <a:srgbClr val="FF33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ROBOLD" pitchFamily="2" charset="0"/>
              <a:cs typeface="+mn-cs"/>
            </a:endParaRPr>
          </a:p>
        </p:txBody>
      </p:sp>
      <p:sp>
        <p:nvSpPr>
          <p:cNvPr id="7" name="15 Flecha derecha">
            <a:hlinkClick r:id="" action="ppaction://hlinkshowjump?jump=nextslide"/>
          </p:cNvPr>
          <p:cNvSpPr/>
          <p:nvPr/>
        </p:nvSpPr>
        <p:spPr>
          <a:xfrm>
            <a:off x="7596336" y="5589240"/>
            <a:ext cx="1080120" cy="865548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sz="14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next</a:t>
            </a:r>
            <a:endParaRPr lang="es-ES" sz="1400" b="1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8" descr="Dotted grid"/>
          <p:cNvSpPr>
            <a:spLocks noChangeArrowheads="1"/>
          </p:cNvSpPr>
          <p:nvPr/>
        </p:nvSpPr>
        <p:spPr bwMode="auto">
          <a:xfrm>
            <a:off x="128588" y="104775"/>
            <a:ext cx="8915400" cy="6629400"/>
          </a:xfrm>
          <a:prstGeom prst="rect">
            <a:avLst/>
          </a:prstGeom>
          <a:blipFill dpi="0" rotWithShape="1">
            <a:blip r:embed="rId1"/>
            <a:srcRect/>
            <a:tile tx="0" ty="0" sx="100000" sy="100000" flip="none" algn="tl"/>
          </a:blipFill>
          <a:ln w="152400">
            <a:solidFill>
              <a:srgbClr val="003300"/>
            </a:solidFill>
            <a:prstDash val="sysDot"/>
            <a:miter lim="800000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288" y="476250"/>
            <a:ext cx="9217025" cy="12144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PT" sz="8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Stout" pitchFamily="18" charset="0"/>
              </a:rPr>
              <a:t>M</a:t>
            </a:r>
            <a:r>
              <a:rPr lang="pt-PT" sz="8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Stout" pitchFamily="18" charset="0"/>
              </a:rPr>
              <a:t>y </a:t>
            </a:r>
            <a:r>
              <a:rPr lang="pt-PT" sz="8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Stout" pitchFamily="18" charset="0"/>
              </a:rPr>
              <a:t>t</a:t>
            </a:r>
            <a:r>
              <a:rPr lang="pt-PT" sz="8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Stout" pitchFamily="18" charset="0"/>
              </a:rPr>
              <a:t>o</a:t>
            </a:r>
            <a:r>
              <a:rPr lang="pt-PT" sz="8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Stout" pitchFamily="18" charset="0"/>
              </a:rPr>
              <a:t>y</a:t>
            </a:r>
            <a:r>
              <a:rPr lang="pt-PT" sz="8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Stout" pitchFamily="18" charset="0"/>
              </a:rPr>
              <a:t>s</a:t>
            </a:r>
            <a:endParaRPr lang="pt-PT" sz="80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udy Stout" pitchFamily="18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336006" y="1600994"/>
            <a:ext cx="6400800" cy="3099594"/>
          </a:xfrm>
          <a:prstGeom prst="cloudCallout">
            <a:avLst>
              <a:gd name="adj1" fmla="val -24603"/>
              <a:gd name="adj2" fmla="val 57946"/>
            </a:avLst>
          </a:prstGeom>
          <a:solidFill>
            <a:srgbClr val="80008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pt-PT" sz="660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Let’s play a game!</a:t>
            </a:r>
            <a:endParaRPr lang="pt-PT" sz="6600" dirty="0" smtClean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Comic Sans MS" panose="030F0702030302020204" pitchFamily="66" charset="0"/>
              <a:hlinkClick r:id="rId2" action="ppaction://hlinksldjump"/>
            </a:endParaRPr>
          </a:p>
        </p:txBody>
      </p:sp>
      <p:pic>
        <p:nvPicPr>
          <p:cNvPr id="31749" name="Imagem 6" descr="teddy-bear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49013">
            <a:off x="122238" y="4954588"/>
            <a:ext cx="1612900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Imagem 8" descr="ball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601788"/>
            <a:ext cx="25765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Imagem 10" descr="train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994275"/>
            <a:ext cx="1785937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Imagem 13" descr="doll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9925">
            <a:off x="2841625" y="4840288"/>
            <a:ext cx="1477963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Imagem 14" descr="kite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138" y="1873250"/>
            <a:ext cx="1169987" cy="305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Imagem 16" descr="blocks.pn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3" y="3402013"/>
            <a:ext cx="1509712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eta entalhada para a direita 18"/>
          <p:cNvSpPr/>
          <p:nvPr/>
        </p:nvSpPr>
        <p:spPr>
          <a:xfrm>
            <a:off x="6357950" y="4786322"/>
            <a:ext cx="1285884" cy="857256"/>
          </a:xfrm>
          <a:prstGeom prst="notched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b="1" dirty="0">
                <a:solidFill>
                  <a:prstClr val="white"/>
                </a:solidFill>
                <a:latin typeface="Arabolical" pitchFamily="2" charset="0"/>
              </a:rPr>
              <a:t>PLAY</a:t>
            </a:r>
            <a:endParaRPr lang="pt-PT" b="1" dirty="0">
              <a:solidFill>
                <a:prstClr val="white"/>
              </a:solidFill>
              <a:latin typeface="Arabolical" pitchFamily="2" charset="0"/>
            </a:endParaRPr>
          </a:p>
        </p:txBody>
      </p:sp>
      <p:sp>
        <p:nvSpPr>
          <p:cNvPr id="12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2771" name="Rectangle 38" descr="Dotted grid"/>
          <p:cNvSpPr>
            <a:spLocks noChangeArrowheads="1"/>
          </p:cNvSpPr>
          <p:nvPr/>
        </p:nvSpPr>
        <p:spPr bwMode="auto">
          <a:xfrm>
            <a:off x="128588" y="104775"/>
            <a:ext cx="8915400" cy="6629400"/>
          </a:xfrm>
          <a:prstGeom prst="rect">
            <a:avLst/>
          </a:prstGeom>
          <a:blipFill dpi="0" rotWithShape="1">
            <a:blip r:embed="rId1"/>
            <a:srcRect/>
            <a:tile tx="0" ty="0" sx="100000" sy="100000" flip="none" algn="tl"/>
          </a:blipFill>
          <a:ln w="152400">
            <a:solidFill>
              <a:srgbClr val="003300"/>
            </a:solidFill>
            <a:prstDash val="sysDot"/>
            <a:miter lim="800000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ítulo 1"/>
          <p:cNvSpPr txBox="1"/>
          <p:nvPr/>
        </p:nvSpPr>
        <p:spPr>
          <a:xfrm>
            <a:off x="1357313" y="500063"/>
            <a:ext cx="7000875" cy="1214437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pt-PT" sz="8000" smtClean="0">
                <a:solidFill>
                  <a:srgbClr val="558ED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kaDylan Plain" pitchFamily="82" charset="0"/>
                <a:cs typeface="Arial" panose="020B0604020202020204" pitchFamily="34" charset="0"/>
              </a:rPr>
              <a:t>It’s a kite.</a:t>
            </a:r>
            <a:endParaRPr lang="pt-PT" sz="8000" smtClean="0">
              <a:solidFill>
                <a:srgbClr val="00B0F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kaDylan Plain" pitchFamily="82" charset="0"/>
              <a:cs typeface="Arial" panose="020B0604020202020204" pitchFamily="34" charset="0"/>
            </a:endParaRPr>
          </a:p>
        </p:txBody>
      </p:sp>
      <p:sp>
        <p:nvSpPr>
          <p:cNvPr id="9" name="Rectângulo 8"/>
          <p:cNvSpPr/>
          <p:nvPr/>
        </p:nvSpPr>
        <p:spPr>
          <a:xfrm>
            <a:off x="1832955" y="5577504"/>
            <a:ext cx="243047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5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Dylan Plain" pitchFamily="82" charset="0"/>
                <a:cs typeface="Arial" panose="020B0604020202020204" pitchFamily="34" charset="0"/>
              </a:rPr>
              <a:t>Very</a:t>
            </a:r>
            <a:r>
              <a:rPr lang="pt-PT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Dylan Plain" pitchFamily="82" charset="0"/>
                <a:cs typeface="Arial" panose="020B0604020202020204" pitchFamily="34" charset="0"/>
              </a:rPr>
              <a:t> </a:t>
            </a:r>
            <a:r>
              <a:rPr lang="pt-PT" sz="54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Dylan Plain" pitchFamily="82" charset="0"/>
                <a:cs typeface="Arial" panose="020B0604020202020204" pitchFamily="34" charset="0"/>
              </a:rPr>
              <a:t>good</a:t>
            </a:r>
            <a:r>
              <a:rPr lang="pt-PT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kaDylan Plain" pitchFamily="82" charset="0"/>
                <a:cs typeface="Arial" panose="020B0604020202020204" pitchFamily="34" charset="0"/>
              </a:rPr>
              <a:t>!</a:t>
            </a:r>
            <a:endParaRPr lang="pt-PT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kaDylan Plain" pitchFamily="82" charset="0"/>
              <a:cs typeface="Arial" panose="020B0604020202020204" pitchFamily="34" charset="0"/>
            </a:endParaRPr>
          </a:p>
        </p:txBody>
      </p:sp>
      <p:sp>
        <p:nvSpPr>
          <p:cNvPr id="10" name="Seta entalhada para a direita 9">
            <a:hlinkClick r:id="rId2" action="ppaction://hlinksldjump"/>
          </p:cNvPr>
          <p:cNvSpPr/>
          <p:nvPr/>
        </p:nvSpPr>
        <p:spPr>
          <a:xfrm>
            <a:off x="7429521" y="5643578"/>
            <a:ext cx="1428760" cy="928670"/>
          </a:xfrm>
          <a:prstGeom prst="notchedRightArrow">
            <a:avLst>
              <a:gd name="adj1" fmla="val 50000"/>
              <a:gd name="adj2" fmla="val 4794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b="1" dirty="0" err="1">
                <a:solidFill>
                  <a:prstClr val="white"/>
                </a:solidFill>
                <a:latin typeface="Arabolical" pitchFamily="2" charset="0"/>
              </a:rPr>
              <a:t>Next</a:t>
            </a:r>
            <a:endParaRPr lang="pt-PT" sz="2400" b="1" dirty="0">
              <a:solidFill>
                <a:prstClr val="white"/>
              </a:solidFill>
              <a:latin typeface="Arabolical" pitchFamily="2" charset="0"/>
            </a:endParaRPr>
          </a:p>
        </p:txBody>
      </p:sp>
      <p:sp>
        <p:nvSpPr>
          <p:cNvPr id="15" name="Fluxograma: processo alternativo 14"/>
          <p:cNvSpPr/>
          <p:nvPr/>
        </p:nvSpPr>
        <p:spPr>
          <a:xfrm>
            <a:off x="3357563" y="2357438"/>
            <a:ext cx="2597150" cy="2571750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Marcador de Posição de Conteúdo 6" descr="kite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71938" y="1857375"/>
            <a:ext cx="1366837" cy="3571875"/>
          </a:xfrm>
        </p:spPr>
      </p:pic>
      <p:grpSp>
        <p:nvGrpSpPr>
          <p:cNvPr id="23" name="Grupo 15"/>
          <p:cNvGrpSpPr/>
          <p:nvPr/>
        </p:nvGrpSpPr>
        <p:grpSpPr bwMode="auto">
          <a:xfrm>
            <a:off x="5857875" y="2357438"/>
            <a:ext cx="3286125" cy="2571750"/>
            <a:chOff x="5857884" y="2357430"/>
            <a:chExt cx="3286148" cy="2571768"/>
          </a:xfrm>
        </p:grpSpPr>
        <p:sp>
          <p:nvSpPr>
            <p:cNvPr id="24" name="Fluxograma: processo alternativo 5"/>
            <p:cNvSpPr/>
            <p:nvPr/>
          </p:nvSpPr>
          <p:spPr>
            <a:xfrm>
              <a:off x="6189674" y="2357430"/>
              <a:ext cx="2597168" cy="2571768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32790" name="Imagem 10" descr="ball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7884" y="2500306"/>
              <a:ext cx="3286148" cy="2295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684" name="Grupo 10"/>
          <p:cNvGrpSpPr/>
          <p:nvPr/>
        </p:nvGrpSpPr>
        <p:grpSpPr bwMode="auto">
          <a:xfrm>
            <a:off x="357188" y="2428875"/>
            <a:ext cx="2714625" cy="2571750"/>
            <a:chOff x="3286116" y="2714620"/>
            <a:chExt cx="2714644" cy="2571768"/>
          </a:xfrm>
        </p:grpSpPr>
        <p:sp>
          <p:nvSpPr>
            <p:cNvPr id="27" name="Fluxograma: processo alternativo 11"/>
            <p:cNvSpPr/>
            <p:nvPr/>
          </p:nvSpPr>
          <p:spPr>
            <a:xfrm>
              <a:off x="3286116" y="2714620"/>
              <a:ext cx="2597168" cy="2571768"/>
            </a:xfrm>
            <a:prstGeom prst="flowChartAlternateProcess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32788" name="Imagem 12" descr="train.gi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116" y="2928934"/>
              <a:ext cx="2714644" cy="2178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539552" y="1434108"/>
            <a:ext cx="56938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+mn-cs"/>
              </a:rPr>
              <a:t>1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FF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072869" y="1586508"/>
            <a:ext cx="56938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39933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+mn-cs"/>
              </a:rPr>
              <a:t>2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39933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954713" y="1568411"/>
            <a:ext cx="56938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+mn-cs"/>
              </a:rPr>
              <a:t>3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3300"/>
              </a:soli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+mn-cs"/>
            </a:endParaRPr>
          </a:p>
        </p:txBody>
      </p:sp>
      <p:sp>
        <p:nvSpPr>
          <p:cNvPr id="18" name="4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52295 w 9144000"/>
              <a:gd name="connsiteY5" fmla="*/ 352295 h 6858000"/>
              <a:gd name="connsiteX6" fmla="*/ 352295 w 9144000"/>
              <a:gd name="connsiteY6" fmla="*/ 6505705 h 6858000"/>
              <a:gd name="connsiteX7" fmla="*/ 8791705 w 9144000"/>
              <a:gd name="connsiteY7" fmla="*/ 6505705 h 6858000"/>
              <a:gd name="connsiteX8" fmla="*/ 8791705 w 9144000"/>
              <a:gd name="connsiteY8" fmla="*/ 352295 h 6858000"/>
              <a:gd name="connsiteX9" fmla="*/ 352295 w 9144000"/>
              <a:gd name="connsiteY9" fmla="*/ 352295 h 6858000"/>
              <a:gd name="connsiteX0-1" fmla="*/ 0 w 9144000"/>
              <a:gd name="connsiteY0-2" fmla="*/ 0 h 6858000"/>
              <a:gd name="connsiteX1-3" fmla="*/ 9144000 w 9144000"/>
              <a:gd name="connsiteY1-4" fmla="*/ 0 h 6858000"/>
              <a:gd name="connsiteX2-5" fmla="*/ 9144000 w 9144000"/>
              <a:gd name="connsiteY2-6" fmla="*/ 6858000 h 6858000"/>
              <a:gd name="connsiteX3-7" fmla="*/ 0 w 9144000"/>
              <a:gd name="connsiteY3-8" fmla="*/ 6858000 h 6858000"/>
              <a:gd name="connsiteX4-9" fmla="*/ 0 w 9144000"/>
              <a:gd name="connsiteY4-10" fmla="*/ 0 h 6858000"/>
              <a:gd name="connsiteX5-11" fmla="*/ 352295 w 9144000"/>
              <a:gd name="connsiteY5-12" fmla="*/ 352295 h 6858000"/>
              <a:gd name="connsiteX6-13" fmla="*/ 352295 w 9144000"/>
              <a:gd name="connsiteY6-14" fmla="*/ 6505705 h 6858000"/>
              <a:gd name="connsiteX7-15" fmla="*/ 8791705 w 9144000"/>
              <a:gd name="connsiteY7-16" fmla="*/ 6505705 h 6858000"/>
              <a:gd name="connsiteX8-17" fmla="*/ 8791705 w 9144000"/>
              <a:gd name="connsiteY8-18" fmla="*/ 352295 h 6858000"/>
              <a:gd name="connsiteX9-19" fmla="*/ 352295 w 9144000"/>
              <a:gd name="connsiteY9-20" fmla="*/ 352295 h 6858000"/>
              <a:gd name="connsiteX0-21" fmla="*/ 0 w 9144000"/>
              <a:gd name="connsiteY0-22" fmla="*/ 0 h 6858000"/>
              <a:gd name="connsiteX1-23" fmla="*/ 9144000 w 9144000"/>
              <a:gd name="connsiteY1-24" fmla="*/ 0 h 6858000"/>
              <a:gd name="connsiteX2-25" fmla="*/ 9144000 w 9144000"/>
              <a:gd name="connsiteY2-26" fmla="*/ 6858000 h 6858000"/>
              <a:gd name="connsiteX3-27" fmla="*/ 0 w 9144000"/>
              <a:gd name="connsiteY3-28" fmla="*/ 6858000 h 6858000"/>
              <a:gd name="connsiteX4-29" fmla="*/ 0 w 9144000"/>
              <a:gd name="connsiteY4-30" fmla="*/ 0 h 6858000"/>
              <a:gd name="connsiteX5-31" fmla="*/ 352295 w 9144000"/>
              <a:gd name="connsiteY5-32" fmla="*/ 352295 h 6858000"/>
              <a:gd name="connsiteX6-33" fmla="*/ 352295 w 9144000"/>
              <a:gd name="connsiteY6-34" fmla="*/ 6505705 h 6858000"/>
              <a:gd name="connsiteX7-35" fmla="*/ 8791705 w 9144000"/>
              <a:gd name="connsiteY7-36" fmla="*/ 6505705 h 6858000"/>
              <a:gd name="connsiteX8-37" fmla="*/ 8791705 w 9144000"/>
              <a:gd name="connsiteY8-38" fmla="*/ 352295 h 6858000"/>
              <a:gd name="connsiteX9-39" fmla="*/ 352295 w 9144000"/>
              <a:gd name="connsiteY9-40" fmla="*/ 352295 h 6858000"/>
              <a:gd name="connsiteX0-41" fmla="*/ 0 w 9144000"/>
              <a:gd name="connsiteY0-42" fmla="*/ 0 h 6858000"/>
              <a:gd name="connsiteX1-43" fmla="*/ 9144000 w 9144000"/>
              <a:gd name="connsiteY1-44" fmla="*/ 0 h 6858000"/>
              <a:gd name="connsiteX2-45" fmla="*/ 9144000 w 9144000"/>
              <a:gd name="connsiteY2-46" fmla="*/ 6858000 h 6858000"/>
              <a:gd name="connsiteX3-47" fmla="*/ 0 w 9144000"/>
              <a:gd name="connsiteY3-48" fmla="*/ 6858000 h 6858000"/>
              <a:gd name="connsiteX4-49" fmla="*/ 0 w 9144000"/>
              <a:gd name="connsiteY4-50" fmla="*/ 0 h 6858000"/>
              <a:gd name="connsiteX5-51" fmla="*/ 352295 w 9144000"/>
              <a:gd name="connsiteY5-52" fmla="*/ 352295 h 6858000"/>
              <a:gd name="connsiteX6-53" fmla="*/ 352295 w 9144000"/>
              <a:gd name="connsiteY6-54" fmla="*/ 6505705 h 6858000"/>
              <a:gd name="connsiteX7-55" fmla="*/ 8791705 w 9144000"/>
              <a:gd name="connsiteY7-56" fmla="*/ 6505705 h 6858000"/>
              <a:gd name="connsiteX8-57" fmla="*/ 8791705 w 9144000"/>
              <a:gd name="connsiteY8-58" fmla="*/ 352295 h 6858000"/>
              <a:gd name="connsiteX9-59" fmla="*/ 352295 w 9144000"/>
              <a:gd name="connsiteY9-60" fmla="*/ 352295 h 6858000"/>
              <a:gd name="connsiteX0-61" fmla="*/ 0 w 9144000"/>
              <a:gd name="connsiteY0-62" fmla="*/ 0 h 6858000"/>
              <a:gd name="connsiteX1-63" fmla="*/ 9144000 w 9144000"/>
              <a:gd name="connsiteY1-64" fmla="*/ 0 h 6858000"/>
              <a:gd name="connsiteX2-65" fmla="*/ 9144000 w 9144000"/>
              <a:gd name="connsiteY2-66" fmla="*/ 6858000 h 6858000"/>
              <a:gd name="connsiteX3-67" fmla="*/ 0 w 9144000"/>
              <a:gd name="connsiteY3-68" fmla="*/ 6858000 h 6858000"/>
              <a:gd name="connsiteX4-69" fmla="*/ 0 w 9144000"/>
              <a:gd name="connsiteY4-70" fmla="*/ 0 h 6858000"/>
              <a:gd name="connsiteX5-71" fmla="*/ 352295 w 9144000"/>
              <a:gd name="connsiteY5-72" fmla="*/ 352295 h 6858000"/>
              <a:gd name="connsiteX6-73" fmla="*/ 352295 w 9144000"/>
              <a:gd name="connsiteY6-74" fmla="*/ 6505705 h 6858000"/>
              <a:gd name="connsiteX7-75" fmla="*/ 8791705 w 9144000"/>
              <a:gd name="connsiteY7-76" fmla="*/ 6505705 h 6858000"/>
              <a:gd name="connsiteX8-77" fmla="*/ 8791705 w 9144000"/>
              <a:gd name="connsiteY8-78" fmla="*/ 352295 h 6858000"/>
              <a:gd name="connsiteX9-79" fmla="*/ 352295 w 9144000"/>
              <a:gd name="connsiteY9-80" fmla="*/ 352295 h 6858000"/>
              <a:gd name="connsiteX0-81" fmla="*/ 0 w 9144000"/>
              <a:gd name="connsiteY0-82" fmla="*/ 0 h 6858000"/>
              <a:gd name="connsiteX1-83" fmla="*/ 9144000 w 9144000"/>
              <a:gd name="connsiteY1-84" fmla="*/ 0 h 6858000"/>
              <a:gd name="connsiteX2-85" fmla="*/ 9144000 w 9144000"/>
              <a:gd name="connsiteY2-86" fmla="*/ 6858000 h 6858000"/>
              <a:gd name="connsiteX3-87" fmla="*/ 0 w 9144000"/>
              <a:gd name="connsiteY3-88" fmla="*/ 6858000 h 6858000"/>
              <a:gd name="connsiteX4-89" fmla="*/ 0 w 9144000"/>
              <a:gd name="connsiteY4-90" fmla="*/ 0 h 6858000"/>
              <a:gd name="connsiteX5-91" fmla="*/ 352295 w 9144000"/>
              <a:gd name="connsiteY5-92" fmla="*/ 352295 h 6858000"/>
              <a:gd name="connsiteX6-93" fmla="*/ 352295 w 9144000"/>
              <a:gd name="connsiteY6-94" fmla="*/ 6505705 h 6858000"/>
              <a:gd name="connsiteX7-95" fmla="*/ 8791705 w 9144000"/>
              <a:gd name="connsiteY7-96" fmla="*/ 6505705 h 6858000"/>
              <a:gd name="connsiteX8-97" fmla="*/ 8791705 w 9144000"/>
              <a:gd name="connsiteY8-98" fmla="*/ 352295 h 6858000"/>
              <a:gd name="connsiteX9-99" fmla="*/ 352295 w 9144000"/>
              <a:gd name="connsiteY9-100" fmla="*/ 352295 h 6858000"/>
              <a:gd name="connsiteX0-101" fmla="*/ 0 w 9144000"/>
              <a:gd name="connsiteY0-102" fmla="*/ 0 h 6858000"/>
              <a:gd name="connsiteX1-103" fmla="*/ 9144000 w 9144000"/>
              <a:gd name="connsiteY1-104" fmla="*/ 0 h 6858000"/>
              <a:gd name="connsiteX2-105" fmla="*/ 9144000 w 9144000"/>
              <a:gd name="connsiteY2-106" fmla="*/ 6858000 h 6858000"/>
              <a:gd name="connsiteX3-107" fmla="*/ 0 w 9144000"/>
              <a:gd name="connsiteY3-108" fmla="*/ 6858000 h 6858000"/>
              <a:gd name="connsiteX4-109" fmla="*/ 0 w 9144000"/>
              <a:gd name="connsiteY4-110" fmla="*/ 0 h 6858000"/>
              <a:gd name="connsiteX5-111" fmla="*/ 352295 w 9144000"/>
              <a:gd name="connsiteY5-112" fmla="*/ 352295 h 6858000"/>
              <a:gd name="connsiteX6-113" fmla="*/ 352295 w 9144000"/>
              <a:gd name="connsiteY6-114" fmla="*/ 6505705 h 6858000"/>
              <a:gd name="connsiteX7-115" fmla="*/ 8791705 w 9144000"/>
              <a:gd name="connsiteY7-116" fmla="*/ 6505705 h 6858000"/>
              <a:gd name="connsiteX8-117" fmla="*/ 8791705 w 9144000"/>
              <a:gd name="connsiteY8-118" fmla="*/ 352295 h 6858000"/>
              <a:gd name="connsiteX9-119" fmla="*/ 352295 w 9144000"/>
              <a:gd name="connsiteY9-120" fmla="*/ 352295 h 6858000"/>
              <a:gd name="connsiteX0-121" fmla="*/ 0 w 9144000"/>
              <a:gd name="connsiteY0-122" fmla="*/ 0 h 6858000"/>
              <a:gd name="connsiteX1-123" fmla="*/ 9144000 w 9144000"/>
              <a:gd name="connsiteY1-124" fmla="*/ 0 h 6858000"/>
              <a:gd name="connsiteX2-125" fmla="*/ 9144000 w 9144000"/>
              <a:gd name="connsiteY2-126" fmla="*/ 6858000 h 6858000"/>
              <a:gd name="connsiteX3-127" fmla="*/ 0 w 9144000"/>
              <a:gd name="connsiteY3-128" fmla="*/ 6858000 h 6858000"/>
              <a:gd name="connsiteX4-129" fmla="*/ 0 w 9144000"/>
              <a:gd name="connsiteY4-130" fmla="*/ 0 h 6858000"/>
              <a:gd name="connsiteX5-131" fmla="*/ 352295 w 9144000"/>
              <a:gd name="connsiteY5-132" fmla="*/ 352295 h 6858000"/>
              <a:gd name="connsiteX6-133" fmla="*/ 352295 w 9144000"/>
              <a:gd name="connsiteY6-134" fmla="*/ 6505705 h 6858000"/>
              <a:gd name="connsiteX7-135" fmla="*/ 8791705 w 9144000"/>
              <a:gd name="connsiteY7-136" fmla="*/ 6505705 h 6858000"/>
              <a:gd name="connsiteX8-137" fmla="*/ 8791705 w 9144000"/>
              <a:gd name="connsiteY8-138" fmla="*/ 352295 h 6858000"/>
              <a:gd name="connsiteX9-139" fmla="*/ 352295 w 9144000"/>
              <a:gd name="connsiteY9-140" fmla="*/ 352295 h 6858000"/>
              <a:gd name="connsiteX0-141" fmla="*/ 0 w 9144000"/>
              <a:gd name="connsiteY0-142" fmla="*/ 0 h 6858000"/>
              <a:gd name="connsiteX1-143" fmla="*/ 9144000 w 9144000"/>
              <a:gd name="connsiteY1-144" fmla="*/ 0 h 6858000"/>
              <a:gd name="connsiteX2-145" fmla="*/ 9144000 w 9144000"/>
              <a:gd name="connsiteY2-146" fmla="*/ 6858000 h 6858000"/>
              <a:gd name="connsiteX3-147" fmla="*/ 0 w 9144000"/>
              <a:gd name="connsiteY3-148" fmla="*/ 6858000 h 6858000"/>
              <a:gd name="connsiteX4-149" fmla="*/ 0 w 9144000"/>
              <a:gd name="connsiteY4-150" fmla="*/ 0 h 6858000"/>
              <a:gd name="connsiteX5-151" fmla="*/ 352295 w 9144000"/>
              <a:gd name="connsiteY5-152" fmla="*/ 352295 h 6858000"/>
              <a:gd name="connsiteX6-153" fmla="*/ 352295 w 9144000"/>
              <a:gd name="connsiteY6-154" fmla="*/ 6505705 h 6858000"/>
              <a:gd name="connsiteX7-155" fmla="*/ 8791705 w 9144000"/>
              <a:gd name="connsiteY7-156" fmla="*/ 6505705 h 6858000"/>
              <a:gd name="connsiteX8-157" fmla="*/ 8791705 w 9144000"/>
              <a:gd name="connsiteY8-158" fmla="*/ 352295 h 6858000"/>
              <a:gd name="connsiteX9-159" fmla="*/ 352295 w 9144000"/>
              <a:gd name="connsiteY9-160" fmla="*/ 352295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52295" y="352295"/>
                </a:moveTo>
                <a:cubicBezTo>
                  <a:pt x="133931" y="2376136"/>
                  <a:pt x="106635" y="4454568"/>
                  <a:pt x="352295" y="6505705"/>
                </a:cubicBezTo>
                <a:cubicBezTo>
                  <a:pt x="3179080" y="6751365"/>
                  <a:pt x="5992215" y="6724070"/>
                  <a:pt x="8791705" y="6505705"/>
                </a:cubicBezTo>
                <a:cubicBezTo>
                  <a:pt x="9037365" y="4481864"/>
                  <a:pt x="9010069" y="2444375"/>
                  <a:pt x="8791705" y="352295"/>
                </a:cubicBezTo>
                <a:cubicBezTo>
                  <a:pt x="5978568" y="133931"/>
                  <a:pt x="3165432" y="120283"/>
                  <a:pt x="352295" y="352295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6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8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Crianças Felizes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1440</Words>
  <Application>WPS Presentation</Application>
  <PresentationFormat>On-screen Show (4:3)</PresentationFormat>
  <Paragraphs>447</Paragraphs>
  <Slides>59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10</vt:i4>
      </vt:variant>
      <vt:variant>
        <vt:lpstr>幻灯片标题</vt:lpstr>
      </vt:variant>
      <vt:variant>
        <vt:i4>59</vt:i4>
      </vt:variant>
    </vt:vector>
  </HeadingPairs>
  <TitlesOfParts>
    <vt:vector size="91" baseType="lpstr">
      <vt:lpstr>Arial</vt:lpstr>
      <vt:lpstr>SimSun</vt:lpstr>
      <vt:lpstr>Wingdings</vt:lpstr>
      <vt:lpstr>Calibri</vt:lpstr>
      <vt:lpstr>Calibri</vt:lpstr>
      <vt:lpstr>Arial</vt:lpstr>
      <vt:lpstr>Euphemia</vt:lpstr>
      <vt:lpstr>Segoe Print</vt:lpstr>
      <vt:lpstr>Euphemia</vt:lpstr>
      <vt:lpstr>Comic Sans MS</vt:lpstr>
      <vt:lpstr>GROBOLD</vt:lpstr>
      <vt:lpstr>Goudy Stout</vt:lpstr>
      <vt:lpstr>Arabolical</vt:lpstr>
      <vt:lpstr>Microsoft YaHei</vt:lpstr>
      <vt:lpstr>Arial Unicode MS</vt:lpstr>
      <vt:lpstr>akaDylan Plain</vt:lpstr>
      <vt:lpstr>Jigsaw Trouserdrop</vt:lpstr>
      <vt:lpstr>Impact</vt:lpstr>
      <vt:lpstr>Sylfaen</vt:lpstr>
      <vt:lpstr>Gulim</vt:lpstr>
      <vt:lpstr>Malgun Gothic</vt:lpstr>
      <vt:lpstr>Impact</vt:lpstr>
      <vt:lpstr>Diseño predeterminado</vt:lpstr>
      <vt:lpstr>Office Theme</vt:lpstr>
      <vt:lpstr>1_Office Theme</vt:lpstr>
      <vt:lpstr>2_Office Theme</vt:lpstr>
      <vt:lpstr>3_Office Theme</vt:lpstr>
      <vt:lpstr>4_Office Theme</vt:lpstr>
      <vt:lpstr>5_Office Theme</vt:lpstr>
      <vt:lpstr>1_Diseño predeterminado</vt:lpstr>
      <vt:lpstr>Tema do Office</vt:lpstr>
      <vt:lpstr>9_Crianças Felizes 16x9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My toys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Teamteacherchina; </dc:title>
  <dc:creator>Teamteacherchina</dc:creator>
  <cp:lastModifiedBy>Rossana Ruggiero</cp:lastModifiedBy>
  <cp:revision>78</cp:revision>
  <dcterms:created xsi:type="dcterms:W3CDTF">2013-01-01T17:53:00Z</dcterms:created>
  <dcterms:modified xsi:type="dcterms:W3CDTF">2022-04-07T08:28:06Z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234CE23CD82F481E8034034CBD938700</vt:lpwstr>
  </property>
  <property fmtid="{D5CDD505-2E9C-101B-9397-08002B2CF9AE}" pid="3" name="KSOProductBuildVer">
    <vt:lpwstr>1033-11.2.0.11042</vt:lpwstr>
  </property>
</Properties>
</file>