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60" r:id="rId3"/>
    <p:sldMasterId id="2147483662" r:id="rId4"/>
    <p:sldMasterId id="2147483664" r:id="rId5"/>
    <p:sldMasterId id="2147483666" r:id="rId6"/>
    <p:sldMasterId id="2147483668" r:id="rId7"/>
    <p:sldMasterId id="2147483670" r:id="rId8"/>
    <p:sldMasterId id="2147483672" r:id="rId9"/>
    <p:sldMasterId id="2147483674" r:id="rId10"/>
  </p:sldMasterIdLst>
  <p:notesMasterIdLst>
    <p:notesMasterId r:id="rId24"/>
  </p:notesMasterIdLst>
  <p:handoutMasterIdLst>
    <p:handoutMasterId r:id="rId46"/>
  </p:handoutMasterIdLst>
  <p:sldIdLst>
    <p:sldId id="360" r:id="rId11"/>
    <p:sldId id="393" r:id="rId12"/>
    <p:sldId id="428" r:id="rId13"/>
    <p:sldId id="429" r:id="rId14"/>
    <p:sldId id="394" r:id="rId15"/>
    <p:sldId id="430" r:id="rId16"/>
    <p:sldId id="395" r:id="rId17"/>
    <p:sldId id="431" r:id="rId18"/>
    <p:sldId id="396" r:id="rId19"/>
    <p:sldId id="432" r:id="rId20"/>
    <p:sldId id="427" r:id="rId21"/>
    <p:sldId id="433" r:id="rId22"/>
    <p:sldId id="383" r:id="rId23"/>
    <p:sldId id="329" r:id="rId25"/>
    <p:sldId id="443" r:id="rId26"/>
    <p:sldId id="435" r:id="rId27"/>
    <p:sldId id="436" r:id="rId28"/>
    <p:sldId id="444" r:id="rId29"/>
    <p:sldId id="437" r:id="rId30"/>
    <p:sldId id="441" r:id="rId31"/>
    <p:sldId id="438" r:id="rId32"/>
    <p:sldId id="440" r:id="rId33"/>
    <p:sldId id="439" r:id="rId34"/>
    <p:sldId id="442" r:id="rId35"/>
    <p:sldId id="452" r:id="rId36"/>
    <p:sldId id="445" r:id="rId37"/>
    <p:sldId id="446" r:id="rId38"/>
    <p:sldId id="447" r:id="rId39"/>
    <p:sldId id="448" r:id="rId40"/>
    <p:sldId id="449" r:id="rId41"/>
    <p:sldId id="450" r:id="rId42"/>
    <p:sldId id="455" r:id="rId43"/>
    <p:sldId id="456" r:id="rId44"/>
    <p:sldId id="451" r:id="rId45"/>
  </p:sldIdLst>
  <p:sldSz cx="12192000" cy="6858000"/>
  <p:notesSz cx="6858000" cy="9144000"/>
  <p:defaultTextStyle>
    <a:defPPr>
      <a:defRPr lang="pt-P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Euphemia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Euphemia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Euphemia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Euphemia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Euphemia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Euphemia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Euphemia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Euphemia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Euphemia" pitchFamily="34" charset="0"/>
        <a:ea typeface="+mn-ea"/>
        <a:cs typeface="Arial" panose="020B0604020202020204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B301B821-A1FF-4177-AEE7-76D212191A09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05" autoAdjust="0"/>
    <p:restoredTop sz="92063" autoAdjust="0"/>
  </p:normalViewPr>
  <p:slideViewPr>
    <p:cSldViewPr snapToGrid="0">
      <p:cViewPr>
        <p:scale>
          <a:sx n="80" d="100"/>
          <a:sy n="80" d="100"/>
        </p:scale>
        <p:origin x="-643" y="-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1" d="100"/>
          <a:sy n="101" d="100"/>
        </p:scale>
        <p:origin x="280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9" Type="http://schemas.openxmlformats.org/officeDocument/2006/relationships/tableStyles" Target="tableStyles.xml"/><Relationship Id="rId48" Type="http://schemas.openxmlformats.org/officeDocument/2006/relationships/viewProps" Target="viewProps.xml"/><Relationship Id="rId47" Type="http://schemas.openxmlformats.org/officeDocument/2006/relationships/presProps" Target="presProps.xml"/><Relationship Id="rId46" Type="http://schemas.openxmlformats.org/officeDocument/2006/relationships/handoutMaster" Target="handoutMasters/handoutMaster1.xml"/><Relationship Id="rId45" Type="http://schemas.openxmlformats.org/officeDocument/2006/relationships/slide" Target="slides/slide34.xml"/><Relationship Id="rId44" Type="http://schemas.openxmlformats.org/officeDocument/2006/relationships/slide" Target="slides/slide33.xml"/><Relationship Id="rId43" Type="http://schemas.openxmlformats.org/officeDocument/2006/relationships/slide" Target="slides/slide32.xml"/><Relationship Id="rId42" Type="http://schemas.openxmlformats.org/officeDocument/2006/relationships/slide" Target="slides/slide31.xml"/><Relationship Id="rId41" Type="http://schemas.openxmlformats.org/officeDocument/2006/relationships/slide" Target="slides/slide30.xml"/><Relationship Id="rId40" Type="http://schemas.openxmlformats.org/officeDocument/2006/relationships/slide" Target="slides/slide29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28.xml"/><Relationship Id="rId38" Type="http://schemas.openxmlformats.org/officeDocument/2006/relationships/slide" Target="slides/slide27.xml"/><Relationship Id="rId37" Type="http://schemas.openxmlformats.org/officeDocument/2006/relationships/slide" Target="slides/slide26.xml"/><Relationship Id="rId36" Type="http://schemas.openxmlformats.org/officeDocument/2006/relationships/slide" Target="slides/slide25.xml"/><Relationship Id="rId35" Type="http://schemas.openxmlformats.org/officeDocument/2006/relationships/slide" Target="slides/slide24.xml"/><Relationship Id="rId34" Type="http://schemas.openxmlformats.org/officeDocument/2006/relationships/slide" Target="slides/slide23.xml"/><Relationship Id="rId33" Type="http://schemas.openxmlformats.org/officeDocument/2006/relationships/slide" Target="slides/slide22.xml"/><Relationship Id="rId32" Type="http://schemas.openxmlformats.org/officeDocument/2006/relationships/slide" Target="slides/slide21.xml"/><Relationship Id="rId31" Type="http://schemas.openxmlformats.org/officeDocument/2006/relationships/slide" Target="slides/slide20.xml"/><Relationship Id="rId30" Type="http://schemas.openxmlformats.org/officeDocument/2006/relationships/slide" Target="slides/slide19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8" Type="http://schemas.openxmlformats.org/officeDocument/2006/relationships/slide" Target="slides/slide17.xml"/><Relationship Id="rId27" Type="http://schemas.openxmlformats.org/officeDocument/2006/relationships/slide" Target="slides/slide16.xml"/><Relationship Id="rId26" Type="http://schemas.openxmlformats.org/officeDocument/2006/relationships/slide" Target="slides/slide15.xml"/><Relationship Id="rId25" Type="http://schemas.openxmlformats.org/officeDocument/2006/relationships/slide" Target="slides/slide14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13.xml"/><Relationship Id="rId22" Type="http://schemas.openxmlformats.org/officeDocument/2006/relationships/slide" Target="slides/slide12.xml"/><Relationship Id="rId21" Type="http://schemas.openxmlformats.org/officeDocument/2006/relationships/slide" Target="slides/slide11.xml"/><Relationship Id="rId20" Type="http://schemas.openxmlformats.org/officeDocument/2006/relationships/slide" Target="slides/slide10.xml"/><Relationship Id="rId2" Type="http://schemas.openxmlformats.org/officeDocument/2006/relationships/theme" Target="theme/theme1.xml"/><Relationship Id="rId19" Type="http://schemas.openxmlformats.org/officeDocument/2006/relationships/slide" Target="slides/slide9.xml"/><Relationship Id="rId18" Type="http://schemas.openxmlformats.org/officeDocument/2006/relationships/slide" Target="slides/slide8.xml"/><Relationship Id="rId17" Type="http://schemas.openxmlformats.org/officeDocument/2006/relationships/slide" Target="slides/slide7.xml"/><Relationship Id="rId16" Type="http://schemas.openxmlformats.org/officeDocument/2006/relationships/slide" Target="slides/slide6.xml"/><Relationship Id="rId15" Type="http://schemas.openxmlformats.org/officeDocument/2006/relationships/slide" Target="slides/slide5.xml"/><Relationship Id="rId14" Type="http://schemas.openxmlformats.org/officeDocument/2006/relationships/slide" Target="slides/slide4.xml"/><Relationship Id="rId13" Type="http://schemas.openxmlformats.org/officeDocument/2006/relationships/slide" Target="slides/slide3.xml"/><Relationship Id="rId12" Type="http://schemas.openxmlformats.org/officeDocument/2006/relationships/slide" Target="slides/slide2.xml"/><Relationship Id="rId11" Type="http://schemas.openxmlformats.org/officeDocument/2006/relationships/slide" Target="slides/slide1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2FEFF39-5E8A-49C7-82F1-D22B57137B54}" type="datetime1">
              <a:rPr lang="pt-PT"/>
            </a:fld>
            <a:endParaRPr lang="pt-PT" dirty="0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pt-PT"/>
              <a:t>‹#›</a:t>
            </a:r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89D2E75-FCFA-449B-B912-43B080C9DB09}" type="datetime1">
              <a:rPr lang="pt-PT"/>
            </a:fld>
            <a:endParaRPr lang="pt-PT" dirty="0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PT" noProof="0" dirty="0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noProof="0" dirty="0" smtClean="0"/>
              <a:t>Clique para editar os estilos</a:t>
            </a:r>
            <a:endParaRPr lang="pt-PT" noProof="0" dirty="0" smtClean="0"/>
          </a:p>
          <a:p>
            <a:pPr lvl="1"/>
            <a:r>
              <a:rPr lang="pt-PT" noProof="0" dirty="0" smtClean="0"/>
              <a:t>Segundo nível</a:t>
            </a:r>
            <a:endParaRPr lang="pt-PT" noProof="0" dirty="0" smtClean="0"/>
          </a:p>
          <a:p>
            <a:pPr lvl="2"/>
            <a:r>
              <a:rPr lang="pt-PT" noProof="0" dirty="0" smtClean="0"/>
              <a:t>Terceiro nível</a:t>
            </a:r>
            <a:endParaRPr lang="pt-PT" noProof="0" dirty="0" smtClean="0"/>
          </a:p>
          <a:p>
            <a:pPr lvl="3"/>
            <a:r>
              <a:rPr lang="pt-PT" noProof="0" dirty="0" smtClean="0"/>
              <a:t>Quarto nível</a:t>
            </a:r>
            <a:endParaRPr lang="pt-PT" noProof="0" dirty="0" smtClean="0"/>
          </a:p>
          <a:p>
            <a:pPr lvl="4"/>
            <a:r>
              <a:rPr lang="pt-PT" noProof="0" dirty="0" smtClean="0"/>
              <a:t>Quinto nível</a:t>
            </a:r>
            <a:endParaRPr lang="pt-PT" noProof="0" dirty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pt-PT"/>
              <a:t>‹#›</a:t>
            </a:r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4212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Euphemi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uphemi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uphemi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uphemi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uphemi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/>
              <a:t>‹#›</a:t>
            </a:r>
            <a:endParaRPr lang="pt-P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5236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Euphemi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uphemi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uphemi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uphemi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uphemi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/>
              <a:t>‹#›</a:t>
            </a:r>
            <a:endParaRPr lang="pt-P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5236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Euphemi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uphemi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uphemi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uphemi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uphemi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/>
              <a:t>‹#›</a:t>
            </a:r>
            <a:endParaRPr lang="pt-P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4212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Euphemi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uphemi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uphemi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uphemi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uphemi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/>
              <a:t>‹#›</a:t>
            </a:r>
            <a:endParaRPr lang="pt-P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4212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Euphemi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uphemi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uphemi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uphemi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uphemi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/>
              <a:t>‹#›</a:t>
            </a:r>
            <a:endParaRPr lang="pt-P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4212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Euphemi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uphemi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uphemi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uphemi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uphemi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/>
              <a:t>‹#›</a:t>
            </a:r>
            <a:endParaRPr lang="pt-P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5236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>
                <a:solidFill>
                  <a:prstClr val="black"/>
                </a:solidFill>
              </a:rPr>
              <a:t>‹#›</a:t>
            </a:r>
            <a:endParaRPr lang="pt-P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65573" y="304800"/>
            <a:ext cx="7091361" cy="2793906"/>
          </a:xfrm>
        </p:spPr>
        <p:txBody>
          <a:bodyPr rtlCol="0">
            <a:normAutofit/>
          </a:bodyPr>
          <a:lstStyle>
            <a:lvl1pPr algn="l" rtl="0">
              <a:lnSpc>
                <a:spcPct val="80000"/>
              </a:lnSpc>
              <a:defRPr sz="6600"/>
            </a:lvl1pPr>
          </a:lstStyle>
          <a:p>
            <a:r>
              <a:rPr lang="pt-PT" noProof="0" dirty="0" smtClean="0"/>
              <a:t>Clique para editar o estilo</a:t>
            </a:r>
            <a:endParaRPr lang="pt-PT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065573" y="3108804"/>
            <a:ext cx="7091361" cy="8382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pt-PT" noProof="0" dirty="0" smtClean="0"/>
              <a:t>Faça clique para editar o estilo</a:t>
            </a:r>
            <a:endParaRPr lang="pt-PT" noProof="0" dirty="0"/>
          </a:p>
        </p:txBody>
      </p:sp>
      <p:sp>
        <p:nvSpPr>
          <p:cNvPr id="4" name="Marcador de Posição da Data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647E0-0F9C-42A2-BF89-160C5F1C9A08}" type="datetime1">
              <a:rPr lang="pt-PT"/>
            </a:fld>
            <a:endParaRPr lang="pt-PT" dirty="0"/>
          </a:p>
        </p:txBody>
      </p:sp>
      <p:sp>
        <p:nvSpPr>
          <p:cNvPr id="5" name="Marcador de Posição do Rodapé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‹#›</a:t>
            </a:r>
            <a:endParaRPr lang="pt-PT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pt-PT" noProof="0" dirty="0" smtClean="0"/>
              <a:t>Clique para editar o estilo</a:t>
            </a:r>
            <a:endParaRPr lang="pt-PT" noProof="0" dirty="0"/>
          </a:p>
        </p:txBody>
      </p:sp>
      <p:sp>
        <p:nvSpPr>
          <p:cNvPr id="3" name="Marcador de Posição do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/>
            <a:r>
              <a:rPr lang="pt-PT" noProof="0" dirty="0" smtClean="0"/>
              <a:t>Clique para editar os estilos</a:t>
            </a:r>
            <a:endParaRPr lang="pt-PT" noProof="0" dirty="0" smtClean="0"/>
          </a:p>
          <a:p>
            <a:pPr lvl="1"/>
            <a:r>
              <a:rPr lang="pt-PT" noProof="0" dirty="0" smtClean="0"/>
              <a:t>Segundo nível</a:t>
            </a:r>
            <a:endParaRPr lang="pt-PT" noProof="0" dirty="0" smtClean="0"/>
          </a:p>
          <a:p>
            <a:pPr lvl="2"/>
            <a:r>
              <a:rPr lang="pt-PT" noProof="0" dirty="0" smtClean="0"/>
              <a:t>Terceiro nível</a:t>
            </a:r>
            <a:endParaRPr lang="pt-PT" noProof="0" dirty="0" smtClean="0"/>
          </a:p>
          <a:p>
            <a:pPr lvl="3"/>
            <a:r>
              <a:rPr lang="pt-PT" noProof="0" dirty="0" smtClean="0"/>
              <a:t>Quarto nível</a:t>
            </a:r>
            <a:endParaRPr lang="pt-PT" noProof="0" dirty="0" smtClean="0"/>
          </a:p>
          <a:p>
            <a:pPr lvl="4"/>
            <a:r>
              <a:rPr lang="pt-PT" noProof="0" dirty="0" smtClean="0"/>
              <a:t>Quinto nível</a:t>
            </a:r>
            <a:endParaRPr lang="pt-PT" noProof="0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11E14-6301-46ED-B859-247E8452B4DA}" type="datetime1">
              <a:rPr lang="pt-PT"/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‹#›</a:t>
            </a:r>
            <a:endParaRPr lang="pt-PT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865015" y="304801"/>
            <a:ext cx="1715800" cy="5410200"/>
          </a:xfrm>
        </p:spPr>
        <p:txBody>
          <a:bodyPr vert="eaVert" rtlCol="0"/>
          <a:lstStyle/>
          <a:p>
            <a:r>
              <a:rPr lang="pt-PT" noProof="0" dirty="0" smtClean="0"/>
              <a:t>Clique para editar o estilo</a:t>
            </a:r>
            <a:endParaRPr lang="pt-PT" noProof="0" dirty="0"/>
          </a:p>
        </p:txBody>
      </p:sp>
      <p:sp>
        <p:nvSpPr>
          <p:cNvPr id="3" name="Marcador de Posição do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2210159" y="304801"/>
            <a:ext cx="7502815" cy="5410200"/>
          </a:xfrm>
        </p:spPr>
        <p:txBody>
          <a:bodyPr vert="eaVert" rtlCol="0"/>
          <a:lstStyle/>
          <a:p>
            <a:pPr lvl="0"/>
            <a:r>
              <a:rPr lang="pt-PT" noProof="0" dirty="0" smtClean="0"/>
              <a:t>Clique para editar os estilos</a:t>
            </a:r>
            <a:endParaRPr lang="pt-PT" noProof="0" dirty="0" smtClean="0"/>
          </a:p>
          <a:p>
            <a:pPr lvl="1"/>
            <a:r>
              <a:rPr lang="pt-PT" noProof="0" dirty="0" smtClean="0"/>
              <a:t>Segundo nível</a:t>
            </a:r>
            <a:endParaRPr lang="pt-PT" noProof="0" dirty="0" smtClean="0"/>
          </a:p>
          <a:p>
            <a:pPr lvl="2"/>
            <a:r>
              <a:rPr lang="pt-PT" noProof="0" dirty="0" smtClean="0"/>
              <a:t>Terceiro nível</a:t>
            </a:r>
            <a:endParaRPr lang="pt-PT" noProof="0" dirty="0" smtClean="0"/>
          </a:p>
          <a:p>
            <a:pPr lvl="3"/>
            <a:r>
              <a:rPr lang="pt-PT" noProof="0" dirty="0" smtClean="0"/>
              <a:t>Quarto nível</a:t>
            </a:r>
            <a:endParaRPr lang="pt-PT" noProof="0" dirty="0" smtClean="0"/>
          </a:p>
          <a:p>
            <a:pPr lvl="4"/>
            <a:r>
              <a:rPr lang="pt-PT" noProof="0" dirty="0" smtClean="0"/>
              <a:t>Quinto nível</a:t>
            </a:r>
            <a:endParaRPr lang="pt-PT" noProof="0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96640-B195-4052-9277-9D46EF829F67}" type="datetime1">
              <a:rPr lang="pt-PT"/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‹#›</a:t>
            </a:r>
            <a:endParaRPr lang="pt-PT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o de Título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65502" y="304800"/>
            <a:ext cx="7091361" cy="2793906"/>
          </a:xfrm>
        </p:spPr>
        <p:txBody>
          <a:bodyPr rtlCol="0">
            <a:normAutofit/>
          </a:bodyPr>
          <a:lstStyle>
            <a:lvl1pPr algn="l" rtl="0">
              <a:lnSpc>
                <a:spcPct val="80000"/>
              </a:lnSpc>
              <a:defRPr sz="6600"/>
            </a:lvl1pPr>
          </a:lstStyle>
          <a:p>
            <a:r>
              <a:rPr lang="pt-PT" noProof="0" dirty="0" smtClean="0"/>
              <a:t>Clique para editar o estilo</a:t>
            </a:r>
            <a:endParaRPr lang="pt-PT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065502" y="3108804"/>
            <a:ext cx="7091361" cy="8382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pt-PT" noProof="0" dirty="0" smtClean="0"/>
              <a:t>Faça clique para editar o estilo</a:t>
            </a:r>
            <a:endParaRPr lang="pt-PT" noProof="0" dirty="0"/>
          </a:p>
        </p:txBody>
      </p:sp>
      <p:sp>
        <p:nvSpPr>
          <p:cNvPr id="4" name="Marcador de Posição da Data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903CC-18C8-415B-A59A-AEF3830D6F59}" type="datetime1">
              <a:rPr lang="pt-PT"/>
            </a:fld>
            <a:endParaRPr lang="pt-PT" dirty="0"/>
          </a:p>
        </p:txBody>
      </p:sp>
      <p:sp>
        <p:nvSpPr>
          <p:cNvPr id="5" name="Marcador de Posição do Rodapé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‹#›</a:t>
            </a:r>
            <a:endParaRPr lang="pt-PT"/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512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Euphemia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B276693-E0F0-4328-B3C9-C641D4797DE0}" type="datetimeFigureOut">
              <a:rPr lang="es-ES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Euphemia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Euphemia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432B52-D9DE-4ABC-8BB3-D096D4C81BF8}" type="slidenum">
              <a:rPr lang="es-ES"/>
            </a:fld>
            <a:endParaRPr lang="es-E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512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Euphemia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B276693-E0F0-4328-B3C9-C641D4797DE0}" type="datetimeFigureOut">
              <a:rPr lang="es-ES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Euphemia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Euphemia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F14D58D-65D7-4D26-974B-5F9BD2F725E5}" type="slidenum">
              <a:rPr lang="es-ES"/>
            </a:fld>
            <a:endParaRPr lang="es-E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510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Euphemia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B276693-E0F0-4328-B3C9-C641D4797DE0}" type="datetimeFigureOut">
              <a:rPr lang="es-ES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Euphemia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Euphemia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EB278F-714E-465B-89B6-614A508FF2B9}" type="slidenum">
              <a:rPr lang="es-ES"/>
            </a:fld>
            <a:endParaRPr lang="es-E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50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Euphemia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B276693-E0F0-4328-B3C9-C641D4797DE0}" type="datetimeFigureOut">
              <a:rPr lang="es-ES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Euphemia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Euphemia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FEC30B0-C0E2-4E16-AF83-F3A3CF296F04}" type="slidenum">
              <a:rPr lang="es-ES"/>
            </a:fld>
            <a:endParaRPr lang="es-E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500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Euphemia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B276693-E0F0-4328-B3C9-C641D4797DE0}" type="datetimeFigureOut">
              <a:rPr lang="es-ES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Euphemia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Euphemia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9E3F8D1-2B66-434E-9B4F-DBF24D30D16F}" type="slidenum">
              <a:rPr lang="es-ES"/>
            </a:fld>
            <a:endParaRPr lang="es-E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92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Euphemia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B276693-E0F0-4328-B3C9-C641D4797DE0}" type="datetimeFigureOut">
              <a:rPr lang="es-ES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Euphemia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Euphemia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F801141-76B8-4F87-BD9B-264640002025}" type="slidenum">
              <a:rPr lang="es-ES"/>
            </a:fld>
            <a:endParaRPr lang="es-E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údo com Legenda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837638" y="2277477"/>
            <a:ext cx="2743201" cy="2322178"/>
          </a:xfrm>
        </p:spPr>
        <p:txBody>
          <a:bodyPr rtlCol="0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pt-PT" noProof="0" dirty="0" smtClean="0"/>
              <a:t>Clique para editar o estilo</a:t>
            </a:r>
            <a:endParaRPr lang="pt-PT" noProof="0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 hasCustomPrompt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/>
            <a:r>
              <a:rPr lang="pt-PT" noProof="0" dirty="0" smtClean="0"/>
              <a:t>Clique para editar os estilos</a:t>
            </a:r>
            <a:endParaRPr lang="pt-PT" noProof="0" dirty="0" smtClean="0"/>
          </a:p>
          <a:p>
            <a:pPr lvl="1"/>
            <a:r>
              <a:rPr lang="pt-PT" noProof="0" dirty="0" smtClean="0"/>
              <a:t>Segundo nível</a:t>
            </a:r>
            <a:endParaRPr lang="pt-PT" noProof="0" dirty="0" smtClean="0"/>
          </a:p>
          <a:p>
            <a:pPr lvl="2"/>
            <a:r>
              <a:rPr lang="pt-PT" noProof="0" dirty="0" smtClean="0"/>
              <a:t>Terceiro nível</a:t>
            </a:r>
            <a:endParaRPr lang="pt-PT" noProof="0" dirty="0" smtClean="0"/>
          </a:p>
          <a:p>
            <a:pPr lvl="3"/>
            <a:r>
              <a:rPr lang="pt-PT" noProof="0" dirty="0" smtClean="0"/>
              <a:t>Quarto nível</a:t>
            </a:r>
            <a:endParaRPr lang="pt-PT" noProof="0" dirty="0" smtClean="0"/>
          </a:p>
          <a:p>
            <a:pPr lvl="4"/>
            <a:r>
              <a:rPr lang="pt-PT" noProof="0" dirty="0" smtClean="0"/>
              <a:t>Quinto nível</a:t>
            </a:r>
            <a:endParaRPr lang="pt-PT" noProof="0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837615" y="458322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pt-PT" noProof="0" dirty="0"/>
              <a:t>Clique para editar os estilos</a:t>
            </a:r>
            <a:endParaRPr lang="pt-PT" noProof="0" dirty="0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717A80-9B7F-4554-A854-7A8FEAE3D780}" type="datetime1">
              <a:rPr lang="pt-PT"/>
            </a:fld>
            <a:endParaRPr lang="pt-PT" dirty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‹#›</a:t>
            </a:r>
            <a:endParaRPr lang="pt-PT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pt-PT" noProof="0" dirty="0" smtClean="0"/>
              <a:t>Clique para editar o estilo</a:t>
            </a:r>
            <a:endParaRPr lang="pt-PT" noProof="0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/>
            <a:r>
              <a:rPr lang="pt-PT" noProof="0" dirty="0" smtClean="0"/>
              <a:t>Clique para editar os estilos</a:t>
            </a:r>
            <a:endParaRPr lang="pt-PT" noProof="0" dirty="0" smtClean="0"/>
          </a:p>
          <a:p>
            <a:pPr lvl="1"/>
            <a:r>
              <a:rPr lang="pt-PT" noProof="0" dirty="0" smtClean="0"/>
              <a:t>Segundo nível</a:t>
            </a:r>
            <a:endParaRPr lang="pt-PT" noProof="0" dirty="0" smtClean="0"/>
          </a:p>
          <a:p>
            <a:pPr lvl="2"/>
            <a:r>
              <a:rPr lang="pt-PT" noProof="0" dirty="0" smtClean="0"/>
              <a:t>Terceiro nível</a:t>
            </a:r>
            <a:endParaRPr lang="pt-PT" noProof="0" dirty="0" smtClean="0"/>
          </a:p>
          <a:p>
            <a:pPr lvl="3"/>
            <a:r>
              <a:rPr lang="pt-PT" noProof="0" dirty="0" smtClean="0"/>
              <a:t>Quarto nível</a:t>
            </a:r>
            <a:endParaRPr lang="pt-PT" noProof="0" dirty="0" smtClean="0"/>
          </a:p>
          <a:p>
            <a:pPr lvl="4"/>
            <a:r>
              <a:rPr lang="pt-PT" noProof="0" dirty="0" smtClean="0"/>
              <a:t>Quinto nível</a:t>
            </a:r>
            <a:endParaRPr lang="pt-PT" noProof="0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887B0-F932-4BF5-B7B8-41A44DB7EF6B}" type="datetime1">
              <a:rPr lang="pt-PT"/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‹#›</a:t>
            </a:r>
            <a:endParaRPr lang="pt-PT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80059" y="1600740"/>
            <a:ext cx="6400801" cy="2486025"/>
          </a:xfrm>
        </p:spPr>
        <p:txBody>
          <a:bodyPr rtlCol="0">
            <a:normAutofit/>
          </a:bodyPr>
          <a:lstStyle>
            <a:lvl1pPr algn="l" rtl="0">
              <a:defRPr sz="5200"/>
            </a:lvl1pPr>
          </a:lstStyle>
          <a:p>
            <a:r>
              <a:rPr lang="pt-PT" noProof="0" dirty="0" smtClean="0"/>
              <a:t>Clique para editar o estilo</a:t>
            </a:r>
            <a:endParaRPr lang="pt-PT" noProof="0" dirty="0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 hasCustomPrompt="1"/>
          </p:nvPr>
        </p:nvSpPr>
        <p:spPr>
          <a:xfrm>
            <a:off x="5180059" y="4105029"/>
            <a:ext cx="6400801" cy="9144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00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noProof="0" dirty="0"/>
              <a:t>Clique para editar os estilos</a:t>
            </a:r>
            <a:endParaRPr lang="pt-PT" noProof="0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7B1BE1-AC03-4B43-B747-75E6F86BED74}" type="datetime1">
              <a:rPr lang="pt-PT"/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‹#›</a:t>
            </a:r>
            <a:endParaRPr lang="pt-PT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pt-PT" noProof="0" dirty="0" smtClean="0"/>
              <a:t>Clique para editar o estilo</a:t>
            </a:r>
            <a:endParaRPr lang="pt-PT" noProof="0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 hasCustomPrompt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/>
            <a:r>
              <a:rPr lang="pt-PT" noProof="0" dirty="0" smtClean="0"/>
              <a:t>Clique para editar os estilos</a:t>
            </a:r>
            <a:endParaRPr lang="pt-PT" noProof="0" dirty="0" smtClean="0"/>
          </a:p>
          <a:p>
            <a:pPr lvl="1"/>
            <a:r>
              <a:rPr lang="pt-PT" noProof="0" dirty="0" smtClean="0"/>
              <a:t>Segundo nível</a:t>
            </a:r>
            <a:endParaRPr lang="pt-PT" noProof="0" dirty="0" smtClean="0"/>
          </a:p>
          <a:p>
            <a:pPr lvl="2"/>
            <a:r>
              <a:rPr lang="pt-PT" noProof="0" dirty="0" smtClean="0"/>
              <a:t>Terceiro nível</a:t>
            </a:r>
            <a:endParaRPr lang="pt-PT" noProof="0" dirty="0" smtClean="0"/>
          </a:p>
          <a:p>
            <a:pPr lvl="3"/>
            <a:r>
              <a:rPr lang="pt-PT" noProof="0" dirty="0" smtClean="0"/>
              <a:t>Quarto nível</a:t>
            </a:r>
            <a:endParaRPr lang="pt-PT" noProof="0" dirty="0" smtClean="0"/>
          </a:p>
          <a:p>
            <a:pPr lvl="4"/>
            <a:r>
              <a:rPr lang="pt-PT" noProof="0" dirty="0" smtClean="0"/>
              <a:t>Quinto nível</a:t>
            </a:r>
            <a:endParaRPr lang="pt-PT" noProof="0" dirty="0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 hasCustomPrompt="1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/>
            <a:r>
              <a:rPr lang="pt-PT" noProof="0" dirty="0" smtClean="0"/>
              <a:t>Clique para editar os estilos</a:t>
            </a:r>
            <a:endParaRPr lang="pt-PT" noProof="0" dirty="0" smtClean="0"/>
          </a:p>
          <a:p>
            <a:pPr lvl="1"/>
            <a:r>
              <a:rPr lang="pt-PT" noProof="0" dirty="0" smtClean="0"/>
              <a:t>Segundo nível</a:t>
            </a:r>
            <a:endParaRPr lang="pt-PT" noProof="0" dirty="0" smtClean="0"/>
          </a:p>
          <a:p>
            <a:pPr lvl="2"/>
            <a:r>
              <a:rPr lang="pt-PT" noProof="0" dirty="0" smtClean="0"/>
              <a:t>Terceiro nível</a:t>
            </a:r>
            <a:endParaRPr lang="pt-PT" noProof="0" dirty="0" smtClean="0"/>
          </a:p>
          <a:p>
            <a:pPr lvl="3"/>
            <a:r>
              <a:rPr lang="pt-PT" noProof="0" dirty="0" smtClean="0"/>
              <a:t>Quarto nível</a:t>
            </a:r>
            <a:endParaRPr lang="pt-PT" noProof="0" dirty="0" smtClean="0"/>
          </a:p>
          <a:p>
            <a:pPr lvl="4"/>
            <a:r>
              <a:rPr lang="pt-PT" noProof="0" dirty="0" smtClean="0"/>
              <a:t>Quinto nível</a:t>
            </a:r>
            <a:endParaRPr lang="pt-PT" noProof="0" dirty="0"/>
          </a:p>
        </p:txBody>
      </p:sp>
      <p:sp>
        <p:nvSpPr>
          <p:cNvPr id="5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A4100-EF8F-41F7-A736-E9DE6F8B0E17}" type="datetime1">
              <a:rPr lang="pt-PT"/>
            </a:fld>
            <a:endParaRPr lang="pt-PT" dirty="0"/>
          </a:p>
        </p:txBody>
      </p:sp>
      <p:sp>
        <p:nvSpPr>
          <p:cNvPr id="6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‹#›</a:t>
            </a:r>
            <a:endParaRPr lang="pt-PT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pt-PT" noProof="0" dirty="0" smtClean="0"/>
              <a:t>Clique para editar o estilo</a:t>
            </a:r>
            <a:endParaRPr lang="pt-PT" noProof="0" dirty="0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 hasCustomPrompt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pt-PT" noProof="0" dirty="0"/>
              <a:t>Clique para editar os estilos</a:t>
            </a:r>
            <a:endParaRPr lang="pt-PT" noProof="0" dirty="0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 hasCustomPrompt="1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/>
          <a:p>
            <a:pPr lvl="0"/>
            <a:r>
              <a:rPr lang="pt-PT" noProof="0" dirty="0" smtClean="0"/>
              <a:t>Clique para editar os estilos</a:t>
            </a:r>
            <a:endParaRPr lang="pt-PT" noProof="0" dirty="0" smtClean="0"/>
          </a:p>
          <a:p>
            <a:pPr lvl="1"/>
            <a:r>
              <a:rPr lang="pt-PT" noProof="0" dirty="0" smtClean="0"/>
              <a:t>Segundo nível</a:t>
            </a:r>
            <a:endParaRPr lang="pt-PT" noProof="0" dirty="0" smtClean="0"/>
          </a:p>
          <a:p>
            <a:pPr lvl="2"/>
            <a:r>
              <a:rPr lang="pt-PT" noProof="0" dirty="0" smtClean="0"/>
              <a:t>Terceiro nível</a:t>
            </a:r>
            <a:endParaRPr lang="pt-PT" noProof="0" dirty="0" smtClean="0"/>
          </a:p>
          <a:p>
            <a:pPr lvl="3"/>
            <a:r>
              <a:rPr lang="pt-PT" noProof="0" dirty="0" smtClean="0"/>
              <a:t>Quarto nível</a:t>
            </a:r>
            <a:endParaRPr lang="pt-PT" noProof="0" dirty="0" smtClean="0"/>
          </a:p>
          <a:p>
            <a:pPr lvl="4"/>
            <a:r>
              <a:rPr lang="pt-PT" noProof="0" dirty="0" smtClean="0"/>
              <a:t>Quinto nível</a:t>
            </a:r>
            <a:endParaRPr lang="pt-PT" noProof="0" dirty="0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pt-PT" noProof="0" dirty="0"/>
              <a:t>Clique para editar os estilos</a:t>
            </a:r>
            <a:endParaRPr lang="pt-PT" noProof="0" dirty="0"/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 hasCustomPrompt="1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/>
          <a:p>
            <a:pPr lvl="0"/>
            <a:r>
              <a:rPr lang="pt-PT" noProof="0" dirty="0" smtClean="0"/>
              <a:t>Clique para editar os estilos</a:t>
            </a:r>
            <a:endParaRPr lang="pt-PT" noProof="0" dirty="0" smtClean="0"/>
          </a:p>
          <a:p>
            <a:pPr lvl="1"/>
            <a:r>
              <a:rPr lang="pt-PT" noProof="0" dirty="0" smtClean="0"/>
              <a:t>Segundo nível</a:t>
            </a:r>
            <a:endParaRPr lang="pt-PT" noProof="0" dirty="0" smtClean="0"/>
          </a:p>
          <a:p>
            <a:pPr lvl="2"/>
            <a:r>
              <a:rPr lang="pt-PT" noProof="0" dirty="0" smtClean="0"/>
              <a:t>Terceiro nível</a:t>
            </a:r>
            <a:endParaRPr lang="pt-PT" noProof="0" dirty="0" smtClean="0"/>
          </a:p>
          <a:p>
            <a:pPr lvl="3"/>
            <a:r>
              <a:rPr lang="pt-PT" noProof="0" dirty="0" smtClean="0"/>
              <a:t>Quarto nível</a:t>
            </a:r>
            <a:endParaRPr lang="pt-PT" noProof="0" dirty="0" smtClean="0"/>
          </a:p>
          <a:p>
            <a:pPr lvl="4"/>
            <a:r>
              <a:rPr lang="pt-PT" noProof="0" dirty="0" smtClean="0"/>
              <a:t>Quinto nível</a:t>
            </a:r>
            <a:endParaRPr lang="pt-PT" noProof="0" dirty="0"/>
          </a:p>
        </p:txBody>
      </p:sp>
      <p:sp>
        <p:nvSpPr>
          <p:cNvPr id="7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A01356-0389-49AF-8309-E5AB51B6BA65}" type="datetime1">
              <a:rPr lang="pt-PT"/>
            </a:fld>
            <a:endParaRPr lang="pt-PT" dirty="0"/>
          </a:p>
        </p:txBody>
      </p:sp>
      <p:sp>
        <p:nvSpPr>
          <p:cNvPr id="8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9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‹#›</a:t>
            </a:r>
            <a:endParaRPr lang="pt-PT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pt-PT" noProof="0" dirty="0" smtClean="0"/>
              <a:t>Clique para editar o estilo</a:t>
            </a:r>
            <a:endParaRPr lang="pt-PT" noProof="0" dirty="0"/>
          </a:p>
        </p:txBody>
      </p:sp>
      <p:sp>
        <p:nvSpPr>
          <p:cNvPr id="3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E340F-33FE-473F-928D-D604C2097356}" type="datetime1">
              <a:rPr lang="pt-PT"/>
            </a:fld>
            <a:endParaRPr lang="pt-PT" dirty="0"/>
          </a:p>
        </p:txBody>
      </p:sp>
      <p:sp>
        <p:nvSpPr>
          <p:cNvPr id="4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‹#›</a:t>
            </a:r>
            <a:endParaRPr lang="pt-PT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5A4E9-13E9-4CF2-8FAC-895F859DA7C5}" type="datetime1">
              <a:rPr lang="pt-PT"/>
            </a:fld>
            <a:endParaRPr lang="pt-PT" dirty="0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‹#›</a:t>
            </a:r>
            <a:endParaRPr lang="pt-PT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837972" y="2277477"/>
            <a:ext cx="2743201" cy="2322178"/>
          </a:xfrm>
        </p:spPr>
        <p:txBody>
          <a:bodyPr rtlCol="0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pt-PT" noProof="0" dirty="0" smtClean="0"/>
              <a:t>Clique para editar o estilo</a:t>
            </a:r>
            <a:endParaRPr lang="pt-PT" noProof="0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 hasCustomPrompt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/>
            <a:r>
              <a:rPr lang="pt-PT" noProof="0" dirty="0" smtClean="0"/>
              <a:t>Clique para editar os estilos</a:t>
            </a:r>
            <a:endParaRPr lang="pt-PT" noProof="0" dirty="0" smtClean="0"/>
          </a:p>
          <a:p>
            <a:pPr lvl="1"/>
            <a:r>
              <a:rPr lang="pt-PT" noProof="0" dirty="0" smtClean="0"/>
              <a:t>Segundo nível</a:t>
            </a:r>
            <a:endParaRPr lang="pt-PT" noProof="0" dirty="0" smtClean="0"/>
          </a:p>
          <a:p>
            <a:pPr lvl="2"/>
            <a:r>
              <a:rPr lang="pt-PT" noProof="0" dirty="0" smtClean="0"/>
              <a:t>Terceiro nível</a:t>
            </a:r>
            <a:endParaRPr lang="pt-PT" noProof="0" dirty="0" smtClean="0"/>
          </a:p>
          <a:p>
            <a:pPr lvl="3"/>
            <a:r>
              <a:rPr lang="pt-PT" noProof="0" dirty="0" smtClean="0"/>
              <a:t>Quarto nível</a:t>
            </a:r>
            <a:endParaRPr lang="pt-PT" noProof="0" dirty="0" smtClean="0"/>
          </a:p>
          <a:p>
            <a:pPr lvl="4"/>
            <a:r>
              <a:rPr lang="pt-PT" noProof="0" dirty="0" smtClean="0"/>
              <a:t>Quinto nível</a:t>
            </a:r>
            <a:endParaRPr lang="pt-PT" noProof="0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837615" y="458372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pt-PT" noProof="0" dirty="0"/>
              <a:t>Clique para editar os estilos</a:t>
            </a:r>
            <a:endParaRPr lang="pt-PT" noProof="0" dirty="0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2A9DE-2AC4-48CE-A2A6-E2E75DE94F85}" type="datetime1">
              <a:rPr lang="pt-PT"/>
            </a:fld>
            <a:endParaRPr lang="pt-PT" dirty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‹#›</a:t>
            </a:r>
            <a:endParaRPr lang="pt-PT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Arredondado 7"/>
          <p:cNvSpPr/>
          <p:nvPr/>
        </p:nvSpPr>
        <p:spPr>
          <a:xfrm>
            <a:off x="1293813" y="533400"/>
            <a:ext cx="6858000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PT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837972" y="2277477"/>
            <a:ext cx="2743201" cy="2322178"/>
          </a:xfrm>
        </p:spPr>
        <p:txBody>
          <a:bodyPr rtlCol="0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pt-PT" noProof="0" dirty="0" smtClean="0"/>
              <a:t>Clique para editar o estilo</a:t>
            </a:r>
            <a:endParaRPr lang="pt-PT" noProof="0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837615" y="458372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pt-PT" noProof="0" dirty="0"/>
              <a:t>Clique para editar os estilos</a:t>
            </a:r>
            <a:endParaRPr lang="pt-PT" noProof="0" dirty="0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lvl="0"/>
            <a:r>
              <a:rPr lang="pt-PT" noProof="0" dirty="0" smtClean="0"/>
              <a:t>Clique no ícone para adicionar uma imagem</a:t>
            </a:r>
            <a:endParaRPr lang="pt-PT" noProof="0" dirty="0"/>
          </a:p>
        </p:txBody>
      </p:sp>
      <p:sp>
        <p:nvSpPr>
          <p:cNvPr id="6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6643C-78A7-458C-825A-0C9EA9FA75C6}" type="datetime1">
              <a:rPr lang="pt-PT"/>
            </a:fld>
            <a:endParaRPr lang="pt-PT" dirty="0"/>
          </a:p>
        </p:txBody>
      </p:sp>
      <p:sp>
        <p:nvSpPr>
          <p:cNvPr id="7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8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‹#›</a:t>
            </a:r>
            <a:endParaRPr lang="pt-PT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6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Posição do Título 1"/>
          <p:cNvSpPr>
            <a:spLocks noGrp="1"/>
          </p:cNvSpPr>
          <p:nvPr>
            <p:ph type="title"/>
          </p:nvPr>
        </p:nvSpPr>
        <p:spPr bwMode="auto">
          <a:xfrm>
            <a:off x="2208213" y="304800"/>
            <a:ext cx="9372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pt-PT" smtClean="0"/>
              <a:t>Clique para editar o estilo</a:t>
            </a:r>
            <a:endParaRPr lang="pt-PT" smtClean="0"/>
          </a:p>
        </p:txBody>
      </p:sp>
      <p:sp>
        <p:nvSpPr>
          <p:cNvPr id="1027" name="Marcador de Posição do Texto 2"/>
          <p:cNvSpPr>
            <a:spLocks noGrp="1"/>
          </p:cNvSpPr>
          <p:nvPr>
            <p:ph type="body" idx="1"/>
          </p:nvPr>
        </p:nvSpPr>
        <p:spPr bwMode="auto">
          <a:xfrm>
            <a:off x="2208213" y="1600200"/>
            <a:ext cx="9372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pt-PT" smtClean="0"/>
              <a:t>Clique para editar os estilos</a:t>
            </a:r>
            <a:endParaRPr lang="pt-PT" smtClean="0"/>
          </a:p>
          <a:p>
            <a:pPr lvl="1"/>
            <a:r>
              <a:rPr lang="pt-PT" smtClean="0"/>
              <a:t>Segundo nível</a:t>
            </a:r>
            <a:endParaRPr lang="pt-PT" smtClean="0"/>
          </a:p>
          <a:p>
            <a:pPr lvl="2"/>
            <a:r>
              <a:rPr lang="pt-PT" smtClean="0"/>
              <a:t>Terceiro nível</a:t>
            </a:r>
            <a:endParaRPr lang="pt-PT" smtClean="0"/>
          </a:p>
          <a:p>
            <a:pPr lvl="3"/>
            <a:r>
              <a:rPr lang="pt-PT" smtClean="0"/>
              <a:t>Quarto nível</a:t>
            </a:r>
            <a:endParaRPr lang="pt-PT" smtClean="0"/>
          </a:p>
          <a:p>
            <a:pPr lvl="4"/>
            <a:r>
              <a:rPr lang="pt-PT" smtClean="0"/>
              <a:t>Quinto nível</a:t>
            </a:r>
            <a:endParaRPr lang="pt-PT" smtClean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254000" y="6505575"/>
            <a:ext cx="96361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809AC13-26A1-491C-B001-1620F4E323DD}" type="datetime1">
              <a:rPr lang="pt-PT"/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1281125" y="6505575"/>
            <a:ext cx="687546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11580813" y="6280150"/>
            <a:ext cx="533400" cy="349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 fontAlgn="auto">
              <a:spcBef>
                <a:spcPts val="0"/>
              </a:spcBef>
              <a:spcAft>
                <a:spcPts val="0"/>
              </a:spcAft>
              <a:defRPr sz="1050" b="1">
                <a:solidFill>
                  <a:schemeClr val="accent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pt-PT"/>
              <a:t>‹#›</a:t>
            </a:r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9pPr>
    </p:titleStyle>
    <p:bodyStyle>
      <a:lvl1pPr marL="273050" indent="-228600" algn="l" rtl="0" eaLnBrk="0" fontAlgn="base" hangingPunct="0">
        <a:lnSpc>
          <a:spcPct val="90000"/>
        </a:lnSpc>
        <a:spcBef>
          <a:spcPts val="1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3725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80000"/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3805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Marcador de Posição do Título 1"/>
          <p:cNvSpPr>
            <a:spLocks noGrp="1"/>
          </p:cNvSpPr>
          <p:nvPr>
            <p:ph type="title"/>
          </p:nvPr>
        </p:nvSpPr>
        <p:spPr bwMode="auto">
          <a:xfrm>
            <a:off x="2208213" y="304800"/>
            <a:ext cx="9372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pt-PT" smtClean="0"/>
              <a:t>Clique para editar o estilo</a:t>
            </a:r>
            <a:endParaRPr lang="pt-PT" smtClean="0"/>
          </a:p>
        </p:txBody>
      </p:sp>
      <p:sp>
        <p:nvSpPr>
          <p:cNvPr id="3075" name="Marcador de Posição do Texto 2"/>
          <p:cNvSpPr>
            <a:spLocks noGrp="1"/>
          </p:cNvSpPr>
          <p:nvPr>
            <p:ph type="body" idx="1"/>
          </p:nvPr>
        </p:nvSpPr>
        <p:spPr bwMode="auto">
          <a:xfrm>
            <a:off x="2208213" y="1600200"/>
            <a:ext cx="9372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pt-PT" smtClean="0"/>
              <a:t>Clique para editar os estilos</a:t>
            </a:r>
            <a:endParaRPr lang="pt-PT" smtClean="0"/>
          </a:p>
          <a:p>
            <a:pPr lvl="1"/>
            <a:r>
              <a:rPr lang="pt-PT" smtClean="0"/>
              <a:t>Segundo nível</a:t>
            </a:r>
            <a:endParaRPr lang="pt-PT" smtClean="0"/>
          </a:p>
          <a:p>
            <a:pPr lvl="2"/>
            <a:r>
              <a:rPr lang="pt-PT" smtClean="0"/>
              <a:t>Terceiro nível</a:t>
            </a:r>
            <a:endParaRPr lang="pt-PT" smtClean="0"/>
          </a:p>
          <a:p>
            <a:pPr lvl="3"/>
            <a:r>
              <a:rPr lang="pt-PT" smtClean="0"/>
              <a:t>Quarto nível</a:t>
            </a:r>
            <a:endParaRPr lang="pt-PT" smtClean="0"/>
          </a:p>
          <a:p>
            <a:pPr lvl="4"/>
            <a:r>
              <a:rPr lang="pt-PT" smtClean="0"/>
              <a:t>Quinto nível</a:t>
            </a:r>
            <a:endParaRPr lang="pt-PT" smtClean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254000" y="6505575"/>
            <a:ext cx="96361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whit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50C3BBF-BA1F-48BF-8CE2-07E55D4F8AEA}" type="datetime1">
              <a:rPr lang="pt-PT"/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1281125" y="6505575"/>
            <a:ext cx="687546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whit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11580813" y="6280150"/>
            <a:ext cx="533400" cy="349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 fontAlgn="auto">
              <a:spcBef>
                <a:spcPts val="0"/>
              </a:spcBef>
              <a:spcAft>
                <a:spcPts val="0"/>
              </a:spcAft>
              <a:defRPr sz="1050" b="1">
                <a:solidFill>
                  <a:srgbClr val="DF5327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pt-PT"/>
              <a:t>‹#›</a:t>
            </a:r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med"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9pPr>
    </p:titleStyle>
    <p:bodyStyle>
      <a:lvl1pPr marL="273050" indent="-228600" algn="l" rtl="0" eaLnBrk="0" fontAlgn="base" hangingPunct="0">
        <a:lnSpc>
          <a:spcPct val="90000"/>
        </a:lnSpc>
        <a:spcBef>
          <a:spcPts val="1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3725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80000"/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3805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Marcador de título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s-ES" smtClean="0"/>
              <a:t>Haga clic para modificar el estilo de título del patrón</a:t>
            </a:r>
            <a:endParaRPr lang="es-ES" smtClean="0"/>
          </a:p>
        </p:txBody>
      </p:sp>
      <p:sp>
        <p:nvSpPr>
          <p:cNvPr id="4099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6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5B276693-E0F0-4328-B3C9-C641D4797DE0}" type="datetimeFigureOut">
              <a:rPr lang="es-ES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68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6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80D360C3-D7E5-446E-B0F4-E3D2739359AB}" type="slidenum">
              <a:rPr lang="es-ES"/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Marcador de título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s-ES" smtClean="0"/>
              <a:t>Haga clic para modificar el estilo de título del patrón</a:t>
            </a:r>
            <a:endParaRPr lang="es-ES" smtClean="0"/>
          </a:p>
        </p:txBody>
      </p:sp>
      <p:sp>
        <p:nvSpPr>
          <p:cNvPr id="5123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6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5B276693-E0F0-4328-B3C9-C641D4797DE0}" type="datetimeFigureOut">
              <a:rPr lang="es-ES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68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6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11C23941-CCED-42C0-8459-5613EB75E391}" type="slidenum">
              <a:rPr lang="es-ES"/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título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s-ES" smtClean="0"/>
              <a:t>Haga clic para modificar el estilo de título del patrón</a:t>
            </a:r>
            <a:endParaRPr lang="es-ES" smtClean="0"/>
          </a:p>
        </p:txBody>
      </p:sp>
      <p:sp>
        <p:nvSpPr>
          <p:cNvPr id="614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6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5B276693-E0F0-4328-B3C9-C641D4797DE0}" type="datetimeFigureOut">
              <a:rPr lang="es-ES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68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6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58352122-E44F-4C8F-8BC5-0A3337E203C5}" type="slidenum">
              <a:rPr lang="es-ES"/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Marcador de título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s-ES" smtClean="0"/>
              <a:t>Haga clic para modificar el estilo de título del patrón</a:t>
            </a:r>
            <a:endParaRPr lang="es-ES" smtClean="0"/>
          </a:p>
        </p:txBody>
      </p:sp>
      <p:sp>
        <p:nvSpPr>
          <p:cNvPr id="7171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6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5B276693-E0F0-4328-B3C9-C641D4797DE0}" type="datetimeFigureOut">
              <a:rPr lang="es-ES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68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6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27D605DB-D3F5-4166-991E-BF85260DF118}" type="slidenum">
              <a:rPr lang="es-ES"/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 Marcador de título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s-ES" smtClean="0"/>
              <a:t>Haga clic para modificar el estilo de título del patrón</a:t>
            </a:r>
            <a:endParaRPr lang="es-ES" smtClean="0"/>
          </a:p>
        </p:txBody>
      </p:sp>
      <p:sp>
        <p:nvSpPr>
          <p:cNvPr id="8195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6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5B276693-E0F0-4328-B3C9-C641D4797DE0}" type="datetimeFigureOut">
              <a:rPr lang="es-ES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68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6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53C191C3-9461-46CE-BCD2-84C7B086B38A}" type="slidenum">
              <a:rPr lang="es-ES"/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Marcador de título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s-ES" smtClean="0"/>
              <a:t>Haga clic para modificar el estilo de título del patrón</a:t>
            </a:r>
            <a:endParaRPr lang="es-ES" smtClean="0"/>
          </a:p>
        </p:txBody>
      </p:sp>
      <p:sp>
        <p:nvSpPr>
          <p:cNvPr id="9219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6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5B276693-E0F0-4328-B3C9-C641D4797DE0}" type="datetimeFigureOut">
              <a:rPr lang="es-ES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68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6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937BFD5B-9336-49E5-A12B-35563986C619}" type="slidenum">
              <a:rPr lang="es-ES"/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Marcador de Posição do Título 1"/>
          <p:cNvSpPr>
            <a:spLocks noGrp="1"/>
          </p:cNvSpPr>
          <p:nvPr>
            <p:ph type="title"/>
          </p:nvPr>
        </p:nvSpPr>
        <p:spPr bwMode="auto">
          <a:xfrm>
            <a:off x="2208213" y="304800"/>
            <a:ext cx="9372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pt-PT" smtClean="0"/>
              <a:t>Clique para editar o estilo</a:t>
            </a:r>
            <a:endParaRPr lang="pt-PT" smtClean="0"/>
          </a:p>
        </p:txBody>
      </p:sp>
      <p:sp>
        <p:nvSpPr>
          <p:cNvPr id="10243" name="Marcador de Posição do Texto 2"/>
          <p:cNvSpPr>
            <a:spLocks noGrp="1"/>
          </p:cNvSpPr>
          <p:nvPr>
            <p:ph type="body" idx="1"/>
          </p:nvPr>
        </p:nvSpPr>
        <p:spPr bwMode="auto">
          <a:xfrm>
            <a:off x="2208213" y="1600200"/>
            <a:ext cx="9372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pt-PT" smtClean="0"/>
              <a:t>Clique para editar os estilos</a:t>
            </a:r>
            <a:endParaRPr lang="pt-PT" smtClean="0"/>
          </a:p>
          <a:p>
            <a:pPr lvl="1"/>
            <a:r>
              <a:rPr lang="pt-PT" smtClean="0"/>
              <a:t>Segundo nível</a:t>
            </a:r>
            <a:endParaRPr lang="pt-PT" smtClean="0"/>
          </a:p>
          <a:p>
            <a:pPr lvl="2"/>
            <a:r>
              <a:rPr lang="pt-PT" smtClean="0"/>
              <a:t>Terceiro nível</a:t>
            </a:r>
            <a:endParaRPr lang="pt-PT" smtClean="0"/>
          </a:p>
          <a:p>
            <a:pPr lvl="3"/>
            <a:r>
              <a:rPr lang="pt-PT" smtClean="0"/>
              <a:t>Quarto nível</a:t>
            </a:r>
            <a:endParaRPr lang="pt-PT" smtClean="0"/>
          </a:p>
          <a:p>
            <a:pPr lvl="4"/>
            <a:r>
              <a:rPr lang="pt-PT" smtClean="0"/>
              <a:t>Quinto nível</a:t>
            </a:r>
            <a:endParaRPr lang="pt-PT" smtClean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254000" y="6505575"/>
            <a:ext cx="96361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whit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1B12B93-5C7A-4C65-AB2E-EBB75335E767}" type="datetime1">
              <a:rPr lang="pt-PT"/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1281113" y="6505575"/>
            <a:ext cx="68770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whit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11580813" y="6280150"/>
            <a:ext cx="533400" cy="349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 fontAlgn="auto">
              <a:spcBef>
                <a:spcPts val="0"/>
              </a:spcBef>
              <a:spcAft>
                <a:spcPts val="0"/>
              </a:spcAft>
              <a:defRPr sz="1050" b="1">
                <a:solidFill>
                  <a:srgbClr val="DF5327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pt-PT"/>
              <a:t>‹#›</a:t>
            </a:r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ransition spd="med"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9pPr>
    </p:titleStyle>
    <p:bodyStyle>
      <a:lvl1pPr marL="273050" indent="-228600" algn="l" rtl="0" eaLnBrk="0" fontAlgn="base" hangingPunct="0">
        <a:lnSpc>
          <a:spcPct val="90000"/>
        </a:lnSpc>
        <a:spcBef>
          <a:spcPts val="1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3725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80000"/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3805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GIF"/><Relationship Id="rId1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33.png"/><Relationship Id="rId7" Type="http://schemas.openxmlformats.org/officeDocument/2006/relationships/image" Target="../media/image32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7.xml"/><Relationship Id="rId10" Type="http://schemas.openxmlformats.org/officeDocument/2006/relationships/audio" Target="../media/audio1.wav"/><Relationship Id="rId1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image" Target="../media/image37.png"/><Relationship Id="rId7" Type="http://schemas.openxmlformats.org/officeDocument/2006/relationships/image" Target="../media/image24.png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8.png"/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2" Type="http://schemas.openxmlformats.org/officeDocument/2006/relationships/notesSlide" Target="../notesSlides/notesSlide3.xml"/><Relationship Id="rId11" Type="http://schemas.openxmlformats.org/officeDocument/2006/relationships/slideLayout" Target="../slideLayouts/slideLayout7.xml"/><Relationship Id="rId10" Type="http://schemas.openxmlformats.org/officeDocument/2006/relationships/audio" Target="../media/audio1.wav"/><Relationship Id="rId1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audio" Target="../media/audio2.wav"/><Relationship Id="rId6" Type="http://schemas.openxmlformats.org/officeDocument/2006/relationships/image" Target="../media/image42.png"/><Relationship Id="rId5" Type="http://schemas.openxmlformats.org/officeDocument/2006/relationships/image" Target="../media/image30.png"/><Relationship Id="rId4" Type="http://schemas.openxmlformats.org/officeDocument/2006/relationships/image" Target="../media/image41.png"/><Relationship Id="rId3" Type="http://schemas.openxmlformats.org/officeDocument/2006/relationships/image" Target="../media/image8.png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audio" Target="../media/audio2.wav"/><Relationship Id="rId6" Type="http://schemas.openxmlformats.org/officeDocument/2006/relationships/image" Target="../media/image42.png"/><Relationship Id="rId5" Type="http://schemas.openxmlformats.org/officeDocument/2006/relationships/image" Target="../media/image33.png"/><Relationship Id="rId4" Type="http://schemas.openxmlformats.org/officeDocument/2006/relationships/image" Target="../media/image41.png"/><Relationship Id="rId3" Type="http://schemas.openxmlformats.org/officeDocument/2006/relationships/image" Target="../media/image8.png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audio" Target="../media/audio2.wav"/><Relationship Id="rId6" Type="http://schemas.openxmlformats.org/officeDocument/2006/relationships/image" Target="../media/image42.png"/><Relationship Id="rId5" Type="http://schemas.openxmlformats.org/officeDocument/2006/relationships/image" Target="../media/image24.png"/><Relationship Id="rId4" Type="http://schemas.openxmlformats.org/officeDocument/2006/relationships/image" Target="../media/image41.png"/><Relationship Id="rId3" Type="http://schemas.openxmlformats.org/officeDocument/2006/relationships/image" Target="../media/image8.png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audio" Target="../media/audio2.wav"/><Relationship Id="rId6" Type="http://schemas.openxmlformats.org/officeDocument/2006/relationships/image" Target="../media/image42.png"/><Relationship Id="rId5" Type="http://schemas.openxmlformats.org/officeDocument/2006/relationships/image" Target="../media/image29.png"/><Relationship Id="rId4" Type="http://schemas.openxmlformats.org/officeDocument/2006/relationships/image" Target="../media/image41.png"/><Relationship Id="rId3" Type="http://schemas.openxmlformats.org/officeDocument/2006/relationships/image" Target="../media/image8.png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audio" Target="../media/audio2.wav"/><Relationship Id="rId6" Type="http://schemas.openxmlformats.org/officeDocument/2006/relationships/image" Target="../media/image42.png"/><Relationship Id="rId5" Type="http://schemas.openxmlformats.org/officeDocument/2006/relationships/image" Target="../media/image43.png"/><Relationship Id="rId4" Type="http://schemas.openxmlformats.org/officeDocument/2006/relationships/image" Target="../media/image41.png"/><Relationship Id="rId3" Type="http://schemas.openxmlformats.org/officeDocument/2006/relationships/image" Target="../media/image8.png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audio" Target="../media/audio2.wav"/><Relationship Id="rId6" Type="http://schemas.openxmlformats.org/officeDocument/2006/relationships/image" Target="../media/image42.png"/><Relationship Id="rId5" Type="http://schemas.openxmlformats.org/officeDocument/2006/relationships/image" Target="../media/image32.png"/><Relationship Id="rId4" Type="http://schemas.openxmlformats.org/officeDocument/2006/relationships/image" Target="../media/image41.png"/><Relationship Id="rId3" Type="http://schemas.openxmlformats.org/officeDocument/2006/relationships/image" Target="../media/image8.png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audio" Target="../media/audio2.wav"/><Relationship Id="rId6" Type="http://schemas.openxmlformats.org/officeDocument/2006/relationships/image" Target="../media/image42.png"/><Relationship Id="rId5" Type="http://schemas.openxmlformats.org/officeDocument/2006/relationships/image" Target="../media/image13.png"/><Relationship Id="rId4" Type="http://schemas.openxmlformats.org/officeDocument/2006/relationships/image" Target="../media/image41.png"/><Relationship Id="rId3" Type="http://schemas.openxmlformats.org/officeDocument/2006/relationships/image" Target="../media/image8.png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audio" Target="../media/audio2.wav"/><Relationship Id="rId6" Type="http://schemas.openxmlformats.org/officeDocument/2006/relationships/image" Target="../media/image42.png"/><Relationship Id="rId5" Type="http://schemas.openxmlformats.org/officeDocument/2006/relationships/image" Target="../media/image44.png"/><Relationship Id="rId4" Type="http://schemas.openxmlformats.org/officeDocument/2006/relationships/image" Target="../media/image41.png"/><Relationship Id="rId3" Type="http://schemas.openxmlformats.org/officeDocument/2006/relationships/image" Target="../media/image8.png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audio" Target="../media/audio2.wav"/><Relationship Id="rId6" Type="http://schemas.openxmlformats.org/officeDocument/2006/relationships/image" Target="../media/image42.png"/><Relationship Id="rId5" Type="http://schemas.openxmlformats.org/officeDocument/2006/relationships/image" Target="../media/image43.png"/><Relationship Id="rId4" Type="http://schemas.openxmlformats.org/officeDocument/2006/relationships/image" Target="../media/image41.png"/><Relationship Id="rId3" Type="http://schemas.openxmlformats.org/officeDocument/2006/relationships/image" Target="../media/image8.png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3.png"/><Relationship Id="rId8" Type="http://schemas.openxmlformats.org/officeDocument/2006/relationships/image" Target="../media/image52.png"/><Relationship Id="rId7" Type="http://schemas.openxmlformats.org/officeDocument/2006/relationships/image" Target="../media/image51.png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GIF"/><Relationship Id="rId18" Type="http://schemas.openxmlformats.org/officeDocument/2006/relationships/slideLayout" Target="../slideLayouts/slideLayout13.xml"/><Relationship Id="rId17" Type="http://schemas.openxmlformats.org/officeDocument/2006/relationships/audio" Target="../media/audio3.wav"/><Relationship Id="rId16" Type="http://schemas.openxmlformats.org/officeDocument/2006/relationships/image" Target="../media/image60.png"/><Relationship Id="rId15" Type="http://schemas.openxmlformats.org/officeDocument/2006/relationships/image" Target="../media/image59.png"/><Relationship Id="rId14" Type="http://schemas.openxmlformats.org/officeDocument/2006/relationships/image" Target="../media/image58.png"/><Relationship Id="rId13" Type="http://schemas.openxmlformats.org/officeDocument/2006/relationships/image" Target="../media/image57.png"/><Relationship Id="rId12" Type="http://schemas.openxmlformats.org/officeDocument/2006/relationships/image" Target="../media/image56.png"/><Relationship Id="rId11" Type="http://schemas.openxmlformats.org/officeDocument/2006/relationships/image" Target="../media/image55.png"/><Relationship Id="rId10" Type="http://schemas.openxmlformats.org/officeDocument/2006/relationships/image" Target="../media/image54.png"/><Relationship Id="rId1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7.png"/><Relationship Id="rId8" Type="http://schemas.openxmlformats.org/officeDocument/2006/relationships/image" Target="../media/image56.png"/><Relationship Id="rId7" Type="http://schemas.openxmlformats.org/officeDocument/2006/relationships/image" Target="../media/image55.png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8" Type="http://schemas.openxmlformats.org/officeDocument/2006/relationships/slideLayout" Target="../slideLayouts/slideLayout14.xml"/><Relationship Id="rId17" Type="http://schemas.openxmlformats.org/officeDocument/2006/relationships/audio" Target="../media/audio5.wav"/><Relationship Id="rId16" Type="http://schemas.openxmlformats.org/officeDocument/2006/relationships/audio" Target="../media/audio4.wav"/><Relationship Id="rId15" Type="http://schemas.openxmlformats.org/officeDocument/2006/relationships/image" Target="../media/image8.png"/><Relationship Id="rId14" Type="http://schemas.openxmlformats.org/officeDocument/2006/relationships/image" Target="../media/image49.png"/><Relationship Id="rId13" Type="http://schemas.openxmlformats.org/officeDocument/2006/relationships/image" Target="../media/image46.GIF"/><Relationship Id="rId12" Type="http://schemas.openxmlformats.org/officeDocument/2006/relationships/image" Target="../media/image60.png"/><Relationship Id="rId11" Type="http://schemas.openxmlformats.org/officeDocument/2006/relationships/image" Target="../media/image59.png"/><Relationship Id="rId10" Type="http://schemas.openxmlformats.org/officeDocument/2006/relationships/image" Target="../media/image58.png"/><Relationship Id="rId1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57.png"/><Relationship Id="rId8" Type="http://schemas.openxmlformats.org/officeDocument/2006/relationships/image" Target="../media/image56.png"/><Relationship Id="rId7" Type="http://schemas.openxmlformats.org/officeDocument/2006/relationships/image" Target="../media/image55.png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3" Type="http://schemas.openxmlformats.org/officeDocument/2006/relationships/image" Target="../media/image62.png"/><Relationship Id="rId21" Type="http://schemas.openxmlformats.org/officeDocument/2006/relationships/slideLayout" Target="../slideLayouts/slideLayout15.xml"/><Relationship Id="rId20" Type="http://schemas.openxmlformats.org/officeDocument/2006/relationships/audio" Target="../media/audio5.wav"/><Relationship Id="rId2" Type="http://schemas.openxmlformats.org/officeDocument/2006/relationships/image" Target="../media/image61.png"/><Relationship Id="rId19" Type="http://schemas.openxmlformats.org/officeDocument/2006/relationships/audio" Target="../media/audio4.wav"/><Relationship Id="rId18" Type="http://schemas.openxmlformats.org/officeDocument/2006/relationships/audio" Target="../media/audio6.wav"/><Relationship Id="rId17" Type="http://schemas.openxmlformats.org/officeDocument/2006/relationships/audio" Target="../media/audio3.wav"/><Relationship Id="rId16" Type="http://schemas.openxmlformats.org/officeDocument/2006/relationships/image" Target="../media/image8.png"/><Relationship Id="rId15" Type="http://schemas.openxmlformats.org/officeDocument/2006/relationships/image" Target="../media/image49.png"/><Relationship Id="rId14" Type="http://schemas.openxmlformats.org/officeDocument/2006/relationships/image" Target="../media/image64.png"/><Relationship Id="rId13" Type="http://schemas.openxmlformats.org/officeDocument/2006/relationships/image" Target="../media/image46.GIF"/><Relationship Id="rId12" Type="http://schemas.openxmlformats.org/officeDocument/2006/relationships/image" Target="../media/image60.png"/><Relationship Id="rId11" Type="http://schemas.openxmlformats.org/officeDocument/2006/relationships/image" Target="../media/image59.png"/><Relationship Id="rId10" Type="http://schemas.openxmlformats.org/officeDocument/2006/relationships/image" Target="../media/image58.png"/><Relationship Id="rId1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8.png"/><Relationship Id="rId8" Type="http://schemas.openxmlformats.org/officeDocument/2006/relationships/image" Target="../media/image57.png"/><Relationship Id="rId7" Type="http://schemas.openxmlformats.org/officeDocument/2006/relationships/image" Target="../media/image56.png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1" Type="http://schemas.openxmlformats.org/officeDocument/2006/relationships/slideLayout" Target="../slideLayouts/slideLayout16.xml"/><Relationship Id="rId20" Type="http://schemas.openxmlformats.org/officeDocument/2006/relationships/audio" Target="../media/audio5.wav"/><Relationship Id="rId2" Type="http://schemas.openxmlformats.org/officeDocument/2006/relationships/image" Target="../media/image62.png"/><Relationship Id="rId19" Type="http://schemas.openxmlformats.org/officeDocument/2006/relationships/audio" Target="../media/audio4.wav"/><Relationship Id="rId18" Type="http://schemas.openxmlformats.org/officeDocument/2006/relationships/audio" Target="../media/audio6.wav"/><Relationship Id="rId17" Type="http://schemas.openxmlformats.org/officeDocument/2006/relationships/audio" Target="../media/audio3.wav"/><Relationship Id="rId16" Type="http://schemas.openxmlformats.org/officeDocument/2006/relationships/image" Target="../media/image8.png"/><Relationship Id="rId15" Type="http://schemas.openxmlformats.org/officeDocument/2006/relationships/image" Target="../media/image49.png"/><Relationship Id="rId14" Type="http://schemas.openxmlformats.org/officeDocument/2006/relationships/image" Target="../media/image66.png"/><Relationship Id="rId13" Type="http://schemas.openxmlformats.org/officeDocument/2006/relationships/image" Target="../media/image65.png"/><Relationship Id="rId12" Type="http://schemas.openxmlformats.org/officeDocument/2006/relationships/image" Target="../media/image46.GIF"/><Relationship Id="rId11" Type="http://schemas.openxmlformats.org/officeDocument/2006/relationships/image" Target="../media/image60.png"/><Relationship Id="rId10" Type="http://schemas.openxmlformats.org/officeDocument/2006/relationships/image" Target="../media/image59.png"/><Relationship Id="rId1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1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png"/><Relationship Id="rId8" Type="http://schemas.openxmlformats.org/officeDocument/2006/relationships/image" Target="../media/image58.png"/><Relationship Id="rId7" Type="http://schemas.openxmlformats.org/officeDocument/2006/relationships/image" Target="../media/image57.png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3" Type="http://schemas.openxmlformats.org/officeDocument/2006/relationships/image" Target="../media/image52.png"/><Relationship Id="rId20" Type="http://schemas.openxmlformats.org/officeDocument/2006/relationships/slideLayout" Target="../slideLayouts/slideLayout17.xml"/><Relationship Id="rId2" Type="http://schemas.openxmlformats.org/officeDocument/2006/relationships/image" Target="../media/image62.png"/><Relationship Id="rId19" Type="http://schemas.openxmlformats.org/officeDocument/2006/relationships/audio" Target="../media/audio5.wav"/><Relationship Id="rId18" Type="http://schemas.openxmlformats.org/officeDocument/2006/relationships/audio" Target="../media/audio4.wav"/><Relationship Id="rId17" Type="http://schemas.openxmlformats.org/officeDocument/2006/relationships/audio" Target="../media/audio6.wav"/><Relationship Id="rId16" Type="http://schemas.openxmlformats.org/officeDocument/2006/relationships/audio" Target="../media/audio3.wav"/><Relationship Id="rId15" Type="http://schemas.openxmlformats.org/officeDocument/2006/relationships/image" Target="../media/image8.png"/><Relationship Id="rId14" Type="http://schemas.openxmlformats.org/officeDocument/2006/relationships/image" Target="../media/image49.png"/><Relationship Id="rId13" Type="http://schemas.openxmlformats.org/officeDocument/2006/relationships/image" Target="../media/image66.png"/><Relationship Id="rId12" Type="http://schemas.openxmlformats.org/officeDocument/2006/relationships/image" Target="../media/image65.png"/><Relationship Id="rId11" Type="http://schemas.openxmlformats.org/officeDocument/2006/relationships/image" Target="../media/image46.GIF"/><Relationship Id="rId10" Type="http://schemas.openxmlformats.org/officeDocument/2006/relationships/image" Target="../media/image60.png"/><Relationship Id="rId1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0.png"/><Relationship Id="rId8" Type="http://schemas.openxmlformats.org/officeDocument/2006/relationships/image" Target="../media/image59.png"/><Relationship Id="rId7" Type="http://schemas.openxmlformats.org/officeDocument/2006/relationships/image" Target="../media/image58.png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3" Type="http://schemas.openxmlformats.org/officeDocument/2006/relationships/image" Target="../media/image52.png"/><Relationship Id="rId21" Type="http://schemas.openxmlformats.org/officeDocument/2006/relationships/slideLayout" Target="../slideLayouts/slideLayout18.xml"/><Relationship Id="rId20" Type="http://schemas.openxmlformats.org/officeDocument/2006/relationships/audio" Target="../media/audio5.wav"/><Relationship Id="rId2" Type="http://schemas.openxmlformats.org/officeDocument/2006/relationships/image" Target="../media/image62.png"/><Relationship Id="rId19" Type="http://schemas.openxmlformats.org/officeDocument/2006/relationships/audio" Target="../media/audio4.wav"/><Relationship Id="rId18" Type="http://schemas.openxmlformats.org/officeDocument/2006/relationships/audio" Target="../media/audio2.wav"/><Relationship Id="rId17" Type="http://schemas.openxmlformats.org/officeDocument/2006/relationships/audio" Target="../media/audio6.wav"/><Relationship Id="rId16" Type="http://schemas.openxmlformats.org/officeDocument/2006/relationships/audio" Target="../media/audio3.wav"/><Relationship Id="rId15" Type="http://schemas.openxmlformats.org/officeDocument/2006/relationships/image" Target="../media/image8.png"/><Relationship Id="rId14" Type="http://schemas.openxmlformats.org/officeDocument/2006/relationships/image" Target="../media/image49.png"/><Relationship Id="rId13" Type="http://schemas.openxmlformats.org/officeDocument/2006/relationships/image" Target="../media/image57.png"/><Relationship Id="rId12" Type="http://schemas.openxmlformats.org/officeDocument/2006/relationships/image" Target="../media/image66.png"/><Relationship Id="rId11" Type="http://schemas.openxmlformats.org/officeDocument/2006/relationships/image" Target="../media/image67.png"/><Relationship Id="rId10" Type="http://schemas.openxmlformats.org/officeDocument/2006/relationships/image" Target="../media/image46.GIF"/><Relationship Id="rId1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image" Target="../media/image30.png"/><Relationship Id="rId7" Type="http://schemas.openxmlformats.org/officeDocument/2006/relationships/image" Target="../media/image70.pn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6.png"/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0" Type="http://schemas.openxmlformats.org/officeDocument/2006/relationships/notesSlide" Target="../notesSlides/notesSlide7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GIF"/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37" y="5254643"/>
            <a:ext cx="1630363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Image result for tast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25" y="3494088"/>
            <a:ext cx="4572000" cy="30480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  <a:headEnd/>
            <a:tailEnd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3" name="Cloud Callout 2"/>
          <p:cNvSpPr/>
          <p:nvPr/>
        </p:nvSpPr>
        <p:spPr>
          <a:xfrm flipH="1">
            <a:off x="2095513" y="168275"/>
            <a:ext cx="7840663" cy="2662238"/>
          </a:xfrm>
          <a:prstGeom prst="cloudCallout">
            <a:avLst>
              <a:gd name="adj1" fmla="val -35978"/>
              <a:gd name="adj2" fmla="val 9683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Taste</a:t>
            </a:r>
            <a:endParaRPr lang="en-US" sz="8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3489" y="2511443"/>
            <a:ext cx="1630363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Callout 2"/>
          <p:cNvSpPr/>
          <p:nvPr/>
        </p:nvSpPr>
        <p:spPr>
          <a:xfrm flipH="1">
            <a:off x="0" y="4254518"/>
            <a:ext cx="9336088" cy="2214563"/>
          </a:xfrm>
          <a:prstGeom prst="cloudCallout">
            <a:avLst>
              <a:gd name="adj1" fmla="val -64725"/>
              <a:gd name="adj2" fmla="val -2266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How is it? It’s spicy</a:t>
            </a:r>
            <a:endParaRPr lang="en-US" sz="8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Cloud Callout 9"/>
          <p:cNvSpPr/>
          <p:nvPr/>
        </p:nvSpPr>
        <p:spPr>
          <a:xfrm flipH="1">
            <a:off x="-171449" y="-60324"/>
            <a:ext cx="9078913" cy="2136775"/>
          </a:xfrm>
          <a:prstGeom prst="cloudCallout">
            <a:avLst>
              <a:gd name="adj1" fmla="val -55283"/>
              <a:gd name="adj2" fmla="val 9469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it-IT" altLang="en-US" sz="5400" b="1">
                <a:solidFill>
                  <a:srgbClr val="595959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      </a:t>
            </a:r>
            <a:r>
              <a:rPr lang="en-US" sz="5400" b="1">
                <a:solidFill>
                  <a:srgbClr val="595959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pepper </a:t>
            </a:r>
            <a:endParaRPr lang="en-US" sz="3200" b="1">
              <a:solidFill>
                <a:srgbClr val="595959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36869" name="Picture 2" descr="Image result for pep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977" y="2047875"/>
            <a:ext cx="2381251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 flipH="1">
            <a:off x="2095513" y="168275"/>
            <a:ext cx="7840663" cy="2662238"/>
          </a:xfrm>
          <a:prstGeom prst="cloudCallout">
            <a:avLst>
              <a:gd name="adj1" fmla="val -35978"/>
              <a:gd name="adj2" fmla="val 9683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8800">
                <a:solidFill>
                  <a:srgbClr val="5959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Salty </a:t>
            </a:r>
            <a:endParaRPr lang="en-US" sz="8800">
              <a:solidFill>
                <a:srgbClr val="59595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37891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037" y="5737243"/>
            <a:ext cx="1630363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Image result for sandwich tast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6903" y="3062306"/>
            <a:ext cx="4762500" cy="26765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salt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26125" y="2830513"/>
            <a:ext cx="6096000" cy="342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3489" y="2511443"/>
            <a:ext cx="1630363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Callout 2"/>
          <p:cNvSpPr/>
          <p:nvPr/>
        </p:nvSpPr>
        <p:spPr>
          <a:xfrm flipH="1">
            <a:off x="0" y="4254518"/>
            <a:ext cx="9336088" cy="2214563"/>
          </a:xfrm>
          <a:prstGeom prst="cloudCallout">
            <a:avLst>
              <a:gd name="adj1" fmla="val -64725"/>
              <a:gd name="adj2" fmla="val -2266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How is it? It’s salty</a:t>
            </a:r>
            <a:endParaRPr lang="en-US" sz="8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Cloud Callout 9"/>
          <p:cNvSpPr/>
          <p:nvPr/>
        </p:nvSpPr>
        <p:spPr>
          <a:xfrm flipH="1">
            <a:off x="-171449" y="-60324"/>
            <a:ext cx="9078913" cy="2136775"/>
          </a:xfrm>
          <a:prstGeom prst="cloudCallout">
            <a:avLst>
              <a:gd name="adj1" fmla="val -55283"/>
              <a:gd name="adj2" fmla="val 9469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it-IT" altLang="en-US" sz="5400" b="1">
                <a:solidFill>
                  <a:srgbClr val="595959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   </a:t>
            </a:r>
            <a:r>
              <a:rPr lang="en-US" sz="5400" b="1">
                <a:solidFill>
                  <a:srgbClr val="595959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sandwich </a:t>
            </a:r>
            <a:endParaRPr lang="en-US" sz="1600" b="1">
              <a:solidFill>
                <a:srgbClr val="595959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38917" name="Picture 2" descr="Image result for sandwi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1" y="1854218"/>
            <a:ext cx="2751139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89" y="5821363"/>
            <a:ext cx="1630363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hamada oval 4"/>
          <p:cNvSpPr/>
          <p:nvPr/>
        </p:nvSpPr>
        <p:spPr>
          <a:xfrm flipH="1">
            <a:off x="1852550" y="575971"/>
            <a:ext cx="7038697" cy="3972278"/>
          </a:xfrm>
          <a:prstGeom prst="wedgeEllipseCallout">
            <a:avLst>
              <a:gd name="adj1" fmla="val 63807"/>
              <a:gd name="adj2" fmla="val 619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4400" dirty="0" smtClean="0"/>
              <a:t>Let’s sing the </a:t>
            </a:r>
            <a:br>
              <a:rPr lang="pt-PT" sz="4400" dirty="0" smtClean="0"/>
            </a:br>
            <a:r>
              <a:rPr lang="en-US" sz="4400" b="1" dirty="0"/>
              <a:t>Let's Taste the </a:t>
            </a:r>
            <a:r>
              <a:rPr lang="en-US" sz="4400" b="1" dirty="0" smtClean="0"/>
              <a:t>Food – YBM </a:t>
            </a:r>
            <a:br>
              <a:rPr lang="pt-PT" sz="4400" dirty="0"/>
            </a:br>
            <a:r>
              <a:rPr lang="pt-PT" sz="2000" dirty="0"/>
              <a:t>https://www.youtube.com/watch?v=qQIGOFXboZw</a:t>
            </a:r>
            <a:br>
              <a:rPr lang="pt-PT" sz="4400" dirty="0" smtClean="0"/>
            </a:br>
            <a:endParaRPr lang="pt-PT" sz="44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loud Callout 24"/>
          <p:cNvSpPr/>
          <p:nvPr/>
        </p:nvSpPr>
        <p:spPr>
          <a:xfrm flipH="1">
            <a:off x="152400" y="-146050"/>
            <a:ext cx="12039600" cy="1076325"/>
          </a:xfrm>
          <a:prstGeom prst="cloudCallout">
            <a:avLst>
              <a:gd name="adj1" fmla="val 18062"/>
              <a:gd name="adj2" fmla="val -13728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It’s … sweet / sour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43611" y="3341688"/>
            <a:ext cx="300039" cy="351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 rot="5400000">
            <a:off x="8917794" y="367507"/>
            <a:ext cx="300037" cy="6248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 rot="5400000">
            <a:off x="2969431" y="370687"/>
            <a:ext cx="300037" cy="62484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Cloud Callout 8"/>
          <p:cNvSpPr/>
          <p:nvPr/>
        </p:nvSpPr>
        <p:spPr>
          <a:xfrm flipH="1">
            <a:off x="2898788" y="3810018"/>
            <a:ext cx="3044825" cy="1077913"/>
          </a:xfrm>
          <a:prstGeom prst="cloudCallout">
            <a:avLst>
              <a:gd name="adj1" fmla="val 73996"/>
              <a:gd name="adj2" fmla="val 614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sweet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Cloud Callout 10"/>
          <p:cNvSpPr/>
          <p:nvPr/>
        </p:nvSpPr>
        <p:spPr>
          <a:xfrm flipH="1">
            <a:off x="6426211" y="4022743"/>
            <a:ext cx="3043239" cy="1077913"/>
          </a:xfrm>
          <a:prstGeom prst="cloudCallout">
            <a:avLst>
              <a:gd name="adj1" fmla="val -74644"/>
              <a:gd name="adj2" fmla="val 175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sour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39944" name="4 Grupo"/>
          <p:cNvGrpSpPr/>
          <p:nvPr/>
        </p:nvGrpSpPr>
        <p:grpSpPr bwMode="auto">
          <a:xfrm rot="327680">
            <a:off x="1076325" y="4273568"/>
            <a:ext cx="1701800" cy="904875"/>
            <a:chOff x="1198533" y="973916"/>
            <a:chExt cx="6906519" cy="3705448"/>
          </a:xfrm>
        </p:grpSpPr>
        <p:sp>
          <p:nvSpPr>
            <p:cNvPr id="23" name="2 Forma libre"/>
            <p:cNvSpPr/>
            <p:nvPr/>
          </p:nvSpPr>
          <p:spPr>
            <a:xfrm>
              <a:off x="1198533" y="973916"/>
              <a:ext cx="6906519" cy="3705448"/>
            </a:xfrm>
            <a:custGeom>
              <a:avLst/>
              <a:gdLst>
                <a:gd name="connsiteX0" fmla="*/ 1925667 w 6906519"/>
                <a:gd name="connsiteY0" fmla="*/ 1235884 h 3705448"/>
                <a:gd name="connsiteX1" fmla="*/ 1303367 w 6906519"/>
                <a:gd name="connsiteY1" fmla="*/ 981884 h 3705448"/>
                <a:gd name="connsiteX2" fmla="*/ 884267 w 6906519"/>
                <a:gd name="connsiteY2" fmla="*/ 727884 h 3705448"/>
                <a:gd name="connsiteX3" fmla="*/ 681067 w 6906519"/>
                <a:gd name="connsiteY3" fmla="*/ 651684 h 3705448"/>
                <a:gd name="connsiteX4" fmla="*/ 515967 w 6906519"/>
                <a:gd name="connsiteY4" fmla="*/ 626284 h 3705448"/>
                <a:gd name="connsiteX5" fmla="*/ 376267 w 6906519"/>
                <a:gd name="connsiteY5" fmla="*/ 715184 h 3705448"/>
                <a:gd name="connsiteX6" fmla="*/ 173067 w 6906519"/>
                <a:gd name="connsiteY6" fmla="*/ 969184 h 3705448"/>
                <a:gd name="connsiteX7" fmla="*/ 20667 w 6906519"/>
                <a:gd name="connsiteY7" fmla="*/ 1413684 h 3705448"/>
                <a:gd name="connsiteX8" fmla="*/ 20667 w 6906519"/>
                <a:gd name="connsiteY8" fmla="*/ 1527984 h 3705448"/>
                <a:gd name="connsiteX9" fmla="*/ 198467 w 6906519"/>
                <a:gd name="connsiteY9" fmla="*/ 2213784 h 3705448"/>
                <a:gd name="connsiteX10" fmla="*/ 173067 w 6906519"/>
                <a:gd name="connsiteY10" fmla="*/ 2378884 h 3705448"/>
                <a:gd name="connsiteX11" fmla="*/ 7967 w 6906519"/>
                <a:gd name="connsiteY11" fmla="*/ 3102784 h 3705448"/>
                <a:gd name="connsiteX12" fmla="*/ 211167 w 6906519"/>
                <a:gd name="connsiteY12" fmla="*/ 3407584 h 3705448"/>
                <a:gd name="connsiteX13" fmla="*/ 642967 w 6906519"/>
                <a:gd name="connsiteY13" fmla="*/ 3686984 h 3705448"/>
                <a:gd name="connsiteX14" fmla="*/ 960467 w 6906519"/>
                <a:gd name="connsiteY14" fmla="*/ 3674284 h 3705448"/>
                <a:gd name="connsiteX15" fmla="*/ 1239867 w 6906519"/>
                <a:gd name="connsiteY15" fmla="*/ 3636184 h 3705448"/>
                <a:gd name="connsiteX16" fmla="*/ 1570067 w 6906519"/>
                <a:gd name="connsiteY16" fmla="*/ 3458384 h 3705448"/>
                <a:gd name="connsiteX17" fmla="*/ 2116167 w 6906519"/>
                <a:gd name="connsiteY17" fmla="*/ 2950384 h 3705448"/>
                <a:gd name="connsiteX18" fmla="*/ 2116167 w 6906519"/>
                <a:gd name="connsiteY18" fmla="*/ 2975784 h 3705448"/>
                <a:gd name="connsiteX19" fmla="*/ 2611467 w 6906519"/>
                <a:gd name="connsiteY19" fmla="*/ 3255184 h 3705448"/>
                <a:gd name="connsiteX20" fmla="*/ 3411567 w 6906519"/>
                <a:gd name="connsiteY20" fmla="*/ 3331384 h 3705448"/>
                <a:gd name="connsiteX21" fmla="*/ 4021167 w 6906519"/>
                <a:gd name="connsiteY21" fmla="*/ 3178984 h 3705448"/>
                <a:gd name="connsiteX22" fmla="*/ 4618067 w 6906519"/>
                <a:gd name="connsiteY22" fmla="*/ 2937684 h 3705448"/>
                <a:gd name="connsiteX23" fmla="*/ 4745067 w 6906519"/>
                <a:gd name="connsiteY23" fmla="*/ 2797984 h 3705448"/>
                <a:gd name="connsiteX24" fmla="*/ 4833967 w 6906519"/>
                <a:gd name="connsiteY24" fmla="*/ 2836084 h 3705448"/>
                <a:gd name="connsiteX25" fmla="*/ 5367367 w 6906519"/>
                <a:gd name="connsiteY25" fmla="*/ 3178984 h 3705448"/>
                <a:gd name="connsiteX26" fmla="*/ 6116667 w 6906519"/>
                <a:gd name="connsiteY26" fmla="*/ 3394884 h 3705448"/>
                <a:gd name="connsiteX27" fmla="*/ 6497667 w 6906519"/>
                <a:gd name="connsiteY27" fmla="*/ 3280584 h 3705448"/>
                <a:gd name="connsiteX28" fmla="*/ 6688167 w 6906519"/>
                <a:gd name="connsiteY28" fmla="*/ 2988484 h 3705448"/>
                <a:gd name="connsiteX29" fmla="*/ 6624667 w 6906519"/>
                <a:gd name="connsiteY29" fmla="*/ 2201084 h 3705448"/>
                <a:gd name="connsiteX30" fmla="*/ 6751667 w 6906519"/>
                <a:gd name="connsiteY30" fmla="*/ 2086784 h 3705448"/>
                <a:gd name="connsiteX31" fmla="*/ 6878667 w 6906519"/>
                <a:gd name="connsiteY31" fmla="*/ 1680384 h 3705448"/>
                <a:gd name="connsiteX32" fmla="*/ 6891367 w 6906519"/>
                <a:gd name="connsiteY32" fmla="*/ 918384 h 3705448"/>
                <a:gd name="connsiteX33" fmla="*/ 6700867 w 6906519"/>
                <a:gd name="connsiteY33" fmla="*/ 384984 h 3705448"/>
                <a:gd name="connsiteX34" fmla="*/ 6535767 w 6906519"/>
                <a:gd name="connsiteY34" fmla="*/ 156384 h 3705448"/>
                <a:gd name="connsiteX35" fmla="*/ 6230967 w 6906519"/>
                <a:gd name="connsiteY35" fmla="*/ 16684 h 3705448"/>
                <a:gd name="connsiteX36" fmla="*/ 6027767 w 6906519"/>
                <a:gd name="connsiteY36" fmla="*/ 3984 h 3705448"/>
                <a:gd name="connsiteX37" fmla="*/ 5773767 w 6906519"/>
                <a:gd name="connsiteY37" fmla="*/ 29384 h 3705448"/>
                <a:gd name="connsiteX38" fmla="*/ 5430867 w 6906519"/>
                <a:gd name="connsiteY38" fmla="*/ 219884 h 3705448"/>
                <a:gd name="connsiteX39" fmla="*/ 4948267 w 6906519"/>
                <a:gd name="connsiteY39" fmla="*/ 829484 h 3705448"/>
                <a:gd name="connsiteX40" fmla="*/ 4783167 w 6906519"/>
                <a:gd name="connsiteY40" fmla="*/ 677084 h 3705448"/>
                <a:gd name="connsiteX41" fmla="*/ 4440267 w 6906519"/>
                <a:gd name="connsiteY41" fmla="*/ 473884 h 3705448"/>
                <a:gd name="connsiteX42" fmla="*/ 3944967 w 6906519"/>
                <a:gd name="connsiteY42" fmla="*/ 334184 h 3705448"/>
                <a:gd name="connsiteX43" fmla="*/ 3665567 w 6906519"/>
                <a:gd name="connsiteY43" fmla="*/ 283384 h 3705448"/>
                <a:gd name="connsiteX44" fmla="*/ 3144867 w 6906519"/>
                <a:gd name="connsiteY44" fmla="*/ 334184 h 3705448"/>
                <a:gd name="connsiteX45" fmla="*/ 2649567 w 6906519"/>
                <a:gd name="connsiteY45" fmla="*/ 524684 h 3705448"/>
                <a:gd name="connsiteX46" fmla="*/ 2382867 w 6906519"/>
                <a:gd name="connsiteY46" fmla="*/ 677084 h 3705448"/>
                <a:gd name="connsiteX47" fmla="*/ 2128867 w 6906519"/>
                <a:gd name="connsiteY47" fmla="*/ 880284 h 3705448"/>
                <a:gd name="connsiteX48" fmla="*/ 1925667 w 6906519"/>
                <a:gd name="connsiteY48" fmla="*/ 1235884 h 370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6906519" h="3705448">
                  <a:moveTo>
                    <a:pt x="1925667" y="1235884"/>
                  </a:moveTo>
                  <a:cubicBezTo>
                    <a:pt x="1788084" y="1252817"/>
                    <a:pt x="1476934" y="1066551"/>
                    <a:pt x="1303367" y="981884"/>
                  </a:cubicBezTo>
                  <a:cubicBezTo>
                    <a:pt x="1129800" y="897217"/>
                    <a:pt x="987984" y="782917"/>
                    <a:pt x="884267" y="727884"/>
                  </a:cubicBezTo>
                  <a:cubicBezTo>
                    <a:pt x="780550" y="672851"/>
                    <a:pt x="742450" y="668617"/>
                    <a:pt x="681067" y="651684"/>
                  </a:cubicBezTo>
                  <a:cubicBezTo>
                    <a:pt x="619684" y="634751"/>
                    <a:pt x="566767" y="615701"/>
                    <a:pt x="515967" y="626284"/>
                  </a:cubicBezTo>
                  <a:cubicBezTo>
                    <a:pt x="465167" y="636867"/>
                    <a:pt x="433417" y="658034"/>
                    <a:pt x="376267" y="715184"/>
                  </a:cubicBezTo>
                  <a:cubicBezTo>
                    <a:pt x="319117" y="772334"/>
                    <a:pt x="232334" y="852767"/>
                    <a:pt x="173067" y="969184"/>
                  </a:cubicBezTo>
                  <a:cubicBezTo>
                    <a:pt x="113800" y="1085601"/>
                    <a:pt x="46067" y="1320551"/>
                    <a:pt x="20667" y="1413684"/>
                  </a:cubicBezTo>
                  <a:cubicBezTo>
                    <a:pt x="-4733" y="1506817"/>
                    <a:pt x="-8966" y="1394634"/>
                    <a:pt x="20667" y="1527984"/>
                  </a:cubicBezTo>
                  <a:cubicBezTo>
                    <a:pt x="50300" y="1661334"/>
                    <a:pt x="173067" y="2071967"/>
                    <a:pt x="198467" y="2213784"/>
                  </a:cubicBezTo>
                  <a:cubicBezTo>
                    <a:pt x="223867" y="2355601"/>
                    <a:pt x="204817" y="2230717"/>
                    <a:pt x="173067" y="2378884"/>
                  </a:cubicBezTo>
                  <a:cubicBezTo>
                    <a:pt x="141317" y="2527051"/>
                    <a:pt x="1617" y="2931334"/>
                    <a:pt x="7967" y="3102784"/>
                  </a:cubicBezTo>
                  <a:cubicBezTo>
                    <a:pt x="14317" y="3274234"/>
                    <a:pt x="105334" y="3310217"/>
                    <a:pt x="211167" y="3407584"/>
                  </a:cubicBezTo>
                  <a:cubicBezTo>
                    <a:pt x="317000" y="3504951"/>
                    <a:pt x="518084" y="3642534"/>
                    <a:pt x="642967" y="3686984"/>
                  </a:cubicBezTo>
                  <a:cubicBezTo>
                    <a:pt x="767850" y="3731434"/>
                    <a:pt x="860984" y="3682751"/>
                    <a:pt x="960467" y="3674284"/>
                  </a:cubicBezTo>
                  <a:cubicBezTo>
                    <a:pt x="1059950" y="3665817"/>
                    <a:pt x="1138267" y="3672167"/>
                    <a:pt x="1239867" y="3636184"/>
                  </a:cubicBezTo>
                  <a:cubicBezTo>
                    <a:pt x="1341467" y="3600201"/>
                    <a:pt x="1424017" y="3572684"/>
                    <a:pt x="1570067" y="3458384"/>
                  </a:cubicBezTo>
                  <a:cubicBezTo>
                    <a:pt x="1716117" y="3344084"/>
                    <a:pt x="2025150" y="3030817"/>
                    <a:pt x="2116167" y="2950384"/>
                  </a:cubicBezTo>
                  <a:cubicBezTo>
                    <a:pt x="2207184" y="2869951"/>
                    <a:pt x="2033617" y="2924984"/>
                    <a:pt x="2116167" y="2975784"/>
                  </a:cubicBezTo>
                  <a:cubicBezTo>
                    <a:pt x="2198717" y="3026584"/>
                    <a:pt x="2395567" y="3195917"/>
                    <a:pt x="2611467" y="3255184"/>
                  </a:cubicBezTo>
                  <a:cubicBezTo>
                    <a:pt x="2827367" y="3314451"/>
                    <a:pt x="3176617" y="3344084"/>
                    <a:pt x="3411567" y="3331384"/>
                  </a:cubicBezTo>
                  <a:cubicBezTo>
                    <a:pt x="3646517" y="3318684"/>
                    <a:pt x="3820084" y="3244601"/>
                    <a:pt x="4021167" y="3178984"/>
                  </a:cubicBezTo>
                  <a:cubicBezTo>
                    <a:pt x="4222250" y="3113367"/>
                    <a:pt x="4497417" y="3001184"/>
                    <a:pt x="4618067" y="2937684"/>
                  </a:cubicBezTo>
                  <a:cubicBezTo>
                    <a:pt x="4738717" y="2874184"/>
                    <a:pt x="4709084" y="2814917"/>
                    <a:pt x="4745067" y="2797984"/>
                  </a:cubicBezTo>
                  <a:cubicBezTo>
                    <a:pt x="4781050" y="2781051"/>
                    <a:pt x="4730250" y="2772584"/>
                    <a:pt x="4833967" y="2836084"/>
                  </a:cubicBezTo>
                  <a:cubicBezTo>
                    <a:pt x="4937684" y="2899584"/>
                    <a:pt x="5153584" y="3085851"/>
                    <a:pt x="5367367" y="3178984"/>
                  </a:cubicBezTo>
                  <a:cubicBezTo>
                    <a:pt x="5581150" y="3272117"/>
                    <a:pt x="5928284" y="3377951"/>
                    <a:pt x="6116667" y="3394884"/>
                  </a:cubicBezTo>
                  <a:cubicBezTo>
                    <a:pt x="6305050" y="3411817"/>
                    <a:pt x="6402417" y="3348317"/>
                    <a:pt x="6497667" y="3280584"/>
                  </a:cubicBezTo>
                  <a:cubicBezTo>
                    <a:pt x="6592917" y="3212851"/>
                    <a:pt x="6667000" y="3168401"/>
                    <a:pt x="6688167" y="2988484"/>
                  </a:cubicBezTo>
                  <a:cubicBezTo>
                    <a:pt x="6709334" y="2808567"/>
                    <a:pt x="6614084" y="2351367"/>
                    <a:pt x="6624667" y="2201084"/>
                  </a:cubicBezTo>
                  <a:cubicBezTo>
                    <a:pt x="6635250" y="2050801"/>
                    <a:pt x="6709334" y="2173567"/>
                    <a:pt x="6751667" y="2086784"/>
                  </a:cubicBezTo>
                  <a:cubicBezTo>
                    <a:pt x="6794000" y="2000001"/>
                    <a:pt x="6855384" y="1875117"/>
                    <a:pt x="6878667" y="1680384"/>
                  </a:cubicBezTo>
                  <a:cubicBezTo>
                    <a:pt x="6901950" y="1485651"/>
                    <a:pt x="6921000" y="1134284"/>
                    <a:pt x="6891367" y="918384"/>
                  </a:cubicBezTo>
                  <a:cubicBezTo>
                    <a:pt x="6861734" y="702484"/>
                    <a:pt x="6760134" y="511984"/>
                    <a:pt x="6700867" y="384984"/>
                  </a:cubicBezTo>
                  <a:cubicBezTo>
                    <a:pt x="6641600" y="257984"/>
                    <a:pt x="6614084" y="217767"/>
                    <a:pt x="6535767" y="156384"/>
                  </a:cubicBezTo>
                  <a:cubicBezTo>
                    <a:pt x="6457450" y="95001"/>
                    <a:pt x="6315634" y="42084"/>
                    <a:pt x="6230967" y="16684"/>
                  </a:cubicBezTo>
                  <a:cubicBezTo>
                    <a:pt x="6146300" y="-8716"/>
                    <a:pt x="6103967" y="1867"/>
                    <a:pt x="6027767" y="3984"/>
                  </a:cubicBezTo>
                  <a:cubicBezTo>
                    <a:pt x="5951567" y="6101"/>
                    <a:pt x="5873250" y="-6599"/>
                    <a:pt x="5773767" y="29384"/>
                  </a:cubicBezTo>
                  <a:cubicBezTo>
                    <a:pt x="5674284" y="65367"/>
                    <a:pt x="5568450" y="86534"/>
                    <a:pt x="5430867" y="219884"/>
                  </a:cubicBezTo>
                  <a:cubicBezTo>
                    <a:pt x="5293284" y="353234"/>
                    <a:pt x="5056217" y="753284"/>
                    <a:pt x="4948267" y="829484"/>
                  </a:cubicBezTo>
                  <a:cubicBezTo>
                    <a:pt x="4840317" y="905684"/>
                    <a:pt x="4867834" y="736351"/>
                    <a:pt x="4783167" y="677084"/>
                  </a:cubicBezTo>
                  <a:cubicBezTo>
                    <a:pt x="4698500" y="617817"/>
                    <a:pt x="4579967" y="531034"/>
                    <a:pt x="4440267" y="473884"/>
                  </a:cubicBezTo>
                  <a:cubicBezTo>
                    <a:pt x="4300567" y="416734"/>
                    <a:pt x="4074084" y="365934"/>
                    <a:pt x="3944967" y="334184"/>
                  </a:cubicBezTo>
                  <a:cubicBezTo>
                    <a:pt x="3815850" y="302434"/>
                    <a:pt x="3798917" y="283384"/>
                    <a:pt x="3665567" y="283384"/>
                  </a:cubicBezTo>
                  <a:cubicBezTo>
                    <a:pt x="3532217" y="283384"/>
                    <a:pt x="3314200" y="293967"/>
                    <a:pt x="3144867" y="334184"/>
                  </a:cubicBezTo>
                  <a:cubicBezTo>
                    <a:pt x="2975534" y="374401"/>
                    <a:pt x="2776567" y="467534"/>
                    <a:pt x="2649567" y="524684"/>
                  </a:cubicBezTo>
                  <a:cubicBezTo>
                    <a:pt x="2522567" y="581834"/>
                    <a:pt x="2469650" y="617817"/>
                    <a:pt x="2382867" y="677084"/>
                  </a:cubicBezTo>
                  <a:cubicBezTo>
                    <a:pt x="2296084" y="736351"/>
                    <a:pt x="2207184" y="789267"/>
                    <a:pt x="2128867" y="880284"/>
                  </a:cubicBezTo>
                  <a:cubicBezTo>
                    <a:pt x="2050550" y="971301"/>
                    <a:pt x="2063250" y="1218951"/>
                    <a:pt x="1925667" y="12358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s-ES"/>
            </a:p>
          </p:txBody>
        </p:sp>
        <p:pic>
          <p:nvPicPr>
            <p:cNvPr id="39955" name="Picture 23" descr="http://static3.wikia.nocookie.net/__cb20131017101755/clubpenguin/images/thumb/b/bc/Halloween_2013_Emoticons_Candy.png/800px-Halloween_2013_Emoticons_Candy.pn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8084" y="1268760"/>
              <a:ext cx="6251848" cy="3110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Picture 25" descr="http://static3.wikia.nocookie.net/__cb20100827185331/clubpenguin/images/archive/d/d5/20131014034353!Icecream_Cone_Pin.PNG"/>
          <p:cNvPicPr>
            <a:picLocks noChangeAspect="1" noChangeArrowheads="1"/>
          </p:cNvPicPr>
          <p:nvPr/>
        </p:nvPicPr>
        <p:blipFill rotWithShape="1">
          <a:blip r:embed="rId2"/>
          <a:srcRect l="16951" t="2635" r="20114" b="1959"/>
          <a:stretch>
            <a:fillRect/>
          </a:stretch>
        </p:blipFill>
        <p:spPr bwMode="auto">
          <a:xfrm>
            <a:off x="153989" y="3748088"/>
            <a:ext cx="890587" cy="13271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1" descr="lemon mada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49875" y="2035193"/>
            <a:ext cx="993775" cy="90487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2" descr="mango mada_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74113" y="1416068"/>
            <a:ext cx="965200" cy="1585913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7" descr="apple mada_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93825" y="1570056"/>
            <a:ext cx="1266825" cy="1360487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8" descr="pear mada_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58025" y="993775"/>
            <a:ext cx="930275" cy="1493838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9" descr="orange mada_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285416" y="1363663"/>
            <a:ext cx="1127125" cy="1322387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banana mada_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28913" y="1166815"/>
            <a:ext cx="2159000" cy="1271587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9" descr="orange mada_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285416" y="1363663"/>
            <a:ext cx="1127125" cy="1322387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3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665" y="4872038"/>
            <a:ext cx="1630363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-0.10312 0.5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6" y="28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-0.17344 0.6361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72" y="318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-0.38594 0.6138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97" y="306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7.40741E-7 L -0.4375 0.5277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5" y="263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2375 0.5277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75" y="263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016 0.03055 L -0.4789 0.5861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53" y="2777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111E-6 L -0.06406 0.5722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3" y="2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loud Callout 24"/>
          <p:cNvSpPr/>
          <p:nvPr/>
        </p:nvSpPr>
        <p:spPr>
          <a:xfrm flipH="1">
            <a:off x="152400" y="-146050"/>
            <a:ext cx="12039600" cy="1076325"/>
          </a:xfrm>
          <a:prstGeom prst="cloudCallout">
            <a:avLst>
              <a:gd name="adj1" fmla="val 18062"/>
              <a:gd name="adj2" fmla="val -13728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It’s … long / round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43611" y="3341688"/>
            <a:ext cx="300039" cy="351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 rot="5400000">
            <a:off x="9028918" y="367507"/>
            <a:ext cx="300037" cy="6248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 rot="5400000">
            <a:off x="2969431" y="370687"/>
            <a:ext cx="300037" cy="62484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Cloud Callout 8"/>
          <p:cNvSpPr/>
          <p:nvPr/>
        </p:nvSpPr>
        <p:spPr>
          <a:xfrm flipH="1">
            <a:off x="2898788" y="3810018"/>
            <a:ext cx="3044825" cy="1077913"/>
          </a:xfrm>
          <a:prstGeom prst="cloudCallout">
            <a:avLst>
              <a:gd name="adj1" fmla="val 73996"/>
              <a:gd name="adj2" fmla="val 614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long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Cloud Callout 10"/>
          <p:cNvSpPr/>
          <p:nvPr/>
        </p:nvSpPr>
        <p:spPr>
          <a:xfrm flipH="1">
            <a:off x="6426211" y="4022743"/>
            <a:ext cx="3043239" cy="1077913"/>
          </a:xfrm>
          <a:prstGeom prst="cloudCallout">
            <a:avLst>
              <a:gd name="adj1" fmla="val -74644"/>
              <a:gd name="adj2" fmla="val 175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round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9" name="Picture 7" descr="apple mada_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0531476" y="3810000"/>
            <a:ext cx="1268413" cy="1360488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banana mada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3846531"/>
            <a:ext cx="1270000" cy="2160587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9" descr="orange mada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77488" y="1462088"/>
            <a:ext cx="1127125" cy="1320800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1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665" y="4872038"/>
            <a:ext cx="1630363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225" y="1393825"/>
            <a:ext cx="1690688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 descr="Image result for hai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35788" y="1752618"/>
            <a:ext cx="1433512" cy="16113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Image result for peppe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6588" y="1157292"/>
            <a:ext cx="1190625" cy="119062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http://bigbackground.com/wp-content/uploads/2013/04/ball-clipart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40286" y="1676418"/>
            <a:ext cx="1011239" cy="1019175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Image result for ey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800" y="1060451"/>
            <a:ext cx="1724025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3307E-6 2.72517E-6 L 0.0069 0.624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" y="312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-0.54596 0.4733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05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0529E-6 4.89607E-6 L 0.12203 0.5240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1" y="261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0026E-6 4.64203E-6 L 0.18603 0.6214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01" y="310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2656E-6 -3.85681E-6 L 0.23247 0.5757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17" y="287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59259E-6 L 0.0375 0.5388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2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static.freepik.com/foto-gratis/mantel-rojo_19-127855.jpg"/>
          <p:cNvPicPr>
            <a:picLocks noChangeAspect="1" noChangeArrowheads="1"/>
          </p:cNvPicPr>
          <p:nvPr/>
        </p:nvPicPr>
        <p:blipFill rotWithShape="1">
          <a:blip r:embed="rId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7"/>
          <a:stretch>
            <a:fillRect/>
          </a:stretch>
        </p:blipFill>
        <p:spPr bwMode="auto">
          <a:xfrm>
            <a:off x="0" y="2476500"/>
            <a:ext cx="12199656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Marco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6036"/>
            </a:avLst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rgbClr val="595959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220200" y="2735263"/>
            <a:ext cx="267652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Calibri" panose="020F0502020204030204"/>
                <a:cs typeface="+mn-cs"/>
              </a:rPr>
              <a:t>It’s  red</a:t>
            </a:r>
            <a:endParaRPr lang="en-US" sz="3600" b="1" dirty="0">
              <a:solidFill>
                <a:schemeClr val="tx2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31352" y="5037155"/>
            <a:ext cx="2676525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Calibri" panose="020F0502020204030204"/>
                <a:cs typeface="+mn-cs"/>
              </a:rPr>
              <a:t>It’s  sweet.</a:t>
            </a:r>
            <a:endParaRPr lang="en-US" sz="3600" b="1" dirty="0">
              <a:solidFill>
                <a:schemeClr val="tx2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7700" y="5037155"/>
            <a:ext cx="2676525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Calibri" panose="020F0502020204030204"/>
                <a:cs typeface="+mn-cs"/>
              </a:rPr>
              <a:t>It’s a fruit.</a:t>
            </a:r>
            <a:endParaRPr lang="en-US" sz="3600" b="1" dirty="0">
              <a:solidFill>
                <a:schemeClr val="tx2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02175" y="4391043"/>
            <a:ext cx="3189287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Calibri" panose="020F0502020204030204"/>
                <a:cs typeface="+mn-cs"/>
              </a:rPr>
              <a:t>It’s  an apple</a:t>
            </a:r>
            <a:endParaRPr lang="en-US" sz="3600" b="1" dirty="0">
              <a:solidFill>
                <a:schemeClr val="tx2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4388" y="2903552"/>
            <a:ext cx="2676525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Calibri" panose="020F0502020204030204"/>
                <a:cs typeface="+mn-cs"/>
              </a:rPr>
              <a:t>It’s round.</a:t>
            </a:r>
            <a:endParaRPr lang="en-US" sz="3600" b="1" dirty="0">
              <a:solidFill>
                <a:schemeClr val="tx2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41995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" y="749318"/>
            <a:ext cx="1630363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loud Callout 8"/>
          <p:cNvSpPr/>
          <p:nvPr/>
        </p:nvSpPr>
        <p:spPr>
          <a:xfrm flipH="1">
            <a:off x="3333761" y="442931"/>
            <a:ext cx="4781551" cy="1747837"/>
          </a:xfrm>
          <a:prstGeom prst="cloudCallout">
            <a:avLst>
              <a:gd name="adj1" fmla="val -95893"/>
              <a:gd name="adj2" fmla="val 1077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is it?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It’s a / an …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052" name="Picture 4" descr="Image result for napk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28350">
            <a:off x="8105777" y="1387493"/>
            <a:ext cx="3825875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Image result for napk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28350">
            <a:off x="8416925" y="3689368"/>
            <a:ext cx="3825875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Image result for napk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28350">
            <a:off x="-300036" y="1555758"/>
            <a:ext cx="3827463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Image result for napk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28350">
            <a:off x="214325" y="3932256"/>
            <a:ext cx="340042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apple mada_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65763" y="3209925"/>
            <a:ext cx="1268412" cy="1360488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Image result for metal food 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61" y="1906588"/>
            <a:ext cx="5162551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static.freepik.com/foto-gratis/mantel-rojo_19-127855.jpg"/>
          <p:cNvPicPr>
            <a:picLocks noChangeAspect="1" noChangeArrowheads="1"/>
          </p:cNvPicPr>
          <p:nvPr/>
        </p:nvPicPr>
        <p:blipFill rotWithShape="1">
          <a:blip r:embed="rId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7"/>
          <a:stretch>
            <a:fillRect/>
          </a:stretch>
        </p:blipFill>
        <p:spPr bwMode="auto">
          <a:xfrm>
            <a:off x="0" y="2476500"/>
            <a:ext cx="12199656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Marco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6036"/>
            </a:avLst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rgbClr val="595959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220200" y="2735263"/>
            <a:ext cx="267652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Calibri" panose="020F0502020204030204"/>
                <a:cs typeface="+mn-cs"/>
              </a:rPr>
              <a:t>It’s  long</a:t>
            </a:r>
            <a:endParaRPr lang="en-US" sz="3600" b="1" dirty="0">
              <a:solidFill>
                <a:schemeClr val="tx2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31352" y="5037155"/>
            <a:ext cx="2676525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Calibri" panose="020F0502020204030204"/>
                <a:cs typeface="+mn-cs"/>
              </a:rPr>
              <a:t>It’s  sweet.</a:t>
            </a:r>
            <a:endParaRPr lang="en-US" sz="3600" b="1" dirty="0">
              <a:solidFill>
                <a:schemeClr val="tx2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7700" y="5037155"/>
            <a:ext cx="2676525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Calibri" panose="020F0502020204030204"/>
                <a:cs typeface="+mn-cs"/>
              </a:rPr>
              <a:t>It’s a fruit.</a:t>
            </a:r>
            <a:endParaRPr lang="en-US" sz="3600" b="1" dirty="0">
              <a:solidFill>
                <a:schemeClr val="tx2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02175" y="4391043"/>
            <a:ext cx="3189287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Calibri" panose="020F0502020204030204"/>
                <a:cs typeface="+mn-cs"/>
              </a:rPr>
              <a:t>It’s  a banana</a:t>
            </a:r>
            <a:endParaRPr lang="en-US" sz="3600" b="1" dirty="0">
              <a:solidFill>
                <a:schemeClr val="tx2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4388" y="2903552"/>
            <a:ext cx="2676525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Calibri" panose="020F0502020204030204"/>
                <a:cs typeface="+mn-cs"/>
              </a:rPr>
              <a:t>It’s yellow.</a:t>
            </a:r>
            <a:endParaRPr lang="en-US" sz="3600" b="1" dirty="0">
              <a:solidFill>
                <a:schemeClr val="tx2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43019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" y="749318"/>
            <a:ext cx="1630363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loud Callout 8"/>
          <p:cNvSpPr/>
          <p:nvPr/>
        </p:nvSpPr>
        <p:spPr>
          <a:xfrm flipH="1">
            <a:off x="3333761" y="442931"/>
            <a:ext cx="4781551" cy="1747837"/>
          </a:xfrm>
          <a:prstGeom prst="cloudCallout">
            <a:avLst>
              <a:gd name="adj1" fmla="val -95893"/>
              <a:gd name="adj2" fmla="val 1077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is it?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It’s a / an …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052" name="Picture 4" descr="Image result for napk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28350">
            <a:off x="7915277" y="1538293"/>
            <a:ext cx="3825875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Image result for napk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28350">
            <a:off x="8226425" y="3840181"/>
            <a:ext cx="3825875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Image result for napk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28350">
            <a:off x="-490536" y="1706567"/>
            <a:ext cx="3827463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Image result for napk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28350">
            <a:off x="23825" y="4083050"/>
            <a:ext cx="3400425" cy="339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banana mada_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18063" y="3403600"/>
            <a:ext cx="2159000" cy="1270000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Image result for metal food 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61" y="2057405"/>
            <a:ext cx="5162551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static.freepik.com/foto-gratis/mantel-rojo_19-127855.jpg"/>
          <p:cNvPicPr>
            <a:picLocks noChangeAspect="1" noChangeArrowheads="1"/>
          </p:cNvPicPr>
          <p:nvPr/>
        </p:nvPicPr>
        <p:blipFill rotWithShape="1">
          <a:blip r:embed="rId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7"/>
          <a:stretch>
            <a:fillRect/>
          </a:stretch>
        </p:blipFill>
        <p:spPr bwMode="auto">
          <a:xfrm>
            <a:off x="0" y="2476500"/>
            <a:ext cx="12199656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Marco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6036"/>
            </a:avLst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rgbClr val="595959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220200" y="2735263"/>
            <a:ext cx="267652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Calibri" panose="020F0502020204030204"/>
                <a:cs typeface="+mn-cs"/>
              </a:rPr>
              <a:t>It’s  long</a:t>
            </a:r>
            <a:endParaRPr lang="en-US" sz="3600" b="1" dirty="0">
              <a:solidFill>
                <a:schemeClr val="tx2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31352" y="5037138"/>
            <a:ext cx="267652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Calibri" panose="020F0502020204030204"/>
                <a:cs typeface="+mn-cs"/>
              </a:rPr>
              <a:t>It’s  spicy.</a:t>
            </a:r>
            <a:endParaRPr lang="en-US" sz="3600" b="1" dirty="0">
              <a:solidFill>
                <a:schemeClr val="tx2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7700" y="5037138"/>
            <a:ext cx="267652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Calibri" panose="020F0502020204030204"/>
                <a:cs typeface="+mn-cs"/>
              </a:rPr>
              <a:t>It’s hot.</a:t>
            </a:r>
            <a:endParaRPr lang="en-US" sz="3600" b="1" dirty="0">
              <a:solidFill>
                <a:schemeClr val="tx2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02175" y="4391043"/>
            <a:ext cx="3189287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Calibri" panose="020F0502020204030204"/>
                <a:cs typeface="+mn-cs"/>
              </a:rPr>
              <a:t>It’s  a pepper</a:t>
            </a:r>
            <a:endParaRPr lang="en-US" sz="3600" b="1" dirty="0">
              <a:solidFill>
                <a:schemeClr val="tx2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4388" y="2592389"/>
            <a:ext cx="2676525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Calibri" panose="020F0502020204030204"/>
                <a:cs typeface="+mn-cs"/>
              </a:rPr>
              <a:t>It’s yellow,</a:t>
            </a:r>
            <a:br>
              <a:rPr lang="en-US" sz="3600" b="1" dirty="0">
                <a:solidFill>
                  <a:schemeClr val="tx2"/>
                </a:solidFill>
                <a:latin typeface="Calibri" panose="020F0502020204030204"/>
                <a:cs typeface="+mn-cs"/>
              </a:rPr>
            </a:br>
            <a:r>
              <a:rPr lang="en-US" sz="3600" b="1" dirty="0">
                <a:solidFill>
                  <a:schemeClr val="tx2"/>
                </a:solidFill>
                <a:latin typeface="Calibri" panose="020F0502020204030204"/>
                <a:cs typeface="+mn-cs"/>
              </a:rPr>
              <a:t>red and green.</a:t>
            </a:r>
            <a:endParaRPr lang="en-US" sz="3600" b="1" dirty="0">
              <a:solidFill>
                <a:schemeClr val="tx2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44043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" y="749318"/>
            <a:ext cx="1630363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loud Callout 8"/>
          <p:cNvSpPr/>
          <p:nvPr/>
        </p:nvSpPr>
        <p:spPr>
          <a:xfrm flipH="1">
            <a:off x="3333761" y="442931"/>
            <a:ext cx="4781551" cy="1747837"/>
          </a:xfrm>
          <a:prstGeom prst="cloudCallout">
            <a:avLst>
              <a:gd name="adj1" fmla="val -95893"/>
              <a:gd name="adj2" fmla="val 1077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is it?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It’s a / an …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052" name="Picture 4" descr="Image result for napk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28350">
            <a:off x="8031164" y="1957388"/>
            <a:ext cx="3825875" cy="382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Image result for napk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28350">
            <a:off x="8342313" y="4259281"/>
            <a:ext cx="3825875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Image result for napk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28350">
            <a:off x="-1446213" y="1306513"/>
            <a:ext cx="5435601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Image result for napk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28350">
            <a:off x="-160336" y="4294206"/>
            <a:ext cx="3398839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9" name="Picture 2" descr="Image result for pepp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225" y="3429005"/>
            <a:ext cx="11906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Image result for metal food 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649" y="2476500"/>
            <a:ext cx="5162551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static.freepik.com/foto-gratis/mantel-rojo_19-127855.jpg"/>
          <p:cNvPicPr>
            <a:picLocks noChangeAspect="1" noChangeArrowheads="1"/>
          </p:cNvPicPr>
          <p:nvPr/>
        </p:nvPicPr>
        <p:blipFill rotWithShape="1">
          <a:blip r:embed="rId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7"/>
          <a:stretch>
            <a:fillRect/>
          </a:stretch>
        </p:blipFill>
        <p:spPr bwMode="auto">
          <a:xfrm>
            <a:off x="0" y="2476500"/>
            <a:ext cx="12199656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Marco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6036"/>
            </a:avLst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rgbClr val="595959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220200" y="2735271"/>
            <a:ext cx="2676525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Calibri" panose="020F0502020204030204"/>
                <a:cs typeface="+mn-cs"/>
              </a:rPr>
              <a:t>It’s  long</a:t>
            </a:r>
            <a:br>
              <a:rPr lang="en-US" sz="3600" b="1" dirty="0">
                <a:solidFill>
                  <a:schemeClr val="tx2"/>
                </a:solidFill>
                <a:latin typeface="Calibri" panose="020F0502020204030204"/>
                <a:cs typeface="+mn-cs"/>
              </a:rPr>
            </a:br>
            <a:r>
              <a:rPr lang="en-US" sz="3600" b="1" dirty="0">
                <a:solidFill>
                  <a:schemeClr val="tx2"/>
                </a:solidFill>
                <a:latin typeface="Calibri" panose="020F0502020204030204"/>
                <a:cs typeface="+mn-cs"/>
              </a:rPr>
              <a:t>and round</a:t>
            </a:r>
            <a:endParaRPr lang="en-US" sz="3600" b="1" dirty="0">
              <a:solidFill>
                <a:schemeClr val="tx2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31352" y="5037155"/>
            <a:ext cx="2676525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Calibri" panose="020F0502020204030204"/>
                <a:cs typeface="+mn-cs"/>
              </a:rPr>
              <a:t>It’s  a fruit.</a:t>
            </a:r>
            <a:endParaRPr lang="en-US" sz="3600" b="1" dirty="0">
              <a:solidFill>
                <a:schemeClr val="tx2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7700" y="5037155"/>
            <a:ext cx="2676525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Calibri" panose="020F0502020204030204"/>
                <a:cs typeface="+mn-cs"/>
              </a:rPr>
              <a:t>It’s sweet.</a:t>
            </a:r>
            <a:endParaRPr lang="en-US" sz="3600" b="1" dirty="0">
              <a:solidFill>
                <a:schemeClr val="tx2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02175" y="4391043"/>
            <a:ext cx="3189287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Calibri" panose="020F0502020204030204"/>
                <a:cs typeface="+mn-cs"/>
              </a:rPr>
              <a:t>It’s  a mango</a:t>
            </a:r>
            <a:endParaRPr lang="en-US" sz="3600" b="1" dirty="0">
              <a:solidFill>
                <a:schemeClr val="tx2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4388" y="2903552"/>
            <a:ext cx="2676525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Calibri" panose="020F0502020204030204"/>
                <a:cs typeface="+mn-cs"/>
              </a:rPr>
              <a:t>It’s yellow.</a:t>
            </a:r>
            <a:endParaRPr lang="en-US" sz="3600" b="1" dirty="0">
              <a:solidFill>
                <a:schemeClr val="tx2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45067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" y="749318"/>
            <a:ext cx="1630363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loud Callout 8"/>
          <p:cNvSpPr/>
          <p:nvPr/>
        </p:nvSpPr>
        <p:spPr>
          <a:xfrm flipH="1">
            <a:off x="3333761" y="442931"/>
            <a:ext cx="4781551" cy="1747837"/>
          </a:xfrm>
          <a:prstGeom prst="cloudCallout">
            <a:avLst>
              <a:gd name="adj1" fmla="val -95893"/>
              <a:gd name="adj2" fmla="val 1077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is it?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It’s a / an …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052" name="Picture 4" descr="Image result for napk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28350">
            <a:off x="8262941" y="1898655"/>
            <a:ext cx="3825875" cy="382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Image result for napk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28350">
            <a:off x="8574089" y="3840181"/>
            <a:ext cx="3825875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Image result for napk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28350">
            <a:off x="-142875" y="1706567"/>
            <a:ext cx="3825875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Image result for napk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28350">
            <a:off x="-230188" y="3983056"/>
            <a:ext cx="3398839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2" descr="mango mada_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30800" y="3001963"/>
            <a:ext cx="965200" cy="1584325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Image result for metal food 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425" y="2057405"/>
            <a:ext cx="5162551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3489" y="2511443"/>
            <a:ext cx="1630363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Image result for ice cream tast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608406"/>
            <a:ext cx="3810000" cy="2752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cand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6703" y="4019568"/>
            <a:ext cx="4533900" cy="22907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Callout 2"/>
          <p:cNvSpPr/>
          <p:nvPr/>
        </p:nvSpPr>
        <p:spPr>
          <a:xfrm flipH="1">
            <a:off x="2095513" y="168275"/>
            <a:ext cx="7840663" cy="2662238"/>
          </a:xfrm>
          <a:prstGeom prst="cloudCallout">
            <a:avLst>
              <a:gd name="adj1" fmla="val -35978"/>
              <a:gd name="adj2" fmla="val 9683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sweet</a:t>
            </a:r>
            <a:endParaRPr lang="en-US" sz="8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static.freepik.com/foto-gratis/mantel-rojo_19-127855.jpg"/>
          <p:cNvPicPr>
            <a:picLocks noChangeAspect="1" noChangeArrowheads="1"/>
          </p:cNvPicPr>
          <p:nvPr/>
        </p:nvPicPr>
        <p:blipFill rotWithShape="1">
          <a:blip r:embed="rId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7"/>
          <a:stretch>
            <a:fillRect/>
          </a:stretch>
        </p:blipFill>
        <p:spPr bwMode="auto">
          <a:xfrm>
            <a:off x="0" y="2476500"/>
            <a:ext cx="12199656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Marco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6036"/>
            </a:avLst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rgbClr val="595959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220200" y="2735280"/>
            <a:ext cx="2676525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Calibri" panose="020F0502020204030204"/>
                <a:cs typeface="+mn-cs"/>
              </a:rPr>
              <a:t>It’s a drink.</a:t>
            </a:r>
            <a:endParaRPr lang="en-US" sz="3600" b="1" dirty="0">
              <a:solidFill>
                <a:schemeClr val="tx2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31352" y="5037155"/>
            <a:ext cx="2676525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Calibri" panose="020F0502020204030204"/>
                <a:cs typeface="+mn-cs"/>
              </a:rPr>
              <a:t>It’s  brown.</a:t>
            </a:r>
            <a:endParaRPr lang="en-US" sz="3600" b="1" dirty="0">
              <a:solidFill>
                <a:schemeClr val="tx2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7700" y="5037138"/>
            <a:ext cx="267652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Calibri" panose="020F0502020204030204"/>
                <a:cs typeface="+mn-cs"/>
              </a:rPr>
              <a:t>It’s hot.</a:t>
            </a:r>
            <a:endParaRPr lang="en-US" sz="3600" b="1" dirty="0">
              <a:solidFill>
                <a:schemeClr val="tx2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08451" y="4391043"/>
            <a:ext cx="36830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Calibri" panose="020F0502020204030204"/>
                <a:cs typeface="+mn-cs"/>
              </a:rPr>
              <a:t>It’s  a coffee</a:t>
            </a:r>
            <a:endParaRPr lang="en-US" sz="3600" b="1" dirty="0">
              <a:solidFill>
                <a:schemeClr val="tx2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4388" y="2903538"/>
            <a:ext cx="267652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Calibri" panose="020F0502020204030204"/>
                <a:cs typeface="+mn-cs"/>
              </a:rPr>
              <a:t>It’s bitter.</a:t>
            </a:r>
            <a:endParaRPr lang="en-US" sz="3600" b="1" dirty="0">
              <a:solidFill>
                <a:schemeClr val="tx2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46091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" y="749318"/>
            <a:ext cx="1630363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loud Callout 8"/>
          <p:cNvSpPr/>
          <p:nvPr/>
        </p:nvSpPr>
        <p:spPr>
          <a:xfrm flipH="1">
            <a:off x="3333761" y="442931"/>
            <a:ext cx="4781551" cy="1747837"/>
          </a:xfrm>
          <a:prstGeom prst="cloudCallout">
            <a:avLst>
              <a:gd name="adj1" fmla="val -95893"/>
              <a:gd name="adj2" fmla="val 1077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is it?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It’s a / an …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052" name="Picture 4" descr="Image result for napk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28350">
            <a:off x="8331201" y="1798644"/>
            <a:ext cx="3825875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Image result for napk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28350">
            <a:off x="8580441" y="3865581"/>
            <a:ext cx="3825875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Image result for napk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28350">
            <a:off x="-74613" y="1538293"/>
            <a:ext cx="3825876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Image result for napk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28350">
            <a:off x="-209549" y="3879850"/>
            <a:ext cx="3400425" cy="339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7" name="Picture 4" descr="Image result for coffe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764" y="3160721"/>
            <a:ext cx="1533525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Image result for metal food 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686" y="1889125"/>
            <a:ext cx="5162551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static.freepik.com/foto-gratis/mantel-rojo_19-127855.jpg"/>
          <p:cNvPicPr>
            <a:picLocks noChangeAspect="1" noChangeArrowheads="1"/>
          </p:cNvPicPr>
          <p:nvPr/>
        </p:nvPicPr>
        <p:blipFill rotWithShape="1">
          <a:blip r:embed="rId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7"/>
          <a:stretch>
            <a:fillRect/>
          </a:stretch>
        </p:blipFill>
        <p:spPr bwMode="auto">
          <a:xfrm>
            <a:off x="0" y="2476500"/>
            <a:ext cx="12199656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Marco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6036"/>
            </a:avLst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rgbClr val="595959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220200" y="2735280"/>
            <a:ext cx="2676525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Calibri" panose="020F0502020204030204"/>
                <a:cs typeface="+mn-cs"/>
              </a:rPr>
              <a:t>It’s  sweet</a:t>
            </a:r>
            <a:endParaRPr lang="en-US" sz="3600" b="1" dirty="0">
              <a:solidFill>
                <a:schemeClr val="tx2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31352" y="5037155"/>
            <a:ext cx="2676525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Calibri" panose="020F0502020204030204"/>
                <a:cs typeface="+mn-cs"/>
              </a:rPr>
              <a:t>It’s  round.</a:t>
            </a:r>
            <a:endParaRPr lang="en-US" sz="3600" b="1" dirty="0">
              <a:solidFill>
                <a:schemeClr val="tx2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7700" y="5037138"/>
            <a:ext cx="267652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Calibri" panose="020F0502020204030204"/>
                <a:cs typeface="+mn-cs"/>
              </a:rPr>
              <a:t>It’s sour.</a:t>
            </a:r>
            <a:endParaRPr lang="en-US" sz="3600" b="1" dirty="0">
              <a:solidFill>
                <a:schemeClr val="tx2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02175" y="4391043"/>
            <a:ext cx="3189287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Calibri" panose="020F0502020204030204"/>
                <a:cs typeface="+mn-cs"/>
              </a:rPr>
              <a:t>It’s  an orange</a:t>
            </a:r>
            <a:endParaRPr lang="en-US" sz="3600" b="1" dirty="0">
              <a:solidFill>
                <a:schemeClr val="tx2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4388" y="2903552"/>
            <a:ext cx="2676525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Calibri" panose="020F0502020204030204"/>
                <a:cs typeface="+mn-cs"/>
              </a:rPr>
              <a:t>It’s orange.</a:t>
            </a:r>
            <a:endParaRPr lang="en-US" sz="3600" b="1" dirty="0">
              <a:solidFill>
                <a:schemeClr val="tx2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47115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" y="749318"/>
            <a:ext cx="1630363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loud Callout 8"/>
          <p:cNvSpPr/>
          <p:nvPr/>
        </p:nvSpPr>
        <p:spPr>
          <a:xfrm flipH="1">
            <a:off x="3333761" y="442931"/>
            <a:ext cx="4781551" cy="1747837"/>
          </a:xfrm>
          <a:prstGeom prst="cloudCallout">
            <a:avLst>
              <a:gd name="adj1" fmla="val -95893"/>
              <a:gd name="adj2" fmla="val 1077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is it?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It’s a / an …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052" name="Picture 4" descr="Image result for napk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28350">
            <a:off x="8058153" y="1330343"/>
            <a:ext cx="3825875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Image result for napk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28350">
            <a:off x="8367725" y="3630631"/>
            <a:ext cx="3827463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Image result for napk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28350">
            <a:off x="-347662" y="1497031"/>
            <a:ext cx="3825876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Image result for napk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28350">
            <a:off x="166699" y="3875106"/>
            <a:ext cx="3400425" cy="339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 descr="orange mada_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32440" y="3313113"/>
            <a:ext cx="1127125" cy="1320800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Image result for metal food 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7" y="1847850"/>
            <a:ext cx="5162551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static.freepik.com/foto-gratis/mantel-rojo_19-127855.jpg"/>
          <p:cNvPicPr>
            <a:picLocks noChangeAspect="1" noChangeArrowheads="1"/>
          </p:cNvPicPr>
          <p:nvPr/>
        </p:nvPicPr>
        <p:blipFill rotWithShape="1">
          <a:blip r:embed="rId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7"/>
          <a:stretch>
            <a:fillRect/>
          </a:stretch>
        </p:blipFill>
        <p:spPr bwMode="auto">
          <a:xfrm>
            <a:off x="0" y="2476500"/>
            <a:ext cx="12199656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Marco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6036"/>
            </a:avLst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rgbClr val="595959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220200" y="2735263"/>
            <a:ext cx="267652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Calibri" panose="020F0502020204030204"/>
                <a:cs typeface="+mn-cs"/>
              </a:rPr>
              <a:t>It’s many </a:t>
            </a:r>
            <a:r>
              <a:rPr lang="en-US" sz="3600" b="1" dirty="0" err="1">
                <a:solidFill>
                  <a:schemeClr val="tx2"/>
                </a:solidFill>
                <a:latin typeface="Calibri" panose="020F0502020204030204"/>
                <a:cs typeface="+mn-cs"/>
              </a:rPr>
              <a:t>colours</a:t>
            </a:r>
            <a:r>
              <a:rPr lang="en-US" sz="3600" b="1" dirty="0">
                <a:solidFill>
                  <a:schemeClr val="tx2"/>
                </a:solidFill>
                <a:latin typeface="Calibri" panose="020F0502020204030204"/>
                <a:cs typeface="+mn-cs"/>
              </a:rPr>
              <a:t>.</a:t>
            </a:r>
            <a:endParaRPr lang="en-US" sz="3600" b="1" dirty="0">
              <a:solidFill>
                <a:schemeClr val="tx2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31352" y="5037146"/>
            <a:ext cx="2676525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Calibri" panose="020F0502020204030204"/>
                <a:cs typeface="+mn-cs"/>
              </a:rPr>
              <a:t>It’s  long </a:t>
            </a:r>
            <a:br>
              <a:rPr lang="en-US" sz="3600" b="1" dirty="0">
                <a:solidFill>
                  <a:schemeClr val="tx2"/>
                </a:solidFill>
                <a:latin typeface="Calibri" panose="020F0502020204030204"/>
                <a:cs typeface="+mn-cs"/>
              </a:rPr>
            </a:br>
            <a:r>
              <a:rPr lang="en-US" sz="3600" b="1" dirty="0">
                <a:solidFill>
                  <a:schemeClr val="tx2"/>
                </a:solidFill>
                <a:latin typeface="Calibri" panose="020F0502020204030204"/>
                <a:cs typeface="+mn-cs"/>
              </a:rPr>
              <a:t>and round.</a:t>
            </a:r>
            <a:endParaRPr lang="en-US" sz="3600" b="1" dirty="0">
              <a:solidFill>
                <a:schemeClr val="tx2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7700" y="5037138"/>
            <a:ext cx="267652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Calibri" panose="020F0502020204030204"/>
                <a:cs typeface="+mn-cs"/>
              </a:rPr>
              <a:t>It’s cold.</a:t>
            </a:r>
            <a:endParaRPr lang="en-US" sz="3600" b="1" dirty="0">
              <a:solidFill>
                <a:schemeClr val="tx2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08451" y="4391043"/>
            <a:ext cx="36830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Calibri" panose="020F0502020204030204"/>
                <a:cs typeface="+mn-cs"/>
              </a:rPr>
              <a:t>It’s  an ice cream</a:t>
            </a:r>
            <a:endParaRPr lang="en-US" sz="3600" b="1" dirty="0">
              <a:solidFill>
                <a:schemeClr val="tx2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4388" y="2903552"/>
            <a:ext cx="2676525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Calibri" panose="020F0502020204030204"/>
                <a:cs typeface="+mn-cs"/>
              </a:rPr>
              <a:t>It’s sweet.</a:t>
            </a:r>
            <a:endParaRPr lang="en-US" sz="3600" b="1" dirty="0">
              <a:solidFill>
                <a:schemeClr val="tx2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48139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" y="749318"/>
            <a:ext cx="1630363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loud Callout 8"/>
          <p:cNvSpPr/>
          <p:nvPr/>
        </p:nvSpPr>
        <p:spPr>
          <a:xfrm flipH="1">
            <a:off x="3333761" y="442931"/>
            <a:ext cx="4781551" cy="1747837"/>
          </a:xfrm>
          <a:prstGeom prst="cloudCallout">
            <a:avLst>
              <a:gd name="adj1" fmla="val -95893"/>
              <a:gd name="adj2" fmla="val 1077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is it?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It’s a / an …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052" name="Picture 4" descr="Image result for napk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28350">
            <a:off x="8453441" y="2035175"/>
            <a:ext cx="3825875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Image result for napk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28350">
            <a:off x="8453441" y="4324368"/>
            <a:ext cx="3825875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Image result for napk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28350">
            <a:off x="49213" y="1774833"/>
            <a:ext cx="3825875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Image result for napk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28350">
            <a:off x="-85724" y="4116406"/>
            <a:ext cx="3398839" cy="339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http://static3.wikia.nocookie.net/__cb20100827185331/clubpenguin/images/archive/d/d5/20131014034353!Icecream_Cone_Pin.PNG"/>
          <p:cNvPicPr>
            <a:picLocks noChangeAspect="1" noChangeArrowheads="1"/>
          </p:cNvPicPr>
          <p:nvPr/>
        </p:nvPicPr>
        <p:blipFill rotWithShape="1">
          <a:blip r:embed="rId5"/>
          <a:srcRect l="16951" t="2635" r="20114" b="1959"/>
          <a:stretch>
            <a:fillRect/>
          </a:stretch>
        </p:blipFill>
        <p:spPr bwMode="auto">
          <a:xfrm>
            <a:off x="5280025" y="3059113"/>
            <a:ext cx="889000" cy="13271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metal food 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25" y="2125663"/>
            <a:ext cx="5162551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static.freepik.com/foto-gratis/mantel-rojo_19-127855.jpg"/>
          <p:cNvPicPr>
            <a:picLocks noChangeAspect="1" noChangeArrowheads="1"/>
          </p:cNvPicPr>
          <p:nvPr/>
        </p:nvPicPr>
        <p:blipFill rotWithShape="1">
          <a:blip r:embed="rId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7"/>
          <a:stretch>
            <a:fillRect/>
          </a:stretch>
        </p:blipFill>
        <p:spPr bwMode="auto">
          <a:xfrm>
            <a:off x="0" y="2476500"/>
            <a:ext cx="12199656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Marco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6036"/>
            </a:avLst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rgbClr val="595959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220200" y="2735280"/>
            <a:ext cx="2676525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Calibri" panose="020F0502020204030204"/>
                <a:cs typeface="+mn-cs"/>
              </a:rPr>
              <a:t>It’s  a fruit.</a:t>
            </a:r>
            <a:endParaRPr lang="en-US" sz="3600" b="1" dirty="0">
              <a:solidFill>
                <a:schemeClr val="tx2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31352" y="5037155"/>
            <a:ext cx="2676525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Calibri" panose="020F0502020204030204"/>
                <a:cs typeface="+mn-cs"/>
              </a:rPr>
              <a:t>It’s  round.</a:t>
            </a:r>
            <a:endParaRPr lang="en-US" sz="3600" b="1" dirty="0">
              <a:solidFill>
                <a:schemeClr val="tx2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7700" y="5037155"/>
            <a:ext cx="2676525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Calibri" panose="020F0502020204030204"/>
                <a:cs typeface="+mn-cs"/>
              </a:rPr>
              <a:t>It’s orange.</a:t>
            </a:r>
            <a:endParaRPr lang="en-US" sz="3600" b="1" dirty="0">
              <a:solidFill>
                <a:schemeClr val="tx2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02175" y="4391043"/>
            <a:ext cx="3189287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Calibri" panose="020F0502020204030204"/>
                <a:cs typeface="+mn-cs"/>
              </a:rPr>
              <a:t>It’s  a peach</a:t>
            </a:r>
            <a:endParaRPr lang="en-US" sz="3600" b="1" dirty="0">
              <a:solidFill>
                <a:schemeClr val="tx2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4388" y="2903552"/>
            <a:ext cx="2676525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Calibri" panose="020F0502020204030204"/>
                <a:cs typeface="+mn-cs"/>
              </a:rPr>
              <a:t>It’s sweet.</a:t>
            </a:r>
            <a:endParaRPr lang="en-US" sz="3600" b="1" dirty="0">
              <a:solidFill>
                <a:schemeClr val="tx2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49163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" y="749318"/>
            <a:ext cx="1630363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loud Callout 8"/>
          <p:cNvSpPr/>
          <p:nvPr/>
        </p:nvSpPr>
        <p:spPr>
          <a:xfrm flipH="1">
            <a:off x="3333761" y="442931"/>
            <a:ext cx="4781551" cy="1747837"/>
          </a:xfrm>
          <a:prstGeom prst="cloudCallout">
            <a:avLst>
              <a:gd name="adj1" fmla="val -95893"/>
              <a:gd name="adj2" fmla="val 1077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is it?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It’s a / an …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052" name="Picture 4" descr="Image result for napk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28350">
            <a:off x="7915277" y="1595440"/>
            <a:ext cx="3825875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Image result for napk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28350">
            <a:off x="8226425" y="3895743"/>
            <a:ext cx="3825875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Image result for napk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28350">
            <a:off x="-490536" y="1762130"/>
            <a:ext cx="3827463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Image result for napk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28350">
            <a:off x="23825" y="4140200"/>
            <a:ext cx="3400425" cy="339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4" descr="peach mada_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38750" y="3416300"/>
            <a:ext cx="1171575" cy="1198563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Image result for metal food 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61" y="2112963"/>
            <a:ext cx="5162551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static.freepik.com/foto-gratis/mantel-rojo_19-127855.jpg"/>
          <p:cNvPicPr>
            <a:picLocks noChangeAspect="1" noChangeArrowheads="1"/>
          </p:cNvPicPr>
          <p:nvPr/>
        </p:nvPicPr>
        <p:blipFill rotWithShape="1">
          <a:blip r:embed="rId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7"/>
          <a:stretch>
            <a:fillRect/>
          </a:stretch>
        </p:blipFill>
        <p:spPr bwMode="auto">
          <a:xfrm>
            <a:off x="0" y="2476500"/>
            <a:ext cx="12199656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Marco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6036"/>
            </a:avLst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rgbClr val="595959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220200" y="2735280"/>
            <a:ext cx="2676525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Calibri" panose="020F0502020204030204"/>
                <a:cs typeface="+mn-cs"/>
              </a:rPr>
              <a:t>It’s a drink.</a:t>
            </a:r>
            <a:endParaRPr lang="en-US" sz="3600" b="1" dirty="0">
              <a:solidFill>
                <a:schemeClr val="tx2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31352" y="5037155"/>
            <a:ext cx="2676525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Calibri" panose="020F0502020204030204"/>
                <a:cs typeface="+mn-cs"/>
              </a:rPr>
              <a:t>It’s  brown.</a:t>
            </a:r>
            <a:endParaRPr lang="en-US" sz="3600" b="1" dirty="0">
              <a:solidFill>
                <a:schemeClr val="tx2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7700" y="5037138"/>
            <a:ext cx="267652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Calibri" panose="020F0502020204030204"/>
                <a:cs typeface="+mn-cs"/>
              </a:rPr>
              <a:t>It’s hot.</a:t>
            </a:r>
            <a:endParaRPr lang="en-US" sz="3600" b="1" dirty="0">
              <a:solidFill>
                <a:schemeClr val="tx2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08451" y="4391043"/>
            <a:ext cx="36830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Calibri" panose="020F0502020204030204"/>
                <a:cs typeface="+mn-cs"/>
              </a:rPr>
              <a:t>It’s  a coffee</a:t>
            </a:r>
            <a:endParaRPr lang="en-US" sz="3600" b="1" dirty="0">
              <a:solidFill>
                <a:schemeClr val="tx2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4388" y="2903538"/>
            <a:ext cx="267652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Calibri" panose="020F0502020204030204"/>
                <a:cs typeface="+mn-cs"/>
              </a:rPr>
              <a:t>It’s bitter.</a:t>
            </a:r>
            <a:endParaRPr lang="en-US" sz="3600" b="1" dirty="0">
              <a:solidFill>
                <a:schemeClr val="tx2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50187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" y="749318"/>
            <a:ext cx="1630363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loud Callout 8"/>
          <p:cNvSpPr/>
          <p:nvPr/>
        </p:nvSpPr>
        <p:spPr>
          <a:xfrm flipH="1">
            <a:off x="3333761" y="442931"/>
            <a:ext cx="4781551" cy="1747837"/>
          </a:xfrm>
          <a:prstGeom prst="cloudCallout">
            <a:avLst>
              <a:gd name="adj1" fmla="val -95893"/>
              <a:gd name="adj2" fmla="val 1077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is it?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It’s a / an …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052" name="Picture 4" descr="Image result for napk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28350">
            <a:off x="8331201" y="1798644"/>
            <a:ext cx="3825875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Image result for napk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28350">
            <a:off x="8580441" y="3865581"/>
            <a:ext cx="3825875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Image result for napk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28350">
            <a:off x="-74613" y="1538293"/>
            <a:ext cx="3825876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Image result for napk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28350">
            <a:off x="-209549" y="3879850"/>
            <a:ext cx="3400425" cy="339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3" name="Picture 4" descr="Image result for coffe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764" y="3160721"/>
            <a:ext cx="1533525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Image result for metal food 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686" y="1889125"/>
            <a:ext cx="5162551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89" y="5821363"/>
            <a:ext cx="1630363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hamada oval 4"/>
          <p:cNvSpPr/>
          <p:nvPr/>
        </p:nvSpPr>
        <p:spPr>
          <a:xfrm flipH="1">
            <a:off x="1852550" y="575971"/>
            <a:ext cx="7038697" cy="3972278"/>
          </a:xfrm>
          <a:prstGeom prst="wedgeEllipseCallout">
            <a:avLst>
              <a:gd name="adj1" fmla="val 63807"/>
              <a:gd name="adj2" fmla="val 619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4400" dirty="0" smtClean="0"/>
              <a:t>Let’s sing the </a:t>
            </a:r>
            <a:br>
              <a:rPr lang="pt-PT" sz="4400" dirty="0" smtClean="0"/>
            </a:br>
            <a:r>
              <a:rPr lang="en-US" sz="4400" b="1" dirty="0" smtClean="0"/>
              <a:t>I like to eat apples and bananas </a:t>
            </a:r>
            <a:br>
              <a:rPr lang="en-US" sz="4400" b="1" dirty="0" smtClean="0"/>
            </a:br>
            <a:r>
              <a:rPr lang="en-US" sz="4400" b="1" dirty="0" smtClean="0"/>
              <a:t>By </a:t>
            </a:r>
            <a:r>
              <a:rPr lang="en-US" sz="4400" b="1" dirty="0" err="1" smtClean="0"/>
              <a:t>babygenius</a:t>
            </a:r>
            <a:br>
              <a:rPr lang="pt-PT" sz="4400" dirty="0"/>
            </a:br>
            <a:r>
              <a:rPr lang="pt-PT" sz="2000" dirty="0"/>
              <a:t>https://youtu.be/kxHsNldGZVY</a:t>
            </a:r>
            <a:br>
              <a:rPr lang="pt-PT" sz="4400" dirty="0" smtClean="0"/>
            </a:br>
            <a:endParaRPr lang="pt-PT" sz="44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static.simpledesktops.com/uploads/desktops/2011/08/04/PacManGrid.png.625x385_q100.png"/>
          <p:cNvPicPr>
            <a:picLocks noChangeAspect="1" noChangeArrowheads="1"/>
          </p:cNvPicPr>
          <p:nvPr/>
        </p:nvPicPr>
        <p:blipFill rotWithShape="1">
          <a:blip r:embed="rId1"/>
          <a:srcRect l="31473" t="21276" r="31527" b="20791"/>
          <a:stretch>
            <a:fillRect/>
          </a:stretch>
        </p:blipFill>
        <p:spPr bwMode="auto">
          <a:xfrm>
            <a:off x="1204925" y="96838"/>
            <a:ext cx="9212263" cy="676116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7" name="Picture 2" descr="http://www.animated-gifs.eu/leisure-games-pacman/000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93825" y="3046431"/>
            <a:ext cx="5334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files.softicons.com/download/game-icons/classic-games-icons-by-thvg/png/512/Pacman%2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953" y="5445125"/>
            <a:ext cx="5492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http://www.pacxon.net/artwork/pacxon-favic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613" y="660400"/>
            <a:ext cx="569912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0864" y="2553892"/>
            <a:ext cx="8155616" cy="1379251"/>
          </a:xfrm>
          <a:prstGeom prst="rect">
            <a:avLst/>
          </a:prstGeom>
          <a:noFill/>
          <a:effectLst>
            <a:glow rad="101600">
              <a:srgbClr val="FFFF00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1" name="1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2741" y="5876925"/>
            <a:ext cx="157638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2" descr="http://findicons.com/files/icons/351/beach/128/icecream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1" y="1001713"/>
            <a:ext cx="812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Picture 4" descr="http://images2.wikia.nocookie.net/__cb20111226175922/clubpenguin/images/7/73/Swirly_Lollipop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574" y="4941888"/>
            <a:ext cx="592139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4" name="Picture 6" descr="http://www.polyvore.com/cgi/img-thing%3F.out%3Djpg%26size%3Dl%26tid%3D4570637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23077">
            <a:off x="7670801" y="1147763"/>
            <a:ext cx="1100139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5" name="Picture 10" descr="http://images2.wikia.nocookie.net/__cb20101209005202/petpedia/images/0/0a/Rainbow_star_cooki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200" y="4786331"/>
            <a:ext cx="871537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6" name="Picture 12" descr="http://upload.wikimedia.org/wikipedia/commons/e/e2/Tulliana_cooki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737" y="258781"/>
            <a:ext cx="1120775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7" name="Picture 14" descr="http://static3.wikia.nocookie.net/__cb20120806005344/clubpenguin/images/8/82/Cocoa_Cupcake_gallery_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488" y="4033856"/>
            <a:ext cx="849312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8" name="Picture 18" descr="http://th00.deviantart.net/fs70/150/f/2013/183/5/e/clipart_cake__png__by_queenboxea-d6bmvzq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4" t="29820" r="10666"/>
          <a:stretch>
            <a:fillRect/>
          </a:stretch>
        </p:blipFill>
        <p:spPr bwMode="auto">
          <a:xfrm>
            <a:off x="9432937" y="1023938"/>
            <a:ext cx="742951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9" name="Picture 22" descr="http://static3.wikia.nocookie.net/__cb20131207135460/fantendo/images/9/9b/Donut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7" y="5510213"/>
            <a:ext cx="887413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40" name="Picture 2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527" y="5035568"/>
            <a:ext cx="814388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41" name="Picture 26" descr="http://www.lifefitnessforseniors.com/wp-content/uploads/2012/06/rugby471_Tango_Style_Red_Jelly1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5" b="13213"/>
          <a:stretch>
            <a:fillRect/>
          </a:stretch>
        </p:blipFill>
        <p:spPr bwMode="auto">
          <a:xfrm>
            <a:off x="4102102" y="1711325"/>
            <a:ext cx="738188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  <p:sndAc>
      <p:stSnd>
        <p:snd r:embed="rId17" name="pacma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files.softicons.com/download/game-icons/classic-games-icons-by-thvg/png/512/Pacman%201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515" y="3005156"/>
            <a:ext cx="6477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http://www.pacxon.net/artwork/pacxon-favic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088" y="3005156"/>
            <a:ext cx="67151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Llamada rectangular redondeada"/>
          <p:cNvSpPr/>
          <p:nvPr/>
        </p:nvSpPr>
        <p:spPr>
          <a:xfrm>
            <a:off x="142887" y="3573463"/>
            <a:ext cx="4321175" cy="576262"/>
          </a:xfrm>
          <a:prstGeom prst="wedgeRoundRectCallout">
            <a:avLst>
              <a:gd name="adj1" fmla="val -21270"/>
              <a:gd name="adj2" fmla="val 9757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dirty="0" err="1">
                <a:solidFill>
                  <a:prstClr val="black"/>
                </a:solidFill>
              </a:rPr>
              <a:t>Eat</a:t>
            </a:r>
            <a:r>
              <a:rPr lang="es-ES_tradnl" sz="2800" b="1" dirty="0">
                <a:solidFill>
                  <a:prstClr val="black"/>
                </a:solidFill>
              </a:rPr>
              <a:t> </a:t>
            </a:r>
            <a:r>
              <a:rPr lang="es-ES_tradnl" sz="2800" b="1" dirty="0" err="1">
                <a:solidFill>
                  <a:prstClr val="black"/>
                </a:solidFill>
              </a:rPr>
              <a:t>the</a:t>
            </a:r>
            <a:r>
              <a:rPr lang="es-ES_tradnl" sz="2800" b="1" dirty="0">
                <a:solidFill>
                  <a:prstClr val="black"/>
                </a:solidFill>
              </a:rPr>
              <a:t> ice </a:t>
            </a:r>
            <a:r>
              <a:rPr lang="es-ES_tradnl" sz="2800" b="1" dirty="0" err="1">
                <a:solidFill>
                  <a:prstClr val="black"/>
                </a:solidFill>
              </a:rPr>
              <a:t>cream</a:t>
            </a:r>
            <a:endParaRPr lang="es-ES" sz="2800" b="1" dirty="0">
              <a:solidFill>
                <a:prstClr val="black"/>
              </a:solidFill>
            </a:endParaRPr>
          </a:p>
        </p:txBody>
      </p:sp>
      <p:pic>
        <p:nvPicPr>
          <p:cNvPr id="53253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888" y="969981"/>
            <a:ext cx="1189037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://images2.wikia.nocookie.net/__cb20111226175922/clubpenguin/images/7/73/Swirly_Lollipo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349" y="5064125"/>
            <a:ext cx="590551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http://www.polyvore.com/cgi/img-thing%3F.out%3Djpg%26size%3Dl%26tid%3D4570637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7" y="1892300"/>
            <a:ext cx="1100139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http://images2.wikia.nocookie.net/__cb20101209005202/petpedia/images/0/0a/Rainbow_star_cooki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50" y="4298950"/>
            <a:ext cx="871537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http://upload.wikimedia.org/wikipedia/commons/e/e2/Tulliana_cooki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237" y="217506"/>
            <a:ext cx="1120775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 descr="http://static3.wikia.nocookie.net/__cb20120806005344/clubpenguin/images/8/82/Cocoa_Cupcake_gallery_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12" y="5605481"/>
            <a:ext cx="849313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18" descr="http://th00.deviantart.net/fs70/150/f/2013/183/5/e/clipart_cake__png__by_queenboxea-d6bmvzq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4" t="29820" r="10666"/>
          <a:stretch>
            <a:fillRect/>
          </a:stretch>
        </p:blipFill>
        <p:spPr bwMode="auto">
          <a:xfrm>
            <a:off x="11088699" y="1055688"/>
            <a:ext cx="742951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0" name="Picture 22" descr="http://static3.wikia.nocookie.net/__cb20131207135460/fantendo/images/9/9b/Donu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739" y="4297363"/>
            <a:ext cx="887412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2" name="Picture 2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3425" y="1849456"/>
            <a:ext cx="8128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4" name="Picture 26" descr="http://www.lifefitnessforseniors.com/wp-content/uploads/2012/06/rugby471_Tango_Style_Red_Jelly1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5" b="13213"/>
          <a:stretch>
            <a:fillRect/>
          </a:stretch>
        </p:blipFill>
        <p:spPr bwMode="auto">
          <a:xfrm>
            <a:off x="10991862" y="4941888"/>
            <a:ext cx="73977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3" name="Picture 2" descr="http://www.animated-gifs.eu/leisure-games-pacman/0009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14663" y="3046431"/>
            <a:ext cx="5334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51595"/>
            <a:ext cx="2831637" cy="903939"/>
          </a:xfrm>
          <a:prstGeom prst="rect">
            <a:avLst/>
          </a:prstGeom>
          <a:noFill/>
          <a:effectLst>
            <a:glow rad="101600">
              <a:srgbClr val="FFFF00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8777" y="5722938"/>
            <a:ext cx="1630363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100448" y="970808"/>
            <a:ext cx="72681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 panose="020F0502020204030204"/>
                <a:cs typeface="+mn-cs"/>
              </a:rPr>
              <a:t>1</a:t>
            </a:r>
            <a:endParaRPr lang="en-US" sz="32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libri" panose="020F0502020204030204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024879" y="182163"/>
            <a:ext cx="72681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 panose="020F0502020204030204"/>
                <a:cs typeface="+mn-cs"/>
              </a:rPr>
              <a:t>2</a:t>
            </a:r>
            <a:endParaRPr lang="en-US" sz="32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libri" panose="020F0502020204030204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204829" y="1679435"/>
            <a:ext cx="72681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 panose="020F0502020204030204"/>
                <a:cs typeface="+mn-cs"/>
              </a:rPr>
              <a:t>3</a:t>
            </a:r>
            <a:endParaRPr lang="en-US" sz="32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libri" panose="020F0502020204030204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1104754" y="611802"/>
            <a:ext cx="72681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 panose="020F0502020204030204"/>
                <a:cs typeface="+mn-cs"/>
              </a:rPr>
              <a:t>4</a:t>
            </a:r>
            <a:endParaRPr lang="en-US" sz="32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libri" panose="020F0502020204030204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154920" y="2264267"/>
            <a:ext cx="72681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 panose="020F0502020204030204"/>
                <a:cs typeface="+mn-cs"/>
              </a:rPr>
              <a:t>5</a:t>
            </a:r>
            <a:endParaRPr lang="en-US" sz="32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libri" panose="020F0502020204030204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978559" y="4254696"/>
            <a:ext cx="72681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 panose="020F0502020204030204"/>
                <a:cs typeface="+mn-cs"/>
              </a:rPr>
              <a:t>6</a:t>
            </a:r>
            <a:endParaRPr lang="en-US" sz="32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libri" panose="020F0502020204030204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100448" y="5312561"/>
            <a:ext cx="72681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 panose="020F0502020204030204"/>
                <a:cs typeface="+mn-cs"/>
              </a:rPr>
              <a:t>7</a:t>
            </a:r>
            <a:endParaRPr lang="en-US" sz="32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libri" panose="020F0502020204030204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878289" y="4290801"/>
            <a:ext cx="72681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 panose="020F0502020204030204"/>
                <a:cs typeface="+mn-cs"/>
              </a:rPr>
              <a:t>8</a:t>
            </a:r>
            <a:endParaRPr lang="en-US" sz="32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libri" panose="020F0502020204030204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024879" y="5794776"/>
            <a:ext cx="72681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 panose="020F0502020204030204"/>
                <a:cs typeface="+mn-cs"/>
              </a:rPr>
              <a:t>9</a:t>
            </a:r>
            <a:endParaRPr lang="en-US" sz="32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libri" panose="020F0502020204030204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343646" y="5020173"/>
            <a:ext cx="819705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 panose="020F0502020204030204"/>
                <a:cs typeface="+mn-cs"/>
              </a:rPr>
              <a:t>10</a:t>
            </a:r>
            <a:endParaRPr lang="en-US" sz="32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libri" panose="020F0502020204030204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7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75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75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75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75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75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75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75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75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413" y="955693"/>
            <a:ext cx="1209675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16 Llamada rectangular redondeada"/>
          <p:cNvSpPr/>
          <p:nvPr/>
        </p:nvSpPr>
        <p:spPr>
          <a:xfrm>
            <a:off x="142887" y="3556007"/>
            <a:ext cx="4321175" cy="576263"/>
          </a:xfrm>
          <a:prstGeom prst="wedgeRoundRectCallout">
            <a:avLst>
              <a:gd name="adj1" fmla="val -21270"/>
              <a:gd name="adj2" fmla="val 9757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dirty="0" err="1">
                <a:solidFill>
                  <a:prstClr val="black"/>
                </a:solidFill>
              </a:rPr>
              <a:t>Eat</a:t>
            </a:r>
            <a:r>
              <a:rPr lang="es-ES_tradnl" sz="2800" b="1" dirty="0">
                <a:solidFill>
                  <a:prstClr val="black"/>
                </a:solidFill>
              </a:rPr>
              <a:t> </a:t>
            </a:r>
            <a:r>
              <a:rPr lang="es-ES_tradnl" sz="2800" b="1" dirty="0" err="1">
                <a:solidFill>
                  <a:prstClr val="black"/>
                </a:solidFill>
              </a:rPr>
              <a:t>the</a:t>
            </a:r>
            <a:r>
              <a:rPr lang="es-ES_tradnl" sz="2800" b="1" dirty="0">
                <a:solidFill>
                  <a:prstClr val="black"/>
                </a:solidFill>
              </a:rPr>
              <a:t> ice </a:t>
            </a:r>
            <a:r>
              <a:rPr lang="es-ES_tradnl" sz="2800" b="1" dirty="0" err="1">
                <a:solidFill>
                  <a:prstClr val="black"/>
                </a:solidFill>
              </a:rPr>
              <a:t>cream</a:t>
            </a:r>
            <a:endParaRPr lang="es-ES" sz="2800" b="1" dirty="0">
              <a:solidFill>
                <a:prstClr val="black"/>
              </a:solidFill>
            </a:endParaRPr>
          </a:p>
        </p:txBody>
      </p:sp>
      <p:pic>
        <p:nvPicPr>
          <p:cNvPr id="1028" name="Picture 4" descr="http://files.softicons.com/download/game-icons/classic-games-icons-by-thvg/png/512/Pacman%2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515" y="3005156"/>
            <a:ext cx="6477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http://www.pacxon.net/artwork/pacxon-favic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088" y="3005156"/>
            <a:ext cx="67151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Llamada rectangular redondeada"/>
          <p:cNvSpPr/>
          <p:nvPr/>
        </p:nvSpPr>
        <p:spPr>
          <a:xfrm>
            <a:off x="142887" y="3567113"/>
            <a:ext cx="4321175" cy="576262"/>
          </a:xfrm>
          <a:prstGeom prst="wedgeRoundRectCallout">
            <a:avLst>
              <a:gd name="adj1" fmla="val -21270"/>
              <a:gd name="adj2" fmla="val 9757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000" b="1" dirty="0" err="1">
                <a:solidFill>
                  <a:prstClr val="black"/>
                </a:solidFill>
              </a:rPr>
              <a:t>Eat</a:t>
            </a:r>
            <a:r>
              <a:rPr lang="es-ES_tradnl" sz="2000" b="1" dirty="0">
                <a:solidFill>
                  <a:prstClr val="black"/>
                </a:solidFill>
              </a:rPr>
              <a:t> </a:t>
            </a:r>
            <a:r>
              <a:rPr lang="es-ES_tradnl" sz="2000" b="1" dirty="0" err="1">
                <a:solidFill>
                  <a:prstClr val="black"/>
                </a:solidFill>
              </a:rPr>
              <a:t>the</a:t>
            </a:r>
            <a:r>
              <a:rPr lang="es-ES_tradnl" sz="2000" b="1" dirty="0">
                <a:solidFill>
                  <a:prstClr val="black"/>
                </a:solidFill>
              </a:rPr>
              <a:t> red and </a:t>
            </a:r>
            <a:r>
              <a:rPr lang="es-ES_tradnl" sz="2000" b="1" dirty="0" err="1">
                <a:solidFill>
                  <a:prstClr val="black"/>
                </a:solidFill>
              </a:rPr>
              <a:t>white</a:t>
            </a:r>
            <a:r>
              <a:rPr lang="es-ES_tradnl" sz="2000" b="1" dirty="0">
                <a:solidFill>
                  <a:prstClr val="black"/>
                </a:solidFill>
              </a:rPr>
              <a:t> </a:t>
            </a:r>
            <a:r>
              <a:rPr lang="es-ES_tradnl" sz="2000" b="1" dirty="0" err="1">
                <a:solidFill>
                  <a:prstClr val="black"/>
                </a:solidFill>
              </a:rPr>
              <a:t>candy</a:t>
            </a:r>
            <a:endParaRPr lang="es-ES" sz="2000" b="1" dirty="0">
              <a:solidFill>
                <a:prstClr val="black"/>
              </a:solidFill>
            </a:endParaRPr>
          </a:p>
        </p:txBody>
      </p:sp>
      <p:pic>
        <p:nvPicPr>
          <p:cNvPr id="2052" name="Picture 4" descr="http://images2.wikia.nocookie.net/__cb20111226175922/clubpenguin/images/7/73/Swirly_Lollipo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349" y="5064125"/>
            <a:ext cx="590551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Picture 6" descr="http://www.polyvore.com/cgi/img-thing%3F.out%3Djpg%26size%3Dl%26tid%3D45706370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7" y="1892300"/>
            <a:ext cx="1100139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http://images2.wikia.nocookie.net/__cb20101209005202/petpedia/images/0/0a/Rainbow_star_cooki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50" y="4298950"/>
            <a:ext cx="871537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http://upload.wikimedia.org/wikipedia/commons/e/e2/Tulliana_cooki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237" y="217506"/>
            <a:ext cx="1120775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 descr="http://static3.wikia.nocookie.net/__cb20120806005344/clubpenguin/images/8/82/Cocoa_Cupcake_gallery_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12" y="5605481"/>
            <a:ext cx="849313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18" descr="http://th00.deviantart.net/fs70/150/f/2013/183/5/e/clipart_cake__png__by_queenboxea-d6bmvzq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4" t="29820" r="10666"/>
          <a:stretch>
            <a:fillRect/>
          </a:stretch>
        </p:blipFill>
        <p:spPr bwMode="auto">
          <a:xfrm>
            <a:off x="11088699" y="1055688"/>
            <a:ext cx="742951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0" name="Picture 22" descr="http://static3.wikia.nocookie.net/__cb20131207135460/fantendo/images/9/9b/Donu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739" y="4297363"/>
            <a:ext cx="887412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2" name="Picture 2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3425" y="1849456"/>
            <a:ext cx="8128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4" name="Picture 26" descr="http://www.lifefitnessforseniors.com/wp-content/uploads/2012/06/rugby471_Tango_Style_Red_Jelly1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5" b="13213"/>
          <a:stretch>
            <a:fillRect/>
          </a:stretch>
        </p:blipFill>
        <p:spPr bwMode="auto">
          <a:xfrm>
            <a:off x="10991862" y="4941888"/>
            <a:ext cx="73977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animated-gifs.eu/leisure-games-pacman/0009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14663" y="3046431"/>
            <a:ext cx="5334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14"/>
          <a:srcRect l="14992" r="17015"/>
          <a:stretch>
            <a:fillRect/>
          </a:stretch>
        </p:blipFill>
        <p:spPr bwMode="auto">
          <a:xfrm>
            <a:off x="142877" y="1143000"/>
            <a:ext cx="650875" cy="7064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51593"/>
            <a:ext cx="2831637" cy="903939"/>
          </a:xfrm>
          <a:prstGeom prst="rect">
            <a:avLst/>
          </a:prstGeom>
          <a:noFill/>
          <a:effectLst>
            <a:glow rad="101600">
              <a:srgbClr val="FFFF00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8777" y="5722938"/>
            <a:ext cx="1630363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4100446" y="970806"/>
            <a:ext cx="72681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 panose="020F0502020204030204"/>
                <a:cs typeface="+mn-cs"/>
              </a:rPr>
              <a:t>1</a:t>
            </a:r>
            <a:endParaRPr lang="en-US" sz="32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libri" panose="020F0502020204030204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024879" y="182163"/>
            <a:ext cx="72681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 panose="020F0502020204030204"/>
                <a:cs typeface="+mn-cs"/>
              </a:rPr>
              <a:t>2</a:t>
            </a:r>
            <a:endParaRPr lang="en-US" sz="32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libri" panose="020F0502020204030204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204828" y="1679435"/>
            <a:ext cx="72681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 panose="020F0502020204030204"/>
                <a:cs typeface="+mn-cs"/>
              </a:rPr>
              <a:t>3</a:t>
            </a:r>
            <a:endParaRPr lang="en-US" sz="32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libri" panose="020F0502020204030204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104753" y="611802"/>
            <a:ext cx="72681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 panose="020F0502020204030204"/>
                <a:cs typeface="+mn-cs"/>
              </a:rPr>
              <a:t>4</a:t>
            </a:r>
            <a:endParaRPr lang="en-US" sz="32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libri" panose="020F0502020204030204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154918" y="2264265"/>
            <a:ext cx="72681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 panose="020F0502020204030204"/>
                <a:cs typeface="+mn-cs"/>
              </a:rPr>
              <a:t>5</a:t>
            </a:r>
            <a:endParaRPr lang="en-US" sz="32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libri" panose="020F0502020204030204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978559" y="4254694"/>
            <a:ext cx="72681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 panose="020F0502020204030204"/>
                <a:cs typeface="+mn-cs"/>
              </a:rPr>
              <a:t>6</a:t>
            </a:r>
            <a:endParaRPr lang="en-US" sz="32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libri" panose="020F0502020204030204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100446" y="5312559"/>
            <a:ext cx="72681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 panose="020F0502020204030204"/>
                <a:cs typeface="+mn-cs"/>
              </a:rPr>
              <a:t>7</a:t>
            </a:r>
            <a:endParaRPr lang="en-US" sz="32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libri" panose="020F0502020204030204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878288" y="4290799"/>
            <a:ext cx="72681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 panose="020F0502020204030204"/>
                <a:cs typeface="+mn-cs"/>
              </a:rPr>
              <a:t>8</a:t>
            </a:r>
            <a:endParaRPr lang="en-US" sz="32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libri" panose="020F0502020204030204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024879" y="5794774"/>
            <a:ext cx="72681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 panose="020F0502020204030204"/>
                <a:cs typeface="+mn-cs"/>
              </a:rPr>
              <a:t>9</a:t>
            </a:r>
            <a:endParaRPr lang="en-US" sz="32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libri" panose="020F0502020204030204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0343645" y="5020171"/>
            <a:ext cx="819705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 panose="020F0502020204030204"/>
                <a:cs typeface="+mn-cs"/>
              </a:rPr>
              <a:t>10</a:t>
            </a:r>
            <a:endParaRPr lang="en-US" sz="32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libri" panose="020F0502020204030204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2.42775E-6 L 0.13819 2.42775E-6 L 0.13819 -0.25365 " pathEditMode="relative" ptsTypes="AAA">
                                      <p:cBhvr>
                                        <p:cTn id="6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pac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pac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75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75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7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75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75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75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75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" dur="75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files.softicons.com/download/game-icons/classic-games-icons-by-thvg/png/512/Pacman%201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515" y="3005156"/>
            <a:ext cx="6477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http://www.pacxon.net/artwork/pacxon-favic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088" y="3005156"/>
            <a:ext cx="67151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Llamada rectangular redondeada"/>
          <p:cNvSpPr/>
          <p:nvPr/>
        </p:nvSpPr>
        <p:spPr>
          <a:xfrm>
            <a:off x="142887" y="3573463"/>
            <a:ext cx="4321175" cy="576262"/>
          </a:xfrm>
          <a:prstGeom prst="wedgeRoundRectCallout">
            <a:avLst>
              <a:gd name="adj1" fmla="val -21270"/>
              <a:gd name="adj2" fmla="val 9757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dirty="0" err="1">
                <a:solidFill>
                  <a:prstClr val="black"/>
                </a:solidFill>
              </a:rPr>
              <a:t>Eat</a:t>
            </a:r>
            <a:r>
              <a:rPr lang="es-ES_tradnl" sz="2800" b="1" dirty="0">
                <a:solidFill>
                  <a:prstClr val="black"/>
                </a:solidFill>
              </a:rPr>
              <a:t> </a:t>
            </a:r>
            <a:r>
              <a:rPr lang="es-ES_tradnl" sz="2800" b="1" dirty="0" err="1">
                <a:solidFill>
                  <a:prstClr val="black"/>
                </a:solidFill>
              </a:rPr>
              <a:t>the</a:t>
            </a:r>
            <a:r>
              <a:rPr lang="es-ES_tradnl" sz="2800" b="1" dirty="0">
                <a:solidFill>
                  <a:prstClr val="black"/>
                </a:solidFill>
              </a:rPr>
              <a:t> </a:t>
            </a:r>
            <a:r>
              <a:rPr lang="es-ES_tradnl" sz="2800" b="1" dirty="0" err="1">
                <a:solidFill>
                  <a:prstClr val="black"/>
                </a:solidFill>
              </a:rPr>
              <a:t>candy</a:t>
            </a:r>
            <a:r>
              <a:rPr lang="es-ES_tradnl" sz="2800" b="1" dirty="0">
                <a:solidFill>
                  <a:prstClr val="black"/>
                </a:solidFill>
              </a:rPr>
              <a:t> </a:t>
            </a:r>
            <a:r>
              <a:rPr lang="es-ES_tradnl" sz="2800" b="1" dirty="0" err="1">
                <a:solidFill>
                  <a:prstClr val="black"/>
                </a:solidFill>
              </a:rPr>
              <a:t>cane</a:t>
            </a:r>
            <a:endParaRPr lang="es-ES" sz="2800" b="1" dirty="0">
              <a:solidFill>
                <a:prstClr val="black"/>
              </a:solidFill>
            </a:endParaRPr>
          </a:p>
        </p:txBody>
      </p:sp>
      <p:pic>
        <p:nvPicPr>
          <p:cNvPr id="2052" name="Picture 4" descr="http://images2.wikia.nocookie.net/__cb20111226175922/clubpenguin/images/7/73/Swirly_Lollipo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349" y="5064125"/>
            <a:ext cx="590551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http://www.polyvore.com/cgi/img-thing%3F.out%3Djpg%26size%3Dl%26tid%3D4570637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7" y="1892300"/>
            <a:ext cx="1100139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http://images2.wikia.nocookie.net/__cb20101209005202/petpedia/images/0/0a/Rainbow_star_cooki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50" y="4298950"/>
            <a:ext cx="871537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http://upload.wikimedia.org/wikipedia/commons/e/e2/Tulliana_cooki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237" y="217506"/>
            <a:ext cx="1120775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 descr="http://static3.wikia.nocookie.net/__cb20120806005344/clubpenguin/images/8/82/Cocoa_Cupcake_gallery_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12" y="5605481"/>
            <a:ext cx="849313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6" name="Picture 18" descr="http://th00.deviantart.net/fs70/150/f/2013/183/5/e/clipart_cake__png__by_queenboxea-d6bmvzq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4" t="29820" r="10666"/>
          <a:stretch>
            <a:fillRect/>
          </a:stretch>
        </p:blipFill>
        <p:spPr bwMode="auto">
          <a:xfrm>
            <a:off x="11088699" y="1055688"/>
            <a:ext cx="742951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0" name="Picture 22" descr="http://static3.wikia.nocookie.net/__cb20131207135460/fantendo/images/9/9b/Donut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739" y="4297363"/>
            <a:ext cx="887412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2" name="Picture 2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3425" y="1849456"/>
            <a:ext cx="8128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4" name="Picture 26" descr="http://www.lifefitnessforseniors.com/wp-content/uploads/2012/06/rugby471_Tango_Style_Red_Jelly1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5" b="13213"/>
          <a:stretch>
            <a:fillRect/>
          </a:stretch>
        </p:blipFill>
        <p:spPr bwMode="auto">
          <a:xfrm>
            <a:off x="10991862" y="4941888"/>
            <a:ext cx="73977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animated-gifs.eu/leisure-games-pacman/0009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43451" y="1162068"/>
            <a:ext cx="533400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3"/>
          <a:stretch>
            <a:fillRect/>
          </a:stretch>
        </p:blipFill>
        <p:spPr bwMode="auto">
          <a:xfrm>
            <a:off x="20649" y="1123950"/>
            <a:ext cx="957263" cy="7064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www.polyvore.com/cgi/img-thing%3F.out%3Djpg%26size%3Dl%26tid%3D4570637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27091" y="1241425"/>
            <a:ext cx="735012" cy="5524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17 Llamada rectangular redondeada"/>
          <p:cNvSpPr/>
          <p:nvPr/>
        </p:nvSpPr>
        <p:spPr>
          <a:xfrm>
            <a:off x="142887" y="3570288"/>
            <a:ext cx="4321175" cy="576262"/>
          </a:xfrm>
          <a:prstGeom prst="wedgeRoundRectCallout">
            <a:avLst>
              <a:gd name="adj1" fmla="val -21270"/>
              <a:gd name="adj2" fmla="val 9757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200" b="1" dirty="0" err="1">
                <a:solidFill>
                  <a:prstClr val="black"/>
                </a:solidFill>
              </a:rPr>
              <a:t>Eat</a:t>
            </a:r>
            <a:r>
              <a:rPr lang="es-ES_tradnl" sz="3200" b="1" dirty="0">
                <a:solidFill>
                  <a:prstClr val="black"/>
                </a:solidFill>
              </a:rPr>
              <a:t> </a:t>
            </a:r>
            <a:r>
              <a:rPr lang="es-ES_tradnl" sz="3200" b="1" dirty="0" err="1">
                <a:solidFill>
                  <a:prstClr val="black"/>
                </a:solidFill>
              </a:rPr>
              <a:t>the</a:t>
            </a:r>
            <a:r>
              <a:rPr lang="es-ES_tradnl" sz="3200" b="1" dirty="0">
                <a:solidFill>
                  <a:prstClr val="black"/>
                </a:solidFill>
              </a:rPr>
              <a:t> cake</a:t>
            </a:r>
            <a:endParaRPr lang="es-ES" sz="3200" b="1" dirty="0">
              <a:solidFill>
                <a:prstClr val="black"/>
              </a:solidFill>
            </a:endParaRPr>
          </a:p>
        </p:txBody>
      </p:sp>
      <p:pic>
        <p:nvPicPr>
          <p:cNvPr id="19" name="Picture 1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51589"/>
            <a:ext cx="2831637" cy="903939"/>
          </a:xfrm>
          <a:prstGeom prst="rect">
            <a:avLst/>
          </a:prstGeom>
          <a:noFill/>
          <a:effectLst>
            <a:glow rad="101600">
              <a:srgbClr val="FFFF00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8777" y="5722938"/>
            <a:ext cx="1630363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4100444" y="970802"/>
            <a:ext cx="72681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 panose="020F0502020204030204"/>
                <a:cs typeface="+mn-cs"/>
              </a:rPr>
              <a:t>1</a:t>
            </a:r>
            <a:endParaRPr lang="en-US" sz="32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libri" panose="020F0502020204030204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024879" y="182163"/>
            <a:ext cx="72681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 panose="020F0502020204030204"/>
                <a:cs typeface="+mn-cs"/>
              </a:rPr>
              <a:t>2</a:t>
            </a:r>
            <a:endParaRPr lang="en-US" sz="32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libri" panose="020F0502020204030204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204825" y="1679435"/>
            <a:ext cx="72681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 panose="020F0502020204030204"/>
                <a:cs typeface="+mn-cs"/>
              </a:rPr>
              <a:t>3</a:t>
            </a:r>
            <a:endParaRPr lang="en-US" sz="32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libri" panose="020F0502020204030204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1104750" y="611802"/>
            <a:ext cx="72681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 panose="020F0502020204030204"/>
                <a:cs typeface="+mn-cs"/>
              </a:rPr>
              <a:t>4</a:t>
            </a:r>
            <a:endParaRPr lang="en-US" sz="32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libri" panose="020F0502020204030204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154916" y="2264261"/>
            <a:ext cx="72681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 panose="020F0502020204030204"/>
                <a:cs typeface="+mn-cs"/>
              </a:rPr>
              <a:t>5</a:t>
            </a:r>
            <a:endParaRPr lang="en-US" sz="32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libri" panose="020F0502020204030204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978558" y="4254690"/>
            <a:ext cx="72681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 panose="020F0502020204030204"/>
                <a:cs typeface="+mn-cs"/>
              </a:rPr>
              <a:t>6</a:t>
            </a:r>
            <a:endParaRPr lang="en-US" sz="32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libri" panose="020F0502020204030204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100444" y="5312555"/>
            <a:ext cx="72681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 panose="020F0502020204030204"/>
                <a:cs typeface="+mn-cs"/>
              </a:rPr>
              <a:t>7</a:t>
            </a:r>
            <a:endParaRPr lang="en-US" sz="32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libri" panose="020F0502020204030204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878285" y="4290795"/>
            <a:ext cx="72681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 panose="020F0502020204030204"/>
                <a:cs typeface="+mn-cs"/>
              </a:rPr>
              <a:t>8</a:t>
            </a:r>
            <a:endParaRPr lang="en-US" sz="32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libri" panose="020F0502020204030204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024879" y="5794770"/>
            <a:ext cx="72681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 panose="020F0502020204030204"/>
                <a:cs typeface="+mn-cs"/>
              </a:rPr>
              <a:t>9</a:t>
            </a:r>
            <a:endParaRPr lang="en-US" sz="32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libri" panose="020F0502020204030204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0343642" y="5020167"/>
            <a:ext cx="819705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 panose="020F0502020204030204"/>
                <a:cs typeface="+mn-cs"/>
              </a:rPr>
              <a:t>10</a:t>
            </a:r>
            <a:endParaRPr lang="en-US" sz="32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libri" panose="020F0502020204030204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0069 L 0.0776 0.00069 L 0.0776 0.08402 L 0.15989 0.08402 L 0.15989 0.17708 L 0.23698 0.17708 " pathEditMode="relative" ptsTypes="AAAAAA">
                                      <p:cBhvr>
                                        <p:cTn id="6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pac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pac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75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7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75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75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75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75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3489" y="2511443"/>
            <a:ext cx="1630363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Callout 2"/>
          <p:cNvSpPr/>
          <p:nvPr/>
        </p:nvSpPr>
        <p:spPr>
          <a:xfrm flipH="1">
            <a:off x="0" y="4254518"/>
            <a:ext cx="9336088" cy="2214563"/>
          </a:xfrm>
          <a:prstGeom prst="cloudCallout">
            <a:avLst>
              <a:gd name="adj1" fmla="val -64725"/>
              <a:gd name="adj2" fmla="val -2266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How is it? It’s sweet</a:t>
            </a:r>
            <a:endParaRPr lang="en-US" sz="8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29700" name="4 Grupo"/>
          <p:cNvGrpSpPr/>
          <p:nvPr/>
        </p:nvGrpSpPr>
        <p:grpSpPr bwMode="auto">
          <a:xfrm rot="327680">
            <a:off x="2509841" y="2328881"/>
            <a:ext cx="4344987" cy="1895475"/>
            <a:chOff x="1198533" y="973916"/>
            <a:chExt cx="6906519" cy="3705448"/>
          </a:xfrm>
        </p:grpSpPr>
        <p:sp>
          <p:nvSpPr>
            <p:cNvPr id="8" name="2 Forma libre"/>
            <p:cNvSpPr/>
            <p:nvPr/>
          </p:nvSpPr>
          <p:spPr>
            <a:xfrm>
              <a:off x="1198533" y="973916"/>
              <a:ext cx="6906519" cy="3705448"/>
            </a:xfrm>
            <a:custGeom>
              <a:avLst/>
              <a:gdLst>
                <a:gd name="connsiteX0" fmla="*/ 1925667 w 6906519"/>
                <a:gd name="connsiteY0" fmla="*/ 1235884 h 3705448"/>
                <a:gd name="connsiteX1" fmla="*/ 1303367 w 6906519"/>
                <a:gd name="connsiteY1" fmla="*/ 981884 h 3705448"/>
                <a:gd name="connsiteX2" fmla="*/ 884267 w 6906519"/>
                <a:gd name="connsiteY2" fmla="*/ 727884 h 3705448"/>
                <a:gd name="connsiteX3" fmla="*/ 681067 w 6906519"/>
                <a:gd name="connsiteY3" fmla="*/ 651684 h 3705448"/>
                <a:gd name="connsiteX4" fmla="*/ 515967 w 6906519"/>
                <a:gd name="connsiteY4" fmla="*/ 626284 h 3705448"/>
                <a:gd name="connsiteX5" fmla="*/ 376267 w 6906519"/>
                <a:gd name="connsiteY5" fmla="*/ 715184 h 3705448"/>
                <a:gd name="connsiteX6" fmla="*/ 173067 w 6906519"/>
                <a:gd name="connsiteY6" fmla="*/ 969184 h 3705448"/>
                <a:gd name="connsiteX7" fmla="*/ 20667 w 6906519"/>
                <a:gd name="connsiteY7" fmla="*/ 1413684 h 3705448"/>
                <a:gd name="connsiteX8" fmla="*/ 20667 w 6906519"/>
                <a:gd name="connsiteY8" fmla="*/ 1527984 h 3705448"/>
                <a:gd name="connsiteX9" fmla="*/ 198467 w 6906519"/>
                <a:gd name="connsiteY9" fmla="*/ 2213784 h 3705448"/>
                <a:gd name="connsiteX10" fmla="*/ 173067 w 6906519"/>
                <a:gd name="connsiteY10" fmla="*/ 2378884 h 3705448"/>
                <a:gd name="connsiteX11" fmla="*/ 7967 w 6906519"/>
                <a:gd name="connsiteY11" fmla="*/ 3102784 h 3705448"/>
                <a:gd name="connsiteX12" fmla="*/ 211167 w 6906519"/>
                <a:gd name="connsiteY12" fmla="*/ 3407584 h 3705448"/>
                <a:gd name="connsiteX13" fmla="*/ 642967 w 6906519"/>
                <a:gd name="connsiteY13" fmla="*/ 3686984 h 3705448"/>
                <a:gd name="connsiteX14" fmla="*/ 960467 w 6906519"/>
                <a:gd name="connsiteY14" fmla="*/ 3674284 h 3705448"/>
                <a:gd name="connsiteX15" fmla="*/ 1239867 w 6906519"/>
                <a:gd name="connsiteY15" fmla="*/ 3636184 h 3705448"/>
                <a:gd name="connsiteX16" fmla="*/ 1570067 w 6906519"/>
                <a:gd name="connsiteY16" fmla="*/ 3458384 h 3705448"/>
                <a:gd name="connsiteX17" fmla="*/ 2116167 w 6906519"/>
                <a:gd name="connsiteY17" fmla="*/ 2950384 h 3705448"/>
                <a:gd name="connsiteX18" fmla="*/ 2116167 w 6906519"/>
                <a:gd name="connsiteY18" fmla="*/ 2975784 h 3705448"/>
                <a:gd name="connsiteX19" fmla="*/ 2611467 w 6906519"/>
                <a:gd name="connsiteY19" fmla="*/ 3255184 h 3705448"/>
                <a:gd name="connsiteX20" fmla="*/ 3411567 w 6906519"/>
                <a:gd name="connsiteY20" fmla="*/ 3331384 h 3705448"/>
                <a:gd name="connsiteX21" fmla="*/ 4021167 w 6906519"/>
                <a:gd name="connsiteY21" fmla="*/ 3178984 h 3705448"/>
                <a:gd name="connsiteX22" fmla="*/ 4618067 w 6906519"/>
                <a:gd name="connsiteY22" fmla="*/ 2937684 h 3705448"/>
                <a:gd name="connsiteX23" fmla="*/ 4745067 w 6906519"/>
                <a:gd name="connsiteY23" fmla="*/ 2797984 h 3705448"/>
                <a:gd name="connsiteX24" fmla="*/ 4833967 w 6906519"/>
                <a:gd name="connsiteY24" fmla="*/ 2836084 h 3705448"/>
                <a:gd name="connsiteX25" fmla="*/ 5367367 w 6906519"/>
                <a:gd name="connsiteY25" fmla="*/ 3178984 h 3705448"/>
                <a:gd name="connsiteX26" fmla="*/ 6116667 w 6906519"/>
                <a:gd name="connsiteY26" fmla="*/ 3394884 h 3705448"/>
                <a:gd name="connsiteX27" fmla="*/ 6497667 w 6906519"/>
                <a:gd name="connsiteY27" fmla="*/ 3280584 h 3705448"/>
                <a:gd name="connsiteX28" fmla="*/ 6688167 w 6906519"/>
                <a:gd name="connsiteY28" fmla="*/ 2988484 h 3705448"/>
                <a:gd name="connsiteX29" fmla="*/ 6624667 w 6906519"/>
                <a:gd name="connsiteY29" fmla="*/ 2201084 h 3705448"/>
                <a:gd name="connsiteX30" fmla="*/ 6751667 w 6906519"/>
                <a:gd name="connsiteY30" fmla="*/ 2086784 h 3705448"/>
                <a:gd name="connsiteX31" fmla="*/ 6878667 w 6906519"/>
                <a:gd name="connsiteY31" fmla="*/ 1680384 h 3705448"/>
                <a:gd name="connsiteX32" fmla="*/ 6891367 w 6906519"/>
                <a:gd name="connsiteY32" fmla="*/ 918384 h 3705448"/>
                <a:gd name="connsiteX33" fmla="*/ 6700867 w 6906519"/>
                <a:gd name="connsiteY33" fmla="*/ 384984 h 3705448"/>
                <a:gd name="connsiteX34" fmla="*/ 6535767 w 6906519"/>
                <a:gd name="connsiteY34" fmla="*/ 156384 h 3705448"/>
                <a:gd name="connsiteX35" fmla="*/ 6230967 w 6906519"/>
                <a:gd name="connsiteY35" fmla="*/ 16684 h 3705448"/>
                <a:gd name="connsiteX36" fmla="*/ 6027767 w 6906519"/>
                <a:gd name="connsiteY36" fmla="*/ 3984 h 3705448"/>
                <a:gd name="connsiteX37" fmla="*/ 5773767 w 6906519"/>
                <a:gd name="connsiteY37" fmla="*/ 29384 h 3705448"/>
                <a:gd name="connsiteX38" fmla="*/ 5430867 w 6906519"/>
                <a:gd name="connsiteY38" fmla="*/ 219884 h 3705448"/>
                <a:gd name="connsiteX39" fmla="*/ 4948267 w 6906519"/>
                <a:gd name="connsiteY39" fmla="*/ 829484 h 3705448"/>
                <a:gd name="connsiteX40" fmla="*/ 4783167 w 6906519"/>
                <a:gd name="connsiteY40" fmla="*/ 677084 h 3705448"/>
                <a:gd name="connsiteX41" fmla="*/ 4440267 w 6906519"/>
                <a:gd name="connsiteY41" fmla="*/ 473884 h 3705448"/>
                <a:gd name="connsiteX42" fmla="*/ 3944967 w 6906519"/>
                <a:gd name="connsiteY42" fmla="*/ 334184 h 3705448"/>
                <a:gd name="connsiteX43" fmla="*/ 3665567 w 6906519"/>
                <a:gd name="connsiteY43" fmla="*/ 283384 h 3705448"/>
                <a:gd name="connsiteX44" fmla="*/ 3144867 w 6906519"/>
                <a:gd name="connsiteY44" fmla="*/ 334184 h 3705448"/>
                <a:gd name="connsiteX45" fmla="*/ 2649567 w 6906519"/>
                <a:gd name="connsiteY45" fmla="*/ 524684 h 3705448"/>
                <a:gd name="connsiteX46" fmla="*/ 2382867 w 6906519"/>
                <a:gd name="connsiteY46" fmla="*/ 677084 h 3705448"/>
                <a:gd name="connsiteX47" fmla="*/ 2128867 w 6906519"/>
                <a:gd name="connsiteY47" fmla="*/ 880284 h 3705448"/>
                <a:gd name="connsiteX48" fmla="*/ 1925667 w 6906519"/>
                <a:gd name="connsiteY48" fmla="*/ 1235884 h 370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6906519" h="3705448">
                  <a:moveTo>
                    <a:pt x="1925667" y="1235884"/>
                  </a:moveTo>
                  <a:cubicBezTo>
                    <a:pt x="1788084" y="1252817"/>
                    <a:pt x="1476934" y="1066551"/>
                    <a:pt x="1303367" y="981884"/>
                  </a:cubicBezTo>
                  <a:cubicBezTo>
                    <a:pt x="1129800" y="897217"/>
                    <a:pt x="987984" y="782917"/>
                    <a:pt x="884267" y="727884"/>
                  </a:cubicBezTo>
                  <a:cubicBezTo>
                    <a:pt x="780550" y="672851"/>
                    <a:pt x="742450" y="668617"/>
                    <a:pt x="681067" y="651684"/>
                  </a:cubicBezTo>
                  <a:cubicBezTo>
                    <a:pt x="619684" y="634751"/>
                    <a:pt x="566767" y="615701"/>
                    <a:pt x="515967" y="626284"/>
                  </a:cubicBezTo>
                  <a:cubicBezTo>
                    <a:pt x="465167" y="636867"/>
                    <a:pt x="433417" y="658034"/>
                    <a:pt x="376267" y="715184"/>
                  </a:cubicBezTo>
                  <a:cubicBezTo>
                    <a:pt x="319117" y="772334"/>
                    <a:pt x="232334" y="852767"/>
                    <a:pt x="173067" y="969184"/>
                  </a:cubicBezTo>
                  <a:cubicBezTo>
                    <a:pt x="113800" y="1085601"/>
                    <a:pt x="46067" y="1320551"/>
                    <a:pt x="20667" y="1413684"/>
                  </a:cubicBezTo>
                  <a:cubicBezTo>
                    <a:pt x="-4733" y="1506817"/>
                    <a:pt x="-8966" y="1394634"/>
                    <a:pt x="20667" y="1527984"/>
                  </a:cubicBezTo>
                  <a:cubicBezTo>
                    <a:pt x="50300" y="1661334"/>
                    <a:pt x="173067" y="2071967"/>
                    <a:pt x="198467" y="2213784"/>
                  </a:cubicBezTo>
                  <a:cubicBezTo>
                    <a:pt x="223867" y="2355601"/>
                    <a:pt x="204817" y="2230717"/>
                    <a:pt x="173067" y="2378884"/>
                  </a:cubicBezTo>
                  <a:cubicBezTo>
                    <a:pt x="141317" y="2527051"/>
                    <a:pt x="1617" y="2931334"/>
                    <a:pt x="7967" y="3102784"/>
                  </a:cubicBezTo>
                  <a:cubicBezTo>
                    <a:pt x="14317" y="3274234"/>
                    <a:pt x="105334" y="3310217"/>
                    <a:pt x="211167" y="3407584"/>
                  </a:cubicBezTo>
                  <a:cubicBezTo>
                    <a:pt x="317000" y="3504951"/>
                    <a:pt x="518084" y="3642534"/>
                    <a:pt x="642967" y="3686984"/>
                  </a:cubicBezTo>
                  <a:cubicBezTo>
                    <a:pt x="767850" y="3731434"/>
                    <a:pt x="860984" y="3682751"/>
                    <a:pt x="960467" y="3674284"/>
                  </a:cubicBezTo>
                  <a:cubicBezTo>
                    <a:pt x="1059950" y="3665817"/>
                    <a:pt x="1138267" y="3672167"/>
                    <a:pt x="1239867" y="3636184"/>
                  </a:cubicBezTo>
                  <a:cubicBezTo>
                    <a:pt x="1341467" y="3600201"/>
                    <a:pt x="1424017" y="3572684"/>
                    <a:pt x="1570067" y="3458384"/>
                  </a:cubicBezTo>
                  <a:cubicBezTo>
                    <a:pt x="1716117" y="3344084"/>
                    <a:pt x="2025150" y="3030817"/>
                    <a:pt x="2116167" y="2950384"/>
                  </a:cubicBezTo>
                  <a:cubicBezTo>
                    <a:pt x="2207184" y="2869951"/>
                    <a:pt x="2033617" y="2924984"/>
                    <a:pt x="2116167" y="2975784"/>
                  </a:cubicBezTo>
                  <a:cubicBezTo>
                    <a:pt x="2198717" y="3026584"/>
                    <a:pt x="2395567" y="3195917"/>
                    <a:pt x="2611467" y="3255184"/>
                  </a:cubicBezTo>
                  <a:cubicBezTo>
                    <a:pt x="2827367" y="3314451"/>
                    <a:pt x="3176617" y="3344084"/>
                    <a:pt x="3411567" y="3331384"/>
                  </a:cubicBezTo>
                  <a:cubicBezTo>
                    <a:pt x="3646517" y="3318684"/>
                    <a:pt x="3820084" y="3244601"/>
                    <a:pt x="4021167" y="3178984"/>
                  </a:cubicBezTo>
                  <a:cubicBezTo>
                    <a:pt x="4222250" y="3113367"/>
                    <a:pt x="4497417" y="3001184"/>
                    <a:pt x="4618067" y="2937684"/>
                  </a:cubicBezTo>
                  <a:cubicBezTo>
                    <a:pt x="4738717" y="2874184"/>
                    <a:pt x="4709084" y="2814917"/>
                    <a:pt x="4745067" y="2797984"/>
                  </a:cubicBezTo>
                  <a:cubicBezTo>
                    <a:pt x="4781050" y="2781051"/>
                    <a:pt x="4730250" y="2772584"/>
                    <a:pt x="4833967" y="2836084"/>
                  </a:cubicBezTo>
                  <a:cubicBezTo>
                    <a:pt x="4937684" y="2899584"/>
                    <a:pt x="5153584" y="3085851"/>
                    <a:pt x="5367367" y="3178984"/>
                  </a:cubicBezTo>
                  <a:cubicBezTo>
                    <a:pt x="5581150" y="3272117"/>
                    <a:pt x="5928284" y="3377951"/>
                    <a:pt x="6116667" y="3394884"/>
                  </a:cubicBezTo>
                  <a:cubicBezTo>
                    <a:pt x="6305050" y="3411817"/>
                    <a:pt x="6402417" y="3348317"/>
                    <a:pt x="6497667" y="3280584"/>
                  </a:cubicBezTo>
                  <a:cubicBezTo>
                    <a:pt x="6592917" y="3212851"/>
                    <a:pt x="6667000" y="3168401"/>
                    <a:pt x="6688167" y="2988484"/>
                  </a:cubicBezTo>
                  <a:cubicBezTo>
                    <a:pt x="6709334" y="2808567"/>
                    <a:pt x="6614084" y="2351367"/>
                    <a:pt x="6624667" y="2201084"/>
                  </a:cubicBezTo>
                  <a:cubicBezTo>
                    <a:pt x="6635250" y="2050801"/>
                    <a:pt x="6709334" y="2173567"/>
                    <a:pt x="6751667" y="2086784"/>
                  </a:cubicBezTo>
                  <a:cubicBezTo>
                    <a:pt x="6794000" y="2000001"/>
                    <a:pt x="6855384" y="1875117"/>
                    <a:pt x="6878667" y="1680384"/>
                  </a:cubicBezTo>
                  <a:cubicBezTo>
                    <a:pt x="6901950" y="1485651"/>
                    <a:pt x="6921000" y="1134284"/>
                    <a:pt x="6891367" y="918384"/>
                  </a:cubicBezTo>
                  <a:cubicBezTo>
                    <a:pt x="6861734" y="702484"/>
                    <a:pt x="6760134" y="511984"/>
                    <a:pt x="6700867" y="384984"/>
                  </a:cubicBezTo>
                  <a:cubicBezTo>
                    <a:pt x="6641600" y="257984"/>
                    <a:pt x="6614084" y="217767"/>
                    <a:pt x="6535767" y="156384"/>
                  </a:cubicBezTo>
                  <a:cubicBezTo>
                    <a:pt x="6457450" y="95001"/>
                    <a:pt x="6315634" y="42084"/>
                    <a:pt x="6230967" y="16684"/>
                  </a:cubicBezTo>
                  <a:cubicBezTo>
                    <a:pt x="6146300" y="-8716"/>
                    <a:pt x="6103967" y="1867"/>
                    <a:pt x="6027767" y="3984"/>
                  </a:cubicBezTo>
                  <a:cubicBezTo>
                    <a:pt x="5951567" y="6101"/>
                    <a:pt x="5873250" y="-6599"/>
                    <a:pt x="5773767" y="29384"/>
                  </a:cubicBezTo>
                  <a:cubicBezTo>
                    <a:pt x="5674284" y="65367"/>
                    <a:pt x="5568450" y="86534"/>
                    <a:pt x="5430867" y="219884"/>
                  </a:cubicBezTo>
                  <a:cubicBezTo>
                    <a:pt x="5293284" y="353234"/>
                    <a:pt x="5056217" y="753284"/>
                    <a:pt x="4948267" y="829484"/>
                  </a:cubicBezTo>
                  <a:cubicBezTo>
                    <a:pt x="4840317" y="905684"/>
                    <a:pt x="4867834" y="736351"/>
                    <a:pt x="4783167" y="677084"/>
                  </a:cubicBezTo>
                  <a:cubicBezTo>
                    <a:pt x="4698500" y="617817"/>
                    <a:pt x="4579967" y="531034"/>
                    <a:pt x="4440267" y="473884"/>
                  </a:cubicBezTo>
                  <a:cubicBezTo>
                    <a:pt x="4300567" y="416734"/>
                    <a:pt x="4074084" y="365934"/>
                    <a:pt x="3944967" y="334184"/>
                  </a:cubicBezTo>
                  <a:cubicBezTo>
                    <a:pt x="3815850" y="302434"/>
                    <a:pt x="3798917" y="283384"/>
                    <a:pt x="3665567" y="283384"/>
                  </a:cubicBezTo>
                  <a:cubicBezTo>
                    <a:pt x="3532217" y="283384"/>
                    <a:pt x="3314200" y="293967"/>
                    <a:pt x="3144867" y="334184"/>
                  </a:cubicBezTo>
                  <a:cubicBezTo>
                    <a:pt x="2975534" y="374401"/>
                    <a:pt x="2776567" y="467534"/>
                    <a:pt x="2649567" y="524684"/>
                  </a:cubicBezTo>
                  <a:cubicBezTo>
                    <a:pt x="2522567" y="581834"/>
                    <a:pt x="2469650" y="617817"/>
                    <a:pt x="2382867" y="677084"/>
                  </a:cubicBezTo>
                  <a:cubicBezTo>
                    <a:pt x="2296084" y="736351"/>
                    <a:pt x="2207184" y="789267"/>
                    <a:pt x="2128867" y="880284"/>
                  </a:cubicBezTo>
                  <a:cubicBezTo>
                    <a:pt x="2050550" y="971301"/>
                    <a:pt x="2063250" y="1218951"/>
                    <a:pt x="1925667" y="12358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s-ES"/>
            </a:p>
          </p:txBody>
        </p:sp>
        <p:pic>
          <p:nvPicPr>
            <p:cNvPr id="29703" name="Picture 8" descr="http://static3.wikia.nocookie.net/__cb20131017101755/clubpenguin/images/thumb/b/bc/Halloween_2013_Emoticons_Candy.png/800px-Halloween_2013_Emoticons_Candy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8084" y="1268760"/>
              <a:ext cx="6251848" cy="3110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Cloud Callout 9"/>
          <p:cNvSpPr/>
          <p:nvPr/>
        </p:nvSpPr>
        <p:spPr>
          <a:xfrm flipH="1">
            <a:off x="-171449" y="-60324"/>
            <a:ext cx="9078913" cy="2136775"/>
          </a:xfrm>
          <a:prstGeom prst="cloudCallout">
            <a:avLst>
              <a:gd name="adj1" fmla="val -55283"/>
              <a:gd name="adj2" fmla="val 9469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Candy (USA)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Sweets (UK)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files.softicons.com/download/game-icons/classic-games-icons-by-thvg/png/512/Pacman%201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515" y="3005156"/>
            <a:ext cx="6477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http://www.pacxon.net/artwork/pacxon-favic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088" y="3005156"/>
            <a:ext cx="67151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Llamada rectangular redondeada"/>
          <p:cNvSpPr/>
          <p:nvPr/>
        </p:nvSpPr>
        <p:spPr>
          <a:xfrm>
            <a:off x="142887" y="3573463"/>
            <a:ext cx="4321175" cy="576262"/>
          </a:xfrm>
          <a:prstGeom prst="wedgeRoundRectCallout">
            <a:avLst>
              <a:gd name="adj1" fmla="val -21270"/>
              <a:gd name="adj2" fmla="val 9757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200" b="1" dirty="0" err="1">
                <a:solidFill>
                  <a:prstClr val="black"/>
                </a:solidFill>
              </a:rPr>
              <a:t>Eat</a:t>
            </a:r>
            <a:r>
              <a:rPr lang="es-ES_tradnl" sz="3200" b="1" dirty="0">
                <a:solidFill>
                  <a:prstClr val="black"/>
                </a:solidFill>
              </a:rPr>
              <a:t> </a:t>
            </a:r>
            <a:r>
              <a:rPr lang="es-ES_tradnl" sz="3200" b="1" dirty="0" err="1">
                <a:solidFill>
                  <a:prstClr val="black"/>
                </a:solidFill>
              </a:rPr>
              <a:t>the</a:t>
            </a:r>
            <a:r>
              <a:rPr lang="es-ES_tradnl" sz="3200" b="1" dirty="0">
                <a:solidFill>
                  <a:prstClr val="black"/>
                </a:solidFill>
              </a:rPr>
              <a:t> cake</a:t>
            </a:r>
            <a:endParaRPr lang="es-ES" sz="3200" b="1" dirty="0">
              <a:solidFill>
                <a:prstClr val="black"/>
              </a:solidFill>
            </a:endParaRPr>
          </a:p>
        </p:txBody>
      </p:sp>
      <p:pic>
        <p:nvPicPr>
          <p:cNvPr id="2052" name="Picture 4" descr="http://images2.wikia.nocookie.net/__cb20111226175922/clubpenguin/images/7/73/Swirly_Lollipo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349" y="5064125"/>
            <a:ext cx="590551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http://images2.wikia.nocookie.net/__cb20101209005202/petpedia/images/0/0a/Rainbow_star_cooki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50" y="4298950"/>
            <a:ext cx="871537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12" descr="http://upload.wikimedia.org/wikipedia/commons/e/e2/Tulliana_cookie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237" y="217506"/>
            <a:ext cx="1120775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 descr="http://static3.wikia.nocookie.net/__cb20120806005344/clubpenguin/images/8/82/Cocoa_Cupcake_gallery_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12" y="5605481"/>
            <a:ext cx="849313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18" descr="http://th00.deviantart.net/fs70/150/f/2013/183/5/e/clipart_cake__png__by_queenboxea-d6bmvzq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4" t="29820" r="10666"/>
          <a:stretch>
            <a:fillRect/>
          </a:stretch>
        </p:blipFill>
        <p:spPr bwMode="auto">
          <a:xfrm>
            <a:off x="11088699" y="1055688"/>
            <a:ext cx="742951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0" name="Picture 22" descr="http://static3.wikia.nocookie.net/__cb20131207135460/fantendo/images/9/9b/Donut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739" y="4297363"/>
            <a:ext cx="887412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2" name="Picture 2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3425" y="1849456"/>
            <a:ext cx="8128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4" name="Picture 26" descr="http://www.lifefitnessforseniors.com/wp-content/uploads/2012/06/rugby471_Tango_Style_Red_Jelly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5" b="13213"/>
          <a:stretch>
            <a:fillRect/>
          </a:stretch>
        </p:blipFill>
        <p:spPr bwMode="auto">
          <a:xfrm>
            <a:off x="10991862" y="4941888"/>
            <a:ext cx="73977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animated-gifs.eu/leisure-games-pacman/0009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32700" y="2317768"/>
            <a:ext cx="5334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2"/>
          <a:stretch>
            <a:fillRect/>
          </a:stretch>
        </p:blipFill>
        <p:spPr bwMode="auto">
          <a:xfrm>
            <a:off x="-88900" y="1293831"/>
            <a:ext cx="955675" cy="70643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www.polyvore.com/cgi/img-thing%3F.out%3Djpg%26size%3Dl%26tid%3D45706370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23900" y="1439863"/>
            <a:ext cx="735013" cy="5524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17 Llamada rectangular redondeada"/>
          <p:cNvSpPr/>
          <p:nvPr/>
        </p:nvSpPr>
        <p:spPr>
          <a:xfrm>
            <a:off x="142887" y="3573463"/>
            <a:ext cx="4321175" cy="576262"/>
          </a:xfrm>
          <a:prstGeom prst="wedgeRoundRectCallout">
            <a:avLst>
              <a:gd name="adj1" fmla="val -21270"/>
              <a:gd name="adj2" fmla="val 9757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000" b="1" dirty="0" err="1">
                <a:solidFill>
                  <a:prstClr val="black"/>
                </a:solidFill>
              </a:rPr>
              <a:t>Eat</a:t>
            </a:r>
            <a:r>
              <a:rPr lang="es-ES_tradnl" sz="2000" b="1" dirty="0">
                <a:solidFill>
                  <a:prstClr val="black"/>
                </a:solidFill>
              </a:rPr>
              <a:t> </a:t>
            </a:r>
            <a:r>
              <a:rPr lang="es-ES_tradnl" sz="2000" b="1" dirty="0" err="1">
                <a:solidFill>
                  <a:prstClr val="black"/>
                </a:solidFill>
              </a:rPr>
              <a:t>the</a:t>
            </a:r>
            <a:r>
              <a:rPr lang="es-ES_tradnl" sz="2000" b="1" dirty="0">
                <a:solidFill>
                  <a:prstClr val="black"/>
                </a:solidFill>
              </a:rPr>
              <a:t> </a:t>
            </a:r>
            <a:r>
              <a:rPr lang="es-ES_tradnl" sz="2400" b="1" dirty="0" err="1">
                <a:solidFill>
                  <a:prstClr val="black"/>
                </a:solidFill>
              </a:rPr>
              <a:t>gingerbread</a:t>
            </a:r>
            <a:r>
              <a:rPr lang="es-ES_tradnl" sz="2400" b="1" dirty="0">
                <a:solidFill>
                  <a:prstClr val="black"/>
                </a:solidFill>
              </a:rPr>
              <a:t> </a:t>
            </a:r>
            <a:r>
              <a:rPr lang="es-ES_tradnl" sz="2400" b="1" dirty="0" err="1">
                <a:solidFill>
                  <a:prstClr val="black"/>
                </a:solidFill>
              </a:rPr>
              <a:t>man</a:t>
            </a:r>
            <a:r>
              <a:rPr lang="es-ES_tradnl" sz="2400" b="1" dirty="0">
                <a:solidFill>
                  <a:prstClr val="black"/>
                </a:solidFill>
              </a:rPr>
              <a:t> cookie</a:t>
            </a:r>
            <a:endParaRPr lang="es-ES" sz="2000" b="1" dirty="0">
              <a:solidFill>
                <a:prstClr val="black"/>
              </a:solidFill>
            </a:endParaRPr>
          </a:p>
        </p:txBody>
      </p:sp>
      <p:pic>
        <p:nvPicPr>
          <p:cNvPr id="19" name="Picture 18" descr="http://th00.deviantart.net/fs70/150/f/2013/183/5/e/clipart_cake__png__by_queenboxea-d6bmvzq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7"/>
          <a:srcRect l="11334" t="29821" r="10666"/>
          <a:stretch>
            <a:fillRect/>
          </a:stretch>
        </p:blipFill>
        <p:spPr bwMode="auto">
          <a:xfrm>
            <a:off x="1692286" y="1397000"/>
            <a:ext cx="742951" cy="5016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51583"/>
            <a:ext cx="2831637" cy="903939"/>
          </a:xfrm>
          <a:prstGeom prst="rect">
            <a:avLst/>
          </a:prstGeom>
          <a:noFill/>
          <a:effectLst>
            <a:glow rad="101600">
              <a:srgbClr val="FFFF00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8777" y="5722938"/>
            <a:ext cx="1630363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4100440" y="970796"/>
            <a:ext cx="72681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 panose="020F0502020204030204"/>
                <a:cs typeface="+mn-cs"/>
              </a:rPr>
              <a:t>1</a:t>
            </a:r>
            <a:endParaRPr lang="en-US" sz="32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libri" panose="020F0502020204030204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024879" y="182163"/>
            <a:ext cx="72681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 panose="020F0502020204030204"/>
                <a:cs typeface="+mn-cs"/>
              </a:rPr>
              <a:t>2</a:t>
            </a:r>
            <a:endParaRPr lang="en-US" sz="32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libri" panose="020F0502020204030204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204821" y="1679435"/>
            <a:ext cx="72681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 panose="020F0502020204030204"/>
                <a:cs typeface="+mn-cs"/>
              </a:rPr>
              <a:t>3</a:t>
            </a:r>
            <a:endParaRPr lang="en-US" sz="32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libri" panose="020F0502020204030204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1104746" y="611802"/>
            <a:ext cx="72681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 panose="020F0502020204030204"/>
                <a:cs typeface="+mn-cs"/>
              </a:rPr>
              <a:t>4</a:t>
            </a:r>
            <a:endParaRPr lang="en-US" sz="32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libri" panose="020F0502020204030204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154912" y="2264255"/>
            <a:ext cx="72681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 panose="020F0502020204030204"/>
                <a:cs typeface="+mn-cs"/>
              </a:rPr>
              <a:t>5</a:t>
            </a:r>
            <a:endParaRPr lang="en-US" sz="32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libri" panose="020F0502020204030204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978554" y="4254684"/>
            <a:ext cx="72681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 panose="020F0502020204030204"/>
                <a:cs typeface="+mn-cs"/>
              </a:rPr>
              <a:t>6</a:t>
            </a:r>
            <a:endParaRPr lang="en-US" sz="32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libri" panose="020F0502020204030204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100440" y="5312549"/>
            <a:ext cx="72681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 panose="020F0502020204030204"/>
                <a:cs typeface="+mn-cs"/>
              </a:rPr>
              <a:t>7</a:t>
            </a:r>
            <a:endParaRPr lang="en-US" sz="32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libri" panose="020F0502020204030204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878281" y="4290789"/>
            <a:ext cx="72681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 panose="020F0502020204030204"/>
                <a:cs typeface="+mn-cs"/>
              </a:rPr>
              <a:t>8</a:t>
            </a:r>
            <a:endParaRPr lang="en-US" sz="32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libri" panose="020F0502020204030204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024879" y="5794764"/>
            <a:ext cx="72681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 panose="020F0502020204030204"/>
                <a:cs typeface="+mn-cs"/>
              </a:rPr>
              <a:t>9</a:t>
            </a:r>
            <a:endParaRPr lang="en-US" sz="32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libri" panose="020F0502020204030204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0343638" y="5020161"/>
            <a:ext cx="819705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 panose="020F0502020204030204"/>
                <a:cs typeface="+mn-cs"/>
              </a:rPr>
              <a:t>10</a:t>
            </a:r>
            <a:endParaRPr lang="en-US" sz="32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libri" panose="020F0502020204030204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3.46821E-7 L 0.00121 -0.07838 L 0.08073 -0.07838 L 0.08073 -0.17341 L 0.28854 -0.17341 " pathEditMode="relative" ptsTypes="AAAAA">
                                      <p:cBhvr>
                                        <p:cTn id="6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pac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pac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75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7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75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75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75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2" dur="75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Llamada rectangular redondeada"/>
          <p:cNvSpPr/>
          <p:nvPr/>
        </p:nvSpPr>
        <p:spPr>
          <a:xfrm>
            <a:off x="142887" y="3573463"/>
            <a:ext cx="4321175" cy="576262"/>
          </a:xfrm>
          <a:prstGeom prst="wedgeRoundRectCallout">
            <a:avLst>
              <a:gd name="adj1" fmla="val -21270"/>
              <a:gd name="adj2" fmla="val 9757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000" b="1" dirty="0" err="1">
                <a:solidFill>
                  <a:prstClr val="black"/>
                </a:solidFill>
              </a:rPr>
              <a:t>Eat</a:t>
            </a:r>
            <a:r>
              <a:rPr lang="es-ES_tradnl" sz="2000" b="1" dirty="0">
                <a:solidFill>
                  <a:prstClr val="black"/>
                </a:solidFill>
              </a:rPr>
              <a:t> </a:t>
            </a:r>
            <a:r>
              <a:rPr lang="es-ES_tradnl" sz="2000" b="1" dirty="0" err="1">
                <a:solidFill>
                  <a:prstClr val="black"/>
                </a:solidFill>
              </a:rPr>
              <a:t>the</a:t>
            </a:r>
            <a:r>
              <a:rPr lang="es-ES_tradnl" sz="2000" b="1" dirty="0">
                <a:solidFill>
                  <a:prstClr val="black"/>
                </a:solidFill>
              </a:rPr>
              <a:t> </a:t>
            </a:r>
            <a:r>
              <a:rPr lang="es-ES_tradnl" sz="2400" b="1" dirty="0" err="1">
                <a:solidFill>
                  <a:prstClr val="black"/>
                </a:solidFill>
              </a:rPr>
              <a:t>gingerbread</a:t>
            </a:r>
            <a:r>
              <a:rPr lang="es-ES_tradnl" sz="2400" b="1" dirty="0">
                <a:solidFill>
                  <a:prstClr val="black"/>
                </a:solidFill>
              </a:rPr>
              <a:t> </a:t>
            </a:r>
            <a:r>
              <a:rPr lang="es-ES_tradnl" sz="2400" b="1" dirty="0" err="1">
                <a:solidFill>
                  <a:prstClr val="black"/>
                </a:solidFill>
              </a:rPr>
              <a:t>man</a:t>
            </a:r>
            <a:r>
              <a:rPr lang="es-ES_tradnl" sz="2400" b="1" dirty="0">
                <a:solidFill>
                  <a:prstClr val="black"/>
                </a:solidFill>
              </a:rPr>
              <a:t> cookie</a:t>
            </a:r>
            <a:endParaRPr lang="es-ES" sz="2400" b="1" dirty="0">
              <a:solidFill>
                <a:prstClr val="black"/>
              </a:solidFill>
            </a:endParaRPr>
          </a:p>
        </p:txBody>
      </p:sp>
      <p:sp>
        <p:nvSpPr>
          <p:cNvPr id="18" name="17 Llamada rectangular redondeada"/>
          <p:cNvSpPr/>
          <p:nvPr/>
        </p:nvSpPr>
        <p:spPr>
          <a:xfrm>
            <a:off x="142876" y="2852738"/>
            <a:ext cx="12049125" cy="1511300"/>
          </a:xfrm>
          <a:prstGeom prst="wedgeRoundRectCallout">
            <a:avLst>
              <a:gd name="adj1" fmla="val -36274"/>
              <a:gd name="adj2" fmla="val 13371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dirty="0">
                <a:solidFill>
                  <a:prstClr val="black"/>
                </a:solidFill>
              </a:rPr>
              <a:t>       </a:t>
            </a:r>
            <a:r>
              <a:rPr lang="es-ES_tradnl" sz="5400" b="1" dirty="0" err="1">
                <a:solidFill>
                  <a:prstClr val="black"/>
                </a:solidFill>
                <a:latin typeface="Bauhaus 93" panose="04030905020B02020C02" pitchFamily="82" charset="0"/>
              </a:rPr>
              <a:t>Winner</a:t>
            </a:r>
            <a:r>
              <a:rPr lang="es-ES_tradnl" sz="5400" b="1" dirty="0">
                <a:solidFill>
                  <a:prstClr val="black"/>
                </a:solidFill>
                <a:latin typeface="Bauhaus 93" panose="04030905020B02020C02" pitchFamily="82" charset="0"/>
              </a:rPr>
              <a:t>!!!!</a:t>
            </a:r>
            <a:endParaRPr lang="es-ES" sz="4800" b="1" dirty="0">
              <a:solidFill>
                <a:prstClr val="black"/>
              </a:solidFill>
              <a:latin typeface="Bauhaus 93" panose="04030905020B02020C02" pitchFamily="82" charset="0"/>
            </a:endParaRPr>
          </a:p>
        </p:txBody>
      </p:sp>
      <p:pic>
        <p:nvPicPr>
          <p:cNvPr id="1028" name="Picture 4" descr="http://files.softicons.com/download/game-icons/classic-games-icons-by-thvg/png/512/Pacman%201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515" y="3005156"/>
            <a:ext cx="6477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http://www.pacxon.net/artwork/pacxon-favic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088" y="3005156"/>
            <a:ext cx="67151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://images2.wikia.nocookie.net/__cb20111226175922/clubpenguin/images/7/73/Swirly_Lollipo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349" y="5064125"/>
            <a:ext cx="590551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http://images2.wikia.nocookie.net/__cb20101209005202/petpedia/images/0/0a/Rainbow_star_cooki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50" y="4298950"/>
            <a:ext cx="871537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http://upload.wikimedia.org/wikipedia/commons/e/e2/Tulliana_cookie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19987" y="188931"/>
            <a:ext cx="1120775" cy="8397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static3.wikia.nocookie.net/__cb20120806005344/clubpenguin/images/8/82/Cocoa_Cupcake_gallery_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12" y="5605481"/>
            <a:ext cx="849313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0" name="Picture 22" descr="http://static3.wikia.nocookie.net/__cb20131207135460/fantendo/images/9/9b/Donut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739" y="4297363"/>
            <a:ext cx="887412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5" name="Picture 2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3425" y="1849456"/>
            <a:ext cx="8128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4" name="Picture 26" descr="http://www.lifefitnessforseniors.com/wp-content/uploads/2012/06/rugby471_Tango_Style_Red_Jelly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5" b="13213"/>
          <a:stretch>
            <a:fillRect/>
          </a:stretch>
        </p:blipFill>
        <p:spPr bwMode="auto">
          <a:xfrm>
            <a:off x="10991862" y="4941888"/>
            <a:ext cx="73977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animated-gifs.eu/leisure-games-pacman/0009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775" y="1135063"/>
            <a:ext cx="547688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-82550" y="1087456"/>
            <a:ext cx="966788" cy="7143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www.polyvore.com/cgi/img-thing%3F.out%3Djpg%26size%3Dl%26tid%3D45706370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44552" y="1223963"/>
            <a:ext cx="735013" cy="5524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http://th00.deviantart.net/fs70/150/f/2013/183/5/e/clipart_cake__png__by_queenboxea-d6bmvzq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13"/>
          <a:srcRect l="11334" t="29821" r="10666"/>
          <a:stretch>
            <a:fillRect/>
          </a:stretch>
        </p:blipFill>
        <p:spPr bwMode="auto">
          <a:xfrm>
            <a:off x="1704986" y="1276350"/>
            <a:ext cx="742951" cy="5016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http://upload.wikimedia.org/wikipedia/commons/e/e2/Tulliana_cookie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1113" y="1984375"/>
            <a:ext cx="1120776" cy="8397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51575"/>
            <a:ext cx="2831637" cy="903939"/>
          </a:xfrm>
          <a:prstGeom prst="rect">
            <a:avLst/>
          </a:prstGeom>
          <a:noFill/>
          <a:effectLst>
            <a:glow rad="101600">
              <a:srgbClr val="FFFF00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8777" y="5722938"/>
            <a:ext cx="1630363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4100434" y="970788"/>
            <a:ext cx="72681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 panose="020F0502020204030204"/>
                <a:cs typeface="+mn-cs"/>
              </a:rPr>
              <a:t>1</a:t>
            </a:r>
            <a:endParaRPr lang="en-US" sz="32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libri" panose="020F0502020204030204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024879" y="182163"/>
            <a:ext cx="72681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 panose="020F0502020204030204"/>
                <a:cs typeface="+mn-cs"/>
              </a:rPr>
              <a:t>2</a:t>
            </a:r>
            <a:endParaRPr lang="en-US" sz="32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libri" panose="020F0502020204030204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204816" y="1679435"/>
            <a:ext cx="72681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 panose="020F0502020204030204"/>
                <a:cs typeface="+mn-cs"/>
              </a:rPr>
              <a:t>3</a:t>
            </a:r>
            <a:endParaRPr lang="en-US" sz="32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libri" panose="020F0502020204030204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1104741" y="611802"/>
            <a:ext cx="72681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 panose="020F0502020204030204"/>
                <a:cs typeface="+mn-cs"/>
              </a:rPr>
              <a:t>4</a:t>
            </a:r>
            <a:endParaRPr lang="en-US" sz="32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libri" panose="020F0502020204030204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0154906" y="2264247"/>
            <a:ext cx="72681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 panose="020F0502020204030204"/>
                <a:cs typeface="+mn-cs"/>
              </a:rPr>
              <a:t>5</a:t>
            </a:r>
            <a:endParaRPr lang="en-US" sz="32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libri" panose="020F0502020204030204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978549" y="4254676"/>
            <a:ext cx="72681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 panose="020F0502020204030204"/>
                <a:cs typeface="+mn-cs"/>
              </a:rPr>
              <a:t>6</a:t>
            </a:r>
            <a:endParaRPr lang="en-US" sz="32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libri" panose="020F0502020204030204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100434" y="5312541"/>
            <a:ext cx="72681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 panose="020F0502020204030204"/>
                <a:cs typeface="+mn-cs"/>
              </a:rPr>
              <a:t>7</a:t>
            </a:r>
            <a:endParaRPr lang="en-US" sz="32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libri" panose="020F0502020204030204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878276" y="4290781"/>
            <a:ext cx="72681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 panose="020F0502020204030204"/>
                <a:cs typeface="+mn-cs"/>
              </a:rPr>
              <a:t>8</a:t>
            </a:r>
            <a:endParaRPr lang="en-US" sz="32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libri" panose="020F0502020204030204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024879" y="5794756"/>
            <a:ext cx="72681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 panose="020F0502020204030204"/>
                <a:cs typeface="+mn-cs"/>
              </a:rPr>
              <a:t>9</a:t>
            </a:r>
            <a:endParaRPr lang="en-US" sz="32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libri" panose="020F0502020204030204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0343633" y="5020153"/>
            <a:ext cx="819705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 panose="020F0502020204030204"/>
                <a:cs typeface="+mn-cs"/>
              </a:rPr>
              <a:t>10</a:t>
            </a:r>
            <a:endParaRPr lang="en-US" sz="32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libri" panose="020F0502020204030204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1344E-6 L 5.55556E-7 -0.12445 L -0.28889 -0.14342 L -0.32917 0.28869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58" y="72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pac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pac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4" presetClass="exit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4" presetClass="exit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3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75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75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75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75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7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89" y="5821363"/>
            <a:ext cx="1630363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hamada oval 4"/>
          <p:cNvSpPr/>
          <p:nvPr/>
        </p:nvSpPr>
        <p:spPr>
          <a:xfrm flipH="1">
            <a:off x="1852550" y="575971"/>
            <a:ext cx="7038697" cy="3972278"/>
          </a:xfrm>
          <a:prstGeom prst="wedgeEllipseCallout">
            <a:avLst>
              <a:gd name="adj1" fmla="val 63807"/>
              <a:gd name="adj2" fmla="val 619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4400" dirty="0" smtClean="0"/>
              <a:t>Let’s sing the </a:t>
            </a:r>
            <a:br>
              <a:rPr lang="pt-PT" sz="4400" dirty="0" smtClean="0"/>
            </a:br>
            <a:r>
              <a:rPr lang="en-US" sz="4400" b="1" dirty="0"/>
              <a:t>The Five </a:t>
            </a:r>
            <a:r>
              <a:rPr lang="en-US" sz="4400" b="1" dirty="0" smtClean="0"/>
              <a:t>Senses</a:t>
            </a:r>
            <a:br>
              <a:rPr lang="en-US" sz="4400" b="1" dirty="0" smtClean="0"/>
            </a:br>
            <a:r>
              <a:rPr lang="en-US" sz="4400" b="1" dirty="0" smtClean="0"/>
              <a:t>By peekaboo kids</a:t>
            </a:r>
            <a:br>
              <a:rPr lang="pt-PT" sz="4400" dirty="0"/>
            </a:br>
            <a:r>
              <a:rPr lang="pt-PT" sz="2000" dirty="0"/>
              <a:t>https://www.youtube.com/watch?v=q1xNuU7gaAQ</a:t>
            </a:r>
            <a:br>
              <a:rPr lang="pt-PT" sz="4400" dirty="0" smtClean="0"/>
            </a:br>
            <a:endParaRPr lang="pt-PT" sz="44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89" y="5821363"/>
            <a:ext cx="1630363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hamada oval 4"/>
          <p:cNvSpPr/>
          <p:nvPr/>
        </p:nvSpPr>
        <p:spPr>
          <a:xfrm flipH="1">
            <a:off x="1852550" y="575971"/>
            <a:ext cx="7038697" cy="3972278"/>
          </a:xfrm>
          <a:prstGeom prst="wedgeEllipseCallout">
            <a:avLst>
              <a:gd name="adj1" fmla="val 63807"/>
              <a:gd name="adj2" fmla="val 619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4400" dirty="0" smtClean="0"/>
              <a:t>Let’s sing the </a:t>
            </a:r>
            <a:br>
              <a:rPr lang="pt-PT" sz="4400" dirty="0" smtClean="0"/>
            </a:br>
            <a:r>
              <a:rPr lang="en-US" sz="4400" b="1" dirty="0"/>
              <a:t>Five Senses Song </a:t>
            </a:r>
            <a:r>
              <a:rPr lang="en-US" sz="4400" b="1" dirty="0" smtClean="0"/>
              <a:t>by The </a:t>
            </a:r>
            <a:r>
              <a:rPr lang="en-US" sz="4400" b="1" dirty="0" err="1"/>
              <a:t>Kiboomers</a:t>
            </a:r>
            <a:br>
              <a:rPr lang="pt-PT" sz="4400" dirty="0" smtClean="0"/>
            </a:br>
            <a:r>
              <a:rPr lang="pt-PT" sz="2000" dirty="0" smtClean="0"/>
              <a:t>https://www.youtube.com/watch?v=vXXiyIGqliE</a:t>
            </a:r>
            <a:br>
              <a:rPr lang="pt-PT" sz="4400" dirty="0" smtClean="0"/>
            </a:br>
            <a:endParaRPr lang="pt-PT" sz="44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标注 2"/>
          <p:cNvSpPr/>
          <p:nvPr/>
        </p:nvSpPr>
        <p:spPr>
          <a:xfrm>
            <a:off x="192088" y="1671656"/>
            <a:ext cx="4608512" cy="3386137"/>
          </a:xfrm>
          <a:prstGeom prst="wedgeRoundRectCallout">
            <a:avLst>
              <a:gd name="adj1" fmla="val -30368"/>
              <a:gd name="adj2" fmla="val 57790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sz="2200">
                <a:solidFill>
                  <a:srgbClr val="FFFF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It’s  (colour .. red , blue, etc)</a:t>
            </a:r>
            <a:br>
              <a:rPr lang="en-US" sz="2200">
                <a:solidFill>
                  <a:srgbClr val="FFFF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</a:br>
            <a:br>
              <a:rPr lang="en-US" sz="2200">
                <a:solidFill>
                  <a:srgbClr val="FFFF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en-US" sz="2200">
                <a:solidFill>
                  <a:srgbClr val="FFFF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It’s round / long</a:t>
            </a:r>
            <a:br>
              <a:rPr lang="en-US" sz="2200">
                <a:solidFill>
                  <a:srgbClr val="FFFF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</a:br>
            <a:br>
              <a:rPr lang="en-US" sz="2200">
                <a:solidFill>
                  <a:srgbClr val="FFFF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en-US" sz="2200">
                <a:solidFill>
                  <a:srgbClr val="FFFF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It’s sweet / sour / bitter spicy / salty </a:t>
            </a:r>
            <a:br>
              <a:rPr lang="en-US" sz="2200">
                <a:solidFill>
                  <a:srgbClr val="FFFF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</a:br>
            <a:br>
              <a:rPr lang="en-US" sz="2200">
                <a:solidFill>
                  <a:srgbClr val="FFFF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en-US" sz="2200">
                <a:solidFill>
                  <a:srgbClr val="FFFF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What is it?</a:t>
            </a:r>
            <a:endParaRPr lang="en-US" sz="2200">
              <a:solidFill>
                <a:srgbClr val="FFFFFF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r>
              <a:rPr lang="en-US" sz="2400">
                <a:solidFill>
                  <a:srgbClr val="FFFF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		</a:t>
            </a:r>
            <a:endParaRPr lang="en-US" sz="2400">
              <a:solidFill>
                <a:srgbClr val="FFFFFF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1103445" y="-49292"/>
            <a:ext cx="5832389" cy="2093242"/>
          </a:xfrm>
          <a:prstGeom prst="cloud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DDDDDD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Guess</a:t>
            </a:r>
            <a:br>
              <a:rPr lang="en-US" sz="44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DDDDDD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44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DDDDDD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Game</a:t>
            </a:r>
            <a:endParaRPr lang="en-US" sz="44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DDDDDD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圆角矩形标注 3"/>
          <p:cNvSpPr/>
          <p:nvPr/>
        </p:nvSpPr>
        <p:spPr>
          <a:xfrm flipH="1">
            <a:off x="8032751" y="4905393"/>
            <a:ext cx="3657600" cy="593725"/>
          </a:xfrm>
          <a:prstGeom prst="wedgeRound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prstClr val="white"/>
                </a:solidFill>
                <a:latin typeface="Comic Sans MS" panose="030F0702030302020204" pitchFamily="66" charset="0"/>
              </a:rPr>
              <a:t>It’s a …</a:t>
            </a:r>
            <a:endParaRPr lang="en-US" sz="2800" dirty="0">
              <a:solidFill>
                <a:prstClr val="white"/>
              </a:solidFill>
              <a:latin typeface="Comic Sans MS" panose="030F0702030302020204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prstClr val="white"/>
                </a:solidFill>
                <a:latin typeface="Comic Sans MS" panose="030F0702030302020204" pitchFamily="66" charset="0"/>
              </a:rPr>
              <a:t> </a:t>
            </a:r>
            <a:endParaRPr lang="en-US" sz="24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Cloud 24"/>
          <p:cNvSpPr/>
          <p:nvPr/>
        </p:nvSpPr>
        <p:spPr>
          <a:xfrm>
            <a:off x="6359612" y="39"/>
            <a:ext cx="5832389" cy="4905633"/>
          </a:xfrm>
          <a:prstGeom prst="cloud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DDDDDD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1 pepper =</a:t>
            </a:r>
            <a:endParaRPr lang="en-US" sz="2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DDDDDD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br>
              <a:rPr lang="en-US" sz="20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DDDDDD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20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DDDDDD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2 sandwich     =</a:t>
            </a:r>
            <a:endParaRPr lang="en-US" sz="2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DDDDDD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br>
              <a:rPr lang="en-US" sz="20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DDDDDD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20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DDDDDD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3 lemon = </a:t>
            </a:r>
            <a:endParaRPr lang="en-US" sz="2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DDDDDD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br>
              <a:rPr lang="en-US" sz="20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DDDDDD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20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DDDDDD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4 orange =</a:t>
            </a:r>
            <a:br>
              <a:rPr lang="en-US" sz="20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DDDDDD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20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DDDDDD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US" sz="2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DDDDDD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DDDDDD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5 banana = </a:t>
            </a:r>
            <a:endParaRPr lang="en-US" sz="2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DDDDDD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br>
              <a:rPr lang="en-US" sz="20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DDDDDD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20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DDDDDD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6 coffee = </a:t>
            </a:r>
            <a:endParaRPr lang="en-US" sz="2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DDDDDD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DDDDDD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7 apple = </a:t>
            </a:r>
            <a:endParaRPr lang="en-US" sz="2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DDDDDD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6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925" y="5772150"/>
            <a:ext cx="1628775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2" descr="Image result for pepp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440" y="169881"/>
            <a:ext cx="884237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2" descr="Image result for sandwi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2925" y="1054118"/>
            <a:ext cx="1260475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1" descr="lemon mada_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07425" y="1758954"/>
            <a:ext cx="652463" cy="59372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 descr="orange mada_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31253" y="2352675"/>
            <a:ext cx="563563" cy="660400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banana mada_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474075" y="2935288"/>
            <a:ext cx="1079500" cy="635000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0" name="Picture 4" descr="Image result for coffe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952" y="3365503"/>
            <a:ext cx="887413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 descr="apple mada_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870952" y="4214813"/>
            <a:ext cx="633413" cy="679450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3489" y="2511443"/>
            <a:ext cx="1630363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Callout 2"/>
          <p:cNvSpPr/>
          <p:nvPr/>
        </p:nvSpPr>
        <p:spPr>
          <a:xfrm flipH="1">
            <a:off x="0" y="4254518"/>
            <a:ext cx="9336088" cy="2214563"/>
          </a:xfrm>
          <a:prstGeom prst="cloudCallout">
            <a:avLst>
              <a:gd name="adj1" fmla="val -64725"/>
              <a:gd name="adj2" fmla="val -2266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How is it? It’s sweet</a:t>
            </a:r>
            <a:endParaRPr lang="en-US" sz="8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Cloud Callout 9"/>
          <p:cNvSpPr/>
          <p:nvPr/>
        </p:nvSpPr>
        <p:spPr>
          <a:xfrm flipH="1">
            <a:off x="-171449" y="-60324"/>
            <a:ext cx="9078913" cy="2136775"/>
          </a:xfrm>
          <a:prstGeom prst="cloudCallout">
            <a:avLst>
              <a:gd name="adj1" fmla="val -55283"/>
              <a:gd name="adj2" fmla="val 9469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ice cream</a:t>
            </a:r>
            <a:endParaRPr lang="en-US" sz="8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1" name="Picture 10" descr="http://static3.wikia.nocookie.net/__cb20100827185331/clubpenguin/images/archive/d/d5/20131014034353!Icecream_Cone_Pin.PNG"/>
          <p:cNvPicPr>
            <a:picLocks noChangeAspect="1" noChangeArrowheads="1"/>
          </p:cNvPicPr>
          <p:nvPr/>
        </p:nvPicPr>
        <p:blipFill rotWithShape="1">
          <a:blip r:embed="rId2"/>
          <a:srcRect l="16951" t="2635" r="20114" b="1959"/>
          <a:stretch>
            <a:fillRect/>
          </a:stretch>
        </p:blipFill>
        <p:spPr bwMode="auto">
          <a:xfrm>
            <a:off x="4368801" y="2076450"/>
            <a:ext cx="1539875" cy="23002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 flipH="1">
            <a:off x="2095513" y="168275"/>
            <a:ext cx="7840663" cy="2662238"/>
          </a:xfrm>
          <a:prstGeom prst="cloudCallout">
            <a:avLst>
              <a:gd name="adj1" fmla="val -35978"/>
              <a:gd name="adj2" fmla="val 9683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sour</a:t>
            </a:r>
            <a:endParaRPr lang="en-US" sz="8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1747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7" y="5616593"/>
            <a:ext cx="1630363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Image result for sour lemon tast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1625" y="3101975"/>
            <a:ext cx="3048000" cy="228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sour lemon tast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4475" y="2830513"/>
            <a:ext cx="3657600" cy="205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3489" y="2511443"/>
            <a:ext cx="1630363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Callout 2"/>
          <p:cNvSpPr/>
          <p:nvPr/>
        </p:nvSpPr>
        <p:spPr>
          <a:xfrm flipH="1">
            <a:off x="0" y="4254518"/>
            <a:ext cx="9336088" cy="2214563"/>
          </a:xfrm>
          <a:prstGeom prst="cloudCallout">
            <a:avLst>
              <a:gd name="adj1" fmla="val -64725"/>
              <a:gd name="adj2" fmla="val -2266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How is it? It’s sour</a:t>
            </a:r>
            <a:endParaRPr lang="en-US" sz="8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Cloud Callout 9"/>
          <p:cNvSpPr/>
          <p:nvPr/>
        </p:nvSpPr>
        <p:spPr>
          <a:xfrm flipH="1">
            <a:off x="-171449" y="-60324"/>
            <a:ext cx="9078913" cy="2136775"/>
          </a:xfrm>
          <a:prstGeom prst="cloudCallout">
            <a:avLst>
              <a:gd name="adj1" fmla="val -55283"/>
              <a:gd name="adj2" fmla="val 9469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lemon</a:t>
            </a:r>
            <a:endParaRPr lang="en-US" sz="8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" name="Picture 21" descr="lemon mada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57651" y="2511443"/>
            <a:ext cx="1905000" cy="173672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77" y="2263793"/>
            <a:ext cx="1630363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Image result for bitter coffee tast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1661" y="2590800"/>
            <a:ext cx="4375151" cy="35321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sour lemon tast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6625" y="3597293"/>
            <a:ext cx="2581275" cy="26971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green vegetables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31261" y="3597293"/>
            <a:ext cx="3449639" cy="26971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green vegetable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449" y="514350"/>
            <a:ext cx="2051051" cy="1538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Callout 2"/>
          <p:cNvSpPr/>
          <p:nvPr/>
        </p:nvSpPr>
        <p:spPr>
          <a:xfrm flipH="1">
            <a:off x="2095513" y="168275"/>
            <a:ext cx="7840663" cy="2662238"/>
          </a:xfrm>
          <a:prstGeom prst="cloudCallout">
            <a:avLst>
              <a:gd name="adj1" fmla="val -35978"/>
              <a:gd name="adj2" fmla="val 9683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8800">
                <a:solidFill>
                  <a:srgbClr val="5959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Bitter</a:t>
            </a:r>
            <a:r>
              <a:rPr lang="en-US" sz="8000">
                <a:solidFill>
                  <a:srgbClr val="5959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endParaRPr lang="en-US" sz="8000">
              <a:solidFill>
                <a:srgbClr val="59595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3489" y="2511443"/>
            <a:ext cx="1630363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Callout 2"/>
          <p:cNvSpPr/>
          <p:nvPr/>
        </p:nvSpPr>
        <p:spPr>
          <a:xfrm flipH="1">
            <a:off x="0" y="4254518"/>
            <a:ext cx="9336088" cy="2214563"/>
          </a:xfrm>
          <a:prstGeom prst="cloudCallout">
            <a:avLst>
              <a:gd name="adj1" fmla="val -64725"/>
              <a:gd name="adj2" fmla="val -2266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How is it? It’s bitter</a:t>
            </a:r>
            <a:endParaRPr lang="en-US" sz="8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Cloud Callout 9"/>
          <p:cNvSpPr/>
          <p:nvPr/>
        </p:nvSpPr>
        <p:spPr>
          <a:xfrm flipH="1">
            <a:off x="-334009" y="-71754"/>
            <a:ext cx="9078913" cy="2136775"/>
          </a:xfrm>
          <a:prstGeom prst="cloudCallout">
            <a:avLst>
              <a:gd name="adj1" fmla="val -55283"/>
              <a:gd name="adj2" fmla="val 9469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it-IT" altLang="en-US" sz="5400" b="1">
                <a:solidFill>
                  <a:srgbClr val="595959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   </a:t>
            </a:r>
            <a:r>
              <a:rPr lang="en-US" sz="5400" b="1">
                <a:solidFill>
                  <a:srgbClr val="595959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coffee </a:t>
            </a:r>
            <a:endParaRPr lang="en-US" sz="3200" b="1">
              <a:solidFill>
                <a:srgbClr val="595959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34821" name="Picture 4" descr="Image result for coff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465" y="1751013"/>
            <a:ext cx="2897187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 flipH="1">
            <a:off x="2095513" y="168275"/>
            <a:ext cx="7840663" cy="2662238"/>
          </a:xfrm>
          <a:prstGeom prst="cloudCallout">
            <a:avLst>
              <a:gd name="adj1" fmla="val -35978"/>
              <a:gd name="adj2" fmla="val 9683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8800">
                <a:solidFill>
                  <a:srgbClr val="5959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Spicy </a:t>
            </a:r>
            <a:endParaRPr lang="en-US" sz="8800">
              <a:solidFill>
                <a:srgbClr val="59595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35843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565" y="5554663"/>
            <a:ext cx="1630363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Image result for spicy 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0803" y="3125806"/>
            <a:ext cx="3238500" cy="2428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spicy 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45101" y="3630613"/>
            <a:ext cx="1543051" cy="1924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ianças Felizes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rianças Felizes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Crianças Felizes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1916</Words>
  <Application>WPS Presentation</Application>
  <PresentationFormat>Custom</PresentationFormat>
  <Paragraphs>299</Paragraphs>
  <Slides>34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9</vt:i4>
      </vt:variant>
      <vt:variant>
        <vt:lpstr>幻灯片标题</vt:lpstr>
      </vt:variant>
      <vt:variant>
        <vt:i4>34</vt:i4>
      </vt:variant>
    </vt:vector>
  </HeadingPairs>
  <TitlesOfParts>
    <vt:vector size="55" baseType="lpstr">
      <vt:lpstr>Arial</vt:lpstr>
      <vt:lpstr>SimSun</vt:lpstr>
      <vt:lpstr>Wingdings</vt:lpstr>
      <vt:lpstr>Euphemia</vt:lpstr>
      <vt:lpstr>Segoe Print</vt:lpstr>
      <vt:lpstr>Calibri</vt:lpstr>
      <vt:lpstr>Calibri</vt:lpstr>
      <vt:lpstr>Euphemia</vt:lpstr>
      <vt:lpstr>Comic Sans MS</vt:lpstr>
      <vt:lpstr>Microsoft YaHei</vt:lpstr>
      <vt:lpstr>Arial Unicode MS</vt:lpstr>
      <vt:lpstr>Bauhaus 93</vt:lpstr>
      <vt:lpstr>Crianças Felizes 16x9</vt:lpstr>
      <vt:lpstr>1_Crianças Felizes 16x9</vt:lpstr>
      <vt:lpstr>1_Tema de Office</vt:lpstr>
      <vt:lpstr>2_Tema de Office</vt:lpstr>
      <vt:lpstr>4_Tema de Office</vt:lpstr>
      <vt:lpstr>5_Tema de Office</vt:lpstr>
      <vt:lpstr>6_Tema de Office</vt:lpstr>
      <vt:lpstr>7_Tema de Office</vt:lpstr>
      <vt:lpstr>4_Crianças Felizes 16x9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Rossana Ruggiero</cp:lastModifiedBy>
  <cp:revision>2</cp:revision>
  <dcterms:created xsi:type="dcterms:W3CDTF">2013-07-31T14:58:00Z</dcterms:created>
  <dcterms:modified xsi:type="dcterms:W3CDTF">2022-04-07T08:34:38Z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0x0101007C1D5F340F01F94FA2FD29A5E6DC872E</vt:lpwstr>
  </property>
  <property fmtid="{D5CDD505-2E9C-101B-9397-08002B2CF9AE}" pid="3" name="ICV">
    <vt:lpwstr>B30181ACB58E47579D1E69F1AC49CD26</vt:lpwstr>
  </property>
  <property fmtid="{D5CDD505-2E9C-101B-9397-08002B2CF9AE}" pid="4" name="KSOProductBuildVer">
    <vt:lpwstr>1033-11.2.0.11042</vt:lpwstr>
  </property>
</Properties>
</file>