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bmp" ContentType="image/bmp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2" r:id="rId4"/>
    <p:sldMasterId id="2147483664" r:id="rId5"/>
    <p:sldMasterId id="2147483666" r:id="rId6"/>
    <p:sldMasterId id="2147483668" r:id="rId7"/>
    <p:sldMasterId id="2147483670" r:id="rId8"/>
    <p:sldMasterId id="2147483673" r:id="rId9"/>
    <p:sldMasterId id="2147483675" r:id="rId10"/>
    <p:sldMasterId id="2147483678" r:id="rId11"/>
    <p:sldMasterId id="2147483680" r:id="rId12"/>
    <p:sldMasterId id="2147483683" r:id="rId13"/>
    <p:sldMasterId id="2147483685" r:id="rId14"/>
  </p:sldMasterIdLst>
  <p:notesMasterIdLst>
    <p:notesMasterId r:id="rId25"/>
  </p:notesMasterIdLst>
  <p:sldIdLst>
    <p:sldId id="256" r:id="rId15"/>
    <p:sldId id="281" r:id="rId16"/>
    <p:sldId id="258" r:id="rId17"/>
    <p:sldId id="257" r:id="rId18"/>
    <p:sldId id="264" r:id="rId19"/>
    <p:sldId id="260" r:id="rId20"/>
    <p:sldId id="279" r:id="rId21"/>
    <p:sldId id="266" r:id="rId22"/>
    <p:sldId id="275" r:id="rId23"/>
    <p:sldId id="336" r:id="rId24"/>
    <p:sldId id="282" r:id="rId26"/>
    <p:sldId id="284" r:id="rId27"/>
    <p:sldId id="283" r:id="rId28"/>
    <p:sldId id="285" r:id="rId29"/>
    <p:sldId id="287" r:id="rId30"/>
    <p:sldId id="288" r:id="rId31"/>
    <p:sldId id="331" r:id="rId32"/>
    <p:sldId id="286" r:id="rId33"/>
    <p:sldId id="289" r:id="rId34"/>
    <p:sldId id="328" r:id="rId35"/>
    <p:sldId id="327" r:id="rId36"/>
    <p:sldId id="330" r:id="rId37"/>
    <p:sldId id="329" r:id="rId38"/>
    <p:sldId id="334" r:id="rId39"/>
    <p:sldId id="315" r:id="rId40"/>
    <p:sldId id="317" r:id="rId41"/>
    <p:sldId id="316" r:id="rId42"/>
    <p:sldId id="296" r:id="rId43"/>
    <p:sldId id="311" r:id="rId44"/>
    <p:sldId id="307" r:id="rId45"/>
    <p:sldId id="309" r:id="rId46"/>
    <p:sldId id="310" r:id="rId47"/>
    <p:sldId id="312" r:id="rId48"/>
    <p:sldId id="308" r:id="rId49"/>
    <p:sldId id="318" r:id="rId50"/>
    <p:sldId id="290" r:id="rId51"/>
    <p:sldId id="291" r:id="rId52"/>
    <p:sldId id="292" r:id="rId53"/>
    <p:sldId id="293" r:id="rId54"/>
    <p:sldId id="294" r:id="rId55"/>
    <p:sldId id="332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33" r:id="rId6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4671" autoAdjust="0"/>
  </p:normalViewPr>
  <p:slideViewPr>
    <p:cSldViewPr>
      <p:cViewPr>
        <p:scale>
          <a:sx n="90" d="100"/>
          <a:sy n="90" d="100"/>
        </p:scale>
        <p:origin x="-1219" y="-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8" Type="http://schemas.openxmlformats.org/officeDocument/2006/relationships/tableStyles" Target="tableStyles.xml"/><Relationship Id="rId67" Type="http://schemas.openxmlformats.org/officeDocument/2006/relationships/viewProps" Target="viewProps.xml"/><Relationship Id="rId66" Type="http://schemas.openxmlformats.org/officeDocument/2006/relationships/presProps" Target="presProps.xml"/><Relationship Id="rId65" Type="http://schemas.openxmlformats.org/officeDocument/2006/relationships/slide" Target="slides/slide50.xml"/><Relationship Id="rId64" Type="http://schemas.openxmlformats.org/officeDocument/2006/relationships/slide" Target="slides/slide49.xml"/><Relationship Id="rId63" Type="http://schemas.openxmlformats.org/officeDocument/2006/relationships/slide" Target="slides/slide48.xml"/><Relationship Id="rId62" Type="http://schemas.openxmlformats.org/officeDocument/2006/relationships/slide" Target="slides/slide47.xml"/><Relationship Id="rId61" Type="http://schemas.openxmlformats.org/officeDocument/2006/relationships/slide" Target="slides/slide46.xml"/><Relationship Id="rId60" Type="http://schemas.openxmlformats.org/officeDocument/2006/relationships/slide" Target="slides/slide45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4.xml"/><Relationship Id="rId58" Type="http://schemas.openxmlformats.org/officeDocument/2006/relationships/slide" Target="slides/slide43.xml"/><Relationship Id="rId57" Type="http://schemas.openxmlformats.org/officeDocument/2006/relationships/slide" Target="slides/slide42.xml"/><Relationship Id="rId56" Type="http://schemas.openxmlformats.org/officeDocument/2006/relationships/slide" Target="slides/slide41.xml"/><Relationship Id="rId55" Type="http://schemas.openxmlformats.org/officeDocument/2006/relationships/slide" Target="slides/slide40.xml"/><Relationship Id="rId54" Type="http://schemas.openxmlformats.org/officeDocument/2006/relationships/slide" Target="slides/slide39.xml"/><Relationship Id="rId53" Type="http://schemas.openxmlformats.org/officeDocument/2006/relationships/slide" Target="slides/slide38.xml"/><Relationship Id="rId52" Type="http://schemas.openxmlformats.org/officeDocument/2006/relationships/slide" Target="slides/slide37.xml"/><Relationship Id="rId51" Type="http://schemas.openxmlformats.org/officeDocument/2006/relationships/slide" Target="slides/slide36.xml"/><Relationship Id="rId50" Type="http://schemas.openxmlformats.org/officeDocument/2006/relationships/slide" Target="slides/slide35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4.xml"/><Relationship Id="rId48" Type="http://schemas.openxmlformats.org/officeDocument/2006/relationships/slide" Target="slides/slide33.xml"/><Relationship Id="rId47" Type="http://schemas.openxmlformats.org/officeDocument/2006/relationships/slide" Target="slides/slide32.xml"/><Relationship Id="rId46" Type="http://schemas.openxmlformats.org/officeDocument/2006/relationships/slide" Target="slides/slide31.xml"/><Relationship Id="rId45" Type="http://schemas.openxmlformats.org/officeDocument/2006/relationships/slide" Target="slides/slide30.xml"/><Relationship Id="rId44" Type="http://schemas.openxmlformats.org/officeDocument/2006/relationships/slide" Target="slides/slide29.xml"/><Relationship Id="rId43" Type="http://schemas.openxmlformats.org/officeDocument/2006/relationships/slide" Target="slides/slide28.xml"/><Relationship Id="rId42" Type="http://schemas.openxmlformats.org/officeDocument/2006/relationships/slide" Target="slides/slide27.xml"/><Relationship Id="rId41" Type="http://schemas.openxmlformats.org/officeDocument/2006/relationships/slide" Target="slides/slide26.xml"/><Relationship Id="rId40" Type="http://schemas.openxmlformats.org/officeDocument/2006/relationships/slide" Target="slides/slide2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4.xml"/><Relationship Id="rId38" Type="http://schemas.openxmlformats.org/officeDocument/2006/relationships/slide" Target="slides/slide23.xml"/><Relationship Id="rId37" Type="http://schemas.openxmlformats.org/officeDocument/2006/relationships/slide" Target="slides/slide22.xml"/><Relationship Id="rId36" Type="http://schemas.openxmlformats.org/officeDocument/2006/relationships/slide" Target="slides/slide21.xml"/><Relationship Id="rId35" Type="http://schemas.openxmlformats.org/officeDocument/2006/relationships/slide" Target="slides/slide20.xml"/><Relationship Id="rId34" Type="http://schemas.openxmlformats.org/officeDocument/2006/relationships/slide" Target="slides/slide19.xml"/><Relationship Id="rId33" Type="http://schemas.openxmlformats.org/officeDocument/2006/relationships/slide" Target="slides/slide18.xml"/><Relationship Id="rId32" Type="http://schemas.openxmlformats.org/officeDocument/2006/relationships/slide" Target="slides/slide17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26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0" Type="http://schemas.openxmlformats.org/officeDocument/2006/relationships/slide" Target="slides/slide6.xml"/><Relationship Id="rId2" Type="http://schemas.openxmlformats.org/officeDocument/2006/relationships/theme" Target="theme/theme1.xml"/><Relationship Id="rId19" Type="http://schemas.openxmlformats.org/officeDocument/2006/relationships/slide" Target="slides/slide5.xml"/><Relationship Id="rId18" Type="http://schemas.openxmlformats.org/officeDocument/2006/relationships/slide" Target="slides/slide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5" Type="http://schemas.openxmlformats.org/officeDocument/2006/relationships/slide" Target="slides/slide1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6966550-9E63-4741-88FE-25A5E395D622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49F1E07-BE96-45AB-9573-FF2AFA5B9EB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2164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>
                <a:solidFill>
                  <a:srgbClr val="595959"/>
                </a:solidFill>
                <a:latin typeface="Euphemia" pitchFamily="34" charset="0"/>
              </a:rPr>
              <a:t>‹#›</a:t>
            </a:r>
            <a:endParaRPr lang="pt-PT">
              <a:solidFill>
                <a:srgbClr val="595959"/>
              </a:solidFill>
              <a:latin typeface="Euphemi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pt-PT" smtClean="0"/>
          </a:p>
        </p:txBody>
      </p:sp>
      <p:sp>
        <p:nvSpPr>
          <p:cNvPr id="90116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pt-PT" smtClean="0"/>
          </a:p>
        </p:txBody>
      </p:sp>
      <p:sp>
        <p:nvSpPr>
          <p:cNvPr id="91140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EDD0D-9F7D-49B1-BAA9-9D40825AE215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8AD16-C39B-4E39-8113-150B453FE6A1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C6180-275D-4290-8824-718115461491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F59A9-81D6-4949-8A6C-2751D3F7E082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C2B4C-3F06-45E6-9884-6DB45A016189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1EA35-76A8-4CD5-80BD-291CB08F2423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A423B2-BC24-4D60-8951-A8020A94C5B7}" type="datetime1">
              <a:rPr lang="es-ES"/>
            </a:fld>
            <a:endParaRPr lang="es-ES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74A4137-4E44-4238-B3AC-C9F66011E1C1}" type="slidenum">
              <a:rPr lang="es-ES"/>
            </a:fld>
            <a:endParaRPr lang="es-ES"/>
          </a:p>
        </p:txBody>
      </p:sp>
    </p:spTree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AC4A0-94CB-4B1A-A1DD-1122A574534A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ED855-D6DD-4B93-9534-FA7520A1B43A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D399A-96C2-4030-B565-733C7A0665CB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7AB-D8E8-4FD4-B2BD-BFE11A449E60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E63D-EA39-4074-90C2-991D1E76DC64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1407B-7674-4EB7-85AA-F50ABE4198E8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FC746-98E8-4776-B145-2763C1031233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0BF-D451-4D93-86DE-82CB511370BD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D2C2C094-349C-4FE3-B7A4-516052AD83C4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cs typeface="+mn-cs"/>
              </a:defRPr>
            </a:lvl1pPr>
          </a:lstStyle>
          <a:p>
            <a:pPr>
              <a:defRPr/>
            </a:pPr>
            <a:fld id="{98EADD85-1A9D-4A85-91F0-CE237EB4DCD9}" type="slidenum">
              <a:rPr lang="en-US"/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cs typeface="+mn-cs"/>
              </a:defRPr>
            </a:lvl1pPr>
          </a:lstStyle>
          <a:p>
            <a:pPr>
              <a:defRPr/>
            </a:pPr>
            <a:fld id="{D48766E9-315A-4206-B19D-91DE893B8387}" type="datetime1">
              <a:rPr lang="pt-PT"/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118EC-706A-4200-954E-2A4D715408F9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90EA8-14D1-4EEA-9A5D-5AF0E0CA87FE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46BE0-A3AA-4A99-B769-A8F6539C7BF2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C4A74-8D85-486F-AD2D-D12C12FAE3DF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8638" y="2277477"/>
            <a:ext cx="2057401" cy="232217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970360" y="533400"/>
            <a:ext cx="5143500" cy="48006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4046"/>
            <a:ext cx="2057400" cy="113181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190500" y="6505575"/>
            <a:ext cx="722313" cy="228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3E69879-DFFA-4DE9-9E12-6C783A6FDE9F}" type="datetime1">
              <a:rPr lang="pt-PT"/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960438" y="6505575"/>
            <a:ext cx="5157787" cy="2286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50F30-7084-448B-836B-C123BD176D5C}" type="datetime1">
              <a:rPr lang="pt-PT"/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50F30-7084-448B-836B-C123BD176D5C}" type="datetime1">
              <a:rPr lang="pt-PT"/>
            </a:fld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8218" y="2277477"/>
            <a:ext cx="2057401" cy="2322178"/>
          </a:xfrm>
        </p:spPr>
        <p:txBody>
          <a:bodyPr rtlCol="0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970360" y="533400"/>
            <a:ext cx="51435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3206"/>
            <a:ext cx="20574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2BC127F-2A61-401C-837F-06AB701E889A}" type="datetime1">
              <a:rPr lang="pt-PT"/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BCF08-B4B4-49CB-99B9-E386A8811B82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87AA1-F71A-4899-A198-E876979FED1D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circl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8638" y="2277477"/>
            <a:ext cx="2057401" cy="2322178"/>
          </a:xfrm>
        </p:spPr>
        <p:txBody>
          <a:bodyPr rtlCol="0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pt-PT" noProof="0" dirty="0" smtClean="0"/>
              <a:t>Clique para editar o estilo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970360" y="533400"/>
            <a:ext cx="51435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pt-PT" noProof="0" dirty="0" smtClean="0"/>
              <a:t>Clique para editar os estilos</a:t>
            </a:r>
            <a:endParaRPr lang="pt-PT" noProof="0" dirty="0" smtClean="0"/>
          </a:p>
          <a:p>
            <a:pPr lvl="1"/>
            <a:r>
              <a:rPr lang="pt-PT" noProof="0" dirty="0" smtClean="0"/>
              <a:t>Segundo nível</a:t>
            </a:r>
            <a:endParaRPr lang="pt-PT" noProof="0" dirty="0" smtClean="0"/>
          </a:p>
          <a:p>
            <a:pPr lvl="2"/>
            <a:r>
              <a:rPr lang="pt-PT" noProof="0" dirty="0" smtClean="0"/>
              <a:t>Terceiro nível</a:t>
            </a:r>
            <a:endParaRPr lang="pt-PT" noProof="0" dirty="0" smtClean="0"/>
          </a:p>
          <a:p>
            <a:pPr lvl="3"/>
            <a:r>
              <a:rPr lang="pt-PT" noProof="0" dirty="0" smtClean="0"/>
              <a:t>Quarto nível</a:t>
            </a:r>
            <a:endParaRPr lang="pt-PT" noProof="0" dirty="0" smtClean="0"/>
          </a:p>
          <a:p>
            <a:pPr lvl="4"/>
            <a:r>
              <a:rPr lang="pt-PT" noProof="0" dirty="0" smtClean="0"/>
              <a:t>Quinto nível</a:t>
            </a:r>
            <a:endParaRPr lang="pt-PT" noProof="0" dirty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628211" y="4584046"/>
            <a:ext cx="20574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pt-PT" noProof="0" dirty="0"/>
              <a:t>Clique para editar os estilos</a:t>
            </a:r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69879-DFFA-4DE9-9E12-6C783A6FDE9F}" type="datetime1">
              <a:rPr lang="pt-PT"/>
            </a:fld>
            <a:endParaRPr 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0B621-EF28-42B4-B8F2-B6E2656DE921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7DAFA-5DCC-4B62-B848-B0930B35D085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AF8F-396E-4273-8964-DFE8AB177B2A}" type="datetimeFigureOut">
              <a:rPr lang="es-ES"/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449F3-5634-4154-8304-C024F2ECD036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2A80B-6D8C-48F7-A1CF-F682EC7A8606}" type="datetimeFigureOut">
              <a:rPr lang="es-ES"/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B6C8D-70C3-4AC8-96F6-291D756BECDC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239D-3973-402F-B500-C24FCF4E2BE3}" type="datetimeFigureOut">
              <a:rPr lang="es-ES"/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D253-325A-493E-9003-17C12C9CDF99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F2367-D2EE-4935-BDD3-21EDD7EEEB9A}" type="datetimeFigureOut">
              <a:rPr lang="es-ES"/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97313-7666-48CB-9D2A-0B3173F42EA5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C9283-C9BA-4382-82BF-9B82AC41FEC7}" type="datetimeFigureOut">
              <a:rPr lang="es-ES"/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B3FA1-EC8E-40FA-9DE6-DCC5C4FDCC0C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4BBC-07A9-4FE1-934A-46DC038DCEA6}" type="datetimeFigureOut">
              <a:rPr lang="es-ES"/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494D6-9B33-40F6-94D8-638ED8404779}" type="slidenum">
              <a:rPr lang="es-ES"/>
            </a:fld>
            <a:endParaRPr lang="es-E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Masters/_rels/slideMaster1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1.xml"/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7" Type="http://schemas.openxmlformats.org/officeDocument/2006/relationships/theme" Target="../theme/theme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CC79F6-7CC9-48CA-93F7-CB104B7862CE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3A504E-5D62-49C4-A06D-5070CFA76C95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5763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14339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5763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0" y="6505575"/>
            <a:ext cx="722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E349B1-28B9-46C4-A56F-F95496820C6D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438" y="6505575"/>
            <a:ext cx="515778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5763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15363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5763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0" y="6505575"/>
            <a:ext cx="722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E349B1-28B9-46C4-A56F-F95496820C6D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438" y="6505575"/>
            <a:ext cx="515778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1638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3897D8-053A-489F-A295-B22F23475F1D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FAF224-6BEF-47B0-B5B0-61A4B93A2913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ransition spd="slow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1655763" y="304800"/>
            <a:ext cx="7029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pt-PT" smtClean="0"/>
              <a:t>Clique para editar o estilo</a:t>
            </a:r>
            <a:endParaRPr lang="pt-PT" smtClean="0"/>
          </a:p>
        </p:txBody>
      </p:sp>
      <p:sp>
        <p:nvSpPr>
          <p:cNvPr id="17411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1655763" y="1600200"/>
            <a:ext cx="70294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pt-PT" smtClean="0"/>
              <a:t>Clique para editar os estilos</a:t>
            </a:r>
            <a:endParaRPr lang="pt-PT" smtClean="0"/>
          </a:p>
          <a:p>
            <a:pPr lvl="1"/>
            <a:r>
              <a:rPr lang="pt-PT" smtClean="0"/>
              <a:t>Segundo nível</a:t>
            </a:r>
            <a:endParaRPr lang="pt-PT" smtClean="0"/>
          </a:p>
          <a:p>
            <a:pPr lvl="2"/>
            <a:r>
              <a:rPr lang="pt-PT" smtClean="0"/>
              <a:t>Terceiro nível</a:t>
            </a:r>
            <a:endParaRPr lang="pt-PT" smtClean="0"/>
          </a:p>
          <a:p>
            <a:pPr lvl="3"/>
            <a:r>
              <a:rPr lang="pt-PT" smtClean="0"/>
              <a:t>Quarto nível</a:t>
            </a:r>
            <a:endParaRPr lang="pt-PT" smtClean="0"/>
          </a:p>
          <a:p>
            <a:pPr lvl="4"/>
            <a:r>
              <a:rPr lang="pt-PT" smtClean="0"/>
              <a:t>Quinto nível</a:t>
            </a:r>
            <a:endParaRPr lang="pt-PT" smtClean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90500" y="6505575"/>
            <a:ext cx="722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3E7422-B428-4210-AA85-0DE3C3A00E3C}" type="datetime1">
              <a:rPr lang="pt-PT"/>
            </a:fld>
            <a:endParaRPr 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960438" y="6505575"/>
            <a:ext cx="515778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white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85213" y="6280150"/>
            <a:ext cx="40005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050" b="1">
                <a:solidFill>
                  <a:srgbClr val="DF532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/>
              <a:t>‹#›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Euphemia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8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0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normAutofit/>
            <a:sp3d prstMaterial="softEdge">
              <a:bevelT w="38100" h="38100"/>
            </a:sp3d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2051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s-ES" smtClean="0"/>
              <a:t>Haga clic para modificar el estilo de texto del patrón</a:t>
            </a:r>
            <a:endParaRPr lang="es-ES" altLang="es-ES" smtClean="0"/>
          </a:p>
          <a:p>
            <a:pPr lvl="1"/>
            <a:r>
              <a:rPr lang="es-ES" altLang="es-ES" smtClean="0"/>
              <a:t>Segundo nivel</a:t>
            </a:r>
            <a:endParaRPr lang="es-ES" altLang="es-ES" smtClean="0"/>
          </a:p>
          <a:p>
            <a:pPr lvl="2"/>
            <a:r>
              <a:rPr lang="es-ES" altLang="es-ES" smtClean="0"/>
              <a:t>Tercer nivel</a:t>
            </a:r>
            <a:endParaRPr lang="es-ES" altLang="es-ES" smtClean="0"/>
          </a:p>
          <a:p>
            <a:pPr lvl="3"/>
            <a:r>
              <a:rPr lang="es-ES" altLang="es-ES" smtClean="0"/>
              <a:t>Cuarto nivel</a:t>
            </a:r>
            <a:endParaRPr lang="es-ES" altLang="es-ES" smtClean="0"/>
          </a:p>
          <a:p>
            <a:pPr lvl="4"/>
            <a:r>
              <a:rPr lang="es-ES" altLang="es-ES" smtClean="0"/>
              <a:t>Quinto nivel</a:t>
            </a:r>
            <a:endParaRPr lang="en-US" altLang="es-E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 smtClean="0">
                <a:solidFill>
                  <a:srgbClr val="BCBCBC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20D2025-E284-44CC-9466-FED3757B2467}" type="datetime1">
              <a:rPr lang="es-ES"/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ctr">
              <a:defRPr sz="1200" smtClean="0">
                <a:solidFill>
                  <a:srgbClr val="BCBCBC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/>
          <a:lstStyle>
            <a:lvl1pPr algn="r">
              <a:defRPr sz="1200" smtClean="0">
                <a:solidFill>
                  <a:srgbClr val="BCBCBC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6EB9A34-1516-4365-A6E4-9F7EA809FE1F}" type="slidenum">
              <a:rPr lang="es-ES"/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p:transition spd="med">
    <p:wipe dir="d"/>
  </p:transition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8005" indent="-411480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88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955" indent="-18288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665" indent="-182880" algn="l" rtl="0" eaLnBrk="1" latinLnBrk="0" hangingPunct="1">
        <a:spcBef>
          <a:spcPct val="20000"/>
        </a:spcBef>
        <a:buClr>
          <a:schemeClr val="tx1"/>
        </a:buClr>
        <a:buFont typeface="Wingdings 3" panose="05040102010807070707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255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550" indent="-182880" algn="l" rtl="0" eaLnBrk="1" latinLnBrk="0" hangingPunct="1">
        <a:spcBef>
          <a:spcPct val="20000"/>
        </a:spcBef>
        <a:buClr>
          <a:schemeClr val="tx1"/>
        </a:buClr>
        <a:buFont typeface="Wingdings 2" panose="05020102010507070707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3075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58E297-8ADD-4A13-89DE-8E5F189E70E4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CC0B73-FBB9-467E-BAC2-1B3DC7137917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 spd="slow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4099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8EFFFB-3120-4A2D-9672-EB9E9D7E75FF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CA0612-E30A-4F15-B402-3A82BA10C5B8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 spd="slow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5123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67D25A-B6AE-4E0E-AAAE-5C4E29617EEC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E66BA1-F206-4595-93A0-8FBCD3B3554D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 spd="slow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smtClean="0"/>
              <a:t>Haga clic para modificar el estilo de título del patrón</a:t>
            </a:r>
            <a:endParaRPr lang="es-ES" smtClean="0"/>
          </a:p>
        </p:txBody>
      </p:sp>
      <p:sp>
        <p:nvSpPr>
          <p:cNvPr id="614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smtClean="0"/>
              <a:t>Haga clic para modificar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F49EBF-B7E2-4F7C-8360-18777B8E5429}" type="datetimeFigureOut">
              <a:rPr lang="es-ES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DBADF50-92D8-486D-899B-A94615FB1274}" type="slidenum">
              <a:rPr lang="es-ES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16C340-D616-4123-A4D4-F6BC490C3720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6600DB-D855-420A-8E89-591E3DAAFF7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B3D553-69EF-4FF7-8FB6-3CAC956ECACB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8E1C19-ED9F-4E9B-A970-340A7B1FEE62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gray">
          <a:xfrm flipV="1">
            <a:off x="0" y="5267325"/>
            <a:ext cx="9144000" cy="1600200"/>
          </a:xfrm>
          <a:prstGeom prst="rect">
            <a:avLst/>
          </a:prstGeom>
          <a:gradFill rotWithShape="1">
            <a:gsLst>
              <a:gs pos="0">
                <a:schemeClr val="accent2">
                  <a:alpha val="50000"/>
                </a:schemeClr>
              </a:gs>
              <a:gs pos="100000">
                <a:schemeClr val="accent2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13315" name="Picture 14" descr="artplus_plant_butterfly03_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12"/>
          <p:cNvSpPr txBox="1">
            <a:spLocks noChangeArrowheads="1"/>
          </p:cNvSpPr>
          <p:nvPr/>
        </p:nvSpPr>
        <p:spPr bwMode="gray">
          <a:xfrm>
            <a:off x="8164513" y="6410325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317" name="Picture 15" descr="back_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artplus_plant_butterfly03_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4175"/>
            <a:ext cx="1074738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9.wav"/><Relationship Id="rId2" Type="http://schemas.openxmlformats.org/officeDocument/2006/relationships/image" Target="../media/image13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9.wav"/><Relationship Id="rId2" Type="http://schemas.openxmlformats.org/officeDocument/2006/relationships/image" Target="../media/image13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9.wav"/><Relationship Id="rId2" Type="http://schemas.openxmlformats.org/officeDocument/2006/relationships/image" Target="../media/image13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audio" Target="../media/audio9.wav"/><Relationship Id="rId2" Type="http://schemas.openxmlformats.org/officeDocument/2006/relationships/image" Target="../media/image13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audio" Target="../media/audio9.wav"/><Relationship Id="rId5" Type="http://schemas.openxmlformats.org/officeDocument/2006/relationships/audio" Target="../media/audio10.wav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audio" Target="../media/audio9.wav"/><Relationship Id="rId5" Type="http://schemas.openxmlformats.org/officeDocument/2006/relationships/audio" Target="../media/audio10.wav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audio" Target="../media/audio9.wav"/><Relationship Id="rId5" Type="http://schemas.openxmlformats.org/officeDocument/2006/relationships/audio" Target="../media/audio10.wav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audio" Target="../media/audio9.wav"/><Relationship Id="rId4" Type="http://schemas.openxmlformats.org/officeDocument/2006/relationships/audio" Target="../media/audio10.wav"/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audio" Target="../media/audio9.wav"/><Relationship Id="rId5" Type="http://schemas.openxmlformats.org/officeDocument/2006/relationships/audio" Target="../media/audio10.wav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42.jpe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2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43.jpeg"/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2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44.jpeg"/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image" Target="../media/image45.jpe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3.png"/><Relationship Id="rId1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3.png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5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3" Type="http://schemas.openxmlformats.org/officeDocument/2006/relationships/slideLayout" Target="../slideLayouts/slideLayout18.xml"/><Relationship Id="rId12" Type="http://schemas.openxmlformats.org/officeDocument/2006/relationships/audio" Target="../media/audio11.wav"/><Relationship Id="rId11" Type="http://schemas.openxmlformats.org/officeDocument/2006/relationships/image" Target="../media/image13.png"/><Relationship Id="rId10" Type="http://schemas.openxmlformats.org/officeDocument/2006/relationships/image" Target="../media/image56.png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5" Type="http://schemas.openxmlformats.org/officeDocument/2006/relationships/slideLayout" Target="../slideLayouts/slideLayout19.xml"/><Relationship Id="rId14" Type="http://schemas.openxmlformats.org/officeDocument/2006/relationships/image" Target="../media/image13.png"/><Relationship Id="rId13" Type="http://schemas.openxmlformats.org/officeDocument/2006/relationships/image" Target="../media/image68.png"/><Relationship Id="rId12" Type="http://schemas.openxmlformats.org/officeDocument/2006/relationships/image" Target="../media/image67.jpeg"/><Relationship Id="rId11" Type="http://schemas.openxmlformats.org/officeDocument/2006/relationships/image" Target="../media/image55.png"/><Relationship Id="rId10" Type="http://schemas.openxmlformats.org/officeDocument/2006/relationships/image" Target="../media/image66.png"/><Relationship Id="rId1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7" Type="http://schemas.openxmlformats.org/officeDocument/2006/relationships/slideLayout" Target="../slideLayouts/slideLayout19.xml"/><Relationship Id="rId16" Type="http://schemas.openxmlformats.org/officeDocument/2006/relationships/audio" Target="../media/audio9.wav"/><Relationship Id="rId15" Type="http://schemas.openxmlformats.org/officeDocument/2006/relationships/image" Target="../media/image13.png"/><Relationship Id="rId14" Type="http://schemas.openxmlformats.org/officeDocument/2006/relationships/image" Target="../media/image69.png"/><Relationship Id="rId13" Type="http://schemas.openxmlformats.org/officeDocument/2006/relationships/image" Target="../media/image66.png"/><Relationship Id="rId12" Type="http://schemas.openxmlformats.org/officeDocument/2006/relationships/image" Target="../media/image63.png"/><Relationship Id="rId11" Type="http://schemas.openxmlformats.org/officeDocument/2006/relationships/image" Target="../media/image62.png"/><Relationship Id="rId10" Type="http://schemas.openxmlformats.org/officeDocument/2006/relationships/image" Target="../media/image67.jpeg"/><Relationship Id="rId1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2.wav"/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7" Type="http://schemas.openxmlformats.org/officeDocument/2006/relationships/slideLayout" Target="../slideLayouts/slideLayout19.xml"/><Relationship Id="rId16" Type="http://schemas.openxmlformats.org/officeDocument/2006/relationships/audio" Target="../media/audio9.wav"/><Relationship Id="rId15" Type="http://schemas.openxmlformats.org/officeDocument/2006/relationships/image" Target="../media/image13.png"/><Relationship Id="rId14" Type="http://schemas.openxmlformats.org/officeDocument/2006/relationships/image" Target="../media/image70.png"/><Relationship Id="rId13" Type="http://schemas.openxmlformats.org/officeDocument/2006/relationships/image" Target="../media/image67.jpeg"/><Relationship Id="rId12" Type="http://schemas.openxmlformats.org/officeDocument/2006/relationships/image" Target="../media/image55.png"/><Relationship Id="rId11" Type="http://schemas.openxmlformats.org/officeDocument/2006/relationships/image" Target="../media/image66.png"/><Relationship Id="rId10" Type="http://schemas.openxmlformats.org/officeDocument/2006/relationships/image" Target="../media/image65.png"/><Relationship Id="rId1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png"/><Relationship Id="rId8" Type="http://schemas.openxmlformats.org/officeDocument/2006/relationships/image" Target="../media/image64.png"/><Relationship Id="rId7" Type="http://schemas.openxmlformats.org/officeDocument/2006/relationships/image" Target="../media/image63.png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7" Type="http://schemas.openxmlformats.org/officeDocument/2006/relationships/slideLayout" Target="../slideLayouts/slideLayout19.xml"/><Relationship Id="rId16" Type="http://schemas.openxmlformats.org/officeDocument/2006/relationships/audio" Target="../media/audio9.wav"/><Relationship Id="rId15" Type="http://schemas.openxmlformats.org/officeDocument/2006/relationships/image" Target="../media/image13.png"/><Relationship Id="rId14" Type="http://schemas.openxmlformats.org/officeDocument/2006/relationships/image" Target="../media/image69.png"/><Relationship Id="rId13" Type="http://schemas.openxmlformats.org/officeDocument/2006/relationships/image" Target="../media/image62.png"/><Relationship Id="rId12" Type="http://schemas.openxmlformats.org/officeDocument/2006/relationships/image" Target="../media/image67.jpeg"/><Relationship Id="rId11" Type="http://schemas.openxmlformats.org/officeDocument/2006/relationships/image" Target="../media/image55.png"/><Relationship Id="rId10" Type="http://schemas.openxmlformats.org/officeDocument/2006/relationships/image" Target="../media/image66.png"/><Relationship Id="rId1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png"/><Relationship Id="rId8" Type="http://schemas.openxmlformats.org/officeDocument/2006/relationships/image" Target="../media/image65.png"/><Relationship Id="rId7" Type="http://schemas.openxmlformats.org/officeDocument/2006/relationships/image" Target="../media/image64.png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7" Type="http://schemas.openxmlformats.org/officeDocument/2006/relationships/slideLayout" Target="../slideLayouts/slideLayout19.xml"/><Relationship Id="rId16" Type="http://schemas.openxmlformats.org/officeDocument/2006/relationships/audio" Target="../media/audio9.wav"/><Relationship Id="rId15" Type="http://schemas.openxmlformats.org/officeDocument/2006/relationships/image" Target="../media/image13.png"/><Relationship Id="rId14" Type="http://schemas.openxmlformats.org/officeDocument/2006/relationships/image" Target="../media/image70.png"/><Relationship Id="rId13" Type="http://schemas.openxmlformats.org/officeDocument/2006/relationships/image" Target="../media/image63.png"/><Relationship Id="rId12" Type="http://schemas.openxmlformats.org/officeDocument/2006/relationships/image" Target="../media/image62.png"/><Relationship Id="rId11" Type="http://schemas.openxmlformats.org/officeDocument/2006/relationships/image" Target="../media/image67.jpeg"/><Relationship Id="rId10" Type="http://schemas.openxmlformats.org/officeDocument/2006/relationships/image" Target="../media/image55.png"/><Relationship Id="rId1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jpeg"/><Relationship Id="rId8" Type="http://schemas.openxmlformats.org/officeDocument/2006/relationships/image" Target="../media/image55.png"/><Relationship Id="rId7" Type="http://schemas.openxmlformats.org/officeDocument/2006/relationships/image" Target="../media/image65.png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7" Type="http://schemas.openxmlformats.org/officeDocument/2006/relationships/slideLayout" Target="../slideLayouts/slideLayout19.xml"/><Relationship Id="rId16" Type="http://schemas.openxmlformats.org/officeDocument/2006/relationships/audio" Target="../media/audio9.wav"/><Relationship Id="rId15" Type="http://schemas.openxmlformats.org/officeDocument/2006/relationships/image" Target="../media/image13.png"/><Relationship Id="rId14" Type="http://schemas.openxmlformats.org/officeDocument/2006/relationships/image" Target="../media/image70.png"/><Relationship Id="rId13" Type="http://schemas.openxmlformats.org/officeDocument/2006/relationships/image" Target="../media/image64.png"/><Relationship Id="rId12" Type="http://schemas.openxmlformats.org/officeDocument/2006/relationships/image" Target="../media/image66.png"/><Relationship Id="rId11" Type="http://schemas.openxmlformats.org/officeDocument/2006/relationships/image" Target="../media/image63.png"/><Relationship Id="rId10" Type="http://schemas.openxmlformats.org/officeDocument/2006/relationships/image" Target="../media/image62.png"/><Relationship Id="rId1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7" Type="http://schemas.openxmlformats.org/officeDocument/2006/relationships/slideLayout" Target="../slideLayouts/slideLayout19.xml"/><Relationship Id="rId16" Type="http://schemas.openxmlformats.org/officeDocument/2006/relationships/audio" Target="../media/audio9.wav"/><Relationship Id="rId15" Type="http://schemas.openxmlformats.org/officeDocument/2006/relationships/image" Target="../media/image13.png"/><Relationship Id="rId14" Type="http://schemas.openxmlformats.org/officeDocument/2006/relationships/image" Target="../media/image69.png"/><Relationship Id="rId13" Type="http://schemas.openxmlformats.org/officeDocument/2006/relationships/image" Target="../media/image67.jpeg"/><Relationship Id="rId12" Type="http://schemas.openxmlformats.org/officeDocument/2006/relationships/image" Target="../media/image55.png"/><Relationship Id="rId11" Type="http://schemas.openxmlformats.org/officeDocument/2006/relationships/image" Target="../media/image66.png"/><Relationship Id="rId10" Type="http://schemas.openxmlformats.org/officeDocument/2006/relationships/image" Target="../media/image65.png"/><Relationship Id="rId1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png"/><Relationship Id="rId8" Type="http://schemas.openxmlformats.org/officeDocument/2006/relationships/image" Target="../media/image78.png"/><Relationship Id="rId7" Type="http://schemas.openxmlformats.org/officeDocument/2006/relationships/image" Target="../media/image77.GIF"/><Relationship Id="rId6" Type="http://schemas.openxmlformats.org/officeDocument/2006/relationships/image" Target="../media/image76.GIF"/><Relationship Id="rId5" Type="http://schemas.openxmlformats.org/officeDocument/2006/relationships/image" Target="../media/image75.GIF"/><Relationship Id="rId4" Type="http://schemas.openxmlformats.org/officeDocument/2006/relationships/image" Target="../media/image74.GIF"/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6" Type="http://schemas.openxmlformats.org/officeDocument/2006/relationships/slideLayout" Target="../slideLayouts/slideLayout20.xml"/><Relationship Id="rId15" Type="http://schemas.openxmlformats.org/officeDocument/2006/relationships/audio" Target="../media/audio11.wav"/><Relationship Id="rId14" Type="http://schemas.openxmlformats.org/officeDocument/2006/relationships/image" Target="../media/image13.png"/><Relationship Id="rId13" Type="http://schemas.openxmlformats.org/officeDocument/2006/relationships/image" Target="../media/image83.png"/><Relationship Id="rId12" Type="http://schemas.openxmlformats.org/officeDocument/2006/relationships/image" Target="../media/image82.png"/><Relationship Id="rId11" Type="http://schemas.openxmlformats.org/officeDocument/2006/relationships/image" Target="../media/image81.png"/><Relationship Id="rId10" Type="http://schemas.openxmlformats.org/officeDocument/2006/relationships/image" Target="../media/image80.png"/><Relationship Id="rId1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audio" Target="../media/audio13.wav"/><Relationship Id="rId1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85.png"/><Relationship Id="rId4" Type="http://schemas.openxmlformats.org/officeDocument/2006/relationships/audio" Target="../media/audio14.wav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85.png"/><Relationship Id="rId4" Type="http://schemas.openxmlformats.org/officeDocument/2006/relationships/audio" Target="../media/audio15.wav"/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85.png"/><Relationship Id="rId4" Type="http://schemas.openxmlformats.org/officeDocument/2006/relationships/audio" Target="../media/audio1.wav"/><Relationship Id="rId3" Type="http://schemas.openxmlformats.org/officeDocument/2006/relationships/image" Target="../media/image89.png"/><Relationship Id="rId2" Type="http://schemas.openxmlformats.org/officeDocument/2006/relationships/image" Target="../media/image91.png"/><Relationship Id="rId1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3.wav"/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85.png"/><Relationship Id="rId4" Type="http://schemas.openxmlformats.org/officeDocument/2006/relationships/audio" Target="../media/audio16.wav"/><Relationship Id="rId3" Type="http://schemas.openxmlformats.org/officeDocument/2006/relationships/image" Target="../media/image89.png"/><Relationship Id="rId2" Type="http://schemas.openxmlformats.org/officeDocument/2006/relationships/image" Target="../media/image92.png"/><Relationship Id="rId1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jpeg"/><Relationship Id="rId8" Type="http://schemas.openxmlformats.org/officeDocument/2006/relationships/image" Target="../media/image100.png"/><Relationship Id="rId7" Type="http://schemas.openxmlformats.org/officeDocument/2006/relationships/image" Target="../media/image99.png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24.xml"/><Relationship Id="rId11" Type="http://schemas.openxmlformats.org/officeDocument/2006/relationships/image" Target="../media/image13.png"/><Relationship Id="rId10" Type="http://schemas.openxmlformats.org/officeDocument/2006/relationships/image" Target="../media/image102.jpeg"/><Relationship Id="rId1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bmp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8.png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bmp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8.png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bmp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8.png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bmp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8.png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bmp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8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bmp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image" Target="../media/image103.bmp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08.png"/><Relationship Id="rId1" Type="http://schemas.openxmlformats.org/officeDocument/2006/relationships/image" Target="../media/image103.bmp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4.wav"/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jpeg"/><Relationship Id="rId8" Type="http://schemas.openxmlformats.org/officeDocument/2006/relationships/image" Target="../media/image100.png"/><Relationship Id="rId7" Type="http://schemas.openxmlformats.org/officeDocument/2006/relationships/image" Target="../media/image99.png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24.xml"/><Relationship Id="rId11" Type="http://schemas.openxmlformats.org/officeDocument/2006/relationships/image" Target="../media/image13.png"/><Relationship Id="rId10" Type="http://schemas.openxmlformats.org/officeDocument/2006/relationships/image" Target="../media/image102.jpeg"/><Relationship Id="rId1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5.wav"/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6.wav"/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7.wav"/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8.wav"/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wallpaper4me.com/images/wallpapers/wildanimals-327895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defico.ru/img/dveri/fotopechat_new/animals/1081.jpg"/>
          <p:cNvPicPr>
            <a:picLocks noChangeAspect="1" noChangeArrowheads="1"/>
          </p:cNvPicPr>
          <p:nvPr/>
        </p:nvPicPr>
        <p:blipFill rotWithShape="1">
          <a:blip r:embed="rId2"/>
          <a:srcRect l="8192" t="16432" r="1627" b="11251"/>
          <a:stretch>
            <a:fillRect/>
          </a:stretch>
        </p:blipFill>
        <p:spPr bwMode="auto">
          <a:xfrm>
            <a:off x="1620838" y="4483100"/>
            <a:ext cx="3084512" cy="16414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555783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S900074881[1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mada oval 4"/>
          <p:cNvSpPr/>
          <p:nvPr/>
        </p:nvSpPr>
        <p:spPr>
          <a:xfrm>
            <a:off x="1984375" y="852488"/>
            <a:ext cx="6884988" cy="4164012"/>
          </a:xfrm>
          <a:prstGeom prst="wedgeEllipseCallout">
            <a:avLst>
              <a:gd name="adj1" fmla="val -70490"/>
              <a:gd name="adj2" fmla="val 49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800" dirty="0">
                <a:solidFill>
                  <a:prstClr val="white"/>
                </a:solidFill>
              </a:rPr>
              <a:t>Let’s watch </a:t>
            </a:r>
            <a:r>
              <a:rPr lang="pt-PT" sz="4800" dirty="0" smtClean="0">
                <a:solidFill>
                  <a:prstClr val="white"/>
                </a:solidFill>
              </a:rPr>
              <a:t>Gogo at </a:t>
            </a:r>
            <a:r>
              <a:rPr lang="pt-PT" sz="4800" dirty="0">
                <a:solidFill>
                  <a:prstClr val="white"/>
                </a:solidFill>
              </a:rPr>
              <a:t>the zoo</a:t>
            </a:r>
            <a:br>
              <a:rPr lang="pt-PT" sz="4800" dirty="0">
                <a:solidFill>
                  <a:prstClr val="white"/>
                </a:solidFill>
              </a:rPr>
            </a:br>
            <a:r>
              <a:rPr lang="pt-PT" sz="1600" dirty="0">
                <a:solidFill>
                  <a:prstClr val="white"/>
                </a:solidFill>
              </a:rPr>
              <a:t>https://www.youtube.com/watch?v=XREZd9YAuFY</a:t>
            </a:r>
            <a:endParaRPr lang="pt-PT" sz="1600" dirty="0">
              <a:solidFill>
                <a:prstClr val="white"/>
              </a:solidFill>
            </a:endParaRPr>
          </a:p>
        </p:txBody>
      </p:sp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Image result for gogo esl"/>
          <p:cNvPicPr>
            <a:picLocks noChangeAspect="1" noChangeArrowheads="1"/>
          </p:cNvPicPr>
          <p:nvPr/>
        </p:nvPicPr>
        <p:blipFill rotWithShape="1">
          <a:blip r:embed="rId2"/>
          <a:srcRect t="20670"/>
          <a:stretch>
            <a:fillRect/>
          </a:stretch>
        </p:blipFill>
        <p:spPr bwMode="auto">
          <a:xfrm>
            <a:off x="3711575" y="4368800"/>
            <a:ext cx="3429000" cy="20415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244" name="Picture 4" descr="https://tse1.mm.bing.net/th?&amp;id=OIP.M477222e7bb4dc362a439abf67c2796beo0&amp;w=300&amp;h=246&amp;c=0&amp;pid=1.9&amp;rs=0&amp;p=0&amp;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780" y="2420888"/>
            <a:ext cx="1584176" cy="1298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20 Imagen" descr="Caballo.gif"/>
          <p:cNvPicPr>
            <a:picLocks noChangeAspect="1"/>
          </p:cNvPicPr>
          <p:nvPr/>
        </p:nvPicPr>
        <p:blipFill>
          <a:blip r:embed="rId1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39963"/>
            <a:ext cx="371316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357159" y="357166"/>
            <a:ext cx="614366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What</a:t>
            </a:r>
            <a:r>
              <a:rPr lang="es-E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is</a:t>
            </a:r>
            <a:r>
              <a:rPr lang="es-E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this</a:t>
            </a:r>
            <a:r>
              <a:rPr lang="es-E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?</a:t>
            </a:r>
            <a:endParaRPr lang="es-ES" sz="66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214812" y="1240681"/>
            <a:ext cx="435771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48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It’s</a:t>
            </a:r>
            <a:r>
              <a:rPr lang="es-ES" sz="48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a </a:t>
            </a: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bear</a:t>
            </a:r>
            <a:endParaRPr lang="es-ES" sz="66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4" name="13 Imagen" descr="Caballo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0" y="2228850"/>
            <a:ext cx="3714750" cy="34575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2" name="11 Forma libre"/>
          <p:cNvSpPr/>
          <p:nvPr/>
        </p:nvSpPr>
        <p:spPr>
          <a:xfrm>
            <a:off x="3429000" y="5143500"/>
            <a:ext cx="3032125" cy="1935163"/>
          </a:xfrm>
          <a:custGeom>
            <a:avLst/>
            <a:gdLst>
              <a:gd name="connsiteX0" fmla="*/ 1524000 w 3032760"/>
              <a:gd name="connsiteY0" fmla="*/ 30480 h 1935480"/>
              <a:gd name="connsiteX1" fmla="*/ 0 w 3032760"/>
              <a:gd name="connsiteY1" fmla="*/ 167640 h 1935480"/>
              <a:gd name="connsiteX2" fmla="*/ 1737360 w 3032760"/>
              <a:gd name="connsiteY2" fmla="*/ 1935480 h 1935480"/>
              <a:gd name="connsiteX3" fmla="*/ 3032760 w 3032760"/>
              <a:gd name="connsiteY3" fmla="*/ 1920240 h 1935480"/>
              <a:gd name="connsiteX4" fmla="*/ 1569720 w 3032760"/>
              <a:gd name="connsiteY4" fmla="*/ 0 h 1935480"/>
              <a:gd name="connsiteX5" fmla="*/ 1569720 w 3032760"/>
              <a:gd name="connsiteY5" fmla="*/ 0 h 19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2760" h="1935480">
                <a:moveTo>
                  <a:pt x="1524000" y="30480"/>
                </a:moveTo>
                <a:lnTo>
                  <a:pt x="0" y="167640"/>
                </a:lnTo>
                <a:lnTo>
                  <a:pt x="1737360" y="1935480"/>
                </a:lnTo>
                <a:lnTo>
                  <a:pt x="3032760" y="1920240"/>
                </a:lnTo>
                <a:lnTo>
                  <a:pt x="1569720" y="0"/>
                </a:lnTo>
                <a:lnTo>
                  <a:pt x="1569720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515143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20 Imagen" descr="Caballo.gif"/>
          <p:cNvPicPr>
            <a:picLocks noChangeAspect="1"/>
          </p:cNvPicPr>
          <p:nvPr/>
        </p:nvPicPr>
        <p:blipFill>
          <a:blip r:embed="rId1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143125"/>
            <a:ext cx="3929062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357159" y="357166"/>
            <a:ext cx="614366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What</a:t>
            </a:r>
            <a:r>
              <a:rPr lang="es-E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is</a:t>
            </a:r>
            <a:r>
              <a:rPr lang="es-E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this</a:t>
            </a:r>
            <a:r>
              <a:rPr lang="es-E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?</a:t>
            </a:r>
            <a:endParaRPr lang="es-ES" sz="66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857754" y="1240681"/>
            <a:ext cx="3714776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48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It’s</a:t>
            </a:r>
            <a:r>
              <a:rPr lang="es-ES" sz="48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a </a:t>
            </a: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lion</a:t>
            </a:r>
            <a:endParaRPr lang="es-ES" sz="66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4" name="13 Imagen" descr="Caballo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4625" y="2071688"/>
            <a:ext cx="4046538" cy="376713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15 Forma libre"/>
          <p:cNvSpPr/>
          <p:nvPr/>
        </p:nvSpPr>
        <p:spPr>
          <a:xfrm>
            <a:off x="3916363" y="5241925"/>
            <a:ext cx="2798762" cy="1784350"/>
          </a:xfrm>
          <a:custGeom>
            <a:avLst/>
            <a:gdLst>
              <a:gd name="connsiteX0" fmla="*/ 1127760 w 2468880"/>
              <a:gd name="connsiteY0" fmla="*/ 121920 h 1783080"/>
              <a:gd name="connsiteX1" fmla="*/ 0 w 2468880"/>
              <a:gd name="connsiteY1" fmla="*/ 243840 h 1783080"/>
              <a:gd name="connsiteX2" fmla="*/ 1905000 w 2468880"/>
              <a:gd name="connsiteY2" fmla="*/ 1783080 h 1783080"/>
              <a:gd name="connsiteX3" fmla="*/ 2468880 w 2468880"/>
              <a:gd name="connsiteY3" fmla="*/ 1767840 h 1783080"/>
              <a:gd name="connsiteX4" fmla="*/ 1188720 w 2468880"/>
              <a:gd name="connsiteY4" fmla="*/ 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8880" h="1783080">
                <a:moveTo>
                  <a:pt x="1127760" y="121920"/>
                </a:moveTo>
                <a:lnTo>
                  <a:pt x="0" y="243840"/>
                </a:lnTo>
                <a:lnTo>
                  <a:pt x="1905000" y="1783080"/>
                </a:lnTo>
                <a:lnTo>
                  <a:pt x="2468880" y="1767840"/>
                </a:lnTo>
                <a:lnTo>
                  <a:pt x="1188720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515143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20 Imagen" descr="Caballo.gif"/>
          <p:cNvPicPr>
            <a:picLocks noChangeAspect="1"/>
          </p:cNvPicPr>
          <p:nvPr/>
        </p:nvPicPr>
        <p:blipFill>
          <a:blip r:embed="rId1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2214563"/>
            <a:ext cx="263842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32 Conector recto"/>
          <p:cNvCxnSpPr/>
          <p:nvPr/>
        </p:nvCxnSpPr>
        <p:spPr>
          <a:xfrm>
            <a:off x="3500438" y="5000625"/>
            <a:ext cx="2500312" cy="2071688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357159" y="357166"/>
            <a:ext cx="614366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What</a:t>
            </a:r>
            <a:r>
              <a:rPr lang="es-E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is</a:t>
            </a:r>
            <a:r>
              <a:rPr lang="es-E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this</a:t>
            </a:r>
            <a:r>
              <a:rPr lang="es-E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?</a:t>
            </a:r>
            <a:endParaRPr lang="es-ES" sz="66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cxnSp>
        <p:nvCxnSpPr>
          <p:cNvPr id="15" name="14 Conector recto"/>
          <p:cNvCxnSpPr/>
          <p:nvPr/>
        </p:nvCxnSpPr>
        <p:spPr>
          <a:xfrm>
            <a:off x="3786188" y="4929188"/>
            <a:ext cx="2714625" cy="2357437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CuadroTexto"/>
          <p:cNvSpPr txBox="1"/>
          <p:nvPr/>
        </p:nvSpPr>
        <p:spPr>
          <a:xfrm>
            <a:off x="4214812" y="1240681"/>
            <a:ext cx="435771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48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It’s</a:t>
            </a:r>
            <a:r>
              <a:rPr lang="es-ES" sz="48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a </a:t>
            </a: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rabbit</a:t>
            </a:r>
            <a:endParaRPr lang="es-ES" sz="66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4714875" y="5000625"/>
            <a:ext cx="2928938" cy="2428875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>
            <a:off x="4500563" y="5072063"/>
            <a:ext cx="2928937" cy="2357437"/>
          </a:xfrm>
          <a:prstGeom prst="line">
            <a:avLst/>
          </a:prstGeom>
          <a:ln w="203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13 Imagen" descr="Caballo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0" y="2214563"/>
            <a:ext cx="2570163" cy="290671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515143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20 Imagen" descr="Caballo.gif"/>
          <p:cNvPicPr>
            <a:picLocks noChangeAspect="1"/>
          </p:cNvPicPr>
          <p:nvPr/>
        </p:nvPicPr>
        <p:blipFill>
          <a:blip r:embed="rId1">
            <a:lum brigh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143125"/>
            <a:ext cx="3929062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357159" y="357166"/>
            <a:ext cx="614366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What</a:t>
            </a:r>
            <a:r>
              <a:rPr lang="es-E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is</a:t>
            </a:r>
            <a:r>
              <a:rPr lang="es-E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66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this</a:t>
            </a:r>
            <a:r>
              <a:rPr lang="es-E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?</a:t>
            </a:r>
            <a:endParaRPr lang="es-ES" sz="66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3643306" y="1240685"/>
            <a:ext cx="550069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48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It’s</a:t>
            </a:r>
            <a:r>
              <a:rPr lang="es-ES" sz="48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a </a:t>
            </a:r>
            <a:r>
              <a:rPr lang="es-ES" sz="60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monkey</a:t>
            </a:r>
            <a:endParaRPr lang="es-ES" sz="60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4" name="13 Imagen" descr="Caballo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4625" y="2081213"/>
            <a:ext cx="4046538" cy="377666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15 Forma libre"/>
          <p:cNvSpPr/>
          <p:nvPr/>
        </p:nvSpPr>
        <p:spPr>
          <a:xfrm>
            <a:off x="3916363" y="5241925"/>
            <a:ext cx="2468562" cy="1784350"/>
          </a:xfrm>
          <a:custGeom>
            <a:avLst/>
            <a:gdLst>
              <a:gd name="connsiteX0" fmla="*/ 1127760 w 2468880"/>
              <a:gd name="connsiteY0" fmla="*/ 121920 h 1783080"/>
              <a:gd name="connsiteX1" fmla="*/ 0 w 2468880"/>
              <a:gd name="connsiteY1" fmla="*/ 243840 h 1783080"/>
              <a:gd name="connsiteX2" fmla="*/ 1905000 w 2468880"/>
              <a:gd name="connsiteY2" fmla="*/ 1783080 h 1783080"/>
              <a:gd name="connsiteX3" fmla="*/ 2468880 w 2468880"/>
              <a:gd name="connsiteY3" fmla="*/ 1767840 h 1783080"/>
              <a:gd name="connsiteX4" fmla="*/ 1188720 w 2468880"/>
              <a:gd name="connsiteY4" fmla="*/ 0 h 178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8880" h="1783080">
                <a:moveTo>
                  <a:pt x="1127760" y="121920"/>
                </a:moveTo>
                <a:lnTo>
                  <a:pt x="0" y="243840"/>
                </a:lnTo>
                <a:lnTo>
                  <a:pt x="1905000" y="1783080"/>
                </a:lnTo>
                <a:lnTo>
                  <a:pt x="2468880" y="1767840"/>
                </a:lnTo>
                <a:lnTo>
                  <a:pt x="1188720" y="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515143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allvectors.com/wp-content/uploads/2012/06/abstract-white-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 bwMode="auto">
          <a:xfrm>
            <a:off x="434975" y="3660775"/>
            <a:ext cx="3232150" cy="2586038"/>
            <a:chOff x="410451" y="985443"/>
            <a:chExt cx="3232978" cy="2586382"/>
          </a:xfrm>
        </p:grpSpPr>
        <p:pic>
          <p:nvPicPr>
            <p:cNvPr id="11" name="Picture 424" descr="Hoja"/>
            <p:cNvPicPr>
              <a:picLocks noChangeAspect="1" noChangeArrowheads="1"/>
            </p:cNvPicPr>
            <p:nvPr/>
          </p:nvPicPr>
          <p:blipFill>
            <a:blip r:embed="rId2"/>
            <a:srcRect r="-2940" b="40033"/>
            <a:stretch>
              <a:fillRect/>
            </a:stretch>
          </p:blipFill>
          <p:spPr bwMode="auto">
            <a:xfrm rot="21358095">
              <a:off x="410451" y="985443"/>
              <a:ext cx="3232978" cy="2586382"/>
            </a:xfrm>
            <a:prstGeom prst="rect">
              <a:avLst/>
            </a:prstGeom>
            <a:noFill/>
            <a:ln>
              <a:noFill/>
            </a:ln>
            <a:effectLst>
              <a:outerShdw blurRad="317500" dist="1016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9" name="11 CuadroTexto"/>
            <p:cNvSpPr txBox="1">
              <a:spLocks noChangeArrowheads="1"/>
            </p:cNvSpPr>
            <p:nvPr/>
          </p:nvSpPr>
          <p:spPr bwMode="auto">
            <a:xfrm rot="-179778">
              <a:off x="802805" y="1632306"/>
              <a:ext cx="2448272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s-ES_tradnl" sz="2400">
                  <a:solidFill>
                    <a:srgbClr val="000000"/>
                  </a:solidFill>
                  <a:latin typeface="Comic Sans MS" panose="030F0702030302020204" pitchFamily="66" charset="0"/>
                </a:rPr>
                <a:t>It’s a </a:t>
              </a:r>
              <a:endParaRPr lang="es-ES_tradnl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s-ES_tradnl" sz="5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lion</a:t>
              </a:r>
              <a:endParaRPr lang="es-ES_tradnl" sz="24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8 Forma libre">
            <a:hlinkClick r:id="" action="ppaction://hlinkshowjump?jump=nextslide"/>
          </p:cNvPr>
          <p:cNvSpPr/>
          <p:nvPr/>
        </p:nvSpPr>
        <p:spPr>
          <a:xfrm>
            <a:off x="8243888" y="4530725"/>
            <a:ext cx="900112" cy="1509713"/>
          </a:xfrm>
          <a:custGeom>
            <a:avLst/>
            <a:gdLst>
              <a:gd name="connsiteX0" fmla="*/ 0 w 900545"/>
              <a:gd name="connsiteY0" fmla="*/ 0 h 1537855"/>
              <a:gd name="connsiteX1" fmla="*/ 900545 w 900545"/>
              <a:gd name="connsiteY1" fmla="*/ 637309 h 1537855"/>
              <a:gd name="connsiteX2" fmla="*/ 221672 w 900545"/>
              <a:gd name="connsiteY2" fmla="*/ 1537855 h 1537855"/>
              <a:gd name="connsiteX3" fmla="*/ 0 w 900545"/>
              <a:gd name="connsiteY3" fmla="*/ 0 h 1537855"/>
              <a:gd name="connsiteX0-1" fmla="*/ 0 w 900545"/>
              <a:gd name="connsiteY0-2" fmla="*/ 0 h 1509280"/>
              <a:gd name="connsiteX1-3" fmla="*/ 900545 w 900545"/>
              <a:gd name="connsiteY1-4" fmla="*/ 637309 h 1509280"/>
              <a:gd name="connsiteX2-5" fmla="*/ 212147 w 900545"/>
              <a:gd name="connsiteY2-6" fmla="*/ 1509280 h 1509280"/>
              <a:gd name="connsiteX3-7" fmla="*/ 0 w 900545"/>
              <a:gd name="connsiteY3-8" fmla="*/ 0 h 15092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00545" h="1509280">
                <a:moveTo>
                  <a:pt x="0" y="0"/>
                </a:moveTo>
                <a:lnTo>
                  <a:pt x="900545" y="637309"/>
                </a:lnTo>
                <a:lnTo>
                  <a:pt x="212147" y="150928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http://www.giladorigami.com/P_Lion_Goubergen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4396" r="8068" b="6044"/>
          <a:stretch>
            <a:fillRect/>
          </a:stretch>
        </p:blipFill>
        <p:spPr bwMode="auto">
          <a:xfrm>
            <a:off x="3307045" y="1884218"/>
            <a:ext cx="4511219" cy="35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giladorigami.com/P_Lion_Gouberg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4396" r="8067" b="6044"/>
          <a:stretch>
            <a:fillRect/>
          </a:stretch>
        </p:blipFill>
        <p:spPr bwMode="auto">
          <a:xfrm>
            <a:off x="3306763" y="1884363"/>
            <a:ext cx="4511675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1763688" y="44654"/>
            <a:ext cx="489654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What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animal can </a:t>
            </a: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you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see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?</a:t>
            </a:r>
            <a:endParaRPr lang="es-ES" sz="24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allvectors.com/wp-content/uploads/2012/06/abstract-white-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 bwMode="auto">
          <a:xfrm>
            <a:off x="2960688" y="981075"/>
            <a:ext cx="3232150" cy="2586038"/>
            <a:chOff x="410451" y="985443"/>
            <a:chExt cx="3232978" cy="2586382"/>
          </a:xfrm>
        </p:grpSpPr>
        <p:pic>
          <p:nvPicPr>
            <p:cNvPr id="11" name="Picture 424" descr="Hoja"/>
            <p:cNvPicPr>
              <a:picLocks noChangeAspect="1" noChangeArrowheads="1"/>
            </p:cNvPicPr>
            <p:nvPr/>
          </p:nvPicPr>
          <p:blipFill>
            <a:blip r:embed="rId2"/>
            <a:srcRect r="-2940" b="40033"/>
            <a:stretch>
              <a:fillRect/>
            </a:stretch>
          </p:blipFill>
          <p:spPr bwMode="auto">
            <a:xfrm rot="21358095">
              <a:off x="410451" y="985443"/>
              <a:ext cx="3232978" cy="2586382"/>
            </a:xfrm>
            <a:prstGeom prst="rect">
              <a:avLst/>
            </a:prstGeom>
            <a:noFill/>
            <a:ln>
              <a:noFill/>
            </a:ln>
            <a:effectLst>
              <a:outerShdw blurRad="317500" dist="1016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3" name="11 CuadroTexto"/>
            <p:cNvSpPr txBox="1">
              <a:spLocks noChangeArrowheads="1"/>
            </p:cNvSpPr>
            <p:nvPr/>
          </p:nvSpPr>
          <p:spPr bwMode="auto">
            <a:xfrm rot="-179778">
              <a:off x="802805" y="1586141"/>
              <a:ext cx="244827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s-ES_tradnl" sz="2400">
                  <a:solidFill>
                    <a:srgbClr val="000000"/>
                  </a:solidFill>
                  <a:latin typeface="Comic Sans MS" panose="030F0702030302020204" pitchFamily="66" charset="0"/>
                </a:rPr>
                <a:t>It’s a </a:t>
              </a:r>
              <a:endParaRPr lang="es-ES_tradnl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s-ES_tradnl" sz="6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hippo</a:t>
              </a:r>
              <a:endParaRPr lang="es-ES_tradnl" sz="24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8 Forma libre">
            <a:hlinkClick r:id="" action="ppaction://hlinkshowjump?jump=nextslide"/>
          </p:cNvPr>
          <p:cNvSpPr/>
          <p:nvPr/>
        </p:nvSpPr>
        <p:spPr>
          <a:xfrm>
            <a:off x="8243888" y="4530725"/>
            <a:ext cx="900112" cy="1509713"/>
          </a:xfrm>
          <a:custGeom>
            <a:avLst/>
            <a:gdLst>
              <a:gd name="connsiteX0" fmla="*/ 0 w 900545"/>
              <a:gd name="connsiteY0" fmla="*/ 0 h 1537855"/>
              <a:gd name="connsiteX1" fmla="*/ 900545 w 900545"/>
              <a:gd name="connsiteY1" fmla="*/ 637309 h 1537855"/>
              <a:gd name="connsiteX2" fmla="*/ 221672 w 900545"/>
              <a:gd name="connsiteY2" fmla="*/ 1537855 h 1537855"/>
              <a:gd name="connsiteX3" fmla="*/ 0 w 900545"/>
              <a:gd name="connsiteY3" fmla="*/ 0 h 1537855"/>
              <a:gd name="connsiteX0-1" fmla="*/ 0 w 900545"/>
              <a:gd name="connsiteY0-2" fmla="*/ 0 h 1509280"/>
              <a:gd name="connsiteX1-3" fmla="*/ 900545 w 900545"/>
              <a:gd name="connsiteY1-4" fmla="*/ 637309 h 1509280"/>
              <a:gd name="connsiteX2-5" fmla="*/ 212147 w 900545"/>
              <a:gd name="connsiteY2-6" fmla="*/ 1509280 h 1509280"/>
              <a:gd name="connsiteX3-7" fmla="*/ 0 w 900545"/>
              <a:gd name="connsiteY3-8" fmla="*/ 0 h 15092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00545" h="1509280">
                <a:moveTo>
                  <a:pt x="0" y="0"/>
                </a:moveTo>
                <a:lnTo>
                  <a:pt x="900545" y="637309"/>
                </a:lnTo>
                <a:lnTo>
                  <a:pt x="212147" y="150928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://hinydesign.com/dev/wp-content/uploads/2012/04/5588081701_a70d581313_o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t="16054" r="13673" b="21467"/>
          <a:stretch>
            <a:fillRect/>
          </a:stretch>
        </p:blipFill>
        <p:spPr bwMode="auto">
          <a:xfrm>
            <a:off x="2068262" y="3598286"/>
            <a:ext cx="4989579" cy="29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hinydesign.com/dev/wp-content/uploads/2012/04/5588081701_a70d581313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16054" r="13673" b="21468"/>
          <a:stretch>
            <a:fillRect/>
          </a:stretch>
        </p:blipFill>
        <p:spPr bwMode="auto">
          <a:xfrm>
            <a:off x="2082800" y="3598863"/>
            <a:ext cx="4989513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1763688" y="44654"/>
            <a:ext cx="489654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What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animal can </a:t>
            </a: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you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see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?</a:t>
            </a:r>
            <a:endParaRPr lang="es-ES" sz="24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allvectors.com/wp-content/uploads/2012/06/abstract-white-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 bwMode="auto">
          <a:xfrm>
            <a:off x="4572000" y="1484313"/>
            <a:ext cx="3233738" cy="2587625"/>
            <a:chOff x="410451" y="985443"/>
            <a:chExt cx="3232978" cy="2586382"/>
          </a:xfrm>
        </p:grpSpPr>
        <p:pic>
          <p:nvPicPr>
            <p:cNvPr id="11" name="Picture 424" descr="Hoja"/>
            <p:cNvPicPr>
              <a:picLocks noChangeAspect="1" noChangeArrowheads="1"/>
            </p:cNvPicPr>
            <p:nvPr/>
          </p:nvPicPr>
          <p:blipFill>
            <a:blip r:embed="rId2"/>
            <a:srcRect r="-2940" b="40033"/>
            <a:stretch>
              <a:fillRect/>
            </a:stretch>
          </p:blipFill>
          <p:spPr bwMode="auto">
            <a:xfrm rot="21358095">
              <a:off x="410451" y="985443"/>
              <a:ext cx="3232978" cy="2586382"/>
            </a:xfrm>
            <a:prstGeom prst="rect">
              <a:avLst/>
            </a:prstGeom>
            <a:noFill/>
            <a:ln>
              <a:noFill/>
            </a:ln>
            <a:effectLst>
              <a:outerShdw blurRad="317500" dist="1016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7" name="11 CuadroTexto"/>
            <p:cNvSpPr txBox="1">
              <a:spLocks noChangeArrowheads="1"/>
            </p:cNvSpPr>
            <p:nvPr/>
          </p:nvSpPr>
          <p:spPr bwMode="auto">
            <a:xfrm rot="-179778">
              <a:off x="802805" y="1632306"/>
              <a:ext cx="2448272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s-ES_tradnl" sz="2400">
                  <a:solidFill>
                    <a:srgbClr val="000000"/>
                  </a:solidFill>
                  <a:latin typeface="Comic Sans MS" panose="030F0702030302020204" pitchFamily="66" charset="0"/>
                </a:rPr>
                <a:t>It’s a </a:t>
              </a:r>
              <a:endParaRPr lang="es-ES_tradnl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s-ES_tradnl" sz="5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rabbit</a:t>
              </a:r>
              <a:endParaRPr lang="es-ES_tradnl" sz="24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8 Forma libre">
            <a:hlinkClick r:id="" action="ppaction://hlinkshowjump?jump=nextslide"/>
          </p:cNvPr>
          <p:cNvSpPr/>
          <p:nvPr/>
        </p:nvSpPr>
        <p:spPr>
          <a:xfrm>
            <a:off x="8243888" y="4530725"/>
            <a:ext cx="900112" cy="1509713"/>
          </a:xfrm>
          <a:custGeom>
            <a:avLst/>
            <a:gdLst>
              <a:gd name="connsiteX0" fmla="*/ 0 w 900545"/>
              <a:gd name="connsiteY0" fmla="*/ 0 h 1537855"/>
              <a:gd name="connsiteX1" fmla="*/ 900545 w 900545"/>
              <a:gd name="connsiteY1" fmla="*/ 637309 h 1537855"/>
              <a:gd name="connsiteX2" fmla="*/ 221672 w 900545"/>
              <a:gd name="connsiteY2" fmla="*/ 1537855 h 1537855"/>
              <a:gd name="connsiteX3" fmla="*/ 0 w 900545"/>
              <a:gd name="connsiteY3" fmla="*/ 0 h 1537855"/>
              <a:gd name="connsiteX0-1" fmla="*/ 0 w 900545"/>
              <a:gd name="connsiteY0-2" fmla="*/ 0 h 1509280"/>
              <a:gd name="connsiteX1-3" fmla="*/ 900545 w 900545"/>
              <a:gd name="connsiteY1-4" fmla="*/ 637309 h 1509280"/>
              <a:gd name="connsiteX2-5" fmla="*/ 212147 w 900545"/>
              <a:gd name="connsiteY2-6" fmla="*/ 1509280 h 1509280"/>
              <a:gd name="connsiteX3-7" fmla="*/ 0 w 900545"/>
              <a:gd name="connsiteY3-8" fmla="*/ 0 h 15092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00545" h="1509280">
                <a:moveTo>
                  <a:pt x="0" y="0"/>
                </a:moveTo>
                <a:lnTo>
                  <a:pt x="900545" y="637309"/>
                </a:lnTo>
                <a:lnTo>
                  <a:pt x="212147" y="150928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133" name="Picture 4" descr="http://fs02.androidpit.info/ass/x33/7221633-1351003370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17688" r="5916" b="21039"/>
          <a:stretch>
            <a:fillRect/>
          </a:stretch>
        </p:blipFill>
        <p:spPr bwMode="auto">
          <a:xfrm>
            <a:off x="354013" y="1136650"/>
            <a:ext cx="4013200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http://fs02.androidpit.info/ass/x33/7221633-1351003370768.jp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17688" r="5916" b="21039"/>
          <a:stretch>
            <a:fillRect/>
          </a:stretch>
        </p:blipFill>
        <p:spPr bwMode="auto">
          <a:xfrm>
            <a:off x="354382" y="1136605"/>
            <a:ext cx="4012946" cy="466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7 CuadroTexto"/>
          <p:cNvSpPr txBox="1"/>
          <p:nvPr/>
        </p:nvSpPr>
        <p:spPr>
          <a:xfrm>
            <a:off x="1763688" y="44654"/>
            <a:ext cx="489654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What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animal can </a:t>
            </a: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you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see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?</a:t>
            </a:r>
            <a:endParaRPr lang="es-ES" sz="24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allvectors.com/wp-content/uploads/2012/06/abstract-white-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 bwMode="auto">
          <a:xfrm>
            <a:off x="611188" y="3652838"/>
            <a:ext cx="3233737" cy="2587625"/>
            <a:chOff x="410451" y="985443"/>
            <a:chExt cx="3232978" cy="2586382"/>
          </a:xfrm>
        </p:grpSpPr>
        <p:pic>
          <p:nvPicPr>
            <p:cNvPr id="11" name="Picture 424" descr="Hoja"/>
            <p:cNvPicPr>
              <a:picLocks noChangeAspect="1" noChangeArrowheads="1"/>
            </p:cNvPicPr>
            <p:nvPr/>
          </p:nvPicPr>
          <p:blipFill>
            <a:blip r:embed="rId2"/>
            <a:srcRect r="-2940" b="40033"/>
            <a:stretch>
              <a:fillRect/>
            </a:stretch>
          </p:blipFill>
          <p:spPr bwMode="auto">
            <a:xfrm rot="21358095">
              <a:off x="410451" y="985443"/>
              <a:ext cx="3232978" cy="2586382"/>
            </a:xfrm>
            <a:prstGeom prst="rect">
              <a:avLst/>
            </a:prstGeom>
            <a:noFill/>
            <a:ln>
              <a:noFill/>
            </a:ln>
            <a:effectLst>
              <a:outerShdw blurRad="317500" dist="1016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1" name="11 CuadroTexto"/>
            <p:cNvSpPr txBox="1">
              <a:spLocks noChangeArrowheads="1"/>
            </p:cNvSpPr>
            <p:nvPr/>
          </p:nvSpPr>
          <p:spPr bwMode="auto">
            <a:xfrm rot="-179778">
              <a:off x="802805" y="1632305"/>
              <a:ext cx="2448272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s-ES_tradnl" sz="2400">
                  <a:solidFill>
                    <a:srgbClr val="000000"/>
                  </a:solidFill>
                  <a:latin typeface="Comic Sans MS" panose="030F0702030302020204" pitchFamily="66" charset="0"/>
                </a:rPr>
                <a:t>It’s a </a:t>
              </a:r>
              <a:endParaRPr lang="es-ES_tradnl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s-ES_tradnl" sz="5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tiger</a:t>
              </a:r>
              <a:endParaRPr lang="es-ES_tradnl" sz="24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8 Forma libre">
            <a:hlinkClick r:id="" action="ppaction://hlinkshowjump?jump=nextslide"/>
          </p:cNvPr>
          <p:cNvSpPr/>
          <p:nvPr/>
        </p:nvSpPr>
        <p:spPr>
          <a:xfrm>
            <a:off x="8243888" y="4530725"/>
            <a:ext cx="900112" cy="1509713"/>
          </a:xfrm>
          <a:custGeom>
            <a:avLst/>
            <a:gdLst>
              <a:gd name="connsiteX0" fmla="*/ 0 w 900545"/>
              <a:gd name="connsiteY0" fmla="*/ 0 h 1537855"/>
              <a:gd name="connsiteX1" fmla="*/ 900545 w 900545"/>
              <a:gd name="connsiteY1" fmla="*/ 637309 h 1537855"/>
              <a:gd name="connsiteX2" fmla="*/ 221672 w 900545"/>
              <a:gd name="connsiteY2" fmla="*/ 1537855 h 1537855"/>
              <a:gd name="connsiteX3" fmla="*/ 0 w 900545"/>
              <a:gd name="connsiteY3" fmla="*/ 0 h 1537855"/>
              <a:gd name="connsiteX0-1" fmla="*/ 0 w 900545"/>
              <a:gd name="connsiteY0-2" fmla="*/ 0 h 1509280"/>
              <a:gd name="connsiteX1-3" fmla="*/ 900545 w 900545"/>
              <a:gd name="connsiteY1-4" fmla="*/ 637309 h 1509280"/>
              <a:gd name="connsiteX2-5" fmla="*/ 212147 w 900545"/>
              <a:gd name="connsiteY2-6" fmla="*/ 1509280 h 1509280"/>
              <a:gd name="connsiteX3-7" fmla="*/ 0 w 900545"/>
              <a:gd name="connsiteY3-8" fmla="*/ 0 h 15092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00545" h="1509280">
                <a:moveTo>
                  <a:pt x="0" y="0"/>
                </a:moveTo>
                <a:lnTo>
                  <a:pt x="900545" y="637309"/>
                </a:lnTo>
                <a:lnTo>
                  <a:pt x="212147" y="150928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3.bp.blogspot.com/_0zruEsETB2I/TJN84xfmMgI/AAAAAAAAAwY/1CmfXdpXayw/s1600/CIMG2155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t="7732" r="3971" b="15379"/>
          <a:stretch>
            <a:fillRect/>
          </a:stretch>
        </p:blipFill>
        <p:spPr bwMode="auto">
          <a:xfrm rot="2344531">
            <a:off x="1695529" y="1287510"/>
            <a:ext cx="4904510" cy="335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3.bp.blogspot.com/_0zruEsETB2I/TJN84xfmMgI/AAAAAAAAAwY/1CmfXdpXayw/s1600/CIMG2155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2" t="7732" r="3970" b="15379"/>
          <a:stretch>
            <a:fillRect/>
          </a:stretch>
        </p:blipFill>
        <p:spPr bwMode="auto">
          <a:xfrm rot="2344531">
            <a:off x="1701800" y="1287463"/>
            <a:ext cx="4905375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1763688" y="44654"/>
            <a:ext cx="489654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What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animal can </a:t>
            </a: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you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see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?</a:t>
            </a:r>
            <a:endParaRPr lang="es-ES" sz="24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allvectors.com/wp-content/uploads/2012/06/abstract-white-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1 Grupo"/>
          <p:cNvGrpSpPr/>
          <p:nvPr/>
        </p:nvGrpSpPr>
        <p:grpSpPr bwMode="auto">
          <a:xfrm>
            <a:off x="1155700" y="714375"/>
            <a:ext cx="3232150" cy="2586038"/>
            <a:chOff x="410451" y="985443"/>
            <a:chExt cx="3232978" cy="2586382"/>
          </a:xfrm>
        </p:grpSpPr>
        <p:pic>
          <p:nvPicPr>
            <p:cNvPr id="11" name="Picture 424" descr="Hoja"/>
            <p:cNvPicPr>
              <a:picLocks noChangeAspect="1" noChangeArrowheads="1"/>
            </p:cNvPicPr>
            <p:nvPr/>
          </p:nvPicPr>
          <p:blipFill>
            <a:blip r:embed="rId2"/>
            <a:srcRect r="-2940" b="40033"/>
            <a:stretch>
              <a:fillRect/>
            </a:stretch>
          </p:blipFill>
          <p:spPr bwMode="auto">
            <a:xfrm rot="21358095">
              <a:off x="410451" y="985443"/>
              <a:ext cx="3232978" cy="2586382"/>
            </a:xfrm>
            <a:prstGeom prst="rect">
              <a:avLst/>
            </a:prstGeom>
            <a:noFill/>
            <a:ln>
              <a:noFill/>
            </a:ln>
            <a:effectLst>
              <a:outerShdw blurRad="317500" dist="101600" dir="2700000" algn="ctr" rotWithShape="0">
                <a:schemeClr val="tx1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5" name="11 CuadroTexto"/>
            <p:cNvSpPr txBox="1">
              <a:spLocks noChangeArrowheads="1"/>
            </p:cNvSpPr>
            <p:nvPr/>
          </p:nvSpPr>
          <p:spPr bwMode="auto">
            <a:xfrm rot="-179778">
              <a:off x="802805" y="1586141"/>
              <a:ext cx="2448272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s-ES_tradnl" sz="2400">
                  <a:solidFill>
                    <a:srgbClr val="000000"/>
                  </a:solidFill>
                  <a:latin typeface="Comic Sans MS" panose="030F0702030302020204" pitchFamily="66" charset="0"/>
                </a:rPr>
                <a:t>It’s a </a:t>
              </a:r>
              <a:endParaRPr lang="es-ES_tradnl" sz="2400">
                <a:solidFill>
                  <a:srgbClr val="000000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s-ES_tradnl" sz="6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bear</a:t>
              </a:r>
              <a:endParaRPr lang="es-ES_tradnl" sz="24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8 Forma libre">
            <a:hlinkClick r:id="" action="ppaction://hlinkshowjump?jump=nextslide"/>
          </p:cNvPr>
          <p:cNvSpPr/>
          <p:nvPr/>
        </p:nvSpPr>
        <p:spPr>
          <a:xfrm>
            <a:off x="8243888" y="4530725"/>
            <a:ext cx="900112" cy="1509713"/>
          </a:xfrm>
          <a:custGeom>
            <a:avLst/>
            <a:gdLst>
              <a:gd name="connsiteX0" fmla="*/ 0 w 900545"/>
              <a:gd name="connsiteY0" fmla="*/ 0 h 1537855"/>
              <a:gd name="connsiteX1" fmla="*/ 900545 w 900545"/>
              <a:gd name="connsiteY1" fmla="*/ 637309 h 1537855"/>
              <a:gd name="connsiteX2" fmla="*/ 221672 w 900545"/>
              <a:gd name="connsiteY2" fmla="*/ 1537855 h 1537855"/>
              <a:gd name="connsiteX3" fmla="*/ 0 w 900545"/>
              <a:gd name="connsiteY3" fmla="*/ 0 h 1537855"/>
              <a:gd name="connsiteX0-1" fmla="*/ 0 w 900545"/>
              <a:gd name="connsiteY0-2" fmla="*/ 0 h 1509280"/>
              <a:gd name="connsiteX1-3" fmla="*/ 900545 w 900545"/>
              <a:gd name="connsiteY1-4" fmla="*/ 637309 h 1509280"/>
              <a:gd name="connsiteX2-5" fmla="*/ 212147 w 900545"/>
              <a:gd name="connsiteY2-6" fmla="*/ 1509280 h 1509280"/>
              <a:gd name="connsiteX3-7" fmla="*/ 0 w 900545"/>
              <a:gd name="connsiteY3-8" fmla="*/ 0 h 150928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00545" h="1509280">
                <a:moveTo>
                  <a:pt x="0" y="0"/>
                </a:moveTo>
                <a:lnTo>
                  <a:pt x="900545" y="637309"/>
                </a:lnTo>
                <a:lnTo>
                  <a:pt x="212147" y="150928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://zingman.com/origami/oriPics/ousa_tree2009/bear_ousaTree0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t="19455" r="7320" b="24018"/>
          <a:stretch>
            <a:fillRect/>
          </a:stretch>
        </p:blipFill>
        <p:spPr bwMode="auto">
          <a:xfrm>
            <a:off x="1601539" y="3068990"/>
            <a:ext cx="5923028" cy="33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zingman.com/origami/oriPics/ousa_tree2009/bear_ousaTree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t="19455" r="7320" b="24017"/>
          <a:stretch>
            <a:fillRect/>
          </a:stretch>
        </p:blipFill>
        <p:spPr bwMode="auto">
          <a:xfrm>
            <a:off x="1601788" y="3068638"/>
            <a:ext cx="5922962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1763688" y="44654"/>
            <a:ext cx="489654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What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animal can </a:t>
            </a: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you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 </a:t>
            </a:r>
            <a:r>
              <a:rPr lang="es-ES" sz="2400" b="1" dirty="0" err="1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see</a:t>
            </a:r>
            <a:r>
              <a:rPr lang="es-ES" sz="2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CC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+mn-cs"/>
              </a:rPr>
              <a:t>?</a:t>
            </a:r>
            <a:endParaRPr lang="es-ES" sz="2400" b="1" dirty="0">
              <a:ln w="17780" cmpd="sng">
                <a:solidFill>
                  <a:prstClr val="black"/>
                </a:solidFill>
                <a:prstDash val="solid"/>
                <a:miter lim="800000"/>
              </a:ln>
              <a:solidFill>
                <a:srgbClr val="FFCC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332656"/>
            <a:ext cx="7560840" cy="151216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9600" b="1" dirty="0" err="1"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rgbClr val="003300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manent Marker" pitchFamily="2" charset="0"/>
                <a:ea typeface="Permanent Marker" pitchFamily="2" charset="0"/>
                <a:cs typeface="+mn-cs"/>
              </a:rPr>
              <a:t>rabbit</a:t>
            </a:r>
            <a:endParaRPr lang="es-ES" sz="9600" b="1" dirty="0">
              <a:gradFill flip="none" rotWithShape="1">
                <a:gsLst>
                  <a:gs pos="0">
                    <a:schemeClr val="accent3">
                      <a:shade val="30000"/>
                      <a:satMod val="115000"/>
                    </a:schemeClr>
                  </a:gs>
                  <a:gs pos="50000">
                    <a:schemeClr val="accent3">
                      <a:shade val="67500"/>
                      <a:satMod val="115000"/>
                    </a:schemeClr>
                  </a:gs>
                  <a:gs pos="100000">
                    <a:schemeClr val="accent3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rgbClr val="003300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manent Marker" pitchFamily="2" charset="0"/>
              <a:ea typeface="Permanent Marker" pitchFamily="2" charset="0"/>
              <a:cs typeface="+mn-cs"/>
            </a:endParaRPr>
          </a:p>
        </p:txBody>
      </p:sp>
      <p:pic>
        <p:nvPicPr>
          <p:cNvPr id="5" name="Picture 4" descr="http://0.static.wix.com/media/927634_550a118d367e0685db411f02580fcb30.png_512"/>
          <p:cNvPicPr>
            <a:picLocks noChangeAspect="1" noChangeArrowheads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63" y="2924952"/>
            <a:ext cx="2890838" cy="243840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rabb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3573463"/>
            <a:ext cx="2976562" cy="263048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399088"/>
            <a:ext cx="1220787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4613" y="-15875"/>
            <a:ext cx="5662612" cy="539115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669213" y="5805488"/>
            <a:ext cx="1200150" cy="863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595959"/>
                </a:solidFill>
              </a:rPr>
              <a:t>NEXT</a:t>
            </a:r>
            <a:endParaRPr lang="es-ES" b="1" dirty="0">
              <a:solidFill>
                <a:srgbClr val="595959"/>
              </a:solidFill>
            </a:endParaRPr>
          </a:p>
        </p:txBody>
      </p:sp>
      <p:pic>
        <p:nvPicPr>
          <p:cNvPr id="1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4750" y="1785938"/>
            <a:ext cx="345122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PT" sz="3200" dirty="0">
                <a:solidFill>
                  <a:srgbClr val="595959"/>
                </a:solidFill>
                <a:latin typeface="Comic Sans MS" panose="030F0702030302020204" pitchFamily="66" charset="0"/>
              </a:rPr>
              <a:t>Is</a:t>
            </a:r>
            <a:r>
              <a:rPr lang="pt-PT" sz="3200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PT" sz="3200" dirty="0">
                <a:solidFill>
                  <a:srgbClr val="595959"/>
                </a:solidFill>
                <a:latin typeface="Comic Sans MS" panose="030F0702030302020204" pitchFamily="66" charset="0"/>
              </a:rPr>
              <a:t>this a panda?</a:t>
            </a:r>
            <a:endParaRPr lang="en-US" sz="320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20" name="9 Nube"/>
          <p:cNvSpPr/>
          <p:nvPr/>
        </p:nvSpPr>
        <p:spPr>
          <a:xfrm>
            <a:off x="5462588" y="2376488"/>
            <a:ext cx="2944812" cy="1266825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No. It’s a</a:t>
            </a:r>
            <a:b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dog</a:t>
            </a:r>
            <a:endParaRPr lang="es-ES" sz="2400" b="1" u="sng" dirty="0">
              <a:solidFill>
                <a:srgbClr val="000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8 Nube"/>
          <p:cNvSpPr/>
          <p:nvPr/>
        </p:nvSpPr>
        <p:spPr>
          <a:xfrm>
            <a:off x="5327650" y="869950"/>
            <a:ext cx="3043238" cy="1266825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Yes. It’s a</a:t>
            </a:r>
            <a:br>
              <a:rPr lang="pt-PT" sz="36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panda</a:t>
            </a:r>
            <a:endParaRPr lang="pt-PT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2" name="10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1788" y="2160588"/>
            <a:ext cx="982662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11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9238" y="5826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panda costum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31" y="2534417"/>
            <a:ext cx="2217817" cy="2217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4613" y="-15875"/>
            <a:ext cx="5662612" cy="539115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9 Nube"/>
          <p:cNvSpPr/>
          <p:nvPr/>
        </p:nvSpPr>
        <p:spPr>
          <a:xfrm>
            <a:off x="5580063" y="1166813"/>
            <a:ext cx="2663825" cy="1266825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Yes. It’s a</a:t>
            </a:r>
            <a:b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bear</a:t>
            </a:r>
            <a:endParaRPr lang="pt-PT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8 Nube"/>
          <p:cNvSpPr/>
          <p:nvPr/>
        </p:nvSpPr>
        <p:spPr>
          <a:xfrm>
            <a:off x="5392738" y="2781300"/>
            <a:ext cx="3006725" cy="1265238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No. It’s a </a:t>
            </a:r>
            <a:br>
              <a:rPr lang="pt-PT" sz="36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panda</a:t>
            </a:r>
            <a:endParaRPr lang="pt-PT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16838" y="950913"/>
            <a:ext cx="982662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99400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669213" y="5805488"/>
            <a:ext cx="1200150" cy="863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595959"/>
                </a:solidFill>
              </a:rPr>
              <a:t>NEXT</a:t>
            </a:r>
            <a:endParaRPr lang="es-ES" b="1" dirty="0">
              <a:solidFill>
                <a:srgbClr val="595959"/>
              </a:solidFill>
            </a:endParaRPr>
          </a:p>
        </p:txBody>
      </p:sp>
      <p:pic>
        <p:nvPicPr>
          <p:cNvPr id="1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9513" y="812800"/>
            <a:ext cx="34512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PT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Is</a:t>
            </a:r>
            <a:r>
              <a:rPr lang="pt-PT" sz="3600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PT" sz="3600" dirty="0">
                <a:solidFill>
                  <a:srgbClr val="595959"/>
                </a:solidFill>
                <a:latin typeface="Comic Sans MS" panose="030F0702030302020204" pitchFamily="66" charset="0"/>
              </a:rPr>
              <a:t>this a bear?</a:t>
            </a:r>
            <a:endParaRPr lang="en-US" sz="3600" dirty="0">
              <a:solidFill>
                <a:srgbClr val="595959"/>
              </a:solidFill>
              <a:latin typeface="+mn-lt"/>
            </a:endParaRPr>
          </a:p>
        </p:txBody>
      </p:sp>
      <p:pic>
        <p:nvPicPr>
          <p:cNvPr id="13" name="Picture 12" descr="http://1.bp.blogspot.com/-HP0frpyaKxE/Ua3izUCnQiI/AAAAAAAAAg8/qepiblq0MOg/s1600/Funny-Bear_5-Cop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5212" r="13333" b="5212"/>
          <a:stretch>
            <a:fillRect/>
          </a:stretch>
        </p:blipFill>
        <p:spPr bwMode="auto">
          <a:xfrm>
            <a:off x="1635210" y="1575068"/>
            <a:ext cx="2220167" cy="2412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9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4613" y="-15875"/>
            <a:ext cx="5662612" cy="539115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9 Nube"/>
          <p:cNvSpPr/>
          <p:nvPr/>
        </p:nvSpPr>
        <p:spPr>
          <a:xfrm>
            <a:off x="5580063" y="1166813"/>
            <a:ext cx="2663825" cy="1266825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Yes. It’s a</a:t>
            </a:r>
            <a:b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hippo</a:t>
            </a:r>
            <a:endParaRPr lang="pt-PT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8 Nube"/>
          <p:cNvSpPr/>
          <p:nvPr/>
        </p:nvSpPr>
        <p:spPr>
          <a:xfrm>
            <a:off x="5392738" y="2781300"/>
            <a:ext cx="3006725" cy="1265238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No. It’s a </a:t>
            </a:r>
            <a:br>
              <a:rPr lang="pt-PT" sz="36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pig</a:t>
            </a:r>
            <a:endParaRPr lang="pt-PT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716838" y="950913"/>
            <a:ext cx="982662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99400" y="2492375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669213" y="5805488"/>
            <a:ext cx="1200150" cy="863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595959"/>
                </a:solidFill>
              </a:rPr>
              <a:t>NEXT</a:t>
            </a:r>
            <a:endParaRPr lang="es-ES" b="1" dirty="0">
              <a:solidFill>
                <a:srgbClr val="595959"/>
              </a:solidFill>
            </a:endParaRPr>
          </a:p>
        </p:txBody>
      </p:sp>
      <p:pic>
        <p:nvPicPr>
          <p:cNvPr id="1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9513" y="1082675"/>
            <a:ext cx="34512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PT" sz="3200" dirty="0">
                <a:solidFill>
                  <a:srgbClr val="595959"/>
                </a:solidFill>
                <a:latin typeface="Comic Sans MS" panose="030F0702030302020204" pitchFamily="66" charset="0"/>
              </a:rPr>
              <a:t>Is</a:t>
            </a:r>
            <a:r>
              <a:rPr lang="pt-PT" sz="3200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PT" sz="3200" dirty="0">
                <a:solidFill>
                  <a:srgbClr val="595959"/>
                </a:solidFill>
                <a:latin typeface="Comic Sans MS" panose="030F0702030302020204" pitchFamily="66" charset="0"/>
              </a:rPr>
              <a:t>this a hippo?</a:t>
            </a:r>
            <a:endParaRPr lang="en-US" sz="3200" dirty="0">
              <a:solidFill>
                <a:srgbClr val="595959"/>
              </a:solidFill>
              <a:latin typeface="+mn-lt"/>
            </a:endParaRPr>
          </a:p>
        </p:txBody>
      </p:sp>
      <p:pic>
        <p:nvPicPr>
          <p:cNvPr id="15" name="Picture 14" descr="http://www.pagog.com/pics/2008/10/09/hippo_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6304">
            <a:off x="1553960" y="2079011"/>
            <a:ext cx="2331841" cy="1877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9" grpId="1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4613" y="-15875"/>
            <a:ext cx="5662612" cy="539115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7669213" y="5805488"/>
            <a:ext cx="1200150" cy="863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b="1" dirty="0">
                <a:solidFill>
                  <a:srgbClr val="595959"/>
                </a:solidFill>
              </a:rPr>
              <a:t>NEXT</a:t>
            </a:r>
            <a:endParaRPr lang="es-ES" b="1" dirty="0">
              <a:solidFill>
                <a:srgbClr val="595959"/>
              </a:solidFill>
            </a:endParaRPr>
          </a:p>
        </p:txBody>
      </p:sp>
      <p:pic>
        <p:nvPicPr>
          <p:cNvPr id="1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4750" y="1785938"/>
            <a:ext cx="345122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PT" sz="3200" dirty="0">
                <a:solidFill>
                  <a:srgbClr val="595959"/>
                </a:solidFill>
                <a:latin typeface="Comic Sans MS" panose="030F0702030302020204" pitchFamily="66" charset="0"/>
              </a:rPr>
              <a:t>Is</a:t>
            </a:r>
            <a:r>
              <a:rPr lang="pt-PT" sz="3200" dirty="0">
                <a:solidFill>
                  <a:srgbClr val="5959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PT" sz="3200" dirty="0">
                <a:solidFill>
                  <a:srgbClr val="595959"/>
                </a:solidFill>
                <a:latin typeface="Comic Sans MS" panose="030F0702030302020204" pitchFamily="66" charset="0"/>
              </a:rPr>
              <a:t>this a lion?</a:t>
            </a:r>
            <a:endParaRPr lang="en-US" sz="320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20" name="9 Nube"/>
          <p:cNvSpPr/>
          <p:nvPr/>
        </p:nvSpPr>
        <p:spPr>
          <a:xfrm>
            <a:off x="5462588" y="2376488"/>
            <a:ext cx="2944812" cy="1266825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No. It’s a</a:t>
            </a:r>
            <a:b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cat</a:t>
            </a:r>
            <a:endParaRPr lang="es-ES" sz="2400" b="1" u="sng" dirty="0">
              <a:solidFill>
                <a:srgbClr val="000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8 Nube"/>
          <p:cNvSpPr/>
          <p:nvPr/>
        </p:nvSpPr>
        <p:spPr>
          <a:xfrm>
            <a:off x="5327650" y="869950"/>
            <a:ext cx="3043238" cy="1266825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Yes. It’s a</a:t>
            </a:r>
            <a:br>
              <a:rPr lang="pt-PT" sz="36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pt-P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lion</a:t>
            </a:r>
            <a:endParaRPr lang="pt-PT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2" name="10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1788" y="2160588"/>
            <a:ext cx="982662" cy="985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11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9238" y="58261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0" name="AutoShape 2" descr="Image result for animal dressed as animals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Euphemia" pitchFamily="34" charset="0"/>
            </a:endParaRPr>
          </a:p>
        </p:txBody>
      </p:sp>
      <p:pic>
        <p:nvPicPr>
          <p:cNvPr id="8196" name="Picture 4" descr="Image result for animal dressed as anima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30" y="2453535"/>
            <a:ext cx="1586377" cy="2379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7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58213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mada oval 4"/>
          <p:cNvSpPr/>
          <p:nvPr/>
        </p:nvSpPr>
        <p:spPr>
          <a:xfrm>
            <a:off x="1014536" y="980728"/>
            <a:ext cx="9180513" cy="4164012"/>
          </a:xfrm>
          <a:prstGeom prst="wedgeEllipseCallout">
            <a:avLst>
              <a:gd name="adj1" fmla="val -54215"/>
              <a:gd name="adj2" fmla="val 519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PT" sz="7200" dirty="0">
                <a:solidFill>
                  <a:prstClr val="white"/>
                </a:solidFill>
                <a:latin typeface="Comic Sans MS" panose="030F0702030302020204" pitchFamily="66" charset="0"/>
              </a:rPr>
              <a:t>Let’s </a:t>
            </a: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sing</a:t>
            </a:r>
            <a:b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72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a song</a:t>
            </a:r>
            <a: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br>
              <a:rPr lang="pt-PT" sz="54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‘takin us to the zoo’ world of song</a:t>
            </a:r>
            <a:br>
              <a:rPr lang="pt-PT" sz="2800" dirty="0" smtClean="0">
                <a:solidFill>
                  <a:prstClr val="white"/>
                </a:solidFill>
                <a:latin typeface="Comic Sans MS" panose="030F0702030302020204" pitchFamily="66" charset="0"/>
              </a:rPr>
            </a:br>
            <a:r>
              <a:rPr lang="pt-PT" sz="1600" dirty="0">
                <a:solidFill>
                  <a:prstClr val="white"/>
                </a:solidFill>
                <a:latin typeface="Comic Sans MS" panose="030F0702030302020204" pitchFamily="66" charset="0"/>
              </a:rPr>
              <a:t>https://www.youtube.com/watch?v=aZlRT59cjus</a:t>
            </a:r>
            <a:endParaRPr lang="pt-PT" sz="32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684213" y="260350"/>
            <a:ext cx="7488238" cy="4506913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600" dirty="0"/>
          </a:p>
        </p:txBody>
      </p:sp>
      <p:pic>
        <p:nvPicPr>
          <p:cNvPr id="51203" name="Picture 2" descr="Image result for mea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3033712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2"/>
          <p:cNvSpPr/>
          <p:nvPr/>
        </p:nvSpPr>
        <p:spPr>
          <a:xfrm>
            <a:off x="3775075" y="3068638"/>
            <a:ext cx="5400675" cy="295275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>
                <a:latin typeface="Comic Sans MS" panose="030F0702030302020204" pitchFamily="66" charset="0"/>
              </a:rPr>
              <a:t>meat</a:t>
            </a:r>
            <a:endParaRPr lang="en-US" sz="9600" dirty="0"/>
          </a:p>
        </p:txBody>
      </p:sp>
      <p:pic>
        <p:nvPicPr>
          <p:cNvPr id="10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569118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/>
          <p:cNvSpPr/>
          <p:nvPr/>
        </p:nvSpPr>
        <p:spPr>
          <a:xfrm>
            <a:off x="-684213" y="260350"/>
            <a:ext cx="7488238" cy="4506913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600" dirty="0"/>
          </a:p>
        </p:txBody>
      </p:sp>
      <p:sp>
        <p:nvSpPr>
          <p:cNvPr id="3" name="Cloud 2"/>
          <p:cNvSpPr/>
          <p:nvPr/>
        </p:nvSpPr>
        <p:spPr>
          <a:xfrm>
            <a:off x="3775075" y="3068638"/>
            <a:ext cx="5400675" cy="295275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dirty="0">
                <a:latin typeface="Comic Sans MS" panose="030F0702030302020204" pitchFamily="66" charset="0"/>
              </a:rPr>
              <a:t>grass</a:t>
            </a:r>
            <a:endParaRPr lang="en-US" sz="9600" dirty="0"/>
          </a:p>
        </p:txBody>
      </p:sp>
      <p:pic>
        <p:nvPicPr>
          <p:cNvPr id="52228" name="Picture 2" descr="Image result for gras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65175"/>
            <a:ext cx="37369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569118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81500" y="3243263"/>
            <a:ext cx="406400" cy="393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4396582" y="-1280319"/>
            <a:ext cx="404812" cy="94519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loud Callout 1"/>
          <p:cNvSpPr/>
          <p:nvPr/>
        </p:nvSpPr>
        <p:spPr>
          <a:xfrm>
            <a:off x="-127000" y="2997200"/>
            <a:ext cx="3619500" cy="2087563"/>
          </a:xfrm>
          <a:prstGeom prst="cloudCallout">
            <a:avLst>
              <a:gd name="adj1" fmla="val -3758"/>
              <a:gd name="adj2" fmla="val 789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latin typeface="Comic Sans MS" panose="030F0702030302020204" pitchFamily="66" charset="0"/>
              </a:rPr>
              <a:t>I like meat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5435600" y="2997200"/>
            <a:ext cx="3889375" cy="2097088"/>
          </a:xfrm>
          <a:prstGeom prst="cloudCallout">
            <a:avLst>
              <a:gd name="adj1" fmla="val -357"/>
              <a:gd name="adj2" fmla="val 10159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latin typeface="Comic Sans MS" panose="030F0702030302020204" pitchFamily="66" charset="0"/>
              </a:rPr>
              <a:t>I like grass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pic>
        <p:nvPicPr>
          <p:cNvPr id="53254" name="Picture 2" descr="Image result for gras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7"/>
          <a:stretch>
            <a:fillRect/>
          </a:stretch>
        </p:blipFill>
        <p:spPr bwMode="auto">
          <a:xfrm>
            <a:off x="6662738" y="4286250"/>
            <a:ext cx="1039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4" descr="Image result for m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4286250"/>
            <a:ext cx="820737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Kết quả hình ảnh cho monkey/clip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5150" y="6061075"/>
            <a:ext cx="787400" cy="7874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3 Imagen" descr="Caballo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5446713"/>
            <a:ext cx="1138238" cy="106045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1773238"/>
            <a:ext cx="1100138" cy="14493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657225"/>
            <a:ext cx="1543050" cy="1468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649288"/>
            <a:ext cx="1292225" cy="8302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2" descr="animal_fox_cub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7038" y="1247775"/>
            <a:ext cx="908050" cy="830263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Image result for rabbi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19563" y="441325"/>
            <a:ext cx="777875" cy="6667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1468438"/>
            <a:ext cx="736600" cy="927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2020888"/>
            <a:ext cx="12223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08973E-6 L -0.04513 0.676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7" y="338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94265E-7 L 0.3901 0.6956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347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53562E-6 L 0.18802 0.6907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34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53377E-6 L -0.19966 0.5134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3" y="2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35893E-6 L 0.20938 0.6482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324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4607E-6 L -0.37205 0.7338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11" y="366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4" descr="Kết quả hình ảnh cho jungle/clip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7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exagon 19"/>
          <p:cNvSpPr/>
          <p:nvPr/>
        </p:nvSpPr>
        <p:spPr>
          <a:xfrm>
            <a:off x="328613" y="1631950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497138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2497138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4643438" y="4986338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4645025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6794500" y="4957763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4645025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360363" y="3303588"/>
            <a:ext cx="2154237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60363" y="4981575"/>
            <a:ext cx="2154237" cy="1722438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2463800" y="4986338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6794500" y="3303588"/>
            <a:ext cx="2155825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6810375" y="1631950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4287" name="Picture 14" descr="Kết quả hình ảnh cho sheep /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4913313"/>
            <a:ext cx="1862137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8" name="Picture 16" descr="Kết quả hình ảnh cho bear /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798638"/>
            <a:ext cx="18034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18" descr="Kết quả hình ảnh cho cat /clipa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29000"/>
            <a:ext cx="12525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0" name="Picture 22" descr="Kết quả hình ảnh cho monkey/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3360738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ular Callout 32"/>
          <p:cNvSpPr/>
          <p:nvPr/>
        </p:nvSpPr>
        <p:spPr>
          <a:xfrm>
            <a:off x="550863" y="198438"/>
            <a:ext cx="2141537" cy="1143000"/>
          </a:xfrm>
          <a:prstGeom prst="wedgeRoundRectCallout">
            <a:avLst>
              <a:gd name="adj1" fmla="val -56819"/>
              <a:gd name="adj2" fmla="val 459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I am …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</a:rPr>
              <a:t>I like ..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54292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58950"/>
            <a:ext cx="10795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93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5005388"/>
            <a:ext cx="1265237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94" name="Picture 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1798638"/>
            <a:ext cx="1547812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95" name="Picture 4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5394325"/>
            <a:ext cx="15430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96" name="Imagem 2" descr="animal_fox_cub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90725"/>
            <a:ext cx="12303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7" name="Picture 2" descr="Image result for rabbi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302250"/>
            <a:ext cx="13684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8" name="Imagem 5" descr="FARM_DOG3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3608388"/>
            <a:ext cx="12223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2691855" y="308957"/>
            <a:ext cx="5917720" cy="9387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500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anose="020E0802020502020306" pitchFamily="34" charset="0"/>
              </a:rPr>
              <a:t>I am  a/an… </a:t>
            </a:r>
            <a:r>
              <a:rPr lang="en-US" sz="5500" b="1" dirty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orte" panose="03060902040502070203" pitchFamily="66" charset="0"/>
              </a:rPr>
              <a:t>Game</a:t>
            </a:r>
            <a:endParaRPr lang="en-US" sz="5500" b="1" dirty="0">
              <a:ln w="381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54300" name="Picture 24" descr="Kết quả hình ảnh cho mouse/clipar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4076700"/>
            <a:ext cx="622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3530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815011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05106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3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118082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4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670707" y="3360600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5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15011" y="3364182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6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70681" y="3420581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7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105115" y="3387914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8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758430" y="5143898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9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710065" y="5029228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10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742444" y="5025409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712233" y="4985991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6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5566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4" descr="Kết quả hình ảnh cho jungle/clip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7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exagon 19"/>
          <p:cNvSpPr/>
          <p:nvPr/>
        </p:nvSpPr>
        <p:spPr>
          <a:xfrm>
            <a:off x="328613" y="1631950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497138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2497138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4643438" y="4986338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4645025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6794500" y="4957763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4645025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360363" y="3303588"/>
            <a:ext cx="2154237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60363" y="4981575"/>
            <a:ext cx="2154237" cy="1722438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2463800" y="4986338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6794500" y="3303588"/>
            <a:ext cx="2155825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6810375" y="1631950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7" name="Picture 14" descr="Kết quả hình ảnh cho sheep /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4913313"/>
            <a:ext cx="1862137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 descr="Kết quả hình ảnh cho bear /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798638"/>
            <a:ext cx="18034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8" descr="Kết quả hình ảnh cho cat /clipa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29000"/>
            <a:ext cx="12525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2" descr="Kết quả hình ảnh cho monkey/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3360738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Kết quả hình ảnh cho mouse/clipar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4076700"/>
            <a:ext cx="622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ular Callout 32"/>
          <p:cNvSpPr/>
          <p:nvPr/>
        </p:nvSpPr>
        <p:spPr>
          <a:xfrm>
            <a:off x="550863" y="0"/>
            <a:ext cx="3516312" cy="1631950"/>
          </a:xfrm>
          <a:prstGeom prst="wedgeRoundRectCallout">
            <a:avLst>
              <a:gd name="adj1" fmla="val -56819"/>
              <a:gd name="adj2" fmla="val 459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b="1" dirty="0">
                <a:solidFill>
                  <a:prstClr val="black"/>
                </a:solidFill>
              </a:rPr>
              <a:t>Look at me.</a:t>
            </a:r>
            <a:br>
              <a:rPr lang="ca-ES" sz="3200" b="1" dirty="0">
                <a:solidFill>
                  <a:prstClr val="black"/>
                </a:solidFill>
              </a:rPr>
            </a:br>
            <a:r>
              <a:rPr lang="ca-ES" sz="3200" b="1" dirty="0">
                <a:solidFill>
                  <a:prstClr val="black"/>
                </a:solidFill>
              </a:rPr>
              <a:t>I am big and fat.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</a:rPr>
              <a:t>I like grass.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1798638"/>
            <a:ext cx="1547812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5394325"/>
            <a:ext cx="15430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Image result for rabbi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302250"/>
            <a:ext cx="13684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m 5" descr="FARM_DOG3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3608388"/>
            <a:ext cx="12223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10721" y="2567996"/>
            <a:ext cx="2647178" cy="923330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orte" panose="03060902040502070203" pitchFamily="66" charset="0"/>
                <a:cs typeface="+mn-cs"/>
              </a:rPr>
              <a:t>Correct </a:t>
            </a:r>
            <a:endParaRPr lang="en-US" sz="5400" dirty="0">
              <a:ln w="1016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orte" panose="03060902040502070203" pitchFamily="66" charset="0"/>
              <a:cs typeface="+mn-cs"/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58950"/>
            <a:ext cx="10795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5005388"/>
            <a:ext cx="1265237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Imagem 2" descr="animal_fox_cub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90725"/>
            <a:ext cx="12303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 result for studen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31" y="36229"/>
            <a:ext cx="929311" cy="15950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6" name="Rounded Rectangular Callout 35"/>
          <p:cNvSpPr/>
          <p:nvPr/>
        </p:nvSpPr>
        <p:spPr>
          <a:xfrm flipH="1">
            <a:off x="4249738" y="0"/>
            <a:ext cx="3517900" cy="1631950"/>
          </a:xfrm>
          <a:prstGeom prst="wedgeRoundRectCallout">
            <a:avLst>
              <a:gd name="adj1" fmla="val -68636"/>
              <a:gd name="adj2" fmla="val -202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It’s a ….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3530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15011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5106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3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18082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4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670707" y="3360600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5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815011" y="3364182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6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70681" y="3420581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7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105115" y="3387914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8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758430" y="5143898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9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710065" y="5029228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10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742444" y="5025409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712233" y="4985991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58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6105525"/>
            <a:ext cx="12207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211962" y="1412776"/>
            <a:ext cx="4403006" cy="172819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9600" b="1" dirty="0" err="1"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rgbClr val="003300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manent Marker" pitchFamily="2" charset="0"/>
                <a:ea typeface="Permanent Marker" pitchFamily="2" charset="0"/>
                <a:cs typeface="+mn-cs"/>
              </a:rPr>
              <a:t>lion</a:t>
            </a:r>
            <a:endParaRPr lang="es-ES" sz="9600" b="1" dirty="0">
              <a:gradFill flip="none" rotWithShape="1">
                <a:gsLst>
                  <a:gs pos="0">
                    <a:schemeClr val="accent3">
                      <a:shade val="30000"/>
                      <a:satMod val="115000"/>
                    </a:schemeClr>
                  </a:gs>
                  <a:gs pos="50000">
                    <a:schemeClr val="accent3">
                      <a:shade val="67500"/>
                      <a:satMod val="115000"/>
                    </a:schemeClr>
                  </a:gs>
                  <a:gs pos="100000">
                    <a:schemeClr val="accent3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rgbClr val="003300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manent Marker" pitchFamily="2" charset="0"/>
              <a:ea typeface="Permanent Marker" pitchFamily="2" charset="0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468313" y="836613"/>
            <a:ext cx="3606800" cy="559752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0.static.wix.com/media/927634_550a118d367e0685db411f02580fcb30.png_51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30" y="3140998"/>
            <a:ext cx="2890838" cy="243840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399088"/>
            <a:ext cx="1220787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4" descr="Kết quả hình ảnh cho jungle/clip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7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exagon 19"/>
          <p:cNvSpPr/>
          <p:nvPr/>
        </p:nvSpPr>
        <p:spPr>
          <a:xfrm>
            <a:off x="328613" y="1631950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497138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2497138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4643438" y="4986338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4645025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6794500" y="4957763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4645025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360363" y="3303588"/>
            <a:ext cx="2154237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60363" y="4981575"/>
            <a:ext cx="2154237" cy="1722438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2463800" y="4986338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6794500" y="3303588"/>
            <a:ext cx="2155825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6810375" y="1631950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7" name="Picture 14" descr="Kết quả hình ảnh cho sheep /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4913313"/>
            <a:ext cx="1862137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 descr="Kết quả hình ảnh cho bear /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798638"/>
            <a:ext cx="18034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8" descr="Kết quả hình ảnh cho cat /clipa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29000"/>
            <a:ext cx="12525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2" descr="Kết quả hình ảnh cho monkey/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3360738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Kết quả hình ảnh cho mouse/clipar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4076700"/>
            <a:ext cx="622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ular Callout 32"/>
          <p:cNvSpPr/>
          <p:nvPr/>
        </p:nvSpPr>
        <p:spPr>
          <a:xfrm>
            <a:off x="550863" y="0"/>
            <a:ext cx="3589337" cy="1484313"/>
          </a:xfrm>
          <a:prstGeom prst="wedgeRoundRectCallout">
            <a:avLst>
              <a:gd name="adj1" fmla="val -56819"/>
              <a:gd name="adj2" fmla="val 459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b="1" dirty="0">
                <a:solidFill>
                  <a:prstClr val="black"/>
                </a:solidFill>
              </a:rPr>
              <a:t>Look at me.</a:t>
            </a:r>
            <a:br>
              <a:rPr lang="ca-ES" sz="3200" b="1" dirty="0">
                <a:solidFill>
                  <a:prstClr val="black"/>
                </a:solidFill>
              </a:rPr>
            </a:br>
            <a:r>
              <a:rPr lang="ca-ES" sz="3200" b="1" dirty="0">
                <a:solidFill>
                  <a:prstClr val="black"/>
                </a:solidFill>
              </a:rPr>
              <a:t>I am cute and thin.</a:t>
            </a:r>
            <a:r>
              <a:rPr lang="en-US" sz="3200" b="1" dirty="0">
                <a:solidFill>
                  <a:prstClr val="black"/>
                </a:solidFill>
              </a:rPr>
              <a:t> I like bananas.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0817" y="4076900"/>
            <a:ext cx="2647178" cy="923330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orte" panose="03060902040502070203" pitchFamily="66" charset="0"/>
                <a:cs typeface="+mn-cs"/>
              </a:rPr>
              <a:t>Correct </a:t>
            </a:r>
            <a:endParaRPr lang="en-US" sz="5400" dirty="0">
              <a:ln w="1016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orte" panose="03060902040502070203" pitchFamily="66" charset="0"/>
              <a:cs typeface="+mn-cs"/>
            </a:endParaRPr>
          </a:p>
        </p:txBody>
      </p:sp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58950"/>
            <a:ext cx="10795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5005388"/>
            <a:ext cx="1265237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1798638"/>
            <a:ext cx="1547812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5394325"/>
            <a:ext cx="15430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Imagem 2" descr="animal_fox_cub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90725"/>
            <a:ext cx="12303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rabbi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302250"/>
            <a:ext cx="13684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m 5" descr="FARM_DOG3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3608388"/>
            <a:ext cx="12223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Image result for studen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31" y="1"/>
            <a:ext cx="989195" cy="1636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2" name="Rounded Rectangular Callout 31"/>
          <p:cNvSpPr/>
          <p:nvPr/>
        </p:nvSpPr>
        <p:spPr>
          <a:xfrm flipH="1">
            <a:off x="4249738" y="0"/>
            <a:ext cx="3517900" cy="1631950"/>
          </a:xfrm>
          <a:prstGeom prst="wedgeRoundRectCallout">
            <a:avLst>
              <a:gd name="adj1" fmla="val -68636"/>
              <a:gd name="adj2" fmla="val -202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It’s a ….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3530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15011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5106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3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118082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4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70707" y="3360600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5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815011" y="3364182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6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870681" y="3420581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7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105115" y="3387914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8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58430" y="5143898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9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710065" y="5029228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10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742444" y="5025409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712233" y="4985991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57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6105525"/>
            <a:ext cx="12207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4" descr="Kết quả hình ảnh cho jungle/clip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7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exagon 19"/>
          <p:cNvSpPr/>
          <p:nvPr/>
        </p:nvSpPr>
        <p:spPr>
          <a:xfrm>
            <a:off x="328613" y="1631950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497138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2497138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4643438" y="4986338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4645025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6794500" y="4957763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4645025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360363" y="3303588"/>
            <a:ext cx="2154237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60363" y="4981575"/>
            <a:ext cx="2154237" cy="1722438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2463800" y="4986338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6794500" y="3303588"/>
            <a:ext cx="2155825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6810375" y="1631950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7" name="Picture 14" descr="Kết quả hình ảnh cho sheep /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4913313"/>
            <a:ext cx="1862137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 descr="Kết quả hình ảnh cho bear /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798638"/>
            <a:ext cx="18034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8" descr="Kết quả hình ảnh cho cat /clipa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29000"/>
            <a:ext cx="12525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2" descr="Kết quả hình ảnh cho monkey/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3360738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Kết quả hình ảnh cho mouse/clipar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4076700"/>
            <a:ext cx="622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ular Callout 32"/>
          <p:cNvSpPr/>
          <p:nvPr/>
        </p:nvSpPr>
        <p:spPr>
          <a:xfrm>
            <a:off x="550863" y="0"/>
            <a:ext cx="3589337" cy="1631950"/>
          </a:xfrm>
          <a:prstGeom prst="wedgeRoundRectCallout">
            <a:avLst>
              <a:gd name="adj1" fmla="val -56819"/>
              <a:gd name="adj2" fmla="val 459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b="1" dirty="0">
                <a:solidFill>
                  <a:prstClr val="black"/>
                </a:solidFill>
              </a:rPr>
              <a:t>Look at me. </a:t>
            </a:r>
            <a:br>
              <a:rPr lang="ca-ES" sz="3200" b="1" dirty="0">
                <a:solidFill>
                  <a:prstClr val="black"/>
                </a:solidFill>
              </a:rPr>
            </a:br>
            <a:r>
              <a:rPr lang="ca-ES" sz="3200" b="1" dirty="0">
                <a:solidFill>
                  <a:prstClr val="black"/>
                </a:solidFill>
              </a:rPr>
              <a:t>I am big and yellow.</a:t>
            </a:r>
            <a:r>
              <a:rPr lang="en-US" sz="3200" b="1" dirty="0">
                <a:solidFill>
                  <a:prstClr val="black"/>
                </a:solidFill>
              </a:rPr>
              <a:t> I like meat.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5005388"/>
            <a:ext cx="1265237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1798638"/>
            <a:ext cx="1547812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5394325"/>
            <a:ext cx="15430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Imagem 2" descr="animal_fox_cub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90725"/>
            <a:ext cx="12303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rabbi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302250"/>
            <a:ext cx="13684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m 5" descr="FARM_DOG3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3608388"/>
            <a:ext cx="12223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742" y="5750344"/>
            <a:ext cx="2647178" cy="923330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orte" panose="03060902040502070203" pitchFamily="66" charset="0"/>
                <a:cs typeface="+mn-cs"/>
              </a:rPr>
              <a:t>Correct </a:t>
            </a:r>
            <a:endParaRPr lang="en-US" sz="5400" dirty="0">
              <a:ln w="1016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orte" panose="03060902040502070203" pitchFamily="66" charset="0"/>
              <a:cs typeface="+mn-cs"/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58950"/>
            <a:ext cx="10795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 descr="Image result for studen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31" y="36229"/>
            <a:ext cx="929311" cy="15950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6" name="Rounded Rectangular Callout 35"/>
          <p:cNvSpPr/>
          <p:nvPr/>
        </p:nvSpPr>
        <p:spPr>
          <a:xfrm flipH="1">
            <a:off x="4249738" y="0"/>
            <a:ext cx="3517900" cy="1631950"/>
          </a:xfrm>
          <a:prstGeom prst="wedgeRoundRectCallout">
            <a:avLst>
              <a:gd name="adj1" fmla="val -68636"/>
              <a:gd name="adj2" fmla="val -202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It’s a ….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3530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15011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5106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3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118082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4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670707" y="3360600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5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815011" y="3364182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6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870681" y="3420581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7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105115" y="3387914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8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758430" y="5143898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9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710065" y="5029228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10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742444" y="5025409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712233" y="4985991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60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6105525"/>
            <a:ext cx="12207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6257925"/>
            <a:ext cx="12207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4" descr="Kết quả hình ảnh cho jungle/clip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7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exagon 19"/>
          <p:cNvSpPr/>
          <p:nvPr/>
        </p:nvSpPr>
        <p:spPr>
          <a:xfrm>
            <a:off x="328613" y="1631950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497138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2497138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4643438" y="4986338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4645025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6794500" y="4957763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4645025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360363" y="3303588"/>
            <a:ext cx="2154237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60363" y="4981575"/>
            <a:ext cx="2154237" cy="1722438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2463800" y="4986338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6794500" y="3303588"/>
            <a:ext cx="2155825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6810375" y="1631950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7" name="Picture 14" descr="Kết quả hình ảnh cho sheep /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4913313"/>
            <a:ext cx="1862137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 descr="Kết quả hình ảnh cho bear /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798638"/>
            <a:ext cx="18034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8" descr="Kết quả hình ảnh cho cat /clipa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29000"/>
            <a:ext cx="12525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2" descr="Kết quả hình ảnh cho monkey/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3360738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Kết quả hình ảnh cho mouse/clipar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4076700"/>
            <a:ext cx="622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ular Callout 32"/>
          <p:cNvSpPr/>
          <p:nvPr/>
        </p:nvSpPr>
        <p:spPr>
          <a:xfrm>
            <a:off x="328613" y="0"/>
            <a:ext cx="3640137" cy="1631950"/>
          </a:xfrm>
          <a:prstGeom prst="wedgeRoundRectCallout">
            <a:avLst>
              <a:gd name="adj1" fmla="val -56819"/>
              <a:gd name="adj2" fmla="val 459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b="1" dirty="0">
                <a:solidFill>
                  <a:prstClr val="black"/>
                </a:solidFill>
              </a:rPr>
              <a:t>Look at me.</a:t>
            </a:r>
            <a:br>
              <a:rPr lang="ca-ES" sz="3200" b="1" dirty="0">
                <a:solidFill>
                  <a:prstClr val="black"/>
                </a:solidFill>
              </a:rPr>
            </a:br>
            <a:r>
              <a:rPr lang="ca-ES" sz="3200" b="1" dirty="0">
                <a:solidFill>
                  <a:prstClr val="black"/>
                </a:solidFill>
              </a:rPr>
              <a:t>I am small and orange.</a:t>
            </a:r>
            <a:r>
              <a:rPr lang="en-US" sz="3200" b="1" dirty="0">
                <a:solidFill>
                  <a:prstClr val="black"/>
                </a:solidFill>
              </a:rPr>
              <a:t> I like meat.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1798638"/>
            <a:ext cx="1547812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5394325"/>
            <a:ext cx="15430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Imagem 2" descr="animal_fox_cub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90725"/>
            <a:ext cx="12303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rabbi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302250"/>
            <a:ext cx="13684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m 5" descr="FARM_DOG3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3608388"/>
            <a:ext cx="12223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742" y="2436904"/>
            <a:ext cx="2647178" cy="923330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orte" panose="03060902040502070203" pitchFamily="66" charset="0"/>
                <a:cs typeface="+mn-cs"/>
              </a:rPr>
              <a:t>Correct </a:t>
            </a:r>
            <a:endParaRPr lang="en-US" sz="5400" dirty="0">
              <a:ln w="1016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orte" panose="03060902040502070203" pitchFamily="66" charset="0"/>
              <a:cs typeface="+mn-cs"/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58950"/>
            <a:ext cx="10795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5005388"/>
            <a:ext cx="1265237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 descr="Image result for studen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31" y="1"/>
            <a:ext cx="989195" cy="1636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6" name="Rounded Rectangular Callout 35"/>
          <p:cNvSpPr/>
          <p:nvPr/>
        </p:nvSpPr>
        <p:spPr>
          <a:xfrm flipH="1">
            <a:off x="4249738" y="0"/>
            <a:ext cx="3517900" cy="1631950"/>
          </a:xfrm>
          <a:prstGeom prst="wedgeRoundRectCallout">
            <a:avLst>
              <a:gd name="adj1" fmla="val -68636"/>
              <a:gd name="adj2" fmla="val -202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It’s a ….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3530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15011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5106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3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18082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4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670707" y="3360600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5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815011" y="3364182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6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870681" y="3420581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7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105115" y="3387914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8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758430" y="5143898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9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10065" y="5029228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10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742444" y="5025409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712233" y="4985991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59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6105525"/>
            <a:ext cx="12207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4" descr="Kết quả hình ảnh cho jungle/clip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7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exagon 19"/>
          <p:cNvSpPr/>
          <p:nvPr/>
        </p:nvSpPr>
        <p:spPr>
          <a:xfrm>
            <a:off x="328613" y="1631950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497138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2497138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4643438" y="4986338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4645025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6794500" y="4957763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4645025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360363" y="3303588"/>
            <a:ext cx="2154237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60363" y="4981575"/>
            <a:ext cx="2154237" cy="1722438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2463800" y="4986338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6794500" y="3303588"/>
            <a:ext cx="2155825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6810375" y="1631950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7" name="Picture 14" descr="Kết quả hình ảnh cho sheep /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4913313"/>
            <a:ext cx="1862137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 descr="Kết quả hình ảnh cho bear /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798638"/>
            <a:ext cx="18034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8" descr="Kết quả hình ảnh cho cat /clipa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29000"/>
            <a:ext cx="12525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2" descr="Kết quả hình ảnh cho monkey/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3360738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Kết quả hình ảnh cho mouse/clipar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4076700"/>
            <a:ext cx="622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ular Callout 32"/>
          <p:cNvSpPr/>
          <p:nvPr/>
        </p:nvSpPr>
        <p:spPr>
          <a:xfrm>
            <a:off x="360363" y="0"/>
            <a:ext cx="3608387" cy="1484313"/>
          </a:xfrm>
          <a:prstGeom prst="wedgeRoundRectCallout">
            <a:avLst>
              <a:gd name="adj1" fmla="val -56819"/>
              <a:gd name="adj2" fmla="val 459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b="1" dirty="0">
                <a:solidFill>
                  <a:prstClr val="black"/>
                </a:solidFill>
              </a:rPr>
              <a:t>Look at me. </a:t>
            </a:r>
            <a:br>
              <a:rPr lang="ca-ES" sz="3200" b="1" dirty="0">
                <a:solidFill>
                  <a:prstClr val="black"/>
                </a:solidFill>
              </a:rPr>
            </a:br>
            <a:r>
              <a:rPr lang="ca-ES" sz="3200" b="1" dirty="0">
                <a:solidFill>
                  <a:prstClr val="black"/>
                </a:solidFill>
              </a:rPr>
              <a:t>I am big and fat.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br>
              <a:rPr lang="en-US" sz="3200" b="1" dirty="0">
                <a:solidFill>
                  <a:prstClr val="black"/>
                </a:solidFill>
              </a:rPr>
            </a:br>
            <a:r>
              <a:rPr lang="en-US" sz="3200" b="1" dirty="0">
                <a:solidFill>
                  <a:prstClr val="black"/>
                </a:solidFill>
              </a:rPr>
              <a:t>I like meat.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5394325"/>
            <a:ext cx="15430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Image result for rabb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302250"/>
            <a:ext cx="13684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m 5" descr="FARM_DOG3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3608388"/>
            <a:ext cx="12223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34010" y="2492017"/>
            <a:ext cx="2647178" cy="923330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orte" panose="03060902040502070203" pitchFamily="66" charset="0"/>
                <a:cs typeface="+mn-cs"/>
              </a:rPr>
              <a:t>Correct </a:t>
            </a:r>
            <a:endParaRPr lang="en-US" sz="5400" dirty="0">
              <a:ln w="1016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orte" panose="03060902040502070203" pitchFamily="66" charset="0"/>
              <a:cs typeface="+mn-cs"/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58950"/>
            <a:ext cx="10795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5005388"/>
            <a:ext cx="1265237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Imagem 2" descr="animal_fox_cub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90725"/>
            <a:ext cx="12303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1798638"/>
            <a:ext cx="1547812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Image result for studen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31" y="1"/>
            <a:ext cx="989195" cy="1636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3" name="Rounded Rectangular Callout 42"/>
          <p:cNvSpPr/>
          <p:nvPr/>
        </p:nvSpPr>
        <p:spPr>
          <a:xfrm flipH="1">
            <a:off x="4249738" y="0"/>
            <a:ext cx="3517900" cy="1631950"/>
          </a:xfrm>
          <a:prstGeom prst="wedgeRoundRectCallout">
            <a:avLst>
              <a:gd name="adj1" fmla="val -68636"/>
              <a:gd name="adj2" fmla="val -202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It’s a ….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53530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815011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5106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3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118082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4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670707" y="3360600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5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815011" y="3364182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6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870681" y="3420581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7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105115" y="3387914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8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758430" y="5143898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9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10065" y="5029228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10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742444" y="5025409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712233" y="4985991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71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6105525"/>
            <a:ext cx="12207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4" descr="Kết quả hình ảnh cho jungle/clipar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7"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Hexagon 19"/>
          <p:cNvSpPr/>
          <p:nvPr/>
        </p:nvSpPr>
        <p:spPr>
          <a:xfrm>
            <a:off x="328613" y="1631950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497138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2497138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4643438" y="4986338"/>
            <a:ext cx="2154237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4645025" y="16319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6794500" y="4957763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4645025" y="3308350"/>
            <a:ext cx="2155825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360363" y="3303588"/>
            <a:ext cx="2154237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60363" y="4981575"/>
            <a:ext cx="2154237" cy="1722438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2463800" y="4986338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6794500" y="3303588"/>
            <a:ext cx="2155825" cy="1722437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6810375" y="1631950"/>
            <a:ext cx="2154238" cy="1720850"/>
          </a:xfrm>
          <a:prstGeom prst="hexagon">
            <a:avLst/>
          </a:prstGeom>
          <a:solidFill>
            <a:srgbClr val="FFFF00"/>
          </a:solidFill>
          <a:ln w="76200" cmpd="tri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7" name="Picture 14" descr="Kết quả hình ảnh cho sheep /clip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4913313"/>
            <a:ext cx="1862137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 descr="Kết quả hình ảnh cho bear /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1798638"/>
            <a:ext cx="18034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8" descr="Kết quả hình ảnh cho cat /clipa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29000"/>
            <a:ext cx="12525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2" descr="Kết quả hình ảnh cho monkey/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3360738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Kết quả hình ảnh cho mouse/clipar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4076700"/>
            <a:ext cx="6223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ular Callout 32"/>
          <p:cNvSpPr/>
          <p:nvPr/>
        </p:nvSpPr>
        <p:spPr>
          <a:xfrm>
            <a:off x="550863" y="0"/>
            <a:ext cx="3516312" cy="1484313"/>
          </a:xfrm>
          <a:prstGeom prst="wedgeRoundRectCallout">
            <a:avLst>
              <a:gd name="adj1" fmla="val -56819"/>
              <a:gd name="adj2" fmla="val 4594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3200" b="1" dirty="0">
                <a:solidFill>
                  <a:prstClr val="black"/>
                </a:solidFill>
              </a:rPr>
              <a:t>Look at me. </a:t>
            </a:r>
            <a:br>
              <a:rPr lang="ca-ES" sz="3200" b="1" dirty="0">
                <a:solidFill>
                  <a:prstClr val="black"/>
                </a:solidFill>
              </a:rPr>
            </a:br>
            <a:r>
              <a:rPr lang="ca-ES" sz="3200" b="1" dirty="0">
                <a:solidFill>
                  <a:prstClr val="black"/>
                </a:solidFill>
              </a:rPr>
              <a:t>I am black and white.</a:t>
            </a:r>
            <a:r>
              <a:rPr lang="en-US" sz="3200" b="1" dirty="0">
                <a:solidFill>
                  <a:prstClr val="black"/>
                </a:solidFill>
              </a:rPr>
              <a:t> I like grass.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758950"/>
            <a:ext cx="10795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5005388"/>
            <a:ext cx="1265237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1798638"/>
            <a:ext cx="1547812" cy="147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5394325"/>
            <a:ext cx="15430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Imagem 2" descr="animal_fox_cub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90725"/>
            <a:ext cx="12303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rabbi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5302250"/>
            <a:ext cx="136842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m 5" descr="FARM_DOG3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3608388"/>
            <a:ext cx="12223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55486" y="2390712"/>
            <a:ext cx="2647178" cy="923330"/>
          </a:xfrm>
          <a:prstGeom prst="rect">
            <a:avLst/>
          </a:prstGeom>
          <a:noFill/>
        </p:spPr>
        <p:txBody>
          <a:bodyPr wrap="none">
            <a:prstTxWarp prst="textSto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Forte" panose="03060902040502070203" pitchFamily="66" charset="0"/>
                <a:cs typeface="+mn-cs"/>
              </a:rPr>
              <a:t>Correct </a:t>
            </a:r>
            <a:endParaRPr lang="en-US" sz="5400" dirty="0">
              <a:ln w="1016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Forte" panose="03060902040502070203" pitchFamily="66" charset="0"/>
              <a:cs typeface="+mn-cs"/>
            </a:endParaRPr>
          </a:p>
        </p:txBody>
      </p:sp>
      <p:pic>
        <p:nvPicPr>
          <p:cNvPr id="32" name="Picture 2" descr="Image result for studen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31" y="36229"/>
            <a:ext cx="929311" cy="15950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4" name="Rounded Rectangular Callout 33"/>
          <p:cNvSpPr/>
          <p:nvPr/>
        </p:nvSpPr>
        <p:spPr>
          <a:xfrm flipH="1">
            <a:off x="4249738" y="0"/>
            <a:ext cx="3517900" cy="1631950"/>
          </a:xfrm>
          <a:prstGeom prst="wedgeRoundRectCallout">
            <a:avLst>
              <a:gd name="adj1" fmla="val -68636"/>
              <a:gd name="adj2" fmla="val -2029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</a:rPr>
              <a:t>It’s a ….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3530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15011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51064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3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18082" y="1631236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4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70707" y="3360600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5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815011" y="3364182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6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870681" y="3420581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7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105115" y="3387914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8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758430" y="5143898"/>
            <a:ext cx="46290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9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710065" y="5029228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10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742444" y="5025409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11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712233" y="4985991"/>
            <a:ext cx="78573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12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58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6105525"/>
            <a:ext cx="12207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4" descr="Image result for rabbi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13" y="5507038"/>
            <a:ext cx="441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8" descr="Image result for bear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948238"/>
            <a:ext cx="17367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Image result for bear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3182938"/>
            <a:ext cx="94773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3" descr="Red l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7800" y="5715000"/>
            <a:ext cx="16002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9" descr="tigerwalk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49775"/>
            <a:ext cx="16764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21" descr="Monkey_danc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11112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0267" name="Group 43"/>
          <p:cNvGrpSpPr/>
          <p:nvPr/>
        </p:nvGrpSpPr>
        <p:grpSpPr bwMode="auto">
          <a:xfrm>
            <a:off x="1066800" y="5715000"/>
            <a:ext cx="1828800" cy="1143000"/>
            <a:chOff x="720" y="3754"/>
            <a:chExt cx="1104" cy="566"/>
          </a:xfrm>
        </p:grpSpPr>
        <p:pic>
          <p:nvPicPr>
            <p:cNvPr id="62491" name="Picture 20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3754"/>
              <a:ext cx="110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9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1104" y="3912"/>
              <a:ext cx="192" cy="40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 panose="020B0806030902050204"/>
                </a:rPr>
                <a:t>1</a:t>
              </a:r>
              <a:endPara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grpSp>
        <p:nvGrpSpPr>
          <p:cNvPr id="180270" name="Group 46"/>
          <p:cNvGrpSpPr/>
          <p:nvPr/>
        </p:nvGrpSpPr>
        <p:grpSpPr bwMode="auto">
          <a:xfrm>
            <a:off x="5060950" y="3251200"/>
            <a:ext cx="814388" cy="752475"/>
            <a:chOff x="2850" y="1632"/>
            <a:chExt cx="750" cy="816"/>
          </a:xfrm>
        </p:grpSpPr>
        <p:pic>
          <p:nvPicPr>
            <p:cNvPr id="62489" name="Picture 3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" y="1632"/>
              <a:ext cx="750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90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3168" y="1920"/>
              <a:ext cx="192" cy="43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 panose="020B0806030902050204"/>
                </a:rPr>
                <a:t>5</a:t>
              </a:r>
              <a:endPara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grpSp>
        <p:nvGrpSpPr>
          <p:cNvPr id="180269" name="Group 45"/>
          <p:cNvGrpSpPr/>
          <p:nvPr/>
        </p:nvGrpSpPr>
        <p:grpSpPr bwMode="auto">
          <a:xfrm>
            <a:off x="7129463" y="4948238"/>
            <a:ext cx="1371600" cy="1120775"/>
            <a:chOff x="2396" y="1928"/>
            <a:chExt cx="864" cy="610"/>
          </a:xfrm>
        </p:grpSpPr>
        <p:pic>
          <p:nvPicPr>
            <p:cNvPr id="62487" name="Picture 2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" y="1928"/>
              <a:ext cx="864" cy="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88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2732" y="2120"/>
              <a:ext cx="171" cy="41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 panose="020B0806030902050204"/>
                </a:rPr>
                <a:t>6</a:t>
              </a:r>
              <a:endPara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grpSp>
        <p:nvGrpSpPr>
          <p:cNvPr id="180272" name="Group 48"/>
          <p:cNvGrpSpPr/>
          <p:nvPr/>
        </p:nvGrpSpPr>
        <p:grpSpPr bwMode="auto">
          <a:xfrm>
            <a:off x="1219200" y="2209800"/>
            <a:ext cx="914400" cy="1219200"/>
            <a:chOff x="720" y="1392"/>
            <a:chExt cx="480" cy="768"/>
          </a:xfrm>
        </p:grpSpPr>
        <p:pic>
          <p:nvPicPr>
            <p:cNvPr id="62485" name="Picture 22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5BA49B"/>
                </a:clrFrom>
                <a:clrTo>
                  <a:srgbClr val="5BA49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392"/>
              <a:ext cx="480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86" name="WordArt 39"/>
            <p:cNvSpPr>
              <a:spLocks noChangeArrowheads="1" noChangeShapeType="1" noTextEdit="1"/>
            </p:cNvSpPr>
            <p:nvPr/>
          </p:nvSpPr>
          <p:spPr bwMode="auto">
            <a:xfrm>
              <a:off x="912" y="1584"/>
              <a:ext cx="168" cy="41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 panose="020B0806030902050204"/>
                </a:rPr>
                <a:t>4</a:t>
              </a:r>
              <a:endPara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grpSp>
        <p:nvGrpSpPr>
          <p:cNvPr id="180271" name="Group 47"/>
          <p:cNvGrpSpPr/>
          <p:nvPr/>
        </p:nvGrpSpPr>
        <p:grpSpPr bwMode="auto">
          <a:xfrm>
            <a:off x="1219200" y="4419600"/>
            <a:ext cx="1752600" cy="762000"/>
            <a:chOff x="720" y="2784"/>
            <a:chExt cx="912" cy="480"/>
          </a:xfrm>
        </p:grpSpPr>
        <p:pic>
          <p:nvPicPr>
            <p:cNvPr id="62483" name="Picture 30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95"/>
              <a:ext cx="912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84" name="WordArt 41"/>
            <p:cNvSpPr>
              <a:spLocks noChangeArrowheads="1" noChangeShapeType="1" noTextEdit="1"/>
            </p:cNvSpPr>
            <p:nvPr/>
          </p:nvSpPr>
          <p:spPr bwMode="auto">
            <a:xfrm>
              <a:off x="1248" y="2784"/>
              <a:ext cx="174" cy="41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 panose="020B0806030902050204"/>
                </a:rPr>
                <a:t>3</a:t>
              </a:r>
              <a:endPara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sp>
        <p:nvSpPr>
          <p:cNvPr id="62477" name="AutoShape 2" descr="http://www.mylionking.com/resources/site_images/animated_gif_024_hippo.gif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5" name="Group 43"/>
          <p:cNvGrpSpPr/>
          <p:nvPr/>
        </p:nvGrpSpPr>
        <p:grpSpPr bwMode="auto">
          <a:xfrm>
            <a:off x="4106863" y="5668963"/>
            <a:ext cx="954087" cy="571500"/>
            <a:chOff x="720" y="3754"/>
            <a:chExt cx="1104" cy="566"/>
          </a:xfrm>
        </p:grpSpPr>
        <p:pic>
          <p:nvPicPr>
            <p:cNvPr id="62481" name="Picture 20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3754"/>
              <a:ext cx="110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8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1104" y="3912"/>
              <a:ext cx="192" cy="40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 panose="020B0806030902050204"/>
                </a:rPr>
                <a:t>2</a:t>
              </a:r>
              <a:endPara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/>
              </a:endParaRPr>
            </a:p>
          </p:txBody>
        </p:sp>
      </p:grpSp>
      <p:sp>
        <p:nvSpPr>
          <p:cNvPr id="62479" name="WordArt 38"/>
          <p:cNvSpPr>
            <a:spLocks noChangeArrowheads="1" noChangeShapeType="1" noTextEdit="1"/>
          </p:cNvSpPr>
          <p:nvPr/>
        </p:nvSpPr>
        <p:spPr bwMode="auto">
          <a:xfrm>
            <a:off x="20638" y="0"/>
            <a:ext cx="9123362" cy="198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oudy Stout"/>
              </a:rPr>
              <a:t>What can you see…</a:t>
            </a:r>
            <a:b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oudy Stout"/>
              </a:rPr>
            </a:br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Goudy Stout"/>
              </a:rPr>
              <a:t>…in the forest?</a:t>
            </a:r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Goudy Stout"/>
            </a:endParaRPr>
          </a:p>
        </p:txBody>
      </p:sp>
      <p:pic>
        <p:nvPicPr>
          <p:cNvPr id="28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2047875"/>
            <a:ext cx="122078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0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80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2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0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0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27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0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4" dur="2000"/>
                                        <p:tgtEl>
                                          <p:spTgt spid="180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27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0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0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0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2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0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0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0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0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0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2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963" y="-58738"/>
            <a:ext cx="9305926" cy="698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8" name="MS903033.wav">
            <a:hlinkClick r:id="" action="ppaction://media"/>
          </p:cNvPr>
          <p:cNvPicPr>
            <a:picLocks noRot="1" noChangeAspect="1"/>
          </p:cNvPicPr>
          <p:nvPr>
            <a:wavAudioFile r:embed="rId2" name="MS900388422[1]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7975"/>
            <a:ext cx="284321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2051050" y="836613"/>
            <a:ext cx="5657850" cy="6230937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ANIMAL SOUNDS</a:t>
            </a:r>
            <a:br>
              <a:rPr lang="en-US" sz="4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GAME</a:t>
            </a:r>
            <a:br>
              <a:rPr lang="en-US" sz="4400" dirty="0" smtClean="0">
                <a:solidFill>
                  <a:prstClr val="black"/>
                </a:solidFill>
                <a:latin typeface="Comic Sans MS" panose="030F0702030302020204" pitchFamily="66" charset="0"/>
              </a:rPr>
            </a:br>
            <a:br>
              <a:rPr lang="en-US" sz="4400" dirty="0" smtClean="0">
                <a:solidFill>
                  <a:prstClr val="black"/>
                </a:solidFill>
                <a:latin typeface="Comic Sans MS" panose="030F0702030302020204" pitchFamily="66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Listen to the animal sound, and choose the correct animal.</a:t>
            </a:r>
            <a:endParaRPr lang="en-US" sz="280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5527675"/>
            <a:ext cx="12223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52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9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463"/>
            <a:ext cx="870585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44577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76200"/>
            <a:ext cx="9309101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6"/>
          <p:cNvSpPr>
            <a:spLocks noChangeArrowheads="1" noChangeShapeType="1" noTextEdit="1"/>
          </p:cNvSpPr>
          <p:nvPr/>
        </p:nvSpPr>
        <p:spPr bwMode="auto">
          <a:xfrm>
            <a:off x="685800" y="4038600"/>
            <a:ext cx="3048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3tiger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6" name="WordArt 126"/>
          <p:cNvSpPr>
            <a:spLocks noChangeArrowheads="1" noChangeShapeType="1" noTextEdit="1"/>
          </p:cNvSpPr>
          <p:nvPr/>
        </p:nvSpPr>
        <p:spPr bwMode="auto">
          <a:xfrm>
            <a:off x="5410200" y="5029200"/>
            <a:ext cx="3048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6rabbit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pic>
        <p:nvPicPr>
          <p:cNvPr id="7" name="MS903033.wav">
            <a:hlinkClick r:id="" action="ppaction://media"/>
          </p:cNvPr>
          <p:cNvPicPr>
            <a:picLocks noRot="1" noChangeAspect="1"/>
          </p:cNvPicPr>
          <p:nvPr>
            <a:wavAudioFile r:embed="rId4" name="MS900075028[1]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26"/>
          <p:cNvSpPr>
            <a:spLocks noChangeArrowheads="1" noChangeShapeType="1" noTextEdit="1"/>
          </p:cNvSpPr>
          <p:nvPr/>
        </p:nvSpPr>
        <p:spPr bwMode="auto">
          <a:xfrm>
            <a:off x="5486400" y="3352800"/>
            <a:ext cx="3429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4monkey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9" name="WordArt 126"/>
          <p:cNvSpPr>
            <a:spLocks noChangeArrowheads="1" noChangeShapeType="1" noTextEdit="1"/>
          </p:cNvSpPr>
          <p:nvPr/>
        </p:nvSpPr>
        <p:spPr bwMode="auto">
          <a:xfrm>
            <a:off x="304800" y="5715000"/>
            <a:ext cx="4038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5panda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10" name="WordArt 126"/>
          <p:cNvSpPr>
            <a:spLocks noChangeArrowheads="1" noChangeShapeType="1" noTextEdit="1"/>
          </p:cNvSpPr>
          <p:nvPr/>
        </p:nvSpPr>
        <p:spPr bwMode="auto">
          <a:xfrm>
            <a:off x="6248400" y="1371600"/>
            <a:ext cx="2362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2bear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14" name="WordArt 126"/>
          <p:cNvSpPr>
            <a:spLocks noChangeArrowheads="1" noChangeShapeType="1" noTextEdit="1"/>
          </p:cNvSpPr>
          <p:nvPr/>
        </p:nvSpPr>
        <p:spPr bwMode="auto">
          <a:xfrm>
            <a:off x="533400" y="1371600"/>
            <a:ext cx="2438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1lion</a:t>
            </a:r>
            <a:endParaRPr lang="en-US" sz="3600" kern="10" dirty="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pic>
        <p:nvPicPr>
          <p:cNvPr id="15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587533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9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7463"/>
            <a:ext cx="870585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790575"/>
            <a:ext cx="4224337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-15875"/>
            <a:ext cx="9310688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WordArt 126"/>
          <p:cNvSpPr>
            <a:spLocks noChangeArrowheads="1" noChangeShapeType="1" noTextEdit="1"/>
          </p:cNvSpPr>
          <p:nvPr/>
        </p:nvSpPr>
        <p:spPr bwMode="auto">
          <a:xfrm>
            <a:off x="533400" y="1371600"/>
            <a:ext cx="2438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1lion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119" name="WordArt 126"/>
          <p:cNvSpPr>
            <a:spLocks noChangeArrowheads="1" noChangeShapeType="1" noTextEdit="1"/>
          </p:cNvSpPr>
          <p:nvPr/>
        </p:nvSpPr>
        <p:spPr bwMode="auto">
          <a:xfrm>
            <a:off x="457200" y="4038600"/>
            <a:ext cx="31242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3tiger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120" name="WordArt 126"/>
          <p:cNvSpPr>
            <a:spLocks noChangeArrowheads="1" noChangeShapeType="1" noTextEdit="1"/>
          </p:cNvSpPr>
          <p:nvPr/>
        </p:nvSpPr>
        <p:spPr bwMode="auto">
          <a:xfrm>
            <a:off x="5334000" y="3124200"/>
            <a:ext cx="335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4monkey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121" name="WordArt 126"/>
          <p:cNvSpPr>
            <a:spLocks noChangeArrowheads="1" noChangeShapeType="1" noTextEdit="1"/>
          </p:cNvSpPr>
          <p:nvPr/>
        </p:nvSpPr>
        <p:spPr bwMode="auto">
          <a:xfrm>
            <a:off x="5562600" y="5029200"/>
            <a:ext cx="2895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6rabbit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122" name="WordArt 126"/>
          <p:cNvSpPr>
            <a:spLocks noChangeArrowheads="1" noChangeShapeType="1" noTextEdit="1"/>
          </p:cNvSpPr>
          <p:nvPr/>
        </p:nvSpPr>
        <p:spPr bwMode="auto">
          <a:xfrm>
            <a:off x="228600" y="5638800"/>
            <a:ext cx="4648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5panda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pic>
        <p:nvPicPr>
          <p:cNvPr id="123" name="MS903048.wav">
            <a:hlinkClick r:id="" action="ppaction://media"/>
          </p:cNvPr>
          <p:cNvPicPr>
            <a:picLocks noRot="1" noChangeAspect="1"/>
          </p:cNvPicPr>
          <p:nvPr>
            <a:wavAudioFile r:embed="rId4" name="MS900074696[1]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WordArt 126"/>
          <p:cNvSpPr>
            <a:spLocks noChangeArrowheads="1" noChangeShapeType="1" noTextEdit="1"/>
          </p:cNvSpPr>
          <p:nvPr/>
        </p:nvSpPr>
        <p:spPr bwMode="auto">
          <a:xfrm>
            <a:off x="6248400" y="1371600"/>
            <a:ext cx="2362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2bear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pic>
        <p:nvPicPr>
          <p:cNvPr id="14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587533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8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audio>
              <p:cMediaNode vol="100000" showWhenStopped="0">
                <p:cTn id="8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</p:childTnLst>
        </p:cTn>
      </p:par>
    </p:tnLst>
    <p:bldLst>
      <p:bldP spid="118" grpId="0" animBg="1"/>
      <p:bldP spid="118" grpId="1" animBg="1"/>
      <p:bldP spid="119" grpId="0" animBg="1"/>
      <p:bldP spid="119" grpId="1" animBg="1"/>
      <p:bldP spid="120" grpId="0" animBg="1"/>
      <p:bldP spid="121" grpId="0" animBg="1"/>
      <p:bldP spid="121" grpId="1" animBg="1"/>
      <p:bldP spid="122" grpId="0" animBg="1"/>
      <p:bldP spid="122" grpId="1" animBg="1"/>
      <p:bldP spid="124" grpId="0" animBg="1"/>
      <p:bldP spid="12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9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7463"/>
            <a:ext cx="870585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112713"/>
            <a:ext cx="3762375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939165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26"/>
          <p:cNvSpPr>
            <a:spLocks noChangeArrowheads="1" noChangeShapeType="1" noTextEdit="1"/>
          </p:cNvSpPr>
          <p:nvPr/>
        </p:nvSpPr>
        <p:spPr bwMode="auto">
          <a:xfrm>
            <a:off x="381000" y="1371600"/>
            <a:ext cx="2438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1lion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8" name="WordArt 126"/>
          <p:cNvSpPr>
            <a:spLocks noChangeArrowheads="1" noChangeShapeType="1" noTextEdit="1"/>
          </p:cNvSpPr>
          <p:nvPr/>
        </p:nvSpPr>
        <p:spPr bwMode="auto">
          <a:xfrm>
            <a:off x="381000" y="3657600"/>
            <a:ext cx="2971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3tiger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9" name="WordArt 126"/>
          <p:cNvSpPr>
            <a:spLocks noChangeArrowheads="1" noChangeShapeType="1" noTextEdit="1"/>
          </p:cNvSpPr>
          <p:nvPr/>
        </p:nvSpPr>
        <p:spPr bwMode="auto">
          <a:xfrm>
            <a:off x="5486400" y="2971800"/>
            <a:ext cx="335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4monkey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10" name="WordArt 126"/>
          <p:cNvSpPr>
            <a:spLocks noChangeArrowheads="1" noChangeShapeType="1" noTextEdit="1"/>
          </p:cNvSpPr>
          <p:nvPr/>
        </p:nvSpPr>
        <p:spPr bwMode="auto">
          <a:xfrm>
            <a:off x="6172200" y="1371600"/>
            <a:ext cx="2667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2bear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11" name="WordArt 126"/>
          <p:cNvSpPr>
            <a:spLocks noChangeArrowheads="1" noChangeShapeType="1" noTextEdit="1"/>
          </p:cNvSpPr>
          <p:nvPr/>
        </p:nvSpPr>
        <p:spPr bwMode="auto">
          <a:xfrm>
            <a:off x="304800" y="5562600"/>
            <a:ext cx="4953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5panda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pic>
        <p:nvPicPr>
          <p:cNvPr id="12" name="MS903064.wav">
            <a:hlinkClick r:id="" action="ppaction://media"/>
          </p:cNvPr>
          <p:cNvPicPr>
            <a:picLocks noRot="1" noChangeAspect="1"/>
          </p:cNvPicPr>
          <p:nvPr>
            <a:wavAudioFile r:embed="rId4" name="MS900074881[1]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126"/>
          <p:cNvSpPr>
            <a:spLocks noChangeArrowheads="1" noChangeShapeType="1" noTextEdit="1"/>
          </p:cNvSpPr>
          <p:nvPr/>
        </p:nvSpPr>
        <p:spPr bwMode="auto">
          <a:xfrm>
            <a:off x="5638800" y="4648200"/>
            <a:ext cx="2819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6rabbit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pic>
        <p:nvPicPr>
          <p:cNvPr id="14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587533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8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411761" y="548680"/>
            <a:ext cx="4824536" cy="208823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9600" b="1" dirty="0" err="1"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rgbClr val="003300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manent Marker" pitchFamily="2" charset="0"/>
                <a:ea typeface="Permanent Marker" pitchFamily="2" charset="0"/>
                <a:cs typeface="+mn-cs"/>
              </a:rPr>
              <a:t>tiger</a:t>
            </a:r>
            <a:endParaRPr lang="es-ES" sz="9600" b="1" dirty="0">
              <a:gradFill flip="none" rotWithShape="1">
                <a:gsLst>
                  <a:gs pos="0">
                    <a:schemeClr val="accent3">
                      <a:shade val="30000"/>
                      <a:satMod val="115000"/>
                    </a:schemeClr>
                  </a:gs>
                  <a:gs pos="50000">
                    <a:schemeClr val="accent3">
                      <a:shade val="67500"/>
                      <a:satMod val="115000"/>
                    </a:schemeClr>
                  </a:gs>
                  <a:gs pos="100000">
                    <a:schemeClr val="accent3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rgbClr val="003300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manent Marker" pitchFamily="2" charset="0"/>
              <a:ea typeface="Permanent Marker" pitchFamily="2" charset="0"/>
              <a:cs typeface="+mn-cs"/>
            </a:endParaRPr>
          </a:p>
        </p:txBody>
      </p:sp>
      <p:pic>
        <p:nvPicPr>
          <p:cNvPr id="5" name="Picture 4" descr="http://0.static.wix.com/media/927634_550a118d367e0685db411f02580fcb30.png_512"/>
          <p:cNvPicPr>
            <a:picLocks noChangeAspect="1" noChangeArrowheads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886479"/>
            <a:ext cx="2890838" cy="243840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95350" y="2636838"/>
            <a:ext cx="6853238" cy="3657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5516563"/>
            <a:ext cx="12223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G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9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7463"/>
            <a:ext cx="870585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4187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-15875"/>
            <a:ext cx="9310688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26"/>
          <p:cNvSpPr>
            <a:spLocks noChangeArrowheads="1" noChangeShapeType="1" noTextEdit="1"/>
          </p:cNvSpPr>
          <p:nvPr/>
        </p:nvSpPr>
        <p:spPr bwMode="auto">
          <a:xfrm>
            <a:off x="685800" y="1219200"/>
            <a:ext cx="2438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1lion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8" name="WordArt 126"/>
          <p:cNvSpPr>
            <a:spLocks noChangeArrowheads="1" noChangeShapeType="1" noTextEdit="1"/>
          </p:cNvSpPr>
          <p:nvPr/>
        </p:nvSpPr>
        <p:spPr bwMode="auto">
          <a:xfrm>
            <a:off x="5943600" y="1295400"/>
            <a:ext cx="2438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2rabbit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9" name="WordArt 126"/>
          <p:cNvSpPr>
            <a:spLocks noChangeArrowheads="1" noChangeShapeType="1" noTextEdit="1"/>
          </p:cNvSpPr>
          <p:nvPr/>
        </p:nvSpPr>
        <p:spPr bwMode="auto">
          <a:xfrm>
            <a:off x="838200" y="3657600"/>
            <a:ext cx="3657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3tiger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10" name="WordArt 126"/>
          <p:cNvSpPr>
            <a:spLocks noChangeArrowheads="1" noChangeShapeType="1" noTextEdit="1"/>
          </p:cNvSpPr>
          <p:nvPr/>
        </p:nvSpPr>
        <p:spPr bwMode="auto">
          <a:xfrm>
            <a:off x="304800" y="5715000"/>
            <a:ext cx="4038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5panda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sp>
        <p:nvSpPr>
          <p:cNvPr id="11" name="WordArt 126"/>
          <p:cNvSpPr>
            <a:spLocks noChangeArrowheads="1" noChangeShapeType="1" noTextEdit="1"/>
          </p:cNvSpPr>
          <p:nvPr/>
        </p:nvSpPr>
        <p:spPr bwMode="auto">
          <a:xfrm>
            <a:off x="5562600" y="3352800"/>
            <a:ext cx="3352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4monkey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pic>
        <p:nvPicPr>
          <p:cNvPr id="13" name="bear3080.wav">
            <a:hlinkClick r:id="" action="ppaction://media"/>
          </p:cNvPr>
          <p:cNvPicPr>
            <a:picLocks noRot="1" noChangeAspect="1"/>
          </p:cNvPicPr>
          <p:nvPr>
            <a:wavAudioFile r:embed="rId4" name="bear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ordArt 126"/>
          <p:cNvSpPr>
            <a:spLocks noChangeArrowheads="1" noChangeShapeType="1" noTextEdit="1"/>
          </p:cNvSpPr>
          <p:nvPr/>
        </p:nvSpPr>
        <p:spPr bwMode="auto">
          <a:xfrm>
            <a:off x="5562600" y="5029200"/>
            <a:ext cx="2895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00"/>
                  </a:solidFill>
                  <a:rou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FFC000"/>
                  </a:outerShdw>
                </a:effectLst>
                <a:latin typeface="Forte"/>
              </a:rPr>
              <a:t>6bear</a:t>
            </a:r>
            <a:endParaRPr lang="en-US" sz="3600" kern="10">
              <a:ln w="19050">
                <a:solidFill>
                  <a:srgbClr val="000000"/>
                </a:solidFill>
                <a:rou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FFC000"/>
                </a:outerShdw>
              </a:effectLst>
              <a:latin typeface="Forte"/>
            </a:endParaRPr>
          </a:p>
        </p:txBody>
      </p:sp>
      <p:pic>
        <p:nvPicPr>
          <p:cNvPr id="1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5799138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 showWhenStopped="0">
                <p:cTn id="8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120650" y="1914525"/>
            <a:ext cx="3455988" cy="2990850"/>
          </a:xfrm>
          <a:prstGeom prst="wedgeRound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atin typeface="Comic Sans MS" panose="030F0702030302020204" pitchFamily="66" charset="0"/>
              </a:rPr>
              <a:t>Is that a …. ?</a:t>
            </a:r>
            <a:endParaRPr lang="en-US" sz="3600" dirty="0"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anose="030F0702030302020204" pitchFamily="66" charset="0"/>
              </a:rPr>
              <a:t>		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11562" y="-14922"/>
            <a:ext cx="4374292" cy="2372497"/>
          </a:xfrm>
          <a:prstGeom prst="cloud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Animal</a:t>
            </a:r>
            <a:b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Charades Game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圆角矩形标注 3"/>
          <p:cNvSpPr/>
          <p:nvPr/>
        </p:nvSpPr>
        <p:spPr>
          <a:xfrm flipH="1">
            <a:off x="6024563" y="4905375"/>
            <a:ext cx="2743200" cy="593725"/>
          </a:xfrm>
          <a:prstGeom prst="wedgeRound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omic Sans MS" panose="030F0702030302020204" pitchFamily="66" charset="0"/>
              </a:rPr>
              <a:t>Yes / No</a:t>
            </a:r>
            <a:endParaRPr lang="en-US" sz="2800" dirty="0"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anose="030F0702030302020204" pitchFamily="66" charset="0"/>
              </a:rPr>
              <a:t>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4769709" y="18"/>
            <a:ext cx="4374292" cy="4905633"/>
          </a:xfrm>
          <a:prstGeom prst="cloud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1 rabbit =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2 dog =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3 cat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4 lion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5 tiger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6 bear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7 monkey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8 panda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9 hippo = </a:t>
            </a:r>
            <a:b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10 pig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2950" name="Picture 2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2909888"/>
            <a:ext cx="15875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1" name="Picture 16" descr="Kết quả hình ảnh cho bear /clipar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293938"/>
            <a:ext cx="431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18" descr="Kết quả hình ảnh cho cat /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1309688"/>
            <a:ext cx="2587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22" descr="Kết quả hình ảnh cho monkey/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2693988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1636713"/>
            <a:ext cx="246062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5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3260725"/>
            <a:ext cx="315912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6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1958975"/>
            <a:ext cx="36988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7" name="Picture 2" descr="Image result for rabb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635000"/>
            <a:ext cx="3460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Imagem 5" descr="FARM_DOG3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1016000"/>
            <a:ext cx="214312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9" name="Imagem 5" descr="PIG1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3717925"/>
            <a:ext cx="2778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5548313"/>
            <a:ext cx="1222375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84989" t="22642" b="54717"/>
          <a:stretch>
            <a:fillRect/>
          </a:stretch>
        </p:blipFill>
        <p:spPr bwMode="auto">
          <a:xfrm>
            <a:off x="6559550" y="2492375"/>
            <a:ext cx="696913" cy="9969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66284" t="21319" r="12675" b="53284"/>
          <a:stretch>
            <a:fillRect/>
          </a:stretch>
        </p:blipFill>
        <p:spPr bwMode="auto">
          <a:xfrm>
            <a:off x="7451725" y="2105025"/>
            <a:ext cx="977900" cy="1117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19000" t="-4431" r="59959" b="79034"/>
          <a:stretch>
            <a:fillRect/>
          </a:stretch>
        </p:blipFill>
        <p:spPr bwMode="auto">
          <a:xfrm>
            <a:off x="1547813" y="2371725"/>
            <a:ext cx="977900" cy="1117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animal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4" t="47028" b="12868"/>
          <a:stretch>
            <a:fillRect/>
          </a:stretch>
        </p:blipFill>
        <p:spPr bwMode="auto">
          <a:xfrm>
            <a:off x="395288" y="3027363"/>
            <a:ext cx="787400" cy="1763712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15088" t="19939" r="60637" b="54664"/>
          <a:stretch>
            <a:fillRect/>
          </a:stretch>
        </p:blipFill>
        <p:spPr bwMode="auto">
          <a:xfrm>
            <a:off x="6324600" y="3779838"/>
            <a:ext cx="1311275" cy="12985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3" name="AutoShape 8" descr="Image result for rabbit clip art"/>
          <p:cNvSpPr>
            <a:spLocks noChangeAspect="1" noChangeArrowheads="1"/>
          </p:cNvSpPr>
          <p:nvPr/>
        </p:nvSpPr>
        <p:spPr bwMode="auto">
          <a:xfrm>
            <a:off x="63500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4" name="AutoShape 10" descr="Image result for rabbit clip art"/>
          <p:cNvSpPr>
            <a:spLocks noChangeAspect="1" noChangeArrowheads="1"/>
          </p:cNvSpPr>
          <p:nvPr/>
        </p:nvSpPr>
        <p:spPr bwMode="auto">
          <a:xfrm>
            <a:off x="215900" y="158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72" name="Picture 12" descr="Image result for panda clip 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4588" y="1616075"/>
            <a:ext cx="652462" cy="7286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875" y="1784350"/>
            <a:ext cx="377825" cy="4810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0667" name="AutoShape 14" descr="Image result for zoo keeper clip art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8" name="AutoShape 16" descr="Image result for zoo keeper clip art"/>
          <p:cNvSpPr>
            <a:spLocks noChangeAspect="1" noChangeArrowheads="1"/>
          </p:cNvSpPr>
          <p:nvPr/>
        </p:nvSpPr>
        <p:spPr bwMode="auto">
          <a:xfrm>
            <a:off x="368300" y="1682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066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4106863"/>
            <a:ext cx="1117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84488" y="2492375"/>
            <a:ext cx="3368675" cy="14160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anose="030F0702030302020204" pitchFamily="66" charset="0"/>
              </a:rPr>
              <a:t>Look at the animals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in the zoo.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How many animals?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There are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2400" dirty="0">
                <a:latin typeface="Comic Sans MS" panose="030F0702030302020204" pitchFamily="66" charset="0"/>
              </a:rPr>
              <a:t> animals!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03925" y="5710000"/>
            <a:ext cx="228780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udy Stout" pitchFamily="18" charset="0"/>
                <a:cs typeface="+mn-cs"/>
              </a:rPr>
              <a:t>Zoo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oudy Stout" pitchFamily="18" charset="0"/>
              <a:cs typeface="+mn-cs"/>
            </a:endParaRPr>
          </a:p>
        </p:txBody>
      </p:sp>
      <p:pic>
        <p:nvPicPr>
          <p:cNvPr id="1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5765800"/>
            <a:ext cx="12223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84989" t="22642" b="54717"/>
          <a:stretch>
            <a:fillRect/>
          </a:stretch>
        </p:blipFill>
        <p:spPr bwMode="auto">
          <a:xfrm>
            <a:off x="6559550" y="2492375"/>
            <a:ext cx="696913" cy="9969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66284" t="21319" r="12675" b="53284"/>
          <a:stretch>
            <a:fillRect/>
          </a:stretch>
        </p:blipFill>
        <p:spPr bwMode="auto">
          <a:xfrm>
            <a:off x="7451725" y="2105025"/>
            <a:ext cx="977900" cy="1117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19000" t="-4431" r="59959" b="79034"/>
          <a:stretch>
            <a:fillRect/>
          </a:stretch>
        </p:blipFill>
        <p:spPr bwMode="auto">
          <a:xfrm>
            <a:off x="1547813" y="2371725"/>
            <a:ext cx="977900" cy="1117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animal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4" t="47028" b="12868"/>
          <a:stretch>
            <a:fillRect/>
          </a:stretch>
        </p:blipFill>
        <p:spPr bwMode="auto">
          <a:xfrm>
            <a:off x="395288" y="3027363"/>
            <a:ext cx="787400" cy="1763712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15088" t="19939" r="60637" b="54664"/>
          <a:stretch>
            <a:fillRect/>
          </a:stretch>
        </p:blipFill>
        <p:spPr bwMode="auto">
          <a:xfrm>
            <a:off x="6324600" y="3779838"/>
            <a:ext cx="1311275" cy="12985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7" name="AutoShape 8" descr="Image result for rabbit clip art"/>
          <p:cNvSpPr>
            <a:spLocks noChangeAspect="1" noChangeArrowheads="1"/>
          </p:cNvSpPr>
          <p:nvPr/>
        </p:nvSpPr>
        <p:spPr bwMode="auto">
          <a:xfrm>
            <a:off x="63500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8" name="AutoShape 10" descr="Image result for rabbit clip art"/>
          <p:cNvSpPr>
            <a:spLocks noChangeAspect="1" noChangeArrowheads="1"/>
          </p:cNvSpPr>
          <p:nvPr/>
        </p:nvSpPr>
        <p:spPr bwMode="auto">
          <a:xfrm>
            <a:off x="215900" y="158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72" name="Picture 12" descr="Image result for panda clip 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4588" y="1616075"/>
            <a:ext cx="652462" cy="7286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0" name="AutoShape 14" descr="Image result for zoo keeper clip art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1" name="AutoShape 16" descr="Image result for zoo keeper clip art"/>
          <p:cNvSpPr>
            <a:spLocks noChangeAspect="1" noChangeArrowheads="1"/>
          </p:cNvSpPr>
          <p:nvPr/>
        </p:nvSpPr>
        <p:spPr bwMode="auto">
          <a:xfrm>
            <a:off x="368300" y="1682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692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4106863"/>
            <a:ext cx="1117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84488" y="2492375"/>
            <a:ext cx="3368675" cy="14160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anose="030F0702030302020204" pitchFamily="66" charset="0"/>
              </a:rPr>
              <a:t>How many animals?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There are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2400" dirty="0">
                <a:latin typeface="Comic Sans MS" panose="030F0702030302020204" pitchFamily="66" charset="0"/>
              </a:rPr>
              <a:t> animals!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Which is missing?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3925" y="5710000"/>
            <a:ext cx="228780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udy Stout" pitchFamily="18" charset="0"/>
                <a:cs typeface="+mn-cs"/>
              </a:rPr>
              <a:t>Zoo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oudy Stout" pitchFamily="18" charset="0"/>
              <a:cs typeface="+mn-cs"/>
            </a:endParaRPr>
          </a:p>
        </p:txBody>
      </p:sp>
      <p:pic>
        <p:nvPicPr>
          <p:cNvPr id="15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5765800"/>
            <a:ext cx="12223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84989" t="22642" b="54717"/>
          <a:stretch>
            <a:fillRect/>
          </a:stretch>
        </p:blipFill>
        <p:spPr bwMode="auto">
          <a:xfrm>
            <a:off x="6559550" y="2492375"/>
            <a:ext cx="696913" cy="9969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19000" t="-4431" r="59959" b="79034"/>
          <a:stretch>
            <a:fillRect/>
          </a:stretch>
        </p:blipFill>
        <p:spPr bwMode="auto">
          <a:xfrm>
            <a:off x="1547813" y="2371725"/>
            <a:ext cx="977900" cy="1117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animal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4" t="47028" b="12868"/>
          <a:stretch>
            <a:fillRect/>
          </a:stretch>
        </p:blipFill>
        <p:spPr bwMode="auto">
          <a:xfrm>
            <a:off x="395288" y="3027363"/>
            <a:ext cx="787400" cy="1763712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15088" t="19939" r="60637" b="54664"/>
          <a:stretch>
            <a:fillRect/>
          </a:stretch>
        </p:blipFill>
        <p:spPr bwMode="auto">
          <a:xfrm>
            <a:off x="6324600" y="3779838"/>
            <a:ext cx="1311275" cy="12985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0" name="AutoShape 8" descr="Image result for rabbit clip art"/>
          <p:cNvSpPr>
            <a:spLocks noChangeAspect="1" noChangeArrowheads="1"/>
          </p:cNvSpPr>
          <p:nvPr/>
        </p:nvSpPr>
        <p:spPr bwMode="auto">
          <a:xfrm>
            <a:off x="63500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1" name="AutoShape 10" descr="Image result for rabbit clip art"/>
          <p:cNvSpPr>
            <a:spLocks noChangeAspect="1" noChangeArrowheads="1"/>
          </p:cNvSpPr>
          <p:nvPr/>
        </p:nvSpPr>
        <p:spPr bwMode="auto">
          <a:xfrm>
            <a:off x="215900" y="158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72" name="Picture 12" descr="Image result for panda clip 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4588" y="1616075"/>
            <a:ext cx="652462" cy="7286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13" name="AutoShape 14" descr="Image result for zoo keeper clip art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4" name="AutoShape 16" descr="Image result for zoo keeper clip art"/>
          <p:cNvSpPr>
            <a:spLocks noChangeAspect="1" noChangeArrowheads="1"/>
          </p:cNvSpPr>
          <p:nvPr/>
        </p:nvSpPr>
        <p:spPr bwMode="auto">
          <a:xfrm>
            <a:off x="368300" y="1682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271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4106863"/>
            <a:ext cx="1117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84488" y="2492375"/>
            <a:ext cx="3368675" cy="14160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anose="030F0702030302020204" pitchFamily="66" charset="0"/>
              </a:rPr>
              <a:t>How many animals?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There are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2400" dirty="0">
                <a:latin typeface="Comic Sans MS" panose="030F0702030302020204" pitchFamily="66" charset="0"/>
              </a:rPr>
              <a:t> animals!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Which is missing?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3925" y="5710000"/>
            <a:ext cx="228780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udy Stout" pitchFamily="18" charset="0"/>
                <a:cs typeface="+mn-cs"/>
              </a:rPr>
              <a:t>Zoo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oudy Stout" pitchFamily="18" charset="0"/>
              <a:cs typeface="+mn-cs"/>
            </a:endParaRPr>
          </a:p>
        </p:txBody>
      </p:sp>
      <p:pic>
        <p:nvPicPr>
          <p:cNvPr id="14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5765800"/>
            <a:ext cx="12223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84989" t="22642" b="54717"/>
          <a:stretch>
            <a:fillRect/>
          </a:stretch>
        </p:blipFill>
        <p:spPr bwMode="auto">
          <a:xfrm>
            <a:off x="6559550" y="2492375"/>
            <a:ext cx="696913" cy="9969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animal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4" t="47028" b="12868"/>
          <a:stretch>
            <a:fillRect/>
          </a:stretch>
        </p:blipFill>
        <p:spPr bwMode="auto">
          <a:xfrm>
            <a:off x="395288" y="3027363"/>
            <a:ext cx="787400" cy="1763712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15088" t="19939" r="60637" b="54664"/>
          <a:stretch>
            <a:fillRect/>
          </a:stretch>
        </p:blipFill>
        <p:spPr bwMode="auto">
          <a:xfrm>
            <a:off x="6324600" y="3779838"/>
            <a:ext cx="1311275" cy="12985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AutoShape 8" descr="Image result for rabbit clip art"/>
          <p:cNvSpPr>
            <a:spLocks noChangeAspect="1" noChangeArrowheads="1"/>
          </p:cNvSpPr>
          <p:nvPr/>
        </p:nvSpPr>
        <p:spPr bwMode="auto">
          <a:xfrm>
            <a:off x="63500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4" name="AutoShape 10" descr="Image result for rabbit clip art"/>
          <p:cNvSpPr>
            <a:spLocks noChangeAspect="1" noChangeArrowheads="1"/>
          </p:cNvSpPr>
          <p:nvPr/>
        </p:nvSpPr>
        <p:spPr bwMode="auto">
          <a:xfrm>
            <a:off x="215900" y="158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72" name="Picture 12" descr="Image result for panda clip 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4588" y="1616075"/>
            <a:ext cx="652462" cy="7286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AutoShape 14" descr="Image result for zoo keeper clip art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7" name="AutoShape 16" descr="Image result for zoo keeper clip art"/>
          <p:cNvSpPr>
            <a:spLocks noChangeAspect="1" noChangeArrowheads="1"/>
          </p:cNvSpPr>
          <p:nvPr/>
        </p:nvSpPr>
        <p:spPr bwMode="auto">
          <a:xfrm>
            <a:off x="368300" y="1682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38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4106863"/>
            <a:ext cx="1117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84488" y="2492375"/>
            <a:ext cx="3368675" cy="14160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anose="030F0702030302020204" pitchFamily="66" charset="0"/>
              </a:rPr>
              <a:t>How many animals?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There are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2400" dirty="0">
                <a:latin typeface="Comic Sans MS" panose="030F0702030302020204" pitchFamily="66" charset="0"/>
              </a:rPr>
              <a:t> animals!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Which is missing?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3925" y="5710000"/>
            <a:ext cx="228780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udy Stout" pitchFamily="18" charset="0"/>
                <a:cs typeface="+mn-cs"/>
              </a:rPr>
              <a:t>Zoo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oudy Stout" pitchFamily="18" charset="0"/>
              <a:cs typeface="+mn-cs"/>
            </a:endParaRPr>
          </a:p>
        </p:txBody>
      </p:sp>
      <p:pic>
        <p:nvPicPr>
          <p:cNvPr id="14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5765800"/>
            <a:ext cx="12223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84989" t="22642" b="54717"/>
          <a:stretch>
            <a:fillRect/>
          </a:stretch>
        </p:blipFill>
        <p:spPr bwMode="auto">
          <a:xfrm>
            <a:off x="6559550" y="2492375"/>
            <a:ext cx="696913" cy="9969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animal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4" t="47028" b="12868"/>
          <a:stretch>
            <a:fillRect/>
          </a:stretch>
        </p:blipFill>
        <p:spPr bwMode="auto">
          <a:xfrm>
            <a:off x="395288" y="3027363"/>
            <a:ext cx="787400" cy="1763712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AutoShape 8" descr="Image result for rabbit clip art"/>
          <p:cNvSpPr>
            <a:spLocks noChangeAspect="1" noChangeArrowheads="1"/>
          </p:cNvSpPr>
          <p:nvPr/>
        </p:nvSpPr>
        <p:spPr bwMode="auto">
          <a:xfrm>
            <a:off x="63500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7" name="AutoShape 10" descr="Image result for rabbit clip art"/>
          <p:cNvSpPr>
            <a:spLocks noChangeAspect="1" noChangeArrowheads="1"/>
          </p:cNvSpPr>
          <p:nvPr/>
        </p:nvSpPr>
        <p:spPr bwMode="auto">
          <a:xfrm>
            <a:off x="215900" y="158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72" name="Picture 12" descr="Image result for panda clip 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4588" y="1616075"/>
            <a:ext cx="652462" cy="7286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9" name="AutoShape 14" descr="Image result for zoo keeper clip art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0" name="AutoShape 16" descr="Image result for zoo keeper clip art"/>
          <p:cNvSpPr>
            <a:spLocks noChangeAspect="1" noChangeArrowheads="1"/>
          </p:cNvSpPr>
          <p:nvPr/>
        </p:nvSpPr>
        <p:spPr bwMode="auto">
          <a:xfrm>
            <a:off x="368300" y="1682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476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4106863"/>
            <a:ext cx="1117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84488" y="2492375"/>
            <a:ext cx="3368675" cy="14160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anose="030F0702030302020204" pitchFamily="66" charset="0"/>
              </a:rPr>
              <a:t>How many animals?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There are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2400" dirty="0">
                <a:latin typeface="Comic Sans MS" panose="030F0702030302020204" pitchFamily="66" charset="0"/>
              </a:rPr>
              <a:t> animals!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Which is missing?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3925" y="5710000"/>
            <a:ext cx="228780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udy Stout" pitchFamily="18" charset="0"/>
                <a:cs typeface="+mn-cs"/>
              </a:rPr>
              <a:t>Zoo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oudy Stout" pitchFamily="18" charset="0"/>
              <a:cs typeface="+mn-cs"/>
            </a:endParaRPr>
          </a:p>
        </p:txBody>
      </p:sp>
      <p:pic>
        <p:nvPicPr>
          <p:cNvPr id="14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5765800"/>
            <a:ext cx="12223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result for animal clip art"/>
          <p:cNvPicPr>
            <a:picLocks noChangeAspect="1" noChangeArrowheads="1"/>
          </p:cNvPicPr>
          <p:nvPr/>
        </p:nvPicPr>
        <p:blipFill rotWithShape="1">
          <a:blip r:embed="rId2"/>
          <a:srcRect l="84989" t="22642" b="54717"/>
          <a:stretch>
            <a:fillRect/>
          </a:stretch>
        </p:blipFill>
        <p:spPr bwMode="auto">
          <a:xfrm>
            <a:off x="6559550" y="2492375"/>
            <a:ext cx="696913" cy="9969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animal clip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4" t="47028" b="12868"/>
          <a:stretch>
            <a:fillRect/>
          </a:stretch>
        </p:blipFill>
        <p:spPr bwMode="auto">
          <a:xfrm>
            <a:off x="395288" y="3027363"/>
            <a:ext cx="787400" cy="1763712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AutoShape 8" descr="Image result for rabbit clip art"/>
          <p:cNvSpPr>
            <a:spLocks noChangeAspect="1" noChangeArrowheads="1"/>
          </p:cNvSpPr>
          <p:nvPr/>
        </p:nvSpPr>
        <p:spPr bwMode="auto">
          <a:xfrm>
            <a:off x="63500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1" name="AutoShape 10" descr="Image result for rabbit clip art"/>
          <p:cNvSpPr>
            <a:spLocks noChangeAspect="1" noChangeArrowheads="1"/>
          </p:cNvSpPr>
          <p:nvPr/>
        </p:nvSpPr>
        <p:spPr bwMode="auto">
          <a:xfrm>
            <a:off x="215900" y="158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2" name="AutoShape 14" descr="Image result for zoo keeper clip art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3" name="AutoShape 16" descr="Image result for zoo keeper clip art"/>
          <p:cNvSpPr>
            <a:spLocks noChangeAspect="1" noChangeArrowheads="1"/>
          </p:cNvSpPr>
          <p:nvPr/>
        </p:nvSpPr>
        <p:spPr bwMode="auto">
          <a:xfrm>
            <a:off x="368300" y="1682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578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4106863"/>
            <a:ext cx="1117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84488" y="2492375"/>
            <a:ext cx="3368675" cy="14160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anose="030F0702030302020204" pitchFamily="66" charset="0"/>
              </a:rPr>
              <a:t>How many animals?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There are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2400" dirty="0">
                <a:latin typeface="Comic Sans MS" panose="030F0702030302020204" pitchFamily="66" charset="0"/>
              </a:rPr>
              <a:t> animals!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Which is missing?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3925" y="5710000"/>
            <a:ext cx="228780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udy Stout" pitchFamily="18" charset="0"/>
                <a:cs typeface="+mn-cs"/>
              </a:rPr>
              <a:t>Zoo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oudy Stout" pitchFamily="18" charset="0"/>
              <a:cs typeface="+mn-cs"/>
            </a:endParaRPr>
          </a:p>
        </p:txBody>
      </p:sp>
      <p:pic>
        <p:nvPicPr>
          <p:cNvPr id="14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5765800"/>
            <a:ext cx="12223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result for animal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4" t="47028" b="12868"/>
          <a:stretch>
            <a:fillRect/>
          </a:stretch>
        </p:blipFill>
        <p:spPr bwMode="auto">
          <a:xfrm>
            <a:off x="395288" y="3027363"/>
            <a:ext cx="787400" cy="1763712"/>
          </a:xfrm>
          <a:prstGeom prst="rect">
            <a:avLst/>
          </a:prstGeom>
          <a:noFill/>
          <a:ln>
            <a:noFill/>
          </a:ln>
          <a:effectLst>
            <a:outerShdw blurRad="76200" sy="23000" kx="-1199993" algn="bl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AutoShape 8" descr="Image result for rabbit clip art"/>
          <p:cNvSpPr>
            <a:spLocks noChangeAspect="1" noChangeArrowheads="1"/>
          </p:cNvSpPr>
          <p:nvPr/>
        </p:nvSpPr>
        <p:spPr bwMode="auto">
          <a:xfrm>
            <a:off x="63500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AutoShape 10" descr="Image result for rabbit clip art"/>
          <p:cNvSpPr>
            <a:spLocks noChangeAspect="1" noChangeArrowheads="1"/>
          </p:cNvSpPr>
          <p:nvPr/>
        </p:nvSpPr>
        <p:spPr bwMode="auto">
          <a:xfrm>
            <a:off x="215900" y="158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5" name="AutoShape 14" descr="Image result for zoo keeper clip art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6" name="AutoShape 16" descr="Image result for zoo keeper clip art"/>
          <p:cNvSpPr>
            <a:spLocks noChangeAspect="1" noChangeArrowheads="1"/>
          </p:cNvSpPr>
          <p:nvPr/>
        </p:nvSpPr>
        <p:spPr bwMode="auto">
          <a:xfrm>
            <a:off x="368300" y="1682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680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4106863"/>
            <a:ext cx="1117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84488" y="2492375"/>
            <a:ext cx="3368675" cy="14160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anose="030F0702030302020204" pitchFamily="66" charset="0"/>
              </a:rPr>
              <a:t>How many animals?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There is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2400" dirty="0">
                <a:latin typeface="Comic Sans MS" panose="030F0702030302020204" pitchFamily="66" charset="0"/>
              </a:rPr>
              <a:t> animal!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Which is missing?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3925" y="5710000"/>
            <a:ext cx="228780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udy Stout" pitchFamily="18" charset="0"/>
                <a:cs typeface="+mn-cs"/>
              </a:rPr>
              <a:t>Zoo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oudy Stout" pitchFamily="18" charset="0"/>
              <a:cs typeface="+mn-cs"/>
            </a:endParaRPr>
          </a:p>
        </p:txBody>
      </p:sp>
      <p:pic>
        <p:nvPicPr>
          <p:cNvPr id="14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5765800"/>
            <a:ext cx="12223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8" descr="Image result for rabbit clip art"/>
          <p:cNvSpPr>
            <a:spLocks noChangeAspect="1" noChangeArrowheads="1"/>
          </p:cNvSpPr>
          <p:nvPr/>
        </p:nvSpPr>
        <p:spPr bwMode="auto">
          <a:xfrm>
            <a:off x="63500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7" name="AutoShape 10" descr="Image result for rabbit clip art"/>
          <p:cNvSpPr>
            <a:spLocks noChangeAspect="1" noChangeArrowheads="1"/>
          </p:cNvSpPr>
          <p:nvPr/>
        </p:nvSpPr>
        <p:spPr bwMode="auto">
          <a:xfrm>
            <a:off x="215900" y="158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8" name="AutoShape 14" descr="Image result for zoo keeper clip art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9" name="AutoShape 16" descr="Image result for zoo keeper clip art"/>
          <p:cNvSpPr>
            <a:spLocks noChangeAspect="1" noChangeArrowheads="1"/>
          </p:cNvSpPr>
          <p:nvPr/>
        </p:nvSpPr>
        <p:spPr bwMode="auto">
          <a:xfrm>
            <a:off x="368300" y="168275"/>
            <a:ext cx="29686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783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4106863"/>
            <a:ext cx="11176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84488" y="2492375"/>
            <a:ext cx="3368675" cy="141605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anose="030F0702030302020204" pitchFamily="66" charset="0"/>
              </a:rPr>
              <a:t>Where are </a:t>
            </a:r>
            <a:r>
              <a:rPr lang="en-US" sz="2400">
                <a:latin typeface="Comic Sans MS" panose="030F0702030302020204" pitchFamily="66" charset="0"/>
              </a:rPr>
              <a:t>my animals????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3925" y="5710000"/>
            <a:ext cx="2287807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"/>
              <a:lightRig rig="threePt" dir="t"/>
            </a:scene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oudy Stout" pitchFamily="18" charset="0"/>
                <a:cs typeface="+mn-cs"/>
              </a:rPr>
              <a:t>Zoo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oudy Stout" pitchFamily="18" charset="0"/>
              <a:cs typeface="+mn-cs"/>
            </a:endParaRPr>
          </a:p>
        </p:txBody>
      </p:sp>
      <p:pic>
        <p:nvPicPr>
          <p:cNvPr id="13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438" y="5765800"/>
            <a:ext cx="12223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123728" y="339419"/>
            <a:ext cx="4968552" cy="1721459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9600" b="1" dirty="0" err="1"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rgbClr val="003300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manent Marker" pitchFamily="2" charset="0"/>
                <a:ea typeface="Permanent Marker" pitchFamily="2" charset="0"/>
                <a:cs typeface="+mn-cs"/>
              </a:rPr>
              <a:t>bear</a:t>
            </a:r>
            <a:endParaRPr lang="es-ES" sz="9600" b="1" dirty="0">
              <a:gradFill flip="none" rotWithShape="1">
                <a:gsLst>
                  <a:gs pos="0">
                    <a:schemeClr val="accent3">
                      <a:shade val="30000"/>
                      <a:satMod val="115000"/>
                    </a:schemeClr>
                  </a:gs>
                  <a:gs pos="50000">
                    <a:schemeClr val="accent3">
                      <a:shade val="67500"/>
                      <a:satMod val="115000"/>
                    </a:schemeClr>
                  </a:gs>
                  <a:gs pos="100000">
                    <a:schemeClr val="accent3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rgbClr val="003300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manent Marker" pitchFamily="2" charset="0"/>
              <a:ea typeface="Permanent Marker" pitchFamily="2" charset="0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2020888" y="2252663"/>
            <a:ext cx="5662612" cy="3916362"/>
          </a:xfrm>
          <a:prstGeom prst="rect">
            <a:avLst/>
          </a:prstGeom>
          <a:noFill/>
          <a:effectLst>
            <a:outerShdw blurRad="76200" dist="228600" dir="152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0.static.wix.com/media/927634_550a118d367e0685db411f02580fcb30.png_51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4" y="4419629"/>
            <a:ext cx="2890838" cy="243840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5638800"/>
            <a:ext cx="12223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144463" y="1671638"/>
            <a:ext cx="3455987" cy="3386137"/>
          </a:xfrm>
          <a:prstGeom prst="wedgeRoundRectCallout">
            <a:avLst>
              <a:gd name="adj1" fmla="val -30368"/>
              <a:gd name="adj2" fmla="val 57790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latin typeface="Comic Sans MS" panose="030F0702030302020204" pitchFamily="66" charset="0"/>
              </a:rPr>
              <a:t>It’s fat / thin.</a:t>
            </a:r>
            <a:br>
              <a:rPr lang="en-US" sz="2200" dirty="0">
                <a:latin typeface="Comic Sans MS" panose="030F0702030302020204" pitchFamily="66" charset="0"/>
              </a:rPr>
            </a:br>
            <a:br>
              <a:rPr lang="en-US" sz="2200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Its tail is long/short</a:t>
            </a:r>
            <a:br>
              <a:rPr lang="en-US" sz="2200" dirty="0">
                <a:latin typeface="Comic Sans MS" panose="030F0702030302020204" pitchFamily="66" charset="0"/>
              </a:rPr>
            </a:br>
            <a:br>
              <a:rPr lang="en-US" sz="2200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Its eyes are big/small</a:t>
            </a:r>
            <a:br>
              <a:rPr lang="en-US" sz="2200" dirty="0">
                <a:latin typeface="Comic Sans MS" panose="030F0702030302020204" pitchFamily="66" charset="0"/>
              </a:rPr>
            </a:br>
            <a:br>
              <a:rPr lang="en-US" sz="2200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Its ears are big/small</a:t>
            </a:r>
            <a:br>
              <a:rPr lang="en-US" sz="2200" dirty="0">
                <a:latin typeface="Comic Sans MS" panose="030F0702030302020204" pitchFamily="66" charset="0"/>
              </a:rPr>
            </a:br>
            <a:br>
              <a:rPr lang="en-US" sz="2200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What is it?</a:t>
            </a:r>
            <a:endParaRPr lang="en-US" sz="2200" dirty="0"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anose="030F0702030302020204" pitchFamily="66" charset="0"/>
              </a:rPr>
              <a:t>		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827584" y="-49292"/>
            <a:ext cx="4374292" cy="2093242"/>
          </a:xfrm>
          <a:prstGeom prst="cloud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Animal</a:t>
            </a:r>
            <a:b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Guess</a:t>
            </a:r>
            <a:b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Game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圆角矩形标注 3"/>
          <p:cNvSpPr/>
          <p:nvPr/>
        </p:nvSpPr>
        <p:spPr>
          <a:xfrm flipH="1">
            <a:off x="6024563" y="4905375"/>
            <a:ext cx="2743200" cy="593725"/>
          </a:xfrm>
          <a:prstGeom prst="wedgeRound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Comic Sans MS" panose="030F0702030302020204" pitchFamily="66" charset="0"/>
              </a:rPr>
              <a:t>It’s a …</a:t>
            </a:r>
            <a:endParaRPr lang="en-US" sz="2800" dirty="0"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Comic Sans MS" panose="030F0702030302020204" pitchFamily="66" charset="0"/>
              </a:rPr>
              <a:t>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5" name="Cloud 24"/>
          <p:cNvSpPr/>
          <p:nvPr/>
        </p:nvSpPr>
        <p:spPr>
          <a:xfrm>
            <a:off x="4769709" y="18"/>
            <a:ext cx="4374292" cy="4905633"/>
          </a:xfrm>
          <a:prstGeom prst="cloud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1 rabbit =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2 dog =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3 cat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4 lion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5 tiger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6 bear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7 monkey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8 panda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9 hippo = </a:t>
            </a:r>
            <a:b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10 pig =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3974" name="Picture 2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2909888"/>
            <a:ext cx="15875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5" name="Picture 16" descr="Kết quả hình ảnh cho bear /clipar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293938"/>
            <a:ext cx="4318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18" descr="Kết quả hình ảnh cho cat /clipar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1309688"/>
            <a:ext cx="25876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7" name="Picture 22" descr="Kết quả hình ảnh cho monkey/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2693988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1636713"/>
            <a:ext cx="246062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9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3" y="3260725"/>
            <a:ext cx="315912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80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1958975"/>
            <a:ext cx="36988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81" name="Picture 2" descr="Image result for rabbi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635000"/>
            <a:ext cx="3460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2" name="Imagem 5" descr="FARM_DOG3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1016000"/>
            <a:ext cx="214312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3" name="Imagem 5" descr="PIG1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3717925"/>
            <a:ext cx="2778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5772150"/>
            <a:ext cx="12223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332656"/>
            <a:ext cx="7560840" cy="151216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9600" b="1" dirty="0" err="1"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rgbClr val="003300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manent Marker" pitchFamily="2" charset="0"/>
                <a:ea typeface="Permanent Marker" pitchFamily="2" charset="0"/>
                <a:cs typeface="+mn-cs"/>
              </a:rPr>
              <a:t>monkey</a:t>
            </a:r>
            <a:endParaRPr lang="es-ES" sz="9600" b="1" dirty="0">
              <a:gradFill flip="none" rotWithShape="1">
                <a:gsLst>
                  <a:gs pos="0">
                    <a:schemeClr val="accent3">
                      <a:shade val="30000"/>
                      <a:satMod val="115000"/>
                    </a:schemeClr>
                  </a:gs>
                  <a:gs pos="50000">
                    <a:schemeClr val="accent3">
                      <a:shade val="67500"/>
                      <a:satMod val="115000"/>
                    </a:schemeClr>
                  </a:gs>
                  <a:gs pos="100000">
                    <a:schemeClr val="accent3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rgbClr val="003300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manent Marker" pitchFamily="2" charset="0"/>
              <a:ea typeface="Permanent Marker" pitchFamily="2" charset="0"/>
              <a:cs typeface="+mn-cs"/>
            </a:endParaRPr>
          </a:p>
        </p:txBody>
      </p:sp>
      <p:pic>
        <p:nvPicPr>
          <p:cNvPr id="5" name="Picture 4" descr="http://0.static.wix.com/media/927634_550a118d367e0685db411f02580fcb30.png_512"/>
          <p:cNvPicPr>
            <a:picLocks noChangeAspect="1" noChangeArrowheads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63" y="2924952"/>
            <a:ext cx="2890838" cy="243840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onk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708275"/>
            <a:ext cx="2479675" cy="36988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399088"/>
            <a:ext cx="1220787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332656"/>
            <a:ext cx="7560840" cy="151216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9600" b="1" dirty="0"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rgbClr val="003300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manent Marker" pitchFamily="2" charset="0"/>
                <a:ea typeface="Permanent Marker" pitchFamily="2" charset="0"/>
                <a:cs typeface="+mn-cs"/>
              </a:rPr>
              <a:t>panda</a:t>
            </a:r>
            <a:endParaRPr lang="es-ES" sz="9600" b="1" dirty="0">
              <a:gradFill flip="none" rotWithShape="1">
                <a:gsLst>
                  <a:gs pos="0">
                    <a:schemeClr val="accent3">
                      <a:shade val="30000"/>
                      <a:satMod val="115000"/>
                    </a:schemeClr>
                  </a:gs>
                  <a:gs pos="50000">
                    <a:schemeClr val="accent3">
                      <a:shade val="67500"/>
                      <a:satMod val="115000"/>
                    </a:schemeClr>
                  </a:gs>
                  <a:gs pos="100000">
                    <a:schemeClr val="accent3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rgbClr val="003300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manent Marker" pitchFamily="2" charset="0"/>
              <a:ea typeface="Permanent Marker" pitchFamily="2" charset="0"/>
              <a:cs typeface="+mn-cs"/>
            </a:endParaRPr>
          </a:p>
        </p:txBody>
      </p:sp>
      <p:pic>
        <p:nvPicPr>
          <p:cNvPr id="5" name="Picture 4" descr="http://0.static.wix.com/media/927634_550a118d367e0685db411f02580fcb30.png_512"/>
          <p:cNvPicPr>
            <a:picLocks noChangeAspect="1" noChangeArrowheads="1"/>
          </p:cNvPicPr>
          <p:nvPr/>
        </p:nvPicPr>
        <p:blipFill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63" y="2924952"/>
            <a:ext cx="2890838" cy="243840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pan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2565400"/>
            <a:ext cx="4502150" cy="40767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399088"/>
            <a:ext cx="1220787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699794" y="332656"/>
            <a:ext cx="3960440" cy="1800200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9600" b="1" dirty="0" err="1"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rgbClr val="003300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manent Marker" pitchFamily="2" charset="0"/>
                <a:ea typeface="Permanent Marker" pitchFamily="2" charset="0"/>
                <a:cs typeface="+mn-cs"/>
              </a:rPr>
              <a:t>fox</a:t>
            </a:r>
            <a:endParaRPr lang="es-ES" sz="9600" b="1" dirty="0">
              <a:gradFill flip="none" rotWithShape="1">
                <a:gsLst>
                  <a:gs pos="0">
                    <a:schemeClr val="accent3">
                      <a:shade val="30000"/>
                      <a:satMod val="115000"/>
                    </a:schemeClr>
                  </a:gs>
                  <a:gs pos="50000">
                    <a:schemeClr val="accent3">
                      <a:shade val="67500"/>
                      <a:satMod val="115000"/>
                    </a:schemeClr>
                  </a:gs>
                  <a:gs pos="100000">
                    <a:schemeClr val="accent3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rgbClr val="003300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manent Marker" pitchFamily="2" charset="0"/>
              <a:ea typeface="Permanent Marker" pitchFamily="2" charset="0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989013" y="2363788"/>
            <a:ext cx="5435600" cy="3806825"/>
          </a:xfrm>
          <a:prstGeom prst="rect">
            <a:avLst/>
          </a:prstGeom>
          <a:noFill/>
          <a:effectLst>
            <a:outerShdw blurRad="76200" dist="2032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0.static.wix.com/media/927634_550a118d367e0685db411f02580fcb30.png_51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97" y="2855958"/>
            <a:ext cx="2890838" cy="243840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370513"/>
            <a:ext cx="12207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63689" y="260648"/>
            <a:ext cx="5743484" cy="1872208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9600" b="1" dirty="0" err="1">
                <a:gradFill flip="none" rotWithShape="1">
                  <a:gsLst>
                    <a:gs pos="0">
                      <a:schemeClr val="accent3">
                        <a:shade val="30000"/>
                        <a:satMod val="115000"/>
                      </a:schemeClr>
                    </a:gs>
                    <a:gs pos="50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rgbClr val="003300">
                      <a:alpha val="6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ermanent Marker" pitchFamily="2" charset="0"/>
                <a:ea typeface="Permanent Marker" pitchFamily="2" charset="0"/>
                <a:cs typeface="+mn-cs"/>
              </a:rPr>
              <a:t>hippo</a:t>
            </a:r>
            <a:endParaRPr lang="es-ES" sz="9600" b="1" dirty="0">
              <a:gradFill flip="none" rotWithShape="1">
                <a:gsLst>
                  <a:gs pos="0">
                    <a:schemeClr val="accent3">
                      <a:shade val="30000"/>
                      <a:satMod val="115000"/>
                    </a:schemeClr>
                  </a:gs>
                  <a:gs pos="50000">
                    <a:schemeClr val="accent3">
                      <a:shade val="67500"/>
                      <a:satMod val="115000"/>
                    </a:schemeClr>
                  </a:gs>
                  <a:gs pos="100000">
                    <a:schemeClr val="accent3"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rgbClr val="003300">
                    <a:alpha val="6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ermanent Marker" pitchFamily="2" charset="0"/>
              <a:ea typeface="Permanent Marker" pitchFamily="2" charset="0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2124075" y="2341563"/>
            <a:ext cx="5383213" cy="4181475"/>
          </a:xfrm>
          <a:prstGeom prst="rect">
            <a:avLst/>
          </a:prstGeom>
          <a:noFill/>
          <a:effectLst>
            <a:outerShdw blurRad="76200" dist="190500" dir="1722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0.static.wix.com/media/927634_550a118d367e0685db411f02580fcb30.png_51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4" y="4419629"/>
            <a:ext cx="2890838" cy="243840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ARROW TO RIGHT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5387975"/>
            <a:ext cx="1222375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Crianças Felizes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értice">
  <a:themeElements>
    <a:clrScheme name="Vért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ért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é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96TGp_sweetyday_light">
  <a:themeElements>
    <a:clrScheme name="396TGp_sweetyday_light 2">
      <a:dk1>
        <a:srgbClr val="000000"/>
      </a:dk1>
      <a:lt1>
        <a:srgbClr val="FFFFFF"/>
      </a:lt1>
      <a:dk2>
        <a:srgbClr val="5965DB"/>
      </a:dk2>
      <a:lt2>
        <a:srgbClr val="B2B2B2"/>
      </a:lt2>
      <a:accent1>
        <a:srgbClr val="94C26A"/>
      </a:accent1>
      <a:accent2>
        <a:srgbClr val="32BA9D"/>
      </a:accent2>
      <a:accent3>
        <a:srgbClr val="FFFFFF"/>
      </a:accent3>
      <a:accent4>
        <a:srgbClr val="000000"/>
      </a:accent4>
      <a:accent5>
        <a:srgbClr val="C8DDB9"/>
      </a:accent5>
      <a:accent6>
        <a:srgbClr val="2CA88E"/>
      </a:accent6>
      <a:hlink>
        <a:srgbClr val="C8B36C"/>
      </a:hlink>
      <a:folHlink>
        <a:srgbClr val="5CB5F2"/>
      </a:folHlink>
    </a:clrScheme>
    <a:fontScheme name="396TGp_sweetyday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396TGp_sweetyday_light 1">
        <a:dk1>
          <a:srgbClr val="000000"/>
        </a:dk1>
        <a:lt1>
          <a:srgbClr val="FFFFFF"/>
        </a:lt1>
        <a:dk2>
          <a:srgbClr val="5965DB"/>
        </a:dk2>
        <a:lt2>
          <a:srgbClr val="B2B2B2"/>
        </a:lt2>
        <a:accent1>
          <a:srgbClr val="5BC9DF"/>
        </a:accent1>
        <a:accent2>
          <a:srgbClr val="8AC923"/>
        </a:accent2>
        <a:accent3>
          <a:srgbClr val="FFFFFF"/>
        </a:accent3>
        <a:accent4>
          <a:srgbClr val="000000"/>
        </a:accent4>
        <a:accent5>
          <a:srgbClr val="B5E1EC"/>
        </a:accent5>
        <a:accent6>
          <a:srgbClr val="7DB61F"/>
        </a:accent6>
        <a:hlink>
          <a:srgbClr val="A28BE1"/>
        </a:hlink>
        <a:folHlink>
          <a:srgbClr val="F7BC2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6TGp_sweetyday_light 2">
        <a:dk1>
          <a:srgbClr val="000000"/>
        </a:dk1>
        <a:lt1>
          <a:srgbClr val="FFFFFF"/>
        </a:lt1>
        <a:dk2>
          <a:srgbClr val="5965DB"/>
        </a:dk2>
        <a:lt2>
          <a:srgbClr val="B2B2B2"/>
        </a:lt2>
        <a:accent1>
          <a:srgbClr val="94C26A"/>
        </a:accent1>
        <a:accent2>
          <a:srgbClr val="32BA9D"/>
        </a:accent2>
        <a:accent3>
          <a:srgbClr val="FFFFFF"/>
        </a:accent3>
        <a:accent4>
          <a:srgbClr val="000000"/>
        </a:accent4>
        <a:accent5>
          <a:srgbClr val="C8DDB9"/>
        </a:accent5>
        <a:accent6>
          <a:srgbClr val="2CA88E"/>
        </a:accent6>
        <a:hlink>
          <a:srgbClr val="C8B36C"/>
        </a:hlink>
        <a:folHlink>
          <a:srgbClr val="5CB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96TGp_sweetyday_light 3">
        <a:dk1>
          <a:srgbClr val="000000"/>
        </a:dk1>
        <a:lt1>
          <a:srgbClr val="FFFFFF"/>
        </a:lt1>
        <a:dk2>
          <a:srgbClr val="8532B8"/>
        </a:dk2>
        <a:lt2>
          <a:srgbClr val="C0C0C0"/>
        </a:lt2>
        <a:accent1>
          <a:srgbClr val="4EA7EA"/>
        </a:accent1>
        <a:accent2>
          <a:srgbClr val="F3EC5F"/>
        </a:accent2>
        <a:accent3>
          <a:srgbClr val="FFFFFF"/>
        </a:accent3>
        <a:accent4>
          <a:srgbClr val="000000"/>
        </a:accent4>
        <a:accent5>
          <a:srgbClr val="B2D0F3"/>
        </a:accent5>
        <a:accent6>
          <a:srgbClr val="DCD655"/>
        </a:accent6>
        <a:hlink>
          <a:srgbClr val="43C17C"/>
        </a:hlink>
        <a:folHlink>
          <a:srgbClr val="838FE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2332</Words>
  <Application>WPS Presentation</Application>
  <PresentationFormat>On-screen Show (4:3)</PresentationFormat>
  <Paragraphs>451</Paragraphs>
  <Slides>50</Slides>
  <Notes>6</Notes>
  <HiddenSlides>0</HiddenSlides>
  <MMClips>5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13</vt:i4>
      </vt:variant>
      <vt:variant>
        <vt:lpstr>幻灯片标题</vt:lpstr>
      </vt:variant>
      <vt:variant>
        <vt:i4>50</vt:i4>
      </vt:variant>
    </vt:vector>
  </HeadingPairs>
  <TitlesOfParts>
    <vt:vector size="90" baseType="lpstr">
      <vt:lpstr>Arial</vt:lpstr>
      <vt:lpstr>SimSun</vt:lpstr>
      <vt:lpstr>Wingdings</vt:lpstr>
      <vt:lpstr>Calibri</vt:lpstr>
      <vt:lpstr>Lucida Sans</vt:lpstr>
      <vt:lpstr>Lucida Sans Unicode</vt:lpstr>
      <vt:lpstr>Wingdings 2</vt:lpstr>
      <vt:lpstr>Wingdings 3</vt:lpstr>
      <vt:lpstr>Wingdings 3</vt:lpstr>
      <vt:lpstr>Wingdings 2</vt:lpstr>
      <vt:lpstr>Euphemia</vt:lpstr>
      <vt:lpstr>Segoe Print</vt:lpstr>
      <vt:lpstr>Euphemia</vt:lpstr>
      <vt:lpstr>Comic Sans MS</vt:lpstr>
      <vt:lpstr>Permanent Marker</vt:lpstr>
      <vt:lpstr>Microsoft YaHei</vt:lpstr>
      <vt:lpstr>Arial Unicode MS</vt:lpstr>
      <vt:lpstr>Aharoni</vt:lpstr>
      <vt:lpstr>Yu Gothic UI Semibold</vt:lpstr>
      <vt:lpstr>Berlin Sans FB Demi</vt:lpstr>
      <vt:lpstr>Forte</vt:lpstr>
      <vt:lpstr>Mongolian Baiti</vt:lpstr>
      <vt:lpstr>Impact</vt:lpstr>
      <vt:lpstr>Goudy Stout</vt:lpstr>
      <vt:lpstr>Forte</vt:lpstr>
      <vt:lpstr>Goudy Stout</vt:lpstr>
      <vt:lpstr>Book Antiqua</vt:lpstr>
      <vt:lpstr>Tema de Office</vt:lpstr>
      <vt:lpstr>Vértice</vt:lpstr>
      <vt:lpstr>1_Tema de Office</vt:lpstr>
      <vt:lpstr>2_Tema de Office</vt:lpstr>
      <vt:lpstr>3_Tema de Office</vt:lpstr>
      <vt:lpstr>4_Tema de Office</vt:lpstr>
      <vt:lpstr>Office Theme</vt:lpstr>
      <vt:lpstr>1_Office Theme</vt:lpstr>
      <vt:lpstr>396TGp_sweetyday_light</vt:lpstr>
      <vt:lpstr>3_Crianças Felizes 16x9</vt:lpstr>
      <vt:lpstr>4_Crianças Felizes 16x9</vt:lpstr>
      <vt:lpstr>5_Tema de Office</vt:lpstr>
      <vt:lpstr>5_Crianças Felizes 16x9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Teamteacherchina; </dc:title>
  <dc:creator>Teamteacherchina</dc:creator>
  <cp:lastModifiedBy>Rossana Ruggiero</cp:lastModifiedBy>
  <cp:revision>119</cp:revision>
  <dcterms:created xsi:type="dcterms:W3CDTF">2012-10-07T17:55:00Z</dcterms:created>
  <dcterms:modified xsi:type="dcterms:W3CDTF">2022-04-07T09:17:22Z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512D64D43A584D77B8FD65355EE9738E</vt:lpwstr>
  </property>
  <property fmtid="{D5CDD505-2E9C-101B-9397-08002B2CF9AE}" pid="3" name="KSOProductBuildVer">
    <vt:lpwstr>1033-11.2.0.11042</vt:lpwstr>
  </property>
</Properties>
</file>