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bmp" ContentType="image/bmp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2" r:id="rId4"/>
    <p:sldMasterId id="2147483664" r:id="rId5"/>
    <p:sldMasterId id="2147483666" r:id="rId6"/>
    <p:sldMasterId id="2147483668" r:id="rId7"/>
    <p:sldMasterId id="2147483670" r:id="rId8"/>
    <p:sldMasterId id="2147483672" r:id="rId9"/>
    <p:sldMasterId id="2147483674" r:id="rId10"/>
    <p:sldMasterId id="2147483676" r:id="rId11"/>
    <p:sldMasterId id="2147483678" r:id="rId12"/>
    <p:sldMasterId id="2147483680" r:id="rId13"/>
    <p:sldMasterId id="2147483682" r:id="rId14"/>
    <p:sldMasterId id="2147483684" r:id="rId15"/>
    <p:sldMasterId id="2147483686" r:id="rId16"/>
    <p:sldMasterId id="2147483688" r:id="rId17"/>
    <p:sldMasterId id="2147483690" r:id="rId18"/>
    <p:sldMasterId id="2147483692" r:id="rId19"/>
    <p:sldMasterId id="2147483694" r:id="rId20"/>
    <p:sldMasterId id="2147483696" r:id="rId21"/>
    <p:sldMasterId id="2147483698" r:id="rId22"/>
    <p:sldMasterId id="2147483700" r:id="rId23"/>
    <p:sldMasterId id="2147483702" r:id="rId24"/>
    <p:sldMasterId id="2147483704" r:id="rId25"/>
    <p:sldMasterId id="2147483706" r:id="rId26"/>
    <p:sldMasterId id="2147483708" r:id="rId27"/>
    <p:sldMasterId id="2147483710" r:id="rId28"/>
    <p:sldMasterId id="2147483712" r:id="rId29"/>
    <p:sldMasterId id="2147483714" r:id="rId30"/>
    <p:sldMasterId id="2147483716" r:id="rId31"/>
    <p:sldMasterId id="2147483718" r:id="rId32"/>
    <p:sldMasterId id="2147483720" r:id="rId33"/>
    <p:sldMasterId id="2147483722" r:id="rId34"/>
    <p:sldMasterId id="2147483724" r:id="rId35"/>
    <p:sldMasterId id="2147483726" r:id="rId36"/>
    <p:sldMasterId id="2147483728" r:id="rId37"/>
    <p:sldMasterId id="2147483730" r:id="rId38"/>
    <p:sldMasterId id="2147483732" r:id="rId39"/>
    <p:sldMasterId id="2147483734" r:id="rId40"/>
    <p:sldMasterId id="2147483736" r:id="rId41"/>
    <p:sldMasterId id="2147483738" r:id="rId42"/>
    <p:sldMasterId id="2147483740" r:id="rId43"/>
    <p:sldMasterId id="2147483742" r:id="rId44"/>
    <p:sldMasterId id="2147483744" r:id="rId45"/>
    <p:sldMasterId id="2147483746" r:id="rId46"/>
    <p:sldMasterId id="2147483748" r:id="rId47"/>
    <p:sldMasterId id="2147483750" r:id="rId48"/>
    <p:sldMasterId id="2147483752" r:id="rId49"/>
    <p:sldMasterId id="2147483754" r:id="rId50"/>
    <p:sldMasterId id="2147483756" r:id="rId51"/>
    <p:sldMasterId id="2147483758" r:id="rId52"/>
  </p:sldMasterIdLst>
  <p:notesMasterIdLst>
    <p:notesMasterId r:id="rId108"/>
  </p:notesMasterIdLst>
  <p:sldIdLst>
    <p:sldId id="316" r:id="rId53"/>
    <p:sldId id="317" r:id="rId54"/>
    <p:sldId id="311" r:id="rId55"/>
    <p:sldId id="312" r:id="rId56"/>
    <p:sldId id="256" r:id="rId57"/>
    <p:sldId id="318" r:id="rId58"/>
    <p:sldId id="336" r:id="rId59"/>
    <p:sldId id="337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4" r:id="rId87"/>
    <p:sldId id="351" r:id="rId88"/>
    <p:sldId id="352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34" r:id="rId105"/>
    <p:sldId id="335" r:id="rId106"/>
    <p:sldId id="350" r:id="rId10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FF"/>
    <a:srgbClr val="0066FF"/>
    <a:srgbClr val="00FFFF"/>
    <a:srgbClr val="FF9933"/>
    <a:srgbClr val="0099CC"/>
    <a:srgbClr val="00C9C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76" autoAdjust="0"/>
  </p:normalViewPr>
  <p:slideViewPr>
    <p:cSldViewPr>
      <p:cViewPr>
        <p:scale>
          <a:sx n="60" d="100"/>
          <a:sy n="60" d="100"/>
        </p:scale>
        <p:origin x="-2021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47.xml"/><Relationship Id="rId98" Type="http://schemas.openxmlformats.org/officeDocument/2006/relationships/slide" Target="slides/slide46.xml"/><Relationship Id="rId97" Type="http://schemas.openxmlformats.org/officeDocument/2006/relationships/slide" Target="slides/slide45.xml"/><Relationship Id="rId96" Type="http://schemas.openxmlformats.org/officeDocument/2006/relationships/slide" Target="slides/slide44.xml"/><Relationship Id="rId95" Type="http://schemas.openxmlformats.org/officeDocument/2006/relationships/slide" Target="slides/slide43.xml"/><Relationship Id="rId94" Type="http://schemas.openxmlformats.org/officeDocument/2006/relationships/slide" Target="slides/slide42.xml"/><Relationship Id="rId93" Type="http://schemas.openxmlformats.org/officeDocument/2006/relationships/slide" Target="slides/slide41.xml"/><Relationship Id="rId92" Type="http://schemas.openxmlformats.org/officeDocument/2006/relationships/slide" Target="slides/slide40.xml"/><Relationship Id="rId91" Type="http://schemas.openxmlformats.org/officeDocument/2006/relationships/slide" Target="slides/slide39.xml"/><Relationship Id="rId90" Type="http://schemas.openxmlformats.org/officeDocument/2006/relationships/slide" Target="slides/slide38.xml"/><Relationship Id="rId9" Type="http://schemas.openxmlformats.org/officeDocument/2006/relationships/slideMaster" Target="slideMasters/slideMaster8.xml"/><Relationship Id="rId89" Type="http://schemas.openxmlformats.org/officeDocument/2006/relationships/slide" Target="slides/slide37.xml"/><Relationship Id="rId88" Type="http://schemas.openxmlformats.org/officeDocument/2006/relationships/slide" Target="slides/slide36.xml"/><Relationship Id="rId87" Type="http://schemas.openxmlformats.org/officeDocument/2006/relationships/slide" Target="slides/slide35.xml"/><Relationship Id="rId86" Type="http://schemas.openxmlformats.org/officeDocument/2006/relationships/slide" Target="slides/slide34.xml"/><Relationship Id="rId85" Type="http://schemas.openxmlformats.org/officeDocument/2006/relationships/slide" Target="slides/slide33.xml"/><Relationship Id="rId84" Type="http://schemas.openxmlformats.org/officeDocument/2006/relationships/slide" Target="slides/slide32.xml"/><Relationship Id="rId83" Type="http://schemas.openxmlformats.org/officeDocument/2006/relationships/slide" Target="slides/slide31.xml"/><Relationship Id="rId82" Type="http://schemas.openxmlformats.org/officeDocument/2006/relationships/slide" Target="slides/slide30.xml"/><Relationship Id="rId81" Type="http://schemas.openxmlformats.org/officeDocument/2006/relationships/slide" Target="slides/slide29.xml"/><Relationship Id="rId80" Type="http://schemas.openxmlformats.org/officeDocument/2006/relationships/slide" Target="slides/slide28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27.xml"/><Relationship Id="rId78" Type="http://schemas.openxmlformats.org/officeDocument/2006/relationships/slide" Target="slides/slide26.xml"/><Relationship Id="rId77" Type="http://schemas.openxmlformats.org/officeDocument/2006/relationships/slide" Target="slides/slide25.xml"/><Relationship Id="rId76" Type="http://schemas.openxmlformats.org/officeDocument/2006/relationships/slide" Target="slides/slide24.xml"/><Relationship Id="rId75" Type="http://schemas.openxmlformats.org/officeDocument/2006/relationships/slide" Target="slides/slide23.xml"/><Relationship Id="rId74" Type="http://schemas.openxmlformats.org/officeDocument/2006/relationships/slide" Target="slides/slide22.xml"/><Relationship Id="rId73" Type="http://schemas.openxmlformats.org/officeDocument/2006/relationships/slide" Target="slides/slide21.xml"/><Relationship Id="rId72" Type="http://schemas.openxmlformats.org/officeDocument/2006/relationships/slide" Target="slides/slide20.xml"/><Relationship Id="rId71" Type="http://schemas.openxmlformats.org/officeDocument/2006/relationships/slide" Target="slides/slide19.xml"/><Relationship Id="rId70" Type="http://schemas.openxmlformats.org/officeDocument/2006/relationships/slide" Target="slides/slide18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17.xml"/><Relationship Id="rId68" Type="http://schemas.openxmlformats.org/officeDocument/2006/relationships/slide" Target="slides/slide16.xml"/><Relationship Id="rId67" Type="http://schemas.openxmlformats.org/officeDocument/2006/relationships/slide" Target="slides/slide15.xml"/><Relationship Id="rId66" Type="http://schemas.openxmlformats.org/officeDocument/2006/relationships/slide" Target="slides/slide14.xml"/><Relationship Id="rId65" Type="http://schemas.openxmlformats.org/officeDocument/2006/relationships/slide" Target="slides/slide13.xml"/><Relationship Id="rId64" Type="http://schemas.openxmlformats.org/officeDocument/2006/relationships/slide" Target="slides/slide12.xml"/><Relationship Id="rId63" Type="http://schemas.openxmlformats.org/officeDocument/2006/relationships/slide" Target="slides/slide11.xml"/><Relationship Id="rId62" Type="http://schemas.openxmlformats.org/officeDocument/2006/relationships/slide" Target="slides/slide10.xml"/><Relationship Id="rId61" Type="http://schemas.openxmlformats.org/officeDocument/2006/relationships/slide" Target="slides/slide9.xml"/><Relationship Id="rId60" Type="http://schemas.openxmlformats.org/officeDocument/2006/relationships/slide" Target="slides/slide8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7.xml"/><Relationship Id="rId58" Type="http://schemas.openxmlformats.org/officeDocument/2006/relationships/slide" Target="slides/slide6.xml"/><Relationship Id="rId57" Type="http://schemas.openxmlformats.org/officeDocument/2006/relationships/slide" Target="slides/slide5.xml"/><Relationship Id="rId56" Type="http://schemas.openxmlformats.org/officeDocument/2006/relationships/slide" Target="slides/slide4.xml"/><Relationship Id="rId55" Type="http://schemas.openxmlformats.org/officeDocument/2006/relationships/slide" Target="slides/slide3.xml"/><Relationship Id="rId54" Type="http://schemas.openxmlformats.org/officeDocument/2006/relationships/slide" Target="slides/slide2.xml"/><Relationship Id="rId53" Type="http://schemas.openxmlformats.org/officeDocument/2006/relationships/slide" Target="slides/slide1.xml"/><Relationship Id="rId52" Type="http://schemas.openxmlformats.org/officeDocument/2006/relationships/slideMaster" Target="slideMasters/slideMaster51.xml"/><Relationship Id="rId51" Type="http://schemas.openxmlformats.org/officeDocument/2006/relationships/slideMaster" Target="slideMasters/slideMaster50.xml"/><Relationship Id="rId50" Type="http://schemas.openxmlformats.org/officeDocument/2006/relationships/slideMaster" Target="slideMasters/slideMaster49.xml"/><Relationship Id="rId5" Type="http://schemas.openxmlformats.org/officeDocument/2006/relationships/slideMaster" Target="slideMasters/slideMaster4.xml"/><Relationship Id="rId49" Type="http://schemas.openxmlformats.org/officeDocument/2006/relationships/slideMaster" Target="slideMasters/slideMaster48.xml"/><Relationship Id="rId48" Type="http://schemas.openxmlformats.org/officeDocument/2006/relationships/slideMaster" Target="slideMasters/slideMaster47.xml"/><Relationship Id="rId47" Type="http://schemas.openxmlformats.org/officeDocument/2006/relationships/slideMaster" Target="slideMasters/slideMaster46.xml"/><Relationship Id="rId46" Type="http://schemas.openxmlformats.org/officeDocument/2006/relationships/slideMaster" Target="slideMasters/slideMaster45.xml"/><Relationship Id="rId45" Type="http://schemas.openxmlformats.org/officeDocument/2006/relationships/slideMaster" Target="slideMasters/slideMaster44.xml"/><Relationship Id="rId44" Type="http://schemas.openxmlformats.org/officeDocument/2006/relationships/slideMaster" Target="slideMasters/slideMaster43.xml"/><Relationship Id="rId43" Type="http://schemas.openxmlformats.org/officeDocument/2006/relationships/slideMaster" Target="slideMasters/slideMaster42.xml"/><Relationship Id="rId42" Type="http://schemas.openxmlformats.org/officeDocument/2006/relationships/slideMaster" Target="slideMasters/slideMaster41.xml"/><Relationship Id="rId41" Type="http://schemas.openxmlformats.org/officeDocument/2006/relationships/slideMaster" Target="slideMasters/slideMaster40.xml"/><Relationship Id="rId40" Type="http://schemas.openxmlformats.org/officeDocument/2006/relationships/slideMaster" Target="slideMasters/slideMaster39.xml"/><Relationship Id="rId4" Type="http://schemas.openxmlformats.org/officeDocument/2006/relationships/slideMaster" Target="slideMasters/slideMaster3.xml"/><Relationship Id="rId39" Type="http://schemas.openxmlformats.org/officeDocument/2006/relationships/slideMaster" Target="slideMasters/slideMaster38.xml"/><Relationship Id="rId38" Type="http://schemas.openxmlformats.org/officeDocument/2006/relationships/slideMaster" Target="slideMasters/slideMaster37.xml"/><Relationship Id="rId37" Type="http://schemas.openxmlformats.org/officeDocument/2006/relationships/slideMaster" Target="slideMasters/slideMaster36.xml"/><Relationship Id="rId36" Type="http://schemas.openxmlformats.org/officeDocument/2006/relationships/slideMaster" Target="slideMasters/slideMaster35.xml"/><Relationship Id="rId35" Type="http://schemas.openxmlformats.org/officeDocument/2006/relationships/slideMaster" Target="slideMasters/slideMaster34.xml"/><Relationship Id="rId34" Type="http://schemas.openxmlformats.org/officeDocument/2006/relationships/slideMaster" Target="slideMasters/slideMaster33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1" Type="http://schemas.openxmlformats.org/officeDocument/2006/relationships/tableStyles" Target="tableStyles.xml"/><Relationship Id="rId110" Type="http://schemas.openxmlformats.org/officeDocument/2006/relationships/viewProps" Target="viewProps.xml"/><Relationship Id="rId11" Type="http://schemas.openxmlformats.org/officeDocument/2006/relationships/slideMaster" Target="slideMasters/slideMaster10.xml"/><Relationship Id="rId109" Type="http://schemas.openxmlformats.org/officeDocument/2006/relationships/presProps" Target="presProps.xml"/><Relationship Id="rId108" Type="http://schemas.openxmlformats.org/officeDocument/2006/relationships/notesMaster" Target="notesMasters/notesMaster1.xml"/><Relationship Id="rId107" Type="http://schemas.openxmlformats.org/officeDocument/2006/relationships/slide" Target="slides/slide55.xml"/><Relationship Id="rId106" Type="http://schemas.openxmlformats.org/officeDocument/2006/relationships/slide" Target="slides/slide54.xml"/><Relationship Id="rId105" Type="http://schemas.openxmlformats.org/officeDocument/2006/relationships/slide" Target="slides/slide53.xml"/><Relationship Id="rId104" Type="http://schemas.openxmlformats.org/officeDocument/2006/relationships/slide" Target="slides/slide52.xml"/><Relationship Id="rId103" Type="http://schemas.openxmlformats.org/officeDocument/2006/relationships/slide" Target="slides/slide51.xml"/><Relationship Id="rId102" Type="http://schemas.openxmlformats.org/officeDocument/2006/relationships/slide" Target="slides/slide50.xml"/><Relationship Id="rId101" Type="http://schemas.openxmlformats.org/officeDocument/2006/relationships/slide" Target="slides/slide49.xml"/><Relationship Id="rId100" Type="http://schemas.openxmlformats.org/officeDocument/2006/relationships/slide" Target="slides/slide48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fld id="{51F889D6-04F5-4D36-AAA3-CA40521DBFEA}" type="datetimeFigureOut">
              <a:rPr lang="es-ES"/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A052EDC4-2E31-40D5-A917-72DE19FEDD10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92F82-1AB0-4A34-A537-3EFB953DB1CB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B89EDA-BA02-4CCE-8615-C7F9A8153DC9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EAC1E-7C3B-4A0A-B3E1-ABBD235B53FB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E99A8-7B3F-4D05-BE7B-7C0D9D29A6B9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6FB62-1A03-45A5-B89D-D4198AC73D3D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2063-0AAF-45D6-8D05-CC7E2CC64E98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B68A-4F62-474A-8E14-A1E00D56AFAB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2063-0AAF-45D6-8D05-CC7E2CC64E98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B68A-4F62-474A-8E14-A1E00D56AFAB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2063-0AAF-45D6-8D05-CC7E2CC64E98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B68A-4F62-474A-8E14-A1E00D56AFAB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2063-0AAF-45D6-8D05-CC7E2CC64E98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B68A-4F62-474A-8E14-A1E00D56AFAB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2063-0AAF-45D6-8D05-CC7E2CC64E98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B68A-4F62-474A-8E14-A1E00D56AFAB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8CA0E-F737-4C7F-8B63-9EE2E9C6A0EE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2063-0AAF-45D6-8D05-CC7E2CC64E98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B68A-4F62-474A-8E14-A1E00D56AFAB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2063-0AAF-45D6-8D05-CC7E2CC64E98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B68A-4F62-474A-8E14-A1E00D56AFAB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2063-0AAF-45D6-8D05-CC7E2CC64E98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B68A-4F62-474A-8E14-A1E00D56AFAB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C162B-A4BE-4259-9255-7406C6401E71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31C7F-E4DA-493C-9A01-348B746BA66D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C162B-A4BE-4259-9255-7406C6401E71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31C7F-E4DA-493C-9A01-348B746BA66D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C162B-A4BE-4259-9255-7406C6401E71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31C7F-E4DA-493C-9A01-348B746BA66D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C162B-A4BE-4259-9255-7406C6401E71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31C7F-E4DA-493C-9A01-348B746BA66D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C162B-A4BE-4259-9255-7406C6401E71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31C7F-E4DA-493C-9A01-348B746BA66D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C162B-A4BE-4259-9255-7406C6401E71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31C7F-E4DA-493C-9A01-348B746BA66D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2063-0AAF-45D6-8D05-CC7E2CC64E98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B68A-4F62-474A-8E14-A1E00D56AFAB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E0250-7FB9-41E0-81C1-E309E8ED0125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C162B-A4BE-4259-9255-7406C6401E71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31C7F-E4DA-493C-9A01-348B746BA66D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0FF98-249F-4FF6-A607-B7EC525152A6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F45CE-988D-4F84-87DA-EAD7CD34387E}" type="slidenum">
              <a:rPr lang="es-ES">
                <a:solidFill>
                  <a:srgbClr val="000000"/>
                </a:solidFill>
              </a:rPr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02D3E-69B4-4719-93A9-0F7FA43A70C7}" type="slidenum">
              <a:rPr lang="es-ES">
                <a:solidFill>
                  <a:srgbClr val="000000"/>
                </a:solidFill>
              </a:rPr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62EBC-DAD7-4265-A32D-5E0E28509655}" type="slidenum">
              <a:rPr lang="es-ES">
                <a:solidFill>
                  <a:srgbClr val="000000"/>
                </a:solidFill>
              </a:rPr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62EBC-DAD7-4265-A32D-5E0E28509655}" type="slidenum">
              <a:rPr lang="es-ES">
                <a:solidFill>
                  <a:srgbClr val="000000"/>
                </a:solidFill>
              </a:rPr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645A1-1ACF-4C35-83AE-147A6BF5A21A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CFA46-722A-46C1-BDCA-CB1A273AFB5E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</a:rPr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2000">
    <p:push dir="d"/>
    <p:sndAc>
      <p:stSnd>
        <p:snd r:embed="rId2" name="wi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5C66B-583C-47CD-B6D1-C88616AA9D7F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5BFFD-CA38-4EA6-80E7-AE558DD4432A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C3A95-2A02-450D-A831-E5C3BC10E944}" type="slidenum">
              <a:rPr lang="es-ES"/>
            </a:fld>
            <a:endParaRPr lang="es-ES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theme" Target="../theme/theme2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theme" Target="../theme/theme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theme" Target="../theme/them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7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2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8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theme" Target="../theme/theme2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theme" Target="../theme/theme3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theme" Target="../theme/theme3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1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theme" Target="../theme/theme3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2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3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theme" Target="../theme/theme3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4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theme" Target="../theme/theme3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5.xml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theme" Target="../theme/theme3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theme" Target="../theme/theme3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7.xml"/></Relationships>
</file>

<file path=ppt/slideMasters/_rels/slideMaster38.xml.rels><?xml version="1.0" encoding="UTF-8" standalone="yes"?>
<Relationships xmlns="http://schemas.openxmlformats.org/package/2006/relationships"><Relationship Id="rId4" Type="http://schemas.openxmlformats.org/officeDocument/2006/relationships/theme" Target="../theme/theme38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8.xml"/></Relationships>
</file>

<file path=ppt/slideMasters/_rels/slideMaster39.xml.rels><?xml version="1.0" encoding="UTF-8" standalone="yes"?>
<Relationships xmlns="http://schemas.openxmlformats.org/package/2006/relationships"><Relationship Id="rId4" Type="http://schemas.openxmlformats.org/officeDocument/2006/relationships/theme" Target="../theme/theme39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40.xml.rels><?xml version="1.0" encoding="UTF-8" standalone="yes"?>
<Relationships xmlns="http://schemas.openxmlformats.org/package/2006/relationships"><Relationship Id="rId4" Type="http://schemas.openxmlformats.org/officeDocument/2006/relationships/theme" Target="../theme/theme40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0.xml"/></Relationships>
</file>

<file path=ppt/slideMasters/_rels/slideMaster41.xml.rels><?xml version="1.0" encoding="UTF-8" standalone="yes"?>
<Relationships xmlns="http://schemas.openxmlformats.org/package/2006/relationships"><Relationship Id="rId4" Type="http://schemas.openxmlformats.org/officeDocument/2006/relationships/theme" Target="../theme/theme41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/Relationships>
</file>

<file path=ppt/slideMasters/_rels/slideMaster42.xml.rels><?xml version="1.0" encoding="UTF-8" standalone="yes"?>
<Relationships xmlns="http://schemas.openxmlformats.org/package/2006/relationships"><Relationship Id="rId4" Type="http://schemas.openxmlformats.org/officeDocument/2006/relationships/theme" Target="../theme/theme42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2.xml"/></Relationships>
</file>

<file path=ppt/slideMasters/_rels/slideMaster43.xml.rels><?xml version="1.0" encoding="UTF-8" standalone="yes"?>
<Relationships xmlns="http://schemas.openxmlformats.org/package/2006/relationships"><Relationship Id="rId4" Type="http://schemas.openxmlformats.org/officeDocument/2006/relationships/theme" Target="../theme/theme43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3.xml"/></Relationships>
</file>

<file path=ppt/slideMasters/_rels/slideMaster4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4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4.xml"/></Relationships>
</file>

<file path=ppt/slideMasters/_rels/slideMaster45.xml.rels><?xml version="1.0" encoding="UTF-8" standalone="yes"?>
<Relationships xmlns="http://schemas.openxmlformats.org/package/2006/relationships"><Relationship Id="rId4" Type="http://schemas.openxmlformats.org/officeDocument/2006/relationships/theme" Target="../theme/theme45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5.xml"/></Relationships>
</file>

<file path=ppt/slideMasters/_rels/slideMaster46.xml.rels><?xml version="1.0" encoding="UTF-8" standalone="yes"?>
<Relationships xmlns="http://schemas.openxmlformats.org/package/2006/relationships"><Relationship Id="rId4" Type="http://schemas.openxmlformats.org/officeDocument/2006/relationships/theme" Target="../theme/theme46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6.xml"/></Relationships>
</file>

<file path=ppt/slideMasters/_rels/slideMaster47.xml.rels><?xml version="1.0" encoding="UTF-8" standalone="yes"?>
<Relationships xmlns="http://schemas.openxmlformats.org/package/2006/relationships"><Relationship Id="rId4" Type="http://schemas.openxmlformats.org/officeDocument/2006/relationships/theme" Target="../theme/theme47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7.xml"/></Relationships>
</file>

<file path=ppt/slideMasters/_rels/slideMaster48.xml.rels><?xml version="1.0" encoding="UTF-8" standalone="yes"?>
<Relationships xmlns="http://schemas.openxmlformats.org/package/2006/relationships"><Relationship Id="rId4" Type="http://schemas.openxmlformats.org/officeDocument/2006/relationships/theme" Target="../theme/theme48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8.xml"/></Relationships>
</file>

<file path=ppt/slideMasters/_rels/slideMaster49.xml.rels><?xml version="1.0" encoding="UTF-8" standalone="yes"?>
<Relationships xmlns="http://schemas.openxmlformats.org/package/2006/relationships"><Relationship Id="rId4" Type="http://schemas.openxmlformats.org/officeDocument/2006/relationships/theme" Target="../theme/theme49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50.xml.rels><?xml version="1.0" encoding="UTF-8" standalone="yes"?>
<Relationships xmlns="http://schemas.openxmlformats.org/package/2006/relationships"><Relationship Id="rId4" Type="http://schemas.openxmlformats.org/officeDocument/2006/relationships/theme" Target="../theme/theme50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0.xml"/></Relationships>
</file>

<file path=ppt/slideMasters/_rels/slideMaster51.xml.rels><?xml version="1.0" encoding="UTF-8" standalone="yes"?>
<Relationships xmlns="http://schemas.openxmlformats.org/package/2006/relationships"><Relationship Id="rId4" Type="http://schemas.openxmlformats.org/officeDocument/2006/relationships/theme" Target="../theme/theme51.xml"/><Relationship Id="rId3" Type="http://schemas.openxmlformats.org/officeDocument/2006/relationships/audio" Target="../media/audio1.wav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F7A882C4-E05F-4048-8E4A-A5EAD06E96F0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639AE2-F7C6-4B4F-B95D-09202C3E634F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AC0C63-25A8-4814-9BF2-058CCBAEBF9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675811BE-2C2F-4A11-B525-4F1E6B6D2BAA}" type="slidenum">
              <a:rPr lang="es-ES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675811BE-2C2F-4A11-B525-4F1E6B6D2BAA}" type="slidenum">
              <a:rPr lang="es-ES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675811BE-2C2F-4A11-B525-4F1E6B6D2BAA}" type="slidenum">
              <a:rPr lang="es-ES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675811BE-2C2F-4A11-B525-4F1E6B6D2BAA}" type="slidenum">
              <a:rPr lang="es-ES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7962C-58F7-47B7-8272-B52CFA600FF2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2E960-CAC3-4200-B6EE-CCB6DC992033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</a:fld>
            <a:endParaRPr lang="es-E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</p:sldLayoutIdLst>
  <p:transition spd="slow" advClick="0" advTm="2000">
    <p:push dir="d"/>
    <p:sndAc>
      <p:stSnd>
        <p:snd r:embed="rId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ko-KR" smtClean="0"/>
              <a:t>Click to edit Master title style</a:t>
            </a:r>
            <a:endParaRPr lang="en-ZA" altLang="ko-K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ko-KR" smtClean="0"/>
              <a:t>Click to edit Master text styles</a:t>
            </a:r>
            <a:endParaRPr lang="en-US" altLang="ko-KR" smtClean="0"/>
          </a:p>
          <a:p>
            <a:pPr lvl="1"/>
            <a:r>
              <a:rPr lang="en-US" altLang="ko-KR" smtClean="0"/>
              <a:t>Second level</a:t>
            </a:r>
            <a:endParaRPr lang="en-US" altLang="ko-KR" smtClean="0"/>
          </a:p>
          <a:p>
            <a:pPr lvl="2"/>
            <a:r>
              <a:rPr lang="en-US" altLang="ko-KR" smtClean="0"/>
              <a:t>Third level</a:t>
            </a:r>
            <a:endParaRPr lang="en-US" altLang="ko-KR" smtClean="0"/>
          </a:p>
          <a:p>
            <a:pPr lvl="3"/>
            <a:r>
              <a:rPr lang="en-US" altLang="ko-KR" smtClean="0"/>
              <a:t>Fourth level</a:t>
            </a:r>
            <a:endParaRPr lang="en-US" altLang="ko-KR" smtClean="0"/>
          </a:p>
          <a:p>
            <a:pPr lvl="4"/>
            <a:r>
              <a:rPr lang="en-US" altLang="ko-KR" smtClean="0"/>
              <a:t>Fifth level</a:t>
            </a:r>
            <a:endParaRPr lang="en-ZA" altLang="ko-K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E776D-F6E7-4EF3-BEE5-B58EACB05340}" type="datetimeFigureOut">
              <a:rPr lang="en-US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06D01-7515-46B1-A547-8CFA164714B5}" type="slidenum">
              <a:rPr lang="en-ZA" altLang="ko-KR">
                <a:solidFill>
                  <a:prstClr val="black">
                    <a:tint val="75000"/>
                  </a:prstClr>
                </a:solidFill>
              </a:rPr>
            </a:fld>
            <a:endParaRPr lang="en-ZA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Malgun Gothic" panose="020B0503020000020004" pitchFamily="50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microsoft.com/office/2007/relationships/hdphoto" Target="../media/image9.wdp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image" Target="NULL" TargetMode="Externa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7" Type="http://schemas.microsoft.com/office/2007/relationships/hdphoto" Target="../media/image32.wdp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microsoft.com/office/2007/relationships/hdphoto" Target="../media/image36.wdp"/><Relationship Id="rId5" Type="http://schemas.openxmlformats.org/officeDocument/2006/relationships/image" Target="../media/image35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34.wdp"/><Relationship Id="rId13" Type="http://schemas.openxmlformats.org/officeDocument/2006/relationships/slideLayout" Target="../slideLayouts/slideLayout33.xml"/><Relationship Id="rId12" Type="http://schemas.microsoft.com/office/2007/relationships/hdphoto" Target="../media/image42.wdp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microsoft.com/office/2007/relationships/hdphoto" Target="../media/image44.wdp"/><Relationship Id="rId7" Type="http://schemas.openxmlformats.org/officeDocument/2006/relationships/image" Target="../media/image43.png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microsoft.com/office/2007/relationships/hdphoto" Target="../media/image34.wdp"/><Relationship Id="rId13" Type="http://schemas.openxmlformats.org/officeDocument/2006/relationships/slideLayout" Target="../slideLayouts/slideLayout34.xml"/><Relationship Id="rId12" Type="http://schemas.microsoft.com/office/2007/relationships/hdphoto" Target="../media/image42.wdp"/><Relationship Id="rId11" Type="http://schemas.openxmlformats.org/officeDocument/2006/relationships/image" Target="../media/image41.png"/><Relationship Id="rId10" Type="http://schemas.openxmlformats.org/officeDocument/2006/relationships/image" Target="../media/image46.png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50.png"/><Relationship Id="rId7" Type="http://schemas.microsoft.com/office/2007/relationships/hdphoto" Target="../media/image49.wdp"/><Relationship Id="rId6" Type="http://schemas.openxmlformats.org/officeDocument/2006/relationships/image" Target="../media/image48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3" Type="http://schemas.openxmlformats.org/officeDocument/2006/relationships/slideLayout" Target="../slideLayouts/slideLayout35.xml"/><Relationship Id="rId12" Type="http://schemas.microsoft.com/office/2007/relationships/hdphoto" Target="../media/image42.wdp"/><Relationship Id="rId11" Type="http://schemas.openxmlformats.org/officeDocument/2006/relationships/image" Target="../media/image41.png"/><Relationship Id="rId10" Type="http://schemas.openxmlformats.org/officeDocument/2006/relationships/image" Target="../media/image29.png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microsoft.com/office/2007/relationships/hdphoto" Target="../media/image52.wdp"/><Relationship Id="rId5" Type="http://schemas.openxmlformats.org/officeDocument/2006/relationships/image" Target="../media/image51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34.wdp"/><Relationship Id="rId11" Type="http://schemas.openxmlformats.org/officeDocument/2006/relationships/slideLayout" Target="../slideLayouts/slideLayout36.xml"/><Relationship Id="rId10" Type="http://schemas.openxmlformats.org/officeDocument/2006/relationships/image" Target="../media/image29.png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34.wdp"/><Relationship Id="rId13" Type="http://schemas.openxmlformats.org/officeDocument/2006/relationships/slideLayout" Target="../slideLayouts/slideLayout37.xml"/><Relationship Id="rId12" Type="http://schemas.microsoft.com/office/2007/relationships/hdphoto" Target="../media/image60.wdp"/><Relationship Id="rId11" Type="http://schemas.openxmlformats.org/officeDocument/2006/relationships/image" Target="../media/image59.png"/><Relationship Id="rId10" Type="http://schemas.microsoft.com/office/2007/relationships/hdphoto" Target="../media/image58.wdp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bmp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34.wdp"/><Relationship Id="rId13" Type="http://schemas.openxmlformats.org/officeDocument/2006/relationships/slideLayout" Target="../slideLayouts/slideLayout38.xml"/><Relationship Id="rId12" Type="http://schemas.microsoft.com/office/2007/relationships/hdphoto" Target="../media/image66.wdp"/><Relationship Id="rId11" Type="http://schemas.openxmlformats.org/officeDocument/2006/relationships/image" Target="../media/image65.png"/><Relationship Id="rId10" Type="http://schemas.microsoft.com/office/2007/relationships/hdphoto" Target="../media/image64.wdp"/><Relationship Id="rId1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34.wdp"/><Relationship Id="rId13" Type="http://schemas.openxmlformats.org/officeDocument/2006/relationships/slideLayout" Target="../slideLayouts/slideLayout39.xml"/><Relationship Id="rId12" Type="http://schemas.microsoft.com/office/2007/relationships/hdphoto" Target="../media/image66.wdp"/><Relationship Id="rId11" Type="http://schemas.openxmlformats.org/officeDocument/2006/relationships/image" Target="../media/image65.png"/><Relationship Id="rId10" Type="http://schemas.microsoft.com/office/2007/relationships/hdphoto" Target="../media/image70.wdp"/><Relationship Id="rId1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34.wdp"/><Relationship Id="rId13" Type="http://schemas.openxmlformats.org/officeDocument/2006/relationships/slideLayout" Target="../slideLayouts/slideLayout40.xml"/><Relationship Id="rId12" Type="http://schemas.microsoft.com/office/2007/relationships/hdphoto" Target="../media/image76.wdp"/><Relationship Id="rId11" Type="http://schemas.openxmlformats.org/officeDocument/2006/relationships/image" Target="../media/image75.png"/><Relationship Id="rId10" Type="http://schemas.microsoft.com/office/2007/relationships/hdphoto" Target="../media/image74.wdp"/><Relationship Id="rId1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77.png"/><Relationship Id="rId5" Type="http://schemas.openxmlformats.org/officeDocument/2006/relationships/image" Target="../media/image27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34.wdp"/><Relationship Id="rId13" Type="http://schemas.openxmlformats.org/officeDocument/2006/relationships/slideLayout" Target="../slideLayouts/slideLayout41.xml"/><Relationship Id="rId12" Type="http://schemas.microsoft.com/office/2007/relationships/hdphoto" Target="../media/image66.wdp"/><Relationship Id="rId11" Type="http://schemas.openxmlformats.org/officeDocument/2006/relationships/image" Target="../media/image65.png"/><Relationship Id="rId10" Type="http://schemas.microsoft.com/office/2007/relationships/hdphoto" Target="../media/image79.wdp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microsoft.com/office/2007/relationships/hdphoto" Target="../media/image83.wdp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34.wdp"/><Relationship Id="rId13" Type="http://schemas.openxmlformats.org/officeDocument/2006/relationships/slideLayout" Target="../slideLayouts/slideLayout42.xml"/><Relationship Id="rId12" Type="http://schemas.microsoft.com/office/2007/relationships/hdphoto" Target="../media/image85.wdp"/><Relationship Id="rId11" Type="http://schemas.openxmlformats.org/officeDocument/2006/relationships/image" Target="../media/image84.png"/><Relationship Id="rId10" Type="http://schemas.openxmlformats.org/officeDocument/2006/relationships/image" Target="../media/image29.png"/><Relationship Id="rId1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4.xml"/><Relationship Id="rId4" Type="http://schemas.openxmlformats.org/officeDocument/2006/relationships/image" Target="../media/image90.png"/><Relationship Id="rId3" Type="http://schemas.openxmlformats.org/officeDocument/2006/relationships/image" Target="../media/image89.jpeg"/><Relationship Id="rId2" Type="http://schemas.openxmlformats.org/officeDocument/2006/relationships/image" Target="../media/image88.GIF"/><Relationship Id="rId1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90.png"/><Relationship Id="rId2" Type="http://schemas.openxmlformats.org/officeDocument/2006/relationships/image" Target="../media/image92.GIF"/><Relationship Id="rId1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png"/><Relationship Id="rId8" Type="http://schemas.openxmlformats.org/officeDocument/2006/relationships/image" Target="../media/image100.png"/><Relationship Id="rId7" Type="http://schemas.openxmlformats.org/officeDocument/2006/relationships/image" Target="../media/image99.png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6" Type="http://schemas.openxmlformats.org/officeDocument/2006/relationships/slideLayout" Target="../slideLayouts/slideLayout47.xml"/><Relationship Id="rId15" Type="http://schemas.openxmlformats.org/officeDocument/2006/relationships/image" Target="../media/image106.png"/><Relationship Id="rId14" Type="http://schemas.openxmlformats.org/officeDocument/2006/relationships/image" Target="../media/image105.png"/><Relationship Id="rId13" Type="http://schemas.openxmlformats.org/officeDocument/2006/relationships/image" Target="../media/image104.png"/><Relationship Id="rId12" Type="http://schemas.openxmlformats.org/officeDocument/2006/relationships/image" Target="../media/image90.png"/><Relationship Id="rId11" Type="http://schemas.openxmlformats.org/officeDocument/2006/relationships/image" Target="../media/image103.png"/><Relationship Id="rId10" Type="http://schemas.openxmlformats.org/officeDocument/2006/relationships/image" Target="../media/image102.png"/><Relationship Id="rId1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audio" Target="../media/audio3.wav"/><Relationship Id="rId2" Type="http://schemas.openxmlformats.org/officeDocument/2006/relationships/image" Target="../media/image4.jpeg"/><Relationship Id="rId1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15.bmp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9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microsoft.com/office/2007/relationships/hdphoto" Target="../media/image111.wdp"/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7" Type="http://schemas.openxmlformats.org/officeDocument/2006/relationships/audio" Target="../media/audio5.wav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microsoft.com/office/2007/relationships/hdphoto" Target="../media/image111.wdp"/><Relationship Id="rId3" Type="http://schemas.openxmlformats.org/officeDocument/2006/relationships/image" Target="../media/image110.png"/><Relationship Id="rId2" Type="http://schemas.microsoft.com/office/2007/relationships/hdphoto" Target="../media/image113.wdp"/><Relationship Id="rId1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1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microsoft.com/office/2007/relationships/hdphoto" Target="../media/image115.wdp"/><Relationship Id="rId3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7" Type="http://schemas.openxmlformats.org/officeDocument/2006/relationships/audio" Target="../media/audio6.wav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microsoft.com/office/2007/relationships/hdphoto" Target="../media/image115.wdp"/><Relationship Id="rId3" Type="http://schemas.openxmlformats.org/officeDocument/2006/relationships/image" Target="../media/image116.png"/><Relationship Id="rId2" Type="http://schemas.microsoft.com/office/2007/relationships/hdphoto" Target="../media/image113.wdp"/><Relationship Id="rId1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3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microsoft.com/office/2007/relationships/hdphoto" Target="../media/image118.wdp"/><Relationship Id="rId3" Type="http://schemas.openxmlformats.org/officeDocument/2006/relationships/image" Target="../media/image117.pn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7" Type="http://schemas.openxmlformats.org/officeDocument/2006/relationships/audio" Target="../media/audio7.wav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microsoft.com/office/2007/relationships/hdphoto" Target="../media/image118.wdp"/><Relationship Id="rId3" Type="http://schemas.openxmlformats.org/officeDocument/2006/relationships/image" Target="../media/image117.png"/><Relationship Id="rId2" Type="http://schemas.microsoft.com/office/2007/relationships/hdphoto" Target="../media/image113.wdp"/><Relationship Id="rId1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5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microsoft.com/office/2007/relationships/hdphoto" Target="../media/image120.wdp"/><Relationship Id="rId3" Type="http://schemas.openxmlformats.org/officeDocument/2006/relationships/image" Target="../media/image119.pn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7" Type="http://schemas.openxmlformats.org/officeDocument/2006/relationships/audio" Target="../media/audio8.wav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microsoft.com/office/2007/relationships/hdphoto" Target="../media/image120.wdp"/><Relationship Id="rId3" Type="http://schemas.openxmlformats.org/officeDocument/2006/relationships/image" Target="../media/image119.png"/><Relationship Id="rId2" Type="http://schemas.microsoft.com/office/2007/relationships/hdphoto" Target="../media/image113.wdp"/><Relationship Id="rId1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7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microsoft.com/office/2007/relationships/hdphoto" Target="../media/image122.wdp"/><Relationship Id="rId3" Type="http://schemas.openxmlformats.org/officeDocument/2006/relationships/image" Target="../media/image121.pn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7" Type="http://schemas.openxmlformats.org/officeDocument/2006/relationships/audio" Target="../media/audio9.wav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microsoft.com/office/2007/relationships/hdphoto" Target="../media/image122.wdp"/><Relationship Id="rId3" Type="http://schemas.openxmlformats.org/officeDocument/2006/relationships/image" Target="../media/image121.png"/><Relationship Id="rId2" Type="http://schemas.microsoft.com/office/2007/relationships/hdphoto" Target="../media/image113.wdp"/><Relationship Id="rId1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9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microsoft.com/office/2007/relationships/hdphoto" Target="../media/image124.wdp"/><Relationship Id="rId3" Type="http://schemas.openxmlformats.org/officeDocument/2006/relationships/image" Target="../media/image123.pn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7" Type="http://schemas.openxmlformats.org/officeDocument/2006/relationships/audio" Target="../media/audio10.wav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microsoft.com/office/2007/relationships/hdphoto" Target="../media/image124.wdp"/><Relationship Id="rId3" Type="http://schemas.openxmlformats.org/officeDocument/2006/relationships/image" Target="../media/image125.png"/><Relationship Id="rId2" Type="http://schemas.microsoft.com/office/2007/relationships/hdphoto" Target="../media/image113.wdp"/><Relationship Id="rId1" Type="http://schemas.openxmlformats.org/officeDocument/2006/relationships/image" Target="../media/image112.jpeg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1.xml"/><Relationship Id="rId6" Type="http://schemas.openxmlformats.org/officeDocument/2006/relationships/audio" Target="../media/audio3.wav"/><Relationship Id="rId5" Type="http://schemas.openxmlformats.org/officeDocument/2006/relationships/image" Target="../media/image107.jpeg"/><Relationship Id="rId4" Type="http://schemas.openxmlformats.org/officeDocument/2006/relationships/image" Target="../media/image4.jpeg"/><Relationship Id="rId3" Type="http://schemas.microsoft.com/office/2007/relationships/hdphoto" Target="../media/image128.wdp"/><Relationship Id="rId2" Type="http://schemas.openxmlformats.org/officeDocument/2006/relationships/image" Target="../media/image127.png"/><Relationship Id="rId1" Type="http://schemas.openxmlformats.org/officeDocument/2006/relationships/image" Target="../media/image12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9" Type="http://schemas.microsoft.com/office/2007/relationships/hdphoto" Target="../media/image135.wdp"/><Relationship Id="rId8" Type="http://schemas.openxmlformats.org/officeDocument/2006/relationships/image" Target="../media/image134.png"/><Relationship Id="rId7" Type="http://schemas.microsoft.com/office/2007/relationships/hdphoto" Target="../media/image133.wdp"/><Relationship Id="rId6" Type="http://schemas.openxmlformats.org/officeDocument/2006/relationships/image" Target="../media/image132.png"/><Relationship Id="rId5" Type="http://schemas.microsoft.com/office/2007/relationships/hdphoto" Target="../media/image131.wdp"/><Relationship Id="rId4" Type="http://schemas.openxmlformats.org/officeDocument/2006/relationships/image" Target="../media/image130.png"/><Relationship Id="rId3" Type="http://schemas.openxmlformats.org/officeDocument/2006/relationships/image" Target="../media/image7.png"/><Relationship Id="rId2" Type="http://schemas.microsoft.com/office/2007/relationships/media" Target="../media/audio2.wav"/><Relationship Id="rId14" Type="http://schemas.openxmlformats.org/officeDocument/2006/relationships/slideLayout" Target="../slideLayouts/slideLayout43.xml"/><Relationship Id="rId13" Type="http://schemas.microsoft.com/office/2007/relationships/hdphoto" Target="../media/image137.wdp"/><Relationship Id="rId12" Type="http://schemas.openxmlformats.org/officeDocument/2006/relationships/image" Target="../media/image136.png"/><Relationship Id="rId11" Type="http://schemas.microsoft.com/office/2007/relationships/hdphoto" Target="../media/image6.wdp"/><Relationship Id="rId10" Type="http://schemas.openxmlformats.org/officeDocument/2006/relationships/image" Target="../media/image5.png"/><Relationship Id="rId1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pptbackgrounds.net/uploads/colorful-birthday-frame-backgrounds-wallpapers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5371" y1="2995" x2="95605" y2="4167"/>
                        <a14:foregroundMark x1="1660" y1="6901" x2="3516" y2="95052"/>
                        <a14:foregroundMark x1="3711" y1="97786" x2="93555" y2="95052"/>
                        <a14:foregroundMark x1="97070" y1="22786" x2="95801" y2="95573"/>
                        <a14:foregroundMark x1="96289" y1="5859" x2="98926" y2="36719"/>
                        <a14:foregroundMark x1="95410" y1="4167" x2="98145" y2="3906"/>
                        <a14:foregroundMark x1="3516" y1="10547" x2="3320" y2="20052"/>
                        <a14:foregroundMark x1="77930" y1="4167" x2="82910" y2="7552"/>
                        <a14:foregroundMark x1="5859" y1="55859" x2="4395" y2="60026"/>
                        <a14:foregroundMark x1="75586" y1="97786" x2="79199" y2="97786"/>
                        <a14:backgroundMark x1="16211" y1="24219" x2="83301" y2="79948"/>
                        <a14:backgroundMark x1="32910" y1="16146" x2="79980" y2="16406"/>
                        <a14:backgroundMark x1="11914" y1="18880" x2="20410" y2="79688"/>
                        <a14:backgroundMark x1="19141" y1="13281" x2="81641" y2="46615"/>
                        <a14:backgroundMark x1="84570" y1="26953" x2="87500" y2="83594"/>
                        <a14:backgroundMark x1="81055" y1="83854" x2="17285" y2="87240"/>
                        <a14:backgroundMark x1="27246" y1="91146" x2="83496" y2="89453"/>
                        <a14:backgroundMark x1="63379" y1="27995" x2="90234" y2="16406"/>
                        <a14:backgroundMark x1="8105" y1="11328" x2="8984" y2="1783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ppy birthday song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925116" y="3841601"/>
            <a:ext cx="609600" cy="609600"/>
          </a:xfrm>
          <a:prstGeom prst="rect">
            <a:avLst/>
          </a:prstGeom>
        </p:spPr>
      </p:pic>
      <p:pic>
        <p:nvPicPr>
          <p:cNvPr id="1026" name="Picture 2" descr="http://www.pptbackgrounds.net/uploads/happy-birthday-ornament-backgrounds-wallpaper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6" b="97135" l="1855" r="100000">
                        <a14:foregroundMark x1="7813" y1="62891" x2="6348" y2="68750"/>
                        <a14:foregroundMark x1="42578" y1="21484" x2="44531" y2="29297"/>
                        <a14:foregroundMark x1="46680" y1="41927" x2="45605" y2="47656"/>
                        <a14:foregroundMark x1="43066" y1="21224" x2="45313" y2="27734"/>
                        <a14:backgroundMark x1="30762" y1="80990" x2="28320" y2="91276"/>
                        <a14:backgroundMark x1="54004" y1="78385" x2="51563" y2="83854"/>
                        <a14:backgroundMark x1="64355" y1="74609" x2="62012" y2="76563"/>
                        <a14:backgroundMark x1="35059" y1="37109" x2="35059" y2="37109"/>
                        <a14:backgroundMark x1="44727" y1="22135" x2="45410" y2="22917"/>
                        <a14:backgroundMark x1="45898" y1="26432" x2="46484" y2="26563"/>
                        <a14:backgroundMark x1="59863" y1="24479" x2="60449" y2="24349"/>
                        <a14:backgroundMark x1="77539" y1="35286" x2="78516" y2="37500"/>
                        <a14:backgroundMark x1="52246" y1="68229" x2="54590" y2="70573"/>
                        <a14:backgroundMark x1="64941" y1="72005" x2="66113" y2="72526"/>
                        <a14:backgroundMark x1="70020" y1="72526" x2="70215" y2="73177"/>
                        <a14:backgroundMark x1="95703" y1="57031" x2="93359" y2="67448"/>
                        <a14:backgroundMark x1="16992" y1="57552" x2="17969" y2="59505"/>
                        <a14:backgroundMark x1="19043" y1="59896" x2="20020" y2="59635"/>
                        <a14:backgroundMark x1="45410" y1="42318" x2="43359" y2="50521"/>
                        <a14:backgroundMark x1="30859" y1="80078" x2="33984" y2="82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" t="16162" r="2145" b="4715"/>
          <a:stretch>
            <a:fillRect/>
          </a:stretch>
        </p:blipFill>
        <p:spPr bwMode="auto">
          <a:xfrm>
            <a:off x="1205187" y="1345565"/>
            <a:ext cx="6733623" cy="41668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4414"/>
                <a:gridCol w="2428892"/>
                <a:gridCol w="3286148"/>
                <a:gridCol w="2214546"/>
              </a:tblGrid>
              <a:tr h="1371600"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six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six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seven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seven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eigh</a:t>
                      </a:r>
                      <a:r>
                        <a:rPr lang="en-US" sz="66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ZA" sz="6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eigh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nin</a:t>
                      </a:r>
                      <a:r>
                        <a:rPr lang="en-US" sz="6600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en-ZA" sz="6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nin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ten</a:t>
                      </a:r>
                      <a:endParaRPr lang="en-ZA" sz="6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ten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428750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86063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3375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00688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1538"/>
                <a:gridCol w="2714644"/>
                <a:gridCol w="3500462"/>
                <a:gridCol w="1857356"/>
              </a:tblGrid>
              <a:tr h="1371600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ZA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eleven</a:t>
                      </a:r>
                      <a:endParaRPr lang="en-ZA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eleven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ZA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twel</a:t>
                      </a:r>
                      <a:r>
                        <a:rPr lang="en-US" sz="4400" b="1" dirty="0" smtClean="0">
                          <a:solidFill>
                            <a:srgbClr val="FF0000"/>
                          </a:solidFill>
                        </a:rPr>
                        <a:t>ve</a:t>
                      </a:r>
                      <a:endParaRPr lang="en-ZA" sz="4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twel</a:t>
                      </a:r>
                      <a:r>
                        <a:rPr lang="en-US" sz="4400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ZA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thirteen</a:t>
                      </a:r>
                      <a:endParaRPr lang="en-ZA" sz="4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thirteen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ZA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fourteen</a:t>
                      </a:r>
                      <a:endParaRPr lang="en-ZA" sz="4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fourteen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ZA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fifteen</a:t>
                      </a:r>
                      <a:endParaRPr lang="en-ZA" sz="4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fifteen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428750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86063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3375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00688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8662"/>
                <a:gridCol w="2928958"/>
                <a:gridCol w="3571900"/>
                <a:gridCol w="1714480"/>
              </a:tblGrid>
              <a:tr h="1371600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ZA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sixteen</a:t>
                      </a:r>
                      <a:endParaRPr lang="en-ZA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sixteen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ZA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seventeen</a:t>
                      </a:r>
                      <a:endParaRPr lang="en-ZA" sz="4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seventeen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ZA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eighteen</a:t>
                      </a:r>
                      <a:endParaRPr lang="en-ZA" sz="4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eighteen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ZA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nineteen</a:t>
                      </a:r>
                      <a:endParaRPr lang="en-ZA" sz="4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nineteen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ZA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twent</a:t>
                      </a:r>
                      <a:r>
                        <a:rPr lang="en-US" sz="44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ZA" sz="4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twent</a:t>
                      </a:r>
                      <a:r>
                        <a:rPr lang="en-US" sz="4400" b="1" dirty="0" smtClean="0">
                          <a:solidFill>
                            <a:srgbClr val="FF0000"/>
                          </a:solidFill>
                        </a:rPr>
                        <a:t>ie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en-US" sz="44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428750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86063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3375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00688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8662"/>
                <a:gridCol w="2857520"/>
                <a:gridCol w="3714776"/>
                <a:gridCol w="1643042"/>
              </a:tblGrid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twenty-one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twenty-fir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st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st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twenty-two</a:t>
                      </a:r>
                      <a:endParaRPr lang="en-ZA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twenty-seco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nd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nd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twenty-three</a:t>
                      </a:r>
                      <a:endParaRPr lang="en-ZA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twenty-thi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rd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rd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twenty-four</a:t>
                      </a:r>
                      <a:endParaRPr lang="en-ZA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twenty-four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twenty-fi</a:t>
                      </a:r>
                      <a:r>
                        <a:rPr lang="en-US" sz="4000" b="1" dirty="0" smtClean="0">
                          <a:solidFill>
                            <a:srgbClr val="FF0000"/>
                          </a:solidFill>
                        </a:rPr>
                        <a:t>ve</a:t>
                      </a:r>
                      <a:endParaRPr lang="en-ZA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twenty-fi</a:t>
                      </a:r>
                      <a:r>
                        <a:rPr lang="en-US" sz="4000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428750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86063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3375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00688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8662"/>
                <a:gridCol w="2857520"/>
                <a:gridCol w="3714776"/>
                <a:gridCol w="1643042"/>
              </a:tblGrid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twenty-six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twenty-six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twenty-seven</a:t>
                      </a:r>
                      <a:endParaRPr lang="en-ZA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twenty-seven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twenty-eigh</a:t>
                      </a:r>
                      <a:r>
                        <a:rPr lang="en-US" sz="40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ZA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twenty-eigh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twenty-nin</a:t>
                      </a:r>
                      <a:r>
                        <a:rPr lang="en-US" sz="4000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en-ZA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twenty-nin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thirt</a:t>
                      </a:r>
                      <a:r>
                        <a:rPr lang="en-US" sz="4000" b="1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en-ZA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thirt</a:t>
                      </a:r>
                      <a:r>
                        <a:rPr lang="en-US" sz="4000" b="1" dirty="0" smtClean="0">
                          <a:solidFill>
                            <a:srgbClr val="FF0000"/>
                          </a:solidFill>
                        </a:rPr>
                        <a:t>ie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428750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86063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3375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00688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8662"/>
                <a:gridCol w="2857520"/>
                <a:gridCol w="3643338"/>
                <a:gridCol w="1714480"/>
              </a:tblGrid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thirty-one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thirty-fir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st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st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thirty-two</a:t>
                      </a:r>
                      <a:endParaRPr lang="en-ZA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thirty-seco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nd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nd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thirty-three</a:t>
                      </a:r>
                      <a:endParaRPr lang="en-ZA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thirty-thi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rd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rd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thirty-four</a:t>
                      </a:r>
                      <a:endParaRPr lang="en-ZA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thirty-four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Z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thirty-fi</a:t>
                      </a:r>
                      <a:r>
                        <a:rPr lang="en-US" sz="4000" b="1" dirty="0" smtClean="0">
                          <a:solidFill>
                            <a:srgbClr val="FF0000"/>
                          </a:solidFill>
                        </a:rPr>
                        <a:t>ve</a:t>
                      </a:r>
                      <a:endParaRPr lang="en-ZA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thirty-fi</a:t>
                      </a:r>
                      <a:r>
                        <a:rPr lang="en-US" sz="4000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r>
                        <a:rPr lang="en-US" sz="40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4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428750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86063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3375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00688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ZA" altLang="ko-KR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291" name="Picture 1" descr="http://cabletechsupply.com/Photos/chain/chain%201.jpg"/>
          <p:cNvPicPr>
            <a:picLocks noChangeAspect="1" noChangeArrowheads="1"/>
          </p:cNvPicPr>
          <p:nvPr/>
        </p:nvPicPr>
        <p:blipFill>
          <a:blip r:embed="rId1" r:link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89363" y="-2432050"/>
            <a:ext cx="1785938" cy="665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8"/>
          <p:cNvSpPr txBox="1">
            <a:spLocks noChangeArrowheads="1"/>
          </p:cNvSpPr>
          <p:nvPr/>
        </p:nvSpPr>
        <p:spPr bwMode="auto">
          <a:xfrm>
            <a:off x="642938" y="1857375"/>
            <a:ext cx="7715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7200" b="1">
                <a:solidFill>
                  <a:prstClr val="black"/>
                </a:solidFill>
              </a:rPr>
              <a:t>chain game</a:t>
            </a:r>
            <a:endParaRPr lang="en-ZA" altLang="ko-KR" sz="7200" b="1">
              <a:solidFill>
                <a:prstClr val="black"/>
              </a:solidFill>
            </a:endParaRPr>
          </a:p>
        </p:txBody>
      </p:sp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0" y="3071813"/>
            <a:ext cx="9144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4800" b="1">
                <a:solidFill>
                  <a:srgbClr val="FF0000"/>
                </a:solidFill>
              </a:rPr>
              <a:t>If the group can form a chain, the group will get a point. The members of the group with the most points will each get a sticker. </a:t>
            </a:r>
            <a:endParaRPr lang="en-ZA" altLang="ko-KR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428625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5001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342900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4500563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18" name="Rectangle 5"/>
          <p:cNvSpPr>
            <a:spLocks noChangeArrowheads="1"/>
          </p:cNvSpPr>
          <p:nvPr/>
        </p:nvSpPr>
        <p:spPr bwMode="auto">
          <a:xfrm>
            <a:off x="66436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19" name="Rectangle 6"/>
          <p:cNvSpPr>
            <a:spLocks noChangeArrowheads="1"/>
          </p:cNvSpPr>
          <p:nvPr/>
        </p:nvSpPr>
        <p:spPr bwMode="auto">
          <a:xfrm>
            <a:off x="771525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428625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21" name="Rectangle 8"/>
          <p:cNvSpPr>
            <a:spLocks noChangeArrowheads="1"/>
          </p:cNvSpPr>
          <p:nvPr/>
        </p:nvSpPr>
        <p:spPr bwMode="auto">
          <a:xfrm>
            <a:off x="15001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22" name="Rectangle 9"/>
          <p:cNvSpPr>
            <a:spLocks noChangeArrowheads="1"/>
          </p:cNvSpPr>
          <p:nvPr/>
        </p:nvSpPr>
        <p:spPr bwMode="auto">
          <a:xfrm>
            <a:off x="342900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23" name="Rectangle 10"/>
          <p:cNvSpPr>
            <a:spLocks noChangeArrowheads="1"/>
          </p:cNvSpPr>
          <p:nvPr/>
        </p:nvSpPr>
        <p:spPr bwMode="auto">
          <a:xfrm>
            <a:off x="4500563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24" name="Rectangle 11"/>
          <p:cNvSpPr>
            <a:spLocks noChangeArrowheads="1"/>
          </p:cNvSpPr>
          <p:nvPr/>
        </p:nvSpPr>
        <p:spPr bwMode="auto">
          <a:xfrm>
            <a:off x="66436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25" name="Rectangle 12"/>
          <p:cNvSpPr>
            <a:spLocks noChangeArrowheads="1"/>
          </p:cNvSpPr>
          <p:nvPr/>
        </p:nvSpPr>
        <p:spPr bwMode="auto">
          <a:xfrm>
            <a:off x="771525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26" name="Rectangle 13"/>
          <p:cNvSpPr>
            <a:spLocks noChangeArrowheads="1"/>
          </p:cNvSpPr>
          <p:nvPr/>
        </p:nvSpPr>
        <p:spPr bwMode="auto">
          <a:xfrm>
            <a:off x="428625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27" name="Rectangle 14"/>
          <p:cNvSpPr>
            <a:spLocks noChangeArrowheads="1"/>
          </p:cNvSpPr>
          <p:nvPr/>
        </p:nvSpPr>
        <p:spPr bwMode="auto">
          <a:xfrm>
            <a:off x="15001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28" name="Rectangle 15"/>
          <p:cNvSpPr>
            <a:spLocks noChangeArrowheads="1"/>
          </p:cNvSpPr>
          <p:nvPr/>
        </p:nvSpPr>
        <p:spPr bwMode="auto">
          <a:xfrm>
            <a:off x="342900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29" name="Rectangle 16"/>
          <p:cNvSpPr>
            <a:spLocks noChangeArrowheads="1"/>
          </p:cNvSpPr>
          <p:nvPr/>
        </p:nvSpPr>
        <p:spPr bwMode="auto">
          <a:xfrm>
            <a:off x="4500563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30" name="Rectangle 17"/>
          <p:cNvSpPr>
            <a:spLocks noChangeArrowheads="1"/>
          </p:cNvSpPr>
          <p:nvPr/>
        </p:nvSpPr>
        <p:spPr bwMode="auto">
          <a:xfrm>
            <a:off x="66436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31" name="Rectangle 18"/>
          <p:cNvSpPr>
            <a:spLocks noChangeArrowheads="1"/>
          </p:cNvSpPr>
          <p:nvPr/>
        </p:nvSpPr>
        <p:spPr bwMode="auto">
          <a:xfrm>
            <a:off x="771525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32" name="Rectangle 19"/>
          <p:cNvSpPr>
            <a:spLocks noChangeArrowheads="1"/>
          </p:cNvSpPr>
          <p:nvPr/>
        </p:nvSpPr>
        <p:spPr bwMode="auto">
          <a:xfrm>
            <a:off x="428625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33" name="Rectangle 20"/>
          <p:cNvSpPr>
            <a:spLocks noChangeArrowheads="1"/>
          </p:cNvSpPr>
          <p:nvPr/>
        </p:nvSpPr>
        <p:spPr bwMode="auto">
          <a:xfrm>
            <a:off x="15001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34" name="Rectangle 21"/>
          <p:cNvSpPr>
            <a:spLocks noChangeArrowheads="1"/>
          </p:cNvSpPr>
          <p:nvPr/>
        </p:nvSpPr>
        <p:spPr bwMode="auto">
          <a:xfrm>
            <a:off x="342900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35" name="Rectangle 22"/>
          <p:cNvSpPr>
            <a:spLocks noChangeArrowheads="1"/>
          </p:cNvSpPr>
          <p:nvPr/>
        </p:nvSpPr>
        <p:spPr bwMode="auto">
          <a:xfrm>
            <a:off x="4500563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36" name="Rectangle 23"/>
          <p:cNvSpPr>
            <a:spLocks noChangeArrowheads="1"/>
          </p:cNvSpPr>
          <p:nvPr/>
        </p:nvSpPr>
        <p:spPr bwMode="auto">
          <a:xfrm>
            <a:off x="66436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37" name="Rectangle 24"/>
          <p:cNvSpPr>
            <a:spLocks noChangeArrowheads="1"/>
          </p:cNvSpPr>
          <p:nvPr/>
        </p:nvSpPr>
        <p:spPr bwMode="auto">
          <a:xfrm>
            <a:off x="771525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38" name="Rectangle 25"/>
          <p:cNvSpPr>
            <a:spLocks noChangeArrowheads="1"/>
          </p:cNvSpPr>
          <p:nvPr/>
        </p:nvSpPr>
        <p:spPr bwMode="auto">
          <a:xfrm>
            <a:off x="428625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39" name="Rectangle 26"/>
          <p:cNvSpPr>
            <a:spLocks noChangeArrowheads="1"/>
          </p:cNvSpPr>
          <p:nvPr/>
        </p:nvSpPr>
        <p:spPr bwMode="auto">
          <a:xfrm>
            <a:off x="15001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40" name="Rectangle 27"/>
          <p:cNvSpPr>
            <a:spLocks noChangeArrowheads="1"/>
          </p:cNvSpPr>
          <p:nvPr/>
        </p:nvSpPr>
        <p:spPr bwMode="auto">
          <a:xfrm>
            <a:off x="342900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41" name="Rectangle 28"/>
          <p:cNvSpPr>
            <a:spLocks noChangeArrowheads="1"/>
          </p:cNvSpPr>
          <p:nvPr/>
        </p:nvSpPr>
        <p:spPr bwMode="auto">
          <a:xfrm>
            <a:off x="4500563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42" name="Rectangle 29"/>
          <p:cNvSpPr>
            <a:spLocks noChangeArrowheads="1"/>
          </p:cNvSpPr>
          <p:nvPr/>
        </p:nvSpPr>
        <p:spPr bwMode="auto">
          <a:xfrm>
            <a:off x="66436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43" name="Rectangle 30"/>
          <p:cNvSpPr>
            <a:spLocks noChangeArrowheads="1"/>
          </p:cNvSpPr>
          <p:nvPr/>
        </p:nvSpPr>
        <p:spPr bwMode="auto">
          <a:xfrm>
            <a:off x="771525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44" name="Rectangle 54"/>
          <p:cNvSpPr>
            <a:spLocks noChangeArrowheads="1"/>
          </p:cNvSpPr>
          <p:nvPr/>
        </p:nvSpPr>
        <p:spPr bwMode="auto">
          <a:xfrm>
            <a:off x="3000375" y="6143625"/>
            <a:ext cx="2928938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3345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2400" b="1">
                <a:solidFill>
                  <a:srgbClr val="FF0000"/>
                </a:solidFill>
              </a:rPr>
              <a:t>round 1: from the front to the back: 1</a:t>
            </a:r>
            <a:r>
              <a:rPr lang="en-US" altLang="ko-KR" sz="2400" b="1" baseline="30000">
                <a:solidFill>
                  <a:srgbClr val="FF0000"/>
                </a:solidFill>
              </a:rPr>
              <a:t>st</a:t>
            </a:r>
            <a:r>
              <a:rPr lang="en-US" altLang="ko-KR" sz="2400" b="1">
                <a:solidFill>
                  <a:srgbClr val="FF0000"/>
                </a:solidFill>
              </a:rPr>
              <a:t> – 10</a:t>
            </a:r>
            <a:r>
              <a:rPr lang="en-US" altLang="ko-KR" sz="2400" b="1" baseline="30000">
                <a:solidFill>
                  <a:srgbClr val="FF0000"/>
                </a:solidFill>
              </a:rPr>
              <a:t>th</a:t>
            </a:r>
            <a:r>
              <a:rPr lang="en-US" altLang="ko-KR" sz="2400" b="1">
                <a:solidFill>
                  <a:srgbClr val="FF0000"/>
                </a:solidFill>
              </a:rPr>
              <a:t> example</a:t>
            </a:r>
            <a:endParaRPr lang="en-ZA" altLang="ko-KR" sz="2400" b="1">
              <a:solidFill>
                <a:srgbClr val="FF0000"/>
              </a:solidFill>
            </a:endParaRPr>
          </a:p>
        </p:txBody>
      </p:sp>
      <p:sp>
        <p:nvSpPr>
          <p:cNvPr id="55" name="Rounded Rectangular Callout 54"/>
          <p:cNvSpPr/>
          <p:nvPr/>
        </p:nvSpPr>
        <p:spPr>
          <a:xfrm>
            <a:off x="1143000" y="4214813"/>
            <a:ext cx="2571750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first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2071688" y="428625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second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57" name="Rounded Rectangular Callout 56"/>
          <p:cNvSpPr/>
          <p:nvPr/>
        </p:nvSpPr>
        <p:spPr>
          <a:xfrm>
            <a:off x="1143000" y="3357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third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58" name="Rounded Rectangular Callout 57"/>
          <p:cNvSpPr/>
          <p:nvPr/>
        </p:nvSpPr>
        <p:spPr>
          <a:xfrm>
            <a:off x="2000250" y="3357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fourth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59" name="Rounded Rectangular Callout 58"/>
          <p:cNvSpPr/>
          <p:nvPr/>
        </p:nvSpPr>
        <p:spPr>
          <a:xfrm>
            <a:off x="1214438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fifth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0" name="Rounded Rectangular Callout 59"/>
          <p:cNvSpPr/>
          <p:nvPr/>
        </p:nvSpPr>
        <p:spPr>
          <a:xfrm>
            <a:off x="2143125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sixth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1" name="Rounded Rectangular Callout 60"/>
          <p:cNvSpPr/>
          <p:nvPr/>
        </p:nvSpPr>
        <p:spPr>
          <a:xfrm>
            <a:off x="1143000" y="1000125"/>
            <a:ext cx="35718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seventh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2" name="Rounded Rectangular Callout 61"/>
          <p:cNvSpPr/>
          <p:nvPr/>
        </p:nvSpPr>
        <p:spPr>
          <a:xfrm>
            <a:off x="1928813" y="1000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eighth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3" name="Rounded Rectangular Callout 62"/>
          <p:cNvSpPr/>
          <p:nvPr/>
        </p:nvSpPr>
        <p:spPr>
          <a:xfrm>
            <a:off x="1214438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ninth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4" name="Rounded Rectangular Callout 63"/>
          <p:cNvSpPr/>
          <p:nvPr/>
        </p:nvSpPr>
        <p:spPr>
          <a:xfrm>
            <a:off x="2071688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tenth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5" name="Rounded Rectangular Callout 64"/>
          <p:cNvSpPr/>
          <p:nvPr/>
        </p:nvSpPr>
        <p:spPr>
          <a:xfrm>
            <a:off x="3857625" y="4214813"/>
            <a:ext cx="2571750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first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6" name="Rounded Rectangular Callout 65"/>
          <p:cNvSpPr/>
          <p:nvPr/>
        </p:nvSpPr>
        <p:spPr>
          <a:xfrm>
            <a:off x="4786313" y="428625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second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7" name="Rounded Rectangular Callout 66"/>
          <p:cNvSpPr/>
          <p:nvPr/>
        </p:nvSpPr>
        <p:spPr>
          <a:xfrm>
            <a:off x="3857625" y="3357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third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8" name="Rounded Rectangular Callout 67"/>
          <p:cNvSpPr/>
          <p:nvPr/>
        </p:nvSpPr>
        <p:spPr>
          <a:xfrm>
            <a:off x="4714875" y="3357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fourth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9" name="Rounded Rectangular Callout 68"/>
          <p:cNvSpPr/>
          <p:nvPr/>
        </p:nvSpPr>
        <p:spPr>
          <a:xfrm>
            <a:off x="3929063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fifth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0" name="Rounded Rectangular Callout 69"/>
          <p:cNvSpPr/>
          <p:nvPr/>
        </p:nvSpPr>
        <p:spPr>
          <a:xfrm>
            <a:off x="4857750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sixth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1" name="Rounded Rectangular Callout 70"/>
          <p:cNvSpPr/>
          <p:nvPr/>
        </p:nvSpPr>
        <p:spPr>
          <a:xfrm>
            <a:off x="3857625" y="1000125"/>
            <a:ext cx="35718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seventh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2" name="Rounded Rectangular Callout 71"/>
          <p:cNvSpPr/>
          <p:nvPr/>
        </p:nvSpPr>
        <p:spPr>
          <a:xfrm>
            <a:off x="4643438" y="1000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eighth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3" name="Rounded Rectangular Callout 72"/>
          <p:cNvSpPr/>
          <p:nvPr/>
        </p:nvSpPr>
        <p:spPr>
          <a:xfrm>
            <a:off x="3929063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ninth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4" name="Rounded Rectangular Callout 73"/>
          <p:cNvSpPr/>
          <p:nvPr/>
        </p:nvSpPr>
        <p:spPr>
          <a:xfrm>
            <a:off x="4786313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tenth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5" name="Rounded Rectangular Callout 74"/>
          <p:cNvSpPr/>
          <p:nvPr/>
        </p:nvSpPr>
        <p:spPr>
          <a:xfrm>
            <a:off x="5214938" y="4214813"/>
            <a:ext cx="2571750" cy="1071562"/>
          </a:xfrm>
          <a:prstGeom prst="wedgeRoundRectCallout">
            <a:avLst>
              <a:gd name="adj1" fmla="val 20699"/>
              <a:gd name="adj2" fmla="val 8099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first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6" name="Rounded Rectangular Callout 75"/>
          <p:cNvSpPr/>
          <p:nvPr/>
        </p:nvSpPr>
        <p:spPr>
          <a:xfrm>
            <a:off x="6143625" y="4286250"/>
            <a:ext cx="3000375" cy="1071563"/>
          </a:xfrm>
          <a:prstGeom prst="wedgeRoundRectCallout">
            <a:avLst>
              <a:gd name="adj1" fmla="val 22180"/>
              <a:gd name="adj2" fmla="val 703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second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7" name="Rounded Rectangular Callout 76"/>
          <p:cNvSpPr/>
          <p:nvPr/>
        </p:nvSpPr>
        <p:spPr>
          <a:xfrm>
            <a:off x="5214938" y="3357563"/>
            <a:ext cx="3000375" cy="1071562"/>
          </a:xfrm>
          <a:prstGeom prst="wedgeRoundRectCallout">
            <a:avLst>
              <a:gd name="adj1" fmla="val 18371"/>
              <a:gd name="adj2" fmla="val 738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third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8" name="Rounded Rectangular Callout 77"/>
          <p:cNvSpPr/>
          <p:nvPr/>
        </p:nvSpPr>
        <p:spPr>
          <a:xfrm>
            <a:off x="6072188" y="3357563"/>
            <a:ext cx="3000375" cy="1071562"/>
          </a:xfrm>
          <a:prstGeom prst="wedgeRoundRectCallout">
            <a:avLst>
              <a:gd name="adj1" fmla="val 21545"/>
              <a:gd name="adj2" fmla="val 6677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fourth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9" name="Rounded Rectangular Callout 78"/>
          <p:cNvSpPr/>
          <p:nvPr/>
        </p:nvSpPr>
        <p:spPr>
          <a:xfrm>
            <a:off x="5286375" y="2286000"/>
            <a:ext cx="3000375" cy="1071563"/>
          </a:xfrm>
          <a:prstGeom prst="wedgeRoundRectCallout">
            <a:avLst>
              <a:gd name="adj1" fmla="val 22815"/>
              <a:gd name="adj2" fmla="val 703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fifth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80" name="Rounded Rectangular Callout 79"/>
          <p:cNvSpPr/>
          <p:nvPr/>
        </p:nvSpPr>
        <p:spPr>
          <a:xfrm>
            <a:off x="6215063" y="2286000"/>
            <a:ext cx="3000375" cy="1071563"/>
          </a:xfrm>
          <a:prstGeom prst="wedgeRoundRectCallout">
            <a:avLst>
              <a:gd name="adj1" fmla="val 20275"/>
              <a:gd name="adj2" fmla="val 7744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sixth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81" name="Rounded Rectangular Callout 80"/>
          <p:cNvSpPr/>
          <p:nvPr/>
        </p:nvSpPr>
        <p:spPr>
          <a:xfrm>
            <a:off x="5214938" y="1000125"/>
            <a:ext cx="3571875" cy="1071563"/>
          </a:xfrm>
          <a:prstGeom prst="wedgeRoundRectCallout">
            <a:avLst>
              <a:gd name="adj1" fmla="val -5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seventh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82" name="Rounded Rectangular Callout 81"/>
          <p:cNvSpPr/>
          <p:nvPr/>
        </p:nvSpPr>
        <p:spPr>
          <a:xfrm>
            <a:off x="6000750" y="1000125"/>
            <a:ext cx="3000375" cy="1071563"/>
          </a:xfrm>
          <a:prstGeom prst="wedgeRoundRectCallout">
            <a:avLst>
              <a:gd name="adj1" fmla="val 22815"/>
              <a:gd name="adj2" fmla="val 738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eighth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83" name="Rounded Rectangular Callout 82"/>
          <p:cNvSpPr/>
          <p:nvPr/>
        </p:nvSpPr>
        <p:spPr>
          <a:xfrm>
            <a:off x="5286375" y="0"/>
            <a:ext cx="3000375" cy="1071563"/>
          </a:xfrm>
          <a:prstGeom prst="wedgeRoundRectCallout">
            <a:avLst>
              <a:gd name="adj1" fmla="val 18371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ninth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84" name="Rounded Rectangular Callout 83"/>
          <p:cNvSpPr/>
          <p:nvPr/>
        </p:nvSpPr>
        <p:spPr>
          <a:xfrm>
            <a:off x="6143625" y="0"/>
            <a:ext cx="3000375" cy="1071563"/>
          </a:xfrm>
          <a:prstGeom prst="wedgeRoundRectCallout">
            <a:avLst>
              <a:gd name="adj1" fmla="val 24085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tenth</a:t>
            </a:r>
            <a:endParaRPr lang="en-ZA" sz="6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00"/>
                            </p:stCondLst>
                            <p:childTnLst>
                              <p:par>
                                <p:cTn id="2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428625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5001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42900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4500563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66436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771525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44" name="Rectangle 7"/>
          <p:cNvSpPr>
            <a:spLocks noChangeArrowheads="1"/>
          </p:cNvSpPr>
          <p:nvPr/>
        </p:nvSpPr>
        <p:spPr bwMode="auto">
          <a:xfrm>
            <a:off x="428625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45" name="Rectangle 8"/>
          <p:cNvSpPr>
            <a:spLocks noChangeArrowheads="1"/>
          </p:cNvSpPr>
          <p:nvPr/>
        </p:nvSpPr>
        <p:spPr bwMode="auto">
          <a:xfrm>
            <a:off x="15001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46" name="Rectangle 9"/>
          <p:cNvSpPr>
            <a:spLocks noChangeArrowheads="1"/>
          </p:cNvSpPr>
          <p:nvPr/>
        </p:nvSpPr>
        <p:spPr bwMode="auto">
          <a:xfrm>
            <a:off x="342900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47" name="Rectangle 10"/>
          <p:cNvSpPr>
            <a:spLocks noChangeArrowheads="1"/>
          </p:cNvSpPr>
          <p:nvPr/>
        </p:nvSpPr>
        <p:spPr bwMode="auto">
          <a:xfrm>
            <a:off x="4500563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48" name="Rectangle 11"/>
          <p:cNvSpPr>
            <a:spLocks noChangeArrowheads="1"/>
          </p:cNvSpPr>
          <p:nvPr/>
        </p:nvSpPr>
        <p:spPr bwMode="auto">
          <a:xfrm>
            <a:off x="66436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49" name="Rectangle 12"/>
          <p:cNvSpPr>
            <a:spLocks noChangeArrowheads="1"/>
          </p:cNvSpPr>
          <p:nvPr/>
        </p:nvSpPr>
        <p:spPr bwMode="auto">
          <a:xfrm>
            <a:off x="771525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50" name="Rectangle 13"/>
          <p:cNvSpPr>
            <a:spLocks noChangeArrowheads="1"/>
          </p:cNvSpPr>
          <p:nvPr/>
        </p:nvSpPr>
        <p:spPr bwMode="auto">
          <a:xfrm>
            <a:off x="428625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51" name="Rectangle 14"/>
          <p:cNvSpPr>
            <a:spLocks noChangeArrowheads="1"/>
          </p:cNvSpPr>
          <p:nvPr/>
        </p:nvSpPr>
        <p:spPr bwMode="auto">
          <a:xfrm>
            <a:off x="15001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52" name="Rectangle 15"/>
          <p:cNvSpPr>
            <a:spLocks noChangeArrowheads="1"/>
          </p:cNvSpPr>
          <p:nvPr/>
        </p:nvSpPr>
        <p:spPr bwMode="auto">
          <a:xfrm>
            <a:off x="342900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4500563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54" name="Rectangle 17"/>
          <p:cNvSpPr>
            <a:spLocks noChangeArrowheads="1"/>
          </p:cNvSpPr>
          <p:nvPr/>
        </p:nvSpPr>
        <p:spPr bwMode="auto">
          <a:xfrm>
            <a:off x="66436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55" name="Rectangle 18"/>
          <p:cNvSpPr>
            <a:spLocks noChangeArrowheads="1"/>
          </p:cNvSpPr>
          <p:nvPr/>
        </p:nvSpPr>
        <p:spPr bwMode="auto">
          <a:xfrm>
            <a:off x="771525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56" name="Rectangle 19"/>
          <p:cNvSpPr>
            <a:spLocks noChangeArrowheads="1"/>
          </p:cNvSpPr>
          <p:nvPr/>
        </p:nvSpPr>
        <p:spPr bwMode="auto">
          <a:xfrm>
            <a:off x="428625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57" name="Rectangle 20"/>
          <p:cNvSpPr>
            <a:spLocks noChangeArrowheads="1"/>
          </p:cNvSpPr>
          <p:nvPr/>
        </p:nvSpPr>
        <p:spPr bwMode="auto">
          <a:xfrm>
            <a:off x="15001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58" name="Rectangle 21"/>
          <p:cNvSpPr>
            <a:spLocks noChangeArrowheads="1"/>
          </p:cNvSpPr>
          <p:nvPr/>
        </p:nvSpPr>
        <p:spPr bwMode="auto">
          <a:xfrm>
            <a:off x="342900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59" name="Rectangle 22"/>
          <p:cNvSpPr>
            <a:spLocks noChangeArrowheads="1"/>
          </p:cNvSpPr>
          <p:nvPr/>
        </p:nvSpPr>
        <p:spPr bwMode="auto">
          <a:xfrm>
            <a:off x="4500563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60" name="Rectangle 23"/>
          <p:cNvSpPr>
            <a:spLocks noChangeArrowheads="1"/>
          </p:cNvSpPr>
          <p:nvPr/>
        </p:nvSpPr>
        <p:spPr bwMode="auto">
          <a:xfrm>
            <a:off x="66436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61" name="Rectangle 24"/>
          <p:cNvSpPr>
            <a:spLocks noChangeArrowheads="1"/>
          </p:cNvSpPr>
          <p:nvPr/>
        </p:nvSpPr>
        <p:spPr bwMode="auto">
          <a:xfrm>
            <a:off x="771525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62" name="Rectangle 25"/>
          <p:cNvSpPr>
            <a:spLocks noChangeArrowheads="1"/>
          </p:cNvSpPr>
          <p:nvPr/>
        </p:nvSpPr>
        <p:spPr bwMode="auto">
          <a:xfrm>
            <a:off x="428625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63" name="Rectangle 26"/>
          <p:cNvSpPr>
            <a:spLocks noChangeArrowheads="1"/>
          </p:cNvSpPr>
          <p:nvPr/>
        </p:nvSpPr>
        <p:spPr bwMode="auto">
          <a:xfrm>
            <a:off x="15001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64" name="Rectangle 27"/>
          <p:cNvSpPr>
            <a:spLocks noChangeArrowheads="1"/>
          </p:cNvSpPr>
          <p:nvPr/>
        </p:nvSpPr>
        <p:spPr bwMode="auto">
          <a:xfrm>
            <a:off x="342900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65" name="Rectangle 28"/>
          <p:cNvSpPr>
            <a:spLocks noChangeArrowheads="1"/>
          </p:cNvSpPr>
          <p:nvPr/>
        </p:nvSpPr>
        <p:spPr bwMode="auto">
          <a:xfrm>
            <a:off x="4500563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66" name="Rectangle 29"/>
          <p:cNvSpPr>
            <a:spLocks noChangeArrowheads="1"/>
          </p:cNvSpPr>
          <p:nvPr/>
        </p:nvSpPr>
        <p:spPr bwMode="auto">
          <a:xfrm>
            <a:off x="66436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67" name="Rectangle 30"/>
          <p:cNvSpPr>
            <a:spLocks noChangeArrowheads="1"/>
          </p:cNvSpPr>
          <p:nvPr/>
        </p:nvSpPr>
        <p:spPr bwMode="auto">
          <a:xfrm>
            <a:off x="771525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68" name="Rectangle 54"/>
          <p:cNvSpPr>
            <a:spLocks noChangeArrowheads="1"/>
          </p:cNvSpPr>
          <p:nvPr/>
        </p:nvSpPr>
        <p:spPr bwMode="auto">
          <a:xfrm>
            <a:off x="3000375" y="6143625"/>
            <a:ext cx="2928938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4369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2400" b="1">
                <a:solidFill>
                  <a:srgbClr val="FF6600"/>
                </a:solidFill>
              </a:rPr>
              <a:t>round 2: from the back to the front: 1</a:t>
            </a:r>
            <a:r>
              <a:rPr lang="en-US" altLang="ko-KR" sz="2400" b="1" baseline="30000">
                <a:solidFill>
                  <a:srgbClr val="FF6600"/>
                </a:solidFill>
              </a:rPr>
              <a:t>st</a:t>
            </a:r>
            <a:r>
              <a:rPr lang="en-US" altLang="ko-KR" sz="2400" b="1">
                <a:solidFill>
                  <a:srgbClr val="FF6600"/>
                </a:solidFill>
              </a:rPr>
              <a:t> – 10</a:t>
            </a:r>
            <a:r>
              <a:rPr lang="en-US" altLang="ko-KR" sz="2400" b="1" baseline="30000">
                <a:solidFill>
                  <a:srgbClr val="FF6600"/>
                </a:solidFill>
              </a:rPr>
              <a:t>th</a:t>
            </a:r>
            <a:r>
              <a:rPr lang="en-US" altLang="ko-KR" sz="2400" b="1">
                <a:solidFill>
                  <a:srgbClr val="FF6600"/>
                </a:solidFill>
              </a:rPr>
              <a:t> example</a:t>
            </a:r>
            <a:endParaRPr lang="en-ZA" altLang="ko-KR" sz="2400" b="1">
              <a:solidFill>
                <a:srgbClr val="FF6600"/>
              </a:solidFill>
            </a:endParaRPr>
          </a:p>
        </p:txBody>
      </p:sp>
      <p:sp>
        <p:nvSpPr>
          <p:cNvPr id="55" name="Rounded Rectangular Callout 54"/>
          <p:cNvSpPr/>
          <p:nvPr/>
        </p:nvSpPr>
        <p:spPr>
          <a:xfrm>
            <a:off x="1143000" y="-71438"/>
            <a:ext cx="2571750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first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2071688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second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57" name="Rounded Rectangular Callout 56"/>
          <p:cNvSpPr/>
          <p:nvPr/>
        </p:nvSpPr>
        <p:spPr>
          <a:xfrm>
            <a:off x="1214438" y="1143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third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58" name="Rounded Rectangular Callout 57"/>
          <p:cNvSpPr/>
          <p:nvPr/>
        </p:nvSpPr>
        <p:spPr>
          <a:xfrm>
            <a:off x="2071688" y="1143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fourth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59" name="Rounded Rectangular Callout 58"/>
          <p:cNvSpPr/>
          <p:nvPr/>
        </p:nvSpPr>
        <p:spPr>
          <a:xfrm>
            <a:off x="1214438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fifth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0" name="Rounded Rectangular Callout 59"/>
          <p:cNvSpPr/>
          <p:nvPr/>
        </p:nvSpPr>
        <p:spPr>
          <a:xfrm>
            <a:off x="2143125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sixth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1" name="Rounded Rectangular Callout 60"/>
          <p:cNvSpPr/>
          <p:nvPr/>
        </p:nvSpPr>
        <p:spPr>
          <a:xfrm>
            <a:off x="1285875" y="3500438"/>
            <a:ext cx="35718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seventh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2" name="Rounded Rectangular Callout 61"/>
          <p:cNvSpPr/>
          <p:nvPr/>
        </p:nvSpPr>
        <p:spPr>
          <a:xfrm>
            <a:off x="2071688" y="3500438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eighth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3" name="Rounded Rectangular Callout 62"/>
          <p:cNvSpPr/>
          <p:nvPr/>
        </p:nvSpPr>
        <p:spPr>
          <a:xfrm>
            <a:off x="1214438" y="4429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ninth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4" name="Rounded Rectangular Callout 63"/>
          <p:cNvSpPr/>
          <p:nvPr/>
        </p:nvSpPr>
        <p:spPr>
          <a:xfrm>
            <a:off x="2071688" y="4429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tenth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5" name="Rounded Rectangular Callout 64"/>
          <p:cNvSpPr/>
          <p:nvPr/>
        </p:nvSpPr>
        <p:spPr>
          <a:xfrm>
            <a:off x="3857625" y="-71438"/>
            <a:ext cx="2571750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first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6" name="Rounded Rectangular Callout 65"/>
          <p:cNvSpPr/>
          <p:nvPr/>
        </p:nvSpPr>
        <p:spPr>
          <a:xfrm>
            <a:off x="4786313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second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7" name="Rounded Rectangular Callout 66"/>
          <p:cNvSpPr/>
          <p:nvPr/>
        </p:nvSpPr>
        <p:spPr>
          <a:xfrm>
            <a:off x="3929063" y="1143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third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8" name="Rounded Rectangular Callout 67"/>
          <p:cNvSpPr/>
          <p:nvPr/>
        </p:nvSpPr>
        <p:spPr>
          <a:xfrm>
            <a:off x="4786313" y="1143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fourth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69" name="Rounded Rectangular Callout 68"/>
          <p:cNvSpPr/>
          <p:nvPr/>
        </p:nvSpPr>
        <p:spPr>
          <a:xfrm>
            <a:off x="3929063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fifth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0" name="Rounded Rectangular Callout 69"/>
          <p:cNvSpPr/>
          <p:nvPr/>
        </p:nvSpPr>
        <p:spPr>
          <a:xfrm>
            <a:off x="4857750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sixth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1" name="Rounded Rectangular Callout 70"/>
          <p:cNvSpPr/>
          <p:nvPr/>
        </p:nvSpPr>
        <p:spPr>
          <a:xfrm>
            <a:off x="4000500" y="3500438"/>
            <a:ext cx="35718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seventh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2" name="Rounded Rectangular Callout 71"/>
          <p:cNvSpPr/>
          <p:nvPr/>
        </p:nvSpPr>
        <p:spPr>
          <a:xfrm>
            <a:off x="4786313" y="3500438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eighth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3" name="Rounded Rectangular Callout 72"/>
          <p:cNvSpPr/>
          <p:nvPr/>
        </p:nvSpPr>
        <p:spPr>
          <a:xfrm>
            <a:off x="3929063" y="4429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ninth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4" name="Rounded Rectangular Callout 73"/>
          <p:cNvSpPr/>
          <p:nvPr/>
        </p:nvSpPr>
        <p:spPr>
          <a:xfrm>
            <a:off x="4857750" y="4500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tenth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5" name="Rounded Rectangular Callout 74"/>
          <p:cNvSpPr/>
          <p:nvPr/>
        </p:nvSpPr>
        <p:spPr>
          <a:xfrm>
            <a:off x="5214938" y="-71438"/>
            <a:ext cx="2571750" cy="1071563"/>
          </a:xfrm>
          <a:prstGeom prst="wedgeRoundRectCallout">
            <a:avLst>
              <a:gd name="adj1" fmla="val 20699"/>
              <a:gd name="adj2" fmla="val 8099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first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6" name="Rounded Rectangular Callout 75"/>
          <p:cNvSpPr/>
          <p:nvPr/>
        </p:nvSpPr>
        <p:spPr>
          <a:xfrm>
            <a:off x="6143625" y="0"/>
            <a:ext cx="3000375" cy="1071563"/>
          </a:xfrm>
          <a:prstGeom prst="wedgeRoundRectCallout">
            <a:avLst>
              <a:gd name="adj1" fmla="val 22180"/>
              <a:gd name="adj2" fmla="val 703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second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7" name="Rounded Rectangular Callout 76"/>
          <p:cNvSpPr/>
          <p:nvPr/>
        </p:nvSpPr>
        <p:spPr>
          <a:xfrm>
            <a:off x="5286375" y="1143000"/>
            <a:ext cx="3000375" cy="1071563"/>
          </a:xfrm>
          <a:prstGeom prst="wedgeRoundRectCallout">
            <a:avLst>
              <a:gd name="adj1" fmla="val 18371"/>
              <a:gd name="adj2" fmla="val 738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third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8" name="Rounded Rectangular Callout 77"/>
          <p:cNvSpPr/>
          <p:nvPr/>
        </p:nvSpPr>
        <p:spPr>
          <a:xfrm>
            <a:off x="6143625" y="1143000"/>
            <a:ext cx="3000375" cy="1071563"/>
          </a:xfrm>
          <a:prstGeom prst="wedgeRoundRectCallout">
            <a:avLst>
              <a:gd name="adj1" fmla="val 21545"/>
              <a:gd name="adj2" fmla="val 6677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fourth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79" name="Rounded Rectangular Callout 78"/>
          <p:cNvSpPr/>
          <p:nvPr/>
        </p:nvSpPr>
        <p:spPr>
          <a:xfrm>
            <a:off x="5286375" y="2286000"/>
            <a:ext cx="3000375" cy="1071563"/>
          </a:xfrm>
          <a:prstGeom prst="wedgeRoundRectCallout">
            <a:avLst>
              <a:gd name="adj1" fmla="val 22815"/>
              <a:gd name="adj2" fmla="val 703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fifth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80" name="Rounded Rectangular Callout 79"/>
          <p:cNvSpPr/>
          <p:nvPr/>
        </p:nvSpPr>
        <p:spPr>
          <a:xfrm>
            <a:off x="6215063" y="2286000"/>
            <a:ext cx="3000375" cy="1071563"/>
          </a:xfrm>
          <a:prstGeom prst="wedgeRoundRectCallout">
            <a:avLst>
              <a:gd name="adj1" fmla="val 20275"/>
              <a:gd name="adj2" fmla="val 7744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sixth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81" name="Rounded Rectangular Callout 80"/>
          <p:cNvSpPr/>
          <p:nvPr/>
        </p:nvSpPr>
        <p:spPr>
          <a:xfrm>
            <a:off x="5357813" y="3500438"/>
            <a:ext cx="3571875" cy="1071562"/>
          </a:xfrm>
          <a:prstGeom prst="wedgeRoundRectCallout">
            <a:avLst>
              <a:gd name="adj1" fmla="val -5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seventh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82" name="Rounded Rectangular Callout 81"/>
          <p:cNvSpPr/>
          <p:nvPr/>
        </p:nvSpPr>
        <p:spPr>
          <a:xfrm>
            <a:off x="6143625" y="3500438"/>
            <a:ext cx="3000375" cy="1071562"/>
          </a:xfrm>
          <a:prstGeom prst="wedgeRoundRectCallout">
            <a:avLst>
              <a:gd name="adj1" fmla="val 22815"/>
              <a:gd name="adj2" fmla="val 738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eighth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83" name="Rounded Rectangular Callout 82"/>
          <p:cNvSpPr/>
          <p:nvPr/>
        </p:nvSpPr>
        <p:spPr>
          <a:xfrm>
            <a:off x="5286375" y="4429125"/>
            <a:ext cx="3000375" cy="1071563"/>
          </a:xfrm>
          <a:prstGeom prst="wedgeRoundRectCallout">
            <a:avLst>
              <a:gd name="adj1" fmla="val 18371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ninth</a:t>
            </a:r>
            <a:endParaRPr lang="en-ZA" sz="6600" dirty="0">
              <a:solidFill>
                <a:prstClr val="black"/>
              </a:solidFill>
            </a:endParaRPr>
          </a:p>
        </p:txBody>
      </p:sp>
      <p:sp>
        <p:nvSpPr>
          <p:cNvPr id="84" name="Rounded Rectangular Callout 83"/>
          <p:cNvSpPr/>
          <p:nvPr/>
        </p:nvSpPr>
        <p:spPr>
          <a:xfrm>
            <a:off x="6143625" y="4429125"/>
            <a:ext cx="3000375" cy="1071563"/>
          </a:xfrm>
          <a:prstGeom prst="wedgeRoundRectCallout">
            <a:avLst>
              <a:gd name="adj1" fmla="val 24085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</a:rPr>
              <a:t>tenth</a:t>
            </a:r>
            <a:endParaRPr lang="en-ZA" sz="6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428625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15001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42900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4500563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66436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771525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68" name="Rectangle 7"/>
          <p:cNvSpPr>
            <a:spLocks noChangeArrowheads="1"/>
          </p:cNvSpPr>
          <p:nvPr/>
        </p:nvSpPr>
        <p:spPr bwMode="auto">
          <a:xfrm>
            <a:off x="428625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69" name="Rectangle 8"/>
          <p:cNvSpPr>
            <a:spLocks noChangeArrowheads="1"/>
          </p:cNvSpPr>
          <p:nvPr/>
        </p:nvSpPr>
        <p:spPr bwMode="auto">
          <a:xfrm>
            <a:off x="15001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342900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71" name="Rectangle 10"/>
          <p:cNvSpPr>
            <a:spLocks noChangeArrowheads="1"/>
          </p:cNvSpPr>
          <p:nvPr/>
        </p:nvSpPr>
        <p:spPr bwMode="auto">
          <a:xfrm>
            <a:off x="4500563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72" name="Rectangle 11"/>
          <p:cNvSpPr>
            <a:spLocks noChangeArrowheads="1"/>
          </p:cNvSpPr>
          <p:nvPr/>
        </p:nvSpPr>
        <p:spPr bwMode="auto">
          <a:xfrm>
            <a:off x="66436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73" name="Rectangle 12"/>
          <p:cNvSpPr>
            <a:spLocks noChangeArrowheads="1"/>
          </p:cNvSpPr>
          <p:nvPr/>
        </p:nvSpPr>
        <p:spPr bwMode="auto">
          <a:xfrm>
            <a:off x="771525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74" name="Rectangle 13"/>
          <p:cNvSpPr>
            <a:spLocks noChangeArrowheads="1"/>
          </p:cNvSpPr>
          <p:nvPr/>
        </p:nvSpPr>
        <p:spPr bwMode="auto">
          <a:xfrm>
            <a:off x="428625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75" name="Rectangle 14"/>
          <p:cNvSpPr>
            <a:spLocks noChangeArrowheads="1"/>
          </p:cNvSpPr>
          <p:nvPr/>
        </p:nvSpPr>
        <p:spPr bwMode="auto">
          <a:xfrm>
            <a:off x="15001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76" name="Rectangle 15"/>
          <p:cNvSpPr>
            <a:spLocks noChangeArrowheads="1"/>
          </p:cNvSpPr>
          <p:nvPr/>
        </p:nvSpPr>
        <p:spPr bwMode="auto">
          <a:xfrm>
            <a:off x="342900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77" name="Rectangle 16"/>
          <p:cNvSpPr>
            <a:spLocks noChangeArrowheads="1"/>
          </p:cNvSpPr>
          <p:nvPr/>
        </p:nvSpPr>
        <p:spPr bwMode="auto">
          <a:xfrm>
            <a:off x="4500563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78" name="Rectangle 17"/>
          <p:cNvSpPr>
            <a:spLocks noChangeArrowheads="1"/>
          </p:cNvSpPr>
          <p:nvPr/>
        </p:nvSpPr>
        <p:spPr bwMode="auto">
          <a:xfrm>
            <a:off x="66436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79" name="Rectangle 18"/>
          <p:cNvSpPr>
            <a:spLocks noChangeArrowheads="1"/>
          </p:cNvSpPr>
          <p:nvPr/>
        </p:nvSpPr>
        <p:spPr bwMode="auto">
          <a:xfrm>
            <a:off x="771525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80" name="Rectangle 19"/>
          <p:cNvSpPr>
            <a:spLocks noChangeArrowheads="1"/>
          </p:cNvSpPr>
          <p:nvPr/>
        </p:nvSpPr>
        <p:spPr bwMode="auto">
          <a:xfrm>
            <a:off x="428625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81" name="Rectangle 20"/>
          <p:cNvSpPr>
            <a:spLocks noChangeArrowheads="1"/>
          </p:cNvSpPr>
          <p:nvPr/>
        </p:nvSpPr>
        <p:spPr bwMode="auto">
          <a:xfrm>
            <a:off x="15001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82" name="Rectangle 21"/>
          <p:cNvSpPr>
            <a:spLocks noChangeArrowheads="1"/>
          </p:cNvSpPr>
          <p:nvPr/>
        </p:nvSpPr>
        <p:spPr bwMode="auto">
          <a:xfrm>
            <a:off x="342900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83" name="Rectangle 22"/>
          <p:cNvSpPr>
            <a:spLocks noChangeArrowheads="1"/>
          </p:cNvSpPr>
          <p:nvPr/>
        </p:nvSpPr>
        <p:spPr bwMode="auto">
          <a:xfrm>
            <a:off x="4500563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84" name="Rectangle 23"/>
          <p:cNvSpPr>
            <a:spLocks noChangeArrowheads="1"/>
          </p:cNvSpPr>
          <p:nvPr/>
        </p:nvSpPr>
        <p:spPr bwMode="auto">
          <a:xfrm>
            <a:off x="66436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85" name="Rectangle 24"/>
          <p:cNvSpPr>
            <a:spLocks noChangeArrowheads="1"/>
          </p:cNvSpPr>
          <p:nvPr/>
        </p:nvSpPr>
        <p:spPr bwMode="auto">
          <a:xfrm>
            <a:off x="771525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86" name="Rectangle 25"/>
          <p:cNvSpPr>
            <a:spLocks noChangeArrowheads="1"/>
          </p:cNvSpPr>
          <p:nvPr/>
        </p:nvSpPr>
        <p:spPr bwMode="auto">
          <a:xfrm>
            <a:off x="428625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87" name="Rectangle 26"/>
          <p:cNvSpPr>
            <a:spLocks noChangeArrowheads="1"/>
          </p:cNvSpPr>
          <p:nvPr/>
        </p:nvSpPr>
        <p:spPr bwMode="auto">
          <a:xfrm>
            <a:off x="15001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88" name="Rectangle 27"/>
          <p:cNvSpPr>
            <a:spLocks noChangeArrowheads="1"/>
          </p:cNvSpPr>
          <p:nvPr/>
        </p:nvSpPr>
        <p:spPr bwMode="auto">
          <a:xfrm>
            <a:off x="342900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89" name="Rectangle 28"/>
          <p:cNvSpPr>
            <a:spLocks noChangeArrowheads="1"/>
          </p:cNvSpPr>
          <p:nvPr/>
        </p:nvSpPr>
        <p:spPr bwMode="auto">
          <a:xfrm>
            <a:off x="4500563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90" name="Rectangle 29"/>
          <p:cNvSpPr>
            <a:spLocks noChangeArrowheads="1"/>
          </p:cNvSpPr>
          <p:nvPr/>
        </p:nvSpPr>
        <p:spPr bwMode="auto">
          <a:xfrm>
            <a:off x="66436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91" name="Rectangle 30"/>
          <p:cNvSpPr>
            <a:spLocks noChangeArrowheads="1"/>
          </p:cNvSpPr>
          <p:nvPr/>
        </p:nvSpPr>
        <p:spPr bwMode="auto">
          <a:xfrm>
            <a:off x="771525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92" name="Rectangle 54"/>
          <p:cNvSpPr>
            <a:spLocks noChangeArrowheads="1"/>
          </p:cNvSpPr>
          <p:nvPr/>
        </p:nvSpPr>
        <p:spPr bwMode="auto">
          <a:xfrm>
            <a:off x="3000375" y="6143625"/>
            <a:ext cx="2928938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5393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2400" b="1">
                <a:solidFill>
                  <a:srgbClr val="009900"/>
                </a:solidFill>
              </a:rPr>
              <a:t>round 3: from the front to the back: 11th – 20</a:t>
            </a:r>
            <a:r>
              <a:rPr lang="en-US" altLang="ko-KR" sz="2400" b="1" baseline="30000">
                <a:solidFill>
                  <a:srgbClr val="009900"/>
                </a:solidFill>
              </a:rPr>
              <a:t>th</a:t>
            </a:r>
            <a:r>
              <a:rPr lang="en-US" altLang="ko-KR" sz="2400" b="1">
                <a:solidFill>
                  <a:srgbClr val="009900"/>
                </a:solidFill>
              </a:rPr>
              <a:t> example</a:t>
            </a:r>
            <a:endParaRPr lang="en-ZA" altLang="ko-KR" sz="2400" b="1">
              <a:solidFill>
                <a:srgbClr val="009900"/>
              </a:solidFill>
            </a:endParaRPr>
          </a:p>
        </p:txBody>
      </p:sp>
      <p:sp>
        <p:nvSpPr>
          <p:cNvPr id="55" name="Rounded Rectangular Callout 54"/>
          <p:cNvSpPr/>
          <p:nvPr/>
        </p:nvSpPr>
        <p:spPr>
          <a:xfrm>
            <a:off x="1143000" y="4214813"/>
            <a:ext cx="2571750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eleventh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2071688" y="428625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prstClr val="black"/>
                </a:solidFill>
              </a:rPr>
              <a:t>twelfth</a:t>
            </a:r>
            <a:endParaRPr lang="en-ZA" sz="5400" dirty="0">
              <a:solidFill>
                <a:prstClr val="black"/>
              </a:solidFill>
            </a:endParaRPr>
          </a:p>
        </p:txBody>
      </p:sp>
      <p:sp>
        <p:nvSpPr>
          <p:cNvPr id="57" name="Rounded Rectangular Callout 56"/>
          <p:cNvSpPr/>
          <p:nvPr/>
        </p:nvSpPr>
        <p:spPr>
          <a:xfrm>
            <a:off x="1143000" y="3357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thirteenth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58" name="Rounded Rectangular Callout 57"/>
          <p:cNvSpPr/>
          <p:nvPr/>
        </p:nvSpPr>
        <p:spPr>
          <a:xfrm>
            <a:off x="2000250" y="3357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fourteenth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59" name="Rounded Rectangular Callout 58"/>
          <p:cNvSpPr/>
          <p:nvPr/>
        </p:nvSpPr>
        <p:spPr>
          <a:xfrm>
            <a:off x="1214438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fifteenth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0" name="Rounded Rectangular Callout 59"/>
          <p:cNvSpPr/>
          <p:nvPr/>
        </p:nvSpPr>
        <p:spPr>
          <a:xfrm>
            <a:off x="2143125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sixteenth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1" name="Rounded Rectangular Callout 60"/>
          <p:cNvSpPr/>
          <p:nvPr/>
        </p:nvSpPr>
        <p:spPr>
          <a:xfrm>
            <a:off x="1143000" y="1000125"/>
            <a:ext cx="35718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seventeenth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2" name="Rounded Rectangular Callout 61"/>
          <p:cNvSpPr/>
          <p:nvPr/>
        </p:nvSpPr>
        <p:spPr>
          <a:xfrm>
            <a:off x="1928813" y="1000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eighteenth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3" name="Rounded Rectangular Callout 62"/>
          <p:cNvSpPr/>
          <p:nvPr/>
        </p:nvSpPr>
        <p:spPr>
          <a:xfrm>
            <a:off x="1214438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nineteenth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4" name="Rounded Rectangular Callout 63"/>
          <p:cNvSpPr/>
          <p:nvPr/>
        </p:nvSpPr>
        <p:spPr>
          <a:xfrm>
            <a:off x="2071688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twentieth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5" name="Rounded Rectangular Callout 64"/>
          <p:cNvSpPr/>
          <p:nvPr/>
        </p:nvSpPr>
        <p:spPr>
          <a:xfrm>
            <a:off x="3857625" y="4214813"/>
            <a:ext cx="2571750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eleventh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6" name="Rounded Rectangular Callout 65"/>
          <p:cNvSpPr/>
          <p:nvPr/>
        </p:nvSpPr>
        <p:spPr>
          <a:xfrm>
            <a:off x="4786313" y="428625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prstClr val="black"/>
                </a:solidFill>
              </a:rPr>
              <a:t>twelfth</a:t>
            </a:r>
            <a:endParaRPr lang="en-ZA" sz="5400" dirty="0">
              <a:solidFill>
                <a:prstClr val="black"/>
              </a:solidFill>
            </a:endParaRPr>
          </a:p>
        </p:txBody>
      </p:sp>
      <p:sp>
        <p:nvSpPr>
          <p:cNvPr id="67" name="Rounded Rectangular Callout 66"/>
          <p:cNvSpPr/>
          <p:nvPr/>
        </p:nvSpPr>
        <p:spPr>
          <a:xfrm>
            <a:off x="3857625" y="3357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thirteenth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8" name="Rounded Rectangular Callout 67"/>
          <p:cNvSpPr/>
          <p:nvPr/>
        </p:nvSpPr>
        <p:spPr>
          <a:xfrm>
            <a:off x="4714875" y="3357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fourteenth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9" name="Rounded Rectangular Callout 68"/>
          <p:cNvSpPr/>
          <p:nvPr/>
        </p:nvSpPr>
        <p:spPr>
          <a:xfrm>
            <a:off x="3929063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fifteenth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0" name="Rounded Rectangular Callout 69"/>
          <p:cNvSpPr/>
          <p:nvPr/>
        </p:nvSpPr>
        <p:spPr>
          <a:xfrm>
            <a:off x="4714875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sixteenth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1" name="Rounded Rectangular Callout 70"/>
          <p:cNvSpPr/>
          <p:nvPr/>
        </p:nvSpPr>
        <p:spPr>
          <a:xfrm>
            <a:off x="3857625" y="1000125"/>
            <a:ext cx="35718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seventeenth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2" name="Rounded Rectangular Callout 71"/>
          <p:cNvSpPr/>
          <p:nvPr/>
        </p:nvSpPr>
        <p:spPr>
          <a:xfrm>
            <a:off x="4643438" y="1000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eighteenth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3" name="Rounded Rectangular Callout 72"/>
          <p:cNvSpPr/>
          <p:nvPr/>
        </p:nvSpPr>
        <p:spPr>
          <a:xfrm>
            <a:off x="3929063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nineteenth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4" name="Rounded Rectangular Callout 73"/>
          <p:cNvSpPr/>
          <p:nvPr/>
        </p:nvSpPr>
        <p:spPr>
          <a:xfrm>
            <a:off x="4786313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twentieth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5" name="Rounded Rectangular Callout 74"/>
          <p:cNvSpPr/>
          <p:nvPr/>
        </p:nvSpPr>
        <p:spPr>
          <a:xfrm>
            <a:off x="5214938" y="4214813"/>
            <a:ext cx="2571750" cy="1071562"/>
          </a:xfrm>
          <a:prstGeom prst="wedgeRoundRectCallout">
            <a:avLst>
              <a:gd name="adj1" fmla="val 20699"/>
              <a:gd name="adj2" fmla="val 8099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eleventh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6" name="Rounded Rectangular Callout 75"/>
          <p:cNvSpPr/>
          <p:nvPr/>
        </p:nvSpPr>
        <p:spPr>
          <a:xfrm>
            <a:off x="6143625" y="4286250"/>
            <a:ext cx="3000375" cy="1071563"/>
          </a:xfrm>
          <a:prstGeom prst="wedgeRoundRectCallout">
            <a:avLst>
              <a:gd name="adj1" fmla="val 22180"/>
              <a:gd name="adj2" fmla="val 703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prstClr val="black"/>
                </a:solidFill>
              </a:rPr>
              <a:t>twelfth</a:t>
            </a:r>
            <a:endParaRPr lang="en-ZA" sz="5400" dirty="0">
              <a:solidFill>
                <a:prstClr val="black"/>
              </a:solidFill>
            </a:endParaRPr>
          </a:p>
        </p:txBody>
      </p:sp>
      <p:sp>
        <p:nvSpPr>
          <p:cNvPr id="77" name="Rounded Rectangular Callout 76"/>
          <p:cNvSpPr/>
          <p:nvPr/>
        </p:nvSpPr>
        <p:spPr>
          <a:xfrm>
            <a:off x="5214938" y="3357563"/>
            <a:ext cx="3000375" cy="1071562"/>
          </a:xfrm>
          <a:prstGeom prst="wedgeRoundRectCallout">
            <a:avLst>
              <a:gd name="adj1" fmla="val 18371"/>
              <a:gd name="adj2" fmla="val 738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thirteenth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8" name="Rounded Rectangular Callout 77"/>
          <p:cNvSpPr/>
          <p:nvPr/>
        </p:nvSpPr>
        <p:spPr>
          <a:xfrm>
            <a:off x="6072188" y="3357563"/>
            <a:ext cx="3000375" cy="1071562"/>
          </a:xfrm>
          <a:prstGeom prst="wedgeRoundRectCallout">
            <a:avLst>
              <a:gd name="adj1" fmla="val 21545"/>
              <a:gd name="adj2" fmla="val 6677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fourteenth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9" name="Rounded Rectangular Callout 78"/>
          <p:cNvSpPr/>
          <p:nvPr/>
        </p:nvSpPr>
        <p:spPr>
          <a:xfrm>
            <a:off x="5286375" y="2286000"/>
            <a:ext cx="3000375" cy="1071563"/>
          </a:xfrm>
          <a:prstGeom prst="wedgeRoundRectCallout">
            <a:avLst>
              <a:gd name="adj1" fmla="val 22815"/>
              <a:gd name="adj2" fmla="val 703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fifteenth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80" name="Rounded Rectangular Callout 79"/>
          <p:cNvSpPr/>
          <p:nvPr/>
        </p:nvSpPr>
        <p:spPr>
          <a:xfrm>
            <a:off x="6215063" y="2286000"/>
            <a:ext cx="3000375" cy="1071563"/>
          </a:xfrm>
          <a:prstGeom prst="wedgeRoundRectCallout">
            <a:avLst>
              <a:gd name="adj1" fmla="val 20275"/>
              <a:gd name="adj2" fmla="val 7744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sixteenth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81" name="Rounded Rectangular Callout 80"/>
          <p:cNvSpPr/>
          <p:nvPr/>
        </p:nvSpPr>
        <p:spPr>
          <a:xfrm>
            <a:off x="5214938" y="1000125"/>
            <a:ext cx="3571875" cy="1071563"/>
          </a:xfrm>
          <a:prstGeom prst="wedgeRoundRectCallout">
            <a:avLst>
              <a:gd name="adj1" fmla="val -5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seventeenth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82" name="Rounded Rectangular Callout 81"/>
          <p:cNvSpPr/>
          <p:nvPr/>
        </p:nvSpPr>
        <p:spPr>
          <a:xfrm>
            <a:off x="6000750" y="1000125"/>
            <a:ext cx="3000375" cy="1071563"/>
          </a:xfrm>
          <a:prstGeom prst="wedgeRoundRectCallout">
            <a:avLst>
              <a:gd name="adj1" fmla="val 22815"/>
              <a:gd name="adj2" fmla="val 738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eighteenth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83" name="Rounded Rectangular Callout 82"/>
          <p:cNvSpPr/>
          <p:nvPr/>
        </p:nvSpPr>
        <p:spPr>
          <a:xfrm>
            <a:off x="5286375" y="0"/>
            <a:ext cx="3000375" cy="1071563"/>
          </a:xfrm>
          <a:prstGeom prst="wedgeRoundRectCallout">
            <a:avLst>
              <a:gd name="adj1" fmla="val 18371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nineteenth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84" name="Rounded Rectangular Callout 83"/>
          <p:cNvSpPr/>
          <p:nvPr/>
        </p:nvSpPr>
        <p:spPr>
          <a:xfrm>
            <a:off x="6143625" y="0"/>
            <a:ext cx="3000375" cy="1071563"/>
          </a:xfrm>
          <a:prstGeom prst="wedgeRoundRectCallout">
            <a:avLst>
              <a:gd name="adj1" fmla="val 24085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twentieth</a:t>
            </a:r>
            <a:endParaRPr lang="en-ZA" sz="4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00"/>
                            </p:stCondLst>
                            <p:childTnLst>
                              <p:par>
                                <p:cTn id="2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cartoonclipartworld.com/freepartyclipart/images/71021_300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5" b="-1"/>
          <a:stretch>
            <a:fillRect/>
          </a:stretch>
        </p:blipFill>
        <p:spPr bwMode="auto">
          <a:xfrm>
            <a:off x="5371533" y="2204864"/>
            <a:ext cx="3153462" cy="38368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3003684" cy="3692885"/>
          </a:xfrm>
          <a:prstGeom prst="rect">
            <a:avLst/>
          </a:prstGeom>
        </p:spPr>
      </p:pic>
      <p:pic>
        <p:nvPicPr>
          <p:cNvPr id="14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6595669" y="1770146"/>
            <a:ext cx="648072" cy="93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855015"/>
            <a:ext cx="85186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</a:rPr>
              <a:t>What is your birthday month?</a:t>
            </a:r>
            <a:endParaRPr lang="en-US" sz="6600" b="1" cap="none" spc="0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428625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5001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42900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4500563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66436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771525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428625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15001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94" name="Rectangle 9"/>
          <p:cNvSpPr>
            <a:spLocks noChangeArrowheads="1"/>
          </p:cNvSpPr>
          <p:nvPr/>
        </p:nvSpPr>
        <p:spPr bwMode="auto">
          <a:xfrm>
            <a:off x="342900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95" name="Rectangle 10"/>
          <p:cNvSpPr>
            <a:spLocks noChangeArrowheads="1"/>
          </p:cNvSpPr>
          <p:nvPr/>
        </p:nvSpPr>
        <p:spPr bwMode="auto">
          <a:xfrm>
            <a:off x="4500563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96" name="Rectangle 11"/>
          <p:cNvSpPr>
            <a:spLocks noChangeArrowheads="1"/>
          </p:cNvSpPr>
          <p:nvPr/>
        </p:nvSpPr>
        <p:spPr bwMode="auto">
          <a:xfrm>
            <a:off x="66436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97" name="Rectangle 12"/>
          <p:cNvSpPr>
            <a:spLocks noChangeArrowheads="1"/>
          </p:cNvSpPr>
          <p:nvPr/>
        </p:nvSpPr>
        <p:spPr bwMode="auto">
          <a:xfrm>
            <a:off x="771525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98" name="Rectangle 13"/>
          <p:cNvSpPr>
            <a:spLocks noChangeArrowheads="1"/>
          </p:cNvSpPr>
          <p:nvPr/>
        </p:nvSpPr>
        <p:spPr bwMode="auto">
          <a:xfrm>
            <a:off x="428625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399" name="Rectangle 14"/>
          <p:cNvSpPr>
            <a:spLocks noChangeArrowheads="1"/>
          </p:cNvSpPr>
          <p:nvPr/>
        </p:nvSpPr>
        <p:spPr bwMode="auto">
          <a:xfrm>
            <a:off x="15001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00" name="Rectangle 15"/>
          <p:cNvSpPr>
            <a:spLocks noChangeArrowheads="1"/>
          </p:cNvSpPr>
          <p:nvPr/>
        </p:nvSpPr>
        <p:spPr bwMode="auto">
          <a:xfrm>
            <a:off x="342900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01" name="Rectangle 16"/>
          <p:cNvSpPr>
            <a:spLocks noChangeArrowheads="1"/>
          </p:cNvSpPr>
          <p:nvPr/>
        </p:nvSpPr>
        <p:spPr bwMode="auto">
          <a:xfrm>
            <a:off x="4500563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02" name="Rectangle 17"/>
          <p:cNvSpPr>
            <a:spLocks noChangeArrowheads="1"/>
          </p:cNvSpPr>
          <p:nvPr/>
        </p:nvSpPr>
        <p:spPr bwMode="auto">
          <a:xfrm>
            <a:off x="66436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03" name="Rectangle 18"/>
          <p:cNvSpPr>
            <a:spLocks noChangeArrowheads="1"/>
          </p:cNvSpPr>
          <p:nvPr/>
        </p:nvSpPr>
        <p:spPr bwMode="auto">
          <a:xfrm>
            <a:off x="771525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04" name="Rectangle 19"/>
          <p:cNvSpPr>
            <a:spLocks noChangeArrowheads="1"/>
          </p:cNvSpPr>
          <p:nvPr/>
        </p:nvSpPr>
        <p:spPr bwMode="auto">
          <a:xfrm>
            <a:off x="428625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05" name="Rectangle 20"/>
          <p:cNvSpPr>
            <a:spLocks noChangeArrowheads="1"/>
          </p:cNvSpPr>
          <p:nvPr/>
        </p:nvSpPr>
        <p:spPr bwMode="auto">
          <a:xfrm>
            <a:off x="15001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06" name="Rectangle 21"/>
          <p:cNvSpPr>
            <a:spLocks noChangeArrowheads="1"/>
          </p:cNvSpPr>
          <p:nvPr/>
        </p:nvSpPr>
        <p:spPr bwMode="auto">
          <a:xfrm>
            <a:off x="342900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07" name="Rectangle 22"/>
          <p:cNvSpPr>
            <a:spLocks noChangeArrowheads="1"/>
          </p:cNvSpPr>
          <p:nvPr/>
        </p:nvSpPr>
        <p:spPr bwMode="auto">
          <a:xfrm>
            <a:off x="4500563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08" name="Rectangle 23"/>
          <p:cNvSpPr>
            <a:spLocks noChangeArrowheads="1"/>
          </p:cNvSpPr>
          <p:nvPr/>
        </p:nvSpPr>
        <p:spPr bwMode="auto">
          <a:xfrm>
            <a:off x="66436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09" name="Rectangle 24"/>
          <p:cNvSpPr>
            <a:spLocks noChangeArrowheads="1"/>
          </p:cNvSpPr>
          <p:nvPr/>
        </p:nvSpPr>
        <p:spPr bwMode="auto">
          <a:xfrm>
            <a:off x="771525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10" name="Rectangle 25"/>
          <p:cNvSpPr>
            <a:spLocks noChangeArrowheads="1"/>
          </p:cNvSpPr>
          <p:nvPr/>
        </p:nvSpPr>
        <p:spPr bwMode="auto">
          <a:xfrm>
            <a:off x="428625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11" name="Rectangle 26"/>
          <p:cNvSpPr>
            <a:spLocks noChangeArrowheads="1"/>
          </p:cNvSpPr>
          <p:nvPr/>
        </p:nvSpPr>
        <p:spPr bwMode="auto">
          <a:xfrm>
            <a:off x="15001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12" name="Rectangle 27"/>
          <p:cNvSpPr>
            <a:spLocks noChangeArrowheads="1"/>
          </p:cNvSpPr>
          <p:nvPr/>
        </p:nvSpPr>
        <p:spPr bwMode="auto">
          <a:xfrm>
            <a:off x="342900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13" name="Rectangle 28"/>
          <p:cNvSpPr>
            <a:spLocks noChangeArrowheads="1"/>
          </p:cNvSpPr>
          <p:nvPr/>
        </p:nvSpPr>
        <p:spPr bwMode="auto">
          <a:xfrm>
            <a:off x="4500563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14" name="Rectangle 29"/>
          <p:cNvSpPr>
            <a:spLocks noChangeArrowheads="1"/>
          </p:cNvSpPr>
          <p:nvPr/>
        </p:nvSpPr>
        <p:spPr bwMode="auto">
          <a:xfrm>
            <a:off x="66436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15" name="Rectangle 30"/>
          <p:cNvSpPr>
            <a:spLocks noChangeArrowheads="1"/>
          </p:cNvSpPr>
          <p:nvPr/>
        </p:nvSpPr>
        <p:spPr bwMode="auto">
          <a:xfrm>
            <a:off x="771525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16" name="Rectangle 54"/>
          <p:cNvSpPr>
            <a:spLocks noChangeArrowheads="1"/>
          </p:cNvSpPr>
          <p:nvPr/>
        </p:nvSpPr>
        <p:spPr bwMode="auto">
          <a:xfrm>
            <a:off x="3000375" y="6143625"/>
            <a:ext cx="2928938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6417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2400" b="1">
                <a:solidFill>
                  <a:srgbClr val="0000FF"/>
                </a:solidFill>
              </a:rPr>
              <a:t>round 4: from the back to the front: 11th – 20</a:t>
            </a:r>
            <a:r>
              <a:rPr lang="en-US" altLang="ko-KR" sz="2400" b="1" baseline="30000">
                <a:solidFill>
                  <a:srgbClr val="0000FF"/>
                </a:solidFill>
              </a:rPr>
              <a:t>th</a:t>
            </a:r>
            <a:r>
              <a:rPr lang="en-US" altLang="ko-KR" sz="2400" b="1">
                <a:solidFill>
                  <a:srgbClr val="0000FF"/>
                </a:solidFill>
              </a:rPr>
              <a:t> example</a:t>
            </a:r>
            <a:endParaRPr lang="en-ZA" altLang="ko-KR" sz="2400" b="1">
              <a:solidFill>
                <a:srgbClr val="0000FF"/>
              </a:solidFill>
            </a:endParaRPr>
          </a:p>
        </p:txBody>
      </p:sp>
      <p:sp>
        <p:nvSpPr>
          <p:cNvPr id="55" name="Rounded Rectangular Callout 54"/>
          <p:cNvSpPr/>
          <p:nvPr/>
        </p:nvSpPr>
        <p:spPr>
          <a:xfrm>
            <a:off x="1143000" y="-71438"/>
            <a:ext cx="2571750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eleventh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2071688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</a:rPr>
              <a:t>twelfth</a:t>
            </a:r>
            <a:endParaRPr lang="en-ZA" sz="6000" dirty="0">
              <a:solidFill>
                <a:prstClr val="black"/>
              </a:solidFill>
            </a:endParaRPr>
          </a:p>
        </p:txBody>
      </p:sp>
      <p:sp>
        <p:nvSpPr>
          <p:cNvPr id="57" name="Rounded Rectangular Callout 56"/>
          <p:cNvSpPr/>
          <p:nvPr/>
        </p:nvSpPr>
        <p:spPr>
          <a:xfrm>
            <a:off x="1214438" y="1143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thirteenth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58" name="Rounded Rectangular Callout 57"/>
          <p:cNvSpPr/>
          <p:nvPr/>
        </p:nvSpPr>
        <p:spPr>
          <a:xfrm>
            <a:off x="2071688" y="1143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fourteenth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59" name="Rounded Rectangular Callout 58"/>
          <p:cNvSpPr/>
          <p:nvPr/>
        </p:nvSpPr>
        <p:spPr>
          <a:xfrm>
            <a:off x="1214438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fifteenth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0" name="Rounded Rectangular Callout 59"/>
          <p:cNvSpPr/>
          <p:nvPr/>
        </p:nvSpPr>
        <p:spPr>
          <a:xfrm>
            <a:off x="2143125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sixteenth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1" name="Rounded Rectangular Callout 60"/>
          <p:cNvSpPr/>
          <p:nvPr/>
        </p:nvSpPr>
        <p:spPr>
          <a:xfrm>
            <a:off x="1285875" y="3500438"/>
            <a:ext cx="35718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seventeenth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2" name="Rounded Rectangular Callout 61"/>
          <p:cNvSpPr/>
          <p:nvPr/>
        </p:nvSpPr>
        <p:spPr>
          <a:xfrm>
            <a:off x="2071688" y="3500438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</a:rPr>
              <a:t>eighteenth</a:t>
            </a:r>
            <a:endParaRPr lang="en-ZA" sz="3600" dirty="0">
              <a:solidFill>
                <a:prstClr val="black"/>
              </a:solidFill>
            </a:endParaRPr>
          </a:p>
        </p:txBody>
      </p:sp>
      <p:sp>
        <p:nvSpPr>
          <p:cNvPr id="63" name="Rounded Rectangular Callout 62"/>
          <p:cNvSpPr/>
          <p:nvPr/>
        </p:nvSpPr>
        <p:spPr>
          <a:xfrm>
            <a:off x="1214438" y="4429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nineteenth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4" name="Rounded Rectangular Callout 63"/>
          <p:cNvSpPr/>
          <p:nvPr/>
        </p:nvSpPr>
        <p:spPr>
          <a:xfrm>
            <a:off x="2071688" y="4429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twentieth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5" name="Rounded Rectangular Callout 64"/>
          <p:cNvSpPr/>
          <p:nvPr/>
        </p:nvSpPr>
        <p:spPr>
          <a:xfrm>
            <a:off x="3857625" y="-71438"/>
            <a:ext cx="2571750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eleventh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6" name="Rounded Rectangular Callout 65"/>
          <p:cNvSpPr/>
          <p:nvPr/>
        </p:nvSpPr>
        <p:spPr>
          <a:xfrm>
            <a:off x="4786313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twelfth</a:t>
            </a:r>
            <a:endParaRPr lang="en-ZA" sz="4800" dirty="0">
              <a:solidFill>
                <a:prstClr val="black"/>
              </a:solidFill>
            </a:endParaRPr>
          </a:p>
        </p:txBody>
      </p:sp>
      <p:sp>
        <p:nvSpPr>
          <p:cNvPr id="67" name="Rounded Rectangular Callout 66"/>
          <p:cNvSpPr/>
          <p:nvPr/>
        </p:nvSpPr>
        <p:spPr>
          <a:xfrm>
            <a:off x="3929063" y="1143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thirteenth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8" name="Rounded Rectangular Callout 67"/>
          <p:cNvSpPr/>
          <p:nvPr/>
        </p:nvSpPr>
        <p:spPr>
          <a:xfrm>
            <a:off x="4786313" y="1143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</a:rPr>
              <a:t>fourteenth</a:t>
            </a:r>
            <a:endParaRPr lang="en-ZA" sz="3600" dirty="0">
              <a:solidFill>
                <a:prstClr val="black"/>
              </a:solidFill>
            </a:endParaRPr>
          </a:p>
        </p:txBody>
      </p:sp>
      <p:sp>
        <p:nvSpPr>
          <p:cNvPr id="69" name="Rounded Rectangular Callout 68"/>
          <p:cNvSpPr/>
          <p:nvPr/>
        </p:nvSpPr>
        <p:spPr>
          <a:xfrm>
            <a:off x="3929063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fifteenth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0" name="Rounded Rectangular Callout 69"/>
          <p:cNvSpPr/>
          <p:nvPr/>
        </p:nvSpPr>
        <p:spPr>
          <a:xfrm>
            <a:off x="4857750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sixteenth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1" name="Rounded Rectangular Callout 70"/>
          <p:cNvSpPr/>
          <p:nvPr/>
        </p:nvSpPr>
        <p:spPr>
          <a:xfrm>
            <a:off x="4000500" y="3500438"/>
            <a:ext cx="35718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seventeenth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2" name="Rounded Rectangular Callout 71"/>
          <p:cNvSpPr/>
          <p:nvPr/>
        </p:nvSpPr>
        <p:spPr>
          <a:xfrm>
            <a:off x="4786313" y="3500438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eighteenth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3" name="Rounded Rectangular Callout 72"/>
          <p:cNvSpPr/>
          <p:nvPr/>
        </p:nvSpPr>
        <p:spPr>
          <a:xfrm>
            <a:off x="3929063" y="4429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nineteenth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4" name="Rounded Rectangular Callout 73"/>
          <p:cNvSpPr/>
          <p:nvPr/>
        </p:nvSpPr>
        <p:spPr>
          <a:xfrm>
            <a:off x="4786313" y="4500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twentieth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5" name="Rounded Rectangular Callout 74"/>
          <p:cNvSpPr/>
          <p:nvPr/>
        </p:nvSpPr>
        <p:spPr>
          <a:xfrm>
            <a:off x="5214938" y="-71438"/>
            <a:ext cx="2571750" cy="1071563"/>
          </a:xfrm>
          <a:prstGeom prst="wedgeRoundRectCallout">
            <a:avLst>
              <a:gd name="adj1" fmla="val 20699"/>
              <a:gd name="adj2" fmla="val 8099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eleventh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6" name="Rounded Rectangular Callout 75"/>
          <p:cNvSpPr/>
          <p:nvPr/>
        </p:nvSpPr>
        <p:spPr>
          <a:xfrm>
            <a:off x="6143625" y="0"/>
            <a:ext cx="3000375" cy="1071563"/>
          </a:xfrm>
          <a:prstGeom prst="wedgeRoundRectCallout">
            <a:avLst>
              <a:gd name="adj1" fmla="val 22180"/>
              <a:gd name="adj2" fmla="val 703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prstClr val="black"/>
                </a:solidFill>
              </a:rPr>
              <a:t>twelfth</a:t>
            </a:r>
            <a:endParaRPr lang="en-ZA" sz="5400" dirty="0">
              <a:solidFill>
                <a:prstClr val="black"/>
              </a:solidFill>
            </a:endParaRPr>
          </a:p>
        </p:txBody>
      </p:sp>
      <p:sp>
        <p:nvSpPr>
          <p:cNvPr id="77" name="Rounded Rectangular Callout 76"/>
          <p:cNvSpPr/>
          <p:nvPr/>
        </p:nvSpPr>
        <p:spPr>
          <a:xfrm>
            <a:off x="5286375" y="1143000"/>
            <a:ext cx="3000375" cy="1071563"/>
          </a:xfrm>
          <a:prstGeom prst="wedgeRoundRectCallout">
            <a:avLst>
              <a:gd name="adj1" fmla="val 18371"/>
              <a:gd name="adj2" fmla="val 738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thirteenth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8" name="Rounded Rectangular Callout 77"/>
          <p:cNvSpPr/>
          <p:nvPr/>
        </p:nvSpPr>
        <p:spPr>
          <a:xfrm>
            <a:off x="6143625" y="1143000"/>
            <a:ext cx="3000375" cy="1071563"/>
          </a:xfrm>
          <a:prstGeom prst="wedgeRoundRectCallout">
            <a:avLst>
              <a:gd name="adj1" fmla="val 21545"/>
              <a:gd name="adj2" fmla="val 6677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fourteenth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9" name="Rounded Rectangular Callout 78"/>
          <p:cNvSpPr/>
          <p:nvPr/>
        </p:nvSpPr>
        <p:spPr>
          <a:xfrm>
            <a:off x="5357813" y="2286000"/>
            <a:ext cx="3000375" cy="1071563"/>
          </a:xfrm>
          <a:prstGeom prst="wedgeRoundRectCallout">
            <a:avLst>
              <a:gd name="adj1" fmla="val 22815"/>
              <a:gd name="adj2" fmla="val 703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fifteenth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80" name="Rounded Rectangular Callout 79"/>
          <p:cNvSpPr/>
          <p:nvPr/>
        </p:nvSpPr>
        <p:spPr>
          <a:xfrm>
            <a:off x="6215063" y="2286000"/>
            <a:ext cx="3000375" cy="1071563"/>
          </a:xfrm>
          <a:prstGeom prst="wedgeRoundRectCallout">
            <a:avLst>
              <a:gd name="adj1" fmla="val 20275"/>
              <a:gd name="adj2" fmla="val 7744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sixteenth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81" name="Rounded Rectangular Callout 80"/>
          <p:cNvSpPr/>
          <p:nvPr/>
        </p:nvSpPr>
        <p:spPr>
          <a:xfrm>
            <a:off x="5357813" y="3500438"/>
            <a:ext cx="3571875" cy="1071562"/>
          </a:xfrm>
          <a:prstGeom prst="wedgeRoundRectCallout">
            <a:avLst>
              <a:gd name="adj1" fmla="val -5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seventeenth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82" name="Rounded Rectangular Callout 81"/>
          <p:cNvSpPr/>
          <p:nvPr/>
        </p:nvSpPr>
        <p:spPr>
          <a:xfrm>
            <a:off x="6143625" y="3500438"/>
            <a:ext cx="3000375" cy="1071562"/>
          </a:xfrm>
          <a:prstGeom prst="wedgeRoundRectCallout">
            <a:avLst>
              <a:gd name="adj1" fmla="val 22815"/>
              <a:gd name="adj2" fmla="val 738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eighteenth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83" name="Rounded Rectangular Callout 82"/>
          <p:cNvSpPr/>
          <p:nvPr/>
        </p:nvSpPr>
        <p:spPr>
          <a:xfrm>
            <a:off x="5286375" y="4429125"/>
            <a:ext cx="3000375" cy="1071563"/>
          </a:xfrm>
          <a:prstGeom prst="wedgeRoundRectCallout">
            <a:avLst>
              <a:gd name="adj1" fmla="val 18371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nineteenth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84" name="Rounded Rectangular Callout 83"/>
          <p:cNvSpPr/>
          <p:nvPr/>
        </p:nvSpPr>
        <p:spPr>
          <a:xfrm>
            <a:off x="6143625" y="4429125"/>
            <a:ext cx="3000375" cy="1071563"/>
          </a:xfrm>
          <a:prstGeom prst="wedgeRoundRectCallout">
            <a:avLst>
              <a:gd name="adj1" fmla="val 24085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twentieth</a:t>
            </a:r>
            <a:endParaRPr lang="en-ZA" sz="4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428625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5001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42900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4500563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66436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771525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428625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15001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342900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19" name="Rectangle 10"/>
          <p:cNvSpPr>
            <a:spLocks noChangeArrowheads="1"/>
          </p:cNvSpPr>
          <p:nvPr/>
        </p:nvSpPr>
        <p:spPr bwMode="auto">
          <a:xfrm>
            <a:off x="4500563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66436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771525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22" name="Rectangle 13"/>
          <p:cNvSpPr>
            <a:spLocks noChangeArrowheads="1"/>
          </p:cNvSpPr>
          <p:nvPr/>
        </p:nvSpPr>
        <p:spPr bwMode="auto">
          <a:xfrm>
            <a:off x="428625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23" name="Rectangle 14"/>
          <p:cNvSpPr>
            <a:spLocks noChangeArrowheads="1"/>
          </p:cNvSpPr>
          <p:nvPr/>
        </p:nvSpPr>
        <p:spPr bwMode="auto">
          <a:xfrm>
            <a:off x="15001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24" name="Rectangle 15"/>
          <p:cNvSpPr>
            <a:spLocks noChangeArrowheads="1"/>
          </p:cNvSpPr>
          <p:nvPr/>
        </p:nvSpPr>
        <p:spPr bwMode="auto">
          <a:xfrm>
            <a:off x="342900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25" name="Rectangle 16"/>
          <p:cNvSpPr>
            <a:spLocks noChangeArrowheads="1"/>
          </p:cNvSpPr>
          <p:nvPr/>
        </p:nvSpPr>
        <p:spPr bwMode="auto">
          <a:xfrm>
            <a:off x="4500563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26" name="Rectangle 17"/>
          <p:cNvSpPr>
            <a:spLocks noChangeArrowheads="1"/>
          </p:cNvSpPr>
          <p:nvPr/>
        </p:nvSpPr>
        <p:spPr bwMode="auto">
          <a:xfrm>
            <a:off x="66436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27" name="Rectangle 18"/>
          <p:cNvSpPr>
            <a:spLocks noChangeArrowheads="1"/>
          </p:cNvSpPr>
          <p:nvPr/>
        </p:nvSpPr>
        <p:spPr bwMode="auto">
          <a:xfrm>
            <a:off x="771525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28" name="Rectangle 19"/>
          <p:cNvSpPr>
            <a:spLocks noChangeArrowheads="1"/>
          </p:cNvSpPr>
          <p:nvPr/>
        </p:nvSpPr>
        <p:spPr bwMode="auto">
          <a:xfrm>
            <a:off x="428625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29" name="Rectangle 20"/>
          <p:cNvSpPr>
            <a:spLocks noChangeArrowheads="1"/>
          </p:cNvSpPr>
          <p:nvPr/>
        </p:nvSpPr>
        <p:spPr bwMode="auto">
          <a:xfrm>
            <a:off x="15001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30" name="Rectangle 21"/>
          <p:cNvSpPr>
            <a:spLocks noChangeArrowheads="1"/>
          </p:cNvSpPr>
          <p:nvPr/>
        </p:nvSpPr>
        <p:spPr bwMode="auto">
          <a:xfrm>
            <a:off x="342900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31" name="Rectangle 22"/>
          <p:cNvSpPr>
            <a:spLocks noChangeArrowheads="1"/>
          </p:cNvSpPr>
          <p:nvPr/>
        </p:nvSpPr>
        <p:spPr bwMode="auto">
          <a:xfrm>
            <a:off x="4500563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32" name="Rectangle 23"/>
          <p:cNvSpPr>
            <a:spLocks noChangeArrowheads="1"/>
          </p:cNvSpPr>
          <p:nvPr/>
        </p:nvSpPr>
        <p:spPr bwMode="auto">
          <a:xfrm>
            <a:off x="66436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33" name="Rectangle 24"/>
          <p:cNvSpPr>
            <a:spLocks noChangeArrowheads="1"/>
          </p:cNvSpPr>
          <p:nvPr/>
        </p:nvSpPr>
        <p:spPr bwMode="auto">
          <a:xfrm>
            <a:off x="771525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34" name="Rectangle 25"/>
          <p:cNvSpPr>
            <a:spLocks noChangeArrowheads="1"/>
          </p:cNvSpPr>
          <p:nvPr/>
        </p:nvSpPr>
        <p:spPr bwMode="auto">
          <a:xfrm>
            <a:off x="428625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35" name="Rectangle 26"/>
          <p:cNvSpPr>
            <a:spLocks noChangeArrowheads="1"/>
          </p:cNvSpPr>
          <p:nvPr/>
        </p:nvSpPr>
        <p:spPr bwMode="auto">
          <a:xfrm>
            <a:off x="15001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36" name="Rectangle 27"/>
          <p:cNvSpPr>
            <a:spLocks noChangeArrowheads="1"/>
          </p:cNvSpPr>
          <p:nvPr/>
        </p:nvSpPr>
        <p:spPr bwMode="auto">
          <a:xfrm>
            <a:off x="342900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37" name="Rectangle 28"/>
          <p:cNvSpPr>
            <a:spLocks noChangeArrowheads="1"/>
          </p:cNvSpPr>
          <p:nvPr/>
        </p:nvSpPr>
        <p:spPr bwMode="auto">
          <a:xfrm>
            <a:off x="4500563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38" name="Rectangle 29"/>
          <p:cNvSpPr>
            <a:spLocks noChangeArrowheads="1"/>
          </p:cNvSpPr>
          <p:nvPr/>
        </p:nvSpPr>
        <p:spPr bwMode="auto">
          <a:xfrm>
            <a:off x="66436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39" name="Rectangle 30"/>
          <p:cNvSpPr>
            <a:spLocks noChangeArrowheads="1"/>
          </p:cNvSpPr>
          <p:nvPr/>
        </p:nvSpPr>
        <p:spPr bwMode="auto">
          <a:xfrm>
            <a:off x="771525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40" name="Rectangle 54"/>
          <p:cNvSpPr>
            <a:spLocks noChangeArrowheads="1"/>
          </p:cNvSpPr>
          <p:nvPr/>
        </p:nvSpPr>
        <p:spPr bwMode="auto">
          <a:xfrm>
            <a:off x="3000375" y="6143625"/>
            <a:ext cx="2928938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7441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2400" b="1">
                <a:solidFill>
                  <a:srgbClr val="CC3399"/>
                </a:solidFill>
              </a:rPr>
              <a:t>round 5: from the front to the back: 21st – 30</a:t>
            </a:r>
            <a:r>
              <a:rPr lang="en-US" altLang="ko-KR" sz="2400" b="1" baseline="30000">
                <a:solidFill>
                  <a:srgbClr val="CC3399"/>
                </a:solidFill>
              </a:rPr>
              <a:t>th</a:t>
            </a:r>
            <a:r>
              <a:rPr lang="en-US" altLang="ko-KR" sz="2400" b="1">
                <a:solidFill>
                  <a:srgbClr val="CC3399"/>
                </a:solidFill>
              </a:rPr>
              <a:t> example</a:t>
            </a:r>
            <a:endParaRPr lang="en-ZA" altLang="ko-KR" sz="2400" b="1">
              <a:solidFill>
                <a:srgbClr val="CC3399"/>
              </a:solidFill>
            </a:endParaRPr>
          </a:p>
        </p:txBody>
      </p:sp>
      <p:sp>
        <p:nvSpPr>
          <p:cNvPr id="55" name="Rounded Rectangular Callout 54"/>
          <p:cNvSpPr/>
          <p:nvPr/>
        </p:nvSpPr>
        <p:spPr>
          <a:xfrm>
            <a:off x="1143000" y="4214813"/>
            <a:ext cx="2571750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twenty-first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2071688" y="428625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twenty-second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57" name="Rounded Rectangular Callout 56"/>
          <p:cNvSpPr/>
          <p:nvPr/>
        </p:nvSpPr>
        <p:spPr>
          <a:xfrm>
            <a:off x="1143000" y="3357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</a:rPr>
              <a:t>twenty-third</a:t>
            </a:r>
            <a:endParaRPr lang="en-ZA" sz="3600" dirty="0">
              <a:solidFill>
                <a:prstClr val="black"/>
              </a:solidFill>
            </a:endParaRPr>
          </a:p>
        </p:txBody>
      </p:sp>
      <p:sp>
        <p:nvSpPr>
          <p:cNvPr id="58" name="Rounded Rectangular Callout 57"/>
          <p:cNvSpPr/>
          <p:nvPr/>
        </p:nvSpPr>
        <p:spPr>
          <a:xfrm>
            <a:off x="2000250" y="3357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twenty-fourth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59" name="Rounded Rectangular Callout 58"/>
          <p:cNvSpPr/>
          <p:nvPr/>
        </p:nvSpPr>
        <p:spPr>
          <a:xfrm>
            <a:off x="1214438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twenty-fifth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0" name="Rounded Rectangular Callout 59"/>
          <p:cNvSpPr/>
          <p:nvPr/>
        </p:nvSpPr>
        <p:spPr>
          <a:xfrm>
            <a:off x="2143125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twenty-sixth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1" name="Rounded Rectangular Callout 60"/>
          <p:cNvSpPr/>
          <p:nvPr/>
        </p:nvSpPr>
        <p:spPr>
          <a:xfrm>
            <a:off x="1285875" y="1000125"/>
            <a:ext cx="35718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twenty-seventh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2" name="Rounded Rectangular Callout 61"/>
          <p:cNvSpPr/>
          <p:nvPr/>
        </p:nvSpPr>
        <p:spPr>
          <a:xfrm>
            <a:off x="1928813" y="1000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twenty-eighth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3" name="Rounded Rectangular Callout 62"/>
          <p:cNvSpPr/>
          <p:nvPr/>
        </p:nvSpPr>
        <p:spPr>
          <a:xfrm>
            <a:off x="1214438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twenty-ninth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4" name="Rounded Rectangular Callout 63"/>
          <p:cNvSpPr/>
          <p:nvPr/>
        </p:nvSpPr>
        <p:spPr>
          <a:xfrm>
            <a:off x="2071688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thirtieth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5" name="Rounded Rectangular Callout 64"/>
          <p:cNvSpPr/>
          <p:nvPr/>
        </p:nvSpPr>
        <p:spPr>
          <a:xfrm>
            <a:off x="3857625" y="4214813"/>
            <a:ext cx="2571750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twenty-first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6" name="Rounded Rectangular Callout 65"/>
          <p:cNvSpPr/>
          <p:nvPr/>
        </p:nvSpPr>
        <p:spPr>
          <a:xfrm>
            <a:off x="4786313" y="428625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twenty-second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7" name="Rounded Rectangular Callout 66"/>
          <p:cNvSpPr/>
          <p:nvPr/>
        </p:nvSpPr>
        <p:spPr>
          <a:xfrm>
            <a:off x="3857625" y="3357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twenty-third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8" name="Rounded Rectangular Callout 67"/>
          <p:cNvSpPr/>
          <p:nvPr/>
        </p:nvSpPr>
        <p:spPr>
          <a:xfrm>
            <a:off x="4714875" y="3357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</a:t>
            </a:r>
            <a:r>
              <a:rPr lang="en-US" sz="4000" dirty="0" err="1">
                <a:solidFill>
                  <a:prstClr val="black"/>
                </a:solidFill>
              </a:rPr>
              <a:t>fouth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9" name="Rounded Rectangular Callout 68"/>
          <p:cNvSpPr/>
          <p:nvPr/>
        </p:nvSpPr>
        <p:spPr>
          <a:xfrm>
            <a:off x="3929063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twenty-fifth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0" name="Rounded Rectangular Callout 69"/>
          <p:cNvSpPr/>
          <p:nvPr/>
        </p:nvSpPr>
        <p:spPr>
          <a:xfrm>
            <a:off x="4714875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twenty-sixth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1" name="Rounded Rectangular Callout 70"/>
          <p:cNvSpPr/>
          <p:nvPr/>
        </p:nvSpPr>
        <p:spPr>
          <a:xfrm>
            <a:off x="3857625" y="1000125"/>
            <a:ext cx="35718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twenty-seventh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2" name="Rounded Rectangular Callout 71"/>
          <p:cNvSpPr/>
          <p:nvPr/>
        </p:nvSpPr>
        <p:spPr>
          <a:xfrm>
            <a:off x="4643438" y="1000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twenty-eighth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3" name="Rounded Rectangular Callout 72"/>
          <p:cNvSpPr/>
          <p:nvPr/>
        </p:nvSpPr>
        <p:spPr>
          <a:xfrm>
            <a:off x="3929063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twenty-ninth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4" name="Rounded Rectangular Callout 73"/>
          <p:cNvSpPr/>
          <p:nvPr/>
        </p:nvSpPr>
        <p:spPr>
          <a:xfrm>
            <a:off x="4786313" y="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thirtieth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5" name="Rounded Rectangular Callout 74"/>
          <p:cNvSpPr/>
          <p:nvPr/>
        </p:nvSpPr>
        <p:spPr>
          <a:xfrm>
            <a:off x="5214938" y="4214813"/>
            <a:ext cx="2571750" cy="1071562"/>
          </a:xfrm>
          <a:prstGeom prst="wedgeRoundRectCallout">
            <a:avLst>
              <a:gd name="adj1" fmla="val 20699"/>
              <a:gd name="adj2" fmla="val 8099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twenty-first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6" name="Rounded Rectangular Callout 75"/>
          <p:cNvSpPr/>
          <p:nvPr/>
        </p:nvSpPr>
        <p:spPr>
          <a:xfrm>
            <a:off x="6143625" y="4286250"/>
            <a:ext cx="3000375" cy="1071563"/>
          </a:xfrm>
          <a:prstGeom prst="wedgeRoundRectCallout">
            <a:avLst>
              <a:gd name="adj1" fmla="val 22180"/>
              <a:gd name="adj2" fmla="val 703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twenty-second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7" name="Rounded Rectangular Callout 76"/>
          <p:cNvSpPr/>
          <p:nvPr/>
        </p:nvSpPr>
        <p:spPr>
          <a:xfrm>
            <a:off x="5286375" y="3357563"/>
            <a:ext cx="3000375" cy="1071562"/>
          </a:xfrm>
          <a:prstGeom prst="wedgeRoundRectCallout">
            <a:avLst>
              <a:gd name="adj1" fmla="val 18371"/>
              <a:gd name="adj2" fmla="val 738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twenty-third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8" name="Rounded Rectangular Callout 77"/>
          <p:cNvSpPr/>
          <p:nvPr/>
        </p:nvSpPr>
        <p:spPr>
          <a:xfrm>
            <a:off x="6072188" y="3357563"/>
            <a:ext cx="3000375" cy="1071562"/>
          </a:xfrm>
          <a:prstGeom prst="wedgeRoundRectCallout">
            <a:avLst>
              <a:gd name="adj1" fmla="val 21545"/>
              <a:gd name="adj2" fmla="val 6677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twenty-fourth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9" name="Rounded Rectangular Callout 78"/>
          <p:cNvSpPr/>
          <p:nvPr/>
        </p:nvSpPr>
        <p:spPr>
          <a:xfrm>
            <a:off x="5286375" y="2286000"/>
            <a:ext cx="3000375" cy="1071563"/>
          </a:xfrm>
          <a:prstGeom prst="wedgeRoundRectCallout">
            <a:avLst>
              <a:gd name="adj1" fmla="val 22815"/>
              <a:gd name="adj2" fmla="val 703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twenty-fifth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80" name="Rounded Rectangular Callout 79"/>
          <p:cNvSpPr/>
          <p:nvPr/>
        </p:nvSpPr>
        <p:spPr>
          <a:xfrm>
            <a:off x="6143625" y="2286000"/>
            <a:ext cx="3000375" cy="1071563"/>
          </a:xfrm>
          <a:prstGeom prst="wedgeRoundRectCallout">
            <a:avLst>
              <a:gd name="adj1" fmla="val 20275"/>
              <a:gd name="adj2" fmla="val 7744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twenty-sixth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81" name="Rounded Rectangular Callout 80"/>
          <p:cNvSpPr/>
          <p:nvPr/>
        </p:nvSpPr>
        <p:spPr>
          <a:xfrm>
            <a:off x="5214938" y="1000125"/>
            <a:ext cx="3571875" cy="1071563"/>
          </a:xfrm>
          <a:prstGeom prst="wedgeRoundRectCallout">
            <a:avLst>
              <a:gd name="adj1" fmla="val -5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twenty-seventh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82" name="Rounded Rectangular Callout 81"/>
          <p:cNvSpPr/>
          <p:nvPr/>
        </p:nvSpPr>
        <p:spPr>
          <a:xfrm>
            <a:off x="6000750" y="1000125"/>
            <a:ext cx="3000375" cy="1071563"/>
          </a:xfrm>
          <a:prstGeom prst="wedgeRoundRectCallout">
            <a:avLst>
              <a:gd name="adj1" fmla="val 22815"/>
              <a:gd name="adj2" fmla="val 738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twenty-eighth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83" name="Rounded Rectangular Callout 82"/>
          <p:cNvSpPr/>
          <p:nvPr/>
        </p:nvSpPr>
        <p:spPr>
          <a:xfrm>
            <a:off x="5286375" y="0"/>
            <a:ext cx="3000375" cy="1071563"/>
          </a:xfrm>
          <a:prstGeom prst="wedgeRoundRectCallout">
            <a:avLst>
              <a:gd name="adj1" fmla="val 18371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twenty-ninth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84" name="Rounded Rectangular Callout 83"/>
          <p:cNvSpPr/>
          <p:nvPr/>
        </p:nvSpPr>
        <p:spPr>
          <a:xfrm>
            <a:off x="6143625" y="0"/>
            <a:ext cx="3000375" cy="1071563"/>
          </a:xfrm>
          <a:prstGeom prst="wedgeRoundRectCallout">
            <a:avLst>
              <a:gd name="adj1" fmla="val 24085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thirtieth</a:t>
            </a:r>
            <a:endParaRPr lang="en-ZA" sz="4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428625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15001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342900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4500563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66436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771525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40" name="Rectangle 7"/>
          <p:cNvSpPr>
            <a:spLocks noChangeArrowheads="1"/>
          </p:cNvSpPr>
          <p:nvPr/>
        </p:nvSpPr>
        <p:spPr bwMode="auto">
          <a:xfrm>
            <a:off x="428625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15001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42" name="Rectangle 9"/>
          <p:cNvSpPr>
            <a:spLocks noChangeArrowheads="1"/>
          </p:cNvSpPr>
          <p:nvPr/>
        </p:nvSpPr>
        <p:spPr bwMode="auto">
          <a:xfrm>
            <a:off x="342900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4500563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44" name="Rectangle 11"/>
          <p:cNvSpPr>
            <a:spLocks noChangeArrowheads="1"/>
          </p:cNvSpPr>
          <p:nvPr/>
        </p:nvSpPr>
        <p:spPr bwMode="auto">
          <a:xfrm>
            <a:off x="66436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45" name="Rectangle 12"/>
          <p:cNvSpPr>
            <a:spLocks noChangeArrowheads="1"/>
          </p:cNvSpPr>
          <p:nvPr/>
        </p:nvSpPr>
        <p:spPr bwMode="auto">
          <a:xfrm>
            <a:off x="771525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46" name="Rectangle 13"/>
          <p:cNvSpPr>
            <a:spLocks noChangeArrowheads="1"/>
          </p:cNvSpPr>
          <p:nvPr/>
        </p:nvSpPr>
        <p:spPr bwMode="auto">
          <a:xfrm>
            <a:off x="428625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47" name="Rectangle 14"/>
          <p:cNvSpPr>
            <a:spLocks noChangeArrowheads="1"/>
          </p:cNvSpPr>
          <p:nvPr/>
        </p:nvSpPr>
        <p:spPr bwMode="auto">
          <a:xfrm>
            <a:off x="15001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48" name="Rectangle 15"/>
          <p:cNvSpPr>
            <a:spLocks noChangeArrowheads="1"/>
          </p:cNvSpPr>
          <p:nvPr/>
        </p:nvSpPr>
        <p:spPr bwMode="auto">
          <a:xfrm>
            <a:off x="342900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49" name="Rectangle 16"/>
          <p:cNvSpPr>
            <a:spLocks noChangeArrowheads="1"/>
          </p:cNvSpPr>
          <p:nvPr/>
        </p:nvSpPr>
        <p:spPr bwMode="auto">
          <a:xfrm>
            <a:off x="4500563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50" name="Rectangle 17"/>
          <p:cNvSpPr>
            <a:spLocks noChangeArrowheads="1"/>
          </p:cNvSpPr>
          <p:nvPr/>
        </p:nvSpPr>
        <p:spPr bwMode="auto">
          <a:xfrm>
            <a:off x="66436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51" name="Rectangle 18"/>
          <p:cNvSpPr>
            <a:spLocks noChangeArrowheads="1"/>
          </p:cNvSpPr>
          <p:nvPr/>
        </p:nvSpPr>
        <p:spPr bwMode="auto">
          <a:xfrm>
            <a:off x="771525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52" name="Rectangle 19"/>
          <p:cNvSpPr>
            <a:spLocks noChangeArrowheads="1"/>
          </p:cNvSpPr>
          <p:nvPr/>
        </p:nvSpPr>
        <p:spPr bwMode="auto">
          <a:xfrm>
            <a:off x="428625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53" name="Rectangle 20"/>
          <p:cNvSpPr>
            <a:spLocks noChangeArrowheads="1"/>
          </p:cNvSpPr>
          <p:nvPr/>
        </p:nvSpPr>
        <p:spPr bwMode="auto">
          <a:xfrm>
            <a:off x="15001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54" name="Rectangle 21"/>
          <p:cNvSpPr>
            <a:spLocks noChangeArrowheads="1"/>
          </p:cNvSpPr>
          <p:nvPr/>
        </p:nvSpPr>
        <p:spPr bwMode="auto">
          <a:xfrm>
            <a:off x="342900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55" name="Rectangle 22"/>
          <p:cNvSpPr>
            <a:spLocks noChangeArrowheads="1"/>
          </p:cNvSpPr>
          <p:nvPr/>
        </p:nvSpPr>
        <p:spPr bwMode="auto">
          <a:xfrm>
            <a:off x="4500563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56" name="Rectangle 23"/>
          <p:cNvSpPr>
            <a:spLocks noChangeArrowheads="1"/>
          </p:cNvSpPr>
          <p:nvPr/>
        </p:nvSpPr>
        <p:spPr bwMode="auto">
          <a:xfrm>
            <a:off x="66436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57" name="Rectangle 24"/>
          <p:cNvSpPr>
            <a:spLocks noChangeArrowheads="1"/>
          </p:cNvSpPr>
          <p:nvPr/>
        </p:nvSpPr>
        <p:spPr bwMode="auto">
          <a:xfrm>
            <a:off x="771525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58" name="Rectangle 25"/>
          <p:cNvSpPr>
            <a:spLocks noChangeArrowheads="1"/>
          </p:cNvSpPr>
          <p:nvPr/>
        </p:nvSpPr>
        <p:spPr bwMode="auto">
          <a:xfrm>
            <a:off x="428625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59" name="Rectangle 26"/>
          <p:cNvSpPr>
            <a:spLocks noChangeArrowheads="1"/>
          </p:cNvSpPr>
          <p:nvPr/>
        </p:nvSpPr>
        <p:spPr bwMode="auto">
          <a:xfrm>
            <a:off x="15001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60" name="Rectangle 27"/>
          <p:cNvSpPr>
            <a:spLocks noChangeArrowheads="1"/>
          </p:cNvSpPr>
          <p:nvPr/>
        </p:nvSpPr>
        <p:spPr bwMode="auto">
          <a:xfrm>
            <a:off x="342900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61" name="Rectangle 28"/>
          <p:cNvSpPr>
            <a:spLocks noChangeArrowheads="1"/>
          </p:cNvSpPr>
          <p:nvPr/>
        </p:nvSpPr>
        <p:spPr bwMode="auto">
          <a:xfrm>
            <a:off x="4500563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62" name="Rectangle 29"/>
          <p:cNvSpPr>
            <a:spLocks noChangeArrowheads="1"/>
          </p:cNvSpPr>
          <p:nvPr/>
        </p:nvSpPr>
        <p:spPr bwMode="auto">
          <a:xfrm>
            <a:off x="66436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63" name="Rectangle 30"/>
          <p:cNvSpPr>
            <a:spLocks noChangeArrowheads="1"/>
          </p:cNvSpPr>
          <p:nvPr/>
        </p:nvSpPr>
        <p:spPr bwMode="auto">
          <a:xfrm>
            <a:off x="771525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64" name="Rectangle 54"/>
          <p:cNvSpPr>
            <a:spLocks noChangeArrowheads="1"/>
          </p:cNvSpPr>
          <p:nvPr/>
        </p:nvSpPr>
        <p:spPr bwMode="auto">
          <a:xfrm>
            <a:off x="3000375" y="6143625"/>
            <a:ext cx="2928938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18465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2400" b="1" dirty="0">
                <a:solidFill>
                  <a:srgbClr val="FF0066"/>
                </a:solidFill>
              </a:rPr>
              <a:t>round 6: from the back to the front: 21st – 30</a:t>
            </a:r>
            <a:r>
              <a:rPr lang="en-US" altLang="ko-KR" sz="2400" b="1" baseline="30000" dirty="0">
                <a:solidFill>
                  <a:srgbClr val="FF0066"/>
                </a:solidFill>
              </a:rPr>
              <a:t>th</a:t>
            </a:r>
            <a:r>
              <a:rPr lang="en-US" altLang="ko-KR" sz="2400" b="1" dirty="0">
                <a:solidFill>
                  <a:srgbClr val="FF0066"/>
                </a:solidFill>
              </a:rPr>
              <a:t> example</a:t>
            </a:r>
            <a:endParaRPr lang="en-ZA" altLang="ko-KR" sz="2400" b="1" dirty="0">
              <a:solidFill>
                <a:srgbClr val="FF0066"/>
              </a:solidFill>
            </a:endParaRPr>
          </a:p>
        </p:txBody>
      </p:sp>
      <p:sp>
        <p:nvSpPr>
          <p:cNvPr id="55" name="Rounded Rectangular Callout 54"/>
          <p:cNvSpPr/>
          <p:nvPr/>
        </p:nvSpPr>
        <p:spPr>
          <a:xfrm>
            <a:off x="1143000" y="0"/>
            <a:ext cx="2571750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twenty-first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2071688" y="71438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twenty-second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57" name="Rounded Rectangular Callout 56"/>
          <p:cNvSpPr/>
          <p:nvPr/>
        </p:nvSpPr>
        <p:spPr>
          <a:xfrm>
            <a:off x="1214438" y="1143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twenty-third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58" name="Rounded Rectangular Callout 57"/>
          <p:cNvSpPr/>
          <p:nvPr/>
        </p:nvSpPr>
        <p:spPr>
          <a:xfrm>
            <a:off x="2071688" y="1143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twenty-fourth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59" name="Rounded Rectangular Callout 58"/>
          <p:cNvSpPr/>
          <p:nvPr/>
        </p:nvSpPr>
        <p:spPr>
          <a:xfrm>
            <a:off x="1214438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twenty-fifth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0" name="Rounded Rectangular Callout 59"/>
          <p:cNvSpPr/>
          <p:nvPr/>
        </p:nvSpPr>
        <p:spPr>
          <a:xfrm>
            <a:off x="2143125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twenty-sixth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1" name="Rounded Rectangular Callout 60"/>
          <p:cNvSpPr/>
          <p:nvPr/>
        </p:nvSpPr>
        <p:spPr>
          <a:xfrm>
            <a:off x="1285875" y="3500438"/>
            <a:ext cx="35718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twenty-seventh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2" name="Rounded Rectangular Callout 61"/>
          <p:cNvSpPr/>
          <p:nvPr/>
        </p:nvSpPr>
        <p:spPr>
          <a:xfrm>
            <a:off x="2071688" y="3500438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</a:rPr>
              <a:t>twenty-eighth</a:t>
            </a:r>
            <a:endParaRPr lang="en-ZA" sz="3600" dirty="0">
              <a:solidFill>
                <a:prstClr val="black"/>
              </a:solidFill>
            </a:endParaRPr>
          </a:p>
        </p:txBody>
      </p:sp>
      <p:sp>
        <p:nvSpPr>
          <p:cNvPr id="63" name="Rounded Rectangular Callout 62"/>
          <p:cNvSpPr/>
          <p:nvPr/>
        </p:nvSpPr>
        <p:spPr>
          <a:xfrm>
            <a:off x="1214438" y="4429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twenty-ninth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4" name="Rounded Rectangular Callout 63"/>
          <p:cNvSpPr/>
          <p:nvPr/>
        </p:nvSpPr>
        <p:spPr>
          <a:xfrm>
            <a:off x="2071688" y="4429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thirtieth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5" name="Rounded Rectangular Callout 64"/>
          <p:cNvSpPr/>
          <p:nvPr/>
        </p:nvSpPr>
        <p:spPr>
          <a:xfrm>
            <a:off x="3857625" y="0"/>
            <a:ext cx="2571750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twenty-first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66" name="Rounded Rectangular Callout 65"/>
          <p:cNvSpPr/>
          <p:nvPr/>
        </p:nvSpPr>
        <p:spPr>
          <a:xfrm>
            <a:off x="4714875" y="71438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twenty-second</a:t>
            </a:r>
            <a:endParaRPr lang="en-ZA" sz="4800" dirty="0">
              <a:solidFill>
                <a:prstClr val="black"/>
              </a:solidFill>
            </a:endParaRPr>
          </a:p>
        </p:txBody>
      </p:sp>
      <p:sp>
        <p:nvSpPr>
          <p:cNvPr id="67" name="Rounded Rectangular Callout 66"/>
          <p:cNvSpPr/>
          <p:nvPr/>
        </p:nvSpPr>
        <p:spPr>
          <a:xfrm>
            <a:off x="3929063" y="1143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twenty-third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68" name="Rounded Rectangular Callout 67"/>
          <p:cNvSpPr/>
          <p:nvPr/>
        </p:nvSpPr>
        <p:spPr>
          <a:xfrm>
            <a:off x="4786313" y="1143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</a:rPr>
              <a:t>twenty-fourth</a:t>
            </a:r>
            <a:endParaRPr lang="en-ZA" sz="3600" dirty="0">
              <a:solidFill>
                <a:prstClr val="black"/>
              </a:solidFill>
            </a:endParaRPr>
          </a:p>
        </p:txBody>
      </p:sp>
      <p:sp>
        <p:nvSpPr>
          <p:cNvPr id="69" name="Rounded Rectangular Callout 68"/>
          <p:cNvSpPr/>
          <p:nvPr/>
        </p:nvSpPr>
        <p:spPr>
          <a:xfrm>
            <a:off x="3929063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twenty-fifth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0" name="Rounded Rectangular Callout 69"/>
          <p:cNvSpPr/>
          <p:nvPr/>
        </p:nvSpPr>
        <p:spPr>
          <a:xfrm>
            <a:off x="4857750" y="228600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twenty-sixth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1" name="Rounded Rectangular Callout 70"/>
          <p:cNvSpPr/>
          <p:nvPr/>
        </p:nvSpPr>
        <p:spPr>
          <a:xfrm>
            <a:off x="4000500" y="3500438"/>
            <a:ext cx="35718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twenty-seventh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2" name="Rounded Rectangular Callout 71"/>
          <p:cNvSpPr/>
          <p:nvPr/>
        </p:nvSpPr>
        <p:spPr>
          <a:xfrm>
            <a:off x="4786313" y="3500438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twenty-eighth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3" name="Rounded Rectangular Callout 72"/>
          <p:cNvSpPr/>
          <p:nvPr/>
        </p:nvSpPr>
        <p:spPr>
          <a:xfrm>
            <a:off x="3929063" y="4429125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twenty-ninth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4" name="Rounded Rectangular Callout 73"/>
          <p:cNvSpPr/>
          <p:nvPr/>
        </p:nvSpPr>
        <p:spPr>
          <a:xfrm>
            <a:off x="4786313" y="4500563"/>
            <a:ext cx="3000375" cy="1071562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thirtieth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5" name="Rounded Rectangular Callout 74"/>
          <p:cNvSpPr/>
          <p:nvPr/>
        </p:nvSpPr>
        <p:spPr>
          <a:xfrm>
            <a:off x="5214938" y="0"/>
            <a:ext cx="2571750" cy="1071563"/>
          </a:xfrm>
          <a:prstGeom prst="wedgeRoundRectCallout">
            <a:avLst>
              <a:gd name="adj1" fmla="val 20699"/>
              <a:gd name="adj2" fmla="val 8099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twenty-first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76" name="Rounded Rectangular Callout 75"/>
          <p:cNvSpPr/>
          <p:nvPr/>
        </p:nvSpPr>
        <p:spPr>
          <a:xfrm>
            <a:off x="6143625" y="71438"/>
            <a:ext cx="3000375" cy="1071562"/>
          </a:xfrm>
          <a:prstGeom prst="wedgeRoundRectCallout">
            <a:avLst>
              <a:gd name="adj1" fmla="val 22180"/>
              <a:gd name="adj2" fmla="val 703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twenty-second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7" name="Rounded Rectangular Callout 76"/>
          <p:cNvSpPr/>
          <p:nvPr/>
        </p:nvSpPr>
        <p:spPr>
          <a:xfrm>
            <a:off x="5286375" y="1143000"/>
            <a:ext cx="3000375" cy="1071563"/>
          </a:xfrm>
          <a:prstGeom prst="wedgeRoundRectCallout">
            <a:avLst>
              <a:gd name="adj1" fmla="val 18371"/>
              <a:gd name="adj2" fmla="val 738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twenty-third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8" name="Rounded Rectangular Callout 77"/>
          <p:cNvSpPr/>
          <p:nvPr/>
        </p:nvSpPr>
        <p:spPr>
          <a:xfrm>
            <a:off x="6143625" y="1143000"/>
            <a:ext cx="3000375" cy="1071563"/>
          </a:xfrm>
          <a:prstGeom prst="wedgeRoundRectCallout">
            <a:avLst>
              <a:gd name="adj1" fmla="val 21545"/>
              <a:gd name="adj2" fmla="val 6677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twenty-fourth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79" name="Rounded Rectangular Callout 78"/>
          <p:cNvSpPr/>
          <p:nvPr/>
        </p:nvSpPr>
        <p:spPr>
          <a:xfrm>
            <a:off x="5357813" y="2286000"/>
            <a:ext cx="3000375" cy="1071563"/>
          </a:xfrm>
          <a:prstGeom prst="wedgeRoundRectCallout">
            <a:avLst>
              <a:gd name="adj1" fmla="val 22815"/>
              <a:gd name="adj2" fmla="val 703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twenty-fifth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80" name="Rounded Rectangular Callout 79"/>
          <p:cNvSpPr/>
          <p:nvPr/>
        </p:nvSpPr>
        <p:spPr>
          <a:xfrm>
            <a:off x="6215063" y="2286000"/>
            <a:ext cx="3000375" cy="1071563"/>
          </a:xfrm>
          <a:prstGeom prst="wedgeRoundRectCallout">
            <a:avLst>
              <a:gd name="adj1" fmla="val 20275"/>
              <a:gd name="adj2" fmla="val 7744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twenty-sixth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81" name="Rounded Rectangular Callout 80"/>
          <p:cNvSpPr/>
          <p:nvPr/>
        </p:nvSpPr>
        <p:spPr>
          <a:xfrm>
            <a:off x="5357813" y="3500438"/>
            <a:ext cx="3571875" cy="1071562"/>
          </a:xfrm>
          <a:prstGeom prst="wedgeRoundRectCallout">
            <a:avLst>
              <a:gd name="adj1" fmla="val -5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twenty-seventh</a:t>
            </a:r>
            <a:endParaRPr lang="en-ZA" sz="4400" dirty="0">
              <a:solidFill>
                <a:prstClr val="black"/>
              </a:solidFill>
            </a:endParaRPr>
          </a:p>
        </p:txBody>
      </p:sp>
      <p:sp>
        <p:nvSpPr>
          <p:cNvPr id="82" name="Rounded Rectangular Callout 81"/>
          <p:cNvSpPr/>
          <p:nvPr/>
        </p:nvSpPr>
        <p:spPr>
          <a:xfrm>
            <a:off x="6143625" y="3500438"/>
            <a:ext cx="3000375" cy="1071562"/>
          </a:xfrm>
          <a:prstGeom prst="wedgeRoundRectCallout">
            <a:avLst>
              <a:gd name="adj1" fmla="val 22815"/>
              <a:gd name="adj2" fmla="val 738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twenty-eighth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83" name="Rounded Rectangular Callout 82"/>
          <p:cNvSpPr/>
          <p:nvPr/>
        </p:nvSpPr>
        <p:spPr>
          <a:xfrm>
            <a:off x="5286375" y="4429125"/>
            <a:ext cx="3000375" cy="1071563"/>
          </a:xfrm>
          <a:prstGeom prst="wedgeRoundRectCallout">
            <a:avLst>
              <a:gd name="adj1" fmla="val 18371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twenty-ninth</a:t>
            </a:r>
            <a:endParaRPr lang="en-ZA" sz="4000" dirty="0">
              <a:solidFill>
                <a:prstClr val="black"/>
              </a:solidFill>
            </a:endParaRPr>
          </a:p>
        </p:txBody>
      </p:sp>
      <p:sp>
        <p:nvSpPr>
          <p:cNvPr id="84" name="Rounded Rectangular Callout 83"/>
          <p:cNvSpPr/>
          <p:nvPr/>
        </p:nvSpPr>
        <p:spPr>
          <a:xfrm>
            <a:off x="6143625" y="4429125"/>
            <a:ext cx="3000375" cy="1071563"/>
          </a:xfrm>
          <a:prstGeom prst="wedgeRoundRectCallout">
            <a:avLst>
              <a:gd name="adj1" fmla="val 24085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</a:rPr>
              <a:t>thirtieth</a:t>
            </a:r>
            <a:endParaRPr lang="en-ZA" sz="4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cartoonclipartworld.com/freepartyclipart/images/71021_300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5" b="-1"/>
          <a:stretch>
            <a:fillRect/>
          </a:stretch>
        </p:blipFill>
        <p:spPr bwMode="auto">
          <a:xfrm>
            <a:off x="5076056" y="888315"/>
            <a:ext cx="3153462" cy="38368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3003684" cy="3692885"/>
          </a:xfrm>
          <a:prstGeom prst="rect">
            <a:avLst/>
          </a:prstGeom>
        </p:spPr>
      </p:pic>
      <p:pic>
        <p:nvPicPr>
          <p:cNvPr id="14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6300192" y="453597"/>
            <a:ext cx="648072" cy="93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52255"/>
            <a:ext cx="5406705" cy="1127667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80" y="5157192"/>
            <a:ext cx="4144938" cy="981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7697"/>
            <a:ext cx="3066206" cy="3895885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0" y="4465315"/>
            <a:ext cx="3528392" cy="61986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88" y="620688"/>
            <a:ext cx="4614291" cy="871656"/>
          </a:xfrm>
          <a:prstGeom prst="rect">
            <a:avLst/>
          </a:prstGeom>
        </p:spPr>
      </p:pic>
      <p:sp>
        <p:nvSpPr>
          <p:cNvPr id="11" name="10 Rectángulo redondeado"/>
          <p:cNvSpPr/>
          <p:nvPr/>
        </p:nvSpPr>
        <p:spPr>
          <a:xfrm>
            <a:off x="3491880" y="1547111"/>
            <a:ext cx="4968552" cy="6835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611560" y="5427983"/>
            <a:ext cx="4536504" cy="73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708887" y="1663283"/>
            <a:ext cx="46142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CC0099"/>
                </a:solidFill>
                <a:latin typeface="Comic Sans MS" panose="030F0702030302020204" pitchFamily="66" charset="0"/>
              </a:rPr>
              <a:t>first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January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803357" y="5551715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He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one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year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" name="Picture 2" descr="http://www.cartoonclipartworld.com/freepartyclipart/images/71021_300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5" b="-1"/>
          <a:stretch>
            <a:fillRect/>
          </a:stretch>
        </p:blipFill>
        <p:spPr bwMode="auto">
          <a:xfrm>
            <a:off x="4776867" y="2257391"/>
            <a:ext cx="2711104" cy="3298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20" y="1136608"/>
            <a:ext cx="2127328" cy="780224"/>
          </a:xfrm>
          <a:prstGeom prst="rect">
            <a:avLst/>
          </a:prstGeom>
        </p:spPr>
      </p:pic>
      <p:sp>
        <p:nvSpPr>
          <p:cNvPr id="12290" name="AutoShape 2" descr="http://us.123rf.com/400wm/400/400/natulrich/natulrich1004/natulrich100400174/6865977-bebe-con-regalos-aislados-en-fondo-blanc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292" name="AutoShape 4" descr="http://us.123rf.com/400wm/400/400/natulrich/natulrich1004/natulrich100400174/6865977-baby-with-gifts-isolated-on-white-backgrou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12 Imagen" descr="baby_one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0734" y1="67025" x2="25076" y2="70552"/>
                        <a14:foregroundMark x1="66820" y1="82822" x2="61315" y2="94172"/>
                        <a14:foregroundMark x1="68196" y1="87883" x2="60550" y2="96626"/>
                        <a14:backgroundMark x1="26147" y1="44018" x2="8257" y2="67485"/>
                      </a14:backgroundRemoval>
                    </a14:imgEffect>
                  </a14:imgLayer>
                </a14:imgProps>
              </a:ext>
            </a:extLst>
          </a:blip>
          <a:srcRect l="7984" r="12521"/>
          <a:stretch>
            <a:fillRect/>
          </a:stretch>
        </p:blipFill>
        <p:spPr>
          <a:xfrm>
            <a:off x="6016033" y="3068960"/>
            <a:ext cx="2906294" cy="3646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860032" y="3156526"/>
            <a:ext cx="3117735" cy="2720746"/>
            <a:chOff x="902327" y="2216727"/>
            <a:chExt cx="3885697" cy="3920046"/>
          </a:xfrm>
        </p:grpSpPr>
        <p:pic>
          <p:nvPicPr>
            <p:cNvPr id="1026" name="Picture 2" descr="http://www.cartoonclipartworld.com/freepartyclipart/images/71021_300.gif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100000" l="0" r="100000">
                          <a14:backgroundMark x1="51439" y1="19571" x2="49281" y2="30000"/>
                          <a14:backgroundMark x1="52518" y1="30571" x2="52518" y2="30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9"/>
            <a:stretch>
              <a:fillRect/>
            </a:stretch>
          </p:blipFill>
          <p:spPr bwMode="auto">
            <a:xfrm>
              <a:off x="902327" y="2216727"/>
              <a:ext cx="3885697" cy="39200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Elipse"/>
            <p:cNvSpPr/>
            <p:nvPr/>
          </p:nvSpPr>
          <p:spPr>
            <a:xfrm>
              <a:off x="2123728" y="2369644"/>
              <a:ext cx="1440160" cy="8790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030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6277270" y="2247949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tallwish.com/images/girl-offering-presen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239" y1="7329" x2="36268" y2="14894"/>
                        <a14:foregroundMark x1="31338" y1="26241" x2="26408" y2="32624"/>
                        <a14:backgroundMark x1="31690" y1="33570" x2="31690" y2="33570"/>
                        <a14:backgroundMark x1="31338" y1="36643" x2="31338" y2="36643"/>
                        <a14:backgroundMark x1="84859" y1="40189" x2="84859" y2="40189"/>
                        <a14:backgroundMark x1="82746" y1="30969" x2="82746" y2="30969"/>
                        <a14:backgroundMark x1="85563" y1="31442" x2="85563" y2="31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31"/>
          <a:stretch>
            <a:fillRect/>
          </a:stretch>
        </p:blipFill>
        <p:spPr bwMode="auto">
          <a:xfrm>
            <a:off x="6310682" y="2835619"/>
            <a:ext cx="2705100" cy="371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2962"/>
            <a:ext cx="3168352" cy="4093937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21" y="2780928"/>
            <a:ext cx="731460" cy="993566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0" y="4501077"/>
            <a:ext cx="3528392" cy="584107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88" y="633539"/>
            <a:ext cx="4614291" cy="845953"/>
          </a:xfrm>
          <a:prstGeom prst="rect">
            <a:avLst/>
          </a:prstGeom>
        </p:spPr>
      </p:pic>
      <p:sp>
        <p:nvSpPr>
          <p:cNvPr id="34" name="33 Rectángulo redondeado"/>
          <p:cNvSpPr/>
          <p:nvPr/>
        </p:nvSpPr>
        <p:spPr>
          <a:xfrm>
            <a:off x="3491880" y="1547111"/>
            <a:ext cx="4968552" cy="6835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5" name="34 Rectángulo redondeado"/>
          <p:cNvSpPr/>
          <p:nvPr/>
        </p:nvSpPr>
        <p:spPr>
          <a:xfrm>
            <a:off x="611560" y="5427983"/>
            <a:ext cx="4536504" cy="73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3708887" y="1663283"/>
            <a:ext cx="46142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CC0099"/>
                </a:solidFill>
                <a:latin typeface="Comic Sans MS" panose="030F0702030302020204" pitchFamily="66" charset="0"/>
              </a:rPr>
              <a:t>third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July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803357" y="5551715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She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five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Picture 10" descr="http://sfc.c-ij.com/es/contents/3161/10216/images/h-birthday_th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brightnessContrast bright="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6" r="18220"/>
          <a:stretch>
            <a:fillRect/>
          </a:stretch>
        </p:blipFill>
        <p:spPr bwMode="auto">
          <a:xfrm rot="693412">
            <a:off x="7595220" y="2278425"/>
            <a:ext cx="867915" cy="131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910649" y="3156526"/>
            <a:ext cx="3117735" cy="2720746"/>
            <a:chOff x="902327" y="2216727"/>
            <a:chExt cx="3885697" cy="3920046"/>
          </a:xfrm>
        </p:grpSpPr>
        <p:pic>
          <p:nvPicPr>
            <p:cNvPr id="1026" name="Picture 2" descr="http://www.cartoonclipartworld.com/freepartyclipart/images/71021_300.gif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100000" l="0" r="100000">
                          <a14:backgroundMark x1="51439" y1="19571" x2="49281" y2="30000"/>
                          <a14:backgroundMark x1="52518" y1="30571" x2="52518" y2="30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9"/>
            <a:stretch>
              <a:fillRect/>
            </a:stretch>
          </p:blipFill>
          <p:spPr bwMode="auto">
            <a:xfrm>
              <a:off x="902327" y="2216727"/>
              <a:ext cx="3885697" cy="39200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Elipse"/>
            <p:cNvSpPr/>
            <p:nvPr/>
          </p:nvSpPr>
          <p:spPr>
            <a:xfrm>
              <a:off x="2123728" y="2369644"/>
              <a:ext cx="1440160" cy="8790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32" name="3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0" y="4501077"/>
            <a:ext cx="3528392" cy="58410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88" y="633539"/>
            <a:ext cx="4614291" cy="845953"/>
          </a:xfrm>
          <a:prstGeom prst="rect">
            <a:avLst/>
          </a:prstGeom>
        </p:spPr>
      </p:pic>
      <p:pic>
        <p:nvPicPr>
          <p:cNvPr id="13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6277270" y="2247949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tac2011.tac709gra06.webfactional.com/wp-content/uploads/2010/12/boyWithPresent-350x3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429" r="97429">
                        <a14:backgroundMark x1="68857" y1="11714" x2="68857" y2="11714"/>
                        <a14:backgroundMark x1="74571" y1="21714" x2="74571" y2="21714"/>
                        <a14:backgroundMark x1="76286" y1="27429" x2="76286" y2="27429"/>
                        <a14:backgroundMark x1="70000" y1="44571" x2="70000" y2="44571"/>
                        <a14:backgroundMark x1="30571" y1="43714" x2="30571" y2="43714"/>
                        <a14:backgroundMark x1="26000" y1="32857" x2="26000" y2="32857"/>
                        <a14:backgroundMark x1="26571" y1="36000" x2="26571" y2="36000"/>
                        <a14:backgroundMark x1="24857" y1="28286" x2="24857" y2="28286"/>
                        <a14:backgroundMark x1="76000" y1="35429" x2="76000" y2="35429"/>
                        <a14:backgroundMark x1="67714" y1="46857" x2="67714" y2="46857"/>
                        <a14:backgroundMark x1="34286" y1="43714" x2="34286" y2="43714"/>
                        <a14:backgroundMark x1="36857" y1="45143" x2="36857" y2="45143"/>
                        <a14:backgroundMark x1="73714" y1="33714" x2="73714" y2="33714"/>
                        <a14:backgroundMark x1="69714" y1="46571" x2="69714" y2="46571"/>
                        <a14:backgroundMark x1="66286" y1="48286" x2="66286" y2="48286"/>
                        <a14:backgroundMark x1="74571" y1="41429" x2="74571" y2="41429"/>
                        <a14:backgroundMark x1="26286" y1="24857" x2="26286" y2="24857"/>
                        <a14:backgroundMark x1="25143" y1="38857" x2="25143" y2="38857"/>
                        <a14:backgroundMark x1="29429" y1="41143" x2="29429" y2="41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3" r="15123"/>
          <a:stretch>
            <a:fillRect/>
          </a:stretch>
        </p:blipFill>
        <p:spPr bwMode="auto">
          <a:xfrm>
            <a:off x="6640072" y="3263602"/>
            <a:ext cx="2324416" cy="3333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3" y="404664"/>
            <a:ext cx="3098605" cy="4003815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7" y="2780928"/>
            <a:ext cx="731460" cy="993566"/>
          </a:xfrm>
          <a:prstGeom prst="rect">
            <a:avLst/>
          </a:prstGeom>
        </p:spPr>
      </p:pic>
      <p:sp>
        <p:nvSpPr>
          <p:cNvPr id="19" name="18 Rectángulo redondeado"/>
          <p:cNvSpPr/>
          <p:nvPr/>
        </p:nvSpPr>
        <p:spPr>
          <a:xfrm>
            <a:off x="3491880" y="1547111"/>
            <a:ext cx="4968552" cy="6835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611560" y="5427983"/>
            <a:ext cx="4536504" cy="73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708887" y="1663283"/>
            <a:ext cx="46142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CC0099"/>
                </a:solidFill>
                <a:latin typeface="Comic Sans MS" panose="030F0702030302020204" pitchFamily="66" charset="0"/>
              </a:rPr>
              <a:t>eighth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of June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03357" y="5551715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She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seven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Picture 10" descr="http://sfc.c-ij.com/es/contents/3161/10216/images/h-birthday_th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brightnessContrast bright="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6" r="18220"/>
          <a:stretch>
            <a:fillRect/>
          </a:stretch>
        </p:blipFill>
        <p:spPr bwMode="auto">
          <a:xfrm rot="693412">
            <a:off x="7595220" y="2467719"/>
            <a:ext cx="867915" cy="131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3066206" cy="3961952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4838641" y="3156526"/>
            <a:ext cx="3117735" cy="2720746"/>
            <a:chOff x="902327" y="2216727"/>
            <a:chExt cx="3885697" cy="3920046"/>
          </a:xfrm>
        </p:grpSpPr>
        <p:pic>
          <p:nvPicPr>
            <p:cNvPr id="1026" name="Picture 2" descr="http://www.cartoonclipartworld.com/freepartyclipart/images/71021_300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100000" l="0" r="100000">
                          <a14:backgroundMark x1="51439" y1="19571" x2="49281" y2="30000"/>
                          <a14:backgroundMark x1="52518" y1="30571" x2="52518" y2="30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9"/>
            <a:stretch>
              <a:fillRect/>
            </a:stretch>
          </p:blipFill>
          <p:spPr bwMode="auto">
            <a:xfrm>
              <a:off x="902327" y="2216727"/>
              <a:ext cx="3885697" cy="39200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Elipse"/>
            <p:cNvSpPr/>
            <p:nvPr/>
          </p:nvSpPr>
          <p:spPr>
            <a:xfrm>
              <a:off x="2123728" y="2369644"/>
              <a:ext cx="1440160" cy="8790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030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6255879" y="2247949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0" b="100000" l="0" r="100000">
                        <a14:foregroundMark x1="71223" y1="82418" x2="21942" y2="86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91"/>
          <a:stretch>
            <a:fillRect/>
          </a:stretch>
        </p:blipFill>
        <p:spPr bwMode="auto">
          <a:xfrm>
            <a:off x="6444208" y="2842398"/>
            <a:ext cx="2453488" cy="375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84" y="2765877"/>
            <a:ext cx="731460" cy="993566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0" y="4465315"/>
            <a:ext cx="3528392" cy="61986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88" y="620688"/>
            <a:ext cx="4614291" cy="871656"/>
          </a:xfrm>
          <a:prstGeom prst="rect">
            <a:avLst/>
          </a:prstGeom>
        </p:spPr>
      </p:pic>
      <p:sp>
        <p:nvSpPr>
          <p:cNvPr id="11" name="10 Rectángulo redondeado"/>
          <p:cNvSpPr/>
          <p:nvPr/>
        </p:nvSpPr>
        <p:spPr>
          <a:xfrm>
            <a:off x="3491880" y="1547111"/>
            <a:ext cx="4968552" cy="6835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611560" y="5427983"/>
            <a:ext cx="4536504" cy="73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708887" y="1663283"/>
            <a:ext cx="46142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CC0099"/>
                </a:solidFill>
                <a:latin typeface="Comic Sans MS" panose="030F0702030302020204" pitchFamily="66" charset="0"/>
              </a:rPr>
              <a:t>fifth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April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803357" y="5551715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He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eight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" name="Picture 10" descr="http://sfc.c-ij.com/es/contents/3161/10216/images/h-birthday_th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brightnessContrast bright="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6" r="18220"/>
          <a:stretch>
            <a:fillRect/>
          </a:stretch>
        </p:blipFill>
        <p:spPr bwMode="auto">
          <a:xfrm rot="1283806">
            <a:off x="7501373" y="2237882"/>
            <a:ext cx="867915" cy="122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910649" y="3156526"/>
            <a:ext cx="3117735" cy="2720746"/>
            <a:chOff x="902327" y="2216727"/>
            <a:chExt cx="3885697" cy="3920046"/>
          </a:xfrm>
        </p:grpSpPr>
        <p:pic>
          <p:nvPicPr>
            <p:cNvPr id="1026" name="Picture 2" descr="http://www.cartoonclipartworld.com/freepartyclipart/images/71021_300.gif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100000" l="0" r="100000">
                          <a14:backgroundMark x1="51439" y1="19571" x2="49281" y2="30000"/>
                          <a14:backgroundMark x1="52518" y1="30571" x2="52518" y2="30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9"/>
            <a:stretch>
              <a:fillRect/>
            </a:stretch>
          </p:blipFill>
          <p:spPr bwMode="auto">
            <a:xfrm>
              <a:off x="902327" y="2216727"/>
              <a:ext cx="3885697" cy="39200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Elipse"/>
            <p:cNvSpPr/>
            <p:nvPr/>
          </p:nvSpPr>
          <p:spPr>
            <a:xfrm>
              <a:off x="2123728" y="2369644"/>
              <a:ext cx="1440160" cy="8790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5989238" y="2276872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 redondeado"/>
          <p:cNvSpPr/>
          <p:nvPr/>
        </p:nvSpPr>
        <p:spPr>
          <a:xfrm>
            <a:off x="3491880" y="1547111"/>
            <a:ext cx="4968552" cy="6835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611560" y="5427983"/>
            <a:ext cx="4536504" cy="73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708887" y="1663283"/>
            <a:ext cx="46142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CC0099"/>
                </a:solidFill>
                <a:latin typeface="Comic Sans MS" panose="030F0702030302020204" pitchFamily="66" charset="0"/>
              </a:rPr>
              <a:t>thirty-first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December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03357" y="5551715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She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fourteen</a:t>
            </a:r>
            <a:r>
              <a:rPr lang="es-ES_tradnl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http://us.123rf.com/400wm/400/400/Cole123RF/Cole123RF0808/Cole123RF080800157/3453209-happy-young-teenage-boy-receiving-present--isolated-on-white-backgrou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38" y="2787352"/>
            <a:ext cx="28765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01375"/>
            <a:ext cx="1157065" cy="915657"/>
          </a:xfrm>
          <a:prstGeom prst="rect">
            <a:avLst/>
          </a:prstGeom>
        </p:spPr>
      </p:pic>
      <p:pic>
        <p:nvPicPr>
          <p:cNvPr id="18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6637310" y="2227502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3" y="416842"/>
            <a:ext cx="3098605" cy="3979458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3" y="4501077"/>
            <a:ext cx="3528386" cy="584107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19" y="633539"/>
            <a:ext cx="4754537" cy="845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860032" y="3156526"/>
            <a:ext cx="3117735" cy="2720746"/>
            <a:chOff x="902327" y="2216727"/>
            <a:chExt cx="3885697" cy="3920046"/>
          </a:xfrm>
        </p:grpSpPr>
        <p:pic>
          <p:nvPicPr>
            <p:cNvPr id="1026" name="Picture 2" descr="http://www.cartoonclipartworld.com/freepartyclipart/images/71021_300.gif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100000" l="0" r="100000">
                          <a14:backgroundMark x1="51439" y1="19571" x2="49281" y2="30000"/>
                          <a14:backgroundMark x1="52518" y1="30571" x2="52518" y2="30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9"/>
            <a:stretch>
              <a:fillRect/>
            </a:stretch>
          </p:blipFill>
          <p:spPr bwMode="auto">
            <a:xfrm>
              <a:off x="902327" y="2216727"/>
              <a:ext cx="3885697" cy="39200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Elipse"/>
            <p:cNvSpPr/>
            <p:nvPr/>
          </p:nvSpPr>
          <p:spPr>
            <a:xfrm>
              <a:off x="2123728" y="2369644"/>
              <a:ext cx="1440160" cy="8790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030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5940152" y="2371518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0201"/>
            <a:ext cx="3168351" cy="401945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07" y="2833724"/>
            <a:ext cx="1120756" cy="883307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3" y="4501077"/>
            <a:ext cx="3528386" cy="584107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19" y="633539"/>
            <a:ext cx="4754537" cy="845953"/>
          </a:xfrm>
          <a:prstGeom prst="rect">
            <a:avLst/>
          </a:prstGeom>
        </p:spPr>
      </p:pic>
      <p:sp>
        <p:nvSpPr>
          <p:cNvPr id="34" name="33 Rectángulo redondeado"/>
          <p:cNvSpPr/>
          <p:nvPr/>
        </p:nvSpPr>
        <p:spPr>
          <a:xfrm>
            <a:off x="3419872" y="1547111"/>
            <a:ext cx="5184576" cy="6835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5" name="34 Rectángulo redondeado"/>
          <p:cNvSpPr/>
          <p:nvPr/>
        </p:nvSpPr>
        <p:spPr>
          <a:xfrm>
            <a:off x="539552" y="5427983"/>
            <a:ext cx="4680520" cy="73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3635896" y="1663283"/>
            <a:ext cx="489556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CC0099"/>
                </a:solidFill>
                <a:latin typeface="Comic Sans MS" panose="030F0702030302020204" pitchFamily="66" charset="0"/>
              </a:rPr>
              <a:t>second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May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689668" y="5551715"/>
            <a:ext cx="4386388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He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eighteen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6444208" y="2299510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3038" y="3340852"/>
            <a:ext cx="2957434" cy="32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unamamafeliz.com/wp-content/uploads/2012/04/gorro-cumplea%C3%B1os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3" r="11867"/>
          <a:stretch>
            <a:fillRect/>
          </a:stretch>
        </p:blipFill>
        <p:spPr bwMode="auto">
          <a:xfrm rot="1365088">
            <a:off x="7400052" y="2888079"/>
            <a:ext cx="755077" cy="99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2692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3200" b="1" u="sng" cap="none" spc="50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Let’s</a:t>
            </a:r>
            <a:r>
              <a:rPr lang="es-ES_tradnl" sz="3200" b="1" u="sng" cap="none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do </a:t>
            </a:r>
            <a:r>
              <a:rPr lang="es-ES_tradnl" sz="3200" b="1" u="sng" cap="none" spc="50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200" b="1" u="sng" cap="none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u="sng" cap="none" spc="50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birthday</a:t>
            </a:r>
            <a:r>
              <a:rPr lang="es-ES_tradnl" sz="3200" b="1" u="sng" cap="none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u="sng" cap="none" spc="50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month</a:t>
            </a:r>
            <a:r>
              <a:rPr lang="es-ES_tradnl" sz="3200" b="1" u="sng" cap="none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u="sng" cap="none" spc="50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game</a:t>
            </a:r>
            <a:r>
              <a:rPr lang="es-ES_tradnl" sz="3200" b="1" u="sng" cap="none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video</a:t>
            </a:r>
            <a:endParaRPr lang="en-US" sz="3200" b="1" u="sng" cap="none" spc="50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860032" y="3156526"/>
            <a:ext cx="3117735" cy="2720746"/>
            <a:chOff x="902327" y="2216727"/>
            <a:chExt cx="3885697" cy="3920046"/>
          </a:xfrm>
        </p:grpSpPr>
        <p:pic>
          <p:nvPicPr>
            <p:cNvPr id="1026" name="Picture 2" descr="http://www.cartoonclipartworld.com/freepartyclipart/images/71021_300.gif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100000" l="0" r="100000">
                          <a14:backgroundMark x1="51439" y1="19571" x2="49281" y2="30000"/>
                          <a14:backgroundMark x1="52518" y1="30571" x2="52518" y2="30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9"/>
            <a:stretch>
              <a:fillRect/>
            </a:stretch>
          </p:blipFill>
          <p:spPr bwMode="auto">
            <a:xfrm>
              <a:off x="902327" y="2216727"/>
              <a:ext cx="3885697" cy="39200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Elipse"/>
            <p:cNvSpPr/>
            <p:nvPr/>
          </p:nvSpPr>
          <p:spPr>
            <a:xfrm>
              <a:off x="2123728" y="2369644"/>
              <a:ext cx="1440160" cy="8790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030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5940152" y="2371518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0201"/>
            <a:ext cx="3168352" cy="401945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07" y="2833724"/>
            <a:ext cx="1120756" cy="883308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0" y="4501077"/>
            <a:ext cx="3528392" cy="584107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88" y="633539"/>
            <a:ext cx="4614291" cy="845953"/>
          </a:xfrm>
          <a:prstGeom prst="rect">
            <a:avLst/>
          </a:prstGeom>
        </p:spPr>
      </p:pic>
      <p:sp>
        <p:nvSpPr>
          <p:cNvPr id="34" name="33 Rectángulo redondeado"/>
          <p:cNvSpPr/>
          <p:nvPr/>
        </p:nvSpPr>
        <p:spPr>
          <a:xfrm>
            <a:off x="3419872" y="1547111"/>
            <a:ext cx="5184576" cy="6835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5" name="34 Rectángulo redondeado"/>
          <p:cNvSpPr/>
          <p:nvPr/>
        </p:nvSpPr>
        <p:spPr>
          <a:xfrm>
            <a:off x="539552" y="5427983"/>
            <a:ext cx="4680520" cy="73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3635896" y="1663283"/>
            <a:ext cx="489556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CC0099"/>
                </a:solidFill>
                <a:latin typeface="Comic Sans MS" panose="030F0702030302020204" pitchFamily="66" charset="0"/>
              </a:rPr>
              <a:t>twelfth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September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689668" y="5551715"/>
            <a:ext cx="4386388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She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twenty-six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6444208" y="2299510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visualphotos.com/photo/2x4821034/happy_teenage_girl_with_christmas_presents_munich_bavaria_germany_sk7-9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615">
                        <a14:foregroundMark x1="53692" y1="49669" x2="63538" y2="81015"/>
                        <a14:foregroundMark x1="47538" y1="70419" x2="54000" y2="95585"/>
                        <a14:foregroundMark x1="30923" y1="73510" x2="31231" y2="81015"/>
                        <a14:foregroundMark x1="14923" y1="80353" x2="18615" y2="89625"/>
                        <a14:backgroundMark x1="50923" y1="11258" x2="60769" y2="35541"/>
                        <a14:backgroundMark x1="70000" y1="17881" x2="87846" y2="69536"/>
                        <a14:backgroundMark x1="5692" y1="17439" x2="6000" y2="80132"/>
                        <a14:backgroundMark x1="67846" y1="54967" x2="82923" y2="79249"/>
                        <a14:backgroundMark x1="4462" y1="73068" x2="6308" y2="98234"/>
                        <a14:backgroundMark x1="8769" y1="15673" x2="29692" y2="39956"/>
                        <a14:backgroundMark x1="66462" y1="70199" x2="65231" y2="82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3" r="32478" b="5698"/>
          <a:stretch>
            <a:fillRect/>
          </a:stretch>
        </p:blipFill>
        <p:spPr bwMode="auto">
          <a:xfrm>
            <a:off x="5863038" y="3212976"/>
            <a:ext cx="2957434" cy="3356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encrypted-tbn1.gstatic.com/images?q=tbn:ANd9GcQiHEf4E9_4_XhO9iBzmHpOr204HNLSXPFFETLzuRqnotKL6PKL7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5294" y1="88816" x2="85294" y2="88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000">
            <a:off x="7410867" y="2771514"/>
            <a:ext cx="726079" cy="10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860032" y="3156526"/>
            <a:ext cx="3117735" cy="2720746"/>
            <a:chOff x="902327" y="2216727"/>
            <a:chExt cx="3885697" cy="3920046"/>
          </a:xfrm>
        </p:grpSpPr>
        <p:pic>
          <p:nvPicPr>
            <p:cNvPr id="1026" name="Picture 2" descr="http://www.cartoonclipartworld.com/freepartyclipart/images/71021_300.gif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100000" l="0" r="100000">
                          <a14:backgroundMark x1="51439" y1="19571" x2="49281" y2="30000"/>
                          <a14:backgroundMark x1="52518" y1="30571" x2="52518" y2="30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9"/>
            <a:stretch>
              <a:fillRect/>
            </a:stretch>
          </p:blipFill>
          <p:spPr bwMode="auto">
            <a:xfrm>
              <a:off x="902327" y="2216727"/>
              <a:ext cx="3885697" cy="39200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Elipse"/>
            <p:cNvSpPr/>
            <p:nvPr/>
          </p:nvSpPr>
          <p:spPr>
            <a:xfrm>
              <a:off x="2123728" y="2369644"/>
              <a:ext cx="1440160" cy="8790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030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5940152" y="2276872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5" y="460202"/>
            <a:ext cx="3163461" cy="401945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07" y="2833724"/>
            <a:ext cx="1120755" cy="883306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3" y="4501077"/>
            <a:ext cx="3528386" cy="584106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43" y="633539"/>
            <a:ext cx="4614288" cy="845953"/>
          </a:xfrm>
          <a:prstGeom prst="rect">
            <a:avLst/>
          </a:prstGeom>
        </p:spPr>
      </p:pic>
      <p:sp>
        <p:nvSpPr>
          <p:cNvPr id="34" name="33 Rectángulo redondeado"/>
          <p:cNvSpPr/>
          <p:nvPr/>
        </p:nvSpPr>
        <p:spPr>
          <a:xfrm>
            <a:off x="3419872" y="1547111"/>
            <a:ext cx="5184576" cy="6835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5" name="34 Rectángulo redondeado"/>
          <p:cNvSpPr/>
          <p:nvPr/>
        </p:nvSpPr>
        <p:spPr>
          <a:xfrm>
            <a:off x="539552" y="5427983"/>
            <a:ext cx="4680520" cy="73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3635896" y="1663283"/>
            <a:ext cx="489556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CC0099"/>
                </a:solidFill>
                <a:latin typeface="Comic Sans MS" panose="030F0702030302020204" pitchFamily="66" charset="0"/>
              </a:rPr>
              <a:t>twentieth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November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689668" y="5551715"/>
            <a:ext cx="4386388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She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thirty-three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6444208" y="2276872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mexico.cnn.com/media/2010/11/17/regalo-mujer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744" l="962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1" r="23457" b="13037"/>
          <a:stretch>
            <a:fillRect/>
          </a:stretch>
        </p:blipFill>
        <p:spPr bwMode="auto">
          <a:xfrm>
            <a:off x="5250545" y="3068960"/>
            <a:ext cx="3785951" cy="34816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encrypted-tbn1.gstatic.com/images?q=tbn:ANd9GcQiHEf4E9_4_XhO9iBzmHpOr204HNLSXPFFETLzuRqnotKL6PKL7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5294" y1="88816" x2="85294" y2="88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4860">
            <a:off x="7748327" y="2641059"/>
            <a:ext cx="620035" cy="92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860032" y="3156526"/>
            <a:ext cx="3117735" cy="2720746"/>
            <a:chOff x="902327" y="2216727"/>
            <a:chExt cx="3885697" cy="3920046"/>
          </a:xfrm>
        </p:grpSpPr>
        <p:pic>
          <p:nvPicPr>
            <p:cNvPr id="1026" name="Picture 2" descr="http://www.cartoonclipartworld.com/freepartyclipart/images/71021_300.gif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100000" l="0" r="100000">
                          <a14:backgroundMark x1="51439" y1="19571" x2="49281" y2="30000"/>
                          <a14:backgroundMark x1="52518" y1="30571" x2="52518" y2="30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9"/>
            <a:stretch>
              <a:fillRect/>
            </a:stretch>
          </p:blipFill>
          <p:spPr bwMode="auto">
            <a:xfrm>
              <a:off x="902327" y="2216727"/>
              <a:ext cx="3885697" cy="39200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Elipse"/>
            <p:cNvSpPr/>
            <p:nvPr/>
          </p:nvSpPr>
          <p:spPr>
            <a:xfrm>
              <a:off x="2123728" y="2369644"/>
              <a:ext cx="1440160" cy="8790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030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5940152" y="2348880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5" y="460202"/>
            <a:ext cx="3163460" cy="401945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07" y="2833724"/>
            <a:ext cx="1120754" cy="883306"/>
          </a:xfrm>
          <a:prstGeom prst="rect">
            <a:avLst/>
          </a:prstGeom>
        </p:spPr>
      </p:pic>
      <p:sp>
        <p:nvSpPr>
          <p:cNvPr id="34" name="33 Rectángulo redondeado"/>
          <p:cNvSpPr/>
          <p:nvPr/>
        </p:nvSpPr>
        <p:spPr>
          <a:xfrm>
            <a:off x="3419872" y="1547111"/>
            <a:ext cx="5184576" cy="6835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5" name="34 Rectángulo redondeado"/>
          <p:cNvSpPr/>
          <p:nvPr/>
        </p:nvSpPr>
        <p:spPr>
          <a:xfrm>
            <a:off x="539552" y="5427983"/>
            <a:ext cx="4680520" cy="73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3635896" y="1663283"/>
            <a:ext cx="489556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CC0099"/>
                </a:solidFill>
                <a:latin typeface="Comic Sans MS" panose="030F0702030302020204" pitchFamily="66" charset="0"/>
              </a:rPr>
              <a:t>tenth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October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689668" y="5551715"/>
            <a:ext cx="4386388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He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fifty-two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6493294" y="2348880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3" y="4501077"/>
            <a:ext cx="3528386" cy="584107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19" y="633539"/>
            <a:ext cx="4754537" cy="845953"/>
          </a:xfrm>
          <a:prstGeom prst="rect">
            <a:avLst/>
          </a:prstGeom>
        </p:spPr>
      </p:pic>
      <p:pic>
        <p:nvPicPr>
          <p:cNvPr id="17" name="Picture 8" descr="http://www.dreamstime.com/attractive-smiling-man-with-present-thumb1076526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13"/>
          <a:stretch>
            <a:fillRect/>
          </a:stretch>
        </p:blipFill>
        <p:spPr bwMode="auto">
          <a:xfrm>
            <a:off x="6228184" y="2946602"/>
            <a:ext cx="2592288" cy="36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unamamafeliz.com/wp-content/uploads/2012/04/gorro-cumplea%C3%B1os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3" r="11867"/>
          <a:stretch>
            <a:fillRect/>
          </a:stretch>
        </p:blipFill>
        <p:spPr bwMode="auto">
          <a:xfrm rot="1365088">
            <a:off x="7698904" y="2662108"/>
            <a:ext cx="684982" cy="90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860032" y="3156526"/>
            <a:ext cx="3117735" cy="2720746"/>
            <a:chOff x="902327" y="2216727"/>
            <a:chExt cx="3885697" cy="3920046"/>
          </a:xfrm>
        </p:grpSpPr>
        <p:pic>
          <p:nvPicPr>
            <p:cNvPr id="1026" name="Picture 2" descr="http://www.cartoonclipartworld.com/freepartyclipart/images/71021_300.gif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100000" l="0" r="100000">
                          <a14:backgroundMark x1="51439" y1="19571" x2="49281" y2="30000"/>
                          <a14:backgroundMark x1="52518" y1="30571" x2="52518" y2="30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9"/>
            <a:stretch>
              <a:fillRect/>
            </a:stretch>
          </p:blipFill>
          <p:spPr bwMode="auto">
            <a:xfrm>
              <a:off x="902327" y="2216727"/>
              <a:ext cx="3885697" cy="39200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Elipse"/>
            <p:cNvSpPr/>
            <p:nvPr/>
          </p:nvSpPr>
          <p:spPr>
            <a:xfrm>
              <a:off x="2123728" y="2369644"/>
              <a:ext cx="1440160" cy="8790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030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5940152" y="2276872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5" y="460201"/>
            <a:ext cx="3163461" cy="401945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07" y="2833724"/>
            <a:ext cx="1120755" cy="883307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3" y="4501077"/>
            <a:ext cx="3528386" cy="584106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43" y="633539"/>
            <a:ext cx="4614288" cy="845953"/>
          </a:xfrm>
          <a:prstGeom prst="rect">
            <a:avLst/>
          </a:prstGeom>
        </p:spPr>
      </p:pic>
      <p:sp>
        <p:nvSpPr>
          <p:cNvPr id="34" name="33 Rectángulo redondeado"/>
          <p:cNvSpPr/>
          <p:nvPr/>
        </p:nvSpPr>
        <p:spPr>
          <a:xfrm>
            <a:off x="3419872" y="1547111"/>
            <a:ext cx="5184576" cy="6835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5" name="34 Rectángulo redondeado"/>
          <p:cNvSpPr/>
          <p:nvPr/>
        </p:nvSpPr>
        <p:spPr>
          <a:xfrm>
            <a:off x="539552" y="5427983"/>
            <a:ext cx="4680520" cy="73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3635896" y="1663283"/>
            <a:ext cx="489556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CC0099"/>
                </a:solidFill>
                <a:latin typeface="Comic Sans MS" panose="030F0702030302020204" pitchFamily="66" charset="0"/>
              </a:rPr>
              <a:t>first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March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689668" y="5551715"/>
            <a:ext cx="4386388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She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sixty-five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6493294" y="2371518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encrypted-tbn3.gstatic.com/images?q=tbn:ANd9GcQxROjSqZl21AKzn8JFFzZtp3gCxKx9Gvip0JUelbPcw-g7gavlE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90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3" y="2882660"/>
            <a:ext cx="2634745" cy="368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encrypted-tbn1.gstatic.com/images?q=tbn:ANd9GcQiHEf4E9_4_XhO9iBzmHpOr204HNLSXPFFETLzuRqnotKL6PKL7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5294" y1="88816" x2="85294" y2="88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11">
            <a:off x="7284644" y="2462513"/>
            <a:ext cx="726079" cy="10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860032" y="3156526"/>
            <a:ext cx="3117735" cy="2720746"/>
            <a:chOff x="902327" y="2216727"/>
            <a:chExt cx="3885697" cy="3920046"/>
          </a:xfrm>
        </p:grpSpPr>
        <p:pic>
          <p:nvPicPr>
            <p:cNvPr id="1026" name="Picture 2" descr="http://www.cartoonclipartworld.com/freepartyclipart/images/71021_300.gif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100000" l="0" r="100000">
                          <a14:backgroundMark x1="51439" y1="19571" x2="49281" y2="30000"/>
                          <a14:backgroundMark x1="52518" y1="30571" x2="52518" y2="30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9"/>
            <a:stretch>
              <a:fillRect/>
            </a:stretch>
          </p:blipFill>
          <p:spPr bwMode="auto">
            <a:xfrm>
              <a:off x="902327" y="2216727"/>
              <a:ext cx="3885697" cy="39200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Elipse"/>
            <p:cNvSpPr/>
            <p:nvPr/>
          </p:nvSpPr>
          <p:spPr>
            <a:xfrm>
              <a:off x="2123728" y="2369644"/>
              <a:ext cx="1440160" cy="8790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030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5940152" y="2348880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5" y="460202"/>
            <a:ext cx="3163461" cy="401945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07" y="2833724"/>
            <a:ext cx="1120755" cy="883306"/>
          </a:xfrm>
          <a:prstGeom prst="rect">
            <a:avLst/>
          </a:prstGeom>
        </p:spPr>
      </p:pic>
      <p:sp>
        <p:nvSpPr>
          <p:cNvPr id="34" name="33 Rectángulo redondeado"/>
          <p:cNvSpPr/>
          <p:nvPr/>
        </p:nvSpPr>
        <p:spPr>
          <a:xfrm>
            <a:off x="3419872" y="1547111"/>
            <a:ext cx="5184576" cy="6835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5" name="34 Rectángulo redondeado"/>
          <p:cNvSpPr/>
          <p:nvPr/>
        </p:nvSpPr>
        <p:spPr>
          <a:xfrm>
            <a:off x="539552" y="5427983"/>
            <a:ext cx="4680520" cy="73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3635896" y="1663283"/>
            <a:ext cx="489556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CC0099"/>
                </a:solidFill>
                <a:latin typeface="Comic Sans MS" panose="030F0702030302020204" pitchFamily="66" charset="0"/>
              </a:rPr>
              <a:t>ninth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of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August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689668" y="5551715"/>
            <a:ext cx="4386388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He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seventy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6" descr="http://bestclipartblog.com/clipart-pics/candle-clip-art-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>
            <a:fillRect/>
          </a:stretch>
        </p:blipFill>
        <p:spPr bwMode="auto">
          <a:xfrm>
            <a:off x="6493294" y="2299510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img.gawkerassets.com/img/1865qq1ylhxdhjpg/xlarg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76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7019" r="29251" b="10203"/>
          <a:stretch>
            <a:fillRect/>
          </a:stretch>
        </p:blipFill>
        <p:spPr bwMode="auto">
          <a:xfrm flipH="1">
            <a:off x="6131633" y="3057749"/>
            <a:ext cx="2840208" cy="352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3" y="4501077"/>
            <a:ext cx="3528386" cy="584107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19" y="633539"/>
            <a:ext cx="4754537" cy="845953"/>
          </a:xfrm>
          <a:prstGeom prst="rect">
            <a:avLst/>
          </a:prstGeom>
        </p:spPr>
      </p:pic>
      <p:pic>
        <p:nvPicPr>
          <p:cNvPr id="10242" name="Picture 2" descr="http://unamamafeliz.com/wp-content/uploads/2012/04/gorro-cumplea%C3%B1os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3" r="11867"/>
          <a:stretch>
            <a:fillRect/>
          </a:stretch>
        </p:blipFill>
        <p:spPr bwMode="auto">
          <a:xfrm rot="1365088">
            <a:off x="7888906" y="2662108"/>
            <a:ext cx="684982" cy="90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6 CuadroTexto"/>
          <p:cNvSpPr txBox="1"/>
          <p:nvPr/>
        </p:nvSpPr>
        <p:spPr>
          <a:xfrm>
            <a:off x="779944" y="219773"/>
            <a:ext cx="4680520" cy="9843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7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ORDINAL</a:t>
            </a:r>
            <a:endParaRPr lang="es-ES" sz="7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2" name="7 CuadroTexto"/>
          <p:cNvSpPr txBox="1"/>
          <p:nvPr/>
        </p:nvSpPr>
        <p:spPr>
          <a:xfrm>
            <a:off x="755576" y="2420886"/>
            <a:ext cx="4536505" cy="98081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7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NUMBERS</a:t>
            </a:r>
            <a:endParaRPr lang="es-ES" sz="7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3" name="7 CuadroTexto"/>
          <p:cNvSpPr txBox="1"/>
          <p:nvPr/>
        </p:nvSpPr>
        <p:spPr>
          <a:xfrm>
            <a:off x="851951" y="1371901"/>
            <a:ext cx="4536505" cy="98081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72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RACE</a:t>
            </a:r>
            <a:endParaRPr lang="es-ES" sz="7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365104"/>
            <a:ext cx="9167529" cy="249299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Chinese </a:t>
            </a:r>
            <a:r>
              <a:rPr lang="en-US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Zodiac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 - It is believed that the </a:t>
            </a:r>
            <a:b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Jade </a:t>
            </a:r>
            <a:r>
              <a:rPr lang="en-GB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Emperor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 asked all the animals to meet him on Chinese New Year. Twelve animals came and emperor named a year after each one. </a:t>
            </a:r>
            <a:b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He said that the people born in each animal's year would have some of that animal's personality. </a:t>
            </a:r>
            <a:endParaRPr lang="en-GB" sz="2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14" y="669724"/>
            <a:ext cx="5550855" cy="2808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78" b="74988"/>
          <a:stretch>
            <a:fillRect/>
          </a:stretch>
        </p:blipFill>
        <p:spPr>
          <a:xfrm>
            <a:off x="6453834" y="3478036"/>
            <a:ext cx="796909" cy="762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8" t="34550" r="50000" b="40438"/>
          <a:stretch>
            <a:fillRect/>
          </a:stretch>
        </p:blipFill>
        <p:spPr>
          <a:xfrm>
            <a:off x="7394170" y="3478035"/>
            <a:ext cx="796909" cy="762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8" t="67006" r="50000" b="7982"/>
          <a:stretch>
            <a:fillRect/>
          </a:stretch>
        </p:blipFill>
        <p:spPr>
          <a:xfrm>
            <a:off x="5508104" y="3478034"/>
            <a:ext cx="796909" cy="762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8" b="74988"/>
          <a:stretch>
            <a:fillRect/>
          </a:stretch>
        </p:blipFill>
        <p:spPr>
          <a:xfrm>
            <a:off x="4583764" y="3478033"/>
            <a:ext cx="796909" cy="7620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8" t="33852" b="41136"/>
          <a:stretch>
            <a:fillRect/>
          </a:stretch>
        </p:blipFill>
        <p:spPr>
          <a:xfrm>
            <a:off x="3635896" y="3491641"/>
            <a:ext cx="796909" cy="7620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3" r="75478" b="6935"/>
          <a:stretch>
            <a:fillRect/>
          </a:stretch>
        </p:blipFill>
        <p:spPr>
          <a:xfrm>
            <a:off x="2645214" y="0"/>
            <a:ext cx="796909" cy="7620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32444" r="74183" b="42544"/>
          <a:stretch>
            <a:fillRect/>
          </a:stretch>
        </p:blipFill>
        <p:spPr>
          <a:xfrm>
            <a:off x="3782523" y="-8846"/>
            <a:ext cx="796909" cy="7620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3" r="22735" b="74988"/>
          <a:stretch>
            <a:fillRect/>
          </a:stretch>
        </p:blipFill>
        <p:spPr>
          <a:xfrm>
            <a:off x="2645213" y="3492241"/>
            <a:ext cx="796909" cy="7620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8" t="66994" b="7994"/>
          <a:stretch>
            <a:fillRect/>
          </a:stretch>
        </p:blipFill>
        <p:spPr>
          <a:xfrm>
            <a:off x="4731832" y="-8847"/>
            <a:ext cx="796909" cy="7620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8" t="32068" r="22240" b="42920"/>
          <a:stretch>
            <a:fillRect/>
          </a:stretch>
        </p:blipFill>
        <p:spPr>
          <a:xfrm>
            <a:off x="5633964" y="0"/>
            <a:ext cx="796909" cy="7620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8" t="290" r="50000" b="74698"/>
          <a:stretch>
            <a:fillRect/>
          </a:stretch>
        </p:blipFill>
        <p:spPr>
          <a:xfrm>
            <a:off x="6597261" y="0"/>
            <a:ext cx="796909" cy="762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4" t="67296" r="25324" b="7692"/>
          <a:stretch>
            <a:fillRect/>
          </a:stretch>
        </p:blipFill>
        <p:spPr>
          <a:xfrm>
            <a:off x="7399160" y="-8846"/>
            <a:ext cx="796909" cy="7620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19081"/>
            <a:ext cx="1895475" cy="28575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90" y="4005064"/>
            <a:ext cx="12223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-180528" y="4005064"/>
            <a:ext cx="7549827" cy="2304256"/>
          </a:xfrm>
          <a:noFill/>
          <a:ln>
            <a:noFill/>
          </a:ln>
        </p:spPr>
        <p:txBody>
          <a:bodyPr/>
          <a:lstStyle/>
          <a:p>
            <a:r>
              <a:rPr lang="en-US" sz="2800" b="1" dirty="0" smtClean="0">
                <a:solidFill>
                  <a:srgbClr val="321900"/>
                </a:solidFill>
              </a:rPr>
              <a:t>Lets watch the story of  ‘the great race’.</a:t>
            </a:r>
            <a:br>
              <a:rPr lang="en-US" sz="2800" b="1" dirty="0" smtClean="0">
                <a:solidFill>
                  <a:srgbClr val="321900"/>
                </a:solidFill>
              </a:rPr>
            </a:br>
            <a:r>
              <a:rPr lang="en-US" sz="2800" b="1" dirty="0" smtClean="0">
                <a:solidFill>
                  <a:srgbClr val="321900"/>
                </a:solidFill>
              </a:rPr>
              <a:t>By British council</a:t>
            </a:r>
            <a:br>
              <a:rPr lang="en-US" sz="2800" b="1" dirty="0" smtClean="0">
                <a:solidFill>
                  <a:srgbClr val="321900"/>
                </a:solidFill>
              </a:rPr>
            </a:br>
            <a:br>
              <a:rPr lang="en-US" sz="2800" b="1" dirty="0" smtClean="0">
                <a:solidFill>
                  <a:srgbClr val="321900"/>
                </a:solidFill>
              </a:rPr>
            </a:br>
            <a:r>
              <a:rPr lang="en-US" sz="2800" b="1" dirty="0" smtClean="0">
                <a:solidFill>
                  <a:srgbClr val="321900"/>
                </a:solidFill>
              </a:rPr>
              <a:t>Try to remember the order of the animals.</a:t>
            </a:r>
            <a:endParaRPr lang="es-ES" sz="4000" b="1" dirty="0">
              <a:solidFill>
                <a:srgbClr val="321900"/>
              </a:solidFill>
            </a:endParaRPr>
          </a:p>
        </p:txBody>
      </p:sp>
      <p:pic>
        <p:nvPicPr>
          <p:cNvPr id="3" name="Picture 4" descr="Image result for lucky mone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56" y="-171400"/>
            <a:ext cx="904654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862" y="5721350"/>
            <a:ext cx="12223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3" descr="chinese_sn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9" y="4211038"/>
            <a:ext cx="533891" cy="5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hinese_drag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4" y="-298466"/>
            <a:ext cx="1207818" cy="147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hinese_hor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425"/>
            <a:ext cx="1121625" cy="103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chinese_tig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5" y="1358899"/>
            <a:ext cx="804047" cy="12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hinese_bu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5" y="755431"/>
            <a:ext cx="930137" cy="120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hinese_monk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185" y="5067178"/>
            <a:ext cx="996689" cy="7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0" name="Picture 10" descr="Image result for finish 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13932" y="1063457"/>
            <a:ext cx="5756504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hinese_rabbi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7" y="4653136"/>
            <a:ext cx="808335" cy="55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hinese_ra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3" y="3207372"/>
            <a:ext cx="792162" cy="69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1" descr="chinese_ra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4381" y="5848331"/>
            <a:ext cx="449654" cy="49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rgbClr val="92D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2212774" y="2686326"/>
            <a:ext cx="2193208" cy="152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2" descr="chinese_roost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853" y="3552653"/>
            <a:ext cx="657589" cy="7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hinese_pi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4" y="2790297"/>
            <a:ext cx="784543" cy="5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hinese_do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645" y="2241908"/>
            <a:ext cx="588282" cy="63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st"/>
          <p:cNvSpPr/>
          <p:nvPr/>
        </p:nvSpPr>
        <p:spPr>
          <a:xfrm>
            <a:off x="6300192" y="585508"/>
            <a:ext cx="8915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1st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4" name="2nd"/>
          <p:cNvSpPr/>
          <p:nvPr/>
        </p:nvSpPr>
        <p:spPr>
          <a:xfrm>
            <a:off x="6301297" y="1044025"/>
            <a:ext cx="10070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2nd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5" name="3rd"/>
          <p:cNvSpPr/>
          <p:nvPr/>
        </p:nvSpPr>
        <p:spPr>
          <a:xfrm>
            <a:off x="6340780" y="1548081"/>
            <a:ext cx="9258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3rd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6" name="4th"/>
          <p:cNvSpPr/>
          <p:nvPr/>
        </p:nvSpPr>
        <p:spPr>
          <a:xfrm>
            <a:off x="6320661" y="1980129"/>
            <a:ext cx="915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4th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7" name="5th"/>
          <p:cNvSpPr/>
          <p:nvPr/>
        </p:nvSpPr>
        <p:spPr>
          <a:xfrm>
            <a:off x="6300192" y="2420888"/>
            <a:ext cx="915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8" name="6th"/>
          <p:cNvSpPr/>
          <p:nvPr/>
        </p:nvSpPr>
        <p:spPr>
          <a:xfrm>
            <a:off x="6300192" y="2916233"/>
            <a:ext cx="915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6th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9" name="7th"/>
          <p:cNvSpPr/>
          <p:nvPr/>
        </p:nvSpPr>
        <p:spPr>
          <a:xfrm>
            <a:off x="6320661" y="3420289"/>
            <a:ext cx="915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7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0" name="8th"/>
          <p:cNvSpPr/>
          <p:nvPr/>
        </p:nvSpPr>
        <p:spPr>
          <a:xfrm>
            <a:off x="6320661" y="3852337"/>
            <a:ext cx="915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8th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1" name="9th"/>
          <p:cNvSpPr/>
          <p:nvPr/>
        </p:nvSpPr>
        <p:spPr>
          <a:xfrm>
            <a:off x="6320661" y="4356393"/>
            <a:ext cx="915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9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2" name="10th"/>
          <p:cNvSpPr/>
          <p:nvPr/>
        </p:nvSpPr>
        <p:spPr>
          <a:xfrm>
            <a:off x="6262571" y="4788441"/>
            <a:ext cx="1189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10th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3" name="11th"/>
          <p:cNvSpPr/>
          <p:nvPr/>
        </p:nvSpPr>
        <p:spPr>
          <a:xfrm>
            <a:off x="6262571" y="5292497"/>
            <a:ext cx="1189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11th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4" name="12th"/>
          <p:cNvSpPr/>
          <p:nvPr/>
        </p:nvSpPr>
        <p:spPr>
          <a:xfrm>
            <a:off x="6262571" y="5724545"/>
            <a:ext cx="1189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12th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9274" y="44760"/>
            <a:ext cx="77238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What order did the animals finish the race?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65970" y="6383683"/>
            <a:ext cx="82441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Click the ordinal number to reveal the answer.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0.80208 -0.79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4" y="-3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85799 -0.023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99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92014 -0.051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7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80226 -0.407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4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L 0.86354 0.32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77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0.7684 -0.195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0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0.80105 0.3821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52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88541 0.076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L 0.82309 -0.122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46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0.85452 0.156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0.81094 0.4208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38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0.87083 0.431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27985" y="1391870"/>
            <a:ext cx="4680520" cy="9843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7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ORDINAL</a:t>
            </a:r>
            <a:endParaRPr lang="es-ES" sz="7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566279" y="3609020"/>
            <a:ext cx="4536505" cy="98081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7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NUMBERS</a:t>
            </a:r>
            <a:endParaRPr lang="es-ES" sz="7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9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1" name="Picture 2" descr="http://stonecoldgemini.com/media/1/20090820-subway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24824"/>
          <a:stretch>
            <a:fillRect/>
          </a:stretch>
        </p:blipFill>
        <p:spPr bwMode="auto">
          <a:xfrm>
            <a:off x="1376738" y="1844824"/>
            <a:ext cx="2691206" cy="3960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0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>
            <a:fillRect/>
          </a:stretch>
        </p:blipFill>
        <p:spPr>
          <a:xfrm>
            <a:off x="2771800" y="1844824"/>
            <a:ext cx="1345880" cy="396044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>
            <a:fillRect/>
          </a:stretch>
        </p:blipFill>
        <p:spPr>
          <a:xfrm flipH="1">
            <a:off x="1259636" y="1844824"/>
            <a:ext cx="1512164" cy="3960440"/>
          </a:xfrm>
          <a:prstGeom prst="rect">
            <a:avLst/>
          </a:prstGeom>
        </p:spPr>
      </p:pic>
      <p:sp>
        <p:nvSpPr>
          <p:cNvPr id="15" name="7 CuadroTexto"/>
          <p:cNvSpPr txBox="1"/>
          <p:nvPr/>
        </p:nvSpPr>
        <p:spPr>
          <a:xfrm>
            <a:off x="4566280" y="2492896"/>
            <a:ext cx="4536505" cy="98081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72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FLOOR</a:t>
            </a:r>
            <a:endParaRPr lang="es-ES" sz="7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">
        <p:circle/>
      </p:transition>
    </mc:Choice>
    <mc:Fallback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0654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3200" b="1" u="sng" cap="none" spc="50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Let’s</a:t>
            </a:r>
            <a:r>
              <a:rPr lang="es-ES_tradnl" sz="3200" b="1" u="sng" cap="none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do </a:t>
            </a:r>
            <a:r>
              <a:rPr lang="es-ES_tradnl" sz="3200" b="1" u="sng" cap="none" spc="50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200" b="1" u="sng" cap="none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u="sng" spc="50" dirty="0" err="1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s-ES_tradnl" sz="3200" b="1" u="sng" cap="none" spc="50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ontherena</a:t>
            </a:r>
            <a:r>
              <a:rPr lang="es-ES_tradnl" sz="3200" b="1" u="sng" cap="none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dance </a:t>
            </a:r>
            <a:r>
              <a:rPr lang="es-ES_tradnl" sz="3200" b="1" u="sng" spc="50" dirty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video</a:t>
            </a:r>
            <a:br>
              <a:rPr lang="es-ES_tradnl" sz="3200" b="1" u="sng" spc="50" dirty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_tradnl" sz="2400" b="1" u="sng" spc="50" dirty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https://www.youtube.com/watch?v=rZ6NJWNzBqE</a:t>
            </a:r>
            <a:endParaRPr lang="en-US" sz="2400" b="1" u="sng" cap="none" spc="50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ontent Placeholder 2"/>
          <p:cNvSpPr txBox="1"/>
          <p:nvPr/>
        </p:nvSpPr>
        <p:spPr bwMode="auto">
          <a:xfrm>
            <a:off x="2915818" y="1233657"/>
            <a:ext cx="700546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January (R. Hand out palm down),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Feb (L hand out palm down), 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March (r. Palm up),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and Apr. (L. Palm up) 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May (R. Hand to L. Shoulder),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June (L. Hand to R. Shoulder) 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July (R. Hand behind head) and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August (L. Hand behind head) 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Sept. (R hand to l. Hip),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Oct. (L. Hand to R. Hip) 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Nov. (R. Hand to R. Hip), and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Dec (L. Hand to L. Hip) 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OH MONTHERENA!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 (jump and turn ¼) repeat.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122882" name="Picture 2" descr="Image result for Month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10430" r="5946" b="1749"/>
          <a:stretch>
            <a:fillRect/>
          </a:stretch>
        </p:blipFill>
        <p:spPr bwMode="auto">
          <a:xfrm>
            <a:off x="395536" y="1900147"/>
            <a:ext cx="3581400" cy="418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348"/>
            <a:ext cx="4680520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4932040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732512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24468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5724128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2362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7325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244680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732512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24468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724128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72362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732512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724468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" name="Picture 2" descr="http://www.avangardi.net/photo/portfolio/webgal_flowersdelivery_world/a12_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62976" y1="1136" x2="63668" y2="758"/>
                        <a14:backgroundMark x1="70934" y1="947" x2="69204" y2="94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9"/>
          <a:stretch>
            <a:fillRect/>
          </a:stretch>
        </p:blipFill>
        <p:spPr bwMode="auto">
          <a:xfrm flipH="1">
            <a:off x="107504" y="3220323"/>
            <a:ext cx="4104456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Llamada ovalada"/>
          <p:cNvSpPr/>
          <p:nvPr/>
        </p:nvSpPr>
        <p:spPr>
          <a:xfrm>
            <a:off x="179512" y="476672"/>
            <a:ext cx="4536504" cy="1897089"/>
          </a:xfrm>
          <a:prstGeom prst="wedgeEllipseCallout">
            <a:avLst>
              <a:gd name="adj1" fmla="val -14499"/>
              <a:gd name="adj2" fmla="val 9499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200" b="1" dirty="0" err="1">
                <a:solidFill>
                  <a:prstClr val="black"/>
                </a:solidFill>
              </a:rPr>
              <a:t>Help</a:t>
            </a:r>
            <a:r>
              <a:rPr lang="es-ES_tradnl" sz="3200" b="1" dirty="0">
                <a:solidFill>
                  <a:prstClr val="black"/>
                </a:solidFill>
              </a:rPr>
              <a:t> me, </a:t>
            </a:r>
            <a:r>
              <a:rPr lang="es-ES_tradnl" sz="3200" b="1" dirty="0" err="1">
                <a:solidFill>
                  <a:prstClr val="black"/>
                </a:solidFill>
              </a:rPr>
              <a:t>please</a:t>
            </a:r>
            <a:r>
              <a:rPr lang="es-ES_tradnl" sz="3200" b="1" dirty="0">
                <a:solidFill>
                  <a:prstClr val="black"/>
                </a:solidFill>
              </a:rPr>
              <a:t>! </a:t>
            </a:r>
            <a:r>
              <a:rPr lang="es-ES_tradnl" sz="3200" b="1" dirty="0" err="1">
                <a:solidFill>
                  <a:prstClr val="black"/>
                </a:solidFill>
              </a:rPr>
              <a:t>I’m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going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to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the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floor</a:t>
            </a:r>
            <a:endParaRPr lang="es-ES" sz="32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d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3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rd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44008" y="260648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third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>
            <a:fillRect/>
          </a:stretch>
        </p:blipFill>
        <p:spPr bwMode="auto">
          <a:xfrm>
            <a:off x="1313569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avangardi.net/photo/portfolio/webgal_flowersdelivery_world/a12_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62976" y1="1136" x2="63668" y2="758"/>
                        <a14:backgroundMark x1="70934" y1="947" x2="69204" y2="94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9"/>
          <a:stretch>
            <a:fillRect/>
          </a:stretch>
        </p:blipFill>
        <p:spPr bwMode="auto">
          <a:xfrm>
            <a:off x="4821323" y="3212975"/>
            <a:ext cx="4071157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5092705" y="1628800"/>
            <a:ext cx="3528392" cy="1224136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 err="1">
                <a:solidFill>
                  <a:prstClr val="black"/>
                </a:solidFill>
              </a:rPr>
              <a:t>Thank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you</a:t>
            </a:r>
            <a:r>
              <a:rPr lang="es-ES_tradnl" sz="3600" b="1" dirty="0">
                <a:solidFill>
                  <a:prstClr val="black"/>
                </a:solidFill>
              </a:rPr>
              <a:t>!</a:t>
            </a:r>
            <a:endParaRPr lang="es-ES" sz="36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d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348"/>
            <a:ext cx="460851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5004048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80452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316688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5804520" y="3501008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308304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80452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316688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80452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316688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79613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7308304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80452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7316688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552356" y="294248"/>
            <a:ext cx="3888432" cy="1656184"/>
          </a:xfrm>
          <a:prstGeom prst="wedgeEllipseCallout">
            <a:avLst>
              <a:gd name="adj1" fmla="val -13592"/>
              <a:gd name="adj2" fmla="val 96259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200" b="1" dirty="0" err="1">
                <a:solidFill>
                  <a:prstClr val="black"/>
                </a:solidFill>
              </a:rPr>
              <a:t>I’m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going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to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the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fifth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floor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8546" y="2579732"/>
            <a:ext cx="4306388" cy="42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5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44008" y="260648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fifth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>
            <a:fillRect/>
          </a:stretch>
        </p:blipFill>
        <p:spPr bwMode="auto">
          <a:xfrm>
            <a:off x="1313569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5092705" y="1628800"/>
            <a:ext cx="3528392" cy="1224136"/>
          </a:xfrm>
          <a:prstGeom prst="wedgeEllipseCallout">
            <a:avLst>
              <a:gd name="adj1" fmla="val 202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 err="1">
                <a:solidFill>
                  <a:prstClr val="black"/>
                </a:solidFill>
              </a:rPr>
              <a:t>Thank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you</a:t>
            </a:r>
            <a:r>
              <a:rPr lang="es-ES_tradnl" sz="3600" b="1" dirty="0">
                <a:solidFill>
                  <a:prstClr val="black"/>
                </a:solidFill>
              </a:rPr>
              <a:t>!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9121" y="2996953"/>
            <a:ext cx="387072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348"/>
            <a:ext cx="460851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5004048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80452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316688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580452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308304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80452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316688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80452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316688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796136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7308304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80452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7316688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323528" y="332656"/>
            <a:ext cx="3888432" cy="1656184"/>
          </a:xfrm>
          <a:prstGeom prst="wedgeEllipseCallout">
            <a:avLst>
              <a:gd name="adj1" fmla="val -18540"/>
              <a:gd name="adj2" fmla="val 80413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200" b="1" dirty="0" err="1">
                <a:solidFill>
                  <a:prstClr val="black"/>
                </a:solidFill>
              </a:rPr>
              <a:t>I’m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going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to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the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ninth</a:t>
            </a:r>
            <a:r>
              <a:rPr lang="es-ES_tradnl" sz="3200" b="1" dirty="0">
                <a:solidFill>
                  <a:prstClr val="black"/>
                </a:solidFill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</a:rPr>
              <a:t>floor</a:t>
            </a:r>
            <a:endParaRPr lang="es-ES" sz="3200" b="1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double-eye.com/wp-content/uploads/services-large/deliv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587">
                        <a14:foregroundMark x1="79859" y1="41981" x2="66078" y2="44575"/>
                        <a14:backgroundMark x1="39929" y1="98113" x2="39929" y2="9811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02373"/>
            <a:ext cx="3384375" cy="454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9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44008" y="260648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ninth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>
            <a:fillRect/>
          </a:stretch>
        </p:blipFill>
        <p:spPr bwMode="auto">
          <a:xfrm>
            <a:off x="1313569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5092705" y="1700808"/>
            <a:ext cx="3295719" cy="1008112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 err="1">
                <a:solidFill>
                  <a:prstClr val="black"/>
                </a:solidFill>
              </a:rPr>
              <a:t>Thank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you</a:t>
            </a:r>
            <a:r>
              <a:rPr lang="es-ES_tradnl" sz="3600" b="1" dirty="0">
                <a:solidFill>
                  <a:prstClr val="black"/>
                </a:solidFill>
              </a:rPr>
              <a:t>!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0" name="Picture 2" descr="http://double-eye.com/wp-content/uploads/services-large/deliv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587">
                        <a14:foregroundMark x1="79859" y1="41981" x2="66078" y2="44575"/>
                        <a14:backgroundMark x1="39929" y1="98113" x2="39929" y2="9811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0072" y="2852935"/>
            <a:ext cx="2856401" cy="40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7348"/>
            <a:ext cx="486003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4788024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588496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5884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092280" y="551723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09228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5884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100664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588496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100664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5801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709228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588496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7100664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539552" y="366824"/>
            <a:ext cx="3888432" cy="1656184"/>
          </a:xfrm>
          <a:prstGeom prst="wedgeEllipseCallout">
            <a:avLst>
              <a:gd name="adj1" fmla="val -12247"/>
              <a:gd name="adj2" fmla="val 84301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800" b="1" dirty="0" err="1">
                <a:solidFill>
                  <a:prstClr val="black"/>
                </a:solidFill>
              </a:rPr>
              <a:t>I’m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going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to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the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floor</a:t>
            </a:r>
            <a:endParaRPr lang="es-ES" sz="2800" b="1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www.materna-communications.com/comm/uploads/pics/deliv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464301"/>
            <a:ext cx="3096344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2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nd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44008" y="260648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second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>
            <a:fillRect/>
          </a:stretch>
        </p:blipFill>
        <p:spPr bwMode="auto">
          <a:xfrm>
            <a:off x="1313569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5092705" y="1700808"/>
            <a:ext cx="3295719" cy="1008112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 err="1">
                <a:solidFill>
                  <a:prstClr val="black"/>
                </a:solidFill>
              </a:rPr>
              <a:t>Thank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you</a:t>
            </a:r>
            <a:r>
              <a:rPr lang="es-ES_tradnl" sz="3600" b="1" dirty="0">
                <a:solidFill>
                  <a:prstClr val="black"/>
                </a:solidFill>
              </a:rPr>
              <a:t>!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2" name="Picture 2" descr="http://www.materna-communications.com/comm/uploads/pics/deliv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2953159"/>
            <a:ext cx="2952327" cy="390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7348"/>
            <a:ext cx="486003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4788024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100664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5884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5580112" y="551723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09228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5884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100664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588496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100664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5801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709228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588496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7100664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539552" y="366824"/>
            <a:ext cx="3888432" cy="1656184"/>
          </a:xfrm>
          <a:prstGeom prst="wedgeEllipseCallout">
            <a:avLst>
              <a:gd name="adj1" fmla="val -12247"/>
              <a:gd name="adj2" fmla="val 7263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800" b="1" dirty="0" err="1">
                <a:solidFill>
                  <a:prstClr val="black"/>
                </a:solidFill>
              </a:rPr>
              <a:t>I’m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going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to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the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floor</a:t>
            </a:r>
            <a:endParaRPr lang="es-ES" sz="2800" b="1" dirty="0">
              <a:solidFill>
                <a:prstClr val="black"/>
              </a:solidFill>
            </a:endParaRPr>
          </a:p>
        </p:txBody>
      </p:sp>
      <p:pic>
        <p:nvPicPr>
          <p:cNvPr id="6146" name="Picture 2" descr="http://pic8.nipic.com/20100710/145234_161623004290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004" r="93359">
                        <a14:backgroundMark x1="31543" y1="98438" x2="35938" y2="986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2" t="2605" r="12821" b="4274"/>
          <a:stretch>
            <a:fillRect/>
          </a:stretch>
        </p:blipFill>
        <p:spPr bwMode="auto">
          <a:xfrm flipH="1">
            <a:off x="0" y="2347758"/>
            <a:ext cx="4104456" cy="451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1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st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932039" y="260648"/>
            <a:ext cx="360040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first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>
            <a:fillRect/>
          </a:stretch>
        </p:blipFill>
        <p:spPr bwMode="auto">
          <a:xfrm>
            <a:off x="1313569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5092705" y="1700808"/>
            <a:ext cx="3295719" cy="1008112"/>
          </a:xfrm>
          <a:prstGeom prst="wedgeEllipseCallout">
            <a:avLst>
              <a:gd name="adj1" fmla="val 3748"/>
              <a:gd name="adj2" fmla="val 77341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 err="1">
                <a:solidFill>
                  <a:prstClr val="black"/>
                </a:solidFill>
              </a:rPr>
              <a:t>Thank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you</a:t>
            </a:r>
            <a:r>
              <a:rPr lang="es-ES_tradnl" sz="3600" b="1" dirty="0">
                <a:solidFill>
                  <a:prstClr val="black"/>
                </a:solidFill>
              </a:rPr>
              <a:t>!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0" name="Picture 2" descr="http://pic8.nipic.com/20100710/145234_161623004290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004" r="93359">
                        <a14:backgroundMark x1="31543" y1="98438" x2="35938" y2="986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2" t="2605" r="12821" b="4274"/>
          <a:stretch>
            <a:fillRect/>
          </a:stretch>
        </p:blipFill>
        <p:spPr bwMode="auto">
          <a:xfrm>
            <a:off x="5011833" y="2924944"/>
            <a:ext cx="3736631" cy="394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6" descr="http://1.bp.blogspot.com/_3IvgrvSbUbU/TIPpuZBGHgI/AAAAAAAADgM/yQ5-xzR6UHo/s1600/Fondo-cumple-nume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979712" y="2219380"/>
            <a:ext cx="5184576" cy="221773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9600" dirty="0" smtClean="0">
                <a:solidFill>
                  <a:srgbClr val="FF6600"/>
                </a:solidFill>
                <a:latin typeface="Impact" panose="020B0806030902050204" pitchFamily="34" charset="0"/>
              </a:rPr>
              <a:t>Ordinal</a:t>
            </a:r>
            <a:br>
              <a:rPr lang="es-ES_tradnl" sz="9600" dirty="0" smtClean="0">
                <a:solidFill>
                  <a:srgbClr val="FF6600"/>
                </a:solidFill>
                <a:latin typeface="Impact" panose="020B0806030902050204" pitchFamily="34" charset="0"/>
              </a:rPr>
            </a:br>
            <a:r>
              <a:rPr lang="es-ES_tradnl" sz="9600" dirty="0" err="1" smtClean="0">
                <a:solidFill>
                  <a:srgbClr val="FF6600"/>
                </a:solidFill>
                <a:latin typeface="Impact" panose="020B0806030902050204" pitchFamily="34" charset="0"/>
              </a:rPr>
              <a:t>Numbers</a:t>
            </a:r>
            <a:endParaRPr lang="es-ES" sz="9600" dirty="0"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7348"/>
            <a:ext cx="486003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4788024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100664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5884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100664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09228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5884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100664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588496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100664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5801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709228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588496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5580112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251520" y="366824"/>
            <a:ext cx="4320480" cy="1656184"/>
          </a:xfrm>
          <a:prstGeom prst="wedgeEllipseCallout">
            <a:avLst>
              <a:gd name="adj1" fmla="val -12247"/>
              <a:gd name="adj2" fmla="val 7263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2800" b="1" dirty="0" err="1">
                <a:solidFill>
                  <a:prstClr val="black"/>
                </a:solidFill>
              </a:rPr>
              <a:t>We’re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going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to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the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twelfth</a:t>
            </a:r>
            <a:r>
              <a:rPr lang="es-ES_tradnl" sz="2800" b="1" dirty="0">
                <a:solidFill>
                  <a:prstClr val="black"/>
                </a:solidFill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</a:rPr>
              <a:t>floor</a:t>
            </a:r>
            <a:endParaRPr lang="es-ES" sz="2800" b="1" dirty="0">
              <a:solidFill>
                <a:prstClr val="black"/>
              </a:solidFill>
            </a:endParaRPr>
          </a:p>
        </p:txBody>
      </p:sp>
      <p:pic>
        <p:nvPicPr>
          <p:cNvPr id="8194" name="Picture 2" descr="http://www.treetopenterprises.com/wp-content/uploads/2012/08/Uniform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536" y1="76429" x2="15357" y2="99286"/>
                        <a14:foregroundMark x1="16964" y1="58929" x2="21429" y2="60000"/>
                        <a14:foregroundMark x1="30000" y1="6250" x2="24821" y2="5714"/>
                        <a14:foregroundMark x1="78571" y1="28036" x2="81964" y2="33750"/>
                        <a14:foregroundMark x1="89821" y1="70179" x2="86786" y2="92679"/>
                        <a14:foregroundMark x1="24821" y1="80536" x2="24643" y2="98750"/>
                        <a14:foregroundMark x1="30536" y1="87143" x2="33929" y2="81964"/>
                        <a14:foregroundMark x1="42679" y1="81429" x2="45536" y2="97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3" y="2276872"/>
            <a:ext cx="4557957" cy="455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691680" y="332656"/>
            <a:ext cx="194421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12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44008" y="260648"/>
            <a:ext cx="4176463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twelfth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>
            <a:fillRect/>
          </a:stretch>
        </p:blipFill>
        <p:spPr bwMode="auto">
          <a:xfrm>
            <a:off x="1313569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5092705" y="1700808"/>
            <a:ext cx="3295719" cy="1008112"/>
          </a:xfrm>
          <a:prstGeom prst="wedgeEllipseCallout">
            <a:avLst>
              <a:gd name="adj1" fmla="val -551"/>
              <a:gd name="adj2" fmla="val 81174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 err="1">
                <a:solidFill>
                  <a:prstClr val="black"/>
                </a:solidFill>
              </a:rPr>
              <a:t>Thank</a:t>
            </a:r>
            <a:r>
              <a:rPr lang="es-ES_tradnl" sz="3600" b="1" dirty="0">
                <a:solidFill>
                  <a:prstClr val="black"/>
                </a:solidFill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</a:rPr>
              <a:t>you</a:t>
            </a:r>
            <a:r>
              <a:rPr lang="es-ES_tradnl" sz="3600" b="1" dirty="0">
                <a:solidFill>
                  <a:prstClr val="black"/>
                </a:solidFill>
              </a:rPr>
              <a:t>!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2" name="Picture 2" descr="http://www.treetopenterprises.com/wp-content/uploads/2012/08/Uniform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536" y1="76429" x2="15357" y2="99286"/>
                        <a14:foregroundMark x1="16964" y1="58929" x2="21429" y2="60000"/>
                        <a14:foregroundMark x1="30000" y1="6250" x2="24821" y2="5714"/>
                        <a14:foregroundMark x1="78571" y1="28036" x2="81964" y2="33750"/>
                        <a14:foregroundMark x1="89821" y1="70179" x2="86786" y2="92679"/>
                        <a14:foregroundMark x1="24821" y1="80536" x2="24643" y2="98750"/>
                        <a14:foregroundMark x1="30536" y1="87143" x2="33929" y2="81964"/>
                        <a14:foregroundMark x1="42679" y1="81429" x2="45536" y2="97321"/>
                        <a14:backgroundMark x1="12321" y1="48929" x2="11786" y2="52321"/>
                        <a14:backgroundMark x1="12143" y1="53393" x2="12143" y2="53393"/>
                        <a14:backgroundMark x1="12500" y1="48393" x2="12500" y2="48393"/>
                        <a14:backgroundMark x1="90000" y1="70536" x2="89643" y2="74643"/>
                        <a14:backgroundMark x1="53036" y1="99107" x2="53036" y2="9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29" y="2600657"/>
            <a:ext cx="4257342" cy="42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d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2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8"/>
          <a:stretch>
            <a:fillRect/>
          </a:stretch>
        </p:blipFill>
        <p:spPr>
          <a:xfrm flipH="1">
            <a:off x="-108520" y="-99392"/>
            <a:ext cx="9252520" cy="5849540"/>
          </a:xfrm>
          <a:prstGeom prst="rect">
            <a:avLst/>
          </a:prstGeom>
        </p:spPr>
      </p:pic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3314" name="Picture 2" descr="http://orbitertutorials.zxq.net/astronau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000" y1="5846" x2="66333" y2="9846"/>
                        <a14:foregroundMark x1="72000" y1="13846" x2="72000" y2="26769"/>
                        <a14:foregroundMark x1="75333" y1="15692" x2="74667" y2="24923"/>
                        <a14:foregroundMark x1="47333" y1="5231" x2="41000" y2="5231"/>
                        <a14:foregroundMark x1="87667" y1="37846" x2="94000" y2="40615"/>
                        <a14:foregroundMark x1="57000" y1="78462" x2="54667" y2="85231"/>
                        <a14:foregroundMark x1="64667" y1="51692" x2="59333" y2="60615"/>
                        <a14:foregroundMark x1="54333" y1="95077" x2="52667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2851"/>
            <a:ext cx="3496096" cy="3787437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4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9793" r="51805" b="16876"/>
          <a:stretch>
            <a:fillRect/>
          </a:stretch>
        </p:blipFill>
        <p:spPr>
          <a:xfrm>
            <a:off x="1115616" y="1268760"/>
            <a:ext cx="3445430" cy="4464496"/>
          </a:xfrm>
          <a:prstGeom prst="rect">
            <a:avLst/>
          </a:prstGeom>
        </p:spPr>
      </p:pic>
      <p:pic>
        <p:nvPicPr>
          <p:cNvPr id="8" name="Picture 2" descr="http://stonecoldgemini.com/media/1/20090820-subwa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24824"/>
          <a:stretch>
            <a:fillRect/>
          </a:stretch>
        </p:blipFill>
        <p:spPr bwMode="auto">
          <a:xfrm>
            <a:off x="1543026" y="1772816"/>
            <a:ext cx="2691206" cy="3960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>
            <a:fillRect/>
          </a:stretch>
        </p:blipFill>
        <p:spPr>
          <a:xfrm>
            <a:off x="2938088" y="1772816"/>
            <a:ext cx="1345880" cy="396044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>
            <a:fillRect/>
          </a:stretch>
        </p:blipFill>
        <p:spPr>
          <a:xfrm flipH="1">
            <a:off x="1475660" y="1772816"/>
            <a:ext cx="1512164" cy="3960440"/>
          </a:xfrm>
          <a:prstGeom prst="rect">
            <a:avLst/>
          </a:prstGeom>
        </p:spPr>
      </p:pic>
      <p:sp>
        <p:nvSpPr>
          <p:cNvPr id="13" name="12 Llamada ovalada"/>
          <p:cNvSpPr/>
          <p:nvPr/>
        </p:nvSpPr>
        <p:spPr>
          <a:xfrm>
            <a:off x="2339752" y="345132"/>
            <a:ext cx="4320480" cy="1656184"/>
          </a:xfrm>
          <a:prstGeom prst="wedgeEllipseCallout">
            <a:avLst>
              <a:gd name="adj1" fmla="val -32823"/>
              <a:gd name="adj2" fmla="val 66502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4000" b="1" dirty="0" err="1">
                <a:solidFill>
                  <a:prstClr val="black"/>
                </a:solidFill>
              </a:rPr>
              <a:t>What</a:t>
            </a:r>
            <a:r>
              <a:rPr lang="es-ES_tradnl" sz="4000" b="1" dirty="0">
                <a:solidFill>
                  <a:prstClr val="black"/>
                </a:solidFill>
              </a:rPr>
              <a:t> </a:t>
            </a:r>
            <a:r>
              <a:rPr lang="es-ES_tradnl" sz="4000" b="1" dirty="0" err="1">
                <a:solidFill>
                  <a:prstClr val="black"/>
                </a:solidFill>
              </a:rPr>
              <a:t>floor</a:t>
            </a:r>
            <a:r>
              <a:rPr lang="es-ES_tradnl" sz="4000" b="1" dirty="0">
                <a:solidFill>
                  <a:prstClr val="black"/>
                </a:solidFill>
              </a:rPr>
              <a:t> are </a:t>
            </a:r>
            <a:r>
              <a:rPr lang="es-ES_tradnl" sz="4000" b="1" dirty="0" err="1">
                <a:solidFill>
                  <a:prstClr val="black"/>
                </a:solidFill>
              </a:rPr>
              <a:t>we</a:t>
            </a:r>
            <a:r>
              <a:rPr lang="es-ES_tradnl" sz="4000" b="1" dirty="0">
                <a:solidFill>
                  <a:prstClr val="black"/>
                </a:solidFill>
              </a:rPr>
              <a:t> </a:t>
            </a:r>
            <a:r>
              <a:rPr lang="es-ES_tradnl" sz="4000" b="1" dirty="0" err="1">
                <a:solidFill>
                  <a:prstClr val="black"/>
                </a:solidFill>
              </a:rPr>
              <a:t>on</a:t>
            </a:r>
            <a:r>
              <a:rPr lang="es-ES_tradnl" sz="4000" b="1" dirty="0">
                <a:solidFill>
                  <a:prstClr val="black"/>
                </a:solidFill>
              </a:rPr>
              <a:t>?</a:t>
            </a:r>
            <a:endParaRPr lang="es-ES" sz="4000" b="1" dirty="0">
              <a:solidFill>
                <a:prstClr val="black"/>
              </a:solidFill>
            </a:endParaRPr>
          </a:p>
        </p:txBody>
      </p:sp>
      <p:sp>
        <p:nvSpPr>
          <p:cNvPr id="14" name="13 Llamada ovalada"/>
          <p:cNvSpPr/>
          <p:nvPr/>
        </p:nvSpPr>
        <p:spPr>
          <a:xfrm>
            <a:off x="7092280" y="548680"/>
            <a:ext cx="1440160" cy="1224136"/>
          </a:xfrm>
          <a:prstGeom prst="wedgeEllipseCallout">
            <a:avLst>
              <a:gd name="adj1" fmla="val -32823"/>
              <a:gd name="adj2" fmla="val 66502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sz="11500" b="1" dirty="0">
                <a:solidFill>
                  <a:prstClr val="black"/>
                </a:solidFill>
              </a:rPr>
              <a:t>?</a:t>
            </a:r>
            <a:endParaRPr lang="es-ES" sz="115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0" y="28575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7200" b="1" dirty="0">
                <a:solidFill>
                  <a:prstClr val="black"/>
                </a:solidFill>
              </a:rPr>
              <a:t>bonus </a:t>
            </a:r>
            <a:r>
              <a:rPr lang="en-US" altLang="ko-KR" sz="7200" b="1" dirty="0" smtClean="0">
                <a:solidFill>
                  <a:prstClr val="black"/>
                </a:solidFill>
              </a:rPr>
              <a:t>round! </a:t>
            </a:r>
            <a:endParaRPr lang="en-ZA" altLang="ko-KR" sz="7200" b="1" dirty="0">
              <a:solidFill>
                <a:prstClr val="black"/>
              </a:solidFill>
            </a:endParaRPr>
          </a:p>
        </p:txBody>
      </p:sp>
      <p:sp>
        <p:nvSpPr>
          <p:cNvPr id="19459" name="TextBox 8"/>
          <p:cNvSpPr txBox="1">
            <a:spLocks noChangeArrowheads="1"/>
          </p:cNvSpPr>
          <p:nvPr/>
        </p:nvSpPr>
        <p:spPr bwMode="auto">
          <a:xfrm>
            <a:off x="0" y="11430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7200" b="1" dirty="0" smtClean="0">
                <a:solidFill>
                  <a:prstClr val="black"/>
                </a:solidFill>
              </a:rPr>
              <a:t>SURPRISE!</a:t>
            </a:r>
            <a:endParaRPr lang="en-ZA" altLang="ko-KR" sz="72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2400" b="1" dirty="0" smtClean="0">
                <a:solidFill>
                  <a:srgbClr val="FF0066"/>
                </a:solidFill>
              </a:rPr>
              <a:t>Final round: Random.</a:t>
            </a:r>
            <a:endParaRPr lang="en-ZA" altLang="ko-KR" sz="2400" b="1" dirty="0">
              <a:solidFill>
                <a:srgbClr val="FF0066"/>
              </a:solidFill>
            </a:endParaRPr>
          </a:p>
        </p:txBody>
      </p:sp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428625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5001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342900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4500563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6643688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7715250" y="500063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88" name="Rectangle 7"/>
          <p:cNvSpPr>
            <a:spLocks noChangeArrowheads="1"/>
          </p:cNvSpPr>
          <p:nvPr/>
        </p:nvSpPr>
        <p:spPr bwMode="auto">
          <a:xfrm>
            <a:off x="428625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89" name="Rectangle 8"/>
          <p:cNvSpPr>
            <a:spLocks noChangeArrowheads="1"/>
          </p:cNvSpPr>
          <p:nvPr/>
        </p:nvSpPr>
        <p:spPr bwMode="auto">
          <a:xfrm>
            <a:off x="15001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90" name="Rectangle 9"/>
          <p:cNvSpPr>
            <a:spLocks noChangeArrowheads="1"/>
          </p:cNvSpPr>
          <p:nvPr/>
        </p:nvSpPr>
        <p:spPr bwMode="auto">
          <a:xfrm>
            <a:off x="342900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4500563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92" name="Rectangle 11"/>
          <p:cNvSpPr>
            <a:spLocks noChangeArrowheads="1"/>
          </p:cNvSpPr>
          <p:nvPr/>
        </p:nvSpPr>
        <p:spPr bwMode="auto">
          <a:xfrm>
            <a:off x="6643688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93" name="Rectangle 12"/>
          <p:cNvSpPr>
            <a:spLocks noChangeArrowheads="1"/>
          </p:cNvSpPr>
          <p:nvPr/>
        </p:nvSpPr>
        <p:spPr bwMode="auto">
          <a:xfrm>
            <a:off x="7715250" y="1714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94" name="Rectangle 13"/>
          <p:cNvSpPr>
            <a:spLocks noChangeArrowheads="1"/>
          </p:cNvSpPr>
          <p:nvPr/>
        </p:nvSpPr>
        <p:spPr bwMode="auto">
          <a:xfrm>
            <a:off x="428625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95" name="Rectangle 14"/>
          <p:cNvSpPr>
            <a:spLocks noChangeArrowheads="1"/>
          </p:cNvSpPr>
          <p:nvPr/>
        </p:nvSpPr>
        <p:spPr bwMode="auto">
          <a:xfrm>
            <a:off x="15001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96" name="Rectangle 15"/>
          <p:cNvSpPr>
            <a:spLocks noChangeArrowheads="1"/>
          </p:cNvSpPr>
          <p:nvPr/>
        </p:nvSpPr>
        <p:spPr bwMode="auto">
          <a:xfrm>
            <a:off x="342900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97" name="Rectangle 16"/>
          <p:cNvSpPr>
            <a:spLocks noChangeArrowheads="1"/>
          </p:cNvSpPr>
          <p:nvPr/>
        </p:nvSpPr>
        <p:spPr bwMode="auto">
          <a:xfrm>
            <a:off x="4500563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98" name="Rectangle 17"/>
          <p:cNvSpPr>
            <a:spLocks noChangeArrowheads="1"/>
          </p:cNvSpPr>
          <p:nvPr/>
        </p:nvSpPr>
        <p:spPr bwMode="auto">
          <a:xfrm>
            <a:off x="6643688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499" name="Rectangle 18"/>
          <p:cNvSpPr>
            <a:spLocks noChangeArrowheads="1"/>
          </p:cNvSpPr>
          <p:nvPr/>
        </p:nvSpPr>
        <p:spPr bwMode="auto">
          <a:xfrm>
            <a:off x="7715250" y="2928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00" name="Rectangle 19"/>
          <p:cNvSpPr>
            <a:spLocks noChangeArrowheads="1"/>
          </p:cNvSpPr>
          <p:nvPr/>
        </p:nvSpPr>
        <p:spPr bwMode="auto">
          <a:xfrm>
            <a:off x="428625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01" name="Rectangle 20"/>
          <p:cNvSpPr>
            <a:spLocks noChangeArrowheads="1"/>
          </p:cNvSpPr>
          <p:nvPr/>
        </p:nvSpPr>
        <p:spPr bwMode="auto">
          <a:xfrm>
            <a:off x="15001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02" name="Rectangle 21"/>
          <p:cNvSpPr>
            <a:spLocks noChangeArrowheads="1"/>
          </p:cNvSpPr>
          <p:nvPr/>
        </p:nvSpPr>
        <p:spPr bwMode="auto">
          <a:xfrm>
            <a:off x="342900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03" name="Rectangle 22"/>
          <p:cNvSpPr>
            <a:spLocks noChangeArrowheads="1"/>
          </p:cNvSpPr>
          <p:nvPr/>
        </p:nvSpPr>
        <p:spPr bwMode="auto">
          <a:xfrm>
            <a:off x="4500563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04" name="Rectangle 23"/>
          <p:cNvSpPr>
            <a:spLocks noChangeArrowheads="1"/>
          </p:cNvSpPr>
          <p:nvPr/>
        </p:nvSpPr>
        <p:spPr bwMode="auto">
          <a:xfrm>
            <a:off x="6643688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05" name="Rectangle 24"/>
          <p:cNvSpPr>
            <a:spLocks noChangeArrowheads="1"/>
          </p:cNvSpPr>
          <p:nvPr/>
        </p:nvSpPr>
        <p:spPr bwMode="auto">
          <a:xfrm>
            <a:off x="7715250" y="4071938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06" name="Rectangle 25"/>
          <p:cNvSpPr>
            <a:spLocks noChangeArrowheads="1"/>
          </p:cNvSpPr>
          <p:nvPr/>
        </p:nvSpPr>
        <p:spPr bwMode="auto">
          <a:xfrm>
            <a:off x="428625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07" name="Rectangle 26"/>
          <p:cNvSpPr>
            <a:spLocks noChangeArrowheads="1"/>
          </p:cNvSpPr>
          <p:nvPr/>
        </p:nvSpPr>
        <p:spPr bwMode="auto">
          <a:xfrm>
            <a:off x="15001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08" name="Rectangle 27"/>
          <p:cNvSpPr>
            <a:spLocks noChangeArrowheads="1"/>
          </p:cNvSpPr>
          <p:nvPr/>
        </p:nvSpPr>
        <p:spPr bwMode="auto">
          <a:xfrm>
            <a:off x="342900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09" name="Rectangle 28"/>
          <p:cNvSpPr>
            <a:spLocks noChangeArrowheads="1"/>
          </p:cNvSpPr>
          <p:nvPr/>
        </p:nvSpPr>
        <p:spPr bwMode="auto">
          <a:xfrm>
            <a:off x="4500563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10" name="Rectangle 29"/>
          <p:cNvSpPr>
            <a:spLocks noChangeArrowheads="1"/>
          </p:cNvSpPr>
          <p:nvPr/>
        </p:nvSpPr>
        <p:spPr bwMode="auto">
          <a:xfrm>
            <a:off x="6643688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11" name="Rectangle 30"/>
          <p:cNvSpPr>
            <a:spLocks noChangeArrowheads="1"/>
          </p:cNvSpPr>
          <p:nvPr/>
        </p:nvSpPr>
        <p:spPr bwMode="auto">
          <a:xfrm>
            <a:off x="7715250" y="5143500"/>
            <a:ext cx="100012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12" name="Rectangle 54"/>
          <p:cNvSpPr>
            <a:spLocks noChangeArrowheads="1"/>
          </p:cNvSpPr>
          <p:nvPr/>
        </p:nvSpPr>
        <p:spPr bwMode="auto">
          <a:xfrm>
            <a:off x="3000375" y="6143625"/>
            <a:ext cx="2928938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굴림" pitchFamily="34" charset="-127"/>
            </a:endParaRPr>
          </a:p>
        </p:txBody>
      </p:sp>
      <p:sp>
        <p:nvSpPr>
          <p:cNvPr id="20513" name="Text Box 8"/>
          <p:cNvSpPr txBox="1">
            <a:spLocks noChangeArrowheads="1"/>
          </p:cNvSpPr>
          <p:nvPr/>
        </p:nvSpPr>
        <p:spPr bwMode="auto">
          <a:xfrm>
            <a:off x="3357563" y="0"/>
            <a:ext cx="2428875" cy="50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ea typeface="굴림" pitchFamily="34" charset="-127"/>
              </a:rPr>
              <a:t>:</a:t>
            </a:r>
            <a:endParaRPr lang="en-US" altLang="ko-KR" sz="2000" b="1" dirty="0">
              <a:solidFill>
                <a:prstClr val="black"/>
              </a:solidFill>
              <a:ea typeface="굴림" pitchFamily="34" charset="-127"/>
            </a:endParaRPr>
          </a:p>
        </p:txBody>
      </p:sp>
      <p:sp>
        <p:nvSpPr>
          <p:cNvPr id="55" name="Rounded Rectangular Callout 54"/>
          <p:cNvSpPr/>
          <p:nvPr/>
        </p:nvSpPr>
        <p:spPr>
          <a:xfrm>
            <a:off x="3857625" y="2143125"/>
            <a:ext cx="2571750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prstClr val="black"/>
                </a:solidFill>
              </a:rPr>
              <a:t>first</a:t>
            </a:r>
            <a:endParaRPr lang="en-ZA" sz="5400" dirty="0">
              <a:solidFill>
                <a:prstClr val="black"/>
              </a:solidFill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6143625" y="857250"/>
            <a:ext cx="3000375" cy="1071563"/>
          </a:xfrm>
          <a:prstGeom prst="wedgeRoundRectCallout">
            <a:avLst>
              <a:gd name="adj1" fmla="val 22815"/>
              <a:gd name="adj2" fmla="val 6855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prstClr val="black"/>
                </a:solidFill>
              </a:rPr>
              <a:t>second</a:t>
            </a:r>
            <a:endParaRPr lang="en-ZA" sz="5400" dirty="0">
              <a:solidFill>
                <a:prstClr val="black"/>
              </a:solidFill>
            </a:endParaRPr>
          </a:p>
        </p:txBody>
      </p:sp>
      <p:sp>
        <p:nvSpPr>
          <p:cNvPr id="57" name="Rounded Rectangular Callout 56"/>
          <p:cNvSpPr/>
          <p:nvPr/>
        </p:nvSpPr>
        <p:spPr>
          <a:xfrm>
            <a:off x="2071688" y="3143250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prstClr val="black"/>
                </a:solidFill>
              </a:rPr>
              <a:t>third</a:t>
            </a:r>
            <a:endParaRPr lang="en-ZA" sz="5400" dirty="0">
              <a:solidFill>
                <a:prstClr val="black"/>
              </a:solidFill>
            </a:endParaRPr>
          </a:p>
        </p:txBody>
      </p:sp>
      <p:sp>
        <p:nvSpPr>
          <p:cNvPr id="58" name="Rounded Rectangular Callout 57"/>
          <p:cNvSpPr/>
          <p:nvPr/>
        </p:nvSpPr>
        <p:spPr>
          <a:xfrm>
            <a:off x="6143625" y="4214813"/>
            <a:ext cx="3000375" cy="1071562"/>
          </a:xfrm>
          <a:prstGeom prst="wedgeRoundRectCallout">
            <a:avLst>
              <a:gd name="adj1" fmla="val -17819"/>
              <a:gd name="adj2" fmla="val 721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prstClr val="black"/>
                </a:solidFill>
              </a:rPr>
              <a:t>fourth</a:t>
            </a:r>
            <a:endParaRPr lang="en-ZA" sz="5400" dirty="0">
              <a:solidFill>
                <a:prstClr val="black"/>
              </a:solidFill>
            </a:endParaRPr>
          </a:p>
        </p:txBody>
      </p:sp>
      <p:sp>
        <p:nvSpPr>
          <p:cNvPr id="59" name="Rounded Rectangular Callout 58"/>
          <p:cNvSpPr/>
          <p:nvPr/>
        </p:nvSpPr>
        <p:spPr>
          <a:xfrm>
            <a:off x="1857375" y="-74117"/>
            <a:ext cx="3000375" cy="1071563"/>
          </a:xfrm>
          <a:prstGeom prst="wedgeRoundRectCallout">
            <a:avLst>
              <a:gd name="adj1" fmla="val -53375"/>
              <a:gd name="adj2" fmla="val 6322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prstClr val="black"/>
                </a:solidFill>
              </a:rPr>
              <a:t>fifth</a:t>
            </a:r>
            <a:endParaRPr lang="en-ZA" sz="5400" dirty="0">
              <a:solidFill>
                <a:prstClr val="black"/>
              </a:solidFill>
            </a:endParaRPr>
          </a:p>
        </p:txBody>
      </p:sp>
      <p:pic>
        <p:nvPicPr>
          <p:cNvPr id="88" name="Picture 87" descr="Picture2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6292850"/>
            <a:ext cx="12192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07101 -0.53148 " pathEditMode="relative" ptsTypes="AA">
                                      <p:cBhvr>
                                        <p:cTn id="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40156 -0.69954 " pathEditMode="relative" ptsTypes="AA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-0.26771 -0.35301 " pathEditMode="relative" ptsTypes="AA">
                                      <p:cBhvr>
                                        <p:cTn id="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0.29931 -0.20602 " pathEditMode="relative" ptsTypes="AA">
                                      <p:cBhvr>
                                        <p:cTn id="4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26788 -0.86759 " pathEditMode="relative" ptsTypes="AA">
                                      <p:cBhvr>
                                        <p:cTn id="5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229 -1 L -0.33281 -0.03194 L -0.28541 -1 L -0.23559 -0.03194 L -0.18576 -1 L -0.13958 -0.03194 L -0.08976 -1 L -0.04236 -0.03194 L 0.00747 -1 L 0.05712 -0.03194 L 0.10434 -1 L 0.15417 -0.03194 L 0.20052 -1 L 0.25035 -0.03194 L 0.30018 -1 L 0.34757 -0.03194 L 0.3974 -1 " pathEditMode="relative" rAng="0" ptsTypes="FFFFFFFFFFFFFFFFF">
                                      <p:cBhvr>
                                        <p:cTn id="6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6" y="4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appy birthday song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580382" y="5229200"/>
            <a:ext cx="609600" cy="609600"/>
          </a:xfrm>
          <a:prstGeom prst="rect">
            <a:avLst/>
          </a:prstGeom>
        </p:spPr>
      </p:pic>
      <p:pic>
        <p:nvPicPr>
          <p:cNvPr id="3090" name="Picture 18" descr="http://www.englishexercises.org/makeagame/my_documents/my_pictures/2011/oct/2ZE_blowing_candl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" b="99605" l="0" r="100000">
                        <a14:foregroundMark x1="21385" y1="95850" x2="87538" y2="96047"/>
                        <a14:foregroundMark x1="58462" y1="92292" x2="97385" y2="91700"/>
                        <a14:foregroundMark x1="20154" y1="98024" x2="8000" y2="98419"/>
                        <a14:foregroundMark x1="32615" y1="5138" x2="44769" y2="3953"/>
                        <a14:foregroundMark x1="47077" y1="4941" x2="57692" y2="14625"/>
                        <a14:foregroundMark x1="65692" y1="56522" x2="64769" y2="76482"/>
                        <a14:foregroundMark x1="67846" y1="49802" x2="67846" y2="51779"/>
                        <a14:foregroundMark x1="21538" y1="11858" x2="15692" y2="24704"/>
                        <a14:foregroundMark x1="18000" y1="16996" x2="16462" y2="21937"/>
                        <a14:foregroundMark x1="20000" y1="14032" x2="18462" y2="17787"/>
                        <a14:foregroundMark x1="20769" y1="12055" x2="18000" y2="17194"/>
                        <a14:foregroundMark x1="16308" y1="21344" x2="14923" y2="27075"/>
                        <a14:foregroundMark x1="61846" y1="26680" x2="59538" y2="29842"/>
                        <a14:foregroundMark x1="57385" y1="40119" x2="57846" y2="43478"/>
                        <a14:backgroundMark x1="12769" y1="19763" x2="7538" y2="55138"/>
                        <a14:backgroundMark x1="2308" y1="6719" x2="2769" y2="50791"/>
                        <a14:backgroundMark x1="27385" y1="4150" x2="43692" y2="1581"/>
                        <a14:backgroundMark x1="49231" y1="2372" x2="63846" y2="9881"/>
                        <a14:backgroundMark x1="67385" y1="8893" x2="98769" y2="27668"/>
                        <a14:backgroundMark x1="64923" y1="30237" x2="61231" y2="43281"/>
                        <a14:backgroundMark x1="62000" y1="55534" x2="58308" y2="71542"/>
                        <a14:backgroundMark x1="46462" y1="72530" x2="57538" y2="75494"/>
                        <a14:backgroundMark x1="44462" y1="70949" x2="47538" y2="71937"/>
                        <a14:backgroundMark x1="74769" y1="55929" x2="75385" y2="68972"/>
                        <a14:backgroundMark x1="69846" y1="53162" x2="70154" y2="68577"/>
                        <a14:backgroundMark x1="54308" y1="77273" x2="57538" y2="83597"/>
                        <a14:backgroundMark x1="83538" y1="85968" x2="99077" y2="84783"/>
                        <a14:backgroundMark x1="50769" y1="2964" x2="42615" y2="1186"/>
                        <a14:backgroundMark x1="96462" y1="90119" x2="94000" y2="9486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" b="9072"/>
          <a:stretch>
            <a:fillRect/>
          </a:stretch>
        </p:blipFill>
        <p:spPr bwMode="auto">
          <a:xfrm>
            <a:off x="251520" y="1766634"/>
            <a:ext cx="6480720" cy="48307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://2g.pantip.com/cafe/rajdumnern/topic/P13006889/P13006889-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56" y1="22394" x2="47111" y2="34085"/>
                        <a14:foregroundMark x1="8778" y1="34366" x2="13889" y2="50423"/>
                        <a14:foregroundMark x1="29333" y1="27887" x2="33222" y2="34366"/>
                        <a14:foregroundMark x1="41444" y1="14789" x2="46889" y2="17465"/>
                        <a14:foregroundMark x1="33778" y1="22676" x2="42222" y2="32535"/>
                        <a14:foregroundMark x1="53889" y1="14789" x2="57667" y2="24930"/>
                        <a14:foregroundMark x1="76556" y1="35352" x2="84778" y2="40000"/>
                        <a14:foregroundMark x1="58000" y1="11268" x2="61000" y2="13803"/>
                        <a14:foregroundMark x1="70889" y1="51127" x2="74444" y2="61268"/>
                        <a14:foregroundMark x1="35000" y1="63521" x2="44000" y2="69437"/>
                        <a14:foregroundMark x1="54111" y1="58592" x2="58222" y2="63239"/>
                        <a14:foregroundMark x1="23222" y1="76620" x2="29889" y2="87042"/>
                        <a14:foregroundMark x1="18556" y1="64789" x2="18556" y2="67042"/>
                        <a14:foregroundMark x1="30444" y1="72958" x2="33778" y2="77887"/>
                        <a14:foregroundMark x1="63111" y1="55352" x2="64889" y2="62254"/>
                        <a14:foregroundMark x1="5667" y1="81408" x2="7444" y2="92958"/>
                        <a14:foregroundMark x1="14111" y1="83803" x2="17556" y2="87606"/>
                        <a14:backgroundMark x1="27556" y1="32535" x2="27556" y2="32535"/>
                        <a14:backgroundMark x1="30444" y1="34789" x2="30444" y2="34789"/>
                        <a14:backgroundMark x1="79111" y1="41268" x2="79111" y2="41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3613981" cy="28510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://sphotos-a.xx.fbcdn.net/hphotos-ash3/14713_565875693439002_2112143913_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157" y="4365104"/>
            <a:ext cx="2506315" cy="250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www.pptbackgrounds.net/uploads/colorful-birthday-frame-backgrounds-wallpaper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371" y1="2995" x2="95605" y2="4167"/>
                        <a14:foregroundMark x1="1660" y1="6901" x2="3516" y2="95052"/>
                        <a14:foregroundMark x1="3711" y1="97786" x2="93555" y2="95052"/>
                        <a14:foregroundMark x1="97070" y1="22786" x2="95801" y2="95573"/>
                        <a14:foregroundMark x1="96289" y1="5859" x2="98926" y2="36719"/>
                        <a14:foregroundMark x1="95410" y1="4167" x2="98145" y2="3906"/>
                        <a14:foregroundMark x1="3516" y1="10547" x2="3320" y2="20052"/>
                        <a14:foregroundMark x1="77930" y1="4167" x2="82910" y2="7552"/>
                        <a14:foregroundMark x1="5859" y1="55859" x2="4395" y2="60026"/>
                        <a14:foregroundMark x1="75586" y1="97786" x2="79199" y2="97786"/>
                        <a14:backgroundMark x1="16211" y1="24219" x2="83301" y2="79948"/>
                        <a14:backgroundMark x1="32910" y1="16146" x2="79980" y2="16406"/>
                        <a14:backgroundMark x1="11914" y1="18880" x2="20410" y2="79688"/>
                        <a14:backgroundMark x1="19141" y1="13281" x2="81641" y2="46615"/>
                        <a14:backgroundMark x1="84570" y1="26953" x2="87500" y2="83594"/>
                        <a14:backgroundMark x1="81055" y1="83854" x2="17285" y2="87240"/>
                        <a14:backgroundMark x1="27246" y1="91146" x2="83496" y2="89453"/>
                        <a14:backgroundMark x1="63379" y1="27995" x2="90234" y2="16406"/>
                        <a14:backgroundMark x1="8105" y1="11328" x2="8984" y2="1783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encrypted-tbn3.gstatic.com/images?q=tbn:ANd9GcRdOO0N-JQl4oHL54-LNJOpotYkGUEpPF0I5qXAKBC8yudXKRDhT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0" r="10417" b="17583"/>
          <a:stretch>
            <a:fillRect/>
          </a:stretch>
        </p:blipFill>
        <p:spPr bwMode="auto">
          <a:xfrm rot="21390517">
            <a:off x="1648476" y="183191"/>
            <a:ext cx="1941185" cy="22954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>
                <a:lumMod val="0"/>
                <a:alpha val="0"/>
              </a:srgbClr>
            </a:gs>
            <a:gs pos="6000">
              <a:srgbClr val="E6E6E6"/>
            </a:gs>
            <a:gs pos="5000">
              <a:srgbClr val="7D8496"/>
            </a:gs>
            <a:gs pos="66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6" b="11890"/>
          <a:stretch>
            <a:fillRect/>
          </a:stretch>
        </p:blipFill>
        <p:spPr>
          <a:xfrm>
            <a:off x="5072063" y="1758950"/>
            <a:ext cx="4071938" cy="5076441"/>
          </a:xfrm>
          <a:prstGeom prst="rect">
            <a:avLst/>
          </a:prstGeom>
        </p:spPr>
      </p:pic>
      <p:sp>
        <p:nvSpPr>
          <p:cNvPr id="2050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4800" b="1">
                <a:solidFill>
                  <a:srgbClr val="FF0000"/>
                </a:solidFill>
              </a:rPr>
              <a:t>ordinal</a:t>
            </a:r>
            <a:r>
              <a:rPr lang="en-US" altLang="ko-KR" sz="4800" b="1">
                <a:solidFill>
                  <a:prstClr val="black"/>
                </a:solidFill>
              </a:rPr>
              <a:t> numbers</a:t>
            </a:r>
            <a:endParaRPr lang="en-ZA" altLang="ko-KR" sz="4800" b="1">
              <a:solidFill>
                <a:prstClr val="black"/>
              </a:solidFill>
            </a:endParaRPr>
          </a:p>
        </p:txBody>
      </p:sp>
      <p:sp>
        <p:nvSpPr>
          <p:cNvPr id="2051" name="TextBox 8"/>
          <p:cNvSpPr txBox="1">
            <a:spLocks noChangeArrowheads="1"/>
          </p:cNvSpPr>
          <p:nvPr/>
        </p:nvSpPr>
        <p:spPr bwMode="auto">
          <a:xfrm>
            <a:off x="0" y="92868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4800" b="1" dirty="0">
                <a:solidFill>
                  <a:prstClr val="black"/>
                </a:solidFill>
              </a:rPr>
              <a:t>show the </a:t>
            </a:r>
            <a:r>
              <a:rPr lang="en-US" altLang="ko-KR" sz="4800" b="1" dirty="0">
                <a:solidFill>
                  <a:srgbClr val="FF0000"/>
                </a:solidFill>
              </a:rPr>
              <a:t>ord</a:t>
            </a:r>
            <a:r>
              <a:rPr lang="en-US" altLang="ko-KR" sz="4800" b="1" dirty="0">
                <a:solidFill>
                  <a:prstClr val="black"/>
                </a:solidFill>
              </a:rPr>
              <a:t>er of things</a:t>
            </a:r>
            <a:endParaRPr lang="en-ZA" altLang="ko-KR" sz="4800" b="1" dirty="0">
              <a:solidFill>
                <a:prstClr val="black"/>
              </a:solidFill>
            </a:endParaRPr>
          </a:p>
        </p:txBody>
      </p:sp>
      <p:grpSp>
        <p:nvGrpSpPr>
          <p:cNvPr id="2052" name="Group 4"/>
          <p:cNvGrpSpPr/>
          <p:nvPr/>
        </p:nvGrpSpPr>
        <p:grpSpPr bwMode="auto">
          <a:xfrm>
            <a:off x="-116492" y="2720306"/>
            <a:ext cx="5357813" cy="4357687"/>
            <a:chOff x="214313" y="0"/>
            <a:chExt cx="10165499" cy="6858000"/>
          </a:xfrm>
        </p:grpSpPr>
        <p:sp>
          <p:nvSpPr>
            <p:cNvPr id="2058" name="Line 4"/>
            <p:cNvSpPr>
              <a:spLocks noChangeShapeType="1"/>
            </p:cNvSpPr>
            <p:nvPr/>
          </p:nvSpPr>
          <p:spPr bwMode="auto">
            <a:xfrm flipH="1">
              <a:off x="4500562" y="5643578"/>
              <a:ext cx="1571625" cy="4603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9" name="Text Box 15"/>
            <p:cNvSpPr txBox="1">
              <a:spLocks noChangeArrowheads="1"/>
            </p:cNvSpPr>
            <p:nvPr/>
          </p:nvSpPr>
          <p:spPr bwMode="auto">
            <a:xfrm>
              <a:off x="6146800" y="5000636"/>
              <a:ext cx="2997200" cy="1210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44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first</a:t>
              </a:r>
              <a:endParaRPr lang="en-US" altLang="ko-KR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2060" name="Picture 2" descr="Commercial_Industrial_Building_clip_art_high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3" y="0"/>
              <a:ext cx="42195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1" name="Line 4"/>
            <p:cNvSpPr>
              <a:spLocks noChangeShapeType="1"/>
            </p:cNvSpPr>
            <p:nvPr/>
          </p:nvSpPr>
          <p:spPr bwMode="auto">
            <a:xfrm flipH="1">
              <a:off x="4429125" y="4286250"/>
              <a:ext cx="1571625" cy="4603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2" name="Text Box 15"/>
            <p:cNvSpPr txBox="1">
              <a:spLocks noChangeArrowheads="1"/>
            </p:cNvSpPr>
            <p:nvPr/>
          </p:nvSpPr>
          <p:spPr bwMode="auto">
            <a:xfrm>
              <a:off x="6215063" y="3689350"/>
              <a:ext cx="4164749" cy="1210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4400" b="1">
                  <a:ln>
                    <a:solidFill>
                      <a:schemeClr val="tx1"/>
                    </a:solidFill>
                  </a:ln>
                  <a:solidFill>
                    <a:srgbClr val="FF6600"/>
                  </a:solidFill>
                </a:rPr>
                <a:t>second</a:t>
              </a:r>
              <a:endParaRPr lang="en-US" altLang="ko-KR" sz="4400" b="1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2063" name="Line 4"/>
            <p:cNvSpPr>
              <a:spLocks noChangeShapeType="1"/>
            </p:cNvSpPr>
            <p:nvPr/>
          </p:nvSpPr>
          <p:spPr bwMode="auto">
            <a:xfrm flipH="1">
              <a:off x="4286250" y="3071813"/>
              <a:ext cx="1571625" cy="4603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4" name="Text Box 15"/>
            <p:cNvSpPr txBox="1">
              <a:spLocks noChangeArrowheads="1"/>
            </p:cNvSpPr>
            <p:nvPr/>
          </p:nvSpPr>
          <p:spPr bwMode="auto">
            <a:xfrm>
              <a:off x="6072188" y="2571751"/>
              <a:ext cx="3071813" cy="1210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4400" b="1">
                  <a:ln>
                    <a:solidFill>
                      <a:schemeClr val="tx1"/>
                    </a:solidFill>
                  </a:ln>
                  <a:solidFill>
                    <a:srgbClr val="008000"/>
                  </a:solidFill>
                </a:rPr>
                <a:t>third</a:t>
              </a:r>
              <a:endParaRPr lang="en-US" altLang="ko-KR" sz="4400" b="1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endParaRPr>
            </a:p>
          </p:txBody>
        </p:sp>
        <p:sp>
          <p:nvSpPr>
            <p:cNvPr id="2065" name="Line 4"/>
            <p:cNvSpPr>
              <a:spLocks noChangeShapeType="1"/>
            </p:cNvSpPr>
            <p:nvPr/>
          </p:nvSpPr>
          <p:spPr bwMode="auto">
            <a:xfrm flipH="1">
              <a:off x="4286250" y="1928813"/>
              <a:ext cx="1571625" cy="4603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6" name="Text Box 15"/>
            <p:cNvSpPr txBox="1">
              <a:spLocks noChangeArrowheads="1"/>
            </p:cNvSpPr>
            <p:nvPr/>
          </p:nvSpPr>
          <p:spPr bwMode="auto">
            <a:xfrm>
              <a:off x="6000751" y="1357314"/>
              <a:ext cx="3836898" cy="1210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4400" b="1" dirty="0">
                  <a:ln>
                    <a:solidFill>
                      <a:schemeClr val="tx1"/>
                    </a:solidFill>
                  </a:ln>
                  <a:solidFill>
                    <a:srgbClr val="0000FF"/>
                  </a:solidFill>
                </a:rPr>
                <a:t>four</a:t>
              </a:r>
              <a:r>
                <a:rPr lang="en-US" altLang="ko-KR" sz="4400" b="1" dirty="0">
                  <a:ln>
                    <a:solidFill>
                      <a:schemeClr val="tx1"/>
                    </a:solidFill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</a:t>
              </a:r>
              <a:endParaRPr lang="en-US" altLang="ko-KR" sz="44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7" name="Line 4"/>
            <p:cNvSpPr>
              <a:spLocks noChangeShapeType="1"/>
            </p:cNvSpPr>
            <p:nvPr/>
          </p:nvSpPr>
          <p:spPr bwMode="auto">
            <a:xfrm flipH="1">
              <a:off x="4214813" y="857250"/>
              <a:ext cx="1571625" cy="4603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8" name="Text Box 15"/>
            <p:cNvSpPr txBox="1">
              <a:spLocks noChangeArrowheads="1"/>
            </p:cNvSpPr>
            <p:nvPr/>
          </p:nvSpPr>
          <p:spPr bwMode="auto">
            <a:xfrm>
              <a:off x="5929314" y="357188"/>
              <a:ext cx="3214687" cy="1210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4400" b="1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</a:rPr>
                <a:t>fifth</a:t>
              </a:r>
              <a:endParaRPr lang="en-US" altLang="ko-KR" sz="4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endParaRPr>
            </a:p>
          </p:txBody>
        </p:sp>
      </p:grpSp>
      <p:grpSp>
        <p:nvGrpSpPr>
          <p:cNvPr id="2053" name="Group 19"/>
          <p:cNvGrpSpPr/>
          <p:nvPr/>
        </p:nvGrpSpPr>
        <p:grpSpPr bwMode="auto">
          <a:xfrm>
            <a:off x="5395595" y="2745238"/>
            <a:ext cx="3748405" cy="4234690"/>
            <a:chOff x="5400675" y="2571744"/>
            <a:chExt cx="3743325" cy="3981450"/>
          </a:xfrm>
        </p:grpSpPr>
        <p:pic>
          <p:nvPicPr>
            <p:cNvPr id="2054" name="Picture 2" descr="C:\Users\Jessica\Desktop\ordinals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675" y="2571744"/>
              <a:ext cx="3743325" cy="398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" name="TextBox 16"/>
            <p:cNvSpPr txBox="1">
              <a:spLocks noChangeArrowheads="1"/>
            </p:cNvSpPr>
            <p:nvPr/>
          </p:nvSpPr>
          <p:spPr bwMode="auto">
            <a:xfrm>
              <a:off x="7358082" y="5929330"/>
              <a:ext cx="5000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1800">
                  <a:solidFill>
                    <a:prstClr val="black"/>
                  </a:solidFill>
                  <a:latin typeface="Arial" panose="020B0604020202020204" pitchFamily="34" charset="0"/>
                </a:rPr>
                <a:t>st</a:t>
              </a:r>
              <a:endParaRPr lang="en-ZA" altLang="ko-KR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6" name="TextBox 17"/>
            <p:cNvSpPr txBox="1">
              <a:spLocks noChangeArrowheads="1"/>
            </p:cNvSpPr>
            <p:nvPr/>
          </p:nvSpPr>
          <p:spPr bwMode="auto">
            <a:xfrm>
              <a:off x="6286512" y="5786454"/>
              <a:ext cx="5000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1800">
                  <a:solidFill>
                    <a:prstClr val="black"/>
                  </a:solidFill>
                  <a:latin typeface="Arial" panose="020B0604020202020204" pitchFamily="34" charset="0"/>
                </a:rPr>
                <a:t>nd</a:t>
              </a:r>
              <a:endParaRPr lang="en-ZA" altLang="ko-KR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7" name="TextBox 18"/>
            <p:cNvSpPr txBox="1">
              <a:spLocks noChangeArrowheads="1"/>
            </p:cNvSpPr>
            <p:nvPr/>
          </p:nvSpPr>
          <p:spPr bwMode="auto">
            <a:xfrm>
              <a:off x="8643934" y="5857892"/>
              <a:ext cx="5000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1800">
                  <a:solidFill>
                    <a:prstClr val="black"/>
                  </a:solidFill>
                  <a:latin typeface="Arial" panose="020B0604020202020204" pitchFamily="34" charset="0"/>
                </a:rPr>
                <a:t>rd</a:t>
              </a:r>
              <a:endParaRPr lang="en-ZA" altLang="ko-KR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AutoShape 2" descr="Image result for cartoon birthday party backdrop"/>
          <p:cNvSpPr>
            <a:spLocks noChangeAspect="1" noChangeArrowheads="1"/>
          </p:cNvSpPr>
          <p:nvPr/>
        </p:nvSpPr>
        <p:spPr bwMode="auto">
          <a:xfrm>
            <a:off x="76200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>
                <a:lumMod val="0"/>
                <a:alpha val="0"/>
              </a:srgbClr>
            </a:gs>
            <a:gs pos="6000">
              <a:srgbClr val="E6E6E6"/>
            </a:gs>
            <a:gs pos="5000">
              <a:srgbClr val="7D8496"/>
            </a:gs>
            <a:gs pos="66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6" b="11890"/>
          <a:stretch>
            <a:fillRect/>
          </a:stretch>
        </p:blipFill>
        <p:spPr>
          <a:xfrm>
            <a:off x="5072063" y="1758950"/>
            <a:ext cx="4071938" cy="5076441"/>
          </a:xfrm>
          <a:prstGeom prst="rect">
            <a:avLst/>
          </a:prstGeom>
        </p:spPr>
      </p:pic>
      <p:sp>
        <p:nvSpPr>
          <p:cNvPr id="2050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4800" b="1" dirty="0" err="1" smtClean="0">
                <a:solidFill>
                  <a:srgbClr val="FF0000"/>
                </a:solidFill>
              </a:rPr>
              <a:t>th</a:t>
            </a:r>
            <a:r>
              <a:rPr lang="en-US" altLang="ko-KR" sz="4800" b="1" dirty="0" smtClean="0">
                <a:solidFill>
                  <a:prstClr val="black"/>
                </a:solidFill>
              </a:rPr>
              <a:t> is used a lot with ordinals.</a:t>
            </a:r>
            <a:endParaRPr lang="en-ZA" altLang="ko-KR" sz="4800" b="1" dirty="0">
              <a:solidFill>
                <a:prstClr val="black"/>
              </a:solidFill>
            </a:endParaRPr>
          </a:p>
        </p:txBody>
      </p:sp>
      <p:sp>
        <p:nvSpPr>
          <p:cNvPr id="2051" name="TextBox 8"/>
          <p:cNvSpPr txBox="1">
            <a:spLocks noChangeArrowheads="1"/>
          </p:cNvSpPr>
          <p:nvPr/>
        </p:nvSpPr>
        <p:spPr bwMode="auto">
          <a:xfrm>
            <a:off x="0" y="92868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pPr algn="ctr"/>
            <a:r>
              <a:rPr lang="en-US" altLang="ko-KR" sz="4800" b="1" dirty="0" err="1" smtClean="0">
                <a:solidFill>
                  <a:srgbClr val="FF0000"/>
                </a:solidFill>
              </a:rPr>
              <a:t>th</a:t>
            </a:r>
            <a:r>
              <a:rPr lang="en-US" altLang="ko-KR" sz="4800" b="1" dirty="0">
                <a:solidFill>
                  <a:prstClr val="black"/>
                </a:solidFill>
              </a:rPr>
              <a:t> </a:t>
            </a:r>
            <a:r>
              <a:rPr lang="en-US" altLang="ko-KR" sz="4800" b="1" dirty="0" smtClean="0">
                <a:solidFill>
                  <a:prstClr val="black"/>
                </a:solidFill>
              </a:rPr>
              <a:t>is a very important sound.</a:t>
            </a:r>
            <a:endParaRPr lang="en-ZA" altLang="ko-KR" sz="4800" b="1" dirty="0">
              <a:solidFill>
                <a:prstClr val="black"/>
              </a:solidFill>
            </a:endParaRPr>
          </a:p>
        </p:txBody>
      </p:sp>
      <p:grpSp>
        <p:nvGrpSpPr>
          <p:cNvPr id="2052" name="Group 4"/>
          <p:cNvGrpSpPr/>
          <p:nvPr/>
        </p:nvGrpSpPr>
        <p:grpSpPr bwMode="auto">
          <a:xfrm>
            <a:off x="-116492" y="2720306"/>
            <a:ext cx="5365707" cy="4357687"/>
            <a:chOff x="214313" y="0"/>
            <a:chExt cx="10180476" cy="6858000"/>
          </a:xfrm>
        </p:grpSpPr>
        <p:sp>
          <p:nvSpPr>
            <p:cNvPr id="2058" name="Line 4"/>
            <p:cNvSpPr>
              <a:spLocks noChangeShapeType="1"/>
            </p:cNvSpPr>
            <p:nvPr/>
          </p:nvSpPr>
          <p:spPr bwMode="auto">
            <a:xfrm flipH="1">
              <a:off x="4500562" y="5643578"/>
              <a:ext cx="1571625" cy="4603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9" name="Text Box 15"/>
            <p:cNvSpPr txBox="1">
              <a:spLocks noChangeArrowheads="1"/>
            </p:cNvSpPr>
            <p:nvPr/>
          </p:nvSpPr>
          <p:spPr bwMode="auto">
            <a:xfrm>
              <a:off x="6146800" y="5000636"/>
              <a:ext cx="2997200" cy="1210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44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first</a:t>
              </a:r>
              <a:endParaRPr lang="en-US" altLang="ko-KR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2060" name="Picture 2" descr="Commercial_Industrial_Building_clip_art_high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3" y="0"/>
              <a:ext cx="42195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1" name="Line 4"/>
            <p:cNvSpPr>
              <a:spLocks noChangeShapeType="1"/>
            </p:cNvSpPr>
            <p:nvPr/>
          </p:nvSpPr>
          <p:spPr bwMode="auto">
            <a:xfrm flipH="1">
              <a:off x="4429125" y="4286250"/>
              <a:ext cx="1571625" cy="4603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2" name="Text Box 15"/>
            <p:cNvSpPr txBox="1">
              <a:spLocks noChangeArrowheads="1"/>
            </p:cNvSpPr>
            <p:nvPr/>
          </p:nvSpPr>
          <p:spPr bwMode="auto">
            <a:xfrm>
              <a:off x="6215063" y="3689350"/>
              <a:ext cx="4164749" cy="1210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4400" b="1">
                  <a:ln>
                    <a:solidFill>
                      <a:schemeClr val="tx1"/>
                    </a:solidFill>
                  </a:ln>
                  <a:solidFill>
                    <a:srgbClr val="FF6600"/>
                  </a:solidFill>
                </a:rPr>
                <a:t>second</a:t>
              </a:r>
              <a:endParaRPr lang="en-US" altLang="ko-KR" sz="4400" b="1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endParaRPr>
            </a:p>
          </p:txBody>
        </p:sp>
        <p:sp>
          <p:nvSpPr>
            <p:cNvPr id="2063" name="Line 4"/>
            <p:cNvSpPr>
              <a:spLocks noChangeShapeType="1"/>
            </p:cNvSpPr>
            <p:nvPr/>
          </p:nvSpPr>
          <p:spPr bwMode="auto">
            <a:xfrm flipH="1">
              <a:off x="4286250" y="3071813"/>
              <a:ext cx="1571625" cy="4603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4" name="Text Box 15"/>
            <p:cNvSpPr txBox="1">
              <a:spLocks noChangeArrowheads="1"/>
            </p:cNvSpPr>
            <p:nvPr/>
          </p:nvSpPr>
          <p:spPr bwMode="auto">
            <a:xfrm>
              <a:off x="6072188" y="2571751"/>
              <a:ext cx="3071813" cy="1210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4400" b="1">
                  <a:ln>
                    <a:solidFill>
                      <a:schemeClr val="tx1"/>
                    </a:solidFill>
                  </a:ln>
                  <a:solidFill>
                    <a:srgbClr val="008000"/>
                  </a:solidFill>
                </a:rPr>
                <a:t>third</a:t>
              </a:r>
              <a:endParaRPr lang="en-US" altLang="ko-KR" sz="4400" b="1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endParaRPr>
            </a:p>
          </p:txBody>
        </p:sp>
        <p:sp>
          <p:nvSpPr>
            <p:cNvPr id="2065" name="Line 4"/>
            <p:cNvSpPr>
              <a:spLocks noChangeShapeType="1"/>
            </p:cNvSpPr>
            <p:nvPr/>
          </p:nvSpPr>
          <p:spPr bwMode="auto">
            <a:xfrm flipH="1">
              <a:off x="4286250" y="1928813"/>
              <a:ext cx="1571625" cy="4603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6" name="Text Box 15"/>
            <p:cNvSpPr txBox="1">
              <a:spLocks noChangeArrowheads="1"/>
            </p:cNvSpPr>
            <p:nvPr/>
          </p:nvSpPr>
          <p:spPr bwMode="auto">
            <a:xfrm>
              <a:off x="6015729" y="1225276"/>
              <a:ext cx="4379060" cy="14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4400" b="1" dirty="0">
                  <a:ln>
                    <a:solidFill>
                      <a:schemeClr val="tx1"/>
                    </a:solidFill>
                  </a:ln>
                  <a:solidFill>
                    <a:srgbClr val="0000FF"/>
                  </a:solidFill>
                </a:rPr>
                <a:t>four</a:t>
              </a:r>
              <a:r>
                <a:rPr lang="en-US" altLang="ko-KR" sz="5400" b="1" u="sng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</a:t>
              </a:r>
              <a:endParaRPr lang="en-US" altLang="ko-KR" sz="44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7" name="Line 4"/>
            <p:cNvSpPr>
              <a:spLocks noChangeShapeType="1"/>
            </p:cNvSpPr>
            <p:nvPr/>
          </p:nvSpPr>
          <p:spPr bwMode="auto">
            <a:xfrm flipH="1">
              <a:off x="4214813" y="857250"/>
              <a:ext cx="1571625" cy="4603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8" name="Text Box 15"/>
            <p:cNvSpPr txBox="1">
              <a:spLocks noChangeArrowheads="1"/>
            </p:cNvSpPr>
            <p:nvPr/>
          </p:nvSpPr>
          <p:spPr bwMode="auto">
            <a:xfrm>
              <a:off x="5857874" y="0"/>
              <a:ext cx="3214687" cy="14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4400" b="1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</a:rPr>
                <a:t>fif</a:t>
              </a:r>
              <a:r>
                <a:rPr lang="en-US" altLang="ko-KR" sz="5400" b="1" u="sng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</a:t>
              </a:r>
              <a:endParaRPr lang="en-US" altLang="ko-KR" sz="44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53" name="Group 19"/>
          <p:cNvGrpSpPr/>
          <p:nvPr/>
        </p:nvGrpSpPr>
        <p:grpSpPr bwMode="auto">
          <a:xfrm>
            <a:off x="5395595" y="2745238"/>
            <a:ext cx="3748405" cy="4234690"/>
            <a:chOff x="5400675" y="2571744"/>
            <a:chExt cx="3743325" cy="3981450"/>
          </a:xfrm>
        </p:grpSpPr>
        <p:pic>
          <p:nvPicPr>
            <p:cNvPr id="2054" name="Picture 2" descr="C:\Users\Jessica\Desktop\ordinals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675" y="2571744"/>
              <a:ext cx="3743325" cy="398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" name="TextBox 16"/>
            <p:cNvSpPr txBox="1">
              <a:spLocks noChangeArrowheads="1"/>
            </p:cNvSpPr>
            <p:nvPr/>
          </p:nvSpPr>
          <p:spPr bwMode="auto">
            <a:xfrm>
              <a:off x="7358082" y="5929330"/>
              <a:ext cx="5000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1800">
                  <a:solidFill>
                    <a:prstClr val="black"/>
                  </a:solidFill>
                  <a:latin typeface="Arial" panose="020B0604020202020204" pitchFamily="34" charset="0"/>
                </a:rPr>
                <a:t>st</a:t>
              </a:r>
              <a:endParaRPr lang="en-ZA" altLang="ko-KR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6" name="TextBox 17"/>
            <p:cNvSpPr txBox="1">
              <a:spLocks noChangeArrowheads="1"/>
            </p:cNvSpPr>
            <p:nvPr/>
          </p:nvSpPr>
          <p:spPr bwMode="auto">
            <a:xfrm>
              <a:off x="6286512" y="5786454"/>
              <a:ext cx="5000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1800">
                  <a:solidFill>
                    <a:prstClr val="black"/>
                  </a:solidFill>
                  <a:latin typeface="Arial" panose="020B0604020202020204" pitchFamily="34" charset="0"/>
                </a:rPr>
                <a:t>nd</a:t>
              </a:r>
              <a:endParaRPr lang="en-ZA" altLang="ko-KR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7" name="TextBox 18"/>
            <p:cNvSpPr txBox="1">
              <a:spLocks noChangeArrowheads="1"/>
            </p:cNvSpPr>
            <p:nvPr/>
          </p:nvSpPr>
          <p:spPr bwMode="auto">
            <a:xfrm>
              <a:off x="8643934" y="5857892"/>
              <a:ext cx="5000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1pPr>
              <a:lvl2pPr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algun Gothic" panose="020B0503020000020004" pitchFamily="50" charset="-127"/>
                </a:defRPr>
              </a:lvl9pPr>
            </a:lstStyle>
            <a:p>
              <a:r>
                <a:rPr lang="en-US" altLang="ko-KR" sz="1800">
                  <a:solidFill>
                    <a:prstClr val="black"/>
                  </a:solidFill>
                  <a:latin typeface="Arial" panose="020B0604020202020204" pitchFamily="34" charset="0"/>
                </a:rPr>
                <a:t>rd</a:t>
              </a:r>
              <a:endParaRPr lang="en-ZA" altLang="ko-KR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AutoShape 2" descr="Image result for cartoon birthday party backdrop"/>
          <p:cNvSpPr>
            <a:spLocks noChangeAspect="1" noChangeArrowheads="1"/>
          </p:cNvSpPr>
          <p:nvPr/>
        </p:nvSpPr>
        <p:spPr bwMode="auto">
          <a:xfrm>
            <a:off x="76200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4087312" y="3484241"/>
            <a:ext cx="1154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algun Gothic" panose="020B0503020000020004" pitchFamily="50" charset="-127"/>
              </a:defRPr>
            </a:lvl9pPr>
          </a:lstStyle>
          <a:p>
            <a:r>
              <a:rPr lang="en-US" altLang="ko-KR" sz="5400" b="1" u="sng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endParaRPr lang="en-US" altLang="ko-KR" sz="4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Image result for th sound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9"/>
          <a:stretch>
            <a:fillRect/>
          </a:stretch>
        </p:blipFill>
        <p:spPr bwMode="auto">
          <a:xfrm>
            <a:off x="17864" y="0"/>
            <a:ext cx="5778272" cy="673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6" name="Picture 4" descr="Image result for th s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r="6692" b="7609"/>
          <a:stretch>
            <a:fillRect/>
          </a:stretch>
        </p:blipFill>
        <p:spPr bwMode="auto">
          <a:xfrm>
            <a:off x="5166360" y="692696"/>
            <a:ext cx="3977640" cy="5845264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4414"/>
                <a:gridCol w="2786082"/>
                <a:gridCol w="3214710"/>
                <a:gridCol w="1928794"/>
              </a:tblGrid>
              <a:tr h="1371600"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one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fir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st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st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two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seco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nd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nd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three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thi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rd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rd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four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four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ZA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fi</a:t>
                      </a:r>
                      <a:r>
                        <a:rPr lang="en-US" sz="6600" b="1" dirty="0" smtClean="0">
                          <a:solidFill>
                            <a:srgbClr val="FF0000"/>
                          </a:solidFill>
                        </a:rPr>
                        <a:t>ve</a:t>
                      </a:r>
                      <a:endParaRPr lang="en-ZA" sz="6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fi</a:t>
                      </a:r>
                      <a:r>
                        <a:rPr lang="en-US" sz="6600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6600" b="1" dirty="0" smtClean="0">
                          <a:solidFill>
                            <a:srgbClr val="0000FF"/>
                          </a:solidFill>
                        </a:rPr>
                        <a:t>th</a:t>
                      </a:r>
                      <a:endParaRPr lang="en-ZA" sz="6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428750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86063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3375"/>
            <a:ext cx="914400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00688"/>
            <a:ext cx="9144000" cy="135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1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1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1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1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1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1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1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2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2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2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2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2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2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2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2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2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s">
      <a:majorFont>
        <a:latin typeface="Comic Sans MS"/>
        <a:ea typeface="맑은 고딕"/>
        <a:cs typeface=""/>
      </a:majorFont>
      <a:minorFont>
        <a:latin typeface="Comic Sans MS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5201</Words>
  <Application>WPS Presentation</Application>
  <PresentationFormat>On-screen Show (4:3)</PresentationFormat>
  <Paragraphs>1012</Paragraphs>
  <Slides>55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51</vt:i4>
      </vt:variant>
      <vt:variant>
        <vt:lpstr>幻灯片标题</vt:lpstr>
      </vt:variant>
      <vt:variant>
        <vt:i4>55</vt:i4>
      </vt:variant>
    </vt:vector>
  </HeadingPairs>
  <TitlesOfParts>
    <vt:vector size="125" baseType="lpstr">
      <vt:lpstr>Arial</vt:lpstr>
      <vt:lpstr>SimSun</vt:lpstr>
      <vt:lpstr>Wingdings</vt:lpstr>
      <vt:lpstr>Arial Black</vt:lpstr>
      <vt:lpstr>Euphemia</vt:lpstr>
      <vt:lpstr>Segoe Print</vt:lpstr>
      <vt:lpstr>Euphemia</vt:lpstr>
      <vt:lpstr>Calibri</vt:lpstr>
      <vt:lpstr>Comic Sans MS</vt:lpstr>
      <vt:lpstr>Malgun Gothic</vt:lpstr>
      <vt:lpstr>Calibri</vt:lpstr>
      <vt:lpstr>Impact</vt:lpstr>
      <vt:lpstr>Microsoft YaHei</vt:lpstr>
      <vt:lpstr>Arial Unicode MS</vt:lpstr>
      <vt:lpstr>굴림</vt:lpstr>
      <vt:lpstr>Aharoni</vt:lpstr>
      <vt:lpstr>Let's go Digital</vt:lpstr>
      <vt:lpstr>DilleniaUPC</vt:lpstr>
      <vt:lpstr>Microsoft Sans Serif</vt:lpstr>
      <vt:lpstr>Diseño predeterminado</vt:lpstr>
      <vt:lpstr>Tema de Office</vt:lpstr>
      <vt:lpstr>1_Tema de Office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10_Tema de Office</vt:lpstr>
      <vt:lpstr>11_Tema de Office</vt:lpstr>
      <vt:lpstr>12_Tema de Office</vt:lpstr>
      <vt:lpstr>13_Tema de Office</vt:lpstr>
      <vt:lpstr>14_Tema de Office</vt:lpstr>
      <vt:lpstr>1_Diseño predeterminado</vt:lpstr>
      <vt:lpstr>2_Diseño predeterminado</vt:lpstr>
      <vt:lpstr>4_Diseño predeterminado</vt:lpstr>
      <vt:lpstr>5_Diseño predeterminado</vt:lpstr>
      <vt:lpstr>15_Tema de Office</vt:lpstr>
      <vt:lpstr>16_Tema de Office</vt:lpstr>
      <vt:lpstr>17_Tema de Office</vt:lpstr>
      <vt:lpstr>18_Tema de Office</vt:lpstr>
      <vt:lpstr>19_Tema de Office</vt:lpstr>
      <vt:lpstr>20_Tema de Office</vt:lpstr>
      <vt:lpstr>21_Tema de Office</vt:lpstr>
      <vt:lpstr>22_Tema de Office</vt:lpstr>
      <vt:lpstr>23_Tema de Office</vt:lpstr>
      <vt:lpstr>24_Tema de Office</vt:lpstr>
      <vt:lpstr>25_Tema de Office</vt:lpstr>
      <vt:lpstr>26_Tema de Office</vt:lpstr>
      <vt:lpstr>27_Tema de Office</vt:lpstr>
      <vt:lpstr>28_Tema de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Lets watch the story of  ‘the great race’. By British council  Try to remember the order of the animals.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Teamteacherchina</dc:creator>
  <cp:keywords>TeamTeacher</cp:keywords>
  <cp:lastModifiedBy>Rossana Ruggiero</cp:lastModifiedBy>
  <cp:revision>80</cp:revision>
  <dcterms:created xsi:type="dcterms:W3CDTF">2012-02-16T19:24:00Z</dcterms:created>
  <dcterms:modified xsi:type="dcterms:W3CDTF">2022-04-07T09:23:25Z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F63DD18BBD434B738BC5098B4691CAE4</vt:lpwstr>
  </property>
  <property fmtid="{D5CDD505-2E9C-101B-9397-08002B2CF9AE}" pid="3" name="KSOProductBuildVer">
    <vt:lpwstr>1033-11.2.0.11042</vt:lpwstr>
  </property>
</Properties>
</file>