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3"/>
    <p:sldMasterId id="2147483662" r:id="rId4"/>
    <p:sldMasterId id="2147483664" r:id="rId5"/>
  </p:sldMasterIdLst>
  <p:notesMasterIdLst>
    <p:notesMasterId r:id="rId15"/>
  </p:notesMasterIdLst>
  <p:handoutMasterIdLst>
    <p:handoutMasterId r:id="rId47"/>
  </p:handoutMasterIdLst>
  <p:sldIdLst>
    <p:sldId id="328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89" r:id="rId14"/>
    <p:sldId id="390" r:id="rId16"/>
    <p:sldId id="391" r:id="rId17"/>
    <p:sldId id="392" r:id="rId18"/>
    <p:sldId id="393" r:id="rId19"/>
    <p:sldId id="394" r:id="rId20"/>
    <p:sldId id="395" r:id="rId21"/>
    <p:sldId id="373" r:id="rId22"/>
    <p:sldId id="396" r:id="rId23"/>
    <p:sldId id="350" r:id="rId24"/>
    <p:sldId id="344" r:id="rId25"/>
    <p:sldId id="356" r:id="rId26"/>
    <p:sldId id="345" r:id="rId27"/>
    <p:sldId id="357" r:id="rId28"/>
    <p:sldId id="346" r:id="rId29"/>
    <p:sldId id="358" r:id="rId30"/>
    <p:sldId id="347" r:id="rId31"/>
    <p:sldId id="359" r:id="rId32"/>
    <p:sldId id="348" r:id="rId33"/>
    <p:sldId id="360" r:id="rId34"/>
    <p:sldId id="349" r:id="rId35"/>
    <p:sldId id="361" r:id="rId36"/>
    <p:sldId id="372" r:id="rId37"/>
    <p:sldId id="366" r:id="rId38"/>
    <p:sldId id="370" r:id="rId39"/>
    <p:sldId id="371" r:id="rId40"/>
    <p:sldId id="368" r:id="rId41"/>
    <p:sldId id="369" r:id="rId42"/>
    <p:sldId id="367" r:id="rId43"/>
    <p:sldId id="398" r:id="rId44"/>
    <p:sldId id="354" r:id="rId45"/>
    <p:sldId id="383" r:id="rId46"/>
  </p:sldIdLst>
  <p:sldSz cx="12192000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2063" autoAdjust="0"/>
  </p:normalViewPr>
  <p:slideViewPr>
    <p:cSldViewPr snapToGrid="0">
      <p:cViewPr>
        <p:scale>
          <a:sx n="77" d="100"/>
          <a:sy n="77" d="100"/>
        </p:scale>
        <p:origin x="-773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28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0" Type="http://schemas.openxmlformats.org/officeDocument/2006/relationships/tableStyles" Target="tableStyles.xml"/><Relationship Id="rId5" Type="http://schemas.openxmlformats.org/officeDocument/2006/relationships/slideMaster" Target="slideMasters/slideMaster4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fld id="{D8CCCDBB-C66E-4244-98A8-125C998BCA8F}" type="datetime1">
              <a:rPr lang="pt-PT" smtClean="0"/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r>
              <a:rPr lang="pt-PT" dirty="0" smtClean="0"/>
              <a:t>‹#›</a:t>
            </a:r>
            <a:endParaRPr lang="pt-P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fld id="{9DDE3D4A-3897-4B24-B255-4135DF9F5276}" type="datetime1">
              <a:rPr lang="pt-PT" noProof="0" smtClean="0"/>
            </a:fld>
            <a:endParaRPr lang="pt-PT" noProof="0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noProof="0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 rtl="0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 rtl="0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 rtl="0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dirty="0" smtClean="0">
                <a:solidFill>
                  <a:srgbClr val="595959"/>
                </a:solidFill>
              </a:rPr>
              <a:t>‹#›</a:t>
            </a:r>
            <a:endParaRPr lang="pt-PT" dirty="0" smtClean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pt-PT" noProof="0" smtClean="0"/>
              <a:t>‹#›</a:t>
            </a:r>
            <a:endParaRPr lang="pt-PT" noProof="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pt-PT" noProof="0" smtClean="0"/>
              <a:t>‹#›</a:t>
            </a:r>
            <a:endParaRPr lang="pt-PT" noProof="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dirty="0" smtClean="0">
                <a:solidFill>
                  <a:srgbClr val="595959"/>
                </a:solidFill>
              </a:rPr>
              <a:t>‹#›</a:t>
            </a:r>
            <a:endParaRPr lang="pt-PT" dirty="0" smtClean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pt-PT" noProof="0" smtClean="0"/>
              <a:t>‹#›</a:t>
            </a:r>
            <a:endParaRPr lang="pt-PT" noProof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>
                <a:solidFill>
                  <a:srgbClr val="595959"/>
                </a:solidFill>
              </a:rPr>
              <a:t>‹#›</a:t>
            </a:r>
            <a:endParaRPr lang="pt-PT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>
                <a:solidFill>
                  <a:srgbClr val="595959"/>
                </a:solidFill>
              </a:rPr>
              <a:t>‹#›</a:t>
            </a:r>
            <a:endParaRPr lang="pt-PT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>
                <a:solidFill>
                  <a:srgbClr val="595959"/>
                </a:solidFill>
              </a:rPr>
              <a:t>‹#›</a:t>
            </a:r>
            <a:endParaRPr lang="pt-PT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>
                <a:solidFill>
                  <a:srgbClr val="595959"/>
                </a:solidFill>
              </a:rPr>
              <a:t>‹#›</a:t>
            </a:r>
            <a:endParaRPr lang="pt-PT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>
                <a:solidFill>
                  <a:srgbClr val="595959"/>
                </a:solidFill>
              </a:rPr>
              <a:t>‹#›</a:t>
            </a:r>
            <a:endParaRPr lang="pt-PT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>
                <a:solidFill>
                  <a:srgbClr val="595959"/>
                </a:solidFill>
              </a:rPr>
              <a:t>‹#›</a:t>
            </a:r>
            <a:endParaRPr lang="pt-PT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pt-PT" noProof="0" smtClean="0"/>
              <a:t>‹#›</a:t>
            </a:r>
            <a:endParaRPr lang="pt-PT" noProof="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Euphemi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uphemi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uphemi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uphemi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uphemi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dirty="0" smtClean="0">
                <a:solidFill>
                  <a:srgbClr val="595959"/>
                </a:solidFill>
              </a:rPr>
              <a:t>‹#›</a:t>
            </a:r>
            <a:endParaRPr lang="pt-PT" dirty="0" smtClean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t-PT" noProof="0" dirty="0" smtClean="0"/>
              <a:t>Faça clique para editar o estilo</a:t>
            </a:r>
            <a:endParaRPr lang="pt-PT" noProof="0" dirty="0"/>
          </a:p>
        </p:txBody>
      </p:sp>
      <p:sp>
        <p:nvSpPr>
          <p:cNvPr id="8" name="Marcador de Posição d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D7C85B-1F23-41C5-949F-D20D15B833BA}" type="datetime1">
              <a:rPr lang="pt-PT" noProof="0" smtClean="0"/>
            </a:fld>
            <a:endParaRPr lang="pt-PT" noProof="0" dirty="0"/>
          </a:p>
        </p:txBody>
      </p:sp>
      <p:sp>
        <p:nvSpPr>
          <p:cNvPr id="9" name="Marcador de Posição do Rodapé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10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 rtl="0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 rtl="0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 rtl="0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2D24DF3-E87E-42B7-9F74-EDFBEAAE7F7B}" type="datetime1">
              <a:rPr lang="pt-PT" noProof="0" smtClean="0"/>
            </a:fld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 rtl="0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 rtl="0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 rtl="0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57BB716-2A71-4148-917A-2D2FFD8679E8}" type="datetime1">
              <a:rPr lang="pt-PT" noProof="0" smtClean="0"/>
            </a:fld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8214" y="2277477"/>
            <a:ext cx="2743201" cy="2322178"/>
          </a:xfrm>
        </p:spPr>
        <p:txBody>
          <a:bodyPr rtlCol="0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837615" y="4584091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BA572-C78A-4C91-900B-FDDECF4C242E}" type="datetime1">
              <a:rPr lang="pt-PT"/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446" y="304800"/>
            <a:ext cx="7091361" cy="2793906"/>
          </a:xfrm>
        </p:spPr>
        <p:txBody>
          <a:bodyPr rtlCol="0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065446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pt-PT" noProof="0" dirty="0" smtClean="0"/>
              <a:t>Faça clique para editar o estilo</a:t>
            </a:r>
            <a:endParaRPr lang="pt-PT" noProof="0" dirty="0"/>
          </a:p>
        </p:txBody>
      </p:sp>
      <p:sp>
        <p:nvSpPr>
          <p:cNvPr id="4" name="Marcador de Posição d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B67BD-B42A-4C1B-BF2C-D5DA269B811A}" type="datetime1">
              <a:rPr lang="pt-PT">
                <a:solidFill>
                  <a:prstClr val="white"/>
                </a:solidFill>
              </a:rPr>
            </a:fld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5" name="Marcador de Posição do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6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srgbClr val="DF5327"/>
                </a:solidFill>
              </a:rPr>
              <a:t>‹#›</a:t>
            </a:r>
            <a:endParaRPr lang="pt-PT">
              <a:solidFill>
                <a:srgbClr val="DF5327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4EDD3-AA7C-480E-B41D-2EF36BB51656}" type="datetime1">
              <a:rPr lang="pt-PT">
                <a:solidFill>
                  <a:prstClr val="white"/>
                </a:solidFill>
              </a:rPr>
            </a:fld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srgbClr val="DF5327"/>
                </a:solidFill>
              </a:rPr>
              <a:t>‹#›</a:t>
            </a:r>
            <a:endParaRPr lang="pt-PT">
              <a:solidFill>
                <a:srgbClr val="DF5327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 rtl="0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 rtl="0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 rtl="0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B6AEA14-89F5-41C8-AE04-EEFD3CD9A35B}" type="datetime1">
              <a:rPr lang="pt-PT" noProof="0" smtClean="0"/>
            </a:fld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2BA7216-8673-41FF-AFB7-C8DF1EBA061D}" type="datetime1">
              <a:rPr lang="pt-PT" noProof="0" smtClean="0"/>
            </a:fld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 rtl="0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 rtl="0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 rtl="0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 rtl="0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 rtl="0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 rtl="0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36E449F-DE4A-4171-8AC0-2B61AFD1AA2B}" type="datetime1">
              <a:rPr lang="pt-PT" noProof="0" smtClean="0"/>
            </a:fld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 rtl="0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 rtl="0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 rtl="0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 rtl="0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 rtl="0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 rtl="0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0AFB08-3117-45C1-ADCC-5C587E0F9AB9}" type="datetime1">
              <a:rPr lang="pt-PT" noProof="0" smtClean="0"/>
            </a:fld>
            <a:endParaRPr lang="pt-PT" noProof="0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9BD9A69-48FA-452B-B539-DE58401EBF7C}" type="datetime1">
              <a:rPr lang="pt-PT" noProof="0" smtClean="0"/>
            </a:fld>
            <a:endParaRPr lang="pt-PT" noProof="0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8766E9-315A-4206-B19D-91DE893B8387}" type="datetime1">
              <a:rPr lang="pt-PT" noProof="0" smtClean="0"/>
            </a:fld>
            <a:endParaRPr lang="pt-PT" noProof="0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 rtl="0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 rtl="0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 rtl="0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2BC127F-2A61-401C-837F-06AB701E889A}" type="datetime1">
              <a:rPr lang="pt-PT" noProof="0" smtClean="0"/>
            </a:fld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DE7C52-7654-4C03-B19C-55DAE306208F}" type="datetime1">
              <a:rPr lang="pt-PT" noProof="0" smtClean="0"/>
            </a:fld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  <p:sp>
        <p:nvSpPr>
          <p:cNvPr id="8" name="Retângulo Arredondado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t-PT" noProof="0" dirty="0" smtClean="0"/>
              <a:t>Clique no ícone para adicionar uma imagem</a:t>
            </a:r>
            <a:endParaRPr lang="pt-PT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 rtl="0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 rtl="0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 rtl="0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900">
                <a:solidFill>
                  <a:schemeClr val="bg1"/>
                </a:solidFill>
              </a:defRPr>
            </a:lvl1pPr>
          </a:lstStyle>
          <a:p>
            <a:fld id="{54BCA6E9-5609-4FE4-A49E-75274F9D1135}" type="datetime1">
              <a:rPr lang="pt-PT" noProof="0" smtClean="0"/>
            </a:fld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900">
                <a:solidFill>
                  <a:schemeClr val="bg1"/>
                </a:solidFill>
              </a:defRPr>
            </a:lvl1pPr>
          </a:lstStyle>
          <a:p>
            <a:pPr rtl="0"/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050" b="1">
                <a:solidFill>
                  <a:schemeClr val="accent2"/>
                </a:solidFill>
              </a:defRPr>
            </a:lvl1pPr>
          </a:lstStyle>
          <a:p>
            <a:pPr rtl="0"/>
            <a:r>
              <a:rPr lang="pt-PT" noProof="0" dirty="0" smtClean="0"/>
              <a:t>‹#›</a:t>
            </a:r>
            <a:endParaRPr lang="pt-PT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2051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323E0E-5EA2-4159-AA3A-64B6A3B51A39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281113" y="6505575"/>
            <a:ext cx="68754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F9510C-97F1-403E-8B83-2BDFA7677CF8}" type="datetime1">
              <a:rPr lang="pt-PT">
                <a:solidFill>
                  <a:prstClr val="white"/>
                </a:solidFill>
              </a:rPr>
            </a:fld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281113" y="6505575"/>
            <a:ext cx="68754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>
                <a:solidFill>
                  <a:srgbClr val="DF5327"/>
                </a:solidFill>
              </a:rPr>
              <a:t>‹#›</a:t>
            </a:r>
            <a:endParaRPr lang="pt-PT">
              <a:solidFill>
                <a:srgbClr val="DF5327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F9510C-97F1-403E-8B83-2BDFA7677CF8}" type="datetime1">
              <a:rPr lang="pt-PT">
                <a:solidFill>
                  <a:prstClr val="white"/>
                </a:solidFill>
              </a:rPr>
            </a:fld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281113" y="6505575"/>
            <a:ext cx="68754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>
                <a:solidFill>
                  <a:srgbClr val="DF5327"/>
                </a:solidFill>
              </a:rPr>
              <a:t>‹#›</a:t>
            </a:r>
            <a:endParaRPr lang="pt-PT">
              <a:solidFill>
                <a:srgbClr val="DF5327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jpe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jpe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5782962" y="1856473"/>
            <a:ext cx="6409038" cy="279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_tradnl" altLang="en-US" sz="9600" b="1" dirty="0">
                <a:latin typeface="Ravie" panose="04040805050809020602" pitchFamily="82" charset="0"/>
              </a:rPr>
              <a:t>ability</a:t>
            </a:r>
            <a:endParaRPr lang="es-ES_tradnl" altLang="en-US" sz="9600" b="1" dirty="0">
              <a:latin typeface="Ravie" panose="04040805050809020602" pitchFamily="82" charset="0"/>
            </a:endParaRPr>
          </a:p>
          <a:p>
            <a:pPr algn="ctr"/>
            <a:endParaRPr lang="es-ES" altLang="en-US" sz="8000" b="1" dirty="0"/>
          </a:p>
        </p:txBody>
      </p:sp>
      <p:sp>
        <p:nvSpPr>
          <p:cNvPr id="5" name="圆角矩形标注 4"/>
          <p:cNvSpPr/>
          <p:nvPr/>
        </p:nvSpPr>
        <p:spPr>
          <a:xfrm>
            <a:off x="135924" y="1717589"/>
            <a:ext cx="3694671" cy="1594022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Can you …?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3830595" y="2952921"/>
            <a:ext cx="2533135" cy="1458097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Yes! No!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mada oval 4"/>
          <p:cNvSpPr/>
          <p:nvPr/>
        </p:nvSpPr>
        <p:spPr>
          <a:xfrm>
            <a:off x="0" y="0"/>
            <a:ext cx="8027988" cy="6086475"/>
          </a:xfrm>
          <a:prstGeom prst="wedgeEllipseCallout">
            <a:avLst>
              <a:gd name="adj1" fmla="val 58823"/>
              <a:gd name="adj2" fmla="val 2392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sz="7200" dirty="0">
                <a:solidFill>
                  <a:srgbClr val="595959"/>
                </a:solidFill>
                <a:latin typeface="Comic Sans MS" panose="030F0702030302020204" pitchFamily="66" charset="0"/>
              </a:rPr>
              <a:t>Let’s read </a:t>
            </a:r>
            <a:br>
              <a:rPr lang="pt-PT" sz="7200" dirty="0">
                <a:solidFill>
                  <a:srgbClr val="595959"/>
                </a:solidFill>
                <a:latin typeface="Comic Sans MS" panose="030F0702030302020204" pitchFamily="66" charset="0"/>
              </a:rPr>
            </a:br>
            <a:r>
              <a:rPr lang="pt-PT" sz="7200" dirty="0">
                <a:solidFill>
                  <a:srgbClr val="595959"/>
                </a:solidFill>
                <a:latin typeface="Comic Sans MS" panose="030F0702030302020204" pitchFamily="66" charset="0"/>
              </a:rPr>
              <a:t>a </a:t>
            </a:r>
            <a:r>
              <a:rPr lang="pt-PT" sz="72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story</a:t>
            </a:r>
            <a:br>
              <a:rPr lang="pt-PT" sz="7200" dirty="0" smtClean="0">
                <a:solidFill>
                  <a:srgbClr val="595959"/>
                </a:solidFill>
                <a:latin typeface="Comic Sans MS" panose="030F0702030302020204" pitchFamily="66" charset="0"/>
              </a:rPr>
            </a:br>
            <a:r>
              <a:rPr lang="pt-PT" sz="72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‘the dog can’</a:t>
            </a:r>
            <a:endParaRPr lang="pt-PT" sz="7200" dirty="0">
              <a:solidFill>
                <a:srgbClr val="595959"/>
              </a:solidFill>
              <a:latin typeface="Comic Sans MS" panose="030F0702030302020204" pitchFamily="66" charset="0"/>
            </a:endParaRPr>
          </a:p>
        </p:txBody>
      </p:sp>
      <p:pic>
        <p:nvPicPr>
          <p:cNvPr id="47107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289675"/>
            <a:ext cx="16303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23926" r="64511" b="57930"/>
          <a:stretch>
            <a:fillRect/>
          </a:stretch>
        </p:blipFill>
        <p:spPr>
          <a:xfrm>
            <a:off x="6379176" y="2137299"/>
            <a:ext cx="1244943" cy="14348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58775"/>
            <a:ext cx="16303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27063" y="5010150"/>
            <a:ext cx="10631487" cy="1847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7200" dirty="0" smtClean="0">
                <a:ln>
                  <a:solidFill>
                    <a:srgbClr val="000000"/>
                  </a:solidFill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The dog can walk.</a:t>
            </a:r>
            <a:endParaRPr lang="en-CA" sz="1200" dirty="0">
              <a:ln>
                <a:solidFill>
                  <a:srgbClr val="000000"/>
                </a:solidFill>
              </a:ln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49928" r="9680" b="17615"/>
          <a:stretch>
            <a:fillRect/>
          </a:stretch>
        </p:blipFill>
        <p:spPr>
          <a:xfrm>
            <a:off x="2433486" y="856035"/>
            <a:ext cx="7291281" cy="384673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58775"/>
            <a:ext cx="16303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27063" y="5010150"/>
            <a:ext cx="10631487" cy="1847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7200" dirty="0" smtClean="0">
                <a:ln>
                  <a:solidFill>
                    <a:srgbClr val="000000"/>
                  </a:solidFill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The dog can run.</a:t>
            </a:r>
            <a:endParaRPr lang="en-CA" sz="1200" dirty="0">
              <a:ln>
                <a:solidFill>
                  <a:srgbClr val="000000"/>
                </a:solidFill>
              </a:ln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51597" r="2183" b="13699"/>
          <a:stretch>
            <a:fillRect/>
          </a:stretch>
        </p:blipFill>
        <p:spPr>
          <a:xfrm>
            <a:off x="2570205" y="506627"/>
            <a:ext cx="8279027" cy="42260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58775"/>
            <a:ext cx="16303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27063" y="5010150"/>
            <a:ext cx="10631487" cy="1847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7200" dirty="0" smtClean="0">
                <a:ln>
                  <a:solidFill>
                    <a:srgbClr val="000000"/>
                  </a:solidFill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The dog can play.</a:t>
            </a:r>
            <a:endParaRPr lang="en-CA" sz="1200" dirty="0">
              <a:ln>
                <a:solidFill>
                  <a:srgbClr val="000000"/>
                </a:solidFill>
              </a:ln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6" t="6669" r="9000" b="59619"/>
          <a:stretch>
            <a:fillRect/>
          </a:stretch>
        </p:blipFill>
        <p:spPr>
          <a:xfrm>
            <a:off x="3472249" y="123117"/>
            <a:ext cx="4300151" cy="46836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58775"/>
            <a:ext cx="16303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27063" y="5010150"/>
            <a:ext cx="10631487" cy="1847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7200" dirty="0" smtClean="0">
                <a:ln>
                  <a:solidFill>
                    <a:srgbClr val="000000"/>
                  </a:solidFill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The dog can sleep.</a:t>
            </a:r>
            <a:endParaRPr lang="en-CA" sz="1200" dirty="0">
              <a:ln>
                <a:solidFill>
                  <a:srgbClr val="000000"/>
                </a:solidFill>
              </a:ln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09" b="65218"/>
          <a:stretch>
            <a:fillRect/>
          </a:stretch>
        </p:blipFill>
        <p:spPr>
          <a:xfrm>
            <a:off x="2105372" y="513463"/>
            <a:ext cx="9028066" cy="43056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58775"/>
            <a:ext cx="16303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27063" y="5010150"/>
            <a:ext cx="10631487" cy="1847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7200" dirty="0" smtClean="0">
                <a:ln>
                  <a:solidFill>
                    <a:srgbClr val="000000"/>
                  </a:solidFill>
                </a:ln>
                <a:solidFill>
                  <a:prstClr val="white"/>
                </a:solidFill>
                <a:latin typeface="Comic Sans MS" panose="030F0702030302020204" pitchFamily="66" charset="0"/>
              </a:rPr>
              <a:t>The dog can’t swim.</a:t>
            </a:r>
            <a:endParaRPr lang="en-CA" sz="1200" dirty="0">
              <a:ln>
                <a:solidFill>
                  <a:srgbClr val="000000"/>
                </a:solidFill>
              </a:ln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6508" r="59095" b="53033"/>
          <a:stretch>
            <a:fillRect/>
          </a:stretch>
        </p:blipFill>
        <p:spPr>
          <a:xfrm>
            <a:off x="3249827" y="123566"/>
            <a:ext cx="5399903" cy="46090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160639" y="1445740"/>
            <a:ext cx="4609070" cy="2990335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What can you do?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		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圆角矩形标注 3"/>
          <p:cNvSpPr/>
          <p:nvPr/>
        </p:nvSpPr>
        <p:spPr>
          <a:xfrm flipH="1">
            <a:off x="8031888" y="395416"/>
            <a:ext cx="3657601" cy="5103340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latin typeface="Comic Sans MS" panose="030F0702030302020204" pitchFamily="66" charset="0"/>
              </a:rPr>
              <a:t>I</a:t>
            </a:r>
            <a:r>
              <a:rPr lang="en-US" sz="5400" dirty="0" smtClean="0">
                <a:latin typeface="Comic Sans MS" panose="030F0702030302020204" pitchFamily="66" charset="0"/>
              </a:rPr>
              <a:t> can …</a:t>
            </a:r>
            <a:endParaRPr lang="en-US" sz="5400" dirty="0" smtClean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	</a:t>
            </a:r>
            <a:r>
              <a:rPr lang="en-US" sz="3200" dirty="0">
                <a:latin typeface="Comic Sans MS" panose="030F0702030302020204" pitchFamily="66" charset="0"/>
              </a:rPr>
              <a:t>run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	</a:t>
            </a:r>
            <a:r>
              <a:rPr lang="en-US" sz="3200" dirty="0" smtClean="0">
                <a:latin typeface="Comic Sans MS" panose="030F0702030302020204" pitchFamily="66" charset="0"/>
              </a:rPr>
              <a:t>write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	swim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>	fly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	skip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	ride a bike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2" descr="stockphotopro_6761373ZNF_no_title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8"/>
          <a:stretch>
            <a:fillRect/>
          </a:stretch>
        </p:blipFill>
        <p:spPr bwMode="auto">
          <a:xfrm>
            <a:off x="10021330" y="1655289"/>
            <a:ext cx="642557" cy="52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 result for write stick clip art"/>
          <p:cNvPicPr>
            <a:picLocks noChangeAspect="1" noChangeArrowheads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7"/>
          <a:stretch>
            <a:fillRect/>
          </a:stretch>
        </p:blipFill>
        <p:spPr bwMode="auto">
          <a:xfrm>
            <a:off x="10917197" y="2175305"/>
            <a:ext cx="644933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swim stick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3" y="2791638"/>
            <a:ext cx="630194" cy="31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fly stick clip ar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3"/>
          <a:stretch>
            <a:fillRect/>
          </a:stretch>
        </p:blipFill>
        <p:spPr bwMode="auto">
          <a:xfrm>
            <a:off x="9991898" y="3201557"/>
            <a:ext cx="295105" cy="4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skip stick clip a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02100" y="3619370"/>
            <a:ext cx="309950" cy="5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ride  stick clip art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632" y="4633783"/>
            <a:ext cx="631077" cy="54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821363"/>
            <a:ext cx="16303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>
            <a:off x="2644775" y="852488"/>
            <a:ext cx="9180513" cy="4164012"/>
          </a:xfrm>
          <a:prstGeom prst="wedgeEllipseCallout">
            <a:avLst>
              <a:gd name="adj1" fmla="val -70490"/>
              <a:gd name="adj2" fmla="val 4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Let’s </a:t>
            </a: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sing</a:t>
            </a:r>
            <a:b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 song</a:t>
            </a:r>
            <a: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b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‘what can’ </a:t>
            </a:r>
            <a:r>
              <a:rPr lang="pt-PT" sz="2800" dirty="0">
                <a:solidFill>
                  <a:prstClr val="white"/>
                </a:solidFill>
                <a:latin typeface="Comic Sans MS" panose="030F0702030302020204" pitchFamily="66" charset="0"/>
              </a:rPr>
              <a:t>by </a:t>
            </a: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dreamenglish</a:t>
            </a:r>
            <a:b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1600" dirty="0">
                <a:solidFill>
                  <a:prstClr val="white"/>
                </a:solidFill>
                <a:latin typeface="Comic Sans MS" panose="030F0702030302020204" pitchFamily="66" charset="0"/>
              </a:rPr>
              <a:t>https://www.youtube.com/watch?v=7MKmbyfhkkE</a:t>
            </a:r>
            <a:endParaRPr lang="pt-PT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mada oval 4"/>
          <p:cNvSpPr/>
          <p:nvPr/>
        </p:nvSpPr>
        <p:spPr>
          <a:xfrm>
            <a:off x="2335426" y="333632"/>
            <a:ext cx="6882714" cy="4534930"/>
          </a:xfrm>
          <a:prstGeom prst="wedgeEllipseCallout">
            <a:avLst>
              <a:gd name="adj1" fmla="val -56740"/>
              <a:gd name="adj2" fmla="val 491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8000" dirty="0" smtClean="0"/>
              <a:t>Question</a:t>
            </a:r>
            <a:br>
              <a:rPr lang="pt-PT" sz="8000" dirty="0" smtClean="0"/>
            </a:br>
            <a:r>
              <a:rPr lang="pt-PT" sz="8000" dirty="0" smtClean="0"/>
              <a:t>Game!!</a:t>
            </a:r>
            <a:endParaRPr lang="pt-PT" sz="8000" dirty="0"/>
          </a:p>
        </p:txBody>
      </p:sp>
      <p:pic>
        <p:nvPicPr>
          <p:cNvPr id="6" name="Picture 6" descr="C:\Users\Little Prince\AppData\Local\Microsoft\Windows\Temporary Internet Files\Content.IE5\9R1T4QTW\MC900232180[1].wmf"/>
          <p:cNvPicPr>
            <a:picLocks noChangeAspect="1" noChangeArrowheads="1"/>
          </p:cNvPicPr>
          <p:nvPr/>
        </p:nvPicPr>
        <p:blipFill>
          <a:blip r:embed="rId1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9" y="4311220"/>
            <a:ext cx="187483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 flipH="1">
            <a:off x="5755288" y="172994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5" name="Picture 2" descr="stockphotopro_6761373ZNF_no_tit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5288" cy="59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 flipH="1">
            <a:off x="5755288" y="172994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I can run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583" y="1071685"/>
            <a:ext cx="6962871" cy="3920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 flipH="1">
            <a:off x="5755288" y="172994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run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5" name="Picture 2" descr="stockphotopro_6761373ZNF_no_tit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5288" cy="59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>
            <a:off x="0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14338" name="Picture 2" descr="Image result for write stick clip art"/>
          <p:cNvPicPr>
            <a:picLocks noChangeAspect="1" noChangeArrowheads="1"/>
          </p:cNvPicPr>
          <p:nvPr/>
        </p:nvPicPr>
        <p:blipFill rotWithShape="1">
          <a:blip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7"/>
          <a:stretch>
            <a:fillRect/>
          </a:stretch>
        </p:blipFill>
        <p:spPr bwMode="auto">
          <a:xfrm>
            <a:off x="5272054" y="1"/>
            <a:ext cx="6919946" cy="49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>
            <a:off x="0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write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14338" name="Picture 2" descr="Image result for write stick clip art"/>
          <p:cNvPicPr>
            <a:picLocks noChangeAspect="1" noChangeArrowheads="1"/>
          </p:cNvPicPr>
          <p:nvPr/>
        </p:nvPicPr>
        <p:blipFill rotWithShape="1">
          <a:blip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7"/>
          <a:stretch>
            <a:fillRect/>
          </a:stretch>
        </p:blipFill>
        <p:spPr bwMode="auto">
          <a:xfrm>
            <a:off x="5272054" y="1"/>
            <a:ext cx="6919946" cy="49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 flipH="1">
            <a:off x="6186617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15362" name="Picture 2" descr="Image result for swim stick clip 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98" y="1421027"/>
            <a:ext cx="6888057" cy="339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 flipH="1">
            <a:off x="6186617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swim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15362" name="Picture 2" descr="Image result for swim stick clip 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98" y="1421027"/>
            <a:ext cx="6888057" cy="339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>
            <a:off x="-123566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17410" name="Picture 2" descr="Image result for fly stick clip ar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3"/>
          <a:stretch>
            <a:fillRect/>
          </a:stretch>
        </p:blipFill>
        <p:spPr bwMode="auto">
          <a:xfrm>
            <a:off x="5881817" y="-10992"/>
            <a:ext cx="4300151" cy="60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>
            <a:off x="-123566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fly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17410" name="Picture 2" descr="Image result for fly stick clip ar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3"/>
          <a:stretch>
            <a:fillRect/>
          </a:stretch>
        </p:blipFill>
        <p:spPr bwMode="auto">
          <a:xfrm>
            <a:off x="5881817" y="-10992"/>
            <a:ext cx="4300151" cy="60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 flipH="1">
            <a:off x="6186617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19458" name="Picture 2" descr="Image result for skip stick clip ar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31990" y="-63550"/>
            <a:ext cx="3554628" cy="609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 flipH="1">
            <a:off x="6186617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skip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19458" name="Picture 2" descr="Image result for skip stick clip ar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31990" y="-63550"/>
            <a:ext cx="3554628" cy="609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>
            <a:off x="-123566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21506" name="Picture 2" descr="Image result for ride  stick clip art"/>
          <p:cNvPicPr>
            <a:picLocks noChangeAspect="1" noChangeArrowheads="1"/>
          </p:cNvPicPr>
          <p:nvPr/>
        </p:nvPicPr>
        <p:blipFill>
          <a:blip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43" y="309721"/>
            <a:ext cx="5807848" cy="500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>
            <a:off x="593126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I can write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09" y="0"/>
            <a:ext cx="5593491" cy="5929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>
            <a:off x="-123566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ride a bike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21506" name="Picture 2" descr="Image result for ride  stick clip art"/>
          <p:cNvPicPr>
            <a:picLocks noChangeAspect="1" noChangeArrowheads="1"/>
          </p:cNvPicPr>
          <p:nvPr/>
        </p:nvPicPr>
        <p:blipFill>
          <a:blip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43" y="309721"/>
            <a:ext cx="5807848" cy="500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mada oval 4"/>
          <p:cNvSpPr/>
          <p:nvPr/>
        </p:nvSpPr>
        <p:spPr>
          <a:xfrm>
            <a:off x="2335426" y="333632"/>
            <a:ext cx="6882714" cy="4534930"/>
          </a:xfrm>
          <a:prstGeom prst="wedgeEllipseCallout">
            <a:avLst>
              <a:gd name="adj1" fmla="val -56740"/>
              <a:gd name="adj2" fmla="val 491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8000" dirty="0" smtClean="0"/>
              <a:t>Hidden</a:t>
            </a:r>
            <a:br>
              <a:rPr lang="pt-PT" sz="8000" dirty="0" smtClean="0"/>
            </a:br>
            <a:r>
              <a:rPr lang="pt-PT" sz="8000" dirty="0" smtClean="0"/>
              <a:t>Picture</a:t>
            </a:r>
            <a:br>
              <a:rPr lang="pt-PT" sz="8000" dirty="0" smtClean="0"/>
            </a:br>
            <a:r>
              <a:rPr lang="pt-PT" sz="8000" dirty="0" smtClean="0"/>
              <a:t>Game!!</a:t>
            </a:r>
            <a:endParaRPr lang="pt-PT" sz="8000" dirty="0"/>
          </a:p>
        </p:txBody>
      </p:sp>
      <p:pic>
        <p:nvPicPr>
          <p:cNvPr id="6" name="Picture 6" descr="C:\Users\Little Prince\AppData\Local\Microsoft\Windows\Temporary Internet Files\Content.IE5\9R1T4QTW\MC900232180[1].wmf"/>
          <p:cNvPicPr>
            <a:picLocks noChangeAspect="1" noChangeArrowheads="1"/>
          </p:cNvPicPr>
          <p:nvPr/>
        </p:nvPicPr>
        <p:blipFill>
          <a:blip r:embed="rId1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9" y="4311220"/>
            <a:ext cx="187483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tockphotopro_6761373ZNF_no_tit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995" y="370702"/>
            <a:ext cx="5755288" cy="59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-111211" y="-185350"/>
            <a:ext cx="6227806" cy="389237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-111211" y="3409475"/>
            <a:ext cx="6227806" cy="41765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6116595" y="-185350"/>
            <a:ext cx="6227806" cy="41765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6116595" y="3409471"/>
            <a:ext cx="6227806" cy="41765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skip stick clip ar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793525" y="0"/>
            <a:ext cx="4083910" cy="700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11211" y="-185350"/>
            <a:ext cx="6227806" cy="38923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-111211" y="3409475"/>
            <a:ext cx="6227806" cy="41765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6116595" y="-185350"/>
            <a:ext cx="6227806" cy="41765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6116595" y="3409471"/>
            <a:ext cx="6227806" cy="41765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ride  stick clip art"/>
          <p:cNvPicPr>
            <a:picLocks noChangeAspect="1" noChangeArrowheads="1"/>
          </p:cNvPicPr>
          <p:nvPr/>
        </p:nvPicPr>
        <p:blipFill>
          <a:blip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68" y="334424"/>
            <a:ext cx="6395909" cy="55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11211" y="-185350"/>
            <a:ext cx="6227806" cy="3892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-111211" y="3409475"/>
            <a:ext cx="6227806" cy="4176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6116595" y="-185350"/>
            <a:ext cx="6227806" cy="4176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6116595" y="3409471"/>
            <a:ext cx="6227806" cy="4176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swim stick clip 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66" y="1075037"/>
            <a:ext cx="10044039" cy="49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11211" y="-185350"/>
            <a:ext cx="6227806" cy="38923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-111211" y="3409475"/>
            <a:ext cx="6227806" cy="41765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6116595" y="-185350"/>
            <a:ext cx="6227806" cy="41765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6116595" y="3409471"/>
            <a:ext cx="6227806" cy="41765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fly stick clip ar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3"/>
          <a:stretch>
            <a:fillRect/>
          </a:stretch>
        </p:blipFill>
        <p:spPr bwMode="auto">
          <a:xfrm>
            <a:off x="3472250" y="0"/>
            <a:ext cx="4757351" cy="67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11211" y="-185350"/>
            <a:ext cx="6227806" cy="38923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-111211" y="3409475"/>
            <a:ext cx="6227806" cy="4176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6116595" y="-185350"/>
            <a:ext cx="6227806" cy="4176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6116595" y="3409471"/>
            <a:ext cx="6227806" cy="4176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write stick clip art"/>
          <p:cNvPicPr>
            <a:picLocks noChangeAspect="1" noChangeArrowheads="1"/>
          </p:cNvPicPr>
          <p:nvPr/>
        </p:nvPicPr>
        <p:blipFill rotWithShape="1">
          <a:blip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7"/>
          <a:stretch>
            <a:fillRect/>
          </a:stretch>
        </p:blipFill>
        <p:spPr bwMode="auto">
          <a:xfrm>
            <a:off x="1602015" y="199037"/>
            <a:ext cx="8382243" cy="594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11211" y="-185350"/>
            <a:ext cx="6227806" cy="389237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-111211" y="3409475"/>
            <a:ext cx="6227806" cy="4176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6116595" y="-185350"/>
            <a:ext cx="6227806" cy="4176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6116595" y="3409471"/>
            <a:ext cx="6227806" cy="4176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821363"/>
            <a:ext cx="16303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>
            <a:off x="2644775" y="852488"/>
            <a:ext cx="9180513" cy="4164012"/>
          </a:xfrm>
          <a:prstGeom prst="wedgeEllipseCallout">
            <a:avLst>
              <a:gd name="adj1" fmla="val -70490"/>
              <a:gd name="adj2" fmla="val 4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Let’s </a:t>
            </a: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sing</a:t>
            </a:r>
            <a:b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 song</a:t>
            </a:r>
            <a: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b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‘action’ </a:t>
            </a:r>
            <a:r>
              <a:rPr lang="pt-PT" sz="2800" dirty="0">
                <a:solidFill>
                  <a:prstClr val="white"/>
                </a:solidFill>
                <a:latin typeface="Comic Sans MS" panose="030F0702030302020204" pitchFamily="66" charset="0"/>
              </a:rPr>
              <a:t>by </a:t>
            </a: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pinkfong</a:t>
            </a:r>
            <a:b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1600" dirty="0">
                <a:solidFill>
                  <a:prstClr val="white"/>
                </a:solidFill>
                <a:latin typeface="Comic Sans MS" panose="030F0702030302020204" pitchFamily="66" charset="0"/>
              </a:rPr>
              <a:t>https://www.youtube.com/watch?v=_ZiQylXPQnE</a:t>
            </a:r>
            <a:endParaRPr lang="pt-PT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46865" y="212757"/>
          <a:ext cx="11442356" cy="642551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51401"/>
                <a:gridCol w="2251401"/>
                <a:gridCol w="2251401"/>
                <a:gridCol w="2251401"/>
                <a:gridCol w="2436752"/>
              </a:tblGrid>
              <a:tr h="137373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Can  he/she?</a:t>
                      </a:r>
                      <a:endParaRPr lang="en-US" sz="2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Neil Teacher</a:t>
                      </a:r>
                      <a:endParaRPr lang="en-US" sz="2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Elsa</a:t>
                      </a:r>
                      <a:endParaRPr lang="en-US" sz="2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Comic Sans MS" panose="030F0702030302020204" pitchFamily="66" charset="0"/>
                        </a:rPr>
                        <a:t>Doraemon</a:t>
                      </a:r>
                      <a:endParaRPr lang="en-US" sz="2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Comic Sans MS" panose="030F0702030302020204" pitchFamily="66" charset="0"/>
                        </a:rPr>
                        <a:t>Peppa</a:t>
                      </a:r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 pig</a:t>
                      </a:r>
                      <a:endParaRPr lang="en-US" sz="2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84196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Run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84196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Write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84196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Swim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84196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Fly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84196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Skip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84196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Ride a bike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Yes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J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No </a:t>
                      </a:r>
                      <a:r>
                        <a:rPr lang="en-US" sz="4000" dirty="0" smtClean="0">
                          <a:latin typeface="Wingdings" panose="05000000000000000000" pitchFamily="2" charset="2"/>
                        </a:rPr>
                        <a:t>L</a:t>
                      </a:r>
                      <a:r>
                        <a:rPr lang="en-US" sz="40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US" sz="40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Image may contain: 1 person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 t="10904"/>
          <a:stretch>
            <a:fillRect/>
          </a:stretch>
        </p:blipFill>
        <p:spPr bwMode="auto">
          <a:xfrm>
            <a:off x="4149404" y="312745"/>
            <a:ext cx="632122" cy="1079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els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82" b="59448"/>
          <a:stretch>
            <a:fillRect/>
          </a:stretch>
        </p:blipFill>
        <p:spPr bwMode="auto">
          <a:xfrm>
            <a:off x="5941727" y="248043"/>
            <a:ext cx="923201" cy="12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doream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r="16963" b="34775"/>
          <a:stretch>
            <a:fillRect/>
          </a:stretch>
        </p:blipFill>
        <p:spPr bwMode="auto">
          <a:xfrm>
            <a:off x="7558761" y="712007"/>
            <a:ext cx="1103326" cy="82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peppa pi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91"/>
          <a:stretch>
            <a:fillRect/>
          </a:stretch>
        </p:blipFill>
        <p:spPr bwMode="auto">
          <a:xfrm>
            <a:off x="10348277" y="852616"/>
            <a:ext cx="711020" cy="65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 flipH="1">
            <a:off x="6186617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I can swim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22" y="796865"/>
            <a:ext cx="7182624" cy="4022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160639" y="1915297"/>
            <a:ext cx="4609070" cy="2990335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What can I do ?</a:t>
            </a:r>
            <a:endParaRPr lang="en-US" sz="4000" dirty="0" smtClean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		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 flipH="1">
            <a:off x="8031888" y="395416"/>
            <a:ext cx="3657601" cy="5103340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smtClean="0">
                <a:latin typeface="Comic Sans MS" panose="030F0702030302020204" pitchFamily="66" charset="0"/>
              </a:rPr>
              <a:t>You can …</a:t>
            </a:r>
            <a:endParaRPr lang="en-US" sz="5400" dirty="0" smtClean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	</a:t>
            </a:r>
            <a:r>
              <a:rPr lang="en-US" sz="3200" dirty="0">
                <a:latin typeface="Comic Sans MS" panose="030F0702030302020204" pitchFamily="66" charset="0"/>
              </a:rPr>
              <a:t>run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	</a:t>
            </a:r>
            <a:r>
              <a:rPr lang="en-US" sz="3200" dirty="0" smtClean="0">
                <a:latin typeface="Comic Sans MS" panose="030F0702030302020204" pitchFamily="66" charset="0"/>
              </a:rPr>
              <a:t>write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	swim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>	fly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	skip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	ride a bike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2286001" y="-1"/>
            <a:ext cx="5832389" cy="2372497"/>
          </a:xfrm>
          <a:prstGeom prst="clou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Charades Game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2" descr="stockphotopro_6761373ZNF_no_title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8"/>
          <a:stretch>
            <a:fillRect/>
          </a:stretch>
        </p:blipFill>
        <p:spPr bwMode="auto">
          <a:xfrm>
            <a:off x="10021330" y="1655289"/>
            <a:ext cx="642557" cy="52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 result for write stick clip art"/>
          <p:cNvPicPr>
            <a:picLocks noChangeAspect="1" noChangeArrowheads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7"/>
          <a:stretch>
            <a:fillRect/>
          </a:stretch>
        </p:blipFill>
        <p:spPr bwMode="auto">
          <a:xfrm>
            <a:off x="10917197" y="2175305"/>
            <a:ext cx="644933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swim stick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3" y="2791638"/>
            <a:ext cx="630194" cy="31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fly stick clip ar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3"/>
          <a:stretch>
            <a:fillRect/>
          </a:stretch>
        </p:blipFill>
        <p:spPr bwMode="auto">
          <a:xfrm>
            <a:off x="9991898" y="3201557"/>
            <a:ext cx="295105" cy="4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skip stick clip a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02100" y="3619370"/>
            <a:ext cx="309950" cy="5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ride  stick clip art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632" y="4633783"/>
            <a:ext cx="631077" cy="54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>
            <a:off x="-123566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I can fly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03" y="0"/>
            <a:ext cx="7744597" cy="4967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 flipH="1">
            <a:off x="6186617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I can skip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94" y="492424"/>
            <a:ext cx="7698774" cy="4413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顺序访问存储器 3"/>
          <p:cNvSpPr/>
          <p:nvPr/>
        </p:nvSpPr>
        <p:spPr>
          <a:xfrm>
            <a:off x="-123566" y="0"/>
            <a:ext cx="6005383" cy="4819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I can ride a bike</a:t>
            </a:r>
            <a:endParaRPr lang="en-US" sz="8800" dirty="0">
              <a:latin typeface="Arial Black" panose="020B0A040201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49" y="914400"/>
            <a:ext cx="6941751" cy="3904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标注 7"/>
          <p:cNvSpPr/>
          <p:nvPr/>
        </p:nvSpPr>
        <p:spPr>
          <a:xfrm>
            <a:off x="160639" y="197708"/>
            <a:ext cx="4609070" cy="4238368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Can you 	…?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		</a:t>
            </a:r>
            <a:r>
              <a:rPr lang="en-US" sz="2800" dirty="0" smtClean="0">
                <a:latin typeface="Comic Sans MS" panose="030F0702030302020204" pitchFamily="66" charset="0"/>
              </a:rPr>
              <a:t>run?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	</a:t>
            </a:r>
            <a:r>
              <a:rPr lang="en-US" sz="2800" dirty="0" smtClean="0">
                <a:latin typeface="Comic Sans MS" panose="030F0702030302020204" pitchFamily="66" charset="0"/>
              </a:rPr>
              <a:t>	write?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	</a:t>
            </a:r>
            <a:r>
              <a:rPr lang="en-US" sz="2800" dirty="0" smtClean="0">
                <a:latin typeface="Comic Sans MS" panose="030F0702030302020204" pitchFamily="66" charset="0"/>
              </a:rPr>
              <a:t>	swim?</a:t>
            </a:r>
            <a:br>
              <a:rPr lang="en-US" sz="2800" dirty="0" smtClean="0">
                <a:latin typeface="Comic Sans MS" panose="030F0702030302020204" pitchFamily="66" charset="0"/>
              </a:rPr>
            </a:br>
            <a:r>
              <a:rPr lang="en-US" sz="2800" dirty="0" smtClean="0">
                <a:latin typeface="Comic Sans MS" panose="030F0702030302020204" pitchFamily="66" charset="0"/>
              </a:rPr>
              <a:t>		fly?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	</a:t>
            </a:r>
            <a:r>
              <a:rPr lang="en-US" sz="2800" dirty="0" smtClean="0">
                <a:latin typeface="Comic Sans MS" panose="030F0702030302020204" pitchFamily="66" charset="0"/>
              </a:rPr>
              <a:t>	skip?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	</a:t>
            </a:r>
            <a:r>
              <a:rPr lang="en-US" sz="2800" dirty="0" smtClean="0">
                <a:latin typeface="Comic Sans MS" panose="030F0702030302020204" pitchFamily="66" charset="0"/>
              </a:rPr>
              <a:t>	ride a bike?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9" name="圆角矩形标注 8"/>
          <p:cNvSpPr/>
          <p:nvPr/>
        </p:nvSpPr>
        <p:spPr>
          <a:xfrm flipH="1">
            <a:off x="8031890" y="510743"/>
            <a:ext cx="3657601" cy="2294239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dirty="0" smtClean="0">
                <a:latin typeface="Comic Sans MS" panose="030F0702030302020204" pitchFamily="66" charset="0"/>
              </a:rPr>
              <a:t>Yes </a:t>
            </a:r>
            <a:r>
              <a:rPr lang="en-US" sz="8800" dirty="0" smtClean="0">
                <a:latin typeface="Wingdings" panose="05000000000000000000" pitchFamily="2" charset="2"/>
              </a:rPr>
              <a:t>J</a:t>
            </a:r>
            <a:r>
              <a:rPr lang="en-US" sz="8800" dirty="0" smtClean="0">
                <a:latin typeface="Comic Sans MS" panose="030F0702030302020204" pitchFamily="66" charset="0"/>
              </a:rPr>
              <a:t> </a:t>
            </a:r>
            <a:endParaRPr lang="en-US" sz="8800" dirty="0">
              <a:latin typeface="Comic Sans MS" panose="030F0702030302020204" pitchFamily="66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 flipH="1">
            <a:off x="8031891" y="3336324"/>
            <a:ext cx="3657601" cy="2294239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600" dirty="0" smtClean="0">
                <a:latin typeface="Comic Sans MS" panose="030F0702030302020204" pitchFamily="66" charset="0"/>
              </a:rPr>
              <a:t>No </a:t>
            </a:r>
            <a:r>
              <a:rPr lang="en-US" sz="9600" dirty="0" smtClean="0">
                <a:latin typeface="Wingdings" panose="05000000000000000000" pitchFamily="2" charset="2"/>
              </a:rPr>
              <a:t>L</a:t>
            </a:r>
            <a:endParaRPr lang="en-US" sz="9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821363"/>
            <a:ext cx="16303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hamada oval 4"/>
          <p:cNvSpPr/>
          <p:nvPr/>
        </p:nvSpPr>
        <p:spPr>
          <a:xfrm>
            <a:off x="2644775" y="852488"/>
            <a:ext cx="9180513" cy="4164012"/>
          </a:xfrm>
          <a:prstGeom prst="wedgeEllipseCallout">
            <a:avLst>
              <a:gd name="adj1" fmla="val -70490"/>
              <a:gd name="adj2" fmla="val 4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Let’s </a:t>
            </a: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sing</a:t>
            </a:r>
            <a:b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 song</a:t>
            </a:r>
            <a: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b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‘can you? chant’ </a:t>
            </a:r>
            <a:r>
              <a:rPr lang="pt-PT" sz="2800" dirty="0">
                <a:solidFill>
                  <a:prstClr val="white"/>
                </a:solidFill>
                <a:latin typeface="Comic Sans MS" panose="030F0702030302020204" pitchFamily="66" charset="0"/>
              </a:rPr>
              <a:t>by </a:t>
            </a: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elf </a:t>
            </a:r>
            <a:r>
              <a:rPr lang="pt-PT" sz="16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https</a:t>
            </a:r>
            <a:r>
              <a:rPr lang="pt-PT" sz="1600" dirty="0">
                <a:solidFill>
                  <a:prstClr val="white"/>
                </a:solidFill>
                <a:latin typeface="Comic Sans MS" panose="030F0702030302020204" pitchFamily="66" charset="0"/>
              </a:rPr>
              <a:t>://www.youtube.com/watch?v=qiAQQeTgGkk</a:t>
            </a:r>
            <a:endParaRPr lang="pt-PT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941</Words>
  <Application>WPS Presentation</Application>
  <PresentationFormat>Custom</PresentationFormat>
  <Paragraphs>158</Paragraphs>
  <Slides>40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40</vt:i4>
      </vt:variant>
    </vt:vector>
  </HeadingPairs>
  <TitlesOfParts>
    <vt:vector size="55" baseType="lpstr">
      <vt:lpstr>Arial</vt:lpstr>
      <vt:lpstr>SimSun</vt:lpstr>
      <vt:lpstr>Wingdings</vt:lpstr>
      <vt:lpstr>Euphemia</vt:lpstr>
      <vt:lpstr>Segoe Print</vt:lpstr>
      <vt:lpstr>Comic Sans MS</vt:lpstr>
      <vt:lpstr>Calibri</vt:lpstr>
      <vt:lpstr>Ravie</vt:lpstr>
      <vt:lpstr>Arial Black</vt:lpstr>
      <vt:lpstr>Microsoft YaHei</vt:lpstr>
      <vt:lpstr>Arial Unicode MS</vt:lpstr>
      <vt:lpstr>Crianças Felizes 16x9</vt:lpstr>
      <vt:lpstr>7_Crianças Felizes 16x9</vt:lpstr>
      <vt:lpstr>8_Crianças Felizes 16x9</vt:lpstr>
      <vt:lpstr>9_Crianças Felizes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Teamteacherchina; </dc:title>
  <dc:creator/>
  <cp:lastModifiedBy>Rossana Ruggiero</cp:lastModifiedBy>
  <cp:revision>2</cp:revision>
  <dcterms:created xsi:type="dcterms:W3CDTF">2013-07-31T14:58:00Z</dcterms:created>
  <dcterms:modified xsi:type="dcterms:W3CDTF">2022-04-07T09:28:13Z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ICV">
    <vt:lpwstr>1503DD012152439E94F6A0A5785EB0CB</vt:lpwstr>
  </property>
  <property fmtid="{D5CDD505-2E9C-101B-9397-08002B2CF9AE}" pid="4" name="KSOProductBuildVer">
    <vt:lpwstr>1033-11.2.0.11042</vt:lpwstr>
  </property>
</Properties>
</file>