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mf" ContentType="image/x-w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55"/>
  </p:notesMasterIdLst>
  <p:sldIdLst>
    <p:sldId id="297" r:id="rId5"/>
    <p:sldId id="264" r:id="rId6"/>
    <p:sldId id="260" r:id="rId7"/>
    <p:sldId id="270" r:id="rId8"/>
    <p:sldId id="261" r:id="rId9"/>
    <p:sldId id="275" r:id="rId10"/>
    <p:sldId id="276" r:id="rId11"/>
    <p:sldId id="278" r:id="rId12"/>
    <p:sldId id="279" r:id="rId13"/>
    <p:sldId id="280" r:id="rId14"/>
    <p:sldId id="285" r:id="rId15"/>
    <p:sldId id="291" r:id="rId16"/>
    <p:sldId id="295" r:id="rId17"/>
    <p:sldId id="298" r:id="rId18"/>
    <p:sldId id="33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20" r:id="rId39"/>
    <p:sldId id="321" r:id="rId40"/>
    <p:sldId id="322" r:id="rId41"/>
    <p:sldId id="323" r:id="rId42"/>
    <p:sldId id="339" r:id="rId43"/>
    <p:sldId id="324" r:id="rId44"/>
    <p:sldId id="325" r:id="rId45"/>
    <p:sldId id="326" r:id="rId46"/>
    <p:sldId id="327" r:id="rId47"/>
    <p:sldId id="328" r:id="rId48"/>
    <p:sldId id="330" r:id="rId49"/>
    <p:sldId id="333" r:id="rId50"/>
    <p:sldId id="334" r:id="rId51"/>
    <p:sldId id="335" r:id="rId52"/>
    <p:sldId id="341" r:id="rId53"/>
    <p:sldId id="337" r:id="rId5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Elephant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Elephant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Elephant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Elephant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Elephant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Elephant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Elephant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Elephant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Elephant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000000"/>
    <a:srgbClr val="996633"/>
    <a:srgbClr val="FF3300"/>
    <a:srgbClr val="663300"/>
    <a:srgbClr val="000066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010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notesMaster" Target="notesMasters/notesMaster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812D0-1C14-4B64-A4A5-CF812AD69DC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98BC2-F2B8-4D5A-ADF4-443C23D66D1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FC2E9-36E3-4C01-A088-9732263F5811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D25C2-9DF8-4BD9-872A-5C524BB524DD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6E474-7CE8-4059-ADC3-51536969BFA2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0F22B-AB8F-4B98-8C3C-840363263C51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 advClick="0" advTm="2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1BB9A-9D0E-488C-BEAF-52F46B5D7B70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 advClick="0" advTm="2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8F9E3-48BC-47F4-B845-8367E6F466AD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 advClick="0" advTm="2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E40C00-4BB1-4C2C-A268-4615E278E84A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 advClick="0" advTm="2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62340-62D8-4553-B99F-9FFAD053A0C0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 advClick="0" advTm="2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7FCF1-4BD2-413F-BEA7-960CC9267116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 advClick="0" advTm="2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03DE3-94ED-4634-AE5E-D4CD7BF8EBFC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 advClick="0" advTm="2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C02353-FABB-43BA-9DED-765F3FB403DE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 advClick="0" advTm="2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1A4A8-03C8-40CF-A8C9-D52835263816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D5BF8-2DC9-4CED-96F8-1C22DCC7C5B9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 advClick="0" advTm="2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824642-77C3-4203-A04B-D6CA69D95EA9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 advClick="0" advTm="200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4A1A4-BAD1-41EB-8BCB-53F68E2E982F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 advClick="0" advTm="2000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A98AF-4236-4182-8765-1E84C05D3CA0}" type="datetimeFigureOut">
              <a:rPr lang="es-ES" altLang="en-US"/>
            </a:fld>
            <a:endParaRPr lang="es-ES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C6DA0-3CBE-41E7-8DCF-D70D5EEB4541}" type="slidenum">
              <a:rPr lang="es-ES" altLang="en-US"/>
            </a:fld>
            <a:endParaRPr lang="es-ES" altLang="en-US"/>
          </a:p>
        </p:txBody>
      </p:sp>
    </p:spTree>
  </p:cSld>
  <p:clrMapOvr>
    <a:masterClrMapping/>
  </p:clrMapOvr>
  <p:transition spd="slow">
    <p:circl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6C326-AFEB-438B-91A6-3D62BABE0DE7}" type="datetimeFigureOut">
              <a:rPr lang="es-ES" altLang="en-US"/>
            </a:fld>
            <a:endParaRPr lang="es-ES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FECBB-C432-423C-BD60-3EAE73B01417}" type="slidenum">
              <a:rPr lang="es-ES" altLang="en-US"/>
            </a:fld>
            <a:endParaRPr lang="es-ES" altLang="en-US"/>
          </a:p>
        </p:txBody>
      </p:sp>
    </p:spTree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780E5-7381-477A-93FA-D44244869CEF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153C9-38C0-455B-9B9A-E5F11B0FED68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8C0D2-9B4A-421F-B059-FAD88855D532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53AF2-C2F4-40D8-AFE5-20189FB38261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C062B-9E9C-4C84-BE0F-1E18D6CF022B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97FBB8-EC71-4608-9D2E-AC1380D3A571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9287D5-2862-4295-B9EE-685637CA92B2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cambiar el estilo de título	</a:t>
            </a:r>
            <a:endParaRPr lang="es-E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9CA90A94-7BE0-4012-A154-DD872E469CC9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cambiar el estilo de título	</a:t>
            </a:r>
            <a:endParaRPr lang="es-E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28A1D839-1F73-4489-A94E-CB497D2976B8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2000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altLang="en-US" smtClean="0"/>
              <a:t>Haga clic para modificar el estilo de título del patrón</a:t>
            </a:r>
            <a:endParaRPr lang="es-ES" altLang="en-US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altLang="en-US" smtClean="0"/>
              <a:t>Haga clic para modificar el estilo de texto del patrón</a:t>
            </a:r>
            <a:endParaRPr lang="es-ES" altLang="en-US" smtClean="0"/>
          </a:p>
          <a:p>
            <a:pPr lvl="1"/>
            <a:r>
              <a:rPr lang="es-ES" altLang="en-US" smtClean="0"/>
              <a:t>Segundo nivel</a:t>
            </a:r>
            <a:endParaRPr lang="es-ES" altLang="en-US" smtClean="0"/>
          </a:p>
          <a:p>
            <a:pPr lvl="2"/>
            <a:r>
              <a:rPr lang="es-ES" altLang="en-US" smtClean="0"/>
              <a:t>Tercer nivel</a:t>
            </a:r>
            <a:endParaRPr lang="es-ES" altLang="en-US" smtClean="0"/>
          </a:p>
          <a:p>
            <a:pPr lvl="3"/>
            <a:r>
              <a:rPr lang="es-ES" altLang="en-US" smtClean="0"/>
              <a:t>Cuarto nivel</a:t>
            </a:r>
            <a:endParaRPr lang="es-ES" altLang="en-US" smtClean="0"/>
          </a:p>
          <a:p>
            <a:pPr lvl="4"/>
            <a:r>
              <a:rPr lang="es-ES" altLang="en-US" smtClean="0"/>
              <a:t>Quinto nivel</a:t>
            </a:r>
            <a:endParaRPr lang="es-ES" altLang="en-U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B90D55B-17D9-4363-B828-16F59F373BB5}" type="datetimeFigureOut">
              <a:rPr lang="es-ES" altLang="en-US">
                <a:latin typeface="Calibri" panose="020F0502020204030204" pitchFamily="34" charset="0"/>
                <a:cs typeface="Arial" panose="020B0604020202020204" pitchFamily="34" charset="0"/>
              </a:rPr>
            </a:fld>
            <a:endParaRPr lang="es-ES" altLang="en-US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0493106-3326-4371-AC29-5D08EF8E53C1}" type="slidenum">
              <a:rPr lang="es-ES" altLang="en-US">
                <a:latin typeface="Calibri" panose="020F0502020204030204" pitchFamily="34" charset="0"/>
                <a:cs typeface="Arial" panose="020B0604020202020204" pitchFamily="34" charset="0"/>
              </a:rPr>
            </a:fld>
            <a:endParaRPr lang="es-ES" altLang="en-US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audio" Target="../media/audio1.wav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audio" Target="../media/audio2.wav"/><Relationship Id="rId3" Type="http://schemas.openxmlformats.org/officeDocument/2006/relationships/image" Target="../media/image22.GIF"/><Relationship Id="rId2" Type="http://schemas.openxmlformats.org/officeDocument/2006/relationships/image" Target="../media/image17.jpe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audio" Target="../media/audio3.wav"/><Relationship Id="rId3" Type="http://schemas.openxmlformats.org/officeDocument/2006/relationships/image" Target="../media/image23.png"/><Relationship Id="rId2" Type="http://schemas.openxmlformats.org/officeDocument/2006/relationships/image" Target="../media/image17.jpe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audio" Target="../media/audio6.wav"/><Relationship Id="rId3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7.wav"/><Relationship Id="rId4" Type="http://schemas.openxmlformats.org/officeDocument/2006/relationships/image" Target="../media/image4.png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6" Type="http://schemas.openxmlformats.org/officeDocument/2006/relationships/image" Target="../media/image1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7" Type="http://schemas.openxmlformats.org/officeDocument/2006/relationships/image" Target="../media/image4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audio" Target="../media/audio9.wav"/><Relationship Id="rId5" Type="http://schemas.openxmlformats.org/officeDocument/2006/relationships/image" Target="../media/image38.png"/><Relationship Id="rId4" Type="http://schemas.openxmlformats.org/officeDocument/2006/relationships/audio" Target="../media/audio8.wav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audio" Target="../media/audio11.wav"/><Relationship Id="rId5" Type="http://schemas.openxmlformats.org/officeDocument/2006/relationships/image" Target="../media/image41.png"/><Relationship Id="rId4" Type="http://schemas.openxmlformats.org/officeDocument/2006/relationships/audio" Target="../media/audio10.wav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audio" Target="../media/audio13.wav"/><Relationship Id="rId7" Type="http://schemas.openxmlformats.org/officeDocument/2006/relationships/image" Target="../media/image44.png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4" Type="http://schemas.openxmlformats.org/officeDocument/2006/relationships/audio" Target="../media/audio12.wav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8.wmf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audio" Target="../media/audio15.wav"/><Relationship Id="rId7" Type="http://schemas.openxmlformats.org/officeDocument/2006/relationships/image" Target="../media/image41.png"/><Relationship Id="rId6" Type="http://schemas.openxmlformats.org/officeDocument/2006/relationships/audio" Target="../media/audio14.wav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7" Type="http://schemas.openxmlformats.org/officeDocument/2006/relationships/audio" Target="../media/audio17.wav"/><Relationship Id="rId6" Type="http://schemas.openxmlformats.org/officeDocument/2006/relationships/image" Target="../media/image41.png"/><Relationship Id="rId5" Type="http://schemas.openxmlformats.org/officeDocument/2006/relationships/audio" Target="../media/audio16.wav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audio" Target="../media/audio19.wav"/><Relationship Id="rId5" Type="http://schemas.openxmlformats.org/officeDocument/2006/relationships/image" Target="../media/image41.png"/><Relationship Id="rId4" Type="http://schemas.openxmlformats.org/officeDocument/2006/relationships/audio" Target="../media/audio18.wav"/><Relationship Id="rId3" Type="http://schemas.openxmlformats.org/officeDocument/2006/relationships/image" Target="../media/image51.png"/><Relationship Id="rId2" Type="http://schemas.openxmlformats.org/officeDocument/2006/relationships/image" Target="../media/image33.png"/><Relationship Id="rId1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7" Type="http://schemas.openxmlformats.org/officeDocument/2006/relationships/audio" Target="../media/audio21.wav"/><Relationship Id="rId6" Type="http://schemas.openxmlformats.org/officeDocument/2006/relationships/image" Target="../media/image41.png"/><Relationship Id="rId5" Type="http://schemas.openxmlformats.org/officeDocument/2006/relationships/audio" Target="../media/audio20.wav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audio" Target="../media/audio23.wav"/><Relationship Id="rId5" Type="http://schemas.openxmlformats.org/officeDocument/2006/relationships/image" Target="../media/image56.png"/><Relationship Id="rId4" Type="http://schemas.openxmlformats.org/officeDocument/2006/relationships/image" Target="../media/image41.png"/><Relationship Id="rId3" Type="http://schemas.openxmlformats.org/officeDocument/2006/relationships/audio" Target="../media/audio22.wav"/><Relationship Id="rId2" Type="http://schemas.openxmlformats.org/officeDocument/2006/relationships/image" Target="../media/image55.png"/><Relationship Id="rId1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7" Type="http://schemas.openxmlformats.org/officeDocument/2006/relationships/audio" Target="../media/audio25.wav"/><Relationship Id="rId6" Type="http://schemas.openxmlformats.org/officeDocument/2006/relationships/image" Target="../media/image41.png"/><Relationship Id="rId5" Type="http://schemas.openxmlformats.org/officeDocument/2006/relationships/audio" Target="../media/audio24.wav"/><Relationship Id="rId4" Type="http://schemas.openxmlformats.org/officeDocument/2006/relationships/image" Target="../media/image58.png"/><Relationship Id="rId3" Type="http://schemas.openxmlformats.org/officeDocument/2006/relationships/image" Target="../media/image34.png"/><Relationship Id="rId2" Type="http://schemas.openxmlformats.org/officeDocument/2006/relationships/image" Target="../media/image57.png"/><Relationship Id="rId1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audio" Target="../media/audio27.wav"/><Relationship Id="rId5" Type="http://schemas.openxmlformats.org/officeDocument/2006/relationships/image" Target="../media/image41.png"/><Relationship Id="rId4" Type="http://schemas.openxmlformats.org/officeDocument/2006/relationships/audio" Target="../media/audio26.wav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4.png"/><Relationship Id="rId2" Type="http://schemas.openxmlformats.org/officeDocument/2006/relationships/image" Target="../media/image61.png"/><Relationship Id="rId1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GIF"/><Relationship Id="rId8" Type="http://schemas.openxmlformats.org/officeDocument/2006/relationships/image" Target="../media/image66.png"/><Relationship Id="rId7" Type="http://schemas.openxmlformats.org/officeDocument/2006/relationships/image" Target="../media/image40.png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3" Type="http://schemas.openxmlformats.org/officeDocument/2006/relationships/image" Target="../media/image62.png"/><Relationship Id="rId2" Type="http://schemas.openxmlformats.org/officeDocument/2006/relationships/image" Target="../media/image41.png"/><Relationship Id="rId13" Type="http://schemas.openxmlformats.org/officeDocument/2006/relationships/slideLayout" Target="../slideLayouts/slideLayout23.xml"/><Relationship Id="rId12" Type="http://schemas.openxmlformats.org/officeDocument/2006/relationships/audio" Target="../media/audio29.wav"/><Relationship Id="rId11" Type="http://schemas.openxmlformats.org/officeDocument/2006/relationships/audio" Target="../media/audio28.wav"/><Relationship Id="rId10" Type="http://schemas.openxmlformats.org/officeDocument/2006/relationships/image" Target="../media/image68.png"/><Relationship Id="rId1" Type="http://schemas.openxmlformats.org/officeDocument/2006/relationships/audio" Target="../media/audio12.wav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65.jpeg"/><Relationship Id="rId7" Type="http://schemas.openxmlformats.org/officeDocument/2006/relationships/image" Target="../media/image69.jpeg"/><Relationship Id="rId6" Type="http://schemas.openxmlformats.org/officeDocument/2006/relationships/image" Target="../media/image63.jpeg"/><Relationship Id="rId5" Type="http://schemas.openxmlformats.org/officeDocument/2006/relationships/image" Target="../media/image67.GIF"/><Relationship Id="rId4" Type="http://schemas.openxmlformats.org/officeDocument/2006/relationships/image" Target="../media/image66.png"/><Relationship Id="rId3" Type="http://schemas.openxmlformats.org/officeDocument/2006/relationships/image" Target="../media/image62.png"/><Relationship Id="rId2" Type="http://schemas.openxmlformats.org/officeDocument/2006/relationships/image" Target="../media/image41.png"/><Relationship Id="rId13" Type="http://schemas.openxmlformats.org/officeDocument/2006/relationships/slideLayout" Target="../slideLayouts/slideLayout23.xml"/><Relationship Id="rId12" Type="http://schemas.openxmlformats.org/officeDocument/2006/relationships/audio" Target="../media/audio28.wav"/><Relationship Id="rId11" Type="http://schemas.openxmlformats.org/officeDocument/2006/relationships/audio" Target="../media/audio29.wav"/><Relationship Id="rId10" Type="http://schemas.openxmlformats.org/officeDocument/2006/relationships/image" Target="../media/image68.png"/><Relationship Id="rId1" Type="http://schemas.openxmlformats.org/officeDocument/2006/relationships/audio" Target="../media/audio30.wav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image" Target="../media/image9.wmf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jpeg"/><Relationship Id="rId8" Type="http://schemas.openxmlformats.org/officeDocument/2006/relationships/image" Target="../media/image67.GIF"/><Relationship Id="rId7" Type="http://schemas.openxmlformats.org/officeDocument/2006/relationships/image" Target="../media/image66.png"/><Relationship Id="rId6" Type="http://schemas.openxmlformats.org/officeDocument/2006/relationships/image" Target="../media/image62.png"/><Relationship Id="rId5" Type="http://schemas.openxmlformats.org/officeDocument/2006/relationships/audio" Target="../media/audio30.wav"/><Relationship Id="rId4" Type="http://schemas.openxmlformats.org/officeDocument/2006/relationships/image" Target="../media/image41.png"/><Relationship Id="rId3" Type="http://schemas.openxmlformats.org/officeDocument/2006/relationships/audio" Target="../media/audio22.wav"/><Relationship Id="rId2" Type="http://schemas.openxmlformats.org/officeDocument/2006/relationships/image" Target="../media/image70.png"/><Relationship Id="rId16" Type="http://schemas.openxmlformats.org/officeDocument/2006/relationships/slideLayout" Target="../slideLayouts/slideLayout23.xml"/><Relationship Id="rId15" Type="http://schemas.openxmlformats.org/officeDocument/2006/relationships/audio" Target="../media/audio28.wav"/><Relationship Id="rId14" Type="http://schemas.openxmlformats.org/officeDocument/2006/relationships/audio" Target="../media/audio29.wav"/><Relationship Id="rId13" Type="http://schemas.openxmlformats.org/officeDocument/2006/relationships/image" Target="../media/image68.png"/><Relationship Id="rId12" Type="http://schemas.openxmlformats.org/officeDocument/2006/relationships/image" Target="../media/image69.jpeg"/><Relationship Id="rId11" Type="http://schemas.openxmlformats.org/officeDocument/2006/relationships/image" Target="../media/image65.jpeg"/><Relationship Id="rId10" Type="http://schemas.openxmlformats.org/officeDocument/2006/relationships/image" Target="../media/image71.jpeg"/><Relationship Id="rId1" Type="http://schemas.openxmlformats.org/officeDocument/2006/relationships/audio" Target="../media/audio31.wav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2.png"/><Relationship Id="rId7" Type="http://schemas.openxmlformats.org/officeDocument/2006/relationships/audio" Target="../media/audio30.wav"/><Relationship Id="rId6" Type="http://schemas.openxmlformats.org/officeDocument/2006/relationships/image" Target="../media/image41.png"/><Relationship Id="rId5" Type="http://schemas.openxmlformats.org/officeDocument/2006/relationships/audio" Target="../media/audio22.wav"/><Relationship Id="rId4" Type="http://schemas.openxmlformats.org/officeDocument/2006/relationships/image" Target="../media/image70.png"/><Relationship Id="rId3" Type="http://schemas.openxmlformats.org/officeDocument/2006/relationships/audio" Target="../media/audio31.wav"/><Relationship Id="rId2" Type="http://schemas.openxmlformats.org/officeDocument/2006/relationships/image" Target="../media/image72.png"/><Relationship Id="rId18" Type="http://schemas.openxmlformats.org/officeDocument/2006/relationships/slideLayout" Target="../slideLayouts/slideLayout23.xml"/><Relationship Id="rId17" Type="http://schemas.openxmlformats.org/officeDocument/2006/relationships/audio" Target="../media/audio28.wav"/><Relationship Id="rId16" Type="http://schemas.openxmlformats.org/officeDocument/2006/relationships/audio" Target="../media/audio29.wav"/><Relationship Id="rId15" Type="http://schemas.openxmlformats.org/officeDocument/2006/relationships/image" Target="../media/image71.jpeg"/><Relationship Id="rId14" Type="http://schemas.openxmlformats.org/officeDocument/2006/relationships/image" Target="../media/image68.png"/><Relationship Id="rId13" Type="http://schemas.openxmlformats.org/officeDocument/2006/relationships/image" Target="../media/image74.jpeg"/><Relationship Id="rId12" Type="http://schemas.openxmlformats.org/officeDocument/2006/relationships/image" Target="../media/image65.jpeg"/><Relationship Id="rId11" Type="http://schemas.openxmlformats.org/officeDocument/2006/relationships/image" Target="../media/image73.jpeg"/><Relationship Id="rId10" Type="http://schemas.openxmlformats.org/officeDocument/2006/relationships/image" Target="../media/image67.GIF"/><Relationship Id="rId1" Type="http://schemas.openxmlformats.org/officeDocument/2006/relationships/audio" Target="../media/audio32.wav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audio" Target="../media/audio30.wav"/><Relationship Id="rId8" Type="http://schemas.openxmlformats.org/officeDocument/2006/relationships/image" Target="../media/image41.png"/><Relationship Id="rId7" Type="http://schemas.openxmlformats.org/officeDocument/2006/relationships/audio" Target="../media/audio22.wav"/><Relationship Id="rId6" Type="http://schemas.openxmlformats.org/officeDocument/2006/relationships/image" Target="../media/image70.png"/><Relationship Id="rId5" Type="http://schemas.openxmlformats.org/officeDocument/2006/relationships/audio" Target="../media/audio31.wav"/><Relationship Id="rId4" Type="http://schemas.openxmlformats.org/officeDocument/2006/relationships/image" Target="../media/image72.png"/><Relationship Id="rId3" Type="http://schemas.openxmlformats.org/officeDocument/2006/relationships/audio" Target="../media/audio32.wav"/><Relationship Id="rId20" Type="http://schemas.openxmlformats.org/officeDocument/2006/relationships/slideLayout" Target="../slideLayouts/slideLayout23.xml"/><Relationship Id="rId2" Type="http://schemas.openxmlformats.org/officeDocument/2006/relationships/image" Target="../media/image75.png"/><Relationship Id="rId19" Type="http://schemas.openxmlformats.org/officeDocument/2006/relationships/audio" Target="../media/audio28.wav"/><Relationship Id="rId18" Type="http://schemas.openxmlformats.org/officeDocument/2006/relationships/audio" Target="../media/audio29.wav"/><Relationship Id="rId17" Type="http://schemas.openxmlformats.org/officeDocument/2006/relationships/image" Target="../media/image71.jpeg"/><Relationship Id="rId16" Type="http://schemas.openxmlformats.org/officeDocument/2006/relationships/image" Target="../media/image68.png"/><Relationship Id="rId15" Type="http://schemas.openxmlformats.org/officeDocument/2006/relationships/image" Target="../media/image77.jpeg"/><Relationship Id="rId14" Type="http://schemas.openxmlformats.org/officeDocument/2006/relationships/image" Target="../media/image76.jpeg"/><Relationship Id="rId13" Type="http://schemas.openxmlformats.org/officeDocument/2006/relationships/image" Target="../media/image73.jpeg"/><Relationship Id="rId12" Type="http://schemas.openxmlformats.org/officeDocument/2006/relationships/image" Target="../media/image67.GIF"/><Relationship Id="rId11" Type="http://schemas.openxmlformats.org/officeDocument/2006/relationships/image" Target="../media/image66.png"/><Relationship Id="rId10" Type="http://schemas.openxmlformats.org/officeDocument/2006/relationships/image" Target="../media/image62.png"/><Relationship Id="rId1" Type="http://schemas.openxmlformats.org/officeDocument/2006/relationships/audio" Target="../media/audio24.wav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audio" Target="../media/audio22.wav"/><Relationship Id="rId7" Type="http://schemas.openxmlformats.org/officeDocument/2006/relationships/image" Target="../media/image70.png"/><Relationship Id="rId6" Type="http://schemas.openxmlformats.org/officeDocument/2006/relationships/audio" Target="../media/audio31.wav"/><Relationship Id="rId5" Type="http://schemas.openxmlformats.org/officeDocument/2006/relationships/image" Target="../media/image72.png"/><Relationship Id="rId4" Type="http://schemas.openxmlformats.org/officeDocument/2006/relationships/audio" Target="../media/audio32.wav"/><Relationship Id="rId3" Type="http://schemas.openxmlformats.org/officeDocument/2006/relationships/audio" Target="../media/audio24.wav"/><Relationship Id="rId21" Type="http://schemas.openxmlformats.org/officeDocument/2006/relationships/slideLayout" Target="../slideLayouts/slideLayout23.xml"/><Relationship Id="rId20" Type="http://schemas.openxmlformats.org/officeDocument/2006/relationships/audio" Target="../media/audio28.wav"/><Relationship Id="rId2" Type="http://schemas.openxmlformats.org/officeDocument/2006/relationships/image" Target="../media/image75.png"/><Relationship Id="rId19" Type="http://schemas.openxmlformats.org/officeDocument/2006/relationships/audio" Target="../media/audio29.wav"/><Relationship Id="rId18" Type="http://schemas.openxmlformats.org/officeDocument/2006/relationships/image" Target="../media/image68.png"/><Relationship Id="rId17" Type="http://schemas.openxmlformats.org/officeDocument/2006/relationships/image" Target="../media/image79.jpeg"/><Relationship Id="rId16" Type="http://schemas.openxmlformats.org/officeDocument/2006/relationships/image" Target="../media/image71.jpeg"/><Relationship Id="rId15" Type="http://schemas.openxmlformats.org/officeDocument/2006/relationships/image" Target="../media/image78.png"/><Relationship Id="rId14" Type="http://schemas.openxmlformats.org/officeDocument/2006/relationships/image" Target="../media/image73.jpeg"/><Relationship Id="rId13" Type="http://schemas.openxmlformats.org/officeDocument/2006/relationships/image" Target="../media/image67.GIF"/><Relationship Id="rId12" Type="http://schemas.openxmlformats.org/officeDocument/2006/relationships/image" Target="../media/image66.png"/><Relationship Id="rId11" Type="http://schemas.openxmlformats.org/officeDocument/2006/relationships/image" Target="../media/image62.png"/><Relationship Id="rId10" Type="http://schemas.openxmlformats.org/officeDocument/2006/relationships/audio" Target="../media/audio30.wav"/><Relationship Id="rId1" Type="http://schemas.openxmlformats.org/officeDocument/2006/relationships/audio" Target="../media/audio16.wav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png"/><Relationship Id="rId8" Type="http://schemas.openxmlformats.org/officeDocument/2006/relationships/audio" Target="../media/audio31.wav"/><Relationship Id="rId7" Type="http://schemas.openxmlformats.org/officeDocument/2006/relationships/image" Target="../media/image72.png"/><Relationship Id="rId6" Type="http://schemas.openxmlformats.org/officeDocument/2006/relationships/audio" Target="../media/audio32.wav"/><Relationship Id="rId5" Type="http://schemas.openxmlformats.org/officeDocument/2006/relationships/audio" Target="../media/audio24.wav"/><Relationship Id="rId4" Type="http://schemas.openxmlformats.org/officeDocument/2006/relationships/image" Target="../media/image75.png"/><Relationship Id="rId3" Type="http://schemas.openxmlformats.org/officeDocument/2006/relationships/audio" Target="../media/audio16.wav"/><Relationship Id="rId22" Type="http://schemas.openxmlformats.org/officeDocument/2006/relationships/slideLayout" Target="../slideLayouts/slideLayout23.xml"/><Relationship Id="rId21" Type="http://schemas.openxmlformats.org/officeDocument/2006/relationships/audio" Target="../media/audio28.wav"/><Relationship Id="rId20" Type="http://schemas.openxmlformats.org/officeDocument/2006/relationships/audio" Target="../media/audio29.wav"/><Relationship Id="rId2" Type="http://schemas.openxmlformats.org/officeDocument/2006/relationships/image" Target="../media/image41.png"/><Relationship Id="rId19" Type="http://schemas.openxmlformats.org/officeDocument/2006/relationships/image" Target="../media/image68.png"/><Relationship Id="rId18" Type="http://schemas.openxmlformats.org/officeDocument/2006/relationships/image" Target="../media/image78.png"/><Relationship Id="rId17" Type="http://schemas.openxmlformats.org/officeDocument/2006/relationships/image" Target="../media/image71.jpeg"/><Relationship Id="rId16" Type="http://schemas.openxmlformats.org/officeDocument/2006/relationships/image" Target="../media/image76.jpeg"/><Relationship Id="rId15" Type="http://schemas.openxmlformats.org/officeDocument/2006/relationships/image" Target="../media/image73.jpeg"/><Relationship Id="rId14" Type="http://schemas.openxmlformats.org/officeDocument/2006/relationships/image" Target="../media/image67.GIF"/><Relationship Id="rId13" Type="http://schemas.openxmlformats.org/officeDocument/2006/relationships/image" Target="../media/image66.png"/><Relationship Id="rId12" Type="http://schemas.openxmlformats.org/officeDocument/2006/relationships/image" Target="../media/image62.png"/><Relationship Id="rId11" Type="http://schemas.openxmlformats.org/officeDocument/2006/relationships/audio" Target="../media/audio30.wav"/><Relationship Id="rId10" Type="http://schemas.openxmlformats.org/officeDocument/2006/relationships/audio" Target="../media/audio22.wav"/><Relationship Id="rId1" Type="http://schemas.openxmlformats.org/officeDocument/2006/relationships/audio" Target="../media/audio14.wav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audio" Target="../media/audio32.wav"/><Relationship Id="rId8" Type="http://schemas.openxmlformats.org/officeDocument/2006/relationships/audio" Target="../media/audio24.wav"/><Relationship Id="rId7" Type="http://schemas.openxmlformats.org/officeDocument/2006/relationships/image" Target="../media/image75.png"/><Relationship Id="rId6" Type="http://schemas.openxmlformats.org/officeDocument/2006/relationships/audio" Target="../media/audio16.wav"/><Relationship Id="rId5" Type="http://schemas.openxmlformats.org/officeDocument/2006/relationships/image" Target="../media/image41.png"/><Relationship Id="rId4" Type="http://schemas.openxmlformats.org/officeDocument/2006/relationships/audio" Target="../media/audio14.wav"/><Relationship Id="rId3" Type="http://schemas.openxmlformats.org/officeDocument/2006/relationships/audio" Target="../media/audio18.wav"/><Relationship Id="rId25" Type="http://schemas.openxmlformats.org/officeDocument/2006/relationships/slideLayout" Target="../slideLayouts/slideLayout23.xml"/><Relationship Id="rId24" Type="http://schemas.openxmlformats.org/officeDocument/2006/relationships/audio" Target="../media/audio28.wav"/><Relationship Id="rId23" Type="http://schemas.openxmlformats.org/officeDocument/2006/relationships/audio" Target="../media/audio29.wav"/><Relationship Id="rId22" Type="http://schemas.openxmlformats.org/officeDocument/2006/relationships/image" Target="../media/image68.png"/><Relationship Id="rId21" Type="http://schemas.openxmlformats.org/officeDocument/2006/relationships/image" Target="../media/image76.jpeg"/><Relationship Id="rId20" Type="http://schemas.openxmlformats.org/officeDocument/2006/relationships/image" Target="../media/image71.jpeg"/><Relationship Id="rId2" Type="http://schemas.openxmlformats.org/officeDocument/2006/relationships/image" Target="../media/image38.png"/><Relationship Id="rId19" Type="http://schemas.openxmlformats.org/officeDocument/2006/relationships/image" Target="../media/image79.jpeg"/><Relationship Id="rId18" Type="http://schemas.openxmlformats.org/officeDocument/2006/relationships/image" Target="../media/image73.jpeg"/><Relationship Id="rId17" Type="http://schemas.openxmlformats.org/officeDocument/2006/relationships/image" Target="../media/image67.GIF"/><Relationship Id="rId16" Type="http://schemas.openxmlformats.org/officeDocument/2006/relationships/image" Target="../media/image66.png"/><Relationship Id="rId15" Type="http://schemas.openxmlformats.org/officeDocument/2006/relationships/image" Target="../media/image62.png"/><Relationship Id="rId14" Type="http://schemas.openxmlformats.org/officeDocument/2006/relationships/audio" Target="../media/audio30.wav"/><Relationship Id="rId13" Type="http://schemas.openxmlformats.org/officeDocument/2006/relationships/audio" Target="../media/audio22.wav"/><Relationship Id="rId12" Type="http://schemas.openxmlformats.org/officeDocument/2006/relationships/image" Target="../media/image70.png"/><Relationship Id="rId11" Type="http://schemas.openxmlformats.org/officeDocument/2006/relationships/audio" Target="../media/audio31.wav"/><Relationship Id="rId10" Type="http://schemas.openxmlformats.org/officeDocument/2006/relationships/image" Target="../media/image72.png"/><Relationship Id="rId1" Type="http://schemas.openxmlformats.org/officeDocument/2006/relationships/audio" Target="../media/audio33.wav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audio" Target="../media/audio24.wav"/><Relationship Id="rId8" Type="http://schemas.openxmlformats.org/officeDocument/2006/relationships/image" Target="../media/image75.png"/><Relationship Id="rId7" Type="http://schemas.openxmlformats.org/officeDocument/2006/relationships/audio" Target="../media/audio16.wav"/><Relationship Id="rId6" Type="http://schemas.openxmlformats.org/officeDocument/2006/relationships/image" Target="../media/image41.png"/><Relationship Id="rId5" Type="http://schemas.openxmlformats.org/officeDocument/2006/relationships/audio" Target="../media/audio14.wav"/><Relationship Id="rId4" Type="http://schemas.openxmlformats.org/officeDocument/2006/relationships/audio" Target="../media/audio18.wav"/><Relationship Id="rId3" Type="http://schemas.openxmlformats.org/officeDocument/2006/relationships/audio" Target="../media/audio33.wav"/><Relationship Id="rId26" Type="http://schemas.openxmlformats.org/officeDocument/2006/relationships/slideLayout" Target="../slideLayouts/slideLayout23.xml"/><Relationship Id="rId25" Type="http://schemas.openxmlformats.org/officeDocument/2006/relationships/audio" Target="../media/audio28.wav"/><Relationship Id="rId24" Type="http://schemas.openxmlformats.org/officeDocument/2006/relationships/audio" Target="../media/audio29.wav"/><Relationship Id="rId23" Type="http://schemas.openxmlformats.org/officeDocument/2006/relationships/image" Target="../media/image79.jpeg"/><Relationship Id="rId22" Type="http://schemas.openxmlformats.org/officeDocument/2006/relationships/image" Target="../media/image74.jpeg"/><Relationship Id="rId21" Type="http://schemas.openxmlformats.org/officeDocument/2006/relationships/image" Target="../media/image68.png"/><Relationship Id="rId20" Type="http://schemas.openxmlformats.org/officeDocument/2006/relationships/image" Target="../media/image80.jpeg"/><Relationship Id="rId2" Type="http://schemas.openxmlformats.org/officeDocument/2006/relationships/image" Target="../media/image38.png"/><Relationship Id="rId19" Type="http://schemas.openxmlformats.org/officeDocument/2006/relationships/image" Target="../media/image71.jpeg"/><Relationship Id="rId18" Type="http://schemas.openxmlformats.org/officeDocument/2006/relationships/image" Target="../media/image67.GIF"/><Relationship Id="rId17" Type="http://schemas.openxmlformats.org/officeDocument/2006/relationships/image" Target="../media/image66.png"/><Relationship Id="rId16" Type="http://schemas.openxmlformats.org/officeDocument/2006/relationships/image" Target="../media/image62.png"/><Relationship Id="rId15" Type="http://schemas.openxmlformats.org/officeDocument/2006/relationships/audio" Target="../media/audio30.wav"/><Relationship Id="rId14" Type="http://schemas.openxmlformats.org/officeDocument/2006/relationships/audio" Target="../media/audio22.wav"/><Relationship Id="rId13" Type="http://schemas.openxmlformats.org/officeDocument/2006/relationships/image" Target="../media/image70.png"/><Relationship Id="rId12" Type="http://schemas.openxmlformats.org/officeDocument/2006/relationships/audio" Target="../media/audio31.wav"/><Relationship Id="rId11" Type="http://schemas.openxmlformats.org/officeDocument/2006/relationships/image" Target="../media/image72.png"/><Relationship Id="rId10" Type="http://schemas.openxmlformats.org/officeDocument/2006/relationships/audio" Target="../media/audio32.wav"/><Relationship Id="rId1" Type="http://schemas.openxmlformats.org/officeDocument/2006/relationships/audio" Target="../media/audio20.wav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audio" Target="../media/audio16.wav"/><Relationship Id="rId8" Type="http://schemas.openxmlformats.org/officeDocument/2006/relationships/image" Target="../media/image41.png"/><Relationship Id="rId7" Type="http://schemas.openxmlformats.org/officeDocument/2006/relationships/audio" Target="../media/audio14.wav"/><Relationship Id="rId6" Type="http://schemas.openxmlformats.org/officeDocument/2006/relationships/audio" Target="../media/audio18.wav"/><Relationship Id="rId5" Type="http://schemas.openxmlformats.org/officeDocument/2006/relationships/audio" Target="../media/audio33.wav"/><Relationship Id="rId4" Type="http://schemas.openxmlformats.org/officeDocument/2006/relationships/image" Target="../media/image38.png"/><Relationship Id="rId3" Type="http://schemas.openxmlformats.org/officeDocument/2006/relationships/audio" Target="../media/audio20.wav"/><Relationship Id="rId28" Type="http://schemas.openxmlformats.org/officeDocument/2006/relationships/slideLayout" Target="../slideLayouts/slideLayout23.xml"/><Relationship Id="rId27" Type="http://schemas.openxmlformats.org/officeDocument/2006/relationships/audio" Target="../media/audio28.wav"/><Relationship Id="rId26" Type="http://schemas.openxmlformats.org/officeDocument/2006/relationships/audio" Target="../media/audio29.wav"/><Relationship Id="rId25" Type="http://schemas.openxmlformats.org/officeDocument/2006/relationships/image" Target="../media/image79.jpeg"/><Relationship Id="rId24" Type="http://schemas.openxmlformats.org/officeDocument/2006/relationships/image" Target="../media/image74.jpeg"/><Relationship Id="rId23" Type="http://schemas.openxmlformats.org/officeDocument/2006/relationships/image" Target="../media/image68.png"/><Relationship Id="rId22" Type="http://schemas.openxmlformats.org/officeDocument/2006/relationships/image" Target="../media/image71.jpeg"/><Relationship Id="rId21" Type="http://schemas.openxmlformats.org/officeDocument/2006/relationships/image" Target="../media/image69.jpeg"/><Relationship Id="rId20" Type="http://schemas.openxmlformats.org/officeDocument/2006/relationships/image" Target="../media/image67.GIF"/><Relationship Id="rId2" Type="http://schemas.openxmlformats.org/officeDocument/2006/relationships/image" Target="../media/image81.png"/><Relationship Id="rId19" Type="http://schemas.openxmlformats.org/officeDocument/2006/relationships/image" Target="../media/image66.png"/><Relationship Id="rId18" Type="http://schemas.openxmlformats.org/officeDocument/2006/relationships/image" Target="../media/image62.png"/><Relationship Id="rId17" Type="http://schemas.openxmlformats.org/officeDocument/2006/relationships/audio" Target="../media/audio30.wav"/><Relationship Id="rId16" Type="http://schemas.openxmlformats.org/officeDocument/2006/relationships/audio" Target="../media/audio22.wav"/><Relationship Id="rId15" Type="http://schemas.openxmlformats.org/officeDocument/2006/relationships/image" Target="../media/image70.png"/><Relationship Id="rId14" Type="http://schemas.openxmlformats.org/officeDocument/2006/relationships/audio" Target="../media/audio31.wav"/><Relationship Id="rId13" Type="http://schemas.openxmlformats.org/officeDocument/2006/relationships/image" Target="../media/image72.png"/><Relationship Id="rId12" Type="http://schemas.openxmlformats.org/officeDocument/2006/relationships/audio" Target="../media/audio32.wav"/><Relationship Id="rId11" Type="http://schemas.openxmlformats.org/officeDocument/2006/relationships/audio" Target="../media/audio24.wav"/><Relationship Id="rId10" Type="http://schemas.openxmlformats.org/officeDocument/2006/relationships/image" Target="../media/image75.png"/><Relationship Id="rId1" Type="http://schemas.openxmlformats.org/officeDocument/2006/relationships/audio" Target="../media/audio26.wav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image" Target="../media/image73.jpeg"/><Relationship Id="rId7" Type="http://schemas.openxmlformats.org/officeDocument/2006/relationships/image" Target="../media/image79.jpeg"/><Relationship Id="rId6" Type="http://schemas.openxmlformats.org/officeDocument/2006/relationships/image" Target="../media/image71.jpeg"/><Relationship Id="rId5" Type="http://schemas.openxmlformats.org/officeDocument/2006/relationships/image" Target="../media/image69.jpeg"/><Relationship Id="rId4" Type="http://schemas.openxmlformats.org/officeDocument/2006/relationships/image" Target="../media/image40.png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1" Type="http://schemas.openxmlformats.org/officeDocument/2006/relationships/slideLayout" Target="../slideLayouts/slideLayout23.xml"/><Relationship Id="rId10" Type="http://schemas.openxmlformats.org/officeDocument/2006/relationships/image" Target="../media/image4.png"/><Relationship Id="rId1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image" Target="../media/image12.wmf"/><Relationship Id="rId4" Type="http://schemas.openxmlformats.org/officeDocument/2006/relationships/image" Target="../media/image11.png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7.png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7.png"/><Relationship Id="rId8" Type="http://schemas.openxmlformats.org/officeDocument/2006/relationships/image" Target="../media/image7.png"/><Relationship Id="rId7" Type="http://schemas.openxmlformats.org/officeDocument/2006/relationships/image" Target="../media/image86.png"/><Relationship Id="rId6" Type="http://schemas.openxmlformats.org/officeDocument/2006/relationships/image" Target="../media/image85.png"/><Relationship Id="rId5" Type="http://schemas.openxmlformats.org/officeDocument/2006/relationships/image" Target="../media/image16.png"/><Relationship Id="rId4" Type="http://schemas.openxmlformats.org/officeDocument/2006/relationships/image" Target="../media/image38.png"/><Relationship Id="rId3" Type="http://schemas.openxmlformats.org/officeDocument/2006/relationships/audio" Target="../media/audio8.wav"/><Relationship Id="rId2" Type="http://schemas.openxmlformats.org/officeDocument/2006/relationships/image" Target="../media/image36.png"/><Relationship Id="rId11" Type="http://schemas.openxmlformats.org/officeDocument/2006/relationships/slideLayout" Target="../slideLayouts/slideLayout23.xml"/><Relationship Id="rId10" Type="http://schemas.openxmlformats.org/officeDocument/2006/relationships/audio" Target="../media/audio9.wav"/><Relationship Id="rId1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86.png"/><Relationship Id="rId7" Type="http://schemas.openxmlformats.org/officeDocument/2006/relationships/image" Target="../media/image85.png"/><Relationship Id="rId6" Type="http://schemas.openxmlformats.org/officeDocument/2006/relationships/image" Target="../media/image88.png"/><Relationship Id="rId5" Type="http://schemas.openxmlformats.org/officeDocument/2006/relationships/image" Target="../media/image16.png"/><Relationship Id="rId4" Type="http://schemas.openxmlformats.org/officeDocument/2006/relationships/image" Target="../media/image41.png"/><Relationship Id="rId3" Type="http://schemas.openxmlformats.org/officeDocument/2006/relationships/audio" Target="../media/audio10.wav"/><Relationship Id="rId2" Type="http://schemas.openxmlformats.org/officeDocument/2006/relationships/image" Target="../media/image40.png"/><Relationship Id="rId11" Type="http://schemas.openxmlformats.org/officeDocument/2006/relationships/slideLayout" Target="../slideLayouts/slideLayout23.xml"/><Relationship Id="rId10" Type="http://schemas.openxmlformats.org/officeDocument/2006/relationships/audio" Target="../media/audio11.wav"/><Relationship Id="rId1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86.png"/><Relationship Id="rId7" Type="http://schemas.openxmlformats.org/officeDocument/2006/relationships/image" Target="../media/image85.png"/><Relationship Id="rId6" Type="http://schemas.openxmlformats.org/officeDocument/2006/relationships/image" Target="../media/image88.png"/><Relationship Id="rId5" Type="http://schemas.openxmlformats.org/officeDocument/2006/relationships/image" Target="../media/image16.png"/><Relationship Id="rId4" Type="http://schemas.openxmlformats.org/officeDocument/2006/relationships/image" Target="../media/image41.png"/><Relationship Id="rId3" Type="http://schemas.openxmlformats.org/officeDocument/2006/relationships/audio" Target="../media/audio12.wav"/><Relationship Id="rId2" Type="http://schemas.openxmlformats.org/officeDocument/2006/relationships/image" Target="../media/image43.png"/><Relationship Id="rId12" Type="http://schemas.openxmlformats.org/officeDocument/2006/relationships/slideLayout" Target="../slideLayouts/slideLayout23.xml"/><Relationship Id="rId11" Type="http://schemas.openxmlformats.org/officeDocument/2006/relationships/audio" Target="../media/audio13.wav"/><Relationship Id="rId10" Type="http://schemas.openxmlformats.org/officeDocument/2006/relationships/image" Target="../media/image89.png"/><Relationship Id="rId1" Type="http://schemas.openxmlformats.org/officeDocument/2006/relationships/image" Target="../media/image35.jpe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86.png"/><Relationship Id="rId7" Type="http://schemas.openxmlformats.org/officeDocument/2006/relationships/image" Target="../media/image85.png"/><Relationship Id="rId6" Type="http://schemas.openxmlformats.org/officeDocument/2006/relationships/image" Target="../media/image88.png"/><Relationship Id="rId5" Type="http://schemas.openxmlformats.org/officeDocument/2006/relationships/image" Target="../media/image16.png"/><Relationship Id="rId4" Type="http://schemas.openxmlformats.org/officeDocument/2006/relationships/image" Target="../media/image41.png"/><Relationship Id="rId3" Type="http://schemas.openxmlformats.org/officeDocument/2006/relationships/audio" Target="../media/audio16.wav"/><Relationship Id="rId2" Type="http://schemas.openxmlformats.org/officeDocument/2006/relationships/image" Target="../media/image50.png"/><Relationship Id="rId11" Type="http://schemas.openxmlformats.org/officeDocument/2006/relationships/slideLayout" Target="../slideLayouts/slideLayout23.xml"/><Relationship Id="rId10" Type="http://schemas.openxmlformats.org/officeDocument/2006/relationships/audio" Target="../media/audio17.wav"/><Relationship Id="rId1" Type="http://schemas.openxmlformats.org/officeDocument/2006/relationships/image" Target="../media/image35.jpe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88.png"/><Relationship Id="rId7" Type="http://schemas.openxmlformats.org/officeDocument/2006/relationships/image" Target="../media/image86.png"/><Relationship Id="rId6" Type="http://schemas.openxmlformats.org/officeDocument/2006/relationships/image" Target="../media/image85.png"/><Relationship Id="rId5" Type="http://schemas.openxmlformats.org/officeDocument/2006/relationships/image" Target="../media/image16.png"/><Relationship Id="rId4" Type="http://schemas.openxmlformats.org/officeDocument/2006/relationships/image" Target="../media/image56.png"/><Relationship Id="rId3" Type="http://schemas.openxmlformats.org/officeDocument/2006/relationships/image" Target="../media/image41.png"/><Relationship Id="rId2" Type="http://schemas.openxmlformats.org/officeDocument/2006/relationships/audio" Target="../media/audio22.wav"/><Relationship Id="rId11" Type="http://schemas.openxmlformats.org/officeDocument/2006/relationships/slideLayout" Target="../slideLayouts/slideLayout23.xml"/><Relationship Id="rId10" Type="http://schemas.openxmlformats.org/officeDocument/2006/relationships/audio" Target="../media/audio23.wav"/><Relationship Id="rId1" Type="http://schemas.openxmlformats.org/officeDocument/2006/relationships/image" Target="../media/image17.jpe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7.png"/><Relationship Id="rId8" Type="http://schemas.openxmlformats.org/officeDocument/2006/relationships/image" Target="../media/image7.png"/><Relationship Id="rId7" Type="http://schemas.openxmlformats.org/officeDocument/2006/relationships/image" Target="../media/image86.png"/><Relationship Id="rId6" Type="http://schemas.openxmlformats.org/officeDocument/2006/relationships/image" Target="../media/image85.png"/><Relationship Id="rId5" Type="http://schemas.openxmlformats.org/officeDocument/2006/relationships/image" Target="../media/image16.png"/><Relationship Id="rId4" Type="http://schemas.openxmlformats.org/officeDocument/2006/relationships/image" Target="../media/image41.png"/><Relationship Id="rId3" Type="http://schemas.openxmlformats.org/officeDocument/2006/relationships/audio" Target="../media/audio24.wav"/><Relationship Id="rId2" Type="http://schemas.openxmlformats.org/officeDocument/2006/relationships/image" Target="../media/image58.png"/><Relationship Id="rId11" Type="http://schemas.openxmlformats.org/officeDocument/2006/relationships/slideLayout" Target="../slideLayouts/slideLayout23.xml"/><Relationship Id="rId10" Type="http://schemas.openxmlformats.org/officeDocument/2006/relationships/audio" Target="../media/audio25.wav"/><Relationship Id="rId1" Type="http://schemas.openxmlformats.org/officeDocument/2006/relationships/image" Target="../media/image17.jpe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86.png"/><Relationship Id="rId7" Type="http://schemas.openxmlformats.org/officeDocument/2006/relationships/image" Target="../media/image85.png"/><Relationship Id="rId6" Type="http://schemas.openxmlformats.org/officeDocument/2006/relationships/image" Target="../media/image88.png"/><Relationship Id="rId5" Type="http://schemas.openxmlformats.org/officeDocument/2006/relationships/image" Target="../media/image16.png"/><Relationship Id="rId4" Type="http://schemas.openxmlformats.org/officeDocument/2006/relationships/image" Target="../media/image41.png"/><Relationship Id="rId3" Type="http://schemas.openxmlformats.org/officeDocument/2006/relationships/audio" Target="../media/audio26.wav"/><Relationship Id="rId2" Type="http://schemas.openxmlformats.org/officeDocument/2006/relationships/image" Target="../media/image60.png"/><Relationship Id="rId12" Type="http://schemas.openxmlformats.org/officeDocument/2006/relationships/slideLayout" Target="../slideLayouts/slideLayout23.xml"/><Relationship Id="rId11" Type="http://schemas.openxmlformats.org/officeDocument/2006/relationships/audio" Target="../media/audio27.wav"/><Relationship Id="rId10" Type="http://schemas.openxmlformats.org/officeDocument/2006/relationships/image" Target="../media/image87.png"/><Relationship Id="rId1" Type="http://schemas.openxmlformats.org/officeDocument/2006/relationships/image" Target="../media/image17.jpe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14.png"/><Relationship Id="rId4" Type="http://schemas.openxmlformats.org/officeDocument/2006/relationships/image" Target="../media/image13.wmf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61.png"/><Relationship Id="rId5" Type="http://schemas.openxmlformats.org/officeDocument/2006/relationships/image" Target="../media/image7.png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image" Target="../media/image16.png"/><Relationship Id="rId4" Type="http://schemas.openxmlformats.org/officeDocument/2006/relationships/image" Target="../media/image15.wmf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7.wav"/><Relationship Id="rId4" Type="http://schemas.openxmlformats.org/officeDocument/2006/relationships/image" Target="../media/image4.png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audio" Target="../media/audio4.wav"/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audio" Target="../media/audio5.wav"/><Relationship Id="rId3" Type="http://schemas.openxmlformats.org/officeDocument/2006/relationships/image" Target="../media/image21.GIF"/><Relationship Id="rId2" Type="http://schemas.openxmlformats.org/officeDocument/2006/relationships/image" Target="../media/image17.jpe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log.tradetang.com/wp-content/uploads/2010/10/Musical-Instrument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" r="3038" b="14203"/>
          <a:stretch>
            <a:fillRect/>
          </a:stretch>
        </p:blipFill>
        <p:spPr bwMode="auto">
          <a:xfrm>
            <a:off x="87356" y="1376107"/>
            <a:ext cx="4660561" cy="438079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23 Grupo"/>
          <p:cNvGrpSpPr/>
          <p:nvPr/>
        </p:nvGrpSpPr>
        <p:grpSpPr bwMode="auto">
          <a:xfrm rot="-1476541">
            <a:off x="3833813" y="1235075"/>
            <a:ext cx="5218112" cy="1743075"/>
            <a:chOff x="3314700" y="1052513"/>
            <a:chExt cx="5218113" cy="1743075"/>
          </a:xfrm>
        </p:grpSpPr>
        <p:sp>
          <p:nvSpPr>
            <p:cNvPr id="25" name="Freeform 11"/>
            <p:cNvSpPr/>
            <p:nvPr/>
          </p:nvSpPr>
          <p:spPr bwMode="auto">
            <a:xfrm>
              <a:off x="3317685" y="1047909"/>
              <a:ext cx="1246188" cy="712787"/>
            </a:xfrm>
            <a:custGeom>
              <a:avLst/>
              <a:gdLst>
                <a:gd name="T0" fmla="*/ 198 w 842"/>
                <a:gd name="T1" fmla="*/ 609 h 793"/>
                <a:gd name="T2" fmla="*/ 159 w 842"/>
                <a:gd name="T3" fmla="*/ 717 h 793"/>
                <a:gd name="T4" fmla="*/ 110 w 842"/>
                <a:gd name="T5" fmla="*/ 774 h 793"/>
                <a:gd name="T6" fmla="*/ 51 w 842"/>
                <a:gd name="T7" fmla="*/ 793 h 793"/>
                <a:gd name="T8" fmla="*/ 7 w 842"/>
                <a:gd name="T9" fmla="*/ 751 h 793"/>
                <a:gd name="T10" fmla="*/ 5 w 842"/>
                <a:gd name="T11" fmla="*/ 648 h 793"/>
                <a:gd name="T12" fmla="*/ 48 w 842"/>
                <a:gd name="T13" fmla="*/ 560 h 793"/>
                <a:gd name="T14" fmla="*/ 108 w 842"/>
                <a:gd name="T15" fmla="*/ 531 h 793"/>
                <a:gd name="T16" fmla="*/ 148 w 842"/>
                <a:gd name="T17" fmla="*/ 574 h 793"/>
                <a:gd name="T18" fmla="*/ 152 w 842"/>
                <a:gd name="T19" fmla="*/ 648 h 793"/>
                <a:gd name="T20" fmla="*/ 133 w 842"/>
                <a:gd name="T21" fmla="*/ 712 h 793"/>
                <a:gd name="T22" fmla="*/ 141 w 842"/>
                <a:gd name="T23" fmla="*/ 721 h 793"/>
                <a:gd name="T24" fmla="*/ 161 w 842"/>
                <a:gd name="T25" fmla="*/ 683 h 793"/>
                <a:gd name="T26" fmla="*/ 182 w 842"/>
                <a:gd name="T27" fmla="*/ 625 h 793"/>
                <a:gd name="T28" fmla="*/ 196 w 842"/>
                <a:gd name="T29" fmla="*/ 569 h 793"/>
                <a:gd name="T30" fmla="*/ 216 w 842"/>
                <a:gd name="T31" fmla="*/ 487 h 793"/>
                <a:gd name="T32" fmla="*/ 256 w 842"/>
                <a:gd name="T33" fmla="*/ 298 h 793"/>
                <a:gd name="T34" fmla="*/ 281 w 842"/>
                <a:gd name="T35" fmla="*/ 171 h 793"/>
                <a:gd name="T36" fmla="*/ 292 w 842"/>
                <a:gd name="T37" fmla="*/ 120 h 793"/>
                <a:gd name="T38" fmla="*/ 293 w 842"/>
                <a:gd name="T39" fmla="*/ 79 h 793"/>
                <a:gd name="T40" fmla="*/ 274 w 842"/>
                <a:gd name="T41" fmla="*/ 60 h 793"/>
                <a:gd name="T42" fmla="*/ 228 w 842"/>
                <a:gd name="T43" fmla="*/ 51 h 793"/>
                <a:gd name="T44" fmla="*/ 295 w 842"/>
                <a:gd name="T45" fmla="*/ 35 h 793"/>
                <a:gd name="T46" fmla="*/ 362 w 842"/>
                <a:gd name="T47" fmla="*/ 19 h 793"/>
                <a:gd name="T48" fmla="*/ 430 w 842"/>
                <a:gd name="T49" fmla="*/ 14 h 793"/>
                <a:gd name="T50" fmla="*/ 479 w 842"/>
                <a:gd name="T51" fmla="*/ 351 h 793"/>
                <a:gd name="T52" fmla="*/ 545 w 842"/>
                <a:gd name="T53" fmla="*/ 192 h 793"/>
                <a:gd name="T54" fmla="*/ 610 w 842"/>
                <a:gd name="T55" fmla="*/ 39 h 793"/>
                <a:gd name="T56" fmla="*/ 676 w 842"/>
                <a:gd name="T57" fmla="*/ 1 h 793"/>
                <a:gd name="T58" fmla="*/ 743 w 842"/>
                <a:gd name="T59" fmla="*/ 1 h 793"/>
                <a:gd name="T60" fmla="*/ 808 w 842"/>
                <a:gd name="T61" fmla="*/ 3 h 793"/>
                <a:gd name="T62" fmla="*/ 828 w 842"/>
                <a:gd name="T63" fmla="*/ 21 h 793"/>
                <a:gd name="T64" fmla="*/ 782 w 842"/>
                <a:gd name="T65" fmla="*/ 37 h 793"/>
                <a:gd name="T66" fmla="*/ 766 w 842"/>
                <a:gd name="T67" fmla="*/ 76 h 793"/>
                <a:gd name="T68" fmla="*/ 745 w 842"/>
                <a:gd name="T69" fmla="*/ 157 h 793"/>
                <a:gd name="T70" fmla="*/ 697 w 842"/>
                <a:gd name="T71" fmla="*/ 339 h 793"/>
                <a:gd name="T72" fmla="*/ 660 w 842"/>
                <a:gd name="T73" fmla="*/ 494 h 793"/>
                <a:gd name="T74" fmla="*/ 638 w 842"/>
                <a:gd name="T75" fmla="*/ 581 h 793"/>
                <a:gd name="T76" fmla="*/ 628 w 842"/>
                <a:gd name="T77" fmla="*/ 627 h 793"/>
                <a:gd name="T78" fmla="*/ 631 w 842"/>
                <a:gd name="T79" fmla="*/ 652 h 793"/>
                <a:gd name="T80" fmla="*/ 658 w 842"/>
                <a:gd name="T81" fmla="*/ 664 h 793"/>
                <a:gd name="T82" fmla="*/ 669 w 842"/>
                <a:gd name="T83" fmla="*/ 678 h 793"/>
                <a:gd name="T84" fmla="*/ 600 w 842"/>
                <a:gd name="T85" fmla="*/ 678 h 793"/>
                <a:gd name="T86" fmla="*/ 531 w 842"/>
                <a:gd name="T87" fmla="*/ 682 h 793"/>
                <a:gd name="T88" fmla="*/ 462 w 842"/>
                <a:gd name="T89" fmla="*/ 689 h 793"/>
                <a:gd name="T90" fmla="*/ 410 w 842"/>
                <a:gd name="T91" fmla="*/ 678 h 793"/>
                <a:gd name="T92" fmla="*/ 460 w 842"/>
                <a:gd name="T93" fmla="*/ 662 h 793"/>
                <a:gd name="T94" fmla="*/ 485 w 842"/>
                <a:gd name="T95" fmla="*/ 616 h 793"/>
                <a:gd name="T96" fmla="*/ 518 w 842"/>
                <a:gd name="T97" fmla="*/ 494 h 793"/>
                <a:gd name="T98" fmla="*/ 562 w 842"/>
                <a:gd name="T99" fmla="*/ 312 h 793"/>
                <a:gd name="T100" fmla="*/ 601 w 842"/>
                <a:gd name="T101" fmla="*/ 155 h 793"/>
                <a:gd name="T102" fmla="*/ 621 w 842"/>
                <a:gd name="T103" fmla="*/ 74 h 793"/>
                <a:gd name="T104" fmla="*/ 607 w 842"/>
                <a:gd name="T105" fmla="*/ 79 h 793"/>
                <a:gd name="T106" fmla="*/ 539 w 842"/>
                <a:gd name="T107" fmla="*/ 242 h 793"/>
                <a:gd name="T108" fmla="*/ 470 w 842"/>
                <a:gd name="T109" fmla="*/ 408 h 793"/>
                <a:gd name="T110" fmla="*/ 403 w 842"/>
                <a:gd name="T111" fmla="*/ 574 h 793"/>
                <a:gd name="T112" fmla="*/ 339 w 842"/>
                <a:gd name="T113" fmla="*/ 703 h 793"/>
                <a:gd name="T114" fmla="*/ 311 w 842"/>
                <a:gd name="T115" fmla="*/ 90 h 793"/>
                <a:gd name="T116" fmla="*/ 276 w 842"/>
                <a:gd name="T117" fmla="*/ 268 h 793"/>
                <a:gd name="T118" fmla="*/ 251 w 842"/>
                <a:gd name="T119" fmla="*/ 387 h 793"/>
                <a:gd name="T120" fmla="*/ 223 w 842"/>
                <a:gd name="T121" fmla="*/ 512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42" h="793">
                  <a:moveTo>
                    <a:pt x="223" y="512"/>
                  </a:moveTo>
                  <a:lnTo>
                    <a:pt x="214" y="549"/>
                  </a:lnTo>
                  <a:lnTo>
                    <a:pt x="205" y="583"/>
                  </a:lnTo>
                  <a:lnTo>
                    <a:pt x="198" y="609"/>
                  </a:lnTo>
                  <a:lnTo>
                    <a:pt x="193" y="630"/>
                  </a:lnTo>
                  <a:lnTo>
                    <a:pt x="179" y="673"/>
                  </a:lnTo>
                  <a:lnTo>
                    <a:pt x="168" y="694"/>
                  </a:lnTo>
                  <a:lnTo>
                    <a:pt x="159" y="717"/>
                  </a:lnTo>
                  <a:lnTo>
                    <a:pt x="145" y="740"/>
                  </a:lnTo>
                  <a:lnTo>
                    <a:pt x="129" y="759"/>
                  </a:lnTo>
                  <a:lnTo>
                    <a:pt x="118" y="766"/>
                  </a:lnTo>
                  <a:lnTo>
                    <a:pt x="110" y="774"/>
                  </a:lnTo>
                  <a:lnTo>
                    <a:pt x="97" y="781"/>
                  </a:lnTo>
                  <a:lnTo>
                    <a:pt x="85" y="786"/>
                  </a:lnTo>
                  <a:lnTo>
                    <a:pt x="67" y="791"/>
                  </a:lnTo>
                  <a:lnTo>
                    <a:pt x="51" y="793"/>
                  </a:lnTo>
                  <a:lnTo>
                    <a:pt x="37" y="789"/>
                  </a:lnTo>
                  <a:lnTo>
                    <a:pt x="25" y="781"/>
                  </a:lnTo>
                  <a:lnTo>
                    <a:pt x="14" y="766"/>
                  </a:lnTo>
                  <a:lnTo>
                    <a:pt x="7" y="751"/>
                  </a:lnTo>
                  <a:lnTo>
                    <a:pt x="2" y="728"/>
                  </a:lnTo>
                  <a:lnTo>
                    <a:pt x="0" y="701"/>
                  </a:lnTo>
                  <a:lnTo>
                    <a:pt x="2" y="675"/>
                  </a:lnTo>
                  <a:lnTo>
                    <a:pt x="5" y="648"/>
                  </a:lnTo>
                  <a:lnTo>
                    <a:pt x="12" y="623"/>
                  </a:lnTo>
                  <a:lnTo>
                    <a:pt x="23" y="599"/>
                  </a:lnTo>
                  <a:lnTo>
                    <a:pt x="33" y="577"/>
                  </a:lnTo>
                  <a:lnTo>
                    <a:pt x="48" y="560"/>
                  </a:lnTo>
                  <a:lnTo>
                    <a:pt x="62" y="546"/>
                  </a:lnTo>
                  <a:lnTo>
                    <a:pt x="79" y="535"/>
                  </a:lnTo>
                  <a:lnTo>
                    <a:pt x="94" y="531"/>
                  </a:lnTo>
                  <a:lnTo>
                    <a:pt x="108" y="531"/>
                  </a:lnTo>
                  <a:lnTo>
                    <a:pt x="120" y="537"/>
                  </a:lnTo>
                  <a:lnTo>
                    <a:pt x="133" y="544"/>
                  </a:lnTo>
                  <a:lnTo>
                    <a:pt x="141" y="558"/>
                  </a:lnTo>
                  <a:lnTo>
                    <a:pt x="148" y="574"/>
                  </a:lnTo>
                  <a:lnTo>
                    <a:pt x="152" y="592"/>
                  </a:lnTo>
                  <a:lnTo>
                    <a:pt x="154" y="613"/>
                  </a:lnTo>
                  <a:lnTo>
                    <a:pt x="154" y="632"/>
                  </a:lnTo>
                  <a:lnTo>
                    <a:pt x="152" y="648"/>
                  </a:lnTo>
                  <a:lnTo>
                    <a:pt x="150" y="662"/>
                  </a:lnTo>
                  <a:lnTo>
                    <a:pt x="147" y="676"/>
                  </a:lnTo>
                  <a:lnTo>
                    <a:pt x="136" y="701"/>
                  </a:lnTo>
                  <a:lnTo>
                    <a:pt x="133" y="712"/>
                  </a:lnTo>
                  <a:lnTo>
                    <a:pt x="131" y="719"/>
                  </a:lnTo>
                  <a:lnTo>
                    <a:pt x="133" y="724"/>
                  </a:lnTo>
                  <a:lnTo>
                    <a:pt x="136" y="724"/>
                  </a:lnTo>
                  <a:lnTo>
                    <a:pt x="141" y="721"/>
                  </a:lnTo>
                  <a:lnTo>
                    <a:pt x="148" y="710"/>
                  </a:lnTo>
                  <a:lnTo>
                    <a:pt x="152" y="703"/>
                  </a:lnTo>
                  <a:lnTo>
                    <a:pt x="156" y="694"/>
                  </a:lnTo>
                  <a:lnTo>
                    <a:pt x="161" y="683"/>
                  </a:lnTo>
                  <a:lnTo>
                    <a:pt x="166" y="671"/>
                  </a:lnTo>
                  <a:lnTo>
                    <a:pt x="171" y="657"/>
                  </a:lnTo>
                  <a:lnTo>
                    <a:pt x="177" y="641"/>
                  </a:lnTo>
                  <a:lnTo>
                    <a:pt x="182" y="625"/>
                  </a:lnTo>
                  <a:lnTo>
                    <a:pt x="186" y="606"/>
                  </a:lnTo>
                  <a:lnTo>
                    <a:pt x="189" y="595"/>
                  </a:lnTo>
                  <a:lnTo>
                    <a:pt x="193" y="583"/>
                  </a:lnTo>
                  <a:lnTo>
                    <a:pt x="196" y="569"/>
                  </a:lnTo>
                  <a:lnTo>
                    <a:pt x="200" y="551"/>
                  </a:lnTo>
                  <a:lnTo>
                    <a:pt x="205" y="531"/>
                  </a:lnTo>
                  <a:lnTo>
                    <a:pt x="210" y="510"/>
                  </a:lnTo>
                  <a:lnTo>
                    <a:pt x="216" y="487"/>
                  </a:lnTo>
                  <a:lnTo>
                    <a:pt x="221" y="461"/>
                  </a:lnTo>
                  <a:lnTo>
                    <a:pt x="233" y="408"/>
                  </a:lnTo>
                  <a:lnTo>
                    <a:pt x="244" y="353"/>
                  </a:lnTo>
                  <a:lnTo>
                    <a:pt x="256" y="298"/>
                  </a:lnTo>
                  <a:lnTo>
                    <a:pt x="267" y="242"/>
                  </a:lnTo>
                  <a:lnTo>
                    <a:pt x="272" y="215"/>
                  </a:lnTo>
                  <a:lnTo>
                    <a:pt x="278" y="192"/>
                  </a:lnTo>
                  <a:lnTo>
                    <a:pt x="281" y="171"/>
                  </a:lnTo>
                  <a:lnTo>
                    <a:pt x="285" y="153"/>
                  </a:lnTo>
                  <a:lnTo>
                    <a:pt x="288" y="139"/>
                  </a:lnTo>
                  <a:lnTo>
                    <a:pt x="290" y="129"/>
                  </a:lnTo>
                  <a:lnTo>
                    <a:pt x="292" y="120"/>
                  </a:lnTo>
                  <a:lnTo>
                    <a:pt x="292" y="115"/>
                  </a:lnTo>
                  <a:lnTo>
                    <a:pt x="293" y="100"/>
                  </a:lnTo>
                  <a:lnTo>
                    <a:pt x="295" y="90"/>
                  </a:lnTo>
                  <a:lnTo>
                    <a:pt x="293" y="79"/>
                  </a:lnTo>
                  <a:lnTo>
                    <a:pt x="292" y="70"/>
                  </a:lnTo>
                  <a:lnTo>
                    <a:pt x="286" y="65"/>
                  </a:lnTo>
                  <a:lnTo>
                    <a:pt x="281" y="62"/>
                  </a:lnTo>
                  <a:lnTo>
                    <a:pt x="274" y="60"/>
                  </a:lnTo>
                  <a:lnTo>
                    <a:pt x="262" y="60"/>
                  </a:lnTo>
                  <a:lnTo>
                    <a:pt x="248" y="62"/>
                  </a:lnTo>
                  <a:lnTo>
                    <a:pt x="228" y="65"/>
                  </a:lnTo>
                  <a:lnTo>
                    <a:pt x="228" y="51"/>
                  </a:lnTo>
                  <a:lnTo>
                    <a:pt x="246" y="47"/>
                  </a:lnTo>
                  <a:lnTo>
                    <a:pt x="262" y="42"/>
                  </a:lnTo>
                  <a:lnTo>
                    <a:pt x="279" y="39"/>
                  </a:lnTo>
                  <a:lnTo>
                    <a:pt x="295" y="35"/>
                  </a:lnTo>
                  <a:lnTo>
                    <a:pt x="313" y="31"/>
                  </a:lnTo>
                  <a:lnTo>
                    <a:pt x="329" y="26"/>
                  </a:lnTo>
                  <a:lnTo>
                    <a:pt x="347" y="23"/>
                  </a:lnTo>
                  <a:lnTo>
                    <a:pt x="362" y="19"/>
                  </a:lnTo>
                  <a:lnTo>
                    <a:pt x="380" y="17"/>
                  </a:lnTo>
                  <a:lnTo>
                    <a:pt x="396" y="16"/>
                  </a:lnTo>
                  <a:lnTo>
                    <a:pt x="414" y="14"/>
                  </a:lnTo>
                  <a:lnTo>
                    <a:pt x="430" y="14"/>
                  </a:lnTo>
                  <a:lnTo>
                    <a:pt x="447" y="12"/>
                  </a:lnTo>
                  <a:lnTo>
                    <a:pt x="447" y="431"/>
                  </a:lnTo>
                  <a:lnTo>
                    <a:pt x="463" y="392"/>
                  </a:lnTo>
                  <a:lnTo>
                    <a:pt x="479" y="351"/>
                  </a:lnTo>
                  <a:lnTo>
                    <a:pt x="495" y="312"/>
                  </a:lnTo>
                  <a:lnTo>
                    <a:pt x="511" y="272"/>
                  </a:lnTo>
                  <a:lnTo>
                    <a:pt x="529" y="233"/>
                  </a:lnTo>
                  <a:lnTo>
                    <a:pt x="545" y="192"/>
                  </a:lnTo>
                  <a:lnTo>
                    <a:pt x="561" y="153"/>
                  </a:lnTo>
                  <a:lnTo>
                    <a:pt x="577" y="115"/>
                  </a:lnTo>
                  <a:lnTo>
                    <a:pt x="594" y="76"/>
                  </a:lnTo>
                  <a:lnTo>
                    <a:pt x="610" y="39"/>
                  </a:lnTo>
                  <a:lnTo>
                    <a:pt x="626" y="0"/>
                  </a:lnTo>
                  <a:lnTo>
                    <a:pt x="642" y="0"/>
                  </a:lnTo>
                  <a:lnTo>
                    <a:pt x="660" y="1"/>
                  </a:lnTo>
                  <a:lnTo>
                    <a:pt x="676" y="1"/>
                  </a:lnTo>
                  <a:lnTo>
                    <a:pt x="693" y="1"/>
                  </a:lnTo>
                  <a:lnTo>
                    <a:pt x="709" y="1"/>
                  </a:lnTo>
                  <a:lnTo>
                    <a:pt x="725" y="1"/>
                  </a:lnTo>
                  <a:lnTo>
                    <a:pt x="743" y="1"/>
                  </a:lnTo>
                  <a:lnTo>
                    <a:pt x="759" y="1"/>
                  </a:lnTo>
                  <a:lnTo>
                    <a:pt x="776" y="1"/>
                  </a:lnTo>
                  <a:lnTo>
                    <a:pt x="792" y="1"/>
                  </a:lnTo>
                  <a:lnTo>
                    <a:pt x="808" y="3"/>
                  </a:lnTo>
                  <a:lnTo>
                    <a:pt x="826" y="5"/>
                  </a:lnTo>
                  <a:lnTo>
                    <a:pt x="842" y="7"/>
                  </a:lnTo>
                  <a:lnTo>
                    <a:pt x="842" y="21"/>
                  </a:lnTo>
                  <a:lnTo>
                    <a:pt x="828" y="21"/>
                  </a:lnTo>
                  <a:lnTo>
                    <a:pt x="812" y="21"/>
                  </a:lnTo>
                  <a:lnTo>
                    <a:pt x="799" y="24"/>
                  </a:lnTo>
                  <a:lnTo>
                    <a:pt x="789" y="30"/>
                  </a:lnTo>
                  <a:lnTo>
                    <a:pt x="782" y="37"/>
                  </a:lnTo>
                  <a:lnTo>
                    <a:pt x="776" y="46"/>
                  </a:lnTo>
                  <a:lnTo>
                    <a:pt x="773" y="53"/>
                  </a:lnTo>
                  <a:lnTo>
                    <a:pt x="769" y="63"/>
                  </a:lnTo>
                  <a:lnTo>
                    <a:pt x="766" y="76"/>
                  </a:lnTo>
                  <a:lnTo>
                    <a:pt x="761" y="92"/>
                  </a:lnTo>
                  <a:lnTo>
                    <a:pt x="757" y="111"/>
                  </a:lnTo>
                  <a:lnTo>
                    <a:pt x="750" y="132"/>
                  </a:lnTo>
                  <a:lnTo>
                    <a:pt x="745" y="157"/>
                  </a:lnTo>
                  <a:lnTo>
                    <a:pt x="738" y="185"/>
                  </a:lnTo>
                  <a:lnTo>
                    <a:pt x="722" y="240"/>
                  </a:lnTo>
                  <a:lnTo>
                    <a:pt x="709" y="291"/>
                  </a:lnTo>
                  <a:lnTo>
                    <a:pt x="697" y="339"/>
                  </a:lnTo>
                  <a:lnTo>
                    <a:pt x="686" y="381"/>
                  </a:lnTo>
                  <a:lnTo>
                    <a:pt x="677" y="422"/>
                  </a:lnTo>
                  <a:lnTo>
                    <a:pt x="667" y="459"/>
                  </a:lnTo>
                  <a:lnTo>
                    <a:pt x="660" y="494"/>
                  </a:lnTo>
                  <a:lnTo>
                    <a:pt x="651" y="526"/>
                  </a:lnTo>
                  <a:lnTo>
                    <a:pt x="647" y="542"/>
                  </a:lnTo>
                  <a:lnTo>
                    <a:pt x="644" y="556"/>
                  </a:lnTo>
                  <a:lnTo>
                    <a:pt x="638" y="581"/>
                  </a:lnTo>
                  <a:lnTo>
                    <a:pt x="635" y="599"/>
                  </a:lnTo>
                  <a:lnTo>
                    <a:pt x="631" y="611"/>
                  </a:lnTo>
                  <a:lnTo>
                    <a:pt x="630" y="620"/>
                  </a:lnTo>
                  <a:lnTo>
                    <a:pt x="628" y="627"/>
                  </a:lnTo>
                  <a:lnTo>
                    <a:pt x="628" y="632"/>
                  </a:lnTo>
                  <a:lnTo>
                    <a:pt x="628" y="636"/>
                  </a:lnTo>
                  <a:lnTo>
                    <a:pt x="628" y="645"/>
                  </a:lnTo>
                  <a:lnTo>
                    <a:pt x="631" y="652"/>
                  </a:lnTo>
                  <a:lnTo>
                    <a:pt x="635" y="655"/>
                  </a:lnTo>
                  <a:lnTo>
                    <a:pt x="640" y="659"/>
                  </a:lnTo>
                  <a:lnTo>
                    <a:pt x="647" y="662"/>
                  </a:lnTo>
                  <a:lnTo>
                    <a:pt x="658" y="664"/>
                  </a:lnTo>
                  <a:lnTo>
                    <a:pt x="670" y="664"/>
                  </a:lnTo>
                  <a:lnTo>
                    <a:pt x="686" y="664"/>
                  </a:lnTo>
                  <a:lnTo>
                    <a:pt x="686" y="678"/>
                  </a:lnTo>
                  <a:lnTo>
                    <a:pt x="669" y="678"/>
                  </a:lnTo>
                  <a:lnTo>
                    <a:pt x="651" y="678"/>
                  </a:lnTo>
                  <a:lnTo>
                    <a:pt x="633" y="678"/>
                  </a:lnTo>
                  <a:lnTo>
                    <a:pt x="617" y="678"/>
                  </a:lnTo>
                  <a:lnTo>
                    <a:pt x="600" y="678"/>
                  </a:lnTo>
                  <a:lnTo>
                    <a:pt x="582" y="678"/>
                  </a:lnTo>
                  <a:lnTo>
                    <a:pt x="564" y="678"/>
                  </a:lnTo>
                  <a:lnTo>
                    <a:pt x="548" y="680"/>
                  </a:lnTo>
                  <a:lnTo>
                    <a:pt x="531" y="682"/>
                  </a:lnTo>
                  <a:lnTo>
                    <a:pt x="513" y="683"/>
                  </a:lnTo>
                  <a:lnTo>
                    <a:pt x="497" y="685"/>
                  </a:lnTo>
                  <a:lnTo>
                    <a:pt x="479" y="687"/>
                  </a:lnTo>
                  <a:lnTo>
                    <a:pt x="462" y="689"/>
                  </a:lnTo>
                  <a:lnTo>
                    <a:pt x="444" y="689"/>
                  </a:lnTo>
                  <a:lnTo>
                    <a:pt x="428" y="690"/>
                  </a:lnTo>
                  <a:lnTo>
                    <a:pt x="410" y="692"/>
                  </a:lnTo>
                  <a:lnTo>
                    <a:pt x="410" y="678"/>
                  </a:lnTo>
                  <a:lnTo>
                    <a:pt x="426" y="675"/>
                  </a:lnTo>
                  <a:lnTo>
                    <a:pt x="442" y="671"/>
                  </a:lnTo>
                  <a:lnTo>
                    <a:pt x="451" y="668"/>
                  </a:lnTo>
                  <a:lnTo>
                    <a:pt x="460" y="662"/>
                  </a:lnTo>
                  <a:lnTo>
                    <a:pt x="467" y="655"/>
                  </a:lnTo>
                  <a:lnTo>
                    <a:pt x="474" y="646"/>
                  </a:lnTo>
                  <a:lnTo>
                    <a:pt x="479" y="634"/>
                  </a:lnTo>
                  <a:lnTo>
                    <a:pt x="485" y="616"/>
                  </a:lnTo>
                  <a:lnTo>
                    <a:pt x="492" y="593"/>
                  </a:lnTo>
                  <a:lnTo>
                    <a:pt x="500" y="565"/>
                  </a:lnTo>
                  <a:lnTo>
                    <a:pt x="509" y="531"/>
                  </a:lnTo>
                  <a:lnTo>
                    <a:pt x="518" y="494"/>
                  </a:lnTo>
                  <a:lnTo>
                    <a:pt x="529" y="454"/>
                  </a:lnTo>
                  <a:lnTo>
                    <a:pt x="539" y="410"/>
                  </a:lnTo>
                  <a:lnTo>
                    <a:pt x="550" y="364"/>
                  </a:lnTo>
                  <a:lnTo>
                    <a:pt x="562" y="312"/>
                  </a:lnTo>
                  <a:lnTo>
                    <a:pt x="575" y="261"/>
                  </a:lnTo>
                  <a:lnTo>
                    <a:pt x="589" y="206"/>
                  </a:lnTo>
                  <a:lnTo>
                    <a:pt x="594" y="180"/>
                  </a:lnTo>
                  <a:lnTo>
                    <a:pt x="601" y="155"/>
                  </a:lnTo>
                  <a:lnTo>
                    <a:pt x="607" y="132"/>
                  </a:lnTo>
                  <a:lnTo>
                    <a:pt x="612" y="111"/>
                  </a:lnTo>
                  <a:lnTo>
                    <a:pt x="617" y="92"/>
                  </a:lnTo>
                  <a:lnTo>
                    <a:pt x="621" y="74"/>
                  </a:lnTo>
                  <a:lnTo>
                    <a:pt x="624" y="58"/>
                  </a:lnTo>
                  <a:lnTo>
                    <a:pt x="628" y="44"/>
                  </a:lnTo>
                  <a:lnTo>
                    <a:pt x="624" y="40"/>
                  </a:lnTo>
                  <a:lnTo>
                    <a:pt x="607" y="79"/>
                  </a:lnTo>
                  <a:lnTo>
                    <a:pt x="591" y="120"/>
                  </a:lnTo>
                  <a:lnTo>
                    <a:pt x="573" y="159"/>
                  </a:lnTo>
                  <a:lnTo>
                    <a:pt x="555" y="201"/>
                  </a:lnTo>
                  <a:lnTo>
                    <a:pt x="539" y="242"/>
                  </a:lnTo>
                  <a:lnTo>
                    <a:pt x="522" y="284"/>
                  </a:lnTo>
                  <a:lnTo>
                    <a:pt x="506" y="325"/>
                  </a:lnTo>
                  <a:lnTo>
                    <a:pt x="488" y="367"/>
                  </a:lnTo>
                  <a:lnTo>
                    <a:pt x="470" y="408"/>
                  </a:lnTo>
                  <a:lnTo>
                    <a:pt x="454" y="450"/>
                  </a:lnTo>
                  <a:lnTo>
                    <a:pt x="437" y="491"/>
                  </a:lnTo>
                  <a:lnTo>
                    <a:pt x="421" y="533"/>
                  </a:lnTo>
                  <a:lnTo>
                    <a:pt x="403" y="574"/>
                  </a:lnTo>
                  <a:lnTo>
                    <a:pt x="385" y="614"/>
                  </a:lnTo>
                  <a:lnTo>
                    <a:pt x="370" y="657"/>
                  </a:lnTo>
                  <a:lnTo>
                    <a:pt x="352" y="699"/>
                  </a:lnTo>
                  <a:lnTo>
                    <a:pt x="339" y="703"/>
                  </a:lnTo>
                  <a:lnTo>
                    <a:pt x="325" y="706"/>
                  </a:lnTo>
                  <a:lnTo>
                    <a:pt x="313" y="708"/>
                  </a:lnTo>
                  <a:lnTo>
                    <a:pt x="313" y="90"/>
                  </a:lnTo>
                  <a:lnTo>
                    <a:pt x="311" y="90"/>
                  </a:lnTo>
                  <a:lnTo>
                    <a:pt x="301" y="139"/>
                  </a:lnTo>
                  <a:lnTo>
                    <a:pt x="292" y="185"/>
                  </a:lnTo>
                  <a:lnTo>
                    <a:pt x="283" y="229"/>
                  </a:lnTo>
                  <a:lnTo>
                    <a:pt x="276" y="268"/>
                  </a:lnTo>
                  <a:lnTo>
                    <a:pt x="267" y="305"/>
                  </a:lnTo>
                  <a:lnTo>
                    <a:pt x="262" y="337"/>
                  </a:lnTo>
                  <a:lnTo>
                    <a:pt x="256" y="364"/>
                  </a:lnTo>
                  <a:lnTo>
                    <a:pt x="251" y="387"/>
                  </a:lnTo>
                  <a:lnTo>
                    <a:pt x="246" y="408"/>
                  </a:lnTo>
                  <a:lnTo>
                    <a:pt x="240" y="438"/>
                  </a:lnTo>
                  <a:lnTo>
                    <a:pt x="232" y="471"/>
                  </a:lnTo>
                  <a:lnTo>
                    <a:pt x="223" y="51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solidFill>
                <a:srgbClr val="00000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6" name="Freeform 12"/>
            <p:cNvSpPr/>
            <p:nvPr/>
          </p:nvSpPr>
          <p:spPr bwMode="auto">
            <a:xfrm>
              <a:off x="4574630" y="1061963"/>
              <a:ext cx="809625" cy="628650"/>
            </a:xfrm>
            <a:custGeom>
              <a:avLst/>
              <a:gdLst>
                <a:gd name="T0" fmla="*/ 432 w 547"/>
                <a:gd name="T1" fmla="*/ 156 h 700"/>
                <a:gd name="T2" fmla="*/ 435 w 547"/>
                <a:gd name="T3" fmla="*/ 101 h 700"/>
                <a:gd name="T4" fmla="*/ 423 w 547"/>
                <a:gd name="T5" fmla="*/ 71 h 700"/>
                <a:gd name="T6" fmla="*/ 387 w 547"/>
                <a:gd name="T7" fmla="*/ 57 h 700"/>
                <a:gd name="T8" fmla="*/ 389 w 547"/>
                <a:gd name="T9" fmla="*/ 41 h 700"/>
                <a:gd name="T10" fmla="*/ 442 w 547"/>
                <a:gd name="T11" fmla="*/ 48 h 700"/>
                <a:gd name="T12" fmla="*/ 494 w 547"/>
                <a:gd name="T13" fmla="*/ 59 h 700"/>
                <a:gd name="T14" fmla="*/ 547 w 547"/>
                <a:gd name="T15" fmla="*/ 67 h 700"/>
                <a:gd name="T16" fmla="*/ 522 w 547"/>
                <a:gd name="T17" fmla="*/ 80 h 700"/>
                <a:gd name="T18" fmla="*/ 488 w 547"/>
                <a:gd name="T19" fmla="*/ 85 h 700"/>
                <a:gd name="T20" fmla="*/ 469 w 547"/>
                <a:gd name="T21" fmla="*/ 106 h 700"/>
                <a:gd name="T22" fmla="*/ 458 w 547"/>
                <a:gd name="T23" fmla="*/ 135 h 700"/>
                <a:gd name="T24" fmla="*/ 444 w 547"/>
                <a:gd name="T25" fmla="*/ 177 h 700"/>
                <a:gd name="T26" fmla="*/ 417 w 547"/>
                <a:gd name="T27" fmla="*/ 276 h 700"/>
                <a:gd name="T28" fmla="*/ 382 w 547"/>
                <a:gd name="T29" fmla="*/ 421 h 700"/>
                <a:gd name="T30" fmla="*/ 348 w 547"/>
                <a:gd name="T31" fmla="*/ 536 h 700"/>
                <a:gd name="T32" fmla="*/ 310 w 547"/>
                <a:gd name="T33" fmla="*/ 626 h 700"/>
                <a:gd name="T34" fmla="*/ 269 w 547"/>
                <a:gd name="T35" fmla="*/ 679 h 700"/>
                <a:gd name="T36" fmla="*/ 221 w 547"/>
                <a:gd name="T37" fmla="*/ 698 h 700"/>
                <a:gd name="T38" fmla="*/ 182 w 547"/>
                <a:gd name="T39" fmla="*/ 700 h 700"/>
                <a:gd name="T40" fmla="*/ 140 w 547"/>
                <a:gd name="T41" fmla="*/ 696 h 700"/>
                <a:gd name="T42" fmla="*/ 90 w 547"/>
                <a:gd name="T43" fmla="*/ 679 h 700"/>
                <a:gd name="T44" fmla="*/ 51 w 547"/>
                <a:gd name="T45" fmla="*/ 647 h 700"/>
                <a:gd name="T46" fmla="*/ 11 w 547"/>
                <a:gd name="T47" fmla="*/ 569 h 700"/>
                <a:gd name="T48" fmla="*/ 4 w 547"/>
                <a:gd name="T49" fmla="*/ 461 h 700"/>
                <a:gd name="T50" fmla="*/ 16 w 547"/>
                <a:gd name="T51" fmla="*/ 408 h 700"/>
                <a:gd name="T52" fmla="*/ 57 w 547"/>
                <a:gd name="T53" fmla="*/ 251 h 700"/>
                <a:gd name="T54" fmla="*/ 95 w 547"/>
                <a:gd name="T55" fmla="*/ 97 h 700"/>
                <a:gd name="T56" fmla="*/ 103 w 547"/>
                <a:gd name="T57" fmla="*/ 53 h 700"/>
                <a:gd name="T58" fmla="*/ 90 w 547"/>
                <a:gd name="T59" fmla="*/ 25 h 700"/>
                <a:gd name="T60" fmla="*/ 60 w 547"/>
                <a:gd name="T61" fmla="*/ 18 h 700"/>
                <a:gd name="T62" fmla="*/ 62 w 547"/>
                <a:gd name="T63" fmla="*/ 2 h 700"/>
                <a:gd name="T64" fmla="*/ 113 w 547"/>
                <a:gd name="T65" fmla="*/ 6 h 700"/>
                <a:gd name="T66" fmla="*/ 164 w 547"/>
                <a:gd name="T67" fmla="*/ 11 h 700"/>
                <a:gd name="T68" fmla="*/ 218 w 547"/>
                <a:gd name="T69" fmla="*/ 16 h 700"/>
                <a:gd name="T70" fmla="*/ 269 w 547"/>
                <a:gd name="T71" fmla="*/ 23 h 700"/>
                <a:gd name="T72" fmla="*/ 320 w 547"/>
                <a:gd name="T73" fmla="*/ 30 h 700"/>
                <a:gd name="T74" fmla="*/ 290 w 547"/>
                <a:gd name="T75" fmla="*/ 44 h 700"/>
                <a:gd name="T76" fmla="*/ 260 w 547"/>
                <a:gd name="T77" fmla="*/ 57 h 700"/>
                <a:gd name="T78" fmla="*/ 244 w 547"/>
                <a:gd name="T79" fmla="*/ 97 h 700"/>
                <a:gd name="T80" fmla="*/ 216 w 547"/>
                <a:gd name="T81" fmla="*/ 202 h 700"/>
                <a:gd name="T82" fmla="*/ 184 w 547"/>
                <a:gd name="T83" fmla="*/ 320 h 700"/>
                <a:gd name="T84" fmla="*/ 161 w 547"/>
                <a:gd name="T85" fmla="*/ 408 h 700"/>
                <a:gd name="T86" fmla="*/ 150 w 547"/>
                <a:gd name="T87" fmla="*/ 451 h 700"/>
                <a:gd name="T88" fmla="*/ 143 w 547"/>
                <a:gd name="T89" fmla="*/ 477 h 700"/>
                <a:gd name="T90" fmla="*/ 134 w 547"/>
                <a:gd name="T91" fmla="*/ 527 h 700"/>
                <a:gd name="T92" fmla="*/ 133 w 547"/>
                <a:gd name="T93" fmla="*/ 589 h 700"/>
                <a:gd name="T94" fmla="*/ 149 w 547"/>
                <a:gd name="T95" fmla="*/ 640 h 700"/>
                <a:gd name="T96" fmla="*/ 179 w 547"/>
                <a:gd name="T97" fmla="*/ 666 h 700"/>
                <a:gd name="T98" fmla="*/ 226 w 547"/>
                <a:gd name="T99" fmla="*/ 670 h 700"/>
                <a:gd name="T100" fmla="*/ 272 w 547"/>
                <a:gd name="T101" fmla="*/ 645 h 700"/>
                <a:gd name="T102" fmla="*/ 306 w 547"/>
                <a:gd name="T103" fmla="*/ 604 h 700"/>
                <a:gd name="T104" fmla="*/ 341 w 547"/>
                <a:gd name="T105" fmla="*/ 514 h 700"/>
                <a:gd name="T106" fmla="*/ 354 w 547"/>
                <a:gd name="T107" fmla="*/ 472 h 700"/>
                <a:gd name="T108" fmla="*/ 366 w 547"/>
                <a:gd name="T109" fmla="*/ 423 h 700"/>
                <a:gd name="T110" fmla="*/ 387 w 547"/>
                <a:gd name="T111" fmla="*/ 343 h 700"/>
                <a:gd name="T112" fmla="*/ 407 w 547"/>
                <a:gd name="T113" fmla="*/ 264 h 700"/>
                <a:gd name="T114" fmla="*/ 417 w 547"/>
                <a:gd name="T115" fmla="*/ 218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7" h="700">
                  <a:moveTo>
                    <a:pt x="421" y="203"/>
                  </a:moveTo>
                  <a:lnTo>
                    <a:pt x="426" y="182"/>
                  </a:lnTo>
                  <a:lnTo>
                    <a:pt x="432" y="156"/>
                  </a:lnTo>
                  <a:lnTo>
                    <a:pt x="435" y="133"/>
                  </a:lnTo>
                  <a:lnTo>
                    <a:pt x="437" y="115"/>
                  </a:lnTo>
                  <a:lnTo>
                    <a:pt x="435" y="101"/>
                  </a:lnTo>
                  <a:lnTo>
                    <a:pt x="433" y="89"/>
                  </a:lnTo>
                  <a:lnTo>
                    <a:pt x="428" y="78"/>
                  </a:lnTo>
                  <a:lnTo>
                    <a:pt x="423" y="71"/>
                  </a:lnTo>
                  <a:lnTo>
                    <a:pt x="414" y="66"/>
                  </a:lnTo>
                  <a:lnTo>
                    <a:pt x="402" y="60"/>
                  </a:lnTo>
                  <a:lnTo>
                    <a:pt x="387" y="57"/>
                  </a:lnTo>
                  <a:lnTo>
                    <a:pt x="371" y="53"/>
                  </a:lnTo>
                  <a:lnTo>
                    <a:pt x="371" y="37"/>
                  </a:lnTo>
                  <a:lnTo>
                    <a:pt x="389" y="41"/>
                  </a:lnTo>
                  <a:lnTo>
                    <a:pt x="407" y="43"/>
                  </a:lnTo>
                  <a:lnTo>
                    <a:pt x="425" y="44"/>
                  </a:lnTo>
                  <a:lnTo>
                    <a:pt x="442" y="48"/>
                  </a:lnTo>
                  <a:lnTo>
                    <a:pt x="460" y="52"/>
                  </a:lnTo>
                  <a:lnTo>
                    <a:pt x="478" y="55"/>
                  </a:lnTo>
                  <a:lnTo>
                    <a:pt x="494" y="59"/>
                  </a:lnTo>
                  <a:lnTo>
                    <a:pt x="511" y="60"/>
                  </a:lnTo>
                  <a:lnTo>
                    <a:pt x="529" y="64"/>
                  </a:lnTo>
                  <a:lnTo>
                    <a:pt x="547" y="67"/>
                  </a:lnTo>
                  <a:lnTo>
                    <a:pt x="547" y="82"/>
                  </a:lnTo>
                  <a:lnTo>
                    <a:pt x="534" y="82"/>
                  </a:lnTo>
                  <a:lnTo>
                    <a:pt x="522" y="80"/>
                  </a:lnTo>
                  <a:lnTo>
                    <a:pt x="508" y="80"/>
                  </a:lnTo>
                  <a:lnTo>
                    <a:pt x="499" y="82"/>
                  </a:lnTo>
                  <a:lnTo>
                    <a:pt x="488" y="85"/>
                  </a:lnTo>
                  <a:lnTo>
                    <a:pt x="479" y="90"/>
                  </a:lnTo>
                  <a:lnTo>
                    <a:pt x="472" y="99"/>
                  </a:lnTo>
                  <a:lnTo>
                    <a:pt x="469" y="106"/>
                  </a:lnTo>
                  <a:lnTo>
                    <a:pt x="465" y="113"/>
                  </a:lnTo>
                  <a:lnTo>
                    <a:pt x="462" y="122"/>
                  </a:lnTo>
                  <a:lnTo>
                    <a:pt x="458" y="135"/>
                  </a:lnTo>
                  <a:lnTo>
                    <a:pt x="453" y="147"/>
                  </a:lnTo>
                  <a:lnTo>
                    <a:pt x="449" y="161"/>
                  </a:lnTo>
                  <a:lnTo>
                    <a:pt x="444" y="177"/>
                  </a:lnTo>
                  <a:lnTo>
                    <a:pt x="439" y="195"/>
                  </a:lnTo>
                  <a:lnTo>
                    <a:pt x="430" y="233"/>
                  </a:lnTo>
                  <a:lnTo>
                    <a:pt x="417" y="276"/>
                  </a:lnTo>
                  <a:lnTo>
                    <a:pt x="407" y="322"/>
                  </a:lnTo>
                  <a:lnTo>
                    <a:pt x="394" y="371"/>
                  </a:lnTo>
                  <a:lnTo>
                    <a:pt x="382" y="421"/>
                  </a:lnTo>
                  <a:lnTo>
                    <a:pt x="370" y="465"/>
                  </a:lnTo>
                  <a:lnTo>
                    <a:pt x="359" y="502"/>
                  </a:lnTo>
                  <a:lnTo>
                    <a:pt x="348" y="536"/>
                  </a:lnTo>
                  <a:lnTo>
                    <a:pt x="338" y="566"/>
                  </a:lnTo>
                  <a:lnTo>
                    <a:pt x="325" y="596"/>
                  </a:lnTo>
                  <a:lnTo>
                    <a:pt x="310" y="626"/>
                  </a:lnTo>
                  <a:lnTo>
                    <a:pt x="292" y="654"/>
                  </a:lnTo>
                  <a:lnTo>
                    <a:pt x="281" y="666"/>
                  </a:lnTo>
                  <a:lnTo>
                    <a:pt x="269" y="679"/>
                  </a:lnTo>
                  <a:lnTo>
                    <a:pt x="255" y="688"/>
                  </a:lnTo>
                  <a:lnTo>
                    <a:pt x="239" y="693"/>
                  </a:lnTo>
                  <a:lnTo>
                    <a:pt x="221" y="698"/>
                  </a:lnTo>
                  <a:lnTo>
                    <a:pt x="203" y="700"/>
                  </a:lnTo>
                  <a:lnTo>
                    <a:pt x="193" y="700"/>
                  </a:lnTo>
                  <a:lnTo>
                    <a:pt x="182" y="700"/>
                  </a:lnTo>
                  <a:lnTo>
                    <a:pt x="170" y="700"/>
                  </a:lnTo>
                  <a:lnTo>
                    <a:pt x="159" y="700"/>
                  </a:lnTo>
                  <a:lnTo>
                    <a:pt x="140" y="696"/>
                  </a:lnTo>
                  <a:lnTo>
                    <a:pt x="122" y="693"/>
                  </a:lnTo>
                  <a:lnTo>
                    <a:pt x="106" y="688"/>
                  </a:lnTo>
                  <a:lnTo>
                    <a:pt x="90" y="679"/>
                  </a:lnTo>
                  <a:lnTo>
                    <a:pt x="76" y="670"/>
                  </a:lnTo>
                  <a:lnTo>
                    <a:pt x="64" y="659"/>
                  </a:lnTo>
                  <a:lnTo>
                    <a:pt x="51" y="647"/>
                  </a:lnTo>
                  <a:lnTo>
                    <a:pt x="41" y="633"/>
                  </a:lnTo>
                  <a:lnTo>
                    <a:pt x="23" y="603"/>
                  </a:lnTo>
                  <a:lnTo>
                    <a:pt x="11" y="569"/>
                  </a:lnTo>
                  <a:lnTo>
                    <a:pt x="4" y="534"/>
                  </a:lnTo>
                  <a:lnTo>
                    <a:pt x="0" y="495"/>
                  </a:lnTo>
                  <a:lnTo>
                    <a:pt x="4" y="461"/>
                  </a:lnTo>
                  <a:lnTo>
                    <a:pt x="5" y="449"/>
                  </a:lnTo>
                  <a:lnTo>
                    <a:pt x="11" y="431"/>
                  </a:lnTo>
                  <a:lnTo>
                    <a:pt x="16" y="408"/>
                  </a:lnTo>
                  <a:lnTo>
                    <a:pt x="23" y="378"/>
                  </a:lnTo>
                  <a:lnTo>
                    <a:pt x="41" y="315"/>
                  </a:lnTo>
                  <a:lnTo>
                    <a:pt x="57" y="251"/>
                  </a:lnTo>
                  <a:lnTo>
                    <a:pt x="72" y="186"/>
                  </a:lnTo>
                  <a:lnTo>
                    <a:pt x="90" y="122"/>
                  </a:lnTo>
                  <a:lnTo>
                    <a:pt x="95" y="97"/>
                  </a:lnTo>
                  <a:lnTo>
                    <a:pt x="99" y="78"/>
                  </a:lnTo>
                  <a:lnTo>
                    <a:pt x="101" y="64"/>
                  </a:lnTo>
                  <a:lnTo>
                    <a:pt x="103" y="53"/>
                  </a:lnTo>
                  <a:lnTo>
                    <a:pt x="101" y="44"/>
                  </a:lnTo>
                  <a:lnTo>
                    <a:pt x="99" y="36"/>
                  </a:lnTo>
                  <a:lnTo>
                    <a:pt x="90" y="25"/>
                  </a:lnTo>
                  <a:lnTo>
                    <a:pt x="83" y="23"/>
                  </a:lnTo>
                  <a:lnTo>
                    <a:pt x="72" y="20"/>
                  </a:lnTo>
                  <a:lnTo>
                    <a:pt x="60" y="18"/>
                  </a:lnTo>
                  <a:lnTo>
                    <a:pt x="44" y="14"/>
                  </a:lnTo>
                  <a:lnTo>
                    <a:pt x="44" y="0"/>
                  </a:lnTo>
                  <a:lnTo>
                    <a:pt x="62" y="2"/>
                  </a:lnTo>
                  <a:lnTo>
                    <a:pt x="80" y="4"/>
                  </a:lnTo>
                  <a:lnTo>
                    <a:pt x="95" y="4"/>
                  </a:lnTo>
                  <a:lnTo>
                    <a:pt x="113" y="6"/>
                  </a:lnTo>
                  <a:lnTo>
                    <a:pt x="131" y="7"/>
                  </a:lnTo>
                  <a:lnTo>
                    <a:pt x="149" y="9"/>
                  </a:lnTo>
                  <a:lnTo>
                    <a:pt x="164" y="11"/>
                  </a:lnTo>
                  <a:lnTo>
                    <a:pt x="182" y="13"/>
                  </a:lnTo>
                  <a:lnTo>
                    <a:pt x="200" y="14"/>
                  </a:lnTo>
                  <a:lnTo>
                    <a:pt x="218" y="16"/>
                  </a:lnTo>
                  <a:lnTo>
                    <a:pt x="233" y="20"/>
                  </a:lnTo>
                  <a:lnTo>
                    <a:pt x="251" y="21"/>
                  </a:lnTo>
                  <a:lnTo>
                    <a:pt x="269" y="23"/>
                  </a:lnTo>
                  <a:lnTo>
                    <a:pt x="287" y="27"/>
                  </a:lnTo>
                  <a:lnTo>
                    <a:pt x="302" y="29"/>
                  </a:lnTo>
                  <a:lnTo>
                    <a:pt x="320" y="30"/>
                  </a:lnTo>
                  <a:lnTo>
                    <a:pt x="320" y="46"/>
                  </a:lnTo>
                  <a:lnTo>
                    <a:pt x="306" y="44"/>
                  </a:lnTo>
                  <a:lnTo>
                    <a:pt x="290" y="44"/>
                  </a:lnTo>
                  <a:lnTo>
                    <a:pt x="278" y="46"/>
                  </a:lnTo>
                  <a:lnTo>
                    <a:pt x="267" y="52"/>
                  </a:lnTo>
                  <a:lnTo>
                    <a:pt x="260" y="57"/>
                  </a:lnTo>
                  <a:lnTo>
                    <a:pt x="255" y="66"/>
                  </a:lnTo>
                  <a:lnTo>
                    <a:pt x="249" y="80"/>
                  </a:lnTo>
                  <a:lnTo>
                    <a:pt x="244" y="97"/>
                  </a:lnTo>
                  <a:lnTo>
                    <a:pt x="237" y="119"/>
                  </a:lnTo>
                  <a:lnTo>
                    <a:pt x="230" y="145"/>
                  </a:lnTo>
                  <a:lnTo>
                    <a:pt x="216" y="202"/>
                  </a:lnTo>
                  <a:lnTo>
                    <a:pt x="200" y="260"/>
                  </a:lnTo>
                  <a:lnTo>
                    <a:pt x="193" y="288"/>
                  </a:lnTo>
                  <a:lnTo>
                    <a:pt x="184" y="320"/>
                  </a:lnTo>
                  <a:lnTo>
                    <a:pt x="175" y="354"/>
                  </a:lnTo>
                  <a:lnTo>
                    <a:pt x="166" y="391"/>
                  </a:lnTo>
                  <a:lnTo>
                    <a:pt x="161" y="408"/>
                  </a:lnTo>
                  <a:lnTo>
                    <a:pt x="157" y="423"/>
                  </a:lnTo>
                  <a:lnTo>
                    <a:pt x="154" y="438"/>
                  </a:lnTo>
                  <a:lnTo>
                    <a:pt x="150" y="451"/>
                  </a:lnTo>
                  <a:lnTo>
                    <a:pt x="147" y="461"/>
                  </a:lnTo>
                  <a:lnTo>
                    <a:pt x="145" y="470"/>
                  </a:lnTo>
                  <a:lnTo>
                    <a:pt x="143" y="477"/>
                  </a:lnTo>
                  <a:lnTo>
                    <a:pt x="143" y="483"/>
                  </a:lnTo>
                  <a:lnTo>
                    <a:pt x="138" y="504"/>
                  </a:lnTo>
                  <a:lnTo>
                    <a:pt x="134" y="527"/>
                  </a:lnTo>
                  <a:lnTo>
                    <a:pt x="133" y="548"/>
                  </a:lnTo>
                  <a:lnTo>
                    <a:pt x="131" y="567"/>
                  </a:lnTo>
                  <a:lnTo>
                    <a:pt x="133" y="589"/>
                  </a:lnTo>
                  <a:lnTo>
                    <a:pt x="134" y="608"/>
                  </a:lnTo>
                  <a:lnTo>
                    <a:pt x="140" y="624"/>
                  </a:lnTo>
                  <a:lnTo>
                    <a:pt x="149" y="640"/>
                  </a:lnTo>
                  <a:lnTo>
                    <a:pt x="157" y="652"/>
                  </a:lnTo>
                  <a:lnTo>
                    <a:pt x="168" y="661"/>
                  </a:lnTo>
                  <a:lnTo>
                    <a:pt x="179" y="666"/>
                  </a:lnTo>
                  <a:lnTo>
                    <a:pt x="193" y="670"/>
                  </a:lnTo>
                  <a:lnTo>
                    <a:pt x="210" y="672"/>
                  </a:lnTo>
                  <a:lnTo>
                    <a:pt x="226" y="670"/>
                  </a:lnTo>
                  <a:lnTo>
                    <a:pt x="244" y="665"/>
                  </a:lnTo>
                  <a:lnTo>
                    <a:pt x="260" y="656"/>
                  </a:lnTo>
                  <a:lnTo>
                    <a:pt x="272" y="645"/>
                  </a:lnTo>
                  <a:lnTo>
                    <a:pt x="285" y="635"/>
                  </a:lnTo>
                  <a:lnTo>
                    <a:pt x="297" y="620"/>
                  </a:lnTo>
                  <a:lnTo>
                    <a:pt x="306" y="604"/>
                  </a:lnTo>
                  <a:lnTo>
                    <a:pt x="320" y="573"/>
                  </a:lnTo>
                  <a:lnTo>
                    <a:pt x="333" y="541"/>
                  </a:lnTo>
                  <a:lnTo>
                    <a:pt x="341" y="514"/>
                  </a:lnTo>
                  <a:lnTo>
                    <a:pt x="350" y="490"/>
                  </a:lnTo>
                  <a:lnTo>
                    <a:pt x="352" y="483"/>
                  </a:lnTo>
                  <a:lnTo>
                    <a:pt x="354" y="472"/>
                  </a:lnTo>
                  <a:lnTo>
                    <a:pt x="357" y="460"/>
                  </a:lnTo>
                  <a:lnTo>
                    <a:pt x="361" y="442"/>
                  </a:lnTo>
                  <a:lnTo>
                    <a:pt x="366" y="423"/>
                  </a:lnTo>
                  <a:lnTo>
                    <a:pt x="373" y="400"/>
                  </a:lnTo>
                  <a:lnTo>
                    <a:pt x="379" y="373"/>
                  </a:lnTo>
                  <a:lnTo>
                    <a:pt x="387" y="343"/>
                  </a:lnTo>
                  <a:lnTo>
                    <a:pt x="394" y="313"/>
                  </a:lnTo>
                  <a:lnTo>
                    <a:pt x="400" y="286"/>
                  </a:lnTo>
                  <a:lnTo>
                    <a:pt x="407" y="264"/>
                  </a:lnTo>
                  <a:lnTo>
                    <a:pt x="410" y="246"/>
                  </a:lnTo>
                  <a:lnTo>
                    <a:pt x="416" y="230"/>
                  </a:lnTo>
                  <a:lnTo>
                    <a:pt x="417" y="218"/>
                  </a:lnTo>
                  <a:lnTo>
                    <a:pt x="421" y="209"/>
                  </a:lnTo>
                  <a:lnTo>
                    <a:pt x="421" y="20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solidFill>
                <a:srgbClr val="00000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7" name="Freeform 13"/>
            <p:cNvSpPr/>
            <p:nvPr/>
          </p:nvSpPr>
          <p:spPr bwMode="auto">
            <a:xfrm>
              <a:off x="5231303" y="1135370"/>
              <a:ext cx="687387" cy="622300"/>
            </a:xfrm>
            <a:custGeom>
              <a:avLst/>
              <a:gdLst>
                <a:gd name="T0" fmla="*/ 179 w 465"/>
                <a:gd name="T1" fmla="*/ 675 h 692"/>
                <a:gd name="T2" fmla="*/ 122 w 465"/>
                <a:gd name="T3" fmla="*/ 629 h 692"/>
                <a:gd name="T4" fmla="*/ 67 w 465"/>
                <a:gd name="T5" fmla="*/ 574 h 692"/>
                <a:gd name="T6" fmla="*/ 46 w 465"/>
                <a:gd name="T7" fmla="*/ 586 h 692"/>
                <a:gd name="T8" fmla="*/ 9 w 465"/>
                <a:gd name="T9" fmla="*/ 652 h 692"/>
                <a:gd name="T10" fmla="*/ 34 w 465"/>
                <a:gd name="T11" fmla="*/ 521 h 692"/>
                <a:gd name="T12" fmla="*/ 85 w 465"/>
                <a:gd name="T13" fmla="*/ 327 h 692"/>
                <a:gd name="T14" fmla="*/ 96 w 465"/>
                <a:gd name="T15" fmla="*/ 367 h 692"/>
                <a:gd name="T16" fmla="*/ 94 w 465"/>
                <a:gd name="T17" fmla="*/ 397 h 692"/>
                <a:gd name="T18" fmla="*/ 96 w 465"/>
                <a:gd name="T19" fmla="*/ 447 h 692"/>
                <a:gd name="T20" fmla="*/ 104 w 465"/>
                <a:gd name="T21" fmla="*/ 519 h 692"/>
                <a:gd name="T22" fmla="*/ 129 w 465"/>
                <a:gd name="T23" fmla="*/ 602 h 692"/>
                <a:gd name="T24" fmla="*/ 170 w 465"/>
                <a:gd name="T25" fmla="*/ 650 h 692"/>
                <a:gd name="T26" fmla="*/ 221 w 465"/>
                <a:gd name="T27" fmla="*/ 671 h 692"/>
                <a:gd name="T28" fmla="*/ 265 w 465"/>
                <a:gd name="T29" fmla="*/ 662 h 692"/>
                <a:gd name="T30" fmla="*/ 294 w 465"/>
                <a:gd name="T31" fmla="*/ 618 h 692"/>
                <a:gd name="T32" fmla="*/ 295 w 465"/>
                <a:gd name="T33" fmla="*/ 551 h 692"/>
                <a:gd name="T34" fmla="*/ 269 w 465"/>
                <a:gd name="T35" fmla="*/ 496 h 692"/>
                <a:gd name="T36" fmla="*/ 221 w 465"/>
                <a:gd name="T37" fmla="*/ 442 h 692"/>
                <a:gd name="T38" fmla="*/ 191 w 465"/>
                <a:gd name="T39" fmla="*/ 408 h 692"/>
                <a:gd name="T40" fmla="*/ 157 w 465"/>
                <a:gd name="T41" fmla="*/ 371 h 692"/>
                <a:gd name="T42" fmla="*/ 122 w 465"/>
                <a:gd name="T43" fmla="*/ 313 h 692"/>
                <a:gd name="T44" fmla="*/ 103 w 465"/>
                <a:gd name="T45" fmla="*/ 249 h 692"/>
                <a:gd name="T46" fmla="*/ 103 w 465"/>
                <a:gd name="T47" fmla="*/ 157 h 692"/>
                <a:gd name="T48" fmla="*/ 142 w 465"/>
                <a:gd name="T49" fmla="*/ 65 h 692"/>
                <a:gd name="T50" fmla="*/ 182 w 465"/>
                <a:gd name="T51" fmla="*/ 23 h 692"/>
                <a:gd name="T52" fmla="*/ 230 w 465"/>
                <a:gd name="T53" fmla="*/ 2 h 692"/>
                <a:gd name="T54" fmla="*/ 283 w 465"/>
                <a:gd name="T55" fmla="*/ 2 h 692"/>
                <a:gd name="T56" fmla="*/ 338 w 465"/>
                <a:gd name="T57" fmla="*/ 21 h 692"/>
                <a:gd name="T58" fmla="*/ 382 w 465"/>
                <a:gd name="T59" fmla="*/ 58 h 692"/>
                <a:gd name="T60" fmla="*/ 417 w 465"/>
                <a:gd name="T61" fmla="*/ 85 h 692"/>
                <a:gd name="T62" fmla="*/ 435 w 465"/>
                <a:gd name="T63" fmla="*/ 72 h 692"/>
                <a:gd name="T64" fmla="*/ 449 w 465"/>
                <a:gd name="T65" fmla="*/ 44 h 692"/>
                <a:gd name="T66" fmla="*/ 448 w 465"/>
                <a:gd name="T67" fmla="*/ 101 h 692"/>
                <a:gd name="T68" fmla="*/ 394 w 465"/>
                <a:gd name="T69" fmla="*/ 304 h 692"/>
                <a:gd name="T70" fmla="*/ 386 w 465"/>
                <a:gd name="T71" fmla="*/ 274 h 692"/>
                <a:gd name="T72" fmla="*/ 386 w 465"/>
                <a:gd name="T73" fmla="*/ 199 h 692"/>
                <a:gd name="T74" fmla="*/ 373 w 465"/>
                <a:gd name="T75" fmla="*/ 111 h 692"/>
                <a:gd name="T76" fmla="*/ 333 w 465"/>
                <a:gd name="T77" fmla="*/ 40 h 692"/>
                <a:gd name="T78" fmla="*/ 287 w 465"/>
                <a:gd name="T79" fmla="*/ 19 h 692"/>
                <a:gd name="T80" fmla="*/ 244 w 465"/>
                <a:gd name="T81" fmla="*/ 28 h 692"/>
                <a:gd name="T82" fmla="*/ 212 w 465"/>
                <a:gd name="T83" fmla="*/ 65 h 692"/>
                <a:gd name="T84" fmla="*/ 209 w 465"/>
                <a:gd name="T85" fmla="*/ 131 h 692"/>
                <a:gd name="T86" fmla="*/ 244 w 465"/>
                <a:gd name="T87" fmla="*/ 203 h 692"/>
                <a:gd name="T88" fmla="*/ 278 w 465"/>
                <a:gd name="T89" fmla="*/ 240 h 692"/>
                <a:gd name="T90" fmla="*/ 329 w 465"/>
                <a:gd name="T91" fmla="*/ 295 h 692"/>
                <a:gd name="T92" fmla="*/ 366 w 465"/>
                <a:gd name="T93" fmla="*/ 339 h 692"/>
                <a:gd name="T94" fmla="*/ 393 w 465"/>
                <a:gd name="T95" fmla="*/ 394 h 692"/>
                <a:gd name="T96" fmla="*/ 409 w 465"/>
                <a:gd name="T97" fmla="*/ 464 h 692"/>
                <a:gd name="T98" fmla="*/ 396 w 465"/>
                <a:gd name="T99" fmla="*/ 581 h 692"/>
                <a:gd name="T100" fmla="*/ 356 w 465"/>
                <a:gd name="T101" fmla="*/ 646 h 692"/>
                <a:gd name="T102" fmla="*/ 310 w 465"/>
                <a:gd name="T103" fmla="*/ 680 h 692"/>
                <a:gd name="T104" fmla="*/ 256 w 465"/>
                <a:gd name="T105" fmla="*/ 692 h 692"/>
                <a:gd name="T106" fmla="*/ 226 w 465"/>
                <a:gd name="T107" fmla="*/ 691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5" h="692">
                  <a:moveTo>
                    <a:pt x="216" y="689"/>
                  </a:moveTo>
                  <a:lnTo>
                    <a:pt x="196" y="684"/>
                  </a:lnTo>
                  <a:lnTo>
                    <a:pt x="179" y="675"/>
                  </a:lnTo>
                  <a:lnTo>
                    <a:pt x="159" y="662"/>
                  </a:lnTo>
                  <a:lnTo>
                    <a:pt x="142" y="646"/>
                  </a:lnTo>
                  <a:lnTo>
                    <a:pt x="122" y="629"/>
                  </a:lnTo>
                  <a:lnTo>
                    <a:pt x="104" y="611"/>
                  </a:lnTo>
                  <a:lnTo>
                    <a:pt x="87" y="593"/>
                  </a:lnTo>
                  <a:lnTo>
                    <a:pt x="67" y="574"/>
                  </a:lnTo>
                  <a:lnTo>
                    <a:pt x="62" y="576"/>
                  </a:lnTo>
                  <a:lnTo>
                    <a:pt x="53" y="579"/>
                  </a:lnTo>
                  <a:lnTo>
                    <a:pt x="46" y="586"/>
                  </a:lnTo>
                  <a:lnTo>
                    <a:pt x="37" y="597"/>
                  </a:lnTo>
                  <a:lnTo>
                    <a:pt x="21" y="625"/>
                  </a:lnTo>
                  <a:lnTo>
                    <a:pt x="9" y="652"/>
                  </a:lnTo>
                  <a:lnTo>
                    <a:pt x="0" y="650"/>
                  </a:lnTo>
                  <a:lnTo>
                    <a:pt x="18" y="586"/>
                  </a:lnTo>
                  <a:lnTo>
                    <a:pt x="34" y="521"/>
                  </a:lnTo>
                  <a:lnTo>
                    <a:pt x="51" y="457"/>
                  </a:lnTo>
                  <a:lnTo>
                    <a:pt x="69" y="392"/>
                  </a:lnTo>
                  <a:lnTo>
                    <a:pt x="85" y="327"/>
                  </a:lnTo>
                  <a:lnTo>
                    <a:pt x="96" y="328"/>
                  </a:lnTo>
                  <a:lnTo>
                    <a:pt x="96" y="346"/>
                  </a:lnTo>
                  <a:lnTo>
                    <a:pt x="96" y="367"/>
                  </a:lnTo>
                  <a:lnTo>
                    <a:pt x="94" y="380"/>
                  </a:lnTo>
                  <a:lnTo>
                    <a:pt x="94" y="390"/>
                  </a:lnTo>
                  <a:lnTo>
                    <a:pt x="94" y="397"/>
                  </a:lnTo>
                  <a:lnTo>
                    <a:pt x="94" y="404"/>
                  </a:lnTo>
                  <a:lnTo>
                    <a:pt x="94" y="426"/>
                  </a:lnTo>
                  <a:lnTo>
                    <a:pt x="96" y="447"/>
                  </a:lnTo>
                  <a:lnTo>
                    <a:pt x="96" y="464"/>
                  </a:lnTo>
                  <a:lnTo>
                    <a:pt x="99" y="482"/>
                  </a:lnTo>
                  <a:lnTo>
                    <a:pt x="104" y="519"/>
                  </a:lnTo>
                  <a:lnTo>
                    <a:pt x="113" y="560"/>
                  </a:lnTo>
                  <a:lnTo>
                    <a:pt x="120" y="581"/>
                  </a:lnTo>
                  <a:lnTo>
                    <a:pt x="129" y="602"/>
                  </a:lnTo>
                  <a:lnTo>
                    <a:pt x="142" y="620"/>
                  </a:lnTo>
                  <a:lnTo>
                    <a:pt x="154" y="636"/>
                  </a:lnTo>
                  <a:lnTo>
                    <a:pt x="170" y="650"/>
                  </a:lnTo>
                  <a:lnTo>
                    <a:pt x="186" y="661"/>
                  </a:lnTo>
                  <a:lnTo>
                    <a:pt x="203" y="668"/>
                  </a:lnTo>
                  <a:lnTo>
                    <a:pt x="221" y="671"/>
                  </a:lnTo>
                  <a:lnTo>
                    <a:pt x="237" y="673"/>
                  </a:lnTo>
                  <a:lnTo>
                    <a:pt x="251" y="669"/>
                  </a:lnTo>
                  <a:lnTo>
                    <a:pt x="265" y="662"/>
                  </a:lnTo>
                  <a:lnTo>
                    <a:pt x="278" y="650"/>
                  </a:lnTo>
                  <a:lnTo>
                    <a:pt x="287" y="634"/>
                  </a:lnTo>
                  <a:lnTo>
                    <a:pt x="294" y="618"/>
                  </a:lnTo>
                  <a:lnTo>
                    <a:pt x="297" y="599"/>
                  </a:lnTo>
                  <a:lnTo>
                    <a:pt x="299" y="579"/>
                  </a:lnTo>
                  <a:lnTo>
                    <a:pt x="295" y="551"/>
                  </a:lnTo>
                  <a:lnTo>
                    <a:pt x="287" y="525"/>
                  </a:lnTo>
                  <a:lnTo>
                    <a:pt x="279" y="510"/>
                  </a:lnTo>
                  <a:lnTo>
                    <a:pt x="269" y="496"/>
                  </a:lnTo>
                  <a:lnTo>
                    <a:pt x="256" y="479"/>
                  </a:lnTo>
                  <a:lnTo>
                    <a:pt x="241" y="461"/>
                  </a:lnTo>
                  <a:lnTo>
                    <a:pt x="221" y="442"/>
                  </a:lnTo>
                  <a:lnTo>
                    <a:pt x="212" y="431"/>
                  </a:lnTo>
                  <a:lnTo>
                    <a:pt x="202" y="420"/>
                  </a:lnTo>
                  <a:lnTo>
                    <a:pt x="191" y="408"/>
                  </a:lnTo>
                  <a:lnTo>
                    <a:pt x="180" y="397"/>
                  </a:lnTo>
                  <a:lnTo>
                    <a:pt x="168" y="385"/>
                  </a:lnTo>
                  <a:lnTo>
                    <a:pt x="157" y="371"/>
                  </a:lnTo>
                  <a:lnTo>
                    <a:pt x="143" y="353"/>
                  </a:lnTo>
                  <a:lnTo>
                    <a:pt x="131" y="334"/>
                  </a:lnTo>
                  <a:lnTo>
                    <a:pt x="122" y="313"/>
                  </a:lnTo>
                  <a:lnTo>
                    <a:pt x="113" y="291"/>
                  </a:lnTo>
                  <a:lnTo>
                    <a:pt x="108" y="270"/>
                  </a:lnTo>
                  <a:lnTo>
                    <a:pt x="103" y="249"/>
                  </a:lnTo>
                  <a:lnTo>
                    <a:pt x="101" y="226"/>
                  </a:lnTo>
                  <a:lnTo>
                    <a:pt x="101" y="203"/>
                  </a:lnTo>
                  <a:lnTo>
                    <a:pt x="103" y="157"/>
                  </a:lnTo>
                  <a:lnTo>
                    <a:pt x="113" y="116"/>
                  </a:lnTo>
                  <a:lnTo>
                    <a:pt x="129" y="81"/>
                  </a:lnTo>
                  <a:lnTo>
                    <a:pt x="142" y="65"/>
                  </a:lnTo>
                  <a:lnTo>
                    <a:pt x="154" y="48"/>
                  </a:lnTo>
                  <a:lnTo>
                    <a:pt x="168" y="35"/>
                  </a:lnTo>
                  <a:lnTo>
                    <a:pt x="182" y="23"/>
                  </a:lnTo>
                  <a:lnTo>
                    <a:pt x="196" y="14"/>
                  </a:lnTo>
                  <a:lnTo>
                    <a:pt x="212" y="7"/>
                  </a:lnTo>
                  <a:lnTo>
                    <a:pt x="230" y="2"/>
                  </a:lnTo>
                  <a:lnTo>
                    <a:pt x="246" y="0"/>
                  </a:lnTo>
                  <a:lnTo>
                    <a:pt x="265" y="0"/>
                  </a:lnTo>
                  <a:lnTo>
                    <a:pt x="283" y="2"/>
                  </a:lnTo>
                  <a:lnTo>
                    <a:pt x="302" y="7"/>
                  </a:lnTo>
                  <a:lnTo>
                    <a:pt x="320" y="12"/>
                  </a:lnTo>
                  <a:lnTo>
                    <a:pt x="338" y="21"/>
                  </a:lnTo>
                  <a:lnTo>
                    <a:pt x="354" y="32"/>
                  </a:lnTo>
                  <a:lnTo>
                    <a:pt x="368" y="46"/>
                  </a:lnTo>
                  <a:lnTo>
                    <a:pt x="382" y="58"/>
                  </a:lnTo>
                  <a:lnTo>
                    <a:pt x="396" y="71"/>
                  </a:lnTo>
                  <a:lnTo>
                    <a:pt x="410" y="83"/>
                  </a:lnTo>
                  <a:lnTo>
                    <a:pt x="417" y="85"/>
                  </a:lnTo>
                  <a:lnTo>
                    <a:pt x="423" y="83"/>
                  </a:lnTo>
                  <a:lnTo>
                    <a:pt x="430" y="79"/>
                  </a:lnTo>
                  <a:lnTo>
                    <a:pt x="435" y="72"/>
                  </a:lnTo>
                  <a:lnTo>
                    <a:pt x="439" y="65"/>
                  </a:lnTo>
                  <a:lnTo>
                    <a:pt x="444" y="56"/>
                  </a:lnTo>
                  <a:lnTo>
                    <a:pt x="449" y="44"/>
                  </a:lnTo>
                  <a:lnTo>
                    <a:pt x="455" y="32"/>
                  </a:lnTo>
                  <a:lnTo>
                    <a:pt x="465" y="33"/>
                  </a:lnTo>
                  <a:lnTo>
                    <a:pt x="448" y="101"/>
                  </a:lnTo>
                  <a:lnTo>
                    <a:pt x="430" y="169"/>
                  </a:lnTo>
                  <a:lnTo>
                    <a:pt x="412" y="237"/>
                  </a:lnTo>
                  <a:lnTo>
                    <a:pt x="394" y="304"/>
                  </a:lnTo>
                  <a:lnTo>
                    <a:pt x="384" y="302"/>
                  </a:lnTo>
                  <a:lnTo>
                    <a:pt x="386" y="290"/>
                  </a:lnTo>
                  <a:lnTo>
                    <a:pt x="386" y="274"/>
                  </a:lnTo>
                  <a:lnTo>
                    <a:pt x="386" y="256"/>
                  </a:lnTo>
                  <a:lnTo>
                    <a:pt x="386" y="233"/>
                  </a:lnTo>
                  <a:lnTo>
                    <a:pt x="386" y="199"/>
                  </a:lnTo>
                  <a:lnTo>
                    <a:pt x="384" y="169"/>
                  </a:lnTo>
                  <a:lnTo>
                    <a:pt x="380" y="141"/>
                  </a:lnTo>
                  <a:lnTo>
                    <a:pt x="373" y="111"/>
                  </a:lnTo>
                  <a:lnTo>
                    <a:pt x="363" y="79"/>
                  </a:lnTo>
                  <a:lnTo>
                    <a:pt x="345" y="53"/>
                  </a:lnTo>
                  <a:lnTo>
                    <a:pt x="333" y="40"/>
                  </a:lnTo>
                  <a:lnTo>
                    <a:pt x="320" y="32"/>
                  </a:lnTo>
                  <a:lnTo>
                    <a:pt x="304" y="25"/>
                  </a:lnTo>
                  <a:lnTo>
                    <a:pt x="287" y="19"/>
                  </a:lnTo>
                  <a:lnTo>
                    <a:pt x="271" y="19"/>
                  </a:lnTo>
                  <a:lnTo>
                    <a:pt x="256" y="23"/>
                  </a:lnTo>
                  <a:lnTo>
                    <a:pt x="244" y="28"/>
                  </a:lnTo>
                  <a:lnTo>
                    <a:pt x="232" y="37"/>
                  </a:lnTo>
                  <a:lnTo>
                    <a:pt x="219" y="49"/>
                  </a:lnTo>
                  <a:lnTo>
                    <a:pt x="212" y="65"/>
                  </a:lnTo>
                  <a:lnTo>
                    <a:pt x="207" y="83"/>
                  </a:lnTo>
                  <a:lnTo>
                    <a:pt x="205" y="102"/>
                  </a:lnTo>
                  <a:lnTo>
                    <a:pt x="209" y="131"/>
                  </a:lnTo>
                  <a:lnTo>
                    <a:pt x="218" y="159"/>
                  </a:lnTo>
                  <a:lnTo>
                    <a:pt x="230" y="184"/>
                  </a:lnTo>
                  <a:lnTo>
                    <a:pt x="244" y="203"/>
                  </a:lnTo>
                  <a:lnTo>
                    <a:pt x="253" y="212"/>
                  </a:lnTo>
                  <a:lnTo>
                    <a:pt x="264" y="224"/>
                  </a:lnTo>
                  <a:lnTo>
                    <a:pt x="278" y="240"/>
                  </a:lnTo>
                  <a:lnTo>
                    <a:pt x="295" y="258"/>
                  </a:lnTo>
                  <a:lnTo>
                    <a:pt x="311" y="275"/>
                  </a:lnTo>
                  <a:lnTo>
                    <a:pt x="329" y="295"/>
                  </a:lnTo>
                  <a:lnTo>
                    <a:pt x="341" y="309"/>
                  </a:lnTo>
                  <a:lnTo>
                    <a:pt x="354" y="323"/>
                  </a:lnTo>
                  <a:lnTo>
                    <a:pt x="366" y="339"/>
                  </a:lnTo>
                  <a:lnTo>
                    <a:pt x="375" y="355"/>
                  </a:lnTo>
                  <a:lnTo>
                    <a:pt x="384" y="374"/>
                  </a:lnTo>
                  <a:lnTo>
                    <a:pt x="393" y="394"/>
                  </a:lnTo>
                  <a:lnTo>
                    <a:pt x="400" y="419"/>
                  </a:lnTo>
                  <a:lnTo>
                    <a:pt x="405" y="442"/>
                  </a:lnTo>
                  <a:lnTo>
                    <a:pt x="409" y="464"/>
                  </a:lnTo>
                  <a:lnTo>
                    <a:pt x="410" y="489"/>
                  </a:lnTo>
                  <a:lnTo>
                    <a:pt x="407" y="539"/>
                  </a:lnTo>
                  <a:lnTo>
                    <a:pt x="396" y="581"/>
                  </a:lnTo>
                  <a:lnTo>
                    <a:pt x="379" y="616"/>
                  </a:lnTo>
                  <a:lnTo>
                    <a:pt x="366" y="632"/>
                  </a:lnTo>
                  <a:lnTo>
                    <a:pt x="356" y="646"/>
                  </a:lnTo>
                  <a:lnTo>
                    <a:pt x="341" y="661"/>
                  </a:lnTo>
                  <a:lnTo>
                    <a:pt x="325" y="671"/>
                  </a:lnTo>
                  <a:lnTo>
                    <a:pt x="310" y="680"/>
                  </a:lnTo>
                  <a:lnTo>
                    <a:pt x="292" y="685"/>
                  </a:lnTo>
                  <a:lnTo>
                    <a:pt x="274" y="691"/>
                  </a:lnTo>
                  <a:lnTo>
                    <a:pt x="256" y="692"/>
                  </a:lnTo>
                  <a:lnTo>
                    <a:pt x="246" y="692"/>
                  </a:lnTo>
                  <a:lnTo>
                    <a:pt x="235" y="691"/>
                  </a:lnTo>
                  <a:lnTo>
                    <a:pt x="226" y="691"/>
                  </a:lnTo>
                  <a:lnTo>
                    <a:pt x="216" y="68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solidFill>
                <a:srgbClr val="00000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8" name="Freeform 14"/>
            <p:cNvSpPr/>
            <p:nvPr/>
          </p:nvSpPr>
          <p:spPr bwMode="auto">
            <a:xfrm>
              <a:off x="5782596" y="1185217"/>
              <a:ext cx="639763" cy="628650"/>
            </a:xfrm>
            <a:custGeom>
              <a:avLst/>
              <a:gdLst>
                <a:gd name="T0" fmla="*/ 418 w 432"/>
                <a:gd name="T1" fmla="*/ 61 h 699"/>
                <a:gd name="T2" fmla="*/ 389 w 432"/>
                <a:gd name="T3" fmla="*/ 63 h 699"/>
                <a:gd name="T4" fmla="*/ 372 w 432"/>
                <a:gd name="T5" fmla="*/ 72 h 699"/>
                <a:gd name="T6" fmla="*/ 361 w 432"/>
                <a:gd name="T7" fmla="*/ 95 h 699"/>
                <a:gd name="T8" fmla="*/ 349 w 432"/>
                <a:gd name="T9" fmla="*/ 134 h 699"/>
                <a:gd name="T10" fmla="*/ 335 w 432"/>
                <a:gd name="T11" fmla="*/ 189 h 699"/>
                <a:gd name="T12" fmla="*/ 317 w 432"/>
                <a:gd name="T13" fmla="*/ 252 h 699"/>
                <a:gd name="T14" fmla="*/ 297 w 432"/>
                <a:gd name="T15" fmla="*/ 325 h 699"/>
                <a:gd name="T16" fmla="*/ 269 w 432"/>
                <a:gd name="T17" fmla="*/ 431 h 699"/>
                <a:gd name="T18" fmla="*/ 236 w 432"/>
                <a:gd name="T19" fmla="*/ 567 h 699"/>
                <a:gd name="T20" fmla="*/ 225 w 432"/>
                <a:gd name="T21" fmla="*/ 609 h 699"/>
                <a:gd name="T22" fmla="*/ 220 w 432"/>
                <a:gd name="T23" fmla="*/ 629 h 699"/>
                <a:gd name="T24" fmla="*/ 218 w 432"/>
                <a:gd name="T25" fmla="*/ 643 h 699"/>
                <a:gd name="T26" fmla="*/ 220 w 432"/>
                <a:gd name="T27" fmla="*/ 660 h 699"/>
                <a:gd name="T28" fmla="*/ 236 w 432"/>
                <a:gd name="T29" fmla="*/ 675 h 699"/>
                <a:gd name="T30" fmla="*/ 259 w 432"/>
                <a:gd name="T31" fmla="*/ 682 h 699"/>
                <a:gd name="T32" fmla="*/ 274 w 432"/>
                <a:gd name="T33" fmla="*/ 699 h 699"/>
                <a:gd name="T34" fmla="*/ 241 w 432"/>
                <a:gd name="T35" fmla="*/ 692 h 699"/>
                <a:gd name="T36" fmla="*/ 207 w 432"/>
                <a:gd name="T37" fmla="*/ 687 h 699"/>
                <a:gd name="T38" fmla="*/ 172 w 432"/>
                <a:gd name="T39" fmla="*/ 682 h 699"/>
                <a:gd name="T40" fmla="*/ 138 w 432"/>
                <a:gd name="T41" fmla="*/ 675 h 699"/>
                <a:gd name="T42" fmla="*/ 103 w 432"/>
                <a:gd name="T43" fmla="*/ 669 h 699"/>
                <a:gd name="T44" fmla="*/ 69 w 432"/>
                <a:gd name="T45" fmla="*/ 662 h 699"/>
                <a:gd name="T46" fmla="*/ 36 w 432"/>
                <a:gd name="T47" fmla="*/ 657 h 699"/>
                <a:gd name="T48" fmla="*/ 0 w 432"/>
                <a:gd name="T49" fmla="*/ 650 h 699"/>
                <a:gd name="T50" fmla="*/ 16 w 432"/>
                <a:gd name="T51" fmla="*/ 636 h 699"/>
                <a:gd name="T52" fmla="*/ 43 w 432"/>
                <a:gd name="T53" fmla="*/ 637 h 699"/>
                <a:gd name="T54" fmla="*/ 59 w 432"/>
                <a:gd name="T55" fmla="*/ 629 h 699"/>
                <a:gd name="T56" fmla="*/ 69 w 432"/>
                <a:gd name="T57" fmla="*/ 611 h 699"/>
                <a:gd name="T58" fmla="*/ 83 w 432"/>
                <a:gd name="T59" fmla="*/ 572 h 699"/>
                <a:gd name="T60" fmla="*/ 99 w 432"/>
                <a:gd name="T61" fmla="*/ 512 h 699"/>
                <a:gd name="T62" fmla="*/ 121 w 432"/>
                <a:gd name="T63" fmla="*/ 438 h 699"/>
                <a:gd name="T64" fmla="*/ 142 w 432"/>
                <a:gd name="T65" fmla="*/ 353 h 699"/>
                <a:gd name="T66" fmla="*/ 161 w 432"/>
                <a:gd name="T67" fmla="*/ 282 h 699"/>
                <a:gd name="T68" fmla="*/ 182 w 432"/>
                <a:gd name="T69" fmla="*/ 199 h 699"/>
                <a:gd name="T70" fmla="*/ 204 w 432"/>
                <a:gd name="T71" fmla="*/ 109 h 699"/>
                <a:gd name="T72" fmla="*/ 213 w 432"/>
                <a:gd name="T73" fmla="*/ 69 h 699"/>
                <a:gd name="T74" fmla="*/ 213 w 432"/>
                <a:gd name="T75" fmla="*/ 47 h 699"/>
                <a:gd name="T76" fmla="*/ 204 w 432"/>
                <a:gd name="T77" fmla="*/ 28 h 699"/>
                <a:gd name="T78" fmla="*/ 186 w 432"/>
                <a:gd name="T79" fmla="*/ 23 h 699"/>
                <a:gd name="T80" fmla="*/ 156 w 432"/>
                <a:gd name="T81" fmla="*/ 16 h 699"/>
                <a:gd name="T82" fmla="*/ 174 w 432"/>
                <a:gd name="T83" fmla="*/ 3 h 699"/>
                <a:gd name="T84" fmla="*/ 207 w 432"/>
                <a:gd name="T85" fmla="*/ 8 h 699"/>
                <a:gd name="T86" fmla="*/ 243 w 432"/>
                <a:gd name="T87" fmla="*/ 16 h 699"/>
                <a:gd name="T88" fmla="*/ 276 w 432"/>
                <a:gd name="T89" fmla="*/ 21 h 699"/>
                <a:gd name="T90" fmla="*/ 312 w 432"/>
                <a:gd name="T91" fmla="*/ 28 h 699"/>
                <a:gd name="T92" fmla="*/ 345 w 432"/>
                <a:gd name="T93" fmla="*/ 33 h 699"/>
                <a:gd name="T94" fmla="*/ 381 w 432"/>
                <a:gd name="T95" fmla="*/ 40 h 699"/>
                <a:gd name="T96" fmla="*/ 414 w 432"/>
                <a:gd name="T97" fmla="*/ 46 h 699"/>
                <a:gd name="T98" fmla="*/ 432 w 432"/>
                <a:gd name="T99" fmla="*/ 63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2" h="699">
                  <a:moveTo>
                    <a:pt x="432" y="63"/>
                  </a:moveTo>
                  <a:lnTo>
                    <a:pt x="418" y="61"/>
                  </a:lnTo>
                  <a:lnTo>
                    <a:pt x="402" y="61"/>
                  </a:lnTo>
                  <a:lnTo>
                    <a:pt x="389" y="63"/>
                  </a:lnTo>
                  <a:lnTo>
                    <a:pt x="379" y="67"/>
                  </a:lnTo>
                  <a:lnTo>
                    <a:pt x="372" y="72"/>
                  </a:lnTo>
                  <a:lnTo>
                    <a:pt x="366" y="81"/>
                  </a:lnTo>
                  <a:lnTo>
                    <a:pt x="361" y="95"/>
                  </a:lnTo>
                  <a:lnTo>
                    <a:pt x="356" y="111"/>
                  </a:lnTo>
                  <a:lnTo>
                    <a:pt x="349" y="134"/>
                  </a:lnTo>
                  <a:lnTo>
                    <a:pt x="342" y="159"/>
                  </a:lnTo>
                  <a:lnTo>
                    <a:pt x="335" y="189"/>
                  </a:lnTo>
                  <a:lnTo>
                    <a:pt x="326" y="220"/>
                  </a:lnTo>
                  <a:lnTo>
                    <a:pt x="317" y="252"/>
                  </a:lnTo>
                  <a:lnTo>
                    <a:pt x="306" y="288"/>
                  </a:lnTo>
                  <a:lnTo>
                    <a:pt x="297" y="325"/>
                  </a:lnTo>
                  <a:lnTo>
                    <a:pt x="287" y="360"/>
                  </a:lnTo>
                  <a:lnTo>
                    <a:pt x="269" y="431"/>
                  </a:lnTo>
                  <a:lnTo>
                    <a:pt x="251" y="501"/>
                  </a:lnTo>
                  <a:lnTo>
                    <a:pt x="236" y="567"/>
                  </a:lnTo>
                  <a:lnTo>
                    <a:pt x="227" y="595"/>
                  </a:lnTo>
                  <a:lnTo>
                    <a:pt x="225" y="609"/>
                  </a:lnTo>
                  <a:lnTo>
                    <a:pt x="221" y="620"/>
                  </a:lnTo>
                  <a:lnTo>
                    <a:pt x="220" y="629"/>
                  </a:lnTo>
                  <a:lnTo>
                    <a:pt x="220" y="637"/>
                  </a:lnTo>
                  <a:lnTo>
                    <a:pt x="218" y="643"/>
                  </a:lnTo>
                  <a:lnTo>
                    <a:pt x="218" y="648"/>
                  </a:lnTo>
                  <a:lnTo>
                    <a:pt x="220" y="660"/>
                  </a:lnTo>
                  <a:lnTo>
                    <a:pt x="228" y="669"/>
                  </a:lnTo>
                  <a:lnTo>
                    <a:pt x="236" y="675"/>
                  </a:lnTo>
                  <a:lnTo>
                    <a:pt x="244" y="678"/>
                  </a:lnTo>
                  <a:lnTo>
                    <a:pt x="259" y="682"/>
                  </a:lnTo>
                  <a:lnTo>
                    <a:pt x="274" y="683"/>
                  </a:lnTo>
                  <a:lnTo>
                    <a:pt x="274" y="699"/>
                  </a:lnTo>
                  <a:lnTo>
                    <a:pt x="259" y="696"/>
                  </a:lnTo>
                  <a:lnTo>
                    <a:pt x="241" y="692"/>
                  </a:lnTo>
                  <a:lnTo>
                    <a:pt x="223" y="690"/>
                  </a:lnTo>
                  <a:lnTo>
                    <a:pt x="207" y="687"/>
                  </a:lnTo>
                  <a:lnTo>
                    <a:pt x="190" y="683"/>
                  </a:lnTo>
                  <a:lnTo>
                    <a:pt x="172" y="682"/>
                  </a:lnTo>
                  <a:lnTo>
                    <a:pt x="154" y="678"/>
                  </a:lnTo>
                  <a:lnTo>
                    <a:pt x="138" y="675"/>
                  </a:lnTo>
                  <a:lnTo>
                    <a:pt x="121" y="671"/>
                  </a:lnTo>
                  <a:lnTo>
                    <a:pt x="103" y="669"/>
                  </a:lnTo>
                  <a:lnTo>
                    <a:pt x="87" y="666"/>
                  </a:lnTo>
                  <a:lnTo>
                    <a:pt x="69" y="662"/>
                  </a:lnTo>
                  <a:lnTo>
                    <a:pt x="52" y="660"/>
                  </a:lnTo>
                  <a:lnTo>
                    <a:pt x="36" y="657"/>
                  </a:lnTo>
                  <a:lnTo>
                    <a:pt x="18" y="653"/>
                  </a:lnTo>
                  <a:lnTo>
                    <a:pt x="0" y="650"/>
                  </a:lnTo>
                  <a:lnTo>
                    <a:pt x="0" y="636"/>
                  </a:lnTo>
                  <a:lnTo>
                    <a:pt x="16" y="636"/>
                  </a:lnTo>
                  <a:lnTo>
                    <a:pt x="32" y="637"/>
                  </a:lnTo>
                  <a:lnTo>
                    <a:pt x="43" y="637"/>
                  </a:lnTo>
                  <a:lnTo>
                    <a:pt x="52" y="634"/>
                  </a:lnTo>
                  <a:lnTo>
                    <a:pt x="59" y="629"/>
                  </a:lnTo>
                  <a:lnTo>
                    <a:pt x="64" y="622"/>
                  </a:lnTo>
                  <a:lnTo>
                    <a:pt x="69" y="611"/>
                  </a:lnTo>
                  <a:lnTo>
                    <a:pt x="76" y="595"/>
                  </a:lnTo>
                  <a:lnTo>
                    <a:pt x="83" y="572"/>
                  </a:lnTo>
                  <a:lnTo>
                    <a:pt x="92" y="544"/>
                  </a:lnTo>
                  <a:lnTo>
                    <a:pt x="99" y="512"/>
                  </a:lnTo>
                  <a:lnTo>
                    <a:pt x="110" y="477"/>
                  </a:lnTo>
                  <a:lnTo>
                    <a:pt x="121" y="438"/>
                  </a:lnTo>
                  <a:lnTo>
                    <a:pt x="131" y="395"/>
                  </a:lnTo>
                  <a:lnTo>
                    <a:pt x="142" y="353"/>
                  </a:lnTo>
                  <a:lnTo>
                    <a:pt x="152" y="316"/>
                  </a:lnTo>
                  <a:lnTo>
                    <a:pt x="161" y="282"/>
                  </a:lnTo>
                  <a:lnTo>
                    <a:pt x="168" y="254"/>
                  </a:lnTo>
                  <a:lnTo>
                    <a:pt x="182" y="199"/>
                  </a:lnTo>
                  <a:lnTo>
                    <a:pt x="198" y="139"/>
                  </a:lnTo>
                  <a:lnTo>
                    <a:pt x="204" y="109"/>
                  </a:lnTo>
                  <a:lnTo>
                    <a:pt x="209" y="86"/>
                  </a:lnTo>
                  <a:lnTo>
                    <a:pt x="213" y="69"/>
                  </a:lnTo>
                  <a:lnTo>
                    <a:pt x="214" y="58"/>
                  </a:lnTo>
                  <a:lnTo>
                    <a:pt x="213" y="47"/>
                  </a:lnTo>
                  <a:lnTo>
                    <a:pt x="211" y="40"/>
                  </a:lnTo>
                  <a:lnTo>
                    <a:pt x="204" y="28"/>
                  </a:lnTo>
                  <a:lnTo>
                    <a:pt x="197" y="26"/>
                  </a:lnTo>
                  <a:lnTo>
                    <a:pt x="186" y="23"/>
                  </a:lnTo>
                  <a:lnTo>
                    <a:pt x="174" y="19"/>
                  </a:lnTo>
                  <a:lnTo>
                    <a:pt x="156" y="16"/>
                  </a:lnTo>
                  <a:lnTo>
                    <a:pt x="156" y="0"/>
                  </a:lnTo>
                  <a:lnTo>
                    <a:pt x="174" y="3"/>
                  </a:lnTo>
                  <a:lnTo>
                    <a:pt x="190" y="7"/>
                  </a:lnTo>
                  <a:lnTo>
                    <a:pt x="207" y="8"/>
                  </a:lnTo>
                  <a:lnTo>
                    <a:pt x="225" y="12"/>
                  </a:lnTo>
                  <a:lnTo>
                    <a:pt x="243" y="16"/>
                  </a:lnTo>
                  <a:lnTo>
                    <a:pt x="260" y="19"/>
                  </a:lnTo>
                  <a:lnTo>
                    <a:pt x="276" y="21"/>
                  </a:lnTo>
                  <a:lnTo>
                    <a:pt x="294" y="24"/>
                  </a:lnTo>
                  <a:lnTo>
                    <a:pt x="312" y="28"/>
                  </a:lnTo>
                  <a:lnTo>
                    <a:pt x="329" y="30"/>
                  </a:lnTo>
                  <a:lnTo>
                    <a:pt x="345" y="33"/>
                  </a:lnTo>
                  <a:lnTo>
                    <a:pt x="363" y="37"/>
                  </a:lnTo>
                  <a:lnTo>
                    <a:pt x="381" y="40"/>
                  </a:lnTo>
                  <a:lnTo>
                    <a:pt x="398" y="42"/>
                  </a:lnTo>
                  <a:lnTo>
                    <a:pt x="414" y="46"/>
                  </a:lnTo>
                  <a:lnTo>
                    <a:pt x="432" y="49"/>
                  </a:lnTo>
                  <a:lnTo>
                    <a:pt x="432" y="6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solidFill>
                <a:srgbClr val="00000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9" name="Freeform 15"/>
            <p:cNvSpPr/>
            <p:nvPr/>
          </p:nvSpPr>
          <p:spPr bwMode="auto">
            <a:xfrm>
              <a:off x="6292310" y="1247580"/>
              <a:ext cx="703262" cy="617537"/>
            </a:xfrm>
            <a:custGeom>
              <a:avLst/>
              <a:gdLst>
                <a:gd name="T0" fmla="*/ 145 w 475"/>
                <a:gd name="T1" fmla="*/ 674 h 687"/>
                <a:gd name="T2" fmla="*/ 96 w 475"/>
                <a:gd name="T3" fmla="*/ 637 h 687"/>
                <a:gd name="T4" fmla="*/ 53 w 475"/>
                <a:gd name="T5" fmla="*/ 579 h 687"/>
                <a:gd name="T6" fmla="*/ 15 w 475"/>
                <a:gd name="T7" fmla="*/ 480 h 687"/>
                <a:gd name="T8" fmla="*/ 2 w 475"/>
                <a:gd name="T9" fmla="*/ 325 h 687"/>
                <a:gd name="T10" fmla="*/ 22 w 475"/>
                <a:gd name="T11" fmla="*/ 215 h 687"/>
                <a:gd name="T12" fmla="*/ 64 w 475"/>
                <a:gd name="T13" fmla="*/ 121 h 687"/>
                <a:gd name="T14" fmla="*/ 105 w 475"/>
                <a:gd name="T15" fmla="*/ 67 h 687"/>
                <a:gd name="T16" fmla="*/ 138 w 475"/>
                <a:gd name="T17" fmla="*/ 38 h 687"/>
                <a:gd name="T18" fmla="*/ 176 w 475"/>
                <a:gd name="T19" fmla="*/ 15 h 687"/>
                <a:gd name="T20" fmla="*/ 214 w 475"/>
                <a:gd name="T21" fmla="*/ 5 h 687"/>
                <a:gd name="T22" fmla="*/ 257 w 475"/>
                <a:gd name="T23" fmla="*/ 0 h 687"/>
                <a:gd name="T24" fmla="*/ 296 w 475"/>
                <a:gd name="T25" fmla="*/ 5 h 687"/>
                <a:gd name="T26" fmla="*/ 340 w 475"/>
                <a:gd name="T27" fmla="*/ 21 h 687"/>
                <a:gd name="T28" fmla="*/ 386 w 475"/>
                <a:gd name="T29" fmla="*/ 54 h 687"/>
                <a:gd name="T30" fmla="*/ 421 w 475"/>
                <a:gd name="T31" fmla="*/ 77 h 687"/>
                <a:gd name="T32" fmla="*/ 443 w 475"/>
                <a:gd name="T33" fmla="*/ 65 h 687"/>
                <a:gd name="T34" fmla="*/ 475 w 475"/>
                <a:gd name="T35" fmla="*/ 28 h 687"/>
                <a:gd name="T36" fmla="*/ 425 w 475"/>
                <a:gd name="T37" fmla="*/ 219 h 687"/>
                <a:gd name="T38" fmla="*/ 381 w 475"/>
                <a:gd name="T39" fmla="*/ 344 h 687"/>
                <a:gd name="T40" fmla="*/ 381 w 475"/>
                <a:gd name="T41" fmla="*/ 300 h 687"/>
                <a:gd name="T42" fmla="*/ 383 w 475"/>
                <a:gd name="T43" fmla="*/ 234 h 687"/>
                <a:gd name="T44" fmla="*/ 383 w 475"/>
                <a:gd name="T45" fmla="*/ 192 h 687"/>
                <a:gd name="T46" fmla="*/ 381 w 475"/>
                <a:gd name="T47" fmla="*/ 134 h 687"/>
                <a:gd name="T48" fmla="*/ 375 w 475"/>
                <a:gd name="T49" fmla="*/ 91 h 687"/>
                <a:gd name="T50" fmla="*/ 358 w 475"/>
                <a:gd name="T51" fmla="*/ 51 h 687"/>
                <a:gd name="T52" fmla="*/ 319 w 475"/>
                <a:gd name="T53" fmla="*/ 38 h 687"/>
                <a:gd name="T54" fmla="*/ 283 w 475"/>
                <a:gd name="T55" fmla="*/ 56 h 687"/>
                <a:gd name="T56" fmla="*/ 250 w 475"/>
                <a:gd name="T57" fmla="*/ 102 h 687"/>
                <a:gd name="T58" fmla="*/ 218 w 475"/>
                <a:gd name="T59" fmla="*/ 167 h 687"/>
                <a:gd name="T60" fmla="*/ 170 w 475"/>
                <a:gd name="T61" fmla="*/ 310 h 687"/>
                <a:gd name="T62" fmla="*/ 147 w 475"/>
                <a:gd name="T63" fmla="*/ 455 h 687"/>
                <a:gd name="T64" fmla="*/ 145 w 475"/>
                <a:gd name="T65" fmla="*/ 533 h 687"/>
                <a:gd name="T66" fmla="*/ 160 w 475"/>
                <a:gd name="T67" fmla="*/ 611 h 687"/>
                <a:gd name="T68" fmla="*/ 195 w 475"/>
                <a:gd name="T69" fmla="*/ 653 h 687"/>
                <a:gd name="T70" fmla="*/ 239 w 475"/>
                <a:gd name="T71" fmla="*/ 660 h 687"/>
                <a:gd name="T72" fmla="*/ 271 w 475"/>
                <a:gd name="T73" fmla="*/ 643 h 687"/>
                <a:gd name="T74" fmla="*/ 315 w 475"/>
                <a:gd name="T75" fmla="*/ 591 h 687"/>
                <a:gd name="T76" fmla="*/ 349 w 475"/>
                <a:gd name="T77" fmla="*/ 510 h 687"/>
                <a:gd name="T78" fmla="*/ 329 w 475"/>
                <a:gd name="T79" fmla="*/ 595 h 687"/>
                <a:gd name="T80" fmla="*/ 289 w 475"/>
                <a:gd name="T81" fmla="*/ 651 h 687"/>
                <a:gd name="T82" fmla="*/ 253 w 475"/>
                <a:gd name="T83" fmla="*/ 678 h 687"/>
                <a:gd name="T84" fmla="*/ 213 w 475"/>
                <a:gd name="T85" fmla="*/ 687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75" h="687">
                  <a:moveTo>
                    <a:pt x="184" y="685"/>
                  </a:moveTo>
                  <a:lnTo>
                    <a:pt x="165" y="681"/>
                  </a:lnTo>
                  <a:lnTo>
                    <a:pt x="145" y="674"/>
                  </a:lnTo>
                  <a:lnTo>
                    <a:pt x="128" y="664"/>
                  </a:lnTo>
                  <a:lnTo>
                    <a:pt x="112" y="651"/>
                  </a:lnTo>
                  <a:lnTo>
                    <a:pt x="96" y="637"/>
                  </a:lnTo>
                  <a:lnTo>
                    <a:pt x="80" y="621"/>
                  </a:lnTo>
                  <a:lnTo>
                    <a:pt x="66" y="602"/>
                  </a:lnTo>
                  <a:lnTo>
                    <a:pt x="53" y="579"/>
                  </a:lnTo>
                  <a:lnTo>
                    <a:pt x="41" y="556"/>
                  </a:lnTo>
                  <a:lnTo>
                    <a:pt x="31" y="533"/>
                  </a:lnTo>
                  <a:lnTo>
                    <a:pt x="15" y="480"/>
                  </a:lnTo>
                  <a:lnTo>
                    <a:pt x="4" y="424"/>
                  </a:lnTo>
                  <a:lnTo>
                    <a:pt x="0" y="363"/>
                  </a:lnTo>
                  <a:lnTo>
                    <a:pt x="2" y="325"/>
                  </a:lnTo>
                  <a:lnTo>
                    <a:pt x="6" y="287"/>
                  </a:lnTo>
                  <a:lnTo>
                    <a:pt x="13" y="250"/>
                  </a:lnTo>
                  <a:lnTo>
                    <a:pt x="22" y="215"/>
                  </a:lnTo>
                  <a:lnTo>
                    <a:pt x="32" y="183"/>
                  </a:lnTo>
                  <a:lnTo>
                    <a:pt x="46" y="151"/>
                  </a:lnTo>
                  <a:lnTo>
                    <a:pt x="64" y="121"/>
                  </a:lnTo>
                  <a:lnTo>
                    <a:pt x="84" y="93"/>
                  </a:lnTo>
                  <a:lnTo>
                    <a:pt x="94" y="81"/>
                  </a:lnTo>
                  <a:lnTo>
                    <a:pt x="105" y="67"/>
                  </a:lnTo>
                  <a:lnTo>
                    <a:pt x="115" y="56"/>
                  </a:lnTo>
                  <a:lnTo>
                    <a:pt x="126" y="45"/>
                  </a:lnTo>
                  <a:lnTo>
                    <a:pt x="138" y="38"/>
                  </a:lnTo>
                  <a:lnTo>
                    <a:pt x="151" y="30"/>
                  </a:lnTo>
                  <a:lnTo>
                    <a:pt x="163" y="22"/>
                  </a:lnTo>
                  <a:lnTo>
                    <a:pt x="176" y="15"/>
                  </a:lnTo>
                  <a:lnTo>
                    <a:pt x="188" y="12"/>
                  </a:lnTo>
                  <a:lnTo>
                    <a:pt x="200" y="7"/>
                  </a:lnTo>
                  <a:lnTo>
                    <a:pt x="214" y="5"/>
                  </a:lnTo>
                  <a:lnTo>
                    <a:pt x="229" y="1"/>
                  </a:lnTo>
                  <a:lnTo>
                    <a:pt x="243" y="1"/>
                  </a:lnTo>
                  <a:lnTo>
                    <a:pt x="257" y="0"/>
                  </a:lnTo>
                  <a:lnTo>
                    <a:pt x="271" y="1"/>
                  </a:lnTo>
                  <a:lnTo>
                    <a:pt x="285" y="1"/>
                  </a:lnTo>
                  <a:lnTo>
                    <a:pt x="296" y="5"/>
                  </a:lnTo>
                  <a:lnTo>
                    <a:pt x="305" y="7"/>
                  </a:lnTo>
                  <a:lnTo>
                    <a:pt x="324" y="14"/>
                  </a:lnTo>
                  <a:lnTo>
                    <a:pt x="340" y="21"/>
                  </a:lnTo>
                  <a:lnTo>
                    <a:pt x="356" y="31"/>
                  </a:lnTo>
                  <a:lnTo>
                    <a:pt x="370" y="42"/>
                  </a:lnTo>
                  <a:lnTo>
                    <a:pt x="386" y="54"/>
                  </a:lnTo>
                  <a:lnTo>
                    <a:pt x="400" y="67"/>
                  </a:lnTo>
                  <a:lnTo>
                    <a:pt x="416" y="77"/>
                  </a:lnTo>
                  <a:lnTo>
                    <a:pt x="421" y="77"/>
                  </a:lnTo>
                  <a:lnTo>
                    <a:pt x="429" y="75"/>
                  </a:lnTo>
                  <a:lnTo>
                    <a:pt x="436" y="70"/>
                  </a:lnTo>
                  <a:lnTo>
                    <a:pt x="443" y="65"/>
                  </a:lnTo>
                  <a:lnTo>
                    <a:pt x="455" y="47"/>
                  </a:lnTo>
                  <a:lnTo>
                    <a:pt x="464" y="26"/>
                  </a:lnTo>
                  <a:lnTo>
                    <a:pt x="475" y="28"/>
                  </a:lnTo>
                  <a:lnTo>
                    <a:pt x="459" y="91"/>
                  </a:lnTo>
                  <a:lnTo>
                    <a:pt x="441" y="155"/>
                  </a:lnTo>
                  <a:lnTo>
                    <a:pt x="425" y="219"/>
                  </a:lnTo>
                  <a:lnTo>
                    <a:pt x="409" y="282"/>
                  </a:lnTo>
                  <a:lnTo>
                    <a:pt x="391" y="346"/>
                  </a:lnTo>
                  <a:lnTo>
                    <a:pt x="381" y="344"/>
                  </a:lnTo>
                  <a:lnTo>
                    <a:pt x="381" y="335"/>
                  </a:lnTo>
                  <a:lnTo>
                    <a:pt x="381" y="319"/>
                  </a:lnTo>
                  <a:lnTo>
                    <a:pt x="381" y="300"/>
                  </a:lnTo>
                  <a:lnTo>
                    <a:pt x="383" y="275"/>
                  </a:lnTo>
                  <a:lnTo>
                    <a:pt x="383" y="252"/>
                  </a:lnTo>
                  <a:lnTo>
                    <a:pt x="383" y="234"/>
                  </a:lnTo>
                  <a:lnTo>
                    <a:pt x="383" y="222"/>
                  </a:lnTo>
                  <a:lnTo>
                    <a:pt x="383" y="215"/>
                  </a:lnTo>
                  <a:lnTo>
                    <a:pt x="383" y="192"/>
                  </a:lnTo>
                  <a:lnTo>
                    <a:pt x="383" y="171"/>
                  </a:lnTo>
                  <a:lnTo>
                    <a:pt x="381" y="151"/>
                  </a:lnTo>
                  <a:lnTo>
                    <a:pt x="381" y="134"/>
                  </a:lnTo>
                  <a:lnTo>
                    <a:pt x="379" y="118"/>
                  </a:lnTo>
                  <a:lnTo>
                    <a:pt x="377" y="104"/>
                  </a:lnTo>
                  <a:lnTo>
                    <a:pt x="375" y="91"/>
                  </a:lnTo>
                  <a:lnTo>
                    <a:pt x="374" y="81"/>
                  </a:lnTo>
                  <a:lnTo>
                    <a:pt x="367" y="65"/>
                  </a:lnTo>
                  <a:lnTo>
                    <a:pt x="358" y="51"/>
                  </a:lnTo>
                  <a:lnTo>
                    <a:pt x="345" y="42"/>
                  </a:lnTo>
                  <a:lnTo>
                    <a:pt x="329" y="37"/>
                  </a:lnTo>
                  <a:lnTo>
                    <a:pt x="319" y="38"/>
                  </a:lnTo>
                  <a:lnTo>
                    <a:pt x="306" y="40"/>
                  </a:lnTo>
                  <a:lnTo>
                    <a:pt x="296" y="47"/>
                  </a:lnTo>
                  <a:lnTo>
                    <a:pt x="283" y="56"/>
                  </a:lnTo>
                  <a:lnTo>
                    <a:pt x="273" y="68"/>
                  </a:lnTo>
                  <a:lnTo>
                    <a:pt x="260" y="84"/>
                  </a:lnTo>
                  <a:lnTo>
                    <a:pt x="250" y="102"/>
                  </a:lnTo>
                  <a:lnTo>
                    <a:pt x="239" y="121"/>
                  </a:lnTo>
                  <a:lnTo>
                    <a:pt x="229" y="144"/>
                  </a:lnTo>
                  <a:lnTo>
                    <a:pt x="218" y="167"/>
                  </a:lnTo>
                  <a:lnTo>
                    <a:pt x="200" y="215"/>
                  </a:lnTo>
                  <a:lnTo>
                    <a:pt x="183" y="265"/>
                  </a:lnTo>
                  <a:lnTo>
                    <a:pt x="170" y="310"/>
                  </a:lnTo>
                  <a:lnTo>
                    <a:pt x="160" y="358"/>
                  </a:lnTo>
                  <a:lnTo>
                    <a:pt x="153" y="408"/>
                  </a:lnTo>
                  <a:lnTo>
                    <a:pt x="147" y="455"/>
                  </a:lnTo>
                  <a:lnTo>
                    <a:pt x="145" y="478"/>
                  </a:lnTo>
                  <a:lnTo>
                    <a:pt x="145" y="498"/>
                  </a:lnTo>
                  <a:lnTo>
                    <a:pt x="145" y="533"/>
                  </a:lnTo>
                  <a:lnTo>
                    <a:pt x="149" y="563"/>
                  </a:lnTo>
                  <a:lnTo>
                    <a:pt x="153" y="590"/>
                  </a:lnTo>
                  <a:lnTo>
                    <a:pt x="160" y="611"/>
                  </a:lnTo>
                  <a:lnTo>
                    <a:pt x="168" y="630"/>
                  </a:lnTo>
                  <a:lnTo>
                    <a:pt x="181" y="644"/>
                  </a:lnTo>
                  <a:lnTo>
                    <a:pt x="195" y="653"/>
                  </a:lnTo>
                  <a:lnTo>
                    <a:pt x="213" y="659"/>
                  </a:lnTo>
                  <a:lnTo>
                    <a:pt x="227" y="660"/>
                  </a:lnTo>
                  <a:lnTo>
                    <a:pt x="239" y="660"/>
                  </a:lnTo>
                  <a:lnTo>
                    <a:pt x="250" y="657"/>
                  </a:lnTo>
                  <a:lnTo>
                    <a:pt x="260" y="651"/>
                  </a:lnTo>
                  <a:lnTo>
                    <a:pt x="271" y="643"/>
                  </a:lnTo>
                  <a:lnTo>
                    <a:pt x="280" y="636"/>
                  </a:lnTo>
                  <a:lnTo>
                    <a:pt x="299" y="614"/>
                  </a:lnTo>
                  <a:lnTo>
                    <a:pt x="315" y="591"/>
                  </a:lnTo>
                  <a:lnTo>
                    <a:pt x="328" y="567"/>
                  </a:lnTo>
                  <a:lnTo>
                    <a:pt x="338" y="540"/>
                  </a:lnTo>
                  <a:lnTo>
                    <a:pt x="349" y="510"/>
                  </a:lnTo>
                  <a:lnTo>
                    <a:pt x="360" y="519"/>
                  </a:lnTo>
                  <a:lnTo>
                    <a:pt x="345" y="560"/>
                  </a:lnTo>
                  <a:lnTo>
                    <a:pt x="329" y="595"/>
                  </a:lnTo>
                  <a:lnTo>
                    <a:pt x="310" y="625"/>
                  </a:lnTo>
                  <a:lnTo>
                    <a:pt x="299" y="639"/>
                  </a:lnTo>
                  <a:lnTo>
                    <a:pt x="289" y="651"/>
                  </a:lnTo>
                  <a:lnTo>
                    <a:pt x="278" y="662"/>
                  </a:lnTo>
                  <a:lnTo>
                    <a:pt x="266" y="671"/>
                  </a:lnTo>
                  <a:lnTo>
                    <a:pt x="253" y="678"/>
                  </a:lnTo>
                  <a:lnTo>
                    <a:pt x="239" y="683"/>
                  </a:lnTo>
                  <a:lnTo>
                    <a:pt x="227" y="685"/>
                  </a:lnTo>
                  <a:lnTo>
                    <a:pt x="213" y="687"/>
                  </a:lnTo>
                  <a:lnTo>
                    <a:pt x="199" y="687"/>
                  </a:lnTo>
                  <a:lnTo>
                    <a:pt x="184" y="68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solidFill>
                <a:srgbClr val="00000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0" name="Freeform 16"/>
            <p:cNvSpPr>
              <a:spLocks noEditPoints="1"/>
            </p:cNvSpPr>
            <p:nvPr/>
          </p:nvSpPr>
          <p:spPr bwMode="auto">
            <a:xfrm>
              <a:off x="6879983" y="1295761"/>
              <a:ext cx="912813" cy="615950"/>
            </a:xfrm>
            <a:custGeom>
              <a:avLst/>
              <a:gdLst>
                <a:gd name="T0" fmla="*/ 343 w 617"/>
                <a:gd name="T1" fmla="*/ 350 h 686"/>
                <a:gd name="T2" fmla="*/ 295 w 617"/>
                <a:gd name="T3" fmla="*/ 348 h 686"/>
                <a:gd name="T4" fmla="*/ 299 w 617"/>
                <a:gd name="T5" fmla="*/ 292 h 686"/>
                <a:gd name="T6" fmla="*/ 345 w 617"/>
                <a:gd name="T7" fmla="*/ 184 h 686"/>
                <a:gd name="T8" fmla="*/ 380 w 617"/>
                <a:gd name="T9" fmla="*/ 115 h 686"/>
                <a:gd name="T10" fmla="*/ 424 w 617"/>
                <a:gd name="T11" fmla="*/ 64 h 686"/>
                <a:gd name="T12" fmla="*/ 468 w 617"/>
                <a:gd name="T13" fmla="*/ 34 h 686"/>
                <a:gd name="T14" fmla="*/ 421 w 617"/>
                <a:gd name="T15" fmla="*/ 225 h 686"/>
                <a:gd name="T16" fmla="*/ 373 w 617"/>
                <a:gd name="T17" fmla="*/ 350 h 686"/>
                <a:gd name="T18" fmla="*/ 320 w 617"/>
                <a:gd name="T19" fmla="*/ 371 h 686"/>
                <a:gd name="T20" fmla="*/ 368 w 617"/>
                <a:gd name="T21" fmla="*/ 371 h 686"/>
                <a:gd name="T22" fmla="*/ 352 w 617"/>
                <a:gd name="T23" fmla="*/ 500 h 686"/>
                <a:gd name="T24" fmla="*/ 320 w 617"/>
                <a:gd name="T25" fmla="*/ 615 h 686"/>
                <a:gd name="T26" fmla="*/ 302 w 617"/>
                <a:gd name="T27" fmla="*/ 649 h 686"/>
                <a:gd name="T28" fmla="*/ 283 w 617"/>
                <a:gd name="T29" fmla="*/ 661 h 686"/>
                <a:gd name="T30" fmla="*/ 251 w 617"/>
                <a:gd name="T31" fmla="*/ 663 h 686"/>
                <a:gd name="T32" fmla="*/ 261 w 617"/>
                <a:gd name="T33" fmla="*/ 679 h 686"/>
                <a:gd name="T34" fmla="*/ 315 w 617"/>
                <a:gd name="T35" fmla="*/ 682 h 686"/>
                <a:gd name="T36" fmla="*/ 366 w 617"/>
                <a:gd name="T37" fmla="*/ 684 h 686"/>
                <a:gd name="T38" fmla="*/ 419 w 617"/>
                <a:gd name="T39" fmla="*/ 684 h 686"/>
                <a:gd name="T40" fmla="*/ 472 w 617"/>
                <a:gd name="T41" fmla="*/ 684 h 686"/>
                <a:gd name="T42" fmla="*/ 523 w 617"/>
                <a:gd name="T43" fmla="*/ 686 h 686"/>
                <a:gd name="T44" fmla="*/ 499 w 617"/>
                <a:gd name="T45" fmla="*/ 670 h 686"/>
                <a:gd name="T46" fmla="*/ 472 w 617"/>
                <a:gd name="T47" fmla="*/ 665 h 686"/>
                <a:gd name="T48" fmla="*/ 463 w 617"/>
                <a:gd name="T49" fmla="*/ 642 h 686"/>
                <a:gd name="T50" fmla="*/ 470 w 617"/>
                <a:gd name="T51" fmla="*/ 596 h 686"/>
                <a:gd name="T52" fmla="*/ 513 w 617"/>
                <a:gd name="T53" fmla="*/ 428 h 686"/>
                <a:gd name="T54" fmla="*/ 564 w 617"/>
                <a:gd name="T55" fmla="*/ 218 h 686"/>
                <a:gd name="T56" fmla="*/ 617 w 617"/>
                <a:gd name="T57" fmla="*/ 2 h 686"/>
                <a:gd name="T58" fmla="*/ 576 w 617"/>
                <a:gd name="T59" fmla="*/ 0 h 686"/>
                <a:gd name="T60" fmla="*/ 539 w 617"/>
                <a:gd name="T61" fmla="*/ 2 h 686"/>
                <a:gd name="T62" fmla="*/ 484 w 617"/>
                <a:gd name="T63" fmla="*/ 11 h 686"/>
                <a:gd name="T64" fmla="*/ 437 w 617"/>
                <a:gd name="T65" fmla="*/ 34 h 686"/>
                <a:gd name="T66" fmla="*/ 398 w 617"/>
                <a:gd name="T67" fmla="*/ 71 h 686"/>
                <a:gd name="T68" fmla="*/ 366 w 617"/>
                <a:gd name="T69" fmla="*/ 112 h 686"/>
                <a:gd name="T70" fmla="*/ 325 w 617"/>
                <a:gd name="T71" fmla="*/ 189 h 686"/>
                <a:gd name="T72" fmla="*/ 281 w 617"/>
                <a:gd name="T73" fmla="*/ 302 h 686"/>
                <a:gd name="T74" fmla="*/ 237 w 617"/>
                <a:gd name="T75" fmla="*/ 428 h 686"/>
                <a:gd name="T76" fmla="*/ 203 w 617"/>
                <a:gd name="T77" fmla="*/ 521 h 686"/>
                <a:gd name="T78" fmla="*/ 175 w 617"/>
                <a:gd name="T79" fmla="*/ 590 h 686"/>
                <a:gd name="T80" fmla="*/ 147 w 617"/>
                <a:gd name="T81" fmla="*/ 635 h 686"/>
                <a:gd name="T82" fmla="*/ 122 w 617"/>
                <a:gd name="T83" fmla="*/ 652 h 686"/>
                <a:gd name="T84" fmla="*/ 109 w 617"/>
                <a:gd name="T85" fmla="*/ 647 h 686"/>
                <a:gd name="T86" fmla="*/ 131 w 617"/>
                <a:gd name="T87" fmla="*/ 617 h 686"/>
                <a:gd name="T88" fmla="*/ 150 w 617"/>
                <a:gd name="T89" fmla="*/ 580 h 686"/>
                <a:gd name="T90" fmla="*/ 152 w 617"/>
                <a:gd name="T91" fmla="*/ 514 h 686"/>
                <a:gd name="T92" fmla="*/ 132 w 617"/>
                <a:gd name="T93" fmla="*/ 456 h 686"/>
                <a:gd name="T94" fmla="*/ 93 w 617"/>
                <a:gd name="T95" fmla="*/ 424 h 686"/>
                <a:gd name="T96" fmla="*/ 47 w 617"/>
                <a:gd name="T97" fmla="*/ 426 h 686"/>
                <a:gd name="T98" fmla="*/ 12 w 617"/>
                <a:gd name="T99" fmla="*/ 468 h 686"/>
                <a:gd name="T100" fmla="*/ 0 w 617"/>
                <a:gd name="T101" fmla="*/ 536 h 686"/>
                <a:gd name="T102" fmla="*/ 14 w 617"/>
                <a:gd name="T103" fmla="*/ 613 h 686"/>
                <a:gd name="T104" fmla="*/ 51 w 617"/>
                <a:gd name="T105" fmla="*/ 661 h 686"/>
                <a:gd name="T106" fmla="*/ 95 w 617"/>
                <a:gd name="T107" fmla="*/ 673 h 686"/>
                <a:gd name="T108" fmla="*/ 141 w 617"/>
                <a:gd name="T109" fmla="*/ 659 h 686"/>
                <a:gd name="T110" fmla="*/ 184 w 617"/>
                <a:gd name="T111" fmla="*/ 603 h 686"/>
                <a:gd name="T112" fmla="*/ 221 w 617"/>
                <a:gd name="T113" fmla="*/ 513 h 686"/>
                <a:gd name="T114" fmla="*/ 251 w 617"/>
                <a:gd name="T115" fmla="*/ 428 h 686"/>
                <a:gd name="T116" fmla="*/ 269 w 617"/>
                <a:gd name="T117" fmla="*/ 375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17" h="686">
                  <a:moveTo>
                    <a:pt x="373" y="350"/>
                  </a:moveTo>
                  <a:lnTo>
                    <a:pt x="359" y="350"/>
                  </a:lnTo>
                  <a:lnTo>
                    <a:pt x="343" y="350"/>
                  </a:lnTo>
                  <a:lnTo>
                    <a:pt x="327" y="350"/>
                  </a:lnTo>
                  <a:lnTo>
                    <a:pt x="311" y="348"/>
                  </a:lnTo>
                  <a:lnTo>
                    <a:pt x="295" y="348"/>
                  </a:lnTo>
                  <a:lnTo>
                    <a:pt x="279" y="347"/>
                  </a:lnTo>
                  <a:lnTo>
                    <a:pt x="288" y="320"/>
                  </a:lnTo>
                  <a:lnTo>
                    <a:pt x="299" y="292"/>
                  </a:lnTo>
                  <a:lnTo>
                    <a:pt x="318" y="242"/>
                  </a:lnTo>
                  <a:lnTo>
                    <a:pt x="330" y="214"/>
                  </a:lnTo>
                  <a:lnTo>
                    <a:pt x="345" y="184"/>
                  </a:lnTo>
                  <a:lnTo>
                    <a:pt x="357" y="154"/>
                  </a:lnTo>
                  <a:lnTo>
                    <a:pt x="369" y="135"/>
                  </a:lnTo>
                  <a:lnTo>
                    <a:pt x="380" y="115"/>
                  </a:lnTo>
                  <a:lnTo>
                    <a:pt x="394" y="97"/>
                  </a:lnTo>
                  <a:lnTo>
                    <a:pt x="408" y="78"/>
                  </a:lnTo>
                  <a:lnTo>
                    <a:pt x="424" y="64"/>
                  </a:lnTo>
                  <a:lnTo>
                    <a:pt x="438" y="52"/>
                  </a:lnTo>
                  <a:lnTo>
                    <a:pt x="454" y="41"/>
                  </a:lnTo>
                  <a:lnTo>
                    <a:pt x="468" y="34"/>
                  </a:lnTo>
                  <a:lnTo>
                    <a:pt x="453" y="97"/>
                  </a:lnTo>
                  <a:lnTo>
                    <a:pt x="437" y="161"/>
                  </a:lnTo>
                  <a:lnTo>
                    <a:pt x="421" y="225"/>
                  </a:lnTo>
                  <a:lnTo>
                    <a:pt x="405" y="288"/>
                  </a:lnTo>
                  <a:lnTo>
                    <a:pt x="389" y="350"/>
                  </a:lnTo>
                  <a:lnTo>
                    <a:pt x="373" y="350"/>
                  </a:lnTo>
                  <a:close/>
                  <a:moveTo>
                    <a:pt x="288" y="368"/>
                  </a:moveTo>
                  <a:lnTo>
                    <a:pt x="304" y="370"/>
                  </a:lnTo>
                  <a:lnTo>
                    <a:pt x="320" y="371"/>
                  </a:lnTo>
                  <a:lnTo>
                    <a:pt x="336" y="371"/>
                  </a:lnTo>
                  <a:lnTo>
                    <a:pt x="352" y="371"/>
                  </a:lnTo>
                  <a:lnTo>
                    <a:pt x="368" y="371"/>
                  </a:lnTo>
                  <a:lnTo>
                    <a:pt x="384" y="371"/>
                  </a:lnTo>
                  <a:lnTo>
                    <a:pt x="368" y="437"/>
                  </a:lnTo>
                  <a:lnTo>
                    <a:pt x="352" y="500"/>
                  </a:lnTo>
                  <a:lnTo>
                    <a:pt x="334" y="566"/>
                  </a:lnTo>
                  <a:lnTo>
                    <a:pt x="327" y="592"/>
                  </a:lnTo>
                  <a:lnTo>
                    <a:pt x="320" y="615"/>
                  </a:lnTo>
                  <a:lnTo>
                    <a:pt x="313" y="631"/>
                  </a:lnTo>
                  <a:lnTo>
                    <a:pt x="307" y="642"/>
                  </a:lnTo>
                  <a:lnTo>
                    <a:pt x="302" y="649"/>
                  </a:lnTo>
                  <a:lnTo>
                    <a:pt x="297" y="656"/>
                  </a:lnTo>
                  <a:lnTo>
                    <a:pt x="290" y="659"/>
                  </a:lnTo>
                  <a:lnTo>
                    <a:pt x="283" y="661"/>
                  </a:lnTo>
                  <a:lnTo>
                    <a:pt x="270" y="661"/>
                  </a:lnTo>
                  <a:lnTo>
                    <a:pt x="260" y="663"/>
                  </a:lnTo>
                  <a:lnTo>
                    <a:pt x="251" y="663"/>
                  </a:lnTo>
                  <a:lnTo>
                    <a:pt x="244" y="661"/>
                  </a:lnTo>
                  <a:lnTo>
                    <a:pt x="244" y="677"/>
                  </a:lnTo>
                  <a:lnTo>
                    <a:pt x="261" y="679"/>
                  </a:lnTo>
                  <a:lnTo>
                    <a:pt x="279" y="679"/>
                  </a:lnTo>
                  <a:lnTo>
                    <a:pt x="297" y="680"/>
                  </a:lnTo>
                  <a:lnTo>
                    <a:pt x="315" y="682"/>
                  </a:lnTo>
                  <a:lnTo>
                    <a:pt x="330" y="682"/>
                  </a:lnTo>
                  <a:lnTo>
                    <a:pt x="348" y="684"/>
                  </a:lnTo>
                  <a:lnTo>
                    <a:pt x="366" y="684"/>
                  </a:lnTo>
                  <a:lnTo>
                    <a:pt x="384" y="684"/>
                  </a:lnTo>
                  <a:lnTo>
                    <a:pt x="401" y="684"/>
                  </a:lnTo>
                  <a:lnTo>
                    <a:pt x="419" y="684"/>
                  </a:lnTo>
                  <a:lnTo>
                    <a:pt x="437" y="684"/>
                  </a:lnTo>
                  <a:lnTo>
                    <a:pt x="454" y="684"/>
                  </a:lnTo>
                  <a:lnTo>
                    <a:pt x="472" y="684"/>
                  </a:lnTo>
                  <a:lnTo>
                    <a:pt x="490" y="684"/>
                  </a:lnTo>
                  <a:lnTo>
                    <a:pt x="507" y="684"/>
                  </a:lnTo>
                  <a:lnTo>
                    <a:pt x="523" y="686"/>
                  </a:lnTo>
                  <a:lnTo>
                    <a:pt x="523" y="670"/>
                  </a:lnTo>
                  <a:lnTo>
                    <a:pt x="511" y="670"/>
                  </a:lnTo>
                  <a:lnTo>
                    <a:pt x="499" y="670"/>
                  </a:lnTo>
                  <a:lnTo>
                    <a:pt x="490" y="668"/>
                  </a:lnTo>
                  <a:lnTo>
                    <a:pt x="479" y="668"/>
                  </a:lnTo>
                  <a:lnTo>
                    <a:pt x="472" y="665"/>
                  </a:lnTo>
                  <a:lnTo>
                    <a:pt x="467" y="659"/>
                  </a:lnTo>
                  <a:lnTo>
                    <a:pt x="463" y="652"/>
                  </a:lnTo>
                  <a:lnTo>
                    <a:pt x="463" y="642"/>
                  </a:lnTo>
                  <a:lnTo>
                    <a:pt x="463" y="633"/>
                  </a:lnTo>
                  <a:lnTo>
                    <a:pt x="467" y="617"/>
                  </a:lnTo>
                  <a:lnTo>
                    <a:pt x="470" y="596"/>
                  </a:lnTo>
                  <a:lnTo>
                    <a:pt x="477" y="567"/>
                  </a:lnTo>
                  <a:lnTo>
                    <a:pt x="495" y="499"/>
                  </a:lnTo>
                  <a:lnTo>
                    <a:pt x="513" y="428"/>
                  </a:lnTo>
                  <a:lnTo>
                    <a:pt x="530" y="359"/>
                  </a:lnTo>
                  <a:lnTo>
                    <a:pt x="548" y="288"/>
                  </a:lnTo>
                  <a:lnTo>
                    <a:pt x="564" y="218"/>
                  </a:lnTo>
                  <a:lnTo>
                    <a:pt x="582" y="145"/>
                  </a:lnTo>
                  <a:lnTo>
                    <a:pt x="599" y="73"/>
                  </a:lnTo>
                  <a:lnTo>
                    <a:pt x="617" y="2"/>
                  </a:lnTo>
                  <a:lnTo>
                    <a:pt x="603" y="0"/>
                  </a:lnTo>
                  <a:lnTo>
                    <a:pt x="587" y="0"/>
                  </a:lnTo>
                  <a:lnTo>
                    <a:pt x="576" y="0"/>
                  </a:lnTo>
                  <a:lnTo>
                    <a:pt x="566" y="2"/>
                  </a:lnTo>
                  <a:lnTo>
                    <a:pt x="552" y="2"/>
                  </a:lnTo>
                  <a:lnTo>
                    <a:pt x="539" y="2"/>
                  </a:lnTo>
                  <a:lnTo>
                    <a:pt x="520" y="4"/>
                  </a:lnTo>
                  <a:lnTo>
                    <a:pt x="502" y="6"/>
                  </a:lnTo>
                  <a:lnTo>
                    <a:pt x="484" y="11"/>
                  </a:lnTo>
                  <a:lnTo>
                    <a:pt x="468" y="16"/>
                  </a:lnTo>
                  <a:lnTo>
                    <a:pt x="453" y="25"/>
                  </a:lnTo>
                  <a:lnTo>
                    <a:pt x="437" y="34"/>
                  </a:lnTo>
                  <a:lnTo>
                    <a:pt x="422" y="44"/>
                  </a:lnTo>
                  <a:lnTo>
                    <a:pt x="410" y="57"/>
                  </a:lnTo>
                  <a:lnTo>
                    <a:pt x="398" y="71"/>
                  </a:lnTo>
                  <a:lnTo>
                    <a:pt x="385" y="85"/>
                  </a:lnTo>
                  <a:lnTo>
                    <a:pt x="375" y="97"/>
                  </a:lnTo>
                  <a:lnTo>
                    <a:pt x="366" y="112"/>
                  </a:lnTo>
                  <a:lnTo>
                    <a:pt x="348" y="136"/>
                  </a:lnTo>
                  <a:lnTo>
                    <a:pt x="336" y="161"/>
                  </a:lnTo>
                  <a:lnTo>
                    <a:pt x="325" y="189"/>
                  </a:lnTo>
                  <a:lnTo>
                    <a:pt x="313" y="221"/>
                  </a:lnTo>
                  <a:lnTo>
                    <a:pt x="297" y="260"/>
                  </a:lnTo>
                  <a:lnTo>
                    <a:pt x="281" y="302"/>
                  </a:lnTo>
                  <a:lnTo>
                    <a:pt x="265" y="348"/>
                  </a:lnTo>
                  <a:lnTo>
                    <a:pt x="249" y="389"/>
                  </a:lnTo>
                  <a:lnTo>
                    <a:pt x="237" y="428"/>
                  </a:lnTo>
                  <a:lnTo>
                    <a:pt x="224" y="461"/>
                  </a:lnTo>
                  <a:lnTo>
                    <a:pt x="214" y="491"/>
                  </a:lnTo>
                  <a:lnTo>
                    <a:pt x="203" y="521"/>
                  </a:lnTo>
                  <a:lnTo>
                    <a:pt x="194" y="546"/>
                  </a:lnTo>
                  <a:lnTo>
                    <a:pt x="184" y="571"/>
                  </a:lnTo>
                  <a:lnTo>
                    <a:pt x="175" y="590"/>
                  </a:lnTo>
                  <a:lnTo>
                    <a:pt x="164" y="608"/>
                  </a:lnTo>
                  <a:lnTo>
                    <a:pt x="155" y="622"/>
                  </a:lnTo>
                  <a:lnTo>
                    <a:pt x="147" y="635"/>
                  </a:lnTo>
                  <a:lnTo>
                    <a:pt x="138" y="643"/>
                  </a:lnTo>
                  <a:lnTo>
                    <a:pt x="129" y="649"/>
                  </a:lnTo>
                  <a:lnTo>
                    <a:pt x="122" y="652"/>
                  </a:lnTo>
                  <a:lnTo>
                    <a:pt x="115" y="652"/>
                  </a:lnTo>
                  <a:lnTo>
                    <a:pt x="113" y="652"/>
                  </a:lnTo>
                  <a:lnTo>
                    <a:pt x="109" y="647"/>
                  </a:lnTo>
                  <a:lnTo>
                    <a:pt x="111" y="636"/>
                  </a:lnTo>
                  <a:lnTo>
                    <a:pt x="120" y="626"/>
                  </a:lnTo>
                  <a:lnTo>
                    <a:pt x="131" y="617"/>
                  </a:lnTo>
                  <a:lnTo>
                    <a:pt x="139" y="608"/>
                  </a:lnTo>
                  <a:lnTo>
                    <a:pt x="145" y="596"/>
                  </a:lnTo>
                  <a:lnTo>
                    <a:pt x="150" y="580"/>
                  </a:lnTo>
                  <a:lnTo>
                    <a:pt x="152" y="562"/>
                  </a:lnTo>
                  <a:lnTo>
                    <a:pt x="154" y="539"/>
                  </a:lnTo>
                  <a:lnTo>
                    <a:pt x="152" y="514"/>
                  </a:lnTo>
                  <a:lnTo>
                    <a:pt x="148" y="493"/>
                  </a:lnTo>
                  <a:lnTo>
                    <a:pt x="141" y="474"/>
                  </a:lnTo>
                  <a:lnTo>
                    <a:pt x="132" y="456"/>
                  </a:lnTo>
                  <a:lnTo>
                    <a:pt x="120" y="442"/>
                  </a:lnTo>
                  <a:lnTo>
                    <a:pt x="108" y="431"/>
                  </a:lnTo>
                  <a:lnTo>
                    <a:pt x="93" y="424"/>
                  </a:lnTo>
                  <a:lnTo>
                    <a:pt x="79" y="421"/>
                  </a:lnTo>
                  <a:lnTo>
                    <a:pt x="63" y="421"/>
                  </a:lnTo>
                  <a:lnTo>
                    <a:pt x="47" y="426"/>
                  </a:lnTo>
                  <a:lnTo>
                    <a:pt x="35" y="435"/>
                  </a:lnTo>
                  <a:lnTo>
                    <a:pt x="23" y="449"/>
                  </a:lnTo>
                  <a:lnTo>
                    <a:pt x="12" y="468"/>
                  </a:lnTo>
                  <a:lnTo>
                    <a:pt x="5" y="488"/>
                  </a:lnTo>
                  <a:lnTo>
                    <a:pt x="1" y="511"/>
                  </a:lnTo>
                  <a:lnTo>
                    <a:pt x="0" y="536"/>
                  </a:lnTo>
                  <a:lnTo>
                    <a:pt x="1" y="564"/>
                  </a:lnTo>
                  <a:lnTo>
                    <a:pt x="7" y="590"/>
                  </a:lnTo>
                  <a:lnTo>
                    <a:pt x="14" y="613"/>
                  </a:lnTo>
                  <a:lnTo>
                    <a:pt x="24" y="633"/>
                  </a:lnTo>
                  <a:lnTo>
                    <a:pt x="37" y="649"/>
                  </a:lnTo>
                  <a:lnTo>
                    <a:pt x="51" y="661"/>
                  </a:lnTo>
                  <a:lnTo>
                    <a:pt x="67" y="670"/>
                  </a:lnTo>
                  <a:lnTo>
                    <a:pt x="85" y="673"/>
                  </a:lnTo>
                  <a:lnTo>
                    <a:pt x="95" y="673"/>
                  </a:lnTo>
                  <a:lnTo>
                    <a:pt x="106" y="673"/>
                  </a:lnTo>
                  <a:lnTo>
                    <a:pt x="125" y="668"/>
                  </a:lnTo>
                  <a:lnTo>
                    <a:pt x="141" y="659"/>
                  </a:lnTo>
                  <a:lnTo>
                    <a:pt x="157" y="645"/>
                  </a:lnTo>
                  <a:lnTo>
                    <a:pt x="170" y="626"/>
                  </a:lnTo>
                  <a:lnTo>
                    <a:pt x="184" y="603"/>
                  </a:lnTo>
                  <a:lnTo>
                    <a:pt x="196" y="576"/>
                  </a:lnTo>
                  <a:lnTo>
                    <a:pt x="210" y="544"/>
                  </a:lnTo>
                  <a:lnTo>
                    <a:pt x="221" y="513"/>
                  </a:lnTo>
                  <a:lnTo>
                    <a:pt x="233" y="483"/>
                  </a:lnTo>
                  <a:lnTo>
                    <a:pt x="242" y="454"/>
                  </a:lnTo>
                  <a:lnTo>
                    <a:pt x="251" y="428"/>
                  </a:lnTo>
                  <a:lnTo>
                    <a:pt x="260" y="405"/>
                  </a:lnTo>
                  <a:lnTo>
                    <a:pt x="265" y="387"/>
                  </a:lnTo>
                  <a:lnTo>
                    <a:pt x="269" y="375"/>
                  </a:lnTo>
                  <a:lnTo>
                    <a:pt x="272" y="368"/>
                  </a:lnTo>
                  <a:lnTo>
                    <a:pt x="288" y="36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solidFill>
                <a:srgbClr val="00000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1" name="Freeform 17"/>
            <p:cNvSpPr/>
            <p:nvPr/>
          </p:nvSpPr>
          <p:spPr bwMode="auto">
            <a:xfrm>
              <a:off x="7731122" y="1222980"/>
              <a:ext cx="798512" cy="687387"/>
            </a:xfrm>
            <a:custGeom>
              <a:avLst/>
              <a:gdLst>
                <a:gd name="T0" fmla="*/ 417 w 539"/>
                <a:gd name="T1" fmla="*/ 23 h 765"/>
                <a:gd name="T2" fmla="*/ 378 w 539"/>
                <a:gd name="T3" fmla="*/ 48 h 765"/>
                <a:gd name="T4" fmla="*/ 360 w 539"/>
                <a:gd name="T5" fmla="*/ 85 h 765"/>
                <a:gd name="T6" fmla="*/ 343 w 539"/>
                <a:gd name="T7" fmla="*/ 147 h 765"/>
                <a:gd name="T8" fmla="*/ 291 w 539"/>
                <a:gd name="T9" fmla="*/ 362 h 765"/>
                <a:gd name="T10" fmla="*/ 240 w 539"/>
                <a:gd name="T11" fmla="*/ 578 h 765"/>
                <a:gd name="T12" fmla="*/ 215 w 539"/>
                <a:gd name="T13" fmla="*/ 721 h 765"/>
                <a:gd name="T14" fmla="*/ 253 w 539"/>
                <a:gd name="T15" fmla="*/ 710 h 765"/>
                <a:gd name="T16" fmla="*/ 291 w 539"/>
                <a:gd name="T17" fmla="*/ 696 h 765"/>
                <a:gd name="T18" fmla="*/ 318 w 539"/>
                <a:gd name="T19" fmla="*/ 677 h 765"/>
                <a:gd name="T20" fmla="*/ 352 w 539"/>
                <a:gd name="T21" fmla="*/ 640 h 765"/>
                <a:gd name="T22" fmla="*/ 391 w 539"/>
                <a:gd name="T23" fmla="*/ 580 h 765"/>
                <a:gd name="T24" fmla="*/ 428 w 539"/>
                <a:gd name="T25" fmla="*/ 514 h 765"/>
                <a:gd name="T26" fmla="*/ 468 w 539"/>
                <a:gd name="T27" fmla="*/ 433 h 765"/>
                <a:gd name="T28" fmla="*/ 514 w 539"/>
                <a:gd name="T29" fmla="*/ 331 h 765"/>
                <a:gd name="T30" fmla="*/ 521 w 539"/>
                <a:gd name="T31" fmla="*/ 371 h 765"/>
                <a:gd name="T32" fmla="*/ 472 w 539"/>
                <a:gd name="T33" fmla="*/ 596 h 765"/>
                <a:gd name="T34" fmla="*/ 421 w 539"/>
                <a:gd name="T35" fmla="*/ 684 h 765"/>
                <a:gd name="T36" fmla="*/ 368 w 539"/>
                <a:gd name="T37" fmla="*/ 703 h 765"/>
                <a:gd name="T38" fmla="*/ 316 w 539"/>
                <a:gd name="T39" fmla="*/ 716 h 765"/>
                <a:gd name="T40" fmla="*/ 263 w 539"/>
                <a:gd name="T41" fmla="*/ 728 h 765"/>
                <a:gd name="T42" fmla="*/ 210 w 539"/>
                <a:gd name="T43" fmla="*/ 741 h 765"/>
                <a:gd name="T44" fmla="*/ 157 w 539"/>
                <a:gd name="T45" fmla="*/ 749 h 765"/>
                <a:gd name="T46" fmla="*/ 104 w 539"/>
                <a:gd name="T47" fmla="*/ 755 h 765"/>
                <a:gd name="T48" fmla="*/ 53 w 539"/>
                <a:gd name="T49" fmla="*/ 760 h 765"/>
                <a:gd name="T50" fmla="*/ 0 w 539"/>
                <a:gd name="T51" fmla="*/ 765 h 765"/>
                <a:gd name="T52" fmla="*/ 31 w 539"/>
                <a:gd name="T53" fmla="*/ 744 h 765"/>
                <a:gd name="T54" fmla="*/ 56 w 539"/>
                <a:gd name="T55" fmla="*/ 728 h 765"/>
                <a:gd name="T56" fmla="*/ 69 w 539"/>
                <a:gd name="T57" fmla="*/ 705 h 765"/>
                <a:gd name="T58" fmla="*/ 79 w 539"/>
                <a:gd name="T59" fmla="*/ 672 h 765"/>
                <a:gd name="T60" fmla="*/ 93 w 539"/>
                <a:gd name="T61" fmla="*/ 622 h 765"/>
                <a:gd name="T62" fmla="*/ 132 w 539"/>
                <a:gd name="T63" fmla="*/ 472 h 765"/>
                <a:gd name="T64" fmla="*/ 152 w 539"/>
                <a:gd name="T65" fmla="*/ 389 h 765"/>
                <a:gd name="T66" fmla="*/ 162 w 539"/>
                <a:gd name="T67" fmla="*/ 352 h 765"/>
                <a:gd name="T68" fmla="*/ 173 w 539"/>
                <a:gd name="T69" fmla="*/ 304 h 765"/>
                <a:gd name="T70" fmla="*/ 189 w 539"/>
                <a:gd name="T71" fmla="*/ 233 h 765"/>
                <a:gd name="T72" fmla="*/ 203 w 539"/>
                <a:gd name="T73" fmla="*/ 166 h 765"/>
                <a:gd name="T74" fmla="*/ 212 w 539"/>
                <a:gd name="T75" fmla="*/ 122 h 765"/>
                <a:gd name="T76" fmla="*/ 210 w 539"/>
                <a:gd name="T77" fmla="*/ 94 h 765"/>
                <a:gd name="T78" fmla="*/ 184 w 539"/>
                <a:gd name="T79" fmla="*/ 85 h 765"/>
                <a:gd name="T80" fmla="*/ 155 w 539"/>
                <a:gd name="T81" fmla="*/ 73 h 765"/>
                <a:gd name="T82" fmla="*/ 207 w 539"/>
                <a:gd name="T83" fmla="*/ 64 h 765"/>
                <a:gd name="T84" fmla="*/ 260 w 539"/>
                <a:gd name="T85" fmla="*/ 51 h 765"/>
                <a:gd name="T86" fmla="*/ 311 w 539"/>
                <a:gd name="T87" fmla="*/ 39 h 765"/>
                <a:gd name="T88" fmla="*/ 364 w 539"/>
                <a:gd name="T89" fmla="*/ 27 h 765"/>
                <a:gd name="T90" fmla="*/ 415 w 539"/>
                <a:gd name="T91" fmla="*/ 7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39" h="765">
                  <a:moveTo>
                    <a:pt x="433" y="0"/>
                  </a:moveTo>
                  <a:lnTo>
                    <a:pt x="433" y="16"/>
                  </a:lnTo>
                  <a:lnTo>
                    <a:pt x="417" y="23"/>
                  </a:lnTo>
                  <a:lnTo>
                    <a:pt x="401" y="30"/>
                  </a:lnTo>
                  <a:lnTo>
                    <a:pt x="389" y="39"/>
                  </a:lnTo>
                  <a:lnTo>
                    <a:pt x="378" y="48"/>
                  </a:lnTo>
                  <a:lnTo>
                    <a:pt x="371" y="59"/>
                  </a:lnTo>
                  <a:lnTo>
                    <a:pt x="366" y="71"/>
                  </a:lnTo>
                  <a:lnTo>
                    <a:pt x="360" y="85"/>
                  </a:lnTo>
                  <a:lnTo>
                    <a:pt x="355" y="103"/>
                  </a:lnTo>
                  <a:lnTo>
                    <a:pt x="350" y="122"/>
                  </a:lnTo>
                  <a:lnTo>
                    <a:pt x="343" y="147"/>
                  </a:lnTo>
                  <a:lnTo>
                    <a:pt x="327" y="219"/>
                  </a:lnTo>
                  <a:lnTo>
                    <a:pt x="309" y="292"/>
                  </a:lnTo>
                  <a:lnTo>
                    <a:pt x="291" y="362"/>
                  </a:lnTo>
                  <a:lnTo>
                    <a:pt x="276" y="435"/>
                  </a:lnTo>
                  <a:lnTo>
                    <a:pt x="258" y="507"/>
                  </a:lnTo>
                  <a:lnTo>
                    <a:pt x="240" y="578"/>
                  </a:lnTo>
                  <a:lnTo>
                    <a:pt x="223" y="650"/>
                  </a:lnTo>
                  <a:lnTo>
                    <a:pt x="207" y="723"/>
                  </a:lnTo>
                  <a:lnTo>
                    <a:pt x="215" y="721"/>
                  </a:lnTo>
                  <a:lnTo>
                    <a:pt x="228" y="718"/>
                  </a:lnTo>
                  <a:lnTo>
                    <a:pt x="244" y="712"/>
                  </a:lnTo>
                  <a:lnTo>
                    <a:pt x="253" y="710"/>
                  </a:lnTo>
                  <a:lnTo>
                    <a:pt x="263" y="707"/>
                  </a:lnTo>
                  <a:lnTo>
                    <a:pt x="276" y="702"/>
                  </a:lnTo>
                  <a:lnTo>
                    <a:pt x="291" y="696"/>
                  </a:lnTo>
                  <a:lnTo>
                    <a:pt x="300" y="693"/>
                  </a:lnTo>
                  <a:lnTo>
                    <a:pt x="309" y="686"/>
                  </a:lnTo>
                  <a:lnTo>
                    <a:pt x="318" y="677"/>
                  </a:lnTo>
                  <a:lnTo>
                    <a:pt x="329" y="666"/>
                  </a:lnTo>
                  <a:lnTo>
                    <a:pt x="339" y="654"/>
                  </a:lnTo>
                  <a:lnTo>
                    <a:pt x="352" y="640"/>
                  </a:lnTo>
                  <a:lnTo>
                    <a:pt x="364" y="622"/>
                  </a:lnTo>
                  <a:lnTo>
                    <a:pt x="378" y="601"/>
                  </a:lnTo>
                  <a:lnTo>
                    <a:pt x="391" y="580"/>
                  </a:lnTo>
                  <a:lnTo>
                    <a:pt x="403" y="557"/>
                  </a:lnTo>
                  <a:lnTo>
                    <a:pt x="415" y="536"/>
                  </a:lnTo>
                  <a:lnTo>
                    <a:pt x="428" y="514"/>
                  </a:lnTo>
                  <a:lnTo>
                    <a:pt x="438" y="495"/>
                  </a:lnTo>
                  <a:lnTo>
                    <a:pt x="449" y="474"/>
                  </a:lnTo>
                  <a:lnTo>
                    <a:pt x="468" y="433"/>
                  </a:lnTo>
                  <a:lnTo>
                    <a:pt x="484" y="396"/>
                  </a:lnTo>
                  <a:lnTo>
                    <a:pt x="500" y="362"/>
                  </a:lnTo>
                  <a:lnTo>
                    <a:pt x="514" y="331"/>
                  </a:lnTo>
                  <a:lnTo>
                    <a:pt x="527" y="304"/>
                  </a:lnTo>
                  <a:lnTo>
                    <a:pt x="539" y="297"/>
                  </a:lnTo>
                  <a:lnTo>
                    <a:pt x="521" y="371"/>
                  </a:lnTo>
                  <a:lnTo>
                    <a:pt x="506" y="447"/>
                  </a:lnTo>
                  <a:lnTo>
                    <a:pt x="490" y="521"/>
                  </a:lnTo>
                  <a:lnTo>
                    <a:pt x="472" y="596"/>
                  </a:lnTo>
                  <a:lnTo>
                    <a:pt x="456" y="670"/>
                  </a:lnTo>
                  <a:lnTo>
                    <a:pt x="438" y="677"/>
                  </a:lnTo>
                  <a:lnTo>
                    <a:pt x="421" y="684"/>
                  </a:lnTo>
                  <a:lnTo>
                    <a:pt x="403" y="689"/>
                  </a:lnTo>
                  <a:lnTo>
                    <a:pt x="385" y="696"/>
                  </a:lnTo>
                  <a:lnTo>
                    <a:pt x="368" y="703"/>
                  </a:lnTo>
                  <a:lnTo>
                    <a:pt x="350" y="707"/>
                  </a:lnTo>
                  <a:lnTo>
                    <a:pt x="332" y="710"/>
                  </a:lnTo>
                  <a:lnTo>
                    <a:pt x="316" y="716"/>
                  </a:lnTo>
                  <a:lnTo>
                    <a:pt x="299" y="719"/>
                  </a:lnTo>
                  <a:lnTo>
                    <a:pt x="281" y="725"/>
                  </a:lnTo>
                  <a:lnTo>
                    <a:pt x="263" y="728"/>
                  </a:lnTo>
                  <a:lnTo>
                    <a:pt x="246" y="732"/>
                  </a:lnTo>
                  <a:lnTo>
                    <a:pt x="228" y="737"/>
                  </a:lnTo>
                  <a:lnTo>
                    <a:pt x="210" y="741"/>
                  </a:lnTo>
                  <a:lnTo>
                    <a:pt x="192" y="744"/>
                  </a:lnTo>
                  <a:lnTo>
                    <a:pt x="175" y="748"/>
                  </a:lnTo>
                  <a:lnTo>
                    <a:pt x="157" y="749"/>
                  </a:lnTo>
                  <a:lnTo>
                    <a:pt x="139" y="751"/>
                  </a:lnTo>
                  <a:lnTo>
                    <a:pt x="122" y="753"/>
                  </a:lnTo>
                  <a:lnTo>
                    <a:pt x="104" y="755"/>
                  </a:lnTo>
                  <a:lnTo>
                    <a:pt x="86" y="756"/>
                  </a:lnTo>
                  <a:lnTo>
                    <a:pt x="70" y="758"/>
                  </a:lnTo>
                  <a:lnTo>
                    <a:pt x="53" y="760"/>
                  </a:lnTo>
                  <a:lnTo>
                    <a:pt x="35" y="762"/>
                  </a:lnTo>
                  <a:lnTo>
                    <a:pt x="17" y="763"/>
                  </a:lnTo>
                  <a:lnTo>
                    <a:pt x="0" y="765"/>
                  </a:lnTo>
                  <a:lnTo>
                    <a:pt x="0" y="749"/>
                  </a:lnTo>
                  <a:lnTo>
                    <a:pt x="16" y="748"/>
                  </a:lnTo>
                  <a:lnTo>
                    <a:pt x="31" y="744"/>
                  </a:lnTo>
                  <a:lnTo>
                    <a:pt x="40" y="741"/>
                  </a:lnTo>
                  <a:lnTo>
                    <a:pt x="49" y="735"/>
                  </a:lnTo>
                  <a:lnTo>
                    <a:pt x="56" y="728"/>
                  </a:lnTo>
                  <a:lnTo>
                    <a:pt x="63" y="719"/>
                  </a:lnTo>
                  <a:lnTo>
                    <a:pt x="65" y="714"/>
                  </a:lnTo>
                  <a:lnTo>
                    <a:pt x="69" y="705"/>
                  </a:lnTo>
                  <a:lnTo>
                    <a:pt x="72" y="696"/>
                  </a:lnTo>
                  <a:lnTo>
                    <a:pt x="76" y="686"/>
                  </a:lnTo>
                  <a:lnTo>
                    <a:pt x="79" y="672"/>
                  </a:lnTo>
                  <a:lnTo>
                    <a:pt x="85" y="657"/>
                  </a:lnTo>
                  <a:lnTo>
                    <a:pt x="88" y="640"/>
                  </a:lnTo>
                  <a:lnTo>
                    <a:pt x="93" y="622"/>
                  </a:lnTo>
                  <a:lnTo>
                    <a:pt x="104" y="583"/>
                  </a:lnTo>
                  <a:lnTo>
                    <a:pt x="115" y="544"/>
                  </a:lnTo>
                  <a:lnTo>
                    <a:pt x="132" y="472"/>
                  </a:lnTo>
                  <a:lnTo>
                    <a:pt x="139" y="440"/>
                  </a:lnTo>
                  <a:lnTo>
                    <a:pt x="146" y="412"/>
                  </a:lnTo>
                  <a:lnTo>
                    <a:pt x="152" y="389"/>
                  </a:lnTo>
                  <a:lnTo>
                    <a:pt x="157" y="371"/>
                  </a:lnTo>
                  <a:lnTo>
                    <a:pt x="159" y="362"/>
                  </a:lnTo>
                  <a:lnTo>
                    <a:pt x="162" y="352"/>
                  </a:lnTo>
                  <a:lnTo>
                    <a:pt x="164" y="338"/>
                  </a:lnTo>
                  <a:lnTo>
                    <a:pt x="168" y="322"/>
                  </a:lnTo>
                  <a:lnTo>
                    <a:pt x="173" y="304"/>
                  </a:lnTo>
                  <a:lnTo>
                    <a:pt x="178" y="283"/>
                  </a:lnTo>
                  <a:lnTo>
                    <a:pt x="184" y="260"/>
                  </a:lnTo>
                  <a:lnTo>
                    <a:pt x="189" y="233"/>
                  </a:lnTo>
                  <a:lnTo>
                    <a:pt x="194" y="209"/>
                  </a:lnTo>
                  <a:lnTo>
                    <a:pt x="200" y="186"/>
                  </a:lnTo>
                  <a:lnTo>
                    <a:pt x="203" y="166"/>
                  </a:lnTo>
                  <a:lnTo>
                    <a:pt x="207" y="149"/>
                  </a:lnTo>
                  <a:lnTo>
                    <a:pt x="210" y="135"/>
                  </a:lnTo>
                  <a:lnTo>
                    <a:pt x="212" y="122"/>
                  </a:lnTo>
                  <a:lnTo>
                    <a:pt x="212" y="113"/>
                  </a:lnTo>
                  <a:lnTo>
                    <a:pt x="214" y="108"/>
                  </a:lnTo>
                  <a:lnTo>
                    <a:pt x="210" y="94"/>
                  </a:lnTo>
                  <a:lnTo>
                    <a:pt x="201" y="85"/>
                  </a:lnTo>
                  <a:lnTo>
                    <a:pt x="194" y="85"/>
                  </a:lnTo>
                  <a:lnTo>
                    <a:pt x="184" y="85"/>
                  </a:lnTo>
                  <a:lnTo>
                    <a:pt x="171" y="87"/>
                  </a:lnTo>
                  <a:lnTo>
                    <a:pt x="155" y="87"/>
                  </a:lnTo>
                  <a:lnTo>
                    <a:pt x="155" y="73"/>
                  </a:lnTo>
                  <a:lnTo>
                    <a:pt x="173" y="71"/>
                  </a:lnTo>
                  <a:lnTo>
                    <a:pt x="191" y="67"/>
                  </a:lnTo>
                  <a:lnTo>
                    <a:pt x="207" y="64"/>
                  </a:lnTo>
                  <a:lnTo>
                    <a:pt x="224" y="59"/>
                  </a:lnTo>
                  <a:lnTo>
                    <a:pt x="242" y="55"/>
                  </a:lnTo>
                  <a:lnTo>
                    <a:pt x="260" y="51"/>
                  </a:lnTo>
                  <a:lnTo>
                    <a:pt x="277" y="46"/>
                  </a:lnTo>
                  <a:lnTo>
                    <a:pt x="295" y="43"/>
                  </a:lnTo>
                  <a:lnTo>
                    <a:pt x="311" y="39"/>
                  </a:lnTo>
                  <a:lnTo>
                    <a:pt x="329" y="34"/>
                  </a:lnTo>
                  <a:lnTo>
                    <a:pt x="346" y="30"/>
                  </a:lnTo>
                  <a:lnTo>
                    <a:pt x="364" y="27"/>
                  </a:lnTo>
                  <a:lnTo>
                    <a:pt x="382" y="20"/>
                  </a:lnTo>
                  <a:lnTo>
                    <a:pt x="399" y="14"/>
                  </a:lnTo>
                  <a:lnTo>
                    <a:pt x="415" y="7"/>
                  </a:lnTo>
                  <a:lnTo>
                    <a:pt x="43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solidFill>
                <a:srgbClr val="00000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2" name="Freeform 18"/>
            <p:cNvSpPr/>
            <p:nvPr/>
          </p:nvSpPr>
          <p:spPr bwMode="auto">
            <a:xfrm>
              <a:off x="3314177" y="1969162"/>
              <a:ext cx="392113" cy="696913"/>
            </a:xfrm>
            <a:custGeom>
              <a:avLst/>
              <a:gdLst>
                <a:gd name="T0" fmla="*/ 248 w 265"/>
                <a:gd name="T1" fmla="*/ 23 h 775"/>
                <a:gd name="T2" fmla="*/ 234 w 265"/>
                <a:gd name="T3" fmla="*/ 35 h 775"/>
                <a:gd name="T4" fmla="*/ 225 w 265"/>
                <a:gd name="T5" fmla="*/ 55 h 775"/>
                <a:gd name="T6" fmla="*/ 218 w 265"/>
                <a:gd name="T7" fmla="*/ 88 h 775"/>
                <a:gd name="T8" fmla="*/ 211 w 265"/>
                <a:gd name="T9" fmla="*/ 139 h 775"/>
                <a:gd name="T10" fmla="*/ 200 w 265"/>
                <a:gd name="T11" fmla="*/ 207 h 775"/>
                <a:gd name="T12" fmla="*/ 189 w 265"/>
                <a:gd name="T13" fmla="*/ 281 h 775"/>
                <a:gd name="T14" fmla="*/ 165 w 265"/>
                <a:gd name="T15" fmla="*/ 436 h 775"/>
                <a:gd name="T16" fmla="*/ 143 w 265"/>
                <a:gd name="T17" fmla="*/ 585 h 775"/>
                <a:gd name="T18" fmla="*/ 140 w 265"/>
                <a:gd name="T19" fmla="*/ 618 h 775"/>
                <a:gd name="T20" fmla="*/ 136 w 265"/>
                <a:gd name="T21" fmla="*/ 645 h 775"/>
                <a:gd name="T22" fmla="*/ 135 w 265"/>
                <a:gd name="T23" fmla="*/ 662 h 775"/>
                <a:gd name="T24" fmla="*/ 133 w 265"/>
                <a:gd name="T25" fmla="*/ 673 h 775"/>
                <a:gd name="T26" fmla="*/ 140 w 265"/>
                <a:gd name="T27" fmla="*/ 691 h 775"/>
                <a:gd name="T28" fmla="*/ 150 w 265"/>
                <a:gd name="T29" fmla="*/ 692 h 775"/>
                <a:gd name="T30" fmla="*/ 168 w 265"/>
                <a:gd name="T31" fmla="*/ 687 h 775"/>
                <a:gd name="T32" fmla="*/ 152 w 265"/>
                <a:gd name="T33" fmla="*/ 708 h 775"/>
                <a:gd name="T34" fmla="*/ 119 w 265"/>
                <a:gd name="T35" fmla="*/ 721 h 775"/>
                <a:gd name="T36" fmla="*/ 83 w 265"/>
                <a:gd name="T37" fmla="*/ 733 h 775"/>
                <a:gd name="T38" fmla="*/ 50 w 265"/>
                <a:gd name="T39" fmla="*/ 749 h 775"/>
                <a:gd name="T40" fmla="*/ 16 w 265"/>
                <a:gd name="T41" fmla="*/ 767 h 775"/>
                <a:gd name="T42" fmla="*/ 0 w 265"/>
                <a:gd name="T43" fmla="*/ 760 h 775"/>
                <a:gd name="T44" fmla="*/ 20 w 265"/>
                <a:gd name="T45" fmla="*/ 747 h 775"/>
                <a:gd name="T46" fmla="*/ 30 w 265"/>
                <a:gd name="T47" fmla="*/ 735 h 775"/>
                <a:gd name="T48" fmla="*/ 39 w 265"/>
                <a:gd name="T49" fmla="*/ 715 h 775"/>
                <a:gd name="T50" fmla="*/ 46 w 265"/>
                <a:gd name="T51" fmla="*/ 682 h 775"/>
                <a:gd name="T52" fmla="*/ 55 w 265"/>
                <a:gd name="T53" fmla="*/ 625 h 775"/>
                <a:gd name="T54" fmla="*/ 67 w 265"/>
                <a:gd name="T55" fmla="*/ 549 h 775"/>
                <a:gd name="T56" fmla="*/ 80 w 265"/>
                <a:gd name="T57" fmla="*/ 456 h 775"/>
                <a:gd name="T58" fmla="*/ 94 w 265"/>
                <a:gd name="T59" fmla="*/ 367 h 775"/>
                <a:gd name="T60" fmla="*/ 103 w 265"/>
                <a:gd name="T61" fmla="*/ 298 h 775"/>
                <a:gd name="T62" fmla="*/ 120 w 265"/>
                <a:gd name="T63" fmla="*/ 173 h 775"/>
                <a:gd name="T64" fmla="*/ 127 w 265"/>
                <a:gd name="T65" fmla="*/ 116 h 775"/>
                <a:gd name="T66" fmla="*/ 131 w 265"/>
                <a:gd name="T67" fmla="*/ 85 h 775"/>
                <a:gd name="T68" fmla="*/ 129 w 265"/>
                <a:gd name="T69" fmla="*/ 69 h 775"/>
                <a:gd name="T70" fmla="*/ 124 w 265"/>
                <a:gd name="T71" fmla="*/ 60 h 775"/>
                <a:gd name="T72" fmla="*/ 113 w 265"/>
                <a:gd name="T73" fmla="*/ 62 h 775"/>
                <a:gd name="T74" fmla="*/ 96 w 265"/>
                <a:gd name="T75" fmla="*/ 65 h 775"/>
                <a:gd name="T76" fmla="*/ 112 w 265"/>
                <a:gd name="T77" fmla="*/ 44 h 775"/>
                <a:gd name="T78" fmla="*/ 147 w 265"/>
                <a:gd name="T79" fmla="*/ 32 h 775"/>
                <a:gd name="T80" fmla="*/ 181 w 265"/>
                <a:gd name="T81" fmla="*/ 21 h 775"/>
                <a:gd name="T82" fmla="*/ 214 w 265"/>
                <a:gd name="T83" fmla="*/ 12 h 775"/>
                <a:gd name="T84" fmla="*/ 248 w 265"/>
                <a:gd name="T85" fmla="*/ 5 h 775"/>
                <a:gd name="T86" fmla="*/ 265 w 265"/>
                <a:gd name="T87" fmla="*/ 16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5" h="775">
                  <a:moveTo>
                    <a:pt x="265" y="16"/>
                  </a:moveTo>
                  <a:lnTo>
                    <a:pt x="248" y="23"/>
                  </a:lnTo>
                  <a:lnTo>
                    <a:pt x="239" y="28"/>
                  </a:lnTo>
                  <a:lnTo>
                    <a:pt x="234" y="35"/>
                  </a:lnTo>
                  <a:lnTo>
                    <a:pt x="228" y="44"/>
                  </a:lnTo>
                  <a:lnTo>
                    <a:pt x="225" y="55"/>
                  </a:lnTo>
                  <a:lnTo>
                    <a:pt x="221" y="69"/>
                  </a:lnTo>
                  <a:lnTo>
                    <a:pt x="218" y="88"/>
                  </a:lnTo>
                  <a:lnTo>
                    <a:pt x="214" y="111"/>
                  </a:lnTo>
                  <a:lnTo>
                    <a:pt x="211" y="139"/>
                  </a:lnTo>
                  <a:lnTo>
                    <a:pt x="205" y="173"/>
                  </a:lnTo>
                  <a:lnTo>
                    <a:pt x="200" y="207"/>
                  </a:lnTo>
                  <a:lnTo>
                    <a:pt x="195" y="242"/>
                  </a:lnTo>
                  <a:lnTo>
                    <a:pt x="189" y="281"/>
                  </a:lnTo>
                  <a:lnTo>
                    <a:pt x="177" y="359"/>
                  </a:lnTo>
                  <a:lnTo>
                    <a:pt x="165" y="436"/>
                  </a:lnTo>
                  <a:lnTo>
                    <a:pt x="154" y="512"/>
                  </a:lnTo>
                  <a:lnTo>
                    <a:pt x="143" y="585"/>
                  </a:lnTo>
                  <a:lnTo>
                    <a:pt x="142" y="602"/>
                  </a:lnTo>
                  <a:lnTo>
                    <a:pt x="140" y="618"/>
                  </a:lnTo>
                  <a:lnTo>
                    <a:pt x="138" y="632"/>
                  </a:lnTo>
                  <a:lnTo>
                    <a:pt x="136" y="645"/>
                  </a:lnTo>
                  <a:lnTo>
                    <a:pt x="135" y="654"/>
                  </a:lnTo>
                  <a:lnTo>
                    <a:pt x="135" y="662"/>
                  </a:lnTo>
                  <a:lnTo>
                    <a:pt x="135" y="669"/>
                  </a:lnTo>
                  <a:lnTo>
                    <a:pt x="133" y="673"/>
                  </a:lnTo>
                  <a:lnTo>
                    <a:pt x="135" y="685"/>
                  </a:lnTo>
                  <a:lnTo>
                    <a:pt x="140" y="691"/>
                  </a:lnTo>
                  <a:lnTo>
                    <a:pt x="143" y="692"/>
                  </a:lnTo>
                  <a:lnTo>
                    <a:pt x="150" y="692"/>
                  </a:lnTo>
                  <a:lnTo>
                    <a:pt x="159" y="691"/>
                  </a:lnTo>
                  <a:lnTo>
                    <a:pt x="168" y="687"/>
                  </a:lnTo>
                  <a:lnTo>
                    <a:pt x="168" y="701"/>
                  </a:lnTo>
                  <a:lnTo>
                    <a:pt x="152" y="708"/>
                  </a:lnTo>
                  <a:lnTo>
                    <a:pt x="135" y="714"/>
                  </a:lnTo>
                  <a:lnTo>
                    <a:pt x="119" y="721"/>
                  </a:lnTo>
                  <a:lnTo>
                    <a:pt x="101" y="728"/>
                  </a:lnTo>
                  <a:lnTo>
                    <a:pt x="83" y="733"/>
                  </a:lnTo>
                  <a:lnTo>
                    <a:pt x="67" y="742"/>
                  </a:lnTo>
                  <a:lnTo>
                    <a:pt x="50" y="749"/>
                  </a:lnTo>
                  <a:lnTo>
                    <a:pt x="34" y="758"/>
                  </a:lnTo>
                  <a:lnTo>
                    <a:pt x="16" y="767"/>
                  </a:lnTo>
                  <a:lnTo>
                    <a:pt x="0" y="775"/>
                  </a:lnTo>
                  <a:lnTo>
                    <a:pt x="0" y="760"/>
                  </a:lnTo>
                  <a:lnTo>
                    <a:pt x="9" y="752"/>
                  </a:lnTo>
                  <a:lnTo>
                    <a:pt x="20" y="747"/>
                  </a:lnTo>
                  <a:lnTo>
                    <a:pt x="25" y="740"/>
                  </a:lnTo>
                  <a:lnTo>
                    <a:pt x="30" y="735"/>
                  </a:lnTo>
                  <a:lnTo>
                    <a:pt x="35" y="726"/>
                  </a:lnTo>
                  <a:lnTo>
                    <a:pt x="39" y="715"/>
                  </a:lnTo>
                  <a:lnTo>
                    <a:pt x="43" y="701"/>
                  </a:lnTo>
                  <a:lnTo>
                    <a:pt x="46" y="682"/>
                  </a:lnTo>
                  <a:lnTo>
                    <a:pt x="50" y="657"/>
                  </a:lnTo>
                  <a:lnTo>
                    <a:pt x="55" y="625"/>
                  </a:lnTo>
                  <a:lnTo>
                    <a:pt x="60" y="588"/>
                  </a:lnTo>
                  <a:lnTo>
                    <a:pt x="67" y="549"/>
                  </a:lnTo>
                  <a:lnTo>
                    <a:pt x="73" y="503"/>
                  </a:lnTo>
                  <a:lnTo>
                    <a:pt x="80" y="456"/>
                  </a:lnTo>
                  <a:lnTo>
                    <a:pt x="87" y="410"/>
                  </a:lnTo>
                  <a:lnTo>
                    <a:pt x="94" y="367"/>
                  </a:lnTo>
                  <a:lnTo>
                    <a:pt x="99" y="332"/>
                  </a:lnTo>
                  <a:lnTo>
                    <a:pt x="103" y="298"/>
                  </a:lnTo>
                  <a:lnTo>
                    <a:pt x="112" y="238"/>
                  </a:lnTo>
                  <a:lnTo>
                    <a:pt x="120" y="173"/>
                  </a:lnTo>
                  <a:lnTo>
                    <a:pt x="126" y="141"/>
                  </a:lnTo>
                  <a:lnTo>
                    <a:pt x="127" y="116"/>
                  </a:lnTo>
                  <a:lnTo>
                    <a:pt x="131" y="97"/>
                  </a:lnTo>
                  <a:lnTo>
                    <a:pt x="131" y="85"/>
                  </a:lnTo>
                  <a:lnTo>
                    <a:pt x="131" y="76"/>
                  </a:lnTo>
                  <a:lnTo>
                    <a:pt x="129" y="69"/>
                  </a:lnTo>
                  <a:lnTo>
                    <a:pt x="127" y="63"/>
                  </a:lnTo>
                  <a:lnTo>
                    <a:pt x="124" y="60"/>
                  </a:lnTo>
                  <a:lnTo>
                    <a:pt x="120" y="60"/>
                  </a:lnTo>
                  <a:lnTo>
                    <a:pt x="113" y="62"/>
                  </a:lnTo>
                  <a:lnTo>
                    <a:pt x="106" y="63"/>
                  </a:lnTo>
                  <a:lnTo>
                    <a:pt x="96" y="65"/>
                  </a:lnTo>
                  <a:lnTo>
                    <a:pt x="96" y="51"/>
                  </a:lnTo>
                  <a:lnTo>
                    <a:pt x="112" y="44"/>
                  </a:lnTo>
                  <a:lnTo>
                    <a:pt x="129" y="39"/>
                  </a:lnTo>
                  <a:lnTo>
                    <a:pt x="147" y="32"/>
                  </a:lnTo>
                  <a:lnTo>
                    <a:pt x="163" y="26"/>
                  </a:lnTo>
                  <a:lnTo>
                    <a:pt x="181" y="21"/>
                  </a:lnTo>
                  <a:lnTo>
                    <a:pt x="198" y="18"/>
                  </a:lnTo>
                  <a:lnTo>
                    <a:pt x="214" y="12"/>
                  </a:lnTo>
                  <a:lnTo>
                    <a:pt x="232" y="9"/>
                  </a:lnTo>
                  <a:lnTo>
                    <a:pt x="248" y="5"/>
                  </a:lnTo>
                  <a:lnTo>
                    <a:pt x="265" y="0"/>
                  </a:lnTo>
                  <a:lnTo>
                    <a:pt x="265" y="1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solidFill>
                <a:srgbClr val="00000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3" name="Freeform 19"/>
            <p:cNvSpPr/>
            <p:nvPr/>
          </p:nvSpPr>
          <p:spPr bwMode="auto">
            <a:xfrm>
              <a:off x="3592162" y="1929926"/>
              <a:ext cx="655637" cy="663575"/>
            </a:xfrm>
            <a:custGeom>
              <a:avLst/>
              <a:gdLst>
                <a:gd name="T0" fmla="*/ 424 w 442"/>
                <a:gd name="T1" fmla="*/ 20 h 739"/>
                <a:gd name="T2" fmla="*/ 406 w 442"/>
                <a:gd name="T3" fmla="*/ 36 h 739"/>
                <a:gd name="T4" fmla="*/ 392 w 442"/>
                <a:gd name="T5" fmla="*/ 83 h 739"/>
                <a:gd name="T6" fmla="*/ 380 w 442"/>
                <a:gd name="T7" fmla="*/ 161 h 739"/>
                <a:gd name="T8" fmla="*/ 369 w 442"/>
                <a:gd name="T9" fmla="*/ 234 h 739"/>
                <a:gd name="T10" fmla="*/ 355 w 442"/>
                <a:gd name="T11" fmla="*/ 326 h 739"/>
                <a:gd name="T12" fmla="*/ 339 w 442"/>
                <a:gd name="T13" fmla="*/ 430 h 739"/>
                <a:gd name="T14" fmla="*/ 325 w 442"/>
                <a:gd name="T15" fmla="*/ 515 h 739"/>
                <a:gd name="T16" fmla="*/ 316 w 442"/>
                <a:gd name="T17" fmla="*/ 575 h 739"/>
                <a:gd name="T18" fmla="*/ 304 w 442"/>
                <a:gd name="T19" fmla="*/ 665 h 739"/>
                <a:gd name="T20" fmla="*/ 267 w 442"/>
                <a:gd name="T21" fmla="*/ 689 h 739"/>
                <a:gd name="T22" fmla="*/ 221 w 442"/>
                <a:gd name="T23" fmla="*/ 393 h 739"/>
                <a:gd name="T24" fmla="*/ 178 w 442"/>
                <a:gd name="T25" fmla="*/ 179 h 739"/>
                <a:gd name="T26" fmla="*/ 164 w 442"/>
                <a:gd name="T27" fmla="*/ 297 h 739"/>
                <a:gd name="T28" fmla="*/ 153 w 442"/>
                <a:gd name="T29" fmla="*/ 371 h 739"/>
                <a:gd name="T30" fmla="*/ 143 w 442"/>
                <a:gd name="T31" fmla="*/ 446 h 739"/>
                <a:gd name="T32" fmla="*/ 127 w 442"/>
                <a:gd name="T33" fmla="*/ 557 h 739"/>
                <a:gd name="T34" fmla="*/ 109 w 442"/>
                <a:gd name="T35" fmla="*/ 645 h 739"/>
                <a:gd name="T36" fmla="*/ 79 w 442"/>
                <a:gd name="T37" fmla="*/ 723 h 739"/>
                <a:gd name="T38" fmla="*/ 42 w 442"/>
                <a:gd name="T39" fmla="*/ 739 h 739"/>
                <a:gd name="T40" fmla="*/ 16 w 442"/>
                <a:gd name="T41" fmla="*/ 712 h 739"/>
                <a:gd name="T42" fmla="*/ 1 w 442"/>
                <a:gd name="T43" fmla="*/ 652 h 739"/>
                <a:gd name="T44" fmla="*/ 3 w 442"/>
                <a:gd name="T45" fmla="*/ 575 h 739"/>
                <a:gd name="T46" fmla="*/ 21 w 442"/>
                <a:gd name="T47" fmla="*/ 515 h 739"/>
                <a:gd name="T48" fmla="*/ 49 w 442"/>
                <a:gd name="T49" fmla="*/ 486 h 739"/>
                <a:gd name="T50" fmla="*/ 74 w 442"/>
                <a:gd name="T51" fmla="*/ 497 h 739"/>
                <a:gd name="T52" fmla="*/ 92 w 442"/>
                <a:gd name="T53" fmla="*/ 541 h 739"/>
                <a:gd name="T54" fmla="*/ 95 w 442"/>
                <a:gd name="T55" fmla="*/ 601 h 739"/>
                <a:gd name="T56" fmla="*/ 90 w 442"/>
                <a:gd name="T57" fmla="*/ 644 h 739"/>
                <a:gd name="T58" fmla="*/ 81 w 442"/>
                <a:gd name="T59" fmla="*/ 682 h 739"/>
                <a:gd name="T60" fmla="*/ 86 w 442"/>
                <a:gd name="T61" fmla="*/ 686 h 739"/>
                <a:gd name="T62" fmla="*/ 95 w 442"/>
                <a:gd name="T63" fmla="*/ 667 h 739"/>
                <a:gd name="T64" fmla="*/ 106 w 442"/>
                <a:gd name="T65" fmla="*/ 631 h 739"/>
                <a:gd name="T66" fmla="*/ 115 w 442"/>
                <a:gd name="T67" fmla="*/ 580 h 739"/>
                <a:gd name="T68" fmla="*/ 125 w 442"/>
                <a:gd name="T69" fmla="*/ 509 h 739"/>
                <a:gd name="T70" fmla="*/ 139 w 442"/>
                <a:gd name="T71" fmla="*/ 407 h 739"/>
                <a:gd name="T72" fmla="*/ 157 w 442"/>
                <a:gd name="T73" fmla="*/ 280 h 739"/>
                <a:gd name="T74" fmla="*/ 171 w 442"/>
                <a:gd name="T75" fmla="*/ 172 h 739"/>
                <a:gd name="T76" fmla="*/ 178 w 442"/>
                <a:gd name="T77" fmla="*/ 108 h 739"/>
                <a:gd name="T78" fmla="*/ 180 w 442"/>
                <a:gd name="T79" fmla="*/ 64 h 739"/>
                <a:gd name="T80" fmla="*/ 173 w 442"/>
                <a:gd name="T81" fmla="*/ 45 h 739"/>
                <a:gd name="T82" fmla="*/ 150 w 442"/>
                <a:gd name="T83" fmla="*/ 43 h 739"/>
                <a:gd name="T84" fmla="*/ 155 w 442"/>
                <a:gd name="T85" fmla="*/ 25 h 739"/>
                <a:gd name="T86" fmla="*/ 203 w 442"/>
                <a:gd name="T87" fmla="*/ 18 h 739"/>
                <a:gd name="T88" fmla="*/ 253 w 442"/>
                <a:gd name="T89" fmla="*/ 13 h 739"/>
                <a:gd name="T90" fmla="*/ 302 w 442"/>
                <a:gd name="T91" fmla="*/ 334 h 739"/>
                <a:gd name="T92" fmla="*/ 325 w 442"/>
                <a:gd name="T93" fmla="*/ 463 h 739"/>
                <a:gd name="T94" fmla="*/ 341 w 442"/>
                <a:gd name="T95" fmla="*/ 357 h 739"/>
                <a:gd name="T96" fmla="*/ 366 w 442"/>
                <a:gd name="T97" fmla="*/ 188 h 739"/>
                <a:gd name="T98" fmla="*/ 376 w 442"/>
                <a:gd name="T99" fmla="*/ 119 h 739"/>
                <a:gd name="T100" fmla="*/ 380 w 442"/>
                <a:gd name="T101" fmla="*/ 71 h 739"/>
                <a:gd name="T102" fmla="*/ 375 w 442"/>
                <a:gd name="T103" fmla="*/ 36 h 739"/>
                <a:gd name="T104" fmla="*/ 346 w 442"/>
                <a:gd name="T105" fmla="*/ 22 h 739"/>
                <a:gd name="T106" fmla="*/ 353 w 442"/>
                <a:gd name="T107" fmla="*/ 4 h 739"/>
                <a:gd name="T108" fmla="*/ 406 w 442"/>
                <a:gd name="T109" fmla="*/ 0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42" h="739">
                  <a:moveTo>
                    <a:pt x="442" y="2"/>
                  </a:moveTo>
                  <a:lnTo>
                    <a:pt x="442" y="16"/>
                  </a:lnTo>
                  <a:lnTo>
                    <a:pt x="424" y="20"/>
                  </a:lnTo>
                  <a:lnTo>
                    <a:pt x="417" y="23"/>
                  </a:lnTo>
                  <a:lnTo>
                    <a:pt x="412" y="29"/>
                  </a:lnTo>
                  <a:lnTo>
                    <a:pt x="406" y="36"/>
                  </a:lnTo>
                  <a:lnTo>
                    <a:pt x="403" y="46"/>
                  </a:lnTo>
                  <a:lnTo>
                    <a:pt x="398" y="62"/>
                  </a:lnTo>
                  <a:lnTo>
                    <a:pt x="392" y="83"/>
                  </a:lnTo>
                  <a:lnTo>
                    <a:pt x="389" y="110"/>
                  </a:lnTo>
                  <a:lnTo>
                    <a:pt x="383" y="142"/>
                  </a:lnTo>
                  <a:lnTo>
                    <a:pt x="380" y="161"/>
                  </a:lnTo>
                  <a:lnTo>
                    <a:pt x="376" y="182"/>
                  </a:lnTo>
                  <a:lnTo>
                    <a:pt x="373" y="207"/>
                  </a:lnTo>
                  <a:lnTo>
                    <a:pt x="369" y="234"/>
                  </a:lnTo>
                  <a:lnTo>
                    <a:pt x="364" y="262"/>
                  </a:lnTo>
                  <a:lnTo>
                    <a:pt x="359" y="292"/>
                  </a:lnTo>
                  <a:lnTo>
                    <a:pt x="355" y="326"/>
                  </a:lnTo>
                  <a:lnTo>
                    <a:pt x="350" y="361"/>
                  </a:lnTo>
                  <a:lnTo>
                    <a:pt x="345" y="396"/>
                  </a:lnTo>
                  <a:lnTo>
                    <a:pt x="339" y="430"/>
                  </a:lnTo>
                  <a:lnTo>
                    <a:pt x="334" y="460"/>
                  </a:lnTo>
                  <a:lnTo>
                    <a:pt x="330" y="488"/>
                  </a:lnTo>
                  <a:lnTo>
                    <a:pt x="325" y="515"/>
                  </a:lnTo>
                  <a:lnTo>
                    <a:pt x="323" y="538"/>
                  </a:lnTo>
                  <a:lnTo>
                    <a:pt x="320" y="557"/>
                  </a:lnTo>
                  <a:lnTo>
                    <a:pt x="316" y="575"/>
                  </a:lnTo>
                  <a:lnTo>
                    <a:pt x="311" y="608"/>
                  </a:lnTo>
                  <a:lnTo>
                    <a:pt x="307" y="638"/>
                  </a:lnTo>
                  <a:lnTo>
                    <a:pt x="304" y="665"/>
                  </a:lnTo>
                  <a:lnTo>
                    <a:pt x="300" y="688"/>
                  </a:lnTo>
                  <a:lnTo>
                    <a:pt x="284" y="688"/>
                  </a:lnTo>
                  <a:lnTo>
                    <a:pt x="267" y="689"/>
                  </a:lnTo>
                  <a:lnTo>
                    <a:pt x="251" y="691"/>
                  </a:lnTo>
                  <a:lnTo>
                    <a:pt x="235" y="543"/>
                  </a:lnTo>
                  <a:lnTo>
                    <a:pt x="221" y="393"/>
                  </a:lnTo>
                  <a:lnTo>
                    <a:pt x="205" y="244"/>
                  </a:lnTo>
                  <a:lnTo>
                    <a:pt x="189" y="94"/>
                  </a:lnTo>
                  <a:lnTo>
                    <a:pt x="178" y="179"/>
                  </a:lnTo>
                  <a:lnTo>
                    <a:pt x="168" y="260"/>
                  </a:lnTo>
                  <a:lnTo>
                    <a:pt x="166" y="280"/>
                  </a:lnTo>
                  <a:lnTo>
                    <a:pt x="164" y="297"/>
                  </a:lnTo>
                  <a:lnTo>
                    <a:pt x="159" y="329"/>
                  </a:lnTo>
                  <a:lnTo>
                    <a:pt x="155" y="354"/>
                  </a:lnTo>
                  <a:lnTo>
                    <a:pt x="153" y="371"/>
                  </a:lnTo>
                  <a:lnTo>
                    <a:pt x="152" y="391"/>
                  </a:lnTo>
                  <a:lnTo>
                    <a:pt x="148" y="416"/>
                  </a:lnTo>
                  <a:lnTo>
                    <a:pt x="143" y="446"/>
                  </a:lnTo>
                  <a:lnTo>
                    <a:pt x="138" y="485"/>
                  </a:lnTo>
                  <a:lnTo>
                    <a:pt x="132" y="523"/>
                  </a:lnTo>
                  <a:lnTo>
                    <a:pt x="127" y="557"/>
                  </a:lnTo>
                  <a:lnTo>
                    <a:pt x="122" y="583"/>
                  </a:lnTo>
                  <a:lnTo>
                    <a:pt x="118" y="606"/>
                  </a:lnTo>
                  <a:lnTo>
                    <a:pt x="109" y="645"/>
                  </a:lnTo>
                  <a:lnTo>
                    <a:pt x="97" y="688"/>
                  </a:lnTo>
                  <a:lnTo>
                    <a:pt x="90" y="707"/>
                  </a:lnTo>
                  <a:lnTo>
                    <a:pt x="79" y="723"/>
                  </a:lnTo>
                  <a:lnTo>
                    <a:pt x="67" y="734"/>
                  </a:lnTo>
                  <a:lnTo>
                    <a:pt x="53" y="739"/>
                  </a:lnTo>
                  <a:lnTo>
                    <a:pt x="42" y="739"/>
                  </a:lnTo>
                  <a:lnTo>
                    <a:pt x="31" y="735"/>
                  </a:lnTo>
                  <a:lnTo>
                    <a:pt x="23" y="727"/>
                  </a:lnTo>
                  <a:lnTo>
                    <a:pt x="16" y="712"/>
                  </a:lnTo>
                  <a:lnTo>
                    <a:pt x="8" y="697"/>
                  </a:lnTo>
                  <a:lnTo>
                    <a:pt x="3" y="675"/>
                  </a:lnTo>
                  <a:lnTo>
                    <a:pt x="1" y="652"/>
                  </a:lnTo>
                  <a:lnTo>
                    <a:pt x="0" y="626"/>
                  </a:lnTo>
                  <a:lnTo>
                    <a:pt x="1" y="599"/>
                  </a:lnTo>
                  <a:lnTo>
                    <a:pt x="3" y="575"/>
                  </a:lnTo>
                  <a:lnTo>
                    <a:pt x="7" y="552"/>
                  </a:lnTo>
                  <a:lnTo>
                    <a:pt x="14" y="530"/>
                  </a:lnTo>
                  <a:lnTo>
                    <a:pt x="21" y="515"/>
                  </a:lnTo>
                  <a:lnTo>
                    <a:pt x="30" y="500"/>
                  </a:lnTo>
                  <a:lnTo>
                    <a:pt x="39" y="492"/>
                  </a:lnTo>
                  <a:lnTo>
                    <a:pt x="49" y="486"/>
                  </a:lnTo>
                  <a:lnTo>
                    <a:pt x="58" y="486"/>
                  </a:lnTo>
                  <a:lnTo>
                    <a:pt x="65" y="490"/>
                  </a:lnTo>
                  <a:lnTo>
                    <a:pt x="74" y="497"/>
                  </a:lnTo>
                  <a:lnTo>
                    <a:pt x="81" y="509"/>
                  </a:lnTo>
                  <a:lnTo>
                    <a:pt x="86" y="523"/>
                  </a:lnTo>
                  <a:lnTo>
                    <a:pt x="92" y="541"/>
                  </a:lnTo>
                  <a:lnTo>
                    <a:pt x="93" y="561"/>
                  </a:lnTo>
                  <a:lnTo>
                    <a:pt x="95" y="583"/>
                  </a:lnTo>
                  <a:lnTo>
                    <a:pt x="95" y="601"/>
                  </a:lnTo>
                  <a:lnTo>
                    <a:pt x="93" y="617"/>
                  </a:lnTo>
                  <a:lnTo>
                    <a:pt x="92" y="631"/>
                  </a:lnTo>
                  <a:lnTo>
                    <a:pt x="90" y="644"/>
                  </a:lnTo>
                  <a:lnTo>
                    <a:pt x="85" y="667"/>
                  </a:lnTo>
                  <a:lnTo>
                    <a:pt x="81" y="675"/>
                  </a:lnTo>
                  <a:lnTo>
                    <a:pt x="81" y="682"/>
                  </a:lnTo>
                  <a:lnTo>
                    <a:pt x="81" y="688"/>
                  </a:lnTo>
                  <a:lnTo>
                    <a:pt x="85" y="689"/>
                  </a:lnTo>
                  <a:lnTo>
                    <a:pt x="86" y="686"/>
                  </a:lnTo>
                  <a:lnTo>
                    <a:pt x="92" y="679"/>
                  </a:lnTo>
                  <a:lnTo>
                    <a:pt x="93" y="674"/>
                  </a:lnTo>
                  <a:lnTo>
                    <a:pt x="95" y="667"/>
                  </a:lnTo>
                  <a:lnTo>
                    <a:pt x="99" y="656"/>
                  </a:lnTo>
                  <a:lnTo>
                    <a:pt x="102" y="644"/>
                  </a:lnTo>
                  <a:lnTo>
                    <a:pt x="106" y="631"/>
                  </a:lnTo>
                  <a:lnTo>
                    <a:pt x="107" y="615"/>
                  </a:lnTo>
                  <a:lnTo>
                    <a:pt x="111" y="599"/>
                  </a:lnTo>
                  <a:lnTo>
                    <a:pt x="115" y="580"/>
                  </a:lnTo>
                  <a:lnTo>
                    <a:pt x="118" y="561"/>
                  </a:lnTo>
                  <a:lnTo>
                    <a:pt x="122" y="536"/>
                  </a:lnTo>
                  <a:lnTo>
                    <a:pt x="125" y="509"/>
                  </a:lnTo>
                  <a:lnTo>
                    <a:pt x="130" y="477"/>
                  </a:lnTo>
                  <a:lnTo>
                    <a:pt x="136" y="444"/>
                  </a:lnTo>
                  <a:lnTo>
                    <a:pt x="139" y="407"/>
                  </a:lnTo>
                  <a:lnTo>
                    <a:pt x="146" y="366"/>
                  </a:lnTo>
                  <a:lnTo>
                    <a:pt x="152" y="322"/>
                  </a:lnTo>
                  <a:lnTo>
                    <a:pt x="157" y="280"/>
                  </a:lnTo>
                  <a:lnTo>
                    <a:pt x="162" y="239"/>
                  </a:lnTo>
                  <a:lnTo>
                    <a:pt x="168" y="204"/>
                  </a:lnTo>
                  <a:lnTo>
                    <a:pt x="171" y="172"/>
                  </a:lnTo>
                  <a:lnTo>
                    <a:pt x="175" y="145"/>
                  </a:lnTo>
                  <a:lnTo>
                    <a:pt x="176" y="124"/>
                  </a:lnTo>
                  <a:lnTo>
                    <a:pt x="178" y="108"/>
                  </a:lnTo>
                  <a:lnTo>
                    <a:pt x="180" y="98"/>
                  </a:lnTo>
                  <a:lnTo>
                    <a:pt x="182" y="75"/>
                  </a:lnTo>
                  <a:lnTo>
                    <a:pt x="180" y="64"/>
                  </a:lnTo>
                  <a:lnTo>
                    <a:pt x="178" y="55"/>
                  </a:lnTo>
                  <a:lnTo>
                    <a:pt x="176" y="48"/>
                  </a:lnTo>
                  <a:lnTo>
                    <a:pt x="173" y="45"/>
                  </a:lnTo>
                  <a:lnTo>
                    <a:pt x="166" y="43"/>
                  </a:lnTo>
                  <a:lnTo>
                    <a:pt x="159" y="43"/>
                  </a:lnTo>
                  <a:lnTo>
                    <a:pt x="150" y="43"/>
                  </a:lnTo>
                  <a:lnTo>
                    <a:pt x="139" y="45"/>
                  </a:lnTo>
                  <a:lnTo>
                    <a:pt x="139" y="29"/>
                  </a:lnTo>
                  <a:lnTo>
                    <a:pt x="155" y="25"/>
                  </a:lnTo>
                  <a:lnTo>
                    <a:pt x="171" y="22"/>
                  </a:lnTo>
                  <a:lnTo>
                    <a:pt x="187" y="20"/>
                  </a:lnTo>
                  <a:lnTo>
                    <a:pt x="203" y="18"/>
                  </a:lnTo>
                  <a:lnTo>
                    <a:pt x="221" y="16"/>
                  </a:lnTo>
                  <a:lnTo>
                    <a:pt x="237" y="15"/>
                  </a:lnTo>
                  <a:lnTo>
                    <a:pt x="253" y="13"/>
                  </a:lnTo>
                  <a:lnTo>
                    <a:pt x="268" y="11"/>
                  </a:lnTo>
                  <a:lnTo>
                    <a:pt x="286" y="172"/>
                  </a:lnTo>
                  <a:lnTo>
                    <a:pt x="302" y="334"/>
                  </a:lnTo>
                  <a:lnTo>
                    <a:pt x="320" y="495"/>
                  </a:lnTo>
                  <a:lnTo>
                    <a:pt x="322" y="481"/>
                  </a:lnTo>
                  <a:lnTo>
                    <a:pt x="325" y="463"/>
                  </a:lnTo>
                  <a:lnTo>
                    <a:pt x="329" y="440"/>
                  </a:lnTo>
                  <a:lnTo>
                    <a:pt x="332" y="414"/>
                  </a:lnTo>
                  <a:lnTo>
                    <a:pt x="341" y="357"/>
                  </a:lnTo>
                  <a:lnTo>
                    <a:pt x="350" y="303"/>
                  </a:lnTo>
                  <a:lnTo>
                    <a:pt x="357" y="248"/>
                  </a:lnTo>
                  <a:lnTo>
                    <a:pt x="366" y="188"/>
                  </a:lnTo>
                  <a:lnTo>
                    <a:pt x="371" y="161"/>
                  </a:lnTo>
                  <a:lnTo>
                    <a:pt x="373" y="138"/>
                  </a:lnTo>
                  <a:lnTo>
                    <a:pt x="376" y="119"/>
                  </a:lnTo>
                  <a:lnTo>
                    <a:pt x="378" y="106"/>
                  </a:lnTo>
                  <a:lnTo>
                    <a:pt x="380" y="87"/>
                  </a:lnTo>
                  <a:lnTo>
                    <a:pt x="380" y="71"/>
                  </a:lnTo>
                  <a:lnTo>
                    <a:pt x="380" y="57"/>
                  </a:lnTo>
                  <a:lnTo>
                    <a:pt x="378" y="46"/>
                  </a:lnTo>
                  <a:lnTo>
                    <a:pt x="375" y="36"/>
                  </a:lnTo>
                  <a:lnTo>
                    <a:pt x="369" y="29"/>
                  </a:lnTo>
                  <a:lnTo>
                    <a:pt x="357" y="22"/>
                  </a:lnTo>
                  <a:lnTo>
                    <a:pt x="346" y="22"/>
                  </a:lnTo>
                  <a:lnTo>
                    <a:pt x="336" y="20"/>
                  </a:lnTo>
                  <a:lnTo>
                    <a:pt x="336" y="6"/>
                  </a:lnTo>
                  <a:lnTo>
                    <a:pt x="353" y="4"/>
                  </a:lnTo>
                  <a:lnTo>
                    <a:pt x="371" y="2"/>
                  </a:lnTo>
                  <a:lnTo>
                    <a:pt x="389" y="0"/>
                  </a:lnTo>
                  <a:lnTo>
                    <a:pt x="406" y="0"/>
                  </a:lnTo>
                  <a:lnTo>
                    <a:pt x="424" y="0"/>
                  </a:lnTo>
                  <a:lnTo>
                    <a:pt x="442" y="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solidFill>
                <a:srgbClr val="00000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4" name="Freeform 20"/>
            <p:cNvSpPr/>
            <p:nvPr/>
          </p:nvSpPr>
          <p:spPr bwMode="auto">
            <a:xfrm>
              <a:off x="4148827" y="1923373"/>
              <a:ext cx="428625" cy="628650"/>
            </a:xfrm>
            <a:custGeom>
              <a:avLst/>
              <a:gdLst>
                <a:gd name="T0" fmla="*/ 110 w 289"/>
                <a:gd name="T1" fmla="*/ 692 h 699"/>
                <a:gd name="T2" fmla="*/ 76 w 289"/>
                <a:gd name="T3" fmla="*/ 655 h 699"/>
                <a:gd name="T4" fmla="*/ 43 w 289"/>
                <a:gd name="T5" fmla="*/ 609 h 699"/>
                <a:gd name="T6" fmla="*/ 29 w 289"/>
                <a:gd name="T7" fmla="*/ 627 h 699"/>
                <a:gd name="T8" fmla="*/ 7 w 289"/>
                <a:gd name="T9" fmla="*/ 697 h 699"/>
                <a:gd name="T10" fmla="*/ 36 w 289"/>
                <a:gd name="T11" fmla="*/ 473 h 699"/>
                <a:gd name="T12" fmla="*/ 61 w 289"/>
                <a:gd name="T13" fmla="*/ 376 h 699"/>
                <a:gd name="T14" fmla="*/ 59 w 289"/>
                <a:gd name="T15" fmla="*/ 422 h 699"/>
                <a:gd name="T16" fmla="*/ 59 w 289"/>
                <a:gd name="T17" fmla="*/ 457 h 699"/>
                <a:gd name="T18" fmla="*/ 62 w 289"/>
                <a:gd name="T19" fmla="*/ 512 h 699"/>
                <a:gd name="T20" fmla="*/ 75 w 289"/>
                <a:gd name="T21" fmla="*/ 609 h 699"/>
                <a:gd name="T22" fmla="*/ 96 w 289"/>
                <a:gd name="T23" fmla="*/ 657 h 699"/>
                <a:gd name="T24" fmla="*/ 126 w 289"/>
                <a:gd name="T25" fmla="*/ 680 h 699"/>
                <a:gd name="T26" fmla="*/ 156 w 289"/>
                <a:gd name="T27" fmla="*/ 675 h 699"/>
                <a:gd name="T28" fmla="*/ 183 w 289"/>
                <a:gd name="T29" fmla="*/ 614 h 699"/>
                <a:gd name="T30" fmla="*/ 177 w 289"/>
                <a:gd name="T31" fmla="*/ 523 h 699"/>
                <a:gd name="T32" fmla="*/ 138 w 289"/>
                <a:gd name="T33" fmla="*/ 452 h 699"/>
                <a:gd name="T34" fmla="*/ 98 w 289"/>
                <a:gd name="T35" fmla="*/ 392 h 699"/>
                <a:gd name="T36" fmla="*/ 64 w 289"/>
                <a:gd name="T37" fmla="*/ 279 h 699"/>
                <a:gd name="T38" fmla="*/ 71 w 289"/>
                <a:gd name="T39" fmla="*/ 146 h 699"/>
                <a:gd name="T40" fmla="*/ 105 w 289"/>
                <a:gd name="T41" fmla="*/ 53 h 699"/>
                <a:gd name="T42" fmla="*/ 133 w 289"/>
                <a:gd name="T43" fmla="*/ 17 h 699"/>
                <a:gd name="T44" fmla="*/ 165 w 289"/>
                <a:gd name="T45" fmla="*/ 1 h 699"/>
                <a:gd name="T46" fmla="*/ 199 w 289"/>
                <a:gd name="T47" fmla="*/ 5 h 699"/>
                <a:gd name="T48" fmla="*/ 237 w 289"/>
                <a:gd name="T49" fmla="*/ 40 h 699"/>
                <a:gd name="T50" fmla="*/ 262 w 289"/>
                <a:gd name="T51" fmla="*/ 60 h 699"/>
                <a:gd name="T52" fmla="*/ 271 w 289"/>
                <a:gd name="T53" fmla="*/ 40 h 699"/>
                <a:gd name="T54" fmla="*/ 282 w 289"/>
                <a:gd name="T55" fmla="*/ 5 h 699"/>
                <a:gd name="T56" fmla="*/ 259 w 289"/>
                <a:gd name="T57" fmla="*/ 192 h 699"/>
                <a:gd name="T58" fmla="*/ 237 w 289"/>
                <a:gd name="T59" fmla="*/ 272 h 699"/>
                <a:gd name="T60" fmla="*/ 239 w 289"/>
                <a:gd name="T61" fmla="*/ 215 h 699"/>
                <a:gd name="T62" fmla="*/ 236 w 289"/>
                <a:gd name="T63" fmla="*/ 125 h 699"/>
                <a:gd name="T64" fmla="*/ 214 w 289"/>
                <a:gd name="T65" fmla="*/ 40 h 699"/>
                <a:gd name="T66" fmla="*/ 188 w 289"/>
                <a:gd name="T67" fmla="*/ 21 h 699"/>
                <a:gd name="T68" fmla="*/ 160 w 289"/>
                <a:gd name="T69" fmla="*/ 26 h 699"/>
                <a:gd name="T70" fmla="*/ 137 w 289"/>
                <a:gd name="T71" fmla="*/ 60 h 699"/>
                <a:gd name="T72" fmla="*/ 128 w 289"/>
                <a:gd name="T73" fmla="*/ 114 h 699"/>
                <a:gd name="T74" fmla="*/ 142 w 289"/>
                <a:gd name="T75" fmla="*/ 192 h 699"/>
                <a:gd name="T76" fmla="*/ 163 w 289"/>
                <a:gd name="T77" fmla="*/ 228 h 699"/>
                <a:gd name="T78" fmla="*/ 193 w 289"/>
                <a:gd name="T79" fmla="*/ 270 h 699"/>
                <a:gd name="T80" fmla="*/ 227 w 289"/>
                <a:gd name="T81" fmla="*/ 323 h 699"/>
                <a:gd name="T82" fmla="*/ 243 w 289"/>
                <a:gd name="T83" fmla="*/ 376 h 699"/>
                <a:gd name="T84" fmla="*/ 252 w 289"/>
                <a:gd name="T85" fmla="*/ 517 h 699"/>
                <a:gd name="T86" fmla="*/ 220 w 289"/>
                <a:gd name="T87" fmla="*/ 634 h 699"/>
                <a:gd name="T88" fmla="*/ 191 w 289"/>
                <a:gd name="T89" fmla="*/ 675 h 699"/>
                <a:gd name="T90" fmla="*/ 158 w 289"/>
                <a:gd name="T91" fmla="*/ 696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9" h="699">
                  <a:moveTo>
                    <a:pt x="133" y="699"/>
                  </a:moveTo>
                  <a:lnTo>
                    <a:pt x="122" y="697"/>
                  </a:lnTo>
                  <a:lnTo>
                    <a:pt x="110" y="692"/>
                  </a:lnTo>
                  <a:lnTo>
                    <a:pt x="99" y="683"/>
                  </a:lnTo>
                  <a:lnTo>
                    <a:pt x="89" y="669"/>
                  </a:lnTo>
                  <a:lnTo>
                    <a:pt x="76" y="655"/>
                  </a:lnTo>
                  <a:lnTo>
                    <a:pt x="66" y="641"/>
                  </a:lnTo>
                  <a:lnTo>
                    <a:pt x="53" y="625"/>
                  </a:lnTo>
                  <a:lnTo>
                    <a:pt x="43" y="609"/>
                  </a:lnTo>
                  <a:lnTo>
                    <a:pt x="39" y="613"/>
                  </a:lnTo>
                  <a:lnTo>
                    <a:pt x="34" y="618"/>
                  </a:lnTo>
                  <a:lnTo>
                    <a:pt x="29" y="627"/>
                  </a:lnTo>
                  <a:lnTo>
                    <a:pt x="23" y="639"/>
                  </a:lnTo>
                  <a:lnTo>
                    <a:pt x="15" y="667"/>
                  </a:lnTo>
                  <a:lnTo>
                    <a:pt x="7" y="697"/>
                  </a:lnTo>
                  <a:lnTo>
                    <a:pt x="0" y="699"/>
                  </a:lnTo>
                  <a:lnTo>
                    <a:pt x="18" y="586"/>
                  </a:lnTo>
                  <a:lnTo>
                    <a:pt x="36" y="473"/>
                  </a:lnTo>
                  <a:lnTo>
                    <a:pt x="53" y="360"/>
                  </a:lnTo>
                  <a:lnTo>
                    <a:pt x="61" y="360"/>
                  </a:lnTo>
                  <a:lnTo>
                    <a:pt x="61" y="376"/>
                  </a:lnTo>
                  <a:lnTo>
                    <a:pt x="59" y="399"/>
                  </a:lnTo>
                  <a:lnTo>
                    <a:pt x="59" y="411"/>
                  </a:lnTo>
                  <a:lnTo>
                    <a:pt x="59" y="422"/>
                  </a:lnTo>
                  <a:lnTo>
                    <a:pt x="59" y="429"/>
                  </a:lnTo>
                  <a:lnTo>
                    <a:pt x="59" y="436"/>
                  </a:lnTo>
                  <a:lnTo>
                    <a:pt x="59" y="457"/>
                  </a:lnTo>
                  <a:lnTo>
                    <a:pt x="59" y="478"/>
                  </a:lnTo>
                  <a:lnTo>
                    <a:pt x="61" y="496"/>
                  </a:lnTo>
                  <a:lnTo>
                    <a:pt x="62" y="512"/>
                  </a:lnTo>
                  <a:lnTo>
                    <a:pt x="66" y="549"/>
                  </a:lnTo>
                  <a:lnTo>
                    <a:pt x="71" y="588"/>
                  </a:lnTo>
                  <a:lnTo>
                    <a:pt x="75" y="609"/>
                  </a:lnTo>
                  <a:lnTo>
                    <a:pt x="82" y="627"/>
                  </a:lnTo>
                  <a:lnTo>
                    <a:pt x="89" y="643"/>
                  </a:lnTo>
                  <a:lnTo>
                    <a:pt x="96" y="657"/>
                  </a:lnTo>
                  <a:lnTo>
                    <a:pt x="105" y="667"/>
                  </a:lnTo>
                  <a:lnTo>
                    <a:pt x="115" y="676"/>
                  </a:lnTo>
                  <a:lnTo>
                    <a:pt x="126" y="680"/>
                  </a:lnTo>
                  <a:lnTo>
                    <a:pt x="137" y="682"/>
                  </a:lnTo>
                  <a:lnTo>
                    <a:pt x="147" y="680"/>
                  </a:lnTo>
                  <a:lnTo>
                    <a:pt x="156" y="675"/>
                  </a:lnTo>
                  <a:lnTo>
                    <a:pt x="165" y="664"/>
                  </a:lnTo>
                  <a:lnTo>
                    <a:pt x="172" y="650"/>
                  </a:lnTo>
                  <a:lnTo>
                    <a:pt x="183" y="614"/>
                  </a:lnTo>
                  <a:lnTo>
                    <a:pt x="184" y="576"/>
                  </a:lnTo>
                  <a:lnTo>
                    <a:pt x="183" y="549"/>
                  </a:lnTo>
                  <a:lnTo>
                    <a:pt x="177" y="523"/>
                  </a:lnTo>
                  <a:lnTo>
                    <a:pt x="167" y="498"/>
                  </a:lnTo>
                  <a:lnTo>
                    <a:pt x="149" y="468"/>
                  </a:lnTo>
                  <a:lnTo>
                    <a:pt x="138" y="452"/>
                  </a:lnTo>
                  <a:lnTo>
                    <a:pt x="126" y="434"/>
                  </a:lnTo>
                  <a:lnTo>
                    <a:pt x="112" y="413"/>
                  </a:lnTo>
                  <a:lnTo>
                    <a:pt x="98" y="392"/>
                  </a:lnTo>
                  <a:lnTo>
                    <a:pt x="82" y="358"/>
                  </a:lnTo>
                  <a:lnTo>
                    <a:pt x="71" y="319"/>
                  </a:lnTo>
                  <a:lnTo>
                    <a:pt x="64" y="279"/>
                  </a:lnTo>
                  <a:lnTo>
                    <a:pt x="62" y="233"/>
                  </a:lnTo>
                  <a:lnTo>
                    <a:pt x="64" y="187"/>
                  </a:lnTo>
                  <a:lnTo>
                    <a:pt x="71" y="146"/>
                  </a:lnTo>
                  <a:lnTo>
                    <a:pt x="82" y="106"/>
                  </a:lnTo>
                  <a:lnTo>
                    <a:pt x="96" y="69"/>
                  </a:lnTo>
                  <a:lnTo>
                    <a:pt x="105" y="53"/>
                  </a:lnTo>
                  <a:lnTo>
                    <a:pt x="114" y="40"/>
                  </a:lnTo>
                  <a:lnTo>
                    <a:pt x="122" y="28"/>
                  </a:lnTo>
                  <a:lnTo>
                    <a:pt x="133" y="17"/>
                  </a:lnTo>
                  <a:lnTo>
                    <a:pt x="142" y="10"/>
                  </a:lnTo>
                  <a:lnTo>
                    <a:pt x="153" y="5"/>
                  </a:lnTo>
                  <a:lnTo>
                    <a:pt x="165" y="1"/>
                  </a:lnTo>
                  <a:lnTo>
                    <a:pt x="176" y="0"/>
                  </a:lnTo>
                  <a:lnTo>
                    <a:pt x="188" y="1"/>
                  </a:lnTo>
                  <a:lnTo>
                    <a:pt x="199" y="5"/>
                  </a:lnTo>
                  <a:lnTo>
                    <a:pt x="209" y="12"/>
                  </a:lnTo>
                  <a:lnTo>
                    <a:pt x="220" y="19"/>
                  </a:lnTo>
                  <a:lnTo>
                    <a:pt x="237" y="40"/>
                  </a:lnTo>
                  <a:lnTo>
                    <a:pt x="255" y="63"/>
                  </a:lnTo>
                  <a:lnTo>
                    <a:pt x="259" y="61"/>
                  </a:lnTo>
                  <a:lnTo>
                    <a:pt x="262" y="60"/>
                  </a:lnTo>
                  <a:lnTo>
                    <a:pt x="266" y="56"/>
                  </a:lnTo>
                  <a:lnTo>
                    <a:pt x="269" y="49"/>
                  </a:lnTo>
                  <a:lnTo>
                    <a:pt x="271" y="40"/>
                  </a:lnTo>
                  <a:lnTo>
                    <a:pt x="275" y="31"/>
                  </a:lnTo>
                  <a:lnTo>
                    <a:pt x="278" y="19"/>
                  </a:lnTo>
                  <a:lnTo>
                    <a:pt x="282" y="5"/>
                  </a:lnTo>
                  <a:lnTo>
                    <a:pt x="289" y="5"/>
                  </a:lnTo>
                  <a:lnTo>
                    <a:pt x="273" y="99"/>
                  </a:lnTo>
                  <a:lnTo>
                    <a:pt x="259" y="192"/>
                  </a:lnTo>
                  <a:lnTo>
                    <a:pt x="245" y="284"/>
                  </a:lnTo>
                  <a:lnTo>
                    <a:pt x="237" y="284"/>
                  </a:lnTo>
                  <a:lnTo>
                    <a:pt x="237" y="272"/>
                  </a:lnTo>
                  <a:lnTo>
                    <a:pt x="239" y="256"/>
                  </a:lnTo>
                  <a:lnTo>
                    <a:pt x="239" y="238"/>
                  </a:lnTo>
                  <a:lnTo>
                    <a:pt x="239" y="215"/>
                  </a:lnTo>
                  <a:lnTo>
                    <a:pt x="239" y="182"/>
                  </a:lnTo>
                  <a:lnTo>
                    <a:pt x="237" y="152"/>
                  </a:lnTo>
                  <a:lnTo>
                    <a:pt x="236" y="125"/>
                  </a:lnTo>
                  <a:lnTo>
                    <a:pt x="232" y="93"/>
                  </a:lnTo>
                  <a:lnTo>
                    <a:pt x="225" y="65"/>
                  </a:lnTo>
                  <a:lnTo>
                    <a:pt x="214" y="40"/>
                  </a:lnTo>
                  <a:lnTo>
                    <a:pt x="206" y="31"/>
                  </a:lnTo>
                  <a:lnTo>
                    <a:pt x="199" y="24"/>
                  </a:lnTo>
                  <a:lnTo>
                    <a:pt x="188" y="21"/>
                  </a:lnTo>
                  <a:lnTo>
                    <a:pt x="177" y="17"/>
                  </a:lnTo>
                  <a:lnTo>
                    <a:pt x="168" y="21"/>
                  </a:lnTo>
                  <a:lnTo>
                    <a:pt x="160" y="26"/>
                  </a:lnTo>
                  <a:lnTo>
                    <a:pt x="151" y="33"/>
                  </a:lnTo>
                  <a:lnTo>
                    <a:pt x="144" y="44"/>
                  </a:lnTo>
                  <a:lnTo>
                    <a:pt x="137" y="60"/>
                  </a:lnTo>
                  <a:lnTo>
                    <a:pt x="131" y="76"/>
                  </a:lnTo>
                  <a:lnTo>
                    <a:pt x="130" y="95"/>
                  </a:lnTo>
                  <a:lnTo>
                    <a:pt x="128" y="114"/>
                  </a:lnTo>
                  <a:lnTo>
                    <a:pt x="130" y="143"/>
                  </a:lnTo>
                  <a:lnTo>
                    <a:pt x="135" y="169"/>
                  </a:lnTo>
                  <a:lnTo>
                    <a:pt x="142" y="192"/>
                  </a:lnTo>
                  <a:lnTo>
                    <a:pt x="151" y="208"/>
                  </a:lnTo>
                  <a:lnTo>
                    <a:pt x="156" y="217"/>
                  </a:lnTo>
                  <a:lnTo>
                    <a:pt x="163" y="228"/>
                  </a:lnTo>
                  <a:lnTo>
                    <a:pt x="172" y="240"/>
                  </a:lnTo>
                  <a:lnTo>
                    <a:pt x="183" y="256"/>
                  </a:lnTo>
                  <a:lnTo>
                    <a:pt x="193" y="270"/>
                  </a:lnTo>
                  <a:lnTo>
                    <a:pt x="204" y="286"/>
                  </a:lnTo>
                  <a:lnTo>
                    <a:pt x="220" y="311"/>
                  </a:lnTo>
                  <a:lnTo>
                    <a:pt x="227" y="323"/>
                  </a:lnTo>
                  <a:lnTo>
                    <a:pt x="232" y="339"/>
                  </a:lnTo>
                  <a:lnTo>
                    <a:pt x="237" y="357"/>
                  </a:lnTo>
                  <a:lnTo>
                    <a:pt x="243" y="376"/>
                  </a:lnTo>
                  <a:lnTo>
                    <a:pt x="252" y="422"/>
                  </a:lnTo>
                  <a:lnTo>
                    <a:pt x="253" y="470"/>
                  </a:lnTo>
                  <a:lnTo>
                    <a:pt x="252" y="517"/>
                  </a:lnTo>
                  <a:lnTo>
                    <a:pt x="245" y="561"/>
                  </a:lnTo>
                  <a:lnTo>
                    <a:pt x="234" y="600"/>
                  </a:lnTo>
                  <a:lnTo>
                    <a:pt x="220" y="634"/>
                  </a:lnTo>
                  <a:lnTo>
                    <a:pt x="211" y="650"/>
                  </a:lnTo>
                  <a:lnTo>
                    <a:pt x="202" y="664"/>
                  </a:lnTo>
                  <a:lnTo>
                    <a:pt x="191" y="675"/>
                  </a:lnTo>
                  <a:lnTo>
                    <a:pt x="181" y="683"/>
                  </a:lnTo>
                  <a:lnTo>
                    <a:pt x="170" y="690"/>
                  </a:lnTo>
                  <a:lnTo>
                    <a:pt x="158" y="696"/>
                  </a:lnTo>
                  <a:lnTo>
                    <a:pt x="147" y="699"/>
                  </a:lnTo>
                  <a:lnTo>
                    <a:pt x="133" y="69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solidFill>
                <a:srgbClr val="00000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5" name="Freeform 21"/>
            <p:cNvSpPr/>
            <p:nvPr/>
          </p:nvSpPr>
          <p:spPr bwMode="auto">
            <a:xfrm>
              <a:off x="4555031" y="1940364"/>
              <a:ext cx="485775" cy="617538"/>
            </a:xfrm>
            <a:custGeom>
              <a:avLst/>
              <a:gdLst>
                <a:gd name="T0" fmla="*/ 140 w 329"/>
                <a:gd name="T1" fmla="*/ 595 h 687"/>
                <a:gd name="T2" fmla="*/ 134 w 329"/>
                <a:gd name="T3" fmla="*/ 634 h 687"/>
                <a:gd name="T4" fmla="*/ 136 w 329"/>
                <a:gd name="T5" fmla="*/ 656 h 687"/>
                <a:gd name="T6" fmla="*/ 154 w 329"/>
                <a:gd name="T7" fmla="*/ 671 h 687"/>
                <a:gd name="T8" fmla="*/ 170 w 329"/>
                <a:gd name="T9" fmla="*/ 687 h 687"/>
                <a:gd name="T10" fmla="*/ 136 w 329"/>
                <a:gd name="T11" fmla="*/ 686 h 687"/>
                <a:gd name="T12" fmla="*/ 102 w 329"/>
                <a:gd name="T13" fmla="*/ 682 h 687"/>
                <a:gd name="T14" fmla="*/ 69 w 329"/>
                <a:gd name="T15" fmla="*/ 680 h 687"/>
                <a:gd name="T16" fmla="*/ 35 w 329"/>
                <a:gd name="T17" fmla="*/ 677 h 687"/>
                <a:gd name="T18" fmla="*/ 0 w 329"/>
                <a:gd name="T19" fmla="*/ 673 h 687"/>
                <a:gd name="T20" fmla="*/ 10 w 329"/>
                <a:gd name="T21" fmla="*/ 657 h 687"/>
                <a:gd name="T22" fmla="*/ 26 w 329"/>
                <a:gd name="T23" fmla="*/ 656 h 687"/>
                <a:gd name="T24" fmla="*/ 35 w 329"/>
                <a:gd name="T25" fmla="*/ 645 h 687"/>
                <a:gd name="T26" fmla="*/ 42 w 329"/>
                <a:gd name="T27" fmla="*/ 625 h 687"/>
                <a:gd name="T28" fmla="*/ 51 w 329"/>
                <a:gd name="T29" fmla="*/ 581 h 687"/>
                <a:gd name="T30" fmla="*/ 60 w 329"/>
                <a:gd name="T31" fmla="*/ 534 h 687"/>
                <a:gd name="T32" fmla="*/ 67 w 329"/>
                <a:gd name="T33" fmla="*/ 493 h 687"/>
                <a:gd name="T34" fmla="*/ 74 w 329"/>
                <a:gd name="T35" fmla="*/ 445 h 687"/>
                <a:gd name="T36" fmla="*/ 83 w 329"/>
                <a:gd name="T37" fmla="*/ 391 h 687"/>
                <a:gd name="T38" fmla="*/ 97 w 329"/>
                <a:gd name="T39" fmla="*/ 302 h 687"/>
                <a:gd name="T40" fmla="*/ 113 w 329"/>
                <a:gd name="T41" fmla="*/ 200 h 687"/>
                <a:gd name="T42" fmla="*/ 125 w 329"/>
                <a:gd name="T43" fmla="*/ 118 h 687"/>
                <a:gd name="T44" fmla="*/ 136 w 329"/>
                <a:gd name="T45" fmla="*/ 51 h 687"/>
                <a:gd name="T46" fmla="*/ 129 w 329"/>
                <a:gd name="T47" fmla="*/ 27 h 687"/>
                <a:gd name="T48" fmla="*/ 118 w 329"/>
                <a:gd name="T49" fmla="*/ 34 h 687"/>
                <a:gd name="T50" fmla="*/ 106 w 329"/>
                <a:gd name="T51" fmla="*/ 50 h 687"/>
                <a:gd name="T52" fmla="*/ 90 w 329"/>
                <a:gd name="T53" fmla="*/ 78 h 687"/>
                <a:gd name="T54" fmla="*/ 72 w 329"/>
                <a:gd name="T55" fmla="*/ 115 h 687"/>
                <a:gd name="T56" fmla="*/ 39 w 329"/>
                <a:gd name="T57" fmla="*/ 201 h 687"/>
                <a:gd name="T58" fmla="*/ 7 w 329"/>
                <a:gd name="T59" fmla="*/ 295 h 687"/>
                <a:gd name="T60" fmla="*/ 16 w 329"/>
                <a:gd name="T61" fmla="*/ 196 h 687"/>
                <a:gd name="T62" fmla="*/ 46 w 329"/>
                <a:gd name="T63" fmla="*/ 0 h 687"/>
                <a:gd name="T64" fmla="*/ 81 w 329"/>
                <a:gd name="T65" fmla="*/ 2 h 687"/>
                <a:gd name="T66" fmla="*/ 117 w 329"/>
                <a:gd name="T67" fmla="*/ 5 h 687"/>
                <a:gd name="T68" fmla="*/ 152 w 329"/>
                <a:gd name="T69" fmla="*/ 9 h 687"/>
                <a:gd name="T70" fmla="*/ 187 w 329"/>
                <a:gd name="T71" fmla="*/ 11 h 687"/>
                <a:gd name="T72" fmla="*/ 223 w 329"/>
                <a:gd name="T73" fmla="*/ 16 h 687"/>
                <a:gd name="T74" fmla="*/ 258 w 329"/>
                <a:gd name="T75" fmla="*/ 21 h 687"/>
                <a:gd name="T76" fmla="*/ 293 w 329"/>
                <a:gd name="T77" fmla="*/ 25 h 687"/>
                <a:gd name="T78" fmla="*/ 329 w 329"/>
                <a:gd name="T79" fmla="*/ 30 h 687"/>
                <a:gd name="T80" fmla="*/ 297 w 329"/>
                <a:gd name="T81" fmla="*/ 224 h 687"/>
                <a:gd name="T82" fmla="*/ 276 w 329"/>
                <a:gd name="T83" fmla="*/ 322 h 687"/>
                <a:gd name="T84" fmla="*/ 276 w 329"/>
                <a:gd name="T85" fmla="*/ 258 h 687"/>
                <a:gd name="T86" fmla="*/ 274 w 329"/>
                <a:gd name="T87" fmla="*/ 201 h 687"/>
                <a:gd name="T88" fmla="*/ 270 w 329"/>
                <a:gd name="T89" fmla="*/ 154 h 687"/>
                <a:gd name="T90" fmla="*/ 265 w 329"/>
                <a:gd name="T91" fmla="*/ 113 h 687"/>
                <a:gd name="T92" fmla="*/ 260 w 329"/>
                <a:gd name="T93" fmla="*/ 81 h 687"/>
                <a:gd name="T94" fmla="*/ 253 w 329"/>
                <a:gd name="T95" fmla="*/ 58 h 687"/>
                <a:gd name="T96" fmla="*/ 246 w 329"/>
                <a:gd name="T97" fmla="*/ 42 h 687"/>
                <a:gd name="T98" fmla="*/ 239 w 329"/>
                <a:gd name="T99" fmla="*/ 37 h 687"/>
                <a:gd name="T100" fmla="*/ 210 w 329"/>
                <a:gd name="T101" fmla="*/ 141 h 687"/>
                <a:gd name="T102" fmla="*/ 177 w 329"/>
                <a:gd name="T103" fmla="*/ 355 h 687"/>
                <a:gd name="T104" fmla="*/ 143 w 329"/>
                <a:gd name="T105" fmla="*/ 569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9" h="687">
                  <a:moveTo>
                    <a:pt x="143" y="569"/>
                  </a:moveTo>
                  <a:lnTo>
                    <a:pt x="140" y="595"/>
                  </a:lnTo>
                  <a:lnTo>
                    <a:pt x="136" y="618"/>
                  </a:lnTo>
                  <a:lnTo>
                    <a:pt x="134" y="634"/>
                  </a:lnTo>
                  <a:lnTo>
                    <a:pt x="134" y="643"/>
                  </a:lnTo>
                  <a:lnTo>
                    <a:pt x="136" y="656"/>
                  </a:lnTo>
                  <a:lnTo>
                    <a:pt x="143" y="664"/>
                  </a:lnTo>
                  <a:lnTo>
                    <a:pt x="154" y="671"/>
                  </a:lnTo>
                  <a:lnTo>
                    <a:pt x="170" y="673"/>
                  </a:lnTo>
                  <a:lnTo>
                    <a:pt x="170" y="687"/>
                  </a:lnTo>
                  <a:lnTo>
                    <a:pt x="154" y="687"/>
                  </a:lnTo>
                  <a:lnTo>
                    <a:pt x="136" y="686"/>
                  </a:lnTo>
                  <a:lnTo>
                    <a:pt x="120" y="684"/>
                  </a:lnTo>
                  <a:lnTo>
                    <a:pt x="102" y="682"/>
                  </a:lnTo>
                  <a:lnTo>
                    <a:pt x="85" y="680"/>
                  </a:lnTo>
                  <a:lnTo>
                    <a:pt x="69" y="680"/>
                  </a:lnTo>
                  <a:lnTo>
                    <a:pt x="51" y="678"/>
                  </a:lnTo>
                  <a:lnTo>
                    <a:pt x="35" y="677"/>
                  </a:lnTo>
                  <a:lnTo>
                    <a:pt x="18" y="675"/>
                  </a:lnTo>
                  <a:lnTo>
                    <a:pt x="0" y="673"/>
                  </a:lnTo>
                  <a:lnTo>
                    <a:pt x="0" y="659"/>
                  </a:lnTo>
                  <a:lnTo>
                    <a:pt x="10" y="657"/>
                  </a:lnTo>
                  <a:lnTo>
                    <a:pt x="21" y="657"/>
                  </a:lnTo>
                  <a:lnTo>
                    <a:pt x="26" y="656"/>
                  </a:lnTo>
                  <a:lnTo>
                    <a:pt x="32" y="650"/>
                  </a:lnTo>
                  <a:lnTo>
                    <a:pt x="35" y="645"/>
                  </a:lnTo>
                  <a:lnTo>
                    <a:pt x="39" y="636"/>
                  </a:lnTo>
                  <a:lnTo>
                    <a:pt x="42" y="625"/>
                  </a:lnTo>
                  <a:lnTo>
                    <a:pt x="48" y="606"/>
                  </a:lnTo>
                  <a:lnTo>
                    <a:pt x="51" y="581"/>
                  </a:lnTo>
                  <a:lnTo>
                    <a:pt x="56" y="551"/>
                  </a:lnTo>
                  <a:lnTo>
                    <a:pt x="60" y="534"/>
                  </a:lnTo>
                  <a:lnTo>
                    <a:pt x="63" y="514"/>
                  </a:lnTo>
                  <a:lnTo>
                    <a:pt x="67" y="493"/>
                  </a:lnTo>
                  <a:lnTo>
                    <a:pt x="71" y="470"/>
                  </a:lnTo>
                  <a:lnTo>
                    <a:pt x="74" y="445"/>
                  </a:lnTo>
                  <a:lnTo>
                    <a:pt x="79" y="419"/>
                  </a:lnTo>
                  <a:lnTo>
                    <a:pt x="83" y="391"/>
                  </a:lnTo>
                  <a:lnTo>
                    <a:pt x="88" y="360"/>
                  </a:lnTo>
                  <a:lnTo>
                    <a:pt x="97" y="302"/>
                  </a:lnTo>
                  <a:lnTo>
                    <a:pt x="104" y="247"/>
                  </a:lnTo>
                  <a:lnTo>
                    <a:pt x="113" y="200"/>
                  </a:lnTo>
                  <a:lnTo>
                    <a:pt x="120" y="156"/>
                  </a:lnTo>
                  <a:lnTo>
                    <a:pt x="125" y="118"/>
                  </a:lnTo>
                  <a:lnTo>
                    <a:pt x="131" y="83"/>
                  </a:lnTo>
                  <a:lnTo>
                    <a:pt x="136" y="51"/>
                  </a:lnTo>
                  <a:lnTo>
                    <a:pt x="140" y="25"/>
                  </a:lnTo>
                  <a:lnTo>
                    <a:pt x="129" y="27"/>
                  </a:lnTo>
                  <a:lnTo>
                    <a:pt x="124" y="28"/>
                  </a:lnTo>
                  <a:lnTo>
                    <a:pt x="118" y="34"/>
                  </a:lnTo>
                  <a:lnTo>
                    <a:pt x="111" y="41"/>
                  </a:lnTo>
                  <a:lnTo>
                    <a:pt x="106" y="50"/>
                  </a:lnTo>
                  <a:lnTo>
                    <a:pt x="97" y="62"/>
                  </a:lnTo>
                  <a:lnTo>
                    <a:pt x="90" y="78"/>
                  </a:lnTo>
                  <a:lnTo>
                    <a:pt x="81" y="95"/>
                  </a:lnTo>
                  <a:lnTo>
                    <a:pt x="72" y="115"/>
                  </a:lnTo>
                  <a:lnTo>
                    <a:pt x="56" y="159"/>
                  </a:lnTo>
                  <a:lnTo>
                    <a:pt x="39" y="201"/>
                  </a:lnTo>
                  <a:lnTo>
                    <a:pt x="23" y="249"/>
                  </a:lnTo>
                  <a:lnTo>
                    <a:pt x="7" y="295"/>
                  </a:lnTo>
                  <a:lnTo>
                    <a:pt x="0" y="293"/>
                  </a:lnTo>
                  <a:lnTo>
                    <a:pt x="16" y="196"/>
                  </a:lnTo>
                  <a:lnTo>
                    <a:pt x="32" y="97"/>
                  </a:lnTo>
                  <a:lnTo>
                    <a:pt x="46" y="0"/>
                  </a:lnTo>
                  <a:lnTo>
                    <a:pt x="63" y="2"/>
                  </a:lnTo>
                  <a:lnTo>
                    <a:pt x="81" y="2"/>
                  </a:lnTo>
                  <a:lnTo>
                    <a:pt x="99" y="4"/>
                  </a:lnTo>
                  <a:lnTo>
                    <a:pt x="117" y="5"/>
                  </a:lnTo>
                  <a:lnTo>
                    <a:pt x="134" y="7"/>
                  </a:lnTo>
                  <a:lnTo>
                    <a:pt x="152" y="9"/>
                  </a:lnTo>
                  <a:lnTo>
                    <a:pt x="170" y="11"/>
                  </a:lnTo>
                  <a:lnTo>
                    <a:pt x="187" y="11"/>
                  </a:lnTo>
                  <a:lnTo>
                    <a:pt x="205" y="14"/>
                  </a:lnTo>
                  <a:lnTo>
                    <a:pt x="223" y="16"/>
                  </a:lnTo>
                  <a:lnTo>
                    <a:pt x="240" y="18"/>
                  </a:lnTo>
                  <a:lnTo>
                    <a:pt x="258" y="21"/>
                  </a:lnTo>
                  <a:lnTo>
                    <a:pt x="276" y="23"/>
                  </a:lnTo>
                  <a:lnTo>
                    <a:pt x="293" y="25"/>
                  </a:lnTo>
                  <a:lnTo>
                    <a:pt x="311" y="28"/>
                  </a:lnTo>
                  <a:lnTo>
                    <a:pt x="329" y="30"/>
                  </a:lnTo>
                  <a:lnTo>
                    <a:pt x="313" y="127"/>
                  </a:lnTo>
                  <a:lnTo>
                    <a:pt x="297" y="224"/>
                  </a:lnTo>
                  <a:lnTo>
                    <a:pt x="283" y="323"/>
                  </a:lnTo>
                  <a:lnTo>
                    <a:pt x="276" y="322"/>
                  </a:lnTo>
                  <a:lnTo>
                    <a:pt x="276" y="288"/>
                  </a:lnTo>
                  <a:lnTo>
                    <a:pt x="276" y="258"/>
                  </a:lnTo>
                  <a:lnTo>
                    <a:pt x="274" y="230"/>
                  </a:lnTo>
                  <a:lnTo>
                    <a:pt x="274" y="201"/>
                  </a:lnTo>
                  <a:lnTo>
                    <a:pt x="272" y="177"/>
                  </a:lnTo>
                  <a:lnTo>
                    <a:pt x="270" y="154"/>
                  </a:lnTo>
                  <a:lnTo>
                    <a:pt x="267" y="133"/>
                  </a:lnTo>
                  <a:lnTo>
                    <a:pt x="265" y="113"/>
                  </a:lnTo>
                  <a:lnTo>
                    <a:pt x="262" y="95"/>
                  </a:lnTo>
                  <a:lnTo>
                    <a:pt x="260" y="81"/>
                  </a:lnTo>
                  <a:lnTo>
                    <a:pt x="256" y="69"/>
                  </a:lnTo>
                  <a:lnTo>
                    <a:pt x="253" y="58"/>
                  </a:lnTo>
                  <a:lnTo>
                    <a:pt x="249" y="50"/>
                  </a:lnTo>
                  <a:lnTo>
                    <a:pt x="246" y="42"/>
                  </a:lnTo>
                  <a:lnTo>
                    <a:pt x="242" y="39"/>
                  </a:lnTo>
                  <a:lnTo>
                    <a:pt x="239" y="37"/>
                  </a:lnTo>
                  <a:lnTo>
                    <a:pt x="228" y="34"/>
                  </a:lnTo>
                  <a:lnTo>
                    <a:pt x="210" y="141"/>
                  </a:lnTo>
                  <a:lnTo>
                    <a:pt x="194" y="247"/>
                  </a:lnTo>
                  <a:lnTo>
                    <a:pt x="177" y="355"/>
                  </a:lnTo>
                  <a:lnTo>
                    <a:pt x="161" y="461"/>
                  </a:lnTo>
                  <a:lnTo>
                    <a:pt x="143" y="56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solidFill>
                <a:srgbClr val="00000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6" name="Freeform 22"/>
            <p:cNvSpPr>
              <a:spLocks noEditPoints="1"/>
            </p:cNvSpPr>
            <p:nvPr/>
          </p:nvSpPr>
          <p:spPr bwMode="auto">
            <a:xfrm>
              <a:off x="4943656" y="1970350"/>
              <a:ext cx="527050" cy="646112"/>
            </a:xfrm>
            <a:custGeom>
              <a:avLst/>
              <a:gdLst>
                <a:gd name="T0" fmla="*/ 229 w 356"/>
                <a:gd name="T1" fmla="*/ 36 h 718"/>
                <a:gd name="T2" fmla="*/ 257 w 356"/>
                <a:gd name="T3" fmla="*/ 48 h 718"/>
                <a:gd name="T4" fmla="*/ 266 w 356"/>
                <a:gd name="T5" fmla="*/ 75 h 718"/>
                <a:gd name="T6" fmla="*/ 269 w 356"/>
                <a:gd name="T7" fmla="*/ 117 h 718"/>
                <a:gd name="T8" fmla="*/ 259 w 356"/>
                <a:gd name="T9" fmla="*/ 234 h 718"/>
                <a:gd name="T10" fmla="*/ 243 w 356"/>
                <a:gd name="T11" fmla="*/ 303 h 718"/>
                <a:gd name="T12" fmla="*/ 227 w 356"/>
                <a:gd name="T13" fmla="*/ 331 h 718"/>
                <a:gd name="T14" fmla="*/ 211 w 356"/>
                <a:gd name="T15" fmla="*/ 338 h 718"/>
                <a:gd name="T16" fmla="*/ 195 w 356"/>
                <a:gd name="T17" fmla="*/ 235 h 718"/>
                <a:gd name="T18" fmla="*/ 213 w 356"/>
                <a:gd name="T19" fmla="*/ 363 h 718"/>
                <a:gd name="T20" fmla="*/ 222 w 356"/>
                <a:gd name="T21" fmla="*/ 405 h 718"/>
                <a:gd name="T22" fmla="*/ 222 w 356"/>
                <a:gd name="T23" fmla="*/ 417 h 718"/>
                <a:gd name="T24" fmla="*/ 218 w 356"/>
                <a:gd name="T25" fmla="*/ 446 h 718"/>
                <a:gd name="T26" fmla="*/ 211 w 356"/>
                <a:gd name="T27" fmla="*/ 500 h 718"/>
                <a:gd name="T28" fmla="*/ 207 w 356"/>
                <a:gd name="T29" fmla="*/ 559 h 718"/>
                <a:gd name="T30" fmla="*/ 218 w 356"/>
                <a:gd name="T31" fmla="*/ 649 h 718"/>
                <a:gd name="T32" fmla="*/ 245 w 356"/>
                <a:gd name="T33" fmla="*/ 704 h 718"/>
                <a:gd name="T34" fmla="*/ 287 w 356"/>
                <a:gd name="T35" fmla="*/ 718 h 718"/>
                <a:gd name="T36" fmla="*/ 321 w 356"/>
                <a:gd name="T37" fmla="*/ 688 h 718"/>
                <a:gd name="T38" fmla="*/ 345 w 356"/>
                <a:gd name="T39" fmla="*/ 613 h 718"/>
                <a:gd name="T40" fmla="*/ 344 w 356"/>
                <a:gd name="T41" fmla="*/ 594 h 718"/>
                <a:gd name="T42" fmla="*/ 319 w 356"/>
                <a:gd name="T43" fmla="*/ 672 h 718"/>
                <a:gd name="T44" fmla="*/ 310 w 356"/>
                <a:gd name="T45" fmla="*/ 684 h 718"/>
                <a:gd name="T46" fmla="*/ 301 w 356"/>
                <a:gd name="T47" fmla="*/ 677 h 718"/>
                <a:gd name="T48" fmla="*/ 301 w 356"/>
                <a:gd name="T49" fmla="*/ 658 h 718"/>
                <a:gd name="T50" fmla="*/ 305 w 356"/>
                <a:gd name="T51" fmla="*/ 617 h 718"/>
                <a:gd name="T52" fmla="*/ 306 w 356"/>
                <a:gd name="T53" fmla="*/ 481 h 718"/>
                <a:gd name="T54" fmla="*/ 289 w 356"/>
                <a:gd name="T55" fmla="*/ 416 h 718"/>
                <a:gd name="T56" fmla="*/ 275 w 356"/>
                <a:gd name="T57" fmla="*/ 389 h 718"/>
                <a:gd name="T58" fmla="*/ 250 w 356"/>
                <a:gd name="T59" fmla="*/ 357 h 718"/>
                <a:gd name="T60" fmla="*/ 294 w 356"/>
                <a:gd name="T61" fmla="*/ 354 h 718"/>
                <a:gd name="T62" fmla="*/ 338 w 356"/>
                <a:gd name="T63" fmla="*/ 299 h 718"/>
                <a:gd name="T64" fmla="*/ 356 w 356"/>
                <a:gd name="T65" fmla="*/ 193 h 718"/>
                <a:gd name="T66" fmla="*/ 340 w 356"/>
                <a:gd name="T67" fmla="*/ 98 h 718"/>
                <a:gd name="T68" fmla="*/ 298 w 356"/>
                <a:gd name="T69" fmla="*/ 41 h 718"/>
                <a:gd name="T70" fmla="*/ 257 w 356"/>
                <a:gd name="T71" fmla="*/ 23 h 718"/>
                <a:gd name="T72" fmla="*/ 209 w 356"/>
                <a:gd name="T73" fmla="*/ 16 h 718"/>
                <a:gd name="T74" fmla="*/ 160 w 356"/>
                <a:gd name="T75" fmla="*/ 7 h 718"/>
                <a:gd name="T76" fmla="*/ 112 w 356"/>
                <a:gd name="T77" fmla="*/ 2 h 718"/>
                <a:gd name="T78" fmla="*/ 107 w 356"/>
                <a:gd name="T79" fmla="*/ 16 h 718"/>
                <a:gd name="T80" fmla="*/ 124 w 356"/>
                <a:gd name="T81" fmla="*/ 25 h 718"/>
                <a:gd name="T82" fmla="*/ 131 w 356"/>
                <a:gd name="T83" fmla="*/ 64 h 718"/>
                <a:gd name="T84" fmla="*/ 121 w 356"/>
                <a:gd name="T85" fmla="*/ 133 h 718"/>
                <a:gd name="T86" fmla="*/ 103 w 356"/>
                <a:gd name="T87" fmla="*/ 251 h 718"/>
                <a:gd name="T88" fmla="*/ 87 w 356"/>
                <a:gd name="T89" fmla="*/ 354 h 718"/>
                <a:gd name="T90" fmla="*/ 68 w 356"/>
                <a:gd name="T91" fmla="*/ 481 h 718"/>
                <a:gd name="T92" fmla="*/ 50 w 356"/>
                <a:gd name="T93" fmla="*/ 578 h 718"/>
                <a:gd name="T94" fmla="*/ 39 w 356"/>
                <a:gd name="T95" fmla="*/ 629 h 718"/>
                <a:gd name="T96" fmla="*/ 25 w 356"/>
                <a:gd name="T97" fmla="*/ 647 h 718"/>
                <a:gd name="T98" fmla="*/ 0 w 356"/>
                <a:gd name="T99" fmla="*/ 649 h 718"/>
                <a:gd name="T100" fmla="*/ 34 w 356"/>
                <a:gd name="T101" fmla="*/ 668 h 718"/>
                <a:gd name="T102" fmla="*/ 84 w 356"/>
                <a:gd name="T103" fmla="*/ 675 h 718"/>
                <a:gd name="T104" fmla="*/ 135 w 356"/>
                <a:gd name="T105" fmla="*/ 682 h 718"/>
                <a:gd name="T106" fmla="*/ 168 w 356"/>
                <a:gd name="T107" fmla="*/ 674 h 718"/>
                <a:gd name="T108" fmla="*/ 140 w 356"/>
                <a:gd name="T109" fmla="*/ 663 h 718"/>
                <a:gd name="T110" fmla="*/ 133 w 356"/>
                <a:gd name="T111" fmla="*/ 642 h 718"/>
                <a:gd name="T112" fmla="*/ 138 w 356"/>
                <a:gd name="T113" fmla="*/ 594 h 718"/>
                <a:gd name="T114" fmla="*/ 176 w 356"/>
                <a:gd name="T115" fmla="*/ 352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6" h="718">
                  <a:moveTo>
                    <a:pt x="195" y="235"/>
                  </a:moveTo>
                  <a:lnTo>
                    <a:pt x="211" y="136"/>
                  </a:lnTo>
                  <a:lnTo>
                    <a:pt x="229" y="36"/>
                  </a:lnTo>
                  <a:lnTo>
                    <a:pt x="246" y="41"/>
                  </a:lnTo>
                  <a:lnTo>
                    <a:pt x="252" y="45"/>
                  </a:lnTo>
                  <a:lnTo>
                    <a:pt x="257" y="48"/>
                  </a:lnTo>
                  <a:lnTo>
                    <a:pt x="260" y="55"/>
                  </a:lnTo>
                  <a:lnTo>
                    <a:pt x="264" y="64"/>
                  </a:lnTo>
                  <a:lnTo>
                    <a:pt x="266" y="75"/>
                  </a:lnTo>
                  <a:lnTo>
                    <a:pt x="268" y="87"/>
                  </a:lnTo>
                  <a:lnTo>
                    <a:pt x="269" y="101"/>
                  </a:lnTo>
                  <a:lnTo>
                    <a:pt x="269" y="117"/>
                  </a:lnTo>
                  <a:lnTo>
                    <a:pt x="268" y="158"/>
                  </a:lnTo>
                  <a:lnTo>
                    <a:pt x="264" y="196"/>
                  </a:lnTo>
                  <a:lnTo>
                    <a:pt x="259" y="234"/>
                  </a:lnTo>
                  <a:lnTo>
                    <a:pt x="252" y="271"/>
                  </a:lnTo>
                  <a:lnTo>
                    <a:pt x="248" y="288"/>
                  </a:lnTo>
                  <a:lnTo>
                    <a:pt x="243" y="303"/>
                  </a:lnTo>
                  <a:lnTo>
                    <a:pt x="237" y="315"/>
                  </a:lnTo>
                  <a:lnTo>
                    <a:pt x="232" y="324"/>
                  </a:lnTo>
                  <a:lnTo>
                    <a:pt x="227" y="331"/>
                  </a:lnTo>
                  <a:lnTo>
                    <a:pt x="222" y="336"/>
                  </a:lnTo>
                  <a:lnTo>
                    <a:pt x="216" y="338"/>
                  </a:lnTo>
                  <a:lnTo>
                    <a:pt x="211" y="338"/>
                  </a:lnTo>
                  <a:lnTo>
                    <a:pt x="195" y="338"/>
                  </a:lnTo>
                  <a:lnTo>
                    <a:pt x="179" y="336"/>
                  </a:lnTo>
                  <a:lnTo>
                    <a:pt x="195" y="235"/>
                  </a:lnTo>
                  <a:close/>
                  <a:moveTo>
                    <a:pt x="193" y="354"/>
                  </a:moveTo>
                  <a:lnTo>
                    <a:pt x="204" y="357"/>
                  </a:lnTo>
                  <a:lnTo>
                    <a:pt x="213" y="363"/>
                  </a:lnTo>
                  <a:lnTo>
                    <a:pt x="218" y="373"/>
                  </a:lnTo>
                  <a:lnTo>
                    <a:pt x="222" y="387"/>
                  </a:lnTo>
                  <a:lnTo>
                    <a:pt x="222" y="405"/>
                  </a:lnTo>
                  <a:lnTo>
                    <a:pt x="222" y="409"/>
                  </a:lnTo>
                  <a:lnTo>
                    <a:pt x="222" y="412"/>
                  </a:lnTo>
                  <a:lnTo>
                    <a:pt x="222" y="417"/>
                  </a:lnTo>
                  <a:lnTo>
                    <a:pt x="220" y="426"/>
                  </a:lnTo>
                  <a:lnTo>
                    <a:pt x="220" y="435"/>
                  </a:lnTo>
                  <a:lnTo>
                    <a:pt x="218" y="446"/>
                  </a:lnTo>
                  <a:lnTo>
                    <a:pt x="216" y="458"/>
                  </a:lnTo>
                  <a:lnTo>
                    <a:pt x="214" y="472"/>
                  </a:lnTo>
                  <a:lnTo>
                    <a:pt x="211" y="500"/>
                  </a:lnTo>
                  <a:lnTo>
                    <a:pt x="209" y="523"/>
                  </a:lnTo>
                  <a:lnTo>
                    <a:pt x="209" y="543"/>
                  </a:lnTo>
                  <a:lnTo>
                    <a:pt x="207" y="559"/>
                  </a:lnTo>
                  <a:lnTo>
                    <a:pt x="209" y="594"/>
                  </a:lnTo>
                  <a:lnTo>
                    <a:pt x="213" y="624"/>
                  </a:lnTo>
                  <a:lnTo>
                    <a:pt x="218" y="649"/>
                  </a:lnTo>
                  <a:lnTo>
                    <a:pt x="225" y="672"/>
                  </a:lnTo>
                  <a:lnTo>
                    <a:pt x="234" y="689"/>
                  </a:lnTo>
                  <a:lnTo>
                    <a:pt x="245" y="704"/>
                  </a:lnTo>
                  <a:lnTo>
                    <a:pt x="257" y="712"/>
                  </a:lnTo>
                  <a:lnTo>
                    <a:pt x="273" y="716"/>
                  </a:lnTo>
                  <a:lnTo>
                    <a:pt x="287" y="718"/>
                  </a:lnTo>
                  <a:lnTo>
                    <a:pt x="299" y="712"/>
                  </a:lnTo>
                  <a:lnTo>
                    <a:pt x="310" y="704"/>
                  </a:lnTo>
                  <a:lnTo>
                    <a:pt x="321" y="688"/>
                  </a:lnTo>
                  <a:lnTo>
                    <a:pt x="329" y="668"/>
                  </a:lnTo>
                  <a:lnTo>
                    <a:pt x="338" y="643"/>
                  </a:lnTo>
                  <a:lnTo>
                    <a:pt x="345" y="613"/>
                  </a:lnTo>
                  <a:lnTo>
                    <a:pt x="352" y="578"/>
                  </a:lnTo>
                  <a:lnTo>
                    <a:pt x="347" y="571"/>
                  </a:lnTo>
                  <a:lnTo>
                    <a:pt x="344" y="594"/>
                  </a:lnTo>
                  <a:lnTo>
                    <a:pt x="340" y="610"/>
                  </a:lnTo>
                  <a:lnTo>
                    <a:pt x="331" y="642"/>
                  </a:lnTo>
                  <a:lnTo>
                    <a:pt x="319" y="672"/>
                  </a:lnTo>
                  <a:lnTo>
                    <a:pt x="315" y="679"/>
                  </a:lnTo>
                  <a:lnTo>
                    <a:pt x="314" y="682"/>
                  </a:lnTo>
                  <a:lnTo>
                    <a:pt x="310" y="684"/>
                  </a:lnTo>
                  <a:lnTo>
                    <a:pt x="308" y="684"/>
                  </a:lnTo>
                  <a:lnTo>
                    <a:pt x="303" y="682"/>
                  </a:lnTo>
                  <a:lnTo>
                    <a:pt x="301" y="677"/>
                  </a:lnTo>
                  <a:lnTo>
                    <a:pt x="299" y="670"/>
                  </a:lnTo>
                  <a:lnTo>
                    <a:pt x="299" y="663"/>
                  </a:lnTo>
                  <a:lnTo>
                    <a:pt x="301" y="658"/>
                  </a:lnTo>
                  <a:lnTo>
                    <a:pt x="301" y="649"/>
                  </a:lnTo>
                  <a:lnTo>
                    <a:pt x="303" y="635"/>
                  </a:lnTo>
                  <a:lnTo>
                    <a:pt x="305" y="617"/>
                  </a:lnTo>
                  <a:lnTo>
                    <a:pt x="308" y="537"/>
                  </a:lnTo>
                  <a:lnTo>
                    <a:pt x="308" y="507"/>
                  </a:lnTo>
                  <a:lnTo>
                    <a:pt x="306" y="481"/>
                  </a:lnTo>
                  <a:lnTo>
                    <a:pt x="301" y="456"/>
                  </a:lnTo>
                  <a:lnTo>
                    <a:pt x="294" y="428"/>
                  </a:lnTo>
                  <a:lnTo>
                    <a:pt x="289" y="416"/>
                  </a:lnTo>
                  <a:lnTo>
                    <a:pt x="283" y="405"/>
                  </a:lnTo>
                  <a:lnTo>
                    <a:pt x="280" y="396"/>
                  </a:lnTo>
                  <a:lnTo>
                    <a:pt x="275" y="389"/>
                  </a:lnTo>
                  <a:lnTo>
                    <a:pt x="264" y="377"/>
                  </a:lnTo>
                  <a:lnTo>
                    <a:pt x="250" y="363"/>
                  </a:lnTo>
                  <a:lnTo>
                    <a:pt x="250" y="357"/>
                  </a:lnTo>
                  <a:lnTo>
                    <a:pt x="259" y="359"/>
                  </a:lnTo>
                  <a:lnTo>
                    <a:pt x="276" y="359"/>
                  </a:lnTo>
                  <a:lnTo>
                    <a:pt x="294" y="354"/>
                  </a:lnTo>
                  <a:lnTo>
                    <a:pt x="310" y="341"/>
                  </a:lnTo>
                  <a:lnTo>
                    <a:pt x="326" y="324"/>
                  </a:lnTo>
                  <a:lnTo>
                    <a:pt x="338" y="299"/>
                  </a:lnTo>
                  <a:lnTo>
                    <a:pt x="349" y="271"/>
                  </a:lnTo>
                  <a:lnTo>
                    <a:pt x="354" y="235"/>
                  </a:lnTo>
                  <a:lnTo>
                    <a:pt x="356" y="193"/>
                  </a:lnTo>
                  <a:lnTo>
                    <a:pt x="354" y="158"/>
                  </a:lnTo>
                  <a:lnTo>
                    <a:pt x="349" y="126"/>
                  </a:lnTo>
                  <a:lnTo>
                    <a:pt x="340" y="98"/>
                  </a:lnTo>
                  <a:lnTo>
                    <a:pt x="329" y="75"/>
                  </a:lnTo>
                  <a:lnTo>
                    <a:pt x="315" y="55"/>
                  </a:lnTo>
                  <a:lnTo>
                    <a:pt x="298" y="41"/>
                  </a:lnTo>
                  <a:lnTo>
                    <a:pt x="278" y="30"/>
                  </a:lnTo>
                  <a:lnTo>
                    <a:pt x="268" y="27"/>
                  </a:lnTo>
                  <a:lnTo>
                    <a:pt x="257" y="23"/>
                  </a:lnTo>
                  <a:lnTo>
                    <a:pt x="241" y="22"/>
                  </a:lnTo>
                  <a:lnTo>
                    <a:pt x="225" y="18"/>
                  </a:lnTo>
                  <a:lnTo>
                    <a:pt x="209" y="16"/>
                  </a:lnTo>
                  <a:lnTo>
                    <a:pt x="191" y="13"/>
                  </a:lnTo>
                  <a:lnTo>
                    <a:pt x="176" y="11"/>
                  </a:lnTo>
                  <a:lnTo>
                    <a:pt x="160" y="7"/>
                  </a:lnTo>
                  <a:lnTo>
                    <a:pt x="144" y="6"/>
                  </a:lnTo>
                  <a:lnTo>
                    <a:pt x="128" y="4"/>
                  </a:lnTo>
                  <a:lnTo>
                    <a:pt x="112" y="2"/>
                  </a:lnTo>
                  <a:lnTo>
                    <a:pt x="96" y="0"/>
                  </a:lnTo>
                  <a:lnTo>
                    <a:pt x="96" y="15"/>
                  </a:lnTo>
                  <a:lnTo>
                    <a:pt x="107" y="16"/>
                  </a:lnTo>
                  <a:lnTo>
                    <a:pt x="114" y="20"/>
                  </a:lnTo>
                  <a:lnTo>
                    <a:pt x="121" y="22"/>
                  </a:lnTo>
                  <a:lnTo>
                    <a:pt x="124" y="25"/>
                  </a:lnTo>
                  <a:lnTo>
                    <a:pt x="130" y="36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28" y="80"/>
                  </a:lnTo>
                  <a:lnTo>
                    <a:pt x="126" y="105"/>
                  </a:lnTo>
                  <a:lnTo>
                    <a:pt x="121" y="133"/>
                  </a:lnTo>
                  <a:lnTo>
                    <a:pt x="117" y="165"/>
                  </a:lnTo>
                  <a:lnTo>
                    <a:pt x="112" y="195"/>
                  </a:lnTo>
                  <a:lnTo>
                    <a:pt x="103" y="251"/>
                  </a:lnTo>
                  <a:lnTo>
                    <a:pt x="99" y="281"/>
                  </a:lnTo>
                  <a:lnTo>
                    <a:pt x="94" y="315"/>
                  </a:lnTo>
                  <a:lnTo>
                    <a:pt x="87" y="354"/>
                  </a:lnTo>
                  <a:lnTo>
                    <a:pt x="80" y="396"/>
                  </a:lnTo>
                  <a:lnTo>
                    <a:pt x="73" y="440"/>
                  </a:lnTo>
                  <a:lnTo>
                    <a:pt x="68" y="481"/>
                  </a:lnTo>
                  <a:lnTo>
                    <a:pt x="61" y="518"/>
                  </a:lnTo>
                  <a:lnTo>
                    <a:pt x="55" y="550"/>
                  </a:lnTo>
                  <a:lnTo>
                    <a:pt x="50" y="578"/>
                  </a:lnTo>
                  <a:lnTo>
                    <a:pt x="46" y="601"/>
                  </a:lnTo>
                  <a:lnTo>
                    <a:pt x="43" y="619"/>
                  </a:lnTo>
                  <a:lnTo>
                    <a:pt x="39" y="629"/>
                  </a:lnTo>
                  <a:lnTo>
                    <a:pt x="36" y="638"/>
                  </a:lnTo>
                  <a:lnTo>
                    <a:pt x="30" y="643"/>
                  </a:lnTo>
                  <a:lnTo>
                    <a:pt x="25" y="647"/>
                  </a:lnTo>
                  <a:lnTo>
                    <a:pt x="20" y="649"/>
                  </a:lnTo>
                  <a:lnTo>
                    <a:pt x="9" y="649"/>
                  </a:lnTo>
                  <a:lnTo>
                    <a:pt x="0" y="649"/>
                  </a:lnTo>
                  <a:lnTo>
                    <a:pt x="0" y="665"/>
                  </a:lnTo>
                  <a:lnTo>
                    <a:pt x="16" y="666"/>
                  </a:lnTo>
                  <a:lnTo>
                    <a:pt x="34" y="668"/>
                  </a:lnTo>
                  <a:lnTo>
                    <a:pt x="50" y="672"/>
                  </a:lnTo>
                  <a:lnTo>
                    <a:pt x="68" y="674"/>
                  </a:lnTo>
                  <a:lnTo>
                    <a:pt x="84" y="675"/>
                  </a:lnTo>
                  <a:lnTo>
                    <a:pt x="101" y="679"/>
                  </a:lnTo>
                  <a:lnTo>
                    <a:pt x="119" y="681"/>
                  </a:lnTo>
                  <a:lnTo>
                    <a:pt x="135" y="682"/>
                  </a:lnTo>
                  <a:lnTo>
                    <a:pt x="153" y="686"/>
                  </a:lnTo>
                  <a:lnTo>
                    <a:pt x="168" y="688"/>
                  </a:lnTo>
                  <a:lnTo>
                    <a:pt x="168" y="674"/>
                  </a:lnTo>
                  <a:lnTo>
                    <a:pt x="151" y="670"/>
                  </a:lnTo>
                  <a:lnTo>
                    <a:pt x="145" y="666"/>
                  </a:lnTo>
                  <a:lnTo>
                    <a:pt x="140" y="663"/>
                  </a:lnTo>
                  <a:lnTo>
                    <a:pt x="135" y="656"/>
                  </a:lnTo>
                  <a:lnTo>
                    <a:pt x="135" y="649"/>
                  </a:lnTo>
                  <a:lnTo>
                    <a:pt x="133" y="642"/>
                  </a:lnTo>
                  <a:lnTo>
                    <a:pt x="135" y="631"/>
                  </a:lnTo>
                  <a:lnTo>
                    <a:pt x="137" y="615"/>
                  </a:lnTo>
                  <a:lnTo>
                    <a:pt x="138" y="594"/>
                  </a:lnTo>
                  <a:lnTo>
                    <a:pt x="142" y="568"/>
                  </a:lnTo>
                  <a:lnTo>
                    <a:pt x="160" y="460"/>
                  </a:lnTo>
                  <a:lnTo>
                    <a:pt x="176" y="352"/>
                  </a:lnTo>
                  <a:lnTo>
                    <a:pt x="193" y="35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solidFill>
                <a:srgbClr val="00000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7" name="Freeform 23"/>
            <p:cNvSpPr/>
            <p:nvPr/>
          </p:nvSpPr>
          <p:spPr bwMode="auto">
            <a:xfrm>
              <a:off x="5507669" y="2015465"/>
              <a:ext cx="498475" cy="633412"/>
            </a:xfrm>
            <a:custGeom>
              <a:avLst/>
              <a:gdLst>
                <a:gd name="T0" fmla="*/ 265 w 336"/>
                <a:gd name="T1" fmla="*/ 152 h 703"/>
                <a:gd name="T2" fmla="*/ 267 w 336"/>
                <a:gd name="T3" fmla="*/ 95 h 703"/>
                <a:gd name="T4" fmla="*/ 260 w 336"/>
                <a:gd name="T5" fmla="*/ 67 h 703"/>
                <a:gd name="T6" fmla="*/ 228 w 336"/>
                <a:gd name="T7" fmla="*/ 35 h 703"/>
                <a:gd name="T8" fmla="*/ 274 w 336"/>
                <a:gd name="T9" fmla="*/ 44 h 703"/>
                <a:gd name="T10" fmla="*/ 320 w 336"/>
                <a:gd name="T11" fmla="*/ 51 h 703"/>
                <a:gd name="T12" fmla="*/ 323 w 336"/>
                <a:gd name="T13" fmla="*/ 69 h 703"/>
                <a:gd name="T14" fmla="*/ 299 w 336"/>
                <a:gd name="T15" fmla="*/ 76 h 703"/>
                <a:gd name="T16" fmla="*/ 285 w 336"/>
                <a:gd name="T17" fmla="*/ 106 h 703"/>
                <a:gd name="T18" fmla="*/ 277 w 336"/>
                <a:gd name="T19" fmla="*/ 139 h 703"/>
                <a:gd name="T20" fmla="*/ 270 w 336"/>
                <a:gd name="T21" fmla="*/ 189 h 703"/>
                <a:gd name="T22" fmla="*/ 249 w 336"/>
                <a:gd name="T23" fmla="*/ 318 h 703"/>
                <a:gd name="T24" fmla="*/ 226 w 336"/>
                <a:gd name="T25" fmla="*/ 461 h 703"/>
                <a:gd name="T26" fmla="*/ 200 w 336"/>
                <a:gd name="T27" fmla="*/ 595 h 703"/>
                <a:gd name="T28" fmla="*/ 171 w 336"/>
                <a:gd name="T29" fmla="*/ 667 h 703"/>
                <a:gd name="T30" fmla="*/ 147 w 336"/>
                <a:gd name="T31" fmla="*/ 694 h 703"/>
                <a:gd name="T32" fmla="*/ 111 w 336"/>
                <a:gd name="T33" fmla="*/ 703 h 703"/>
                <a:gd name="T34" fmla="*/ 74 w 336"/>
                <a:gd name="T35" fmla="*/ 694 h 703"/>
                <a:gd name="T36" fmla="*/ 46 w 336"/>
                <a:gd name="T37" fmla="*/ 671 h 703"/>
                <a:gd name="T38" fmla="*/ 24 w 336"/>
                <a:gd name="T39" fmla="*/ 632 h 703"/>
                <a:gd name="T40" fmla="*/ 1 w 336"/>
                <a:gd name="T41" fmla="*/ 531 h 703"/>
                <a:gd name="T42" fmla="*/ 3 w 336"/>
                <a:gd name="T43" fmla="*/ 448 h 703"/>
                <a:gd name="T44" fmla="*/ 14 w 336"/>
                <a:gd name="T45" fmla="*/ 378 h 703"/>
                <a:gd name="T46" fmla="*/ 55 w 336"/>
                <a:gd name="T47" fmla="*/ 122 h 703"/>
                <a:gd name="T48" fmla="*/ 62 w 336"/>
                <a:gd name="T49" fmla="*/ 63 h 703"/>
                <a:gd name="T50" fmla="*/ 55 w 336"/>
                <a:gd name="T51" fmla="*/ 26 h 703"/>
                <a:gd name="T52" fmla="*/ 26 w 336"/>
                <a:gd name="T53" fmla="*/ 14 h 703"/>
                <a:gd name="T54" fmla="*/ 60 w 336"/>
                <a:gd name="T55" fmla="*/ 5 h 703"/>
                <a:gd name="T56" fmla="*/ 111 w 336"/>
                <a:gd name="T57" fmla="*/ 14 h 703"/>
                <a:gd name="T58" fmla="*/ 162 w 336"/>
                <a:gd name="T59" fmla="*/ 23 h 703"/>
                <a:gd name="T60" fmla="*/ 196 w 336"/>
                <a:gd name="T61" fmla="*/ 44 h 703"/>
                <a:gd name="T62" fmla="*/ 164 w 336"/>
                <a:gd name="T63" fmla="*/ 51 h 703"/>
                <a:gd name="T64" fmla="*/ 152 w 336"/>
                <a:gd name="T65" fmla="*/ 79 h 703"/>
                <a:gd name="T66" fmla="*/ 141 w 336"/>
                <a:gd name="T67" fmla="*/ 146 h 703"/>
                <a:gd name="T68" fmla="*/ 113 w 336"/>
                <a:gd name="T69" fmla="*/ 323 h 703"/>
                <a:gd name="T70" fmla="*/ 99 w 336"/>
                <a:gd name="T71" fmla="*/ 410 h 703"/>
                <a:gd name="T72" fmla="*/ 92 w 336"/>
                <a:gd name="T73" fmla="*/ 452 h 703"/>
                <a:gd name="T74" fmla="*/ 88 w 336"/>
                <a:gd name="T75" fmla="*/ 478 h 703"/>
                <a:gd name="T76" fmla="*/ 81 w 336"/>
                <a:gd name="T77" fmla="*/ 528 h 703"/>
                <a:gd name="T78" fmla="*/ 81 w 336"/>
                <a:gd name="T79" fmla="*/ 590 h 703"/>
                <a:gd name="T80" fmla="*/ 90 w 336"/>
                <a:gd name="T81" fmla="*/ 641 h 703"/>
                <a:gd name="T82" fmla="*/ 109 w 336"/>
                <a:gd name="T83" fmla="*/ 669 h 703"/>
                <a:gd name="T84" fmla="*/ 139 w 336"/>
                <a:gd name="T85" fmla="*/ 671 h 703"/>
                <a:gd name="T86" fmla="*/ 175 w 336"/>
                <a:gd name="T87" fmla="*/ 634 h 703"/>
                <a:gd name="T88" fmla="*/ 203 w 336"/>
                <a:gd name="T89" fmla="*/ 540 h 703"/>
                <a:gd name="T90" fmla="*/ 216 w 336"/>
                <a:gd name="T91" fmla="*/ 480 h 703"/>
                <a:gd name="T92" fmla="*/ 221 w 336"/>
                <a:gd name="T93" fmla="*/ 440 h 703"/>
                <a:gd name="T94" fmla="*/ 233 w 336"/>
                <a:gd name="T95" fmla="*/ 369 h 703"/>
                <a:gd name="T96" fmla="*/ 246 w 336"/>
                <a:gd name="T97" fmla="*/ 282 h 703"/>
                <a:gd name="T98" fmla="*/ 254 w 336"/>
                <a:gd name="T99" fmla="*/ 226 h 703"/>
                <a:gd name="T100" fmla="*/ 258 w 336"/>
                <a:gd name="T101" fmla="*/ 199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6" h="703">
                  <a:moveTo>
                    <a:pt x="258" y="199"/>
                  </a:moveTo>
                  <a:lnTo>
                    <a:pt x="262" y="176"/>
                  </a:lnTo>
                  <a:lnTo>
                    <a:pt x="265" y="152"/>
                  </a:lnTo>
                  <a:lnTo>
                    <a:pt x="267" y="127"/>
                  </a:lnTo>
                  <a:lnTo>
                    <a:pt x="269" y="109"/>
                  </a:lnTo>
                  <a:lnTo>
                    <a:pt x="267" y="95"/>
                  </a:lnTo>
                  <a:lnTo>
                    <a:pt x="265" y="83"/>
                  </a:lnTo>
                  <a:lnTo>
                    <a:pt x="263" y="74"/>
                  </a:lnTo>
                  <a:lnTo>
                    <a:pt x="260" y="67"/>
                  </a:lnTo>
                  <a:lnTo>
                    <a:pt x="247" y="56"/>
                  </a:lnTo>
                  <a:lnTo>
                    <a:pt x="228" y="49"/>
                  </a:lnTo>
                  <a:lnTo>
                    <a:pt x="228" y="35"/>
                  </a:lnTo>
                  <a:lnTo>
                    <a:pt x="244" y="38"/>
                  </a:lnTo>
                  <a:lnTo>
                    <a:pt x="258" y="40"/>
                  </a:lnTo>
                  <a:lnTo>
                    <a:pt x="274" y="44"/>
                  </a:lnTo>
                  <a:lnTo>
                    <a:pt x="288" y="46"/>
                  </a:lnTo>
                  <a:lnTo>
                    <a:pt x="304" y="49"/>
                  </a:lnTo>
                  <a:lnTo>
                    <a:pt x="320" y="51"/>
                  </a:lnTo>
                  <a:lnTo>
                    <a:pt x="336" y="54"/>
                  </a:lnTo>
                  <a:lnTo>
                    <a:pt x="336" y="69"/>
                  </a:lnTo>
                  <a:lnTo>
                    <a:pt x="323" y="69"/>
                  </a:lnTo>
                  <a:lnTo>
                    <a:pt x="311" y="69"/>
                  </a:lnTo>
                  <a:lnTo>
                    <a:pt x="304" y="72"/>
                  </a:lnTo>
                  <a:lnTo>
                    <a:pt x="299" y="76"/>
                  </a:lnTo>
                  <a:lnTo>
                    <a:pt x="293" y="83"/>
                  </a:lnTo>
                  <a:lnTo>
                    <a:pt x="290" y="91"/>
                  </a:lnTo>
                  <a:lnTo>
                    <a:pt x="285" y="106"/>
                  </a:lnTo>
                  <a:lnTo>
                    <a:pt x="283" y="116"/>
                  </a:lnTo>
                  <a:lnTo>
                    <a:pt x="281" y="127"/>
                  </a:lnTo>
                  <a:lnTo>
                    <a:pt x="277" y="139"/>
                  </a:lnTo>
                  <a:lnTo>
                    <a:pt x="276" y="153"/>
                  </a:lnTo>
                  <a:lnTo>
                    <a:pt x="272" y="171"/>
                  </a:lnTo>
                  <a:lnTo>
                    <a:pt x="270" y="189"/>
                  </a:lnTo>
                  <a:lnTo>
                    <a:pt x="263" y="229"/>
                  </a:lnTo>
                  <a:lnTo>
                    <a:pt x="256" y="272"/>
                  </a:lnTo>
                  <a:lnTo>
                    <a:pt x="249" y="318"/>
                  </a:lnTo>
                  <a:lnTo>
                    <a:pt x="242" y="367"/>
                  </a:lnTo>
                  <a:lnTo>
                    <a:pt x="233" y="417"/>
                  </a:lnTo>
                  <a:lnTo>
                    <a:pt x="226" y="461"/>
                  </a:lnTo>
                  <a:lnTo>
                    <a:pt x="221" y="500"/>
                  </a:lnTo>
                  <a:lnTo>
                    <a:pt x="214" y="533"/>
                  </a:lnTo>
                  <a:lnTo>
                    <a:pt x="200" y="595"/>
                  </a:lnTo>
                  <a:lnTo>
                    <a:pt x="189" y="623"/>
                  </a:lnTo>
                  <a:lnTo>
                    <a:pt x="178" y="653"/>
                  </a:lnTo>
                  <a:lnTo>
                    <a:pt x="171" y="667"/>
                  </a:lnTo>
                  <a:lnTo>
                    <a:pt x="164" y="678"/>
                  </a:lnTo>
                  <a:lnTo>
                    <a:pt x="155" y="687"/>
                  </a:lnTo>
                  <a:lnTo>
                    <a:pt x="147" y="694"/>
                  </a:lnTo>
                  <a:lnTo>
                    <a:pt x="136" y="699"/>
                  </a:lnTo>
                  <a:lnTo>
                    <a:pt x="124" y="701"/>
                  </a:lnTo>
                  <a:lnTo>
                    <a:pt x="111" y="703"/>
                  </a:lnTo>
                  <a:lnTo>
                    <a:pt x="97" y="701"/>
                  </a:lnTo>
                  <a:lnTo>
                    <a:pt x="85" y="697"/>
                  </a:lnTo>
                  <a:lnTo>
                    <a:pt x="74" y="694"/>
                  </a:lnTo>
                  <a:lnTo>
                    <a:pt x="63" y="687"/>
                  </a:lnTo>
                  <a:lnTo>
                    <a:pt x="55" y="680"/>
                  </a:lnTo>
                  <a:lnTo>
                    <a:pt x="46" y="671"/>
                  </a:lnTo>
                  <a:lnTo>
                    <a:pt x="39" y="659"/>
                  </a:lnTo>
                  <a:lnTo>
                    <a:pt x="30" y="646"/>
                  </a:lnTo>
                  <a:lnTo>
                    <a:pt x="24" y="632"/>
                  </a:lnTo>
                  <a:lnTo>
                    <a:pt x="14" y="600"/>
                  </a:lnTo>
                  <a:lnTo>
                    <a:pt x="5" y="567"/>
                  </a:lnTo>
                  <a:lnTo>
                    <a:pt x="1" y="531"/>
                  </a:lnTo>
                  <a:lnTo>
                    <a:pt x="0" y="493"/>
                  </a:lnTo>
                  <a:lnTo>
                    <a:pt x="1" y="459"/>
                  </a:lnTo>
                  <a:lnTo>
                    <a:pt x="3" y="448"/>
                  </a:lnTo>
                  <a:lnTo>
                    <a:pt x="5" y="431"/>
                  </a:lnTo>
                  <a:lnTo>
                    <a:pt x="9" y="408"/>
                  </a:lnTo>
                  <a:lnTo>
                    <a:pt x="14" y="378"/>
                  </a:lnTo>
                  <a:lnTo>
                    <a:pt x="26" y="293"/>
                  </a:lnTo>
                  <a:lnTo>
                    <a:pt x="40" y="208"/>
                  </a:lnTo>
                  <a:lnTo>
                    <a:pt x="55" y="122"/>
                  </a:lnTo>
                  <a:lnTo>
                    <a:pt x="58" y="99"/>
                  </a:lnTo>
                  <a:lnTo>
                    <a:pt x="60" y="79"/>
                  </a:lnTo>
                  <a:lnTo>
                    <a:pt x="62" y="63"/>
                  </a:lnTo>
                  <a:lnTo>
                    <a:pt x="62" y="53"/>
                  </a:lnTo>
                  <a:lnTo>
                    <a:pt x="60" y="37"/>
                  </a:lnTo>
                  <a:lnTo>
                    <a:pt x="55" y="26"/>
                  </a:lnTo>
                  <a:lnTo>
                    <a:pt x="44" y="19"/>
                  </a:lnTo>
                  <a:lnTo>
                    <a:pt x="35" y="17"/>
                  </a:lnTo>
                  <a:lnTo>
                    <a:pt x="26" y="14"/>
                  </a:lnTo>
                  <a:lnTo>
                    <a:pt x="26" y="0"/>
                  </a:lnTo>
                  <a:lnTo>
                    <a:pt x="44" y="3"/>
                  </a:lnTo>
                  <a:lnTo>
                    <a:pt x="60" y="5"/>
                  </a:lnTo>
                  <a:lnTo>
                    <a:pt x="78" y="8"/>
                  </a:lnTo>
                  <a:lnTo>
                    <a:pt x="93" y="12"/>
                  </a:lnTo>
                  <a:lnTo>
                    <a:pt x="111" y="14"/>
                  </a:lnTo>
                  <a:lnTo>
                    <a:pt x="129" y="17"/>
                  </a:lnTo>
                  <a:lnTo>
                    <a:pt x="145" y="21"/>
                  </a:lnTo>
                  <a:lnTo>
                    <a:pt x="162" y="23"/>
                  </a:lnTo>
                  <a:lnTo>
                    <a:pt x="180" y="26"/>
                  </a:lnTo>
                  <a:lnTo>
                    <a:pt x="196" y="30"/>
                  </a:lnTo>
                  <a:lnTo>
                    <a:pt x="196" y="44"/>
                  </a:lnTo>
                  <a:lnTo>
                    <a:pt x="178" y="44"/>
                  </a:lnTo>
                  <a:lnTo>
                    <a:pt x="170" y="46"/>
                  </a:lnTo>
                  <a:lnTo>
                    <a:pt x="164" y="51"/>
                  </a:lnTo>
                  <a:lnTo>
                    <a:pt x="159" y="58"/>
                  </a:lnTo>
                  <a:lnTo>
                    <a:pt x="155" y="67"/>
                  </a:lnTo>
                  <a:lnTo>
                    <a:pt x="152" y="79"/>
                  </a:lnTo>
                  <a:lnTo>
                    <a:pt x="148" y="97"/>
                  </a:lnTo>
                  <a:lnTo>
                    <a:pt x="145" y="120"/>
                  </a:lnTo>
                  <a:lnTo>
                    <a:pt x="141" y="146"/>
                  </a:lnTo>
                  <a:lnTo>
                    <a:pt x="122" y="261"/>
                  </a:lnTo>
                  <a:lnTo>
                    <a:pt x="116" y="291"/>
                  </a:lnTo>
                  <a:lnTo>
                    <a:pt x="113" y="323"/>
                  </a:lnTo>
                  <a:lnTo>
                    <a:pt x="108" y="357"/>
                  </a:lnTo>
                  <a:lnTo>
                    <a:pt x="101" y="392"/>
                  </a:lnTo>
                  <a:lnTo>
                    <a:pt x="99" y="410"/>
                  </a:lnTo>
                  <a:lnTo>
                    <a:pt x="95" y="425"/>
                  </a:lnTo>
                  <a:lnTo>
                    <a:pt x="93" y="440"/>
                  </a:lnTo>
                  <a:lnTo>
                    <a:pt x="92" y="452"/>
                  </a:lnTo>
                  <a:lnTo>
                    <a:pt x="90" y="463"/>
                  </a:lnTo>
                  <a:lnTo>
                    <a:pt x="88" y="471"/>
                  </a:lnTo>
                  <a:lnTo>
                    <a:pt x="88" y="478"/>
                  </a:lnTo>
                  <a:lnTo>
                    <a:pt x="86" y="484"/>
                  </a:lnTo>
                  <a:lnTo>
                    <a:pt x="85" y="505"/>
                  </a:lnTo>
                  <a:lnTo>
                    <a:pt x="81" y="528"/>
                  </a:lnTo>
                  <a:lnTo>
                    <a:pt x="81" y="549"/>
                  </a:lnTo>
                  <a:lnTo>
                    <a:pt x="79" y="569"/>
                  </a:lnTo>
                  <a:lnTo>
                    <a:pt x="81" y="590"/>
                  </a:lnTo>
                  <a:lnTo>
                    <a:pt x="83" y="609"/>
                  </a:lnTo>
                  <a:lnTo>
                    <a:pt x="85" y="627"/>
                  </a:lnTo>
                  <a:lnTo>
                    <a:pt x="90" y="641"/>
                  </a:lnTo>
                  <a:lnTo>
                    <a:pt x="95" y="653"/>
                  </a:lnTo>
                  <a:lnTo>
                    <a:pt x="102" y="664"/>
                  </a:lnTo>
                  <a:lnTo>
                    <a:pt x="109" y="669"/>
                  </a:lnTo>
                  <a:lnTo>
                    <a:pt x="118" y="673"/>
                  </a:lnTo>
                  <a:lnTo>
                    <a:pt x="129" y="673"/>
                  </a:lnTo>
                  <a:lnTo>
                    <a:pt x="139" y="671"/>
                  </a:lnTo>
                  <a:lnTo>
                    <a:pt x="148" y="664"/>
                  </a:lnTo>
                  <a:lnTo>
                    <a:pt x="159" y="657"/>
                  </a:lnTo>
                  <a:lnTo>
                    <a:pt x="175" y="634"/>
                  </a:lnTo>
                  <a:lnTo>
                    <a:pt x="182" y="620"/>
                  </a:lnTo>
                  <a:lnTo>
                    <a:pt x="187" y="604"/>
                  </a:lnTo>
                  <a:lnTo>
                    <a:pt x="203" y="540"/>
                  </a:lnTo>
                  <a:lnTo>
                    <a:pt x="210" y="512"/>
                  </a:lnTo>
                  <a:lnTo>
                    <a:pt x="214" y="487"/>
                  </a:lnTo>
                  <a:lnTo>
                    <a:pt x="216" y="480"/>
                  </a:lnTo>
                  <a:lnTo>
                    <a:pt x="217" y="470"/>
                  </a:lnTo>
                  <a:lnTo>
                    <a:pt x="219" y="455"/>
                  </a:lnTo>
                  <a:lnTo>
                    <a:pt x="221" y="440"/>
                  </a:lnTo>
                  <a:lnTo>
                    <a:pt x="224" y="420"/>
                  </a:lnTo>
                  <a:lnTo>
                    <a:pt x="228" y="395"/>
                  </a:lnTo>
                  <a:lnTo>
                    <a:pt x="233" y="369"/>
                  </a:lnTo>
                  <a:lnTo>
                    <a:pt x="237" y="339"/>
                  </a:lnTo>
                  <a:lnTo>
                    <a:pt x="242" y="309"/>
                  </a:lnTo>
                  <a:lnTo>
                    <a:pt x="246" y="282"/>
                  </a:lnTo>
                  <a:lnTo>
                    <a:pt x="249" y="261"/>
                  </a:lnTo>
                  <a:lnTo>
                    <a:pt x="253" y="242"/>
                  </a:lnTo>
                  <a:lnTo>
                    <a:pt x="254" y="226"/>
                  </a:lnTo>
                  <a:lnTo>
                    <a:pt x="256" y="213"/>
                  </a:lnTo>
                  <a:lnTo>
                    <a:pt x="258" y="205"/>
                  </a:lnTo>
                  <a:lnTo>
                    <a:pt x="258" y="19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solidFill>
                <a:srgbClr val="00000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8" name="Freeform 24"/>
            <p:cNvSpPr/>
            <p:nvPr/>
          </p:nvSpPr>
          <p:spPr bwMode="auto">
            <a:xfrm>
              <a:off x="5907374" y="2079861"/>
              <a:ext cx="768350" cy="655637"/>
            </a:xfrm>
            <a:custGeom>
              <a:avLst/>
              <a:gdLst>
                <a:gd name="T0" fmla="*/ 122 w 519"/>
                <a:gd name="T1" fmla="*/ 547 h 728"/>
                <a:gd name="T2" fmla="*/ 89 w 519"/>
                <a:gd name="T3" fmla="*/ 659 h 728"/>
                <a:gd name="T4" fmla="*/ 41 w 519"/>
                <a:gd name="T5" fmla="*/ 669 h 728"/>
                <a:gd name="T6" fmla="*/ 9 w 519"/>
                <a:gd name="T7" fmla="*/ 613 h 728"/>
                <a:gd name="T8" fmla="*/ 2 w 519"/>
                <a:gd name="T9" fmla="*/ 514 h 728"/>
                <a:gd name="T10" fmla="*/ 20 w 519"/>
                <a:gd name="T11" fmla="*/ 436 h 728"/>
                <a:gd name="T12" fmla="*/ 57 w 519"/>
                <a:gd name="T13" fmla="*/ 424 h 728"/>
                <a:gd name="T14" fmla="*/ 87 w 519"/>
                <a:gd name="T15" fmla="*/ 473 h 728"/>
                <a:gd name="T16" fmla="*/ 94 w 519"/>
                <a:gd name="T17" fmla="*/ 555 h 728"/>
                <a:gd name="T18" fmla="*/ 84 w 519"/>
                <a:gd name="T19" fmla="*/ 615 h 728"/>
                <a:gd name="T20" fmla="*/ 84 w 519"/>
                <a:gd name="T21" fmla="*/ 638 h 728"/>
                <a:gd name="T22" fmla="*/ 96 w 519"/>
                <a:gd name="T23" fmla="*/ 616 h 728"/>
                <a:gd name="T24" fmla="*/ 108 w 519"/>
                <a:gd name="T25" fmla="*/ 572 h 728"/>
                <a:gd name="T26" fmla="*/ 119 w 519"/>
                <a:gd name="T27" fmla="*/ 519 h 728"/>
                <a:gd name="T28" fmla="*/ 130 w 519"/>
                <a:gd name="T29" fmla="*/ 454 h 728"/>
                <a:gd name="T30" fmla="*/ 165 w 519"/>
                <a:gd name="T31" fmla="*/ 205 h 728"/>
                <a:gd name="T32" fmla="*/ 176 w 519"/>
                <a:gd name="T33" fmla="*/ 123 h 728"/>
                <a:gd name="T34" fmla="*/ 179 w 519"/>
                <a:gd name="T35" fmla="*/ 85 h 728"/>
                <a:gd name="T36" fmla="*/ 177 w 519"/>
                <a:gd name="T37" fmla="*/ 33 h 728"/>
                <a:gd name="T38" fmla="*/ 153 w 519"/>
                <a:gd name="T39" fmla="*/ 17 h 728"/>
                <a:gd name="T40" fmla="*/ 174 w 519"/>
                <a:gd name="T41" fmla="*/ 7 h 728"/>
                <a:gd name="T42" fmla="*/ 241 w 519"/>
                <a:gd name="T43" fmla="*/ 17 h 728"/>
                <a:gd name="T44" fmla="*/ 291 w 519"/>
                <a:gd name="T45" fmla="*/ 387 h 728"/>
                <a:gd name="T46" fmla="*/ 354 w 519"/>
                <a:gd name="T47" fmla="*/ 157 h 728"/>
                <a:gd name="T48" fmla="*/ 418 w 519"/>
                <a:gd name="T49" fmla="*/ 49 h 728"/>
                <a:gd name="T50" fmla="*/ 485 w 519"/>
                <a:gd name="T51" fmla="*/ 62 h 728"/>
                <a:gd name="T52" fmla="*/ 499 w 519"/>
                <a:gd name="T53" fmla="*/ 81 h 728"/>
                <a:gd name="T54" fmla="*/ 478 w 519"/>
                <a:gd name="T55" fmla="*/ 104 h 728"/>
                <a:gd name="T56" fmla="*/ 469 w 519"/>
                <a:gd name="T57" fmla="*/ 148 h 728"/>
                <a:gd name="T58" fmla="*/ 453 w 519"/>
                <a:gd name="T59" fmla="*/ 238 h 728"/>
                <a:gd name="T60" fmla="*/ 423 w 519"/>
                <a:gd name="T61" fmla="*/ 431 h 728"/>
                <a:gd name="T62" fmla="*/ 400 w 519"/>
                <a:gd name="T63" fmla="*/ 572 h 728"/>
                <a:gd name="T64" fmla="*/ 390 w 519"/>
                <a:gd name="T65" fmla="*/ 653 h 728"/>
                <a:gd name="T66" fmla="*/ 386 w 519"/>
                <a:gd name="T67" fmla="*/ 678 h 728"/>
                <a:gd name="T68" fmla="*/ 395 w 519"/>
                <a:gd name="T69" fmla="*/ 703 h 728"/>
                <a:gd name="T70" fmla="*/ 405 w 519"/>
                <a:gd name="T71" fmla="*/ 724 h 728"/>
                <a:gd name="T72" fmla="*/ 336 w 519"/>
                <a:gd name="T73" fmla="*/ 714 h 728"/>
                <a:gd name="T74" fmla="*/ 269 w 519"/>
                <a:gd name="T75" fmla="*/ 701 h 728"/>
                <a:gd name="T76" fmla="*/ 271 w 519"/>
                <a:gd name="T77" fmla="*/ 683 h 728"/>
                <a:gd name="T78" fmla="*/ 291 w 519"/>
                <a:gd name="T79" fmla="*/ 664 h 728"/>
                <a:gd name="T80" fmla="*/ 308 w 519"/>
                <a:gd name="T81" fmla="*/ 588 h 728"/>
                <a:gd name="T82" fmla="*/ 331 w 519"/>
                <a:gd name="T83" fmla="*/ 441 h 728"/>
                <a:gd name="T84" fmla="*/ 363 w 519"/>
                <a:gd name="T85" fmla="*/ 245 h 728"/>
                <a:gd name="T86" fmla="*/ 377 w 519"/>
                <a:gd name="T87" fmla="*/ 152 h 728"/>
                <a:gd name="T88" fmla="*/ 386 w 519"/>
                <a:gd name="T89" fmla="*/ 86 h 728"/>
                <a:gd name="T90" fmla="*/ 333 w 519"/>
                <a:gd name="T91" fmla="*/ 265 h 728"/>
                <a:gd name="T92" fmla="*/ 268 w 519"/>
                <a:gd name="T93" fmla="*/ 509 h 728"/>
                <a:gd name="T94" fmla="*/ 204 w 519"/>
                <a:gd name="T95" fmla="*/ 689 h 728"/>
                <a:gd name="T96" fmla="*/ 184 w 519"/>
                <a:gd name="T97" fmla="*/ 115 h 728"/>
                <a:gd name="T98" fmla="*/ 165 w 519"/>
                <a:gd name="T99" fmla="*/ 268 h 728"/>
                <a:gd name="T100" fmla="*/ 151 w 519"/>
                <a:gd name="T101" fmla="*/ 364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19" h="728">
                  <a:moveTo>
                    <a:pt x="137" y="459"/>
                  </a:moveTo>
                  <a:lnTo>
                    <a:pt x="131" y="494"/>
                  </a:lnTo>
                  <a:lnTo>
                    <a:pt x="126" y="523"/>
                  </a:lnTo>
                  <a:lnTo>
                    <a:pt x="122" y="547"/>
                  </a:lnTo>
                  <a:lnTo>
                    <a:pt x="119" y="569"/>
                  </a:lnTo>
                  <a:lnTo>
                    <a:pt x="110" y="604"/>
                  </a:lnTo>
                  <a:lnTo>
                    <a:pt x="98" y="641"/>
                  </a:lnTo>
                  <a:lnTo>
                    <a:pt x="89" y="659"/>
                  </a:lnTo>
                  <a:lnTo>
                    <a:pt x="80" y="669"/>
                  </a:lnTo>
                  <a:lnTo>
                    <a:pt x="66" y="675"/>
                  </a:lnTo>
                  <a:lnTo>
                    <a:pt x="52" y="673"/>
                  </a:lnTo>
                  <a:lnTo>
                    <a:pt x="41" y="669"/>
                  </a:lnTo>
                  <a:lnTo>
                    <a:pt x="32" y="662"/>
                  </a:lnTo>
                  <a:lnTo>
                    <a:pt x="23" y="650"/>
                  </a:lnTo>
                  <a:lnTo>
                    <a:pt x="15" y="632"/>
                  </a:lnTo>
                  <a:lnTo>
                    <a:pt x="9" y="613"/>
                  </a:lnTo>
                  <a:lnTo>
                    <a:pt x="4" y="592"/>
                  </a:lnTo>
                  <a:lnTo>
                    <a:pt x="2" y="567"/>
                  </a:lnTo>
                  <a:lnTo>
                    <a:pt x="0" y="539"/>
                  </a:lnTo>
                  <a:lnTo>
                    <a:pt x="2" y="514"/>
                  </a:lnTo>
                  <a:lnTo>
                    <a:pt x="4" y="489"/>
                  </a:lnTo>
                  <a:lnTo>
                    <a:pt x="7" y="470"/>
                  </a:lnTo>
                  <a:lnTo>
                    <a:pt x="13" y="450"/>
                  </a:lnTo>
                  <a:lnTo>
                    <a:pt x="20" y="436"/>
                  </a:lnTo>
                  <a:lnTo>
                    <a:pt x="29" y="427"/>
                  </a:lnTo>
                  <a:lnTo>
                    <a:pt x="38" y="420"/>
                  </a:lnTo>
                  <a:lnTo>
                    <a:pt x="48" y="420"/>
                  </a:lnTo>
                  <a:lnTo>
                    <a:pt x="57" y="424"/>
                  </a:lnTo>
                  <a:lnTo>
                    <a:pt x="66" y="431"/>
                  </a:lnTo>
                  <a:lnTo>
                    <a:pt x="73" y="441"/>
                  </a:lnTo>
                  <a:lnTo>
                    <a:pt x="82" y="456"/>
                  </a:lnTo>
                  <a:lnTo>
                    <a:pt x="87" y="473"/>
                  </a:lnTo>
                  <a:lnTo>
                    <a:pt x="91" y="493"/>
                  </a:lnTo>
                  <a:lnTo>
                    <a:pt x="94" y="512"/>
                  </a:lnTo>
                  <a:lnTo>
                    <a:pt x="94" y="535"/>
                  </a:lnTo>
                  <a:lnTo>
                    <a:pt x="94" y="555"/>
                  </a:lnTo>
                  <a:lnTo>
                    <a:pt x="94" y="569"/>
                  </a:lnTo>
                  <a:lnTo>
                    <a:pt x="92" y="583"/>
                  </a:lnTo>
                  <a:lnTo>
                    <a:pt x="91" y="593"/>
                  </a:lnTo>
                  <a:lnTo>
                    <a:pt x="84" y="615"/>
                  </a:lnTo>
                  <a:lnTo>
                    <a:pt x="82" y="623"/>
                  </a:lnTo>
                  <a:lnTo>
                    <a:pt x="80" y="629"/>
                  </a:lnTo>
                  <a:lnTo>
                    <a:pt x="82" y="636"/>
                  </a:lnTo>
                  <a:lnTo>
                    <a:pt x="84" y="638"/>
                  </a:lnTo>
                  <a:lnTo>
                    <a:pt x="87" y="636"/>
                  </a:lnTo>
                  <a:lnTo>
                    <a:pt x="91" y="629"/>
                  </a:lnTo>
                  <a:lnTo>
                    <a:pt x="94" y="623"/>
                  </a:lnTo>
                  <a:lnTo>
                    <a:pt x="96" y="616"/>
                  </a:lnTo>
                  <a:lnTo>
                    <a:pt x="99" y="608"/>
                  </a:lnTo>
                  <a:lnTo>
                    <a:pt x="101" y="599"/>
                  </a:lnTo>
                  <a:lnTo>
                    <a:pt x="105" y="586"/>
                  </a:lnTo>
                  <a:lnTo>
                    <a:pt x="108" y="572"/>
                  </a:lnTo>
                  <a:lnTo>
                    <a:pt x="112" y="558"/>
                  </a:lnTo>
                  <a:lnTo>
                    <a:pt x="115" y="540"/>
                  </a:lnTo>
                  <a:lnTo>
                    <a:pt x="115" y="532"/>
                  </a:lnTo>
                  <a:lnTo>
                    <a:pt x="119" y="519"/>
                  </a:lnTo>
                  <a:lnTo>
                    <a:pt x="121" y="507"/>
                  </a:lnTo>
                  <a:lnTo>
                    <a:pt x="122" y="491"/>
                  </a:lnTo>
                  <a:lnTo>
                    <a:pt x="126" y="473"/>
                  </a:lnTo>
                  <a:lnTo>
                    <a:pt x="130" y="454"/>
                  </a:lnTo>
                  <a:lnTo>
                    <a:pt x="133" y="431"/>
                  </a:lnTo>
                  <a:lnTo>
                    <a:pt x="137" y="408"/>
                  </a:lnTo>
                  <a:lnTo>
                    <a:pt x="151" y="309"/>
                  </a:lnTo>
                  <a:lnTo>
                    <a:pt x="165" y="205"/>
                  </a:lnTo>
                  <a:lnTo>
                    <a:pt x="168" y="180"/>
                  </a:lnTo>
                  <a:lnTo>
                    <a:pt x="170" y="159"/>
                  </a:lnTo>
                  <a:lnTo>
                    <a:pt x="174" y="139"/>
                  </a:lnTo>
                  <a:lnTo>
                    <a:pt x="176" y="123"/>
                  </a:lnTo>
                  <a:lnTo>
                    <a:pt x="177" y="109"/>
                  </a:lnTo>
                  <a:lnTo>
                    <a:pt x="177" y="99"/>
                  </a:lnTo>
                  <a:lnTo>
                    <a:pt x="179" y="90"/>
                  </a:lnTo>
                  <a:lnTo>
                    <a:pt x="179" y="85"/>
                  </a:lnTo>
                  <a:lnTo>
                    <a:pt x="181" y="72"/>
                  </a:lnTo>
                  <a:lnTo>
                    <a:pt x="181" y="62"/>
                  </a:lnTo>
                  <a:lnTo>
                    <a:pt x="179" y="42"/>
                  </a:lnTo>
                  <a:lnTo>
                    <a:pt x="177" y="33"/>
                  </a:lnTo>
                  <a:lnTo>
                    <a:pt x="174" y="28"/>
                  </a:lnTo>
                  <a:lnTo>
                    <a:pt x="168" y="24"/>
                  </a:lnTo>
                  <a:lnTo>
                    <a:pt x="161" y="21"/>
                  </a:lnTo>
                  <a:lnTo>
                    <a:pt x="153" y="17"/>
                  </a:lnTo>
                  <a:lnTo>
                    <a:pt x="140" y="16"/>
                  </a:lnTo>
                  <a:lnTo>
                    <a:pt x="140" y="0"/>
                  </a:lnTo>
                  <a:lnTo>
                    <a:pt x="158" y="3"/>
                  </a:lnTo>
                  <a:lnTo>
                    <a:pt x="174" y="7"/>
                  </a:lnTo>
                  <a:lnTo>
                    <a:pt x="191" y="9"/>
                  </a:lnTo>
                  <a:lnTo>
                    <a:pt x="207" y="12"/>
                  </a:lnTo>
                  <a:lnTo>
                    <a:pt x="225" y="16"/>
                  </a:lnTo>
                  <a:lnTo>
                    <a:pt x="241" y="17"/>
                  </a:lnTo>
                  <a:lnTo>
                    <a:pt x="259" y="21"/>
                  </a:lnTo>
                  <a:lnTo>
                    <a:pt x="275" y="24"/>
                  </a:lnTo>
                  <a:lnTo>
                    <a:pt x="275" y="443"/>
                  </a:lnTo>
                  <a:lnTo>
                    <a:pt x="291" y="387"/>
                  </a:lnTo>
                  <a:lnTo>
                    <a:pt x="306" y="328"/>
                  </a:lnTo>
                  <a:lnTo>
                    <a:pt x="322" y="272"/>
                  </a:lnTo>
                  <a:lnTo>
                    <a:pt x="338" y="215"/>
                  </a:lnTo>
                  <a:lnTo>
                    <a:pt x="354" y="157"/>
                  </a:lnTo>
                  <a:lnTo>
                    <a:pt x="370" y="100"/>
                  </a:lnTo>
                  <a:lnTo>
                    <a:pt x="386" y="44"/>
                  </a:lnTo>
                  <a:lnTo>
                    <a:pt x="402" y="46"/>
                  </a:lnTo>
                  <a:lnTo>
                    <a:pt x="418" y="49"/>
                  </a:lnTo>
                  <a:lnTo>
                    <a:pt x="436" y="53"/>
                  </a:lnTo>
                  <a:lnTo>
                    <a:pt x="451" y="55"/>
                  </a:lnTo>
                  <a:lnTo>
                    <a:pt x="469" y="58"/>
                  </a:lnTo>
                  <a:lnTo>
                    <a:pt x="485" y="62"/>
                  </a:lnTo>
                  <a:lnTo>
                    <a:pt x="503" y="63"/>
                  </a:lnTo>
                  <a:lnTo>
                    <a:pt x="519" y="67"/>
                  </a:lnTo>
                  <a:lnTo>
                    <a:pt x="519" y="81"/>
                  </a:lnTo>
                  <a:lnTo>
                    <a:pt x="499" y="81"/>
                  </a:lnTo>
                  <a:lnTo>
                    <a:pt x="492" y="83"/>
                  </a:lnTo>
                  <a:lnTo>
                    <a:pt x="485" y="88"/>
                  </a:lnTo>
                  <a:lnTo>
                    <a:pt x="482" y="95"/>
                  </a:lnTo>
                  <a:lnTo>
                    <a:pt x="478" y="104"/>
                  </a:lnTo>
                  <a:lnTo>
                    <a:pt x="476" y="111"/>
                  </a:lnTo>
                  <a:lnTo>
                    <a:pt x="474" y="120"/>
                  </a:lnTo>
                  <a:lnTo>
                    <a:pt x="471" y="132"/>
                  </a:lnTo>
                  <a:lnTo>
                    <a:pt x="469" y="148"/>
                  </a:lnTo>
                  <a:lnTo>
                    <a:pt x="466" y="168"/>
                  </a:lnTo>
                  <a:lnTo>
                    <a:pt x="462" y="187"/>
                  </a:lnTo>
                  <a:lnTo>
                    <a:pt x="459" y="212"/>
                  </a:lnTo>
                  <a:lnTo>
                    <a:pt x="453" y="238"/>
                  </a:lnTo>
                  <a:lnTo>
                    <a:pt x="444" y="293"/>
                  </a:lnTo>
                  <a:lnTo>
                    <a:pt x="437" y="343"/>
                  </a:lnTo>
                  <a:lnTo>
                    <a:pt x="428" y="388"/>
                  </a:lnTo>
                  <a:lnTo>
                    <a:pt x="423" y="431"/>
                  </a:lnTo>
                  <a:lnTo>
                    <a:pt x="416" y="470"/>
                  </a:lnTo>
                  <a:lnTo>
                    <a:pt x="411" y="505"/>
                  </a:lnTo>
                  <a:lnTo>
                    <a:pt x="405" y="540"/>
                  </a:lnTo>
                  <a:lnTo>
                    <a:pt x="400" y="572"/>
                  </a:lnTo>
                  <a:lnTo>
                    <a:pt x="397" y="602"/>
                  </a:lnTo>
                  <a:lnTo>
                    <a:pt x="393" y="625"/>
                  </a:lnTo>
                  <a:lnTo>
                    <a:pt x="391" y="643"/>
                  </a:lnTo>
                  <a:lnTo>
                    <a:pt x="390" y="653"/>
                  </a:lnTo>
                  <a:lnTo>
                    <a:pt x="388" y="664"/>
                  </a:lnTo>
                  <a:lnTo>
                    <a:pt x="388" y="671"/>
                  </a:lnTo>
                  <a:lnTo>
                    <a:pt x="386" y="675"/>
                  </a:lnTo>
                  <a:lnTo>
                    <a:pt x="386" y="678"/>
                  </a:lnTo>
                  <a:lnTo>
                    <a:pt x="386" y="687"/>
                  </a:lnTo>
                  <a:lnTo>
                    <a:pt x="388" y="694"/>
                  </a:lnTo>
                  <a:lnTo>
                    <a:pt x="391" y="699"/>
                  </a:lnTo>
                  <a:lnTo>
                    <a:pt x="395" y="703"/>
                  </a:lnTo>
                  <a:lnTo>
                    <a:pt x="405" y="710"/>
                  </a:lnTo>
                  <a:lnTo>
                    <a:pt x="421" y="714"/>
                  </a:lnTo>
                  <a:lnTo>
                    <a:pt x="421" y="728"/>
                  </a:lnTo>
                  <a:lnTo>
                    <a:pt x="405" y="724"/>
                  </a:lnTo>
                  <a:lnTo>
                    <a:pt x="388" y="722"/>
                  </a:lnTo>
                  <a:lnTo>
                    <a:pt x="370" y="719"/>
                  </a:lnTo>
                  <a:lnTo>
                    <a:pt x="354" y="715"/>
                  </a:lnTo>
                  <a:lnTo>
                    <a:pt x="336" y="714"/>
                  </a:lnTo>
                  <a:lnTo>
                    <a:pt x="321" y="710"/>
                  </a:lnTo>
                  <a:lnTo>
                    <a:pt x="303" y="706"/>
                  </a:lnTo>
                  <a:lnTo>
                    <a:pt x="287" y="703"/>
                  </a:lnTo>
                  <a:lnTo>
                    <a:pt x="269" y="701"/>
                  </a:lnTo>
                  <a:lnTo>
                    <a:pt x="252" y="698"/>
                  </a:lnTo>
                  <a:lnTo>
                    <a:pt x="252" y="683"/>
                  </a:lnTo>
                  <a:lnTo>
                    <a:pt x="262" y="683"/>
                  </a:lnTo>
                  <a:lnTo>
                    <a:pt x="271" y="683"/>
                  </a:lnTo>
                  <a:lnTo>
                    <a:pt x="278" y="682"/>
                  </a:lnTo>
                  <a:lnTo>
                    <a:pt x="283" y="678"/>
                  </a:lnTo>
                  <a:lnTo>
                    <a:pt x="287" y="673"/>
                  </a:lnTo>
                  <a:lnTo>
                    <a:pt x="291" y="664"/>
                  </a:lnTo>
                  <a:lnTo>
                    <a:pt x="294" y="653"/>
                  </a:lnTo>
                  <a:lnTo>
                    <a:pt x="298" y="638"/>
                  </a:lnTo>
                  <a:lnTo>
                    <a:pt x="303" y="615"/>
                  </a:lnTo>
                  <a:lnTo>
                    <a:pt x="308" y="588"/>
                  </a:lnTo>
                  <a:lnTo>
                    <a:pt x="313" y="556"/>
                  </a:lnTo>
                  <a:lnTo>
                    <a:pt x="319" y="521"/>
                  </a:lnTo>
                  <a:lnTo>
                    <a:pt x="326" y="482"/>
                  </a:lnTo>
                  <a:lnTo>
                    <a:pt x="331" y="441"/>
                  </a:lnTo>
                  <a:lnTo>
                    <a:pt x="338" y="396"/>
                  </a:lnTo>
                  <a:lnTo>
                    <a:pt x="347" y="350"/>
                  </a:lnTo>
                  <a:lnTo>
                    <a:pt x="354" y="298"/>
                  </a:lnTo>
                  <a:lnTo>
                    <a:pt x="363" y="245"/>
                  </a:lnTo>
                  <a:lnTo>
                    <a:pt x="367" y="219"/>
                  </a:lnTo>
                  <a:lnTo>
                    <a:pt x="370" y="196"/>
                  </a:lnTo>
                  <a:lnTo>
                    <a:pt x="374" y="173"/>
                  </a:lnTo>
                  <a:lnTo>
                    <a:pt x="377" y="152"/>
                  </a:lnTo>
                  <a:lnTo>
                    <a:pt x="379" y="134"/>
                  </a:lnTo>
                  <a:lnTo>
                    <a:pt x="382" y="116"/>
                  </a:lnTo>
                  <a:lnTo>
                    <a:pt x="384" y="100"/>
                  </a:lnTo>
                  <a:lnTo>
                    <a:pt x="386" y="86"/>
                  </a:lnTo>
                  <a:lnTo>
                    <a:pt x="384" y="83"/>
                  </a:lnTo>
                  <a:lnTo>
                    <a:pt x="367" y="145"/>
                  </a:lnTo>
                  <a:lnTo>
                    <a:pt x="351" y="205"/>
                  </a:lnTo>
                  <a:lnTo>
                    <a:pt x="333" y="265"/>
                  </a:lnTo>
                  <a:lnTo>
                    <a:pt x="317" y="327"/>
                  </a:lnTo>
                  <a:lnTo>
                    <a:pt x="301" y="387"/>
                  </a:lnTo>
                  <a:lnTo>
                    <a:pt x="283" y="449"/>
                  </a:lnTo>
                  <a:lnTo>
                    <a:pt x="268" y="509"/>
                  </a:lnTo>
                  <a:lnTo>
                    <a:pt x="250" y="570"/>
                  </a:lnTo>
                  <a:lnTo>
                    <a:pt x="234" y="630"/>
                  </a:lnTo>
                  <a:lnTo>
                    <a:pt x="216" y="692"/>
                  </a:lnTo>
                  <a:lnTo>
                    <a:pt x="204" y="689"/>
                  </a:lnTo>
                  <a:lnTo>
                    <a:pt x="191" y="687"/>
                  </a:lnTo>
                  <a:lnTo>
                    <a:pt x="191" y="69"/>
                  </a:lnTo>
                  <a:lnTo>
                    <a:pt x="191" y="67"/>
                  </a:lnTo>
                  <a:lnTo>
                    <a:pt x="184" y="115"/>
                  </a:lnTo>
                  <a:lnTo>
                    <a:pt x="179" y="157"/>
                  </a:lnTo>
                  <a:lnTo>
                    <a:pt x="174" y="198"/>
                  </a:lnTo>
                  <a:lnTo>
                    <a:pt x="168" y="235"/>
                  </a:lnTo>
                  <a:lnTo>
                    <a:pt x="165" y="268"/>
                  </a:lnTo>
                  <a:lnTo>
                    <a:pt x="161" y="297"/>
                  </a:lnTo>
                  <a:lnTo>
                    <a:pt x="158" y="323"/>
                  </a:lnTo>
                  <a:lnTo>
                    <a:pt x="154" y="343"/>
                  </a:lnTo>
                  <a:lnTo>
                    <a:pt x="151" y="364"/>
                  </a:lnTo>
                  <a:lnTo>
                    <a:pt x="147" y="390"/>
                  </a:lnTo>
                  <a:lnTo>
                    <a:pt x="142" y="422"/>
                  </a:lnTo>
                  <a:lnTo>
                    <a:pt x="137" y="4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solidFill>
                <a:srgbClr val="00000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9" name="Freeform 25"/>
            <p:cNvSpPr/>
            <p:nvPr/>
          </p:nvSpPr>
          <p:spPr bwMode="auto">
            <a:xfrm>
              <a:off x="6578606" y="2138785"/>
              <a:ext cx="557212" cy="633412"/>
            </a:xfrm>
            <a:custGeom>
              <a:avLst/>
              <a:gdLst>
                <a:gd name="T0" fmla="*/ 197 w 377"/>
                <a:gd name="T1" fmla="*/ 331 h 704"/>
                <a:gd name="T2" fmla="*/ 223 w 377"/>
                <a:gd name="T3" fmla="*/ 315 h 704"/>
                <a:gd name="T4" fmla="*/ 251 w 377"/>
                <a:gd name="T5" fmla="*/ 267 h 704"/>
                <a:gd name="T6" fmla="*/ 273 w 377"/>
                <a:gd name="T7" fmla="*/ 193 h 704"/>
                <a:gd name="T8" fmla="*/ 244 w 377"/>
                <a:gd name="T9" fmla="*/ 416 h 704"/>
                <a:gd name="T10" fmla="*/ 221 w 377"/>
                <a:gd name="T11" fmla="*/ 509 h 704"/>
                <a:gd name="T12" fmla="*/ 223 w 377"/>
                <a:gd name="T13" fmla="*/ 426 h 704"/>
                <a:gd name="T14" fmla="*/ 218 w 377"/>
                <a:gd name="T15" fmla="*/ 377 h 704"/>
                <a:gd name="T16" fmla="*/ 202 w 377"/>
                <a:gd name="T17" fmla="*/ 354 h 704"/>
                <a:gd name="T18" fmla="*/ 161 w 377"/>
                <a:gd name="T19" fmla="*/ 453 h 704"/>
                <a:gd name="T20" fmla="*/ 140 w 377"/>
                <a:gd name="T21" fmla="*/ 666 h 704"/>
                <a:gd name="T22" fmla="*/ 172 w 377"/>
                <a:gd name="T23" fmla="*/ 666 h 704"/>
                <a:gd name="T24" fmla="*/ 211 w 377"/>
                <a:gd name="T25" fmla="*/ 651 h 704"/>
                <a:gd name="T26" fmla="*/ 253 w 377"/>
                <a:gd name="T27" fmla="*/ 585 h 704"/>
                <a:gd name="T28" fmla="*/ 290 w 377"/>
                <a:gd name="T29" fmla="*/ 509 h 704"/>
                <a:gd name="T30" fmla="*/ 315 w 377"/>
                <a:gd name="T31" fmla="*/ 446 h 704"/>
                <a:gd name="T32" fmla="*/ 313 w 377"/>
                <a:gd name="T33" fmla="*/ 522 h 704"/>
                <a:gd name="T34" fmla="*/ 269 w 377"/>
                <a:gd name="T35" fmla="*/ 702 h 704"/>
                <a:gd name="T36" fmla="*/ 218 w 377"/>
                <a:gd name="T37" fmla="*/ 695 h 704"/>
                <a:gd name="T38" fmla="*/ 168 w 377"/>
                <a:gd name="T39" fmla="*/ 688 h 704"/>
                <a:gd name="T40" fmla="*/ 117 w 377"/>
                <a:gd name="T41" fmla="*/ 681 h 704"/>
                <a:gd name="T42" fmla="*/ 67 w 377"/>
                <a:gd name="T43" fmla="*/ 674 h 704"/>
                <a:gd name="T44" fmla="*/ 18 w 377"/>
                <a:gd name="T45" fmla="*/ 666 h 704"/>
                <a:gd name="T46" fmla="*/ 11 w 377"/>
                <a:gd name="T47" fmla="*/ 649 h 704"/>
                <a:gd name="T48" fmla="*/ 32 w 377"/>
                <a:gd name="T49" fmla="*/ 644 h 704"/>
                <a:gd name="T50" fmla="*/ 43 w 377"/>
                <a:gd name="T51" fmla="*/ 619 h 704"/>
                <a:gd name="T52" fmla="*/ 55 w 377"/>
                <a:gd name="T53" fmla="*/ 562 h 704"/>
                <a:gd name="T54" fmla="*/ 78 w 377"/>
                <a:gd name="T55" fmla="*/ 423 h 704"/>
                <a:gd name="T56" fmla="*/ 94 w 377"/>
                <a:gd name="T57" fmla="*/ 313 h 704"/>
                <a:gd name="T58" fmla="*/ 108 w 377"/>
                <a:gd name="T59" fmla="*/ 220 h 704"/>
                <a:gd name="T60" fmla="*/ 119 w 377"/>
                <a:gd name="T61" fmla="*/ 161 h 704"/>
                <a:gd name="T62" fmla="*/ 124 w 377"/>
                <a:gd name="T63" fmla="*/ 117 h 704"/>
                <a:gd name="T64" fmla="*/ 131 w 377"/>
                <a:gd name="T65" fmla="*/ 64 h 704"/>
                <a:gd name="T66" fmla="*/ 126 w 377"/>
                <a:gd name="T67" fmla="*/ 25 h 704"/>
                <a:gd name="T68" fmla="*/ 106 w 377"/>
                <a:gd name="T69" fmla="*/ 18 h 704"/>
                <a:gd name="T70" fmla="*/ 113 w 377"/>
                <a:gd name="T71" fmla="*/ 2 h 704"/>
                <a:gd name="T72" fmla="*/ 167 w 377"/>
                <a:gd name="T73" fmla="*/ 9 h 704"/>
                <a:gd name="T74" fmla="*/ 220 w 377"/>
                <a:gd name="T75" fmla="*/ 16 h 704"/>
                <a:gd name="T76" fmla="*/ 273 w 377"/>
                <a:gd name="T77" fmla="*/ 23 h 704"/>
                <a:gd name="T78" fmla="*/ 326 w 377"/>
                <a:gd name="T79" fmla="*/ 29 h 704"/>
                <a:gd name="T80" fmla="*/ 377 w 377"/>
                <a:gd name="T81" fmla="*/ 34 h 704"/>
                <a:gd name="T82" fmla="*/ 333 w 377"/>
                <a:gd name="T83" fmla="*/ 318 h 704"/>
                <a:gd name="T84" fmla="*/ 322 w 377"/>
                <a:gd name="T85" fmla="*/ 216 h 704"/>
                <a:gd name="T86" fmla="*/ 312 w 377"/>
                <a:gd name="T87" fmla="*/ 117 h 704"/>
                <a:gd name="T88" fmla="*/ 303 w 377"/>
                <a:gd name="T89" fmla="*/ 80 h 704"/>
                <a:gd name="T90" fmla="*/ 292 w 377"/>
                <a:gd name="T91" fmla="*/ 59 h 704"/>
                <a:gd name="T92" fmla="*/ 255 w 377"/>
                <a:gd name="T93" fmla="*/ 43 h 704"/>
                <a:gd name="T94" fmla="*/ 227 w 377"/>
                <a:gd name="T95" fmla="*/ 36 h 704"/>
                <a:gd name="T96" fmla="*/ 181 w 377"/>
                <a:gd name="T97" fmla="*/ 329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7" h="704">
                  <a:moveTo>
                    <a:pt x="181" y="329"/>
                  </a:moveTo>
                  <a:lnTo>
                    <a:pt x="190" y="331"/>
                  </a:lnTo>
                  <a:lnTo>
                    <a:pt x="197" y="331"/>
                  </a:lnTo>
                  <a:lnTo>
                    <a:pt x="207" y="327"/>
                  </a:lnTo>
                  <a:lnTo>
                    <a:pt x="214" y="324"/>
                  </a:lnTo>
                  <a:lnTo>
                    <a:pt x="223" y="315"/>
                  </a:lnTo>
                  <a:lnTo>
                    <a:pt x="232" y="304"/>
                  </a:lnTo>
                  <a:lnTo>
                    <a:pt x="241" y="287"/>
                  </a:lnTo>
                  <a:lnTo>
                    <a:pt x="251" y="267"/>
                  </a:lnTo>
                  <a:lnTo>
                    <a:pt x="259" y="246"/>
                  </a:lnTo>
                  <a:lnTo>
                    <a:pt x="266" y="221"/>
                  </a:lnTo>
                  <a:lnTo>
                    <a:pt x="273" y="193"/>
                  </a:lnTo>
                  <a:lnTo>
                    <a:pt x="280" y="195"/>
                  </a:lnTo>
                  <a:lnTo>
                    <a:pt x="262" y="306"/>
                  </a:lnTo>
                  <a:lnTo>
                    <a:pt x="244" y="416"/>
                  </a:lnTo>
                  <a:lnTo>
                    <a:pt x="227" y="527"/>
                  </a:lnTo>
                  <a:lnTo>
                    <a:pt x="220" y="525"/>
                  </a:lnTo>
                  <a:lnTo>
                    <a:pt x="221" y="509"/>
                  </a:lnTo>
                  <a:lnTo>
                    <a:pt x="223" y="492"/>
                  </a:lnTo>
                  <a:lnTo>
                    <a:pt x="225" y="447"/>
                  </a:lnTo>
                  <a:lnTo>
                    <a:pt x="223" y="426"/>
                  </a:lnTo>
                  <a:lnTo>
                    <a:pt x="223" y="409"/>
                  </a:lnTo>
                  <a:lnTo>
                    <a:pt x="220" y="391"/>
                  </a:lnTo>
                  <a:lnTo>
                    <a:pt x="218" y="377"/>
                  </a:lnTo>
                  <a:lnTo>
                    <a:pt x="213" y="368"/>
                  </a:lnTo>
                  <a:lnTo>
                    <a:pt x="209" y="359"/>
                  </a:lnTo>
                  <a:lnTo>
                    <a:pt x="202" y="354"/>
                  </a:lnTo>
                  <a:lnTo>
                    <a:pt x="195" y="350"/>
                  </a:lnTo>
                  <a:lnTo>
                    <a:pt x="179" y="347"/>
                  </a:lnTo>
                  <a:lnTo>
                    <a:pt x="161" y="453"/>
                  </a:lnTo>
                  <a:lnTo>
                    <a:pt x="145" y="559"/>
                  </a:lnTo>
                  <a:lnTo>
                    <a:pt x="128" y="665"/>
                  </a:lnTo>
                  <a:lnTo>
                    <a:pt x="140" y="666"/>
                  </a:lnTo>
                  <a:lnTo>
                    <a:pt x="151" y="666"/>
                  </a:lnTo>
                  <a:lnTo>
                    <a:pt x="159" y="668"/>
                  </a:lnTo>
                  <a:lnTo>
                    <a:pt x="172" y="666"/>
                  </a:lnTo>
                  <a:lnTo>
                    <a:pt x="184" y="666"/>
                  </a:lnTo>
                  <a:lnTo>
                    <a:pt x="197" y="661"/>
                  </a:lnTo>
                  <a:lnTo>
                    <a:pt x="211" y="651"/>
                  </a:lnTo>
                  <a:lnTo>
                    <a:pt x="225" y="635"/>
                  </a:lnTo>
                  <a:lnTo>
                    <a:pt x="239" y="612"/>
                  </a:lnTo>
                  <a:lnTo>
                    <a:pt x="253" y="585"/>
                  </a:lnTo>
                  <a:lnTo>
                    <a:pt x="267" y="560"/>
                  </a:lnTo>
                  <a:lnTo>
                    <a:pt x="278" y="536"/>
                  </a:lnTo>
                  <a:lnTo>
                    <a:pt x="290" y="509"/>
                  </a:lnTo>
                  <a:lnTo>
                    <a:pt x="299" y="486"/>
                  </a:lnTo>
                  <a:lnTo>
                    <a:pt x="306" y="465"/>
                  </a:lnTo>
                  <a:lnTo>
                    <a:pt x="315" y="446"/>
                  </a:lnTo>
                  <a:lnTo>
                    <a:pt x="320" y="430"/>
                  </a:lnTo>
                  <a:lnTo>
                    <a:pt x="328" y="430"/>
                  </a:lnTo>
                  <a:lnTo>
                    <a:pt x="313" y="522"/>
                  </a:lnTo>
                  <a:lnTo>
                    <a:pt x="299" y="613"/>
                  </a:lnTo>
                  <a:lnTo>
                    <a:pt x="285" y="704"/>
                  </a:lnTo>
                  <a:lnTo>
                    <a:pt x="269" y="702"/>
                  </a:lnTo>
                  <a:lnTo>
                    <a:pt x="251" y="700"/>
                  </a:lnTo>
                  <a:lnTo>
                    <a:pt x="236" y="697"/>
                  </a:lnTo>
                  <a:lnTo>
                    <a:pt x="218" y="695"/>
                  </a:lnTo>
                  <a:lnTo>
                    <a:pt x="202" y="693"/>
                  </a:lnTo>
                  <a:lnTo>
                    <a:pt x="184" y="689"/>
                  </a:lnTo>
                  <a:lnTo>
                    <a:pt x="168" y="688"/>
                  </a:lnTo>
                  <a:lnTo>
                    <a:pt x="151" y="686"/>
                  </a:lnTo>
                  <a:lnTo>
                    <a:pt x="135" y="684"/>
                  </a:lnTo>
                  <a:lnTo>
                    <a:pt x="117" y="681"/>
                  </a:lnTo>
                  <a:lnTo>
                    <a:pt x="101" y="679"/>
                  </a:lnTo>
                  <a:lnTo>
                    <a:pt x="83" y="677"/>
                  </a:lnTo>
                  <a:lnTo>
                    <a:pt x="67" y="674"/>
                  </a:lnTo>
                  <a:lnTo>
                    <a:pt x="50" y="672"/>
                  </a:lnTo>
                  <a:lnTo>
                    <a:pt x="34" y="668"/>
                  </a:lnTo>
                  <a:lnTo>
                    <a:pt x="18" y="666"/>
                  </a:lnTo>
                  <a:lnTo>
                    <a:pt x="0" y="663"/>
                  </a:lnTo>
                  <a:lnTo>
                    <a:pt x="0" y="649"/>
                  </a:lnTo>
                  <a:lnTo>
                    <a:pt x="11" y="649"/>
                  </a:lnTo>
                  <a:lnTo>
                    <a:pt x="20" y="649"/>
                  </a:lnTo>
                  <a:lnTo>
                    <a:pt x="27" y="647"/>
                  </a:lnTo>
                  <a:lnTo>
                    <a:pt x="32" y="644"/>
                  </a:lnTo>
                  <a:lnTo>
                    <a:pt x="36" y="638"/>
                  </a:lnTo>
                  <a:lnTo>
                    <a:pt x="39" y="629"/>
                  </a:lnTo>
                  <a:lnTo>
                    <a:pt x="43" y="619"/>
                  </a:lnTo>
                  <a:lnTo>
                    <a:pt x="46" y="601"/>
                  </a:lnTo>
                  <a:lnTo>
                    <a:pt x="52" y="576"/>
                  </a:lnTo>
                  <a:lnTo>
                    <a:pt x="55" y="562"/>
                  </a:lnTo>
                  <a:lnTo>
                    <a:pt x="57" y="546"/>
                  </a:lnTo>
                  <a:lnTo>
                    <a:pt x="67" y="483"/>
                  </a:lnTo>
                  <a:lnTo>
                    <a:pt x="78" y="423"/>
                  </a:lnTo>
                  <a:lnTo>
                    <a:pt x="82" y="393"/>
                  </a:lnTo>
                  <a:lnTo>
                    <a:pt x="89" y="356"/>
                  </a:lnTo>
                  <a:lnTo>
                    <a:pt x="94" y="313"/>
                  </a:lnTo>
                  <a:lnTo>
                    <a:pt x="101" y="265"/>
                  </a:lnTo>
                  <a:lnTo>
                    <a:pt x="105" y="242"/>
                  </a:lnTo>
                  <a:lnTo>
                    <a:pt x="108" y="220"/>
                  </a:lnTo>
                  <a:lnTo>
                    <a:pt x="112" y="198"/>
                  </a:lnTo>
                  <a:lnTo>
                    <a:pt x="115" y="179"/>
                  </a:lnTo>
                  <a:lnTo>
                    <a:pt x="119" y="161"/>
                  </a:lnTo>
                  <a:lnTo>
                    <a:pt x="121" y="145"/>
                  </a:lnTo>
                  <a:lnTo>
                    <a:pt x="122" y="129"/>
                  </a:lnTo>
                  <a:lnTo>
                    <a:pt x="124" y="117"/>
                  </a:lnTo>
                  <a:lnTo>
                    <a:pt x="128" y="96"/>
                  </a:lnTo>
                  <a:lnTo>
                    <a:pt x="129" y="78"/>
                  </a:lnTo>
                  <a:lnTo>
                    <a:pt x="131" y="64"/>
                  </a:lnTo>
                  <a:lnTo>
                    <a:pt x="131" y="52"/>
                  </a:lnTo>
                  <a:lnTo>
                    <a:pt x="129" y="36"/>
                  </a:lnTo>
                  <a:lnTo>
                    <a:pt x="126" y="25"/>
                  </a:lnTo>
                  <a:lnTo>
                    <a:pt x="122" y="23"/>
                  </a:lnTo>
                  <a:lnTo>
                    <a:pt x="115" y="20"/>
                  </a:lnTo>
                  <a:lnTo>
                    <a:pt x="106" y="18"/>
                  </a:lnTo>
                  <a:lnTo>
                    <a:pt x="96" y="15"/>
                  </a:lnTo>
                  <a:lnTo>
                    <a:pt x="96" y="0"/>
                  </a:lnTo>
                  <a:lnTo>
                    <a:pt x="113" y="2"/>
                  </a:lnTo>
                  <a:lnTo>
                    <a:pt x="131" y="6"/>
                  </a:lnTo>
                  <a:lnTo>
                    <a:pt x="149" y="7"/>
                  </a:lnTo>
                  <a:lnTo>
                    <a:pt x="167" y="9"/>
                  </a:lnTo>
                  <a:lnTo>
                    <a:pt x="184" y="13"/>
                  </a:lnTo>
                  <a:lnTo>
                    <a:pt x="202" y="15"/>
                  </a:lnTo>
                  <a:lnTo>
                    <a:pt x="220" y="16"/>
                  </a:lnTo>
                  <a:lnTo>
                    <a:pt x="237" y="20"/>
                  </a:lnTo>
                  <a:lnTo>
                    <a:pt x="255" y="22"/>
                  </a:lnTo>
                  <a:lnTo>
                    <a:pt x="273" y="23"/>
                  </a:lnTo>
                  <a:lnTo>
                    <a:pt x="290" y="27"/>
                  </a:lnTo>
                  <a:lnTo>
                    <a:pt x="308" y="29"/>
                  </a:lnTo>
                  <a:lnTo>
                    <a:pt x="326" y="29"/>
                  </a:lnTo>
                  <a:lnTo>
                    <a:pt x="342" y="30"/>
                  </a:lnTo>
                  <a:lnTo>
                    <a:pt x="359" y="32"/>
                  </a:lnTo>
                  <a:lnTo>
                    <a:pt x="377" y="34"/>
                  </a:lnTo>
                  <a:lnTo>
                    <a:pt x="363" y="129"/>
                  </a:lnTo>
                  <a:lnTo>
                    <a:pt x="349" y="223"/>
                  </a:lnTo>
                  <a:lnTo>
                    <a:pt x="333" y="318"/>
                  </a:lnTo>
                  <a:lnTo>
                    <a:pt x="326" y="318"/>
                  </a:lnTo>
                  <a:lnTo>
                    <a:pt x="326" y="253"/>
                  </a:lnTo>
                  <a:lnTo>
                    <a:pt x="322" y="216"/>
                  </a:lnTo>
                  <a:lnTo>
                    <a:pt x="319" y="181"/>
                  </a:lnTo>
                  <a:lnTo>
                    <a:pt x="315" y="149"/>
                  </a:lnTo>
                  <a:lnTo>
                    <a:pt x="312" y="117"/>
                  </a:lnTo>
                  <a:lnTo>
                    <a:pt x="308" y="103"/>
                  </a:lnTo>
                  <a:lnTo>
                    <a:pt x="305" y="91"/>
                  </a:lnTo>
                  <a:lnTo>
                    <a:pt x="303" y="80"/>
                  </a:lnTo>
                  <a:lnTo>
                    <a:pt x="299" y="71"/>
                  </a:lnTo>
                  <a:lnTo>
                    <a:pt x="296" y="64"/>
                  </a:lnTo>
                  <a:lnTo>
                    <a:pt x="292" y="59"/>
                  </a:lnTo>
                  <a:lnTo>
                    <a:pt x="285" y="52"/>
                  </a:lnTo>
                  <a:lnTo>
                    <a:pt x="271" y="46"/>
                  </a:lnTo>
                  <a:lnTo>
                    <a:pt x="255" y="43"/>
                  </a:lnTo>
                  <a:lnTo>
                    <a:pt x="244" y="39"/>
                  </a:lnTo>
                  <a:lnTo>
                    <a:pt x="232" y="38"/>
                  </a:lnTo>
                  <a:lnTo>
                    <a:pt x="227" y="36"/>
                  </a:lnTo>
                  <a:lnTo>
                    <a:pt x="213" y="135"/>
                  </a:lnTo>
                  <a:lnTo>
                    <a:pt x="197" y="232"/>
                  </a:lnTo>
                  <a:lnTo>
                    <a:pt x="181" y="32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solidFill>
                <a:srgbClr val="00000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0" name="Freeform 26"/>
            <p:cNvSpPr/>
            <p:nvPr/>
          </p:nvSpPr>
          <p:spPr bwMode="auto">
            <a:xfrm>
              <a:off x="7078239" y="2177213"/>
              <a:ext cx="652463" cy="614363"/>
            </a:xfrm>
            <a:custGeom>
              <a:avLst/>
              <a:gdLst>
                <a:gd name="T0" fmla="*/ 423 w 441"/>
                <a:gd name="T1" fmla="*/ 23 h 682"/>
                <a:gd name="T2" fmla="*/ 407 w 441"/>
                <a:gd name="T3" fmla="*/ 40 h 682"/>
                <a:gd name="T4" fmla="*/ 393 w 441"/>
                <a:gd name="T5" fmla="*/ 86 h 682"/>
                <a:gd name="T6" fmla="*/ 379 w 441"/>
                <a:gd name="T7" fmla="*/ 164 h 682"/>
                <a:gd name="T8" fmla="*/ 368 w 441"/>
                <a:gd name="T9" fmla="*/ 235 h 682"/>
                <a:gd name="T10" fmla="*/ 354 w 441"/>
                <a:gd name="T11" fmla="*/ 327 h 682"/>
                <a:gd name="T12" fmla="*/ 338 w 441"/>
                <a:gd name="T13" fmla="*/ 429 h 682"/>
                <a:gd name="T14" fmla="*/ 326 w 441"/>
                <a:gd name="T15" fmla="*/ 512 h 682"/>
                <a:gd name="T16" fmla="*/ 317 w 441"/>
                <a:gd name="T17" fmla="*/ 572 h 682"/>
                <a:gd name="T18" fmla="*/ 303 w 441"/>
                <a:gd name="T19" fmla="*/ 661 h 682"/>
                <a:gd name="T20" fmla="*/ 267 w 441"/>
                <a:gd name="T21" fmla="*/ 682 h 682"/>
                <a:gd name="T22" fmla="*/ 219 w 441"/>
                <a:gd name="T23" fmla="*/ 380 h 682"/>
                <a:gd name="T24" fmla="*/ 179 w 441"/>
                <a:gd name="T25" fmla="*/ 161 h 682"/>
                <a:gd name="T26" fmla="*/ 159 w 441"/>
                <a:gd name="T27" fmla="*/ 305 h 682"/>
                <a:gd name="T28" fmla="*/ 150 w 441"/>
                <a:gd name="T29" fmla="*/ 364 h 682"/>
                <a:gd name="T30" fmla="*/ 138 w 441"/>
                <a:gd name="T31" fmla="*/ 454 h 682"/>
                <a:gd name="T32" fmla="*/ 122 w 441"/>
                <a:gd name="T33" fmla="*/ 549 h 682"/>
                <a:gd name="T34" fmla="*/ 97 w 441"/>
                <a:gd name="T35" fmla="*/ 645 h 682"/>
                <a:gd name="T36" fmla="*/ 66 w 441"/>
                <a:gd name="T37" fmla="*/ 680 h 682"/>
                <a:gd name="T38" fmla="*/ 32 w 441"/>
                <a:gd name="T39" fmla="*/ 671 h 682"/>
                <a:gd name="T40" fmla="*/ 7 w 441"/>
                <a:gd name="T41" fmla="*/ 625 h 682"/>
                <a:gd name="T42" fmla="*/ 0 w 441"/>
                <a:gd name="T43" fmla="*/ 551 h 682"/>
                <a:gd name="T44" fmla="*/ 7 w 441"/>
                <a:gd name="T45" fmla="*/ 480 h 682"/>
                <a:gd name="T46" fmla="*/ 28 w 441"/>
                <a:gd name="T47" fmla="*/ 436 h 682"/>
                <a:gd name="T48" fmla="*/ 57 w 441"/>
                <a:gd name="T49" fmla="*/ 431 h 682"/>
                <a:gd name="T50" fmla="*/ 82 w 441"/>
                <a:gd name="T51" fmla="*/ 461 h 682"/>
                <a:gd name="T52" fmla="*/ 94 w 441"/>
                <a:gd name="T53" fmla="*/ 516 h 682"/>
                <a:gd name="T54" fmla="*/ 94 w 441"/>
                <a:gd name="T55" fmla="*/ 572 h 682"/>
                <a:gd name="T56" fmla="*/ 83 w 441"/>
                <a:gd name="T57" fmla="*/ 618 h 682"/>
                <a:gd name="T58" fmla="*/ 82 w 441"/>
                <a:gd name="T59" fmla="*/ 639 h 682"/>
                <a:gd name="T60" fmla="*/ 90 w 441"/>
                <a:gd name="T61" fmla="*/ 634 h 682"/>
                <a:gd name="T62" fmla="*/ 97 w 441"/>
                <a:gd name="T63" fmla="*/ 613 h 682"/>
                <a:gd name="T64" fmla="*/ 108 w 441"/>
                <a:gd name="T65" fmla="*/ 576 h 682"/>
                <a:gd name="T66" fmla="*/ 117 w 441"/>
                <a:gd name="T67" fmla="*/ 523 h 682"/>
                <a:gd name="T68" fmla="*/ 129 w 441"/>
                <a:gd name="T69" fmla="*/ 445 h 682"/>
                <a:gd name="T70" fmla="*/ 145 w 441"/>
                <a:gd name="T71" fmla="*/ 337 h 682"/>
                <a:gd name="T72" fmla="*/ 163 w 441"/>
                <a:gd name="T73" fmla="*/ 217 h 682"/>
                <a:gd name="T74" fmla="*/ 173 w 441"/>
                <a:gd name="T75" fmla="*/ 127 h 682"/>
                <a:gd name="T76" fmla="*/ 179 w 441"/>
                <a:gd name="T77" fmla="*/ 81 h 682"/>
                <a:gd name="T78" fmla="*/ 179 w 441"/>
                <a:gd name="T79" fmla="*/ 37 h 682"/>
                <a:gd name="T80" fmla="*/ 166 w 441"/>
                <a:gd name="T81" fmla="*/ 21 h 682"/>
                <a:gd name="T82" fmla="*/ 138 w 441"/>
                <a:gd name="T83" fmla="*/ 14 h 682"/>
                <a:gd name="T84" fmla="*/ 172 w 441"/>
                <a:gd name="T85" fmla="*/ 2 h 682"/>
                <a:gd name="T86" fmla="*/ 219 w 441"/>
                <a:gd name="T87" fmla="*/ 3 h 682"/>
                <a:gd name="T88" fmla="*/ 267 w 441"/>
                <a:gd name="T89" fmla="*/ 3 h 682"/>
                <a:gd name="T90" fmla="*/ 320 w 441"/>
                <a:gd name="T91" fmla="*/ 491 h 682"/>
                <a:gd name="T92" fmla="*/ 327 w 441"/>
                <a:gd name="T93" fmla="*/ 438 h 682"/>
                <a:gd name="T94" fmla="*/ 349 w 441"/>
                <a:gd name="T95" fmla="*/ 302 h 682"/>
                <a:gd name="T96" fmla="*/ 370 w 441"/>
                <a:gd name="T97" fmla="*/ 162 h 682"/>
                <a:gd name="T98" fmla="*/ 377 w 441"/>
                <a:gd name="T99" fmla="*/ 109 h 682"/>
                <a:gd name="T100" fmla="*/ 379 w 441"/>
                <a:gd name="T101" fmla="*/ 60 h 682"/>
                <a:gd name="T102" fmla="*/ 370 w 441"/>
                <a:gd name="T103" fmla="*/ 32 h 682"/>
                <a:gd name="T104" fmla="*/ 336 w 441"/>
                <a:gd name="T105" fmla="*/ 19 h 682"/>
                <a:gd name="T106" fmla="*/ 372 w 441"/>
                <a:gd name="T107" fmla="*/ 5 h 682"/>
                <a:gd name="T108" fmla="*/ 423 w 441"/>
                <a:gd name="T109" fmla="*/ 3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41" h="682">
                  <a:moveTo>
                    <a:pt x="441" y="2"/>
                  </a:moveTo>
                  <a:lnTo>
                    <a:pt x="441" y="17"/>
                  </a:lnTo>
                  <a:lnTo>
                    <a:pt x="423" y="23"/>
                  </a:lnTo>
                  <a:lnTo>
                    <a:pt x="418" y="26"/>
                  </a:lnTo>
                  <a:lnTo>
                    <a:pt x="411" y="32"/>
                  </a:lnTo>
                  <a:lnTo>
                    <a:pt x="407" y="40"/>
                  </a:lnTo>
                  <a:lnTo>
                    <a:pt x="402" y="51"/>
                  </a:lnTo>
                  <a:lnTo>
                    <a:pt x="398" y="67"/>
                  </a:lnTo>
                  <a:lnTo>
                    <a:pt x="393" y="86"/>
                  </a:lnTo>
                  <a:lnTo>
                    <a:pt x="388" y="113"/>
                  </a:lnTo>
                  <a:lnTo>
                    <a:pt x="382" y="145"/>
                  </a:lnTo>
                  <a:lnTo>
                    <a:pt x="379" y="164"/>
                  </a:lnTo>
                  <a:lnTo>
                    <a:pt x="375" y="185"/>
                  </a:lnTo>
                  <a:lnTo>
                    <a:pt x="372" y="210"/>
                  </a:lnTo>
                  <a:lnTo>
                    <a:pt x="368" y="235"/>
                  </a:lnTo>
                  <a:lnTo>
                    <a:pt x="365" y="263"/>
                  </a:lnTo>
                  <a:lnTo>
                    <a:pt x="359" y="293"/>
                  </a:lnTo>
                  <a:lnTo>
                    <a:pt x="354" y="327"/>
                  </a:lnTo>
                  <a:lnTo>
                    <a:pt x="349" y="360"/>
                  </a:lnTo>
                  <a:lnTo>
                    <a:pt x="343" y="396"/>
                  </a:lnTo>
                  <a:lnTo>
                    <a:pt x="338" y="429"/>
                  </a:lnTo>
                  <a:lnTo>
                    <a:pt x="334" y="459"/>
                  </a:lnTo>
                  <a:lnTo>
                    <a:pt x="329" y="487"/>
                  </a:lnTo>
                  <a:lnTo>
                    <a:pt x="326" y="512"/>
                  </a:lnTo>
                  <a:lnTo>
                    <a:pt x="322" y="535"/>
                  </a:lnTo>
                  <a:lnTo>
                    <a:pt x="319" y="555"/>
                  </a:lnTo>
                  <a:lnTo>
                    <a:pt x="317" y="572"/>
                  </a:lnTo>
                  <a:lnTo>
                    <a:pt x="311" y="606"/>
                  </a:lnTo>
                  <a:lnTo>
                    <a:pt x="306" y="634"/>
                  </a:lnTo>
                  <a:lnTo>
                    <a:pt x="303" y="661"/>
                  </a:lnTo>
                  <a:lnTo>
                    <a:pt x="299" y="682"/>
                  </a:lnTo>
                  <a:lnTo>
                    <a:pt x="283" y="682"/>
                  </a:lnTo>
                  <a:lnTo>
                    <a:pt x="267" y="682"/>
                  </a:lnTo>
                  <a:lnTo>
                    <a:pt x="251" y="682"/>
                  </a:lnTo>
                  <a:lnTo>
                    <a:pt x="235" y="532"/>
                  </a:lnTo>
                  <a:lnTo>
                    <a:pt x="219" y="380"/>
                  </a:lnTo>
                  <a:lnTo>
                    <a:pt x="204" y="230"/>
                  </a:lnTo>
                  <a:lnTo>
                    <a:pt x="189" y="79"/>
                  </a:lnTo>
                  <a:lnTo>
                    <a:pt x="179" y="161"/>
                  </a:lnTo>
                  <a:lnTo>
                    <a:pt x="168" y="240"/>
                  </a:lnTo>
                  <a:lnTo>
                    <a:pt x="163" y="275"/>
                  </a:lnTo>
                  <a:lnTo>
                    <a:pt x="159" y="305"/>
                  </a:lnTo>
                  <a:lnTo>
                    <a:pt x="156" y="328"/>
                  </a:lnTo>
                  <a:lnTo>
                    <a:pt x="152" y="346"/>
                  </a:lnTo>
                  <a:lnTo>
                    <a:pt x="150" y="364"/>
                  </a:lnTo>
                  <a:lnTo>
                    <a:pt x="147" y="389"/>
                  </a:lnTo>
                  <a:lnTo>
                    <a:pt x="143" y="419"/>
                  </a:lnTo>
                  <a:lnTo>
                    <a:pt x="138" y="454"/>
                  </a:lnTo>
                  <a:lnTo>
                    <a:pt x="131" y="491"/>
                  </a:lnTo>
                  <a:lnTo>
                    <a:pt x="126" y="523"/>
                  </a:lnTo>
                  <a:lnTo>
                    <a:pt x="122" y="549"/>
                  </a:lnTo>
                  <a:lnTo>
                    <a:pt x="119" y="569"/>
                  </a:lnTo>
                  <a:lnTo>
                    <a:pt x="110" y="606"/>
                  </a:lnTo>
                  <a:lnTo>
                    <a:pt x="97" y="645"/>
                  </a:lnTo>
                  <a:lnTo>
                    <a:pt x="89" y="662"/>
                  </a:lnTo>
                  <a:lnTo>
                    <a:pt x="80" y="673"/>
                  </a:lnTo>
                  <a:lnTo>
                    <a:pt x="66" y="680"/>
                  </a:lnTo>
                  <a:lnTo>
                    <a:pt x="51" y="682"/>
                  </a:lnTo>
                  <a:lnTo>
                    <a:pt x="41" y="678"/>
                  </a:lnTo>
                  <a:lnTo>
                    <a:pt x="32" y="671"/>
                  </a:lnTo>
                  <a:lnTo>
                    <a:pt x="23" y="659"/>
                  </a:lnTo>
                  <a:lnTo>
                    <a:pt x="14" y="643"/>
                  </a:lnTo>
                  <a:lnTo>
                    <a:pt x="7" y="625"/>
                  </a:lnTo>
                  <a:lnTo>
                    <a:pt x="4" y="602"/>
                  </a:lnTo>
                  <a:lnTo>
                    <a:pt x="0" y="578"/>
                  </a:lnTo>
                  <a:lnTo>
                    <a:pt x="0" y="551"/>
                  </a:lnTo>
                  <a:lnTo>
                    <a:pt x="0" y="525"/>
                  </a:lnTo>
                  <a:lnTo>
                    <a:pt x="4" y="502"/>
                  </a:lnTo>
                  <a:lnTo>
                    <a:pt x="7" y="480"/>
                  </a:lnTo>
                  <a:lnTo>
                    <a:pt x="13" y="461"/>
                  </a:lnTo>
                  <a:lnTo>
                    <a:pt x="20" y="447"/>
                  </a:lnTo>
                  <a:lnTo>
                    <a:pt x="28" y="436"/>
                  </a:lnTo>
                  <a:lnTo>
                    <a:pt x="37" y="429"/>
                  </a:lnTo>
                  <a:lnTo>
                    <a:pt x="48" y="427"/>
                  </a:lnTo>
                  <a:lnTo>
                    <a:pt x="57" y="431"/>
                  </a:lnTo>
                  <a:lnTo>
                    <a:pt x="66" y="438"/>
                  </a:lnTo>
                  <a:lnTo>
                    <a:pt x="73" y="447"/>
                  </a:lnTo>
                  <a:lnTo>
                    <a:pt x="82" y="461"/>
                  </a:lnTo>
                  <a:lnTo>
                    <a:pt x="87" y="477"/>
                  </a:lnTo>
                  <a:lnTo>
                    <a:pt x="90" y="496"/>
                  </a:lnTo>
                  <a:lnTo>
                    <a:pt x="94" y="516"/>
                  </a:lnTo>
                  <a:lnTo>
                    <a:pt x="94" y="539"/>
                  </a:lnTo>
                  <a:lnTo>
                    <a:pt x="94" y="558"/>
                  </a:lnTo>
                  <a:lnTo>
                    <a:pt x="94" y="572"/>
                  </a:lnTo>
                  <a:lnTo>
                    <a:pt x="92" y="586"/>
                  </a:lnTo>
                  <a:lnTo>
                    <a:pt x="90" y="597"/>
                  </a:lnTo>
                  <a:lnTo>
                    <a:pt x="83" y="618"/>
                  </a:lnTo>
                  <a:lnTo>
                    <a:pt x="82" y="627"/>
                  </a:lnTo>
                  <a:lnTo>
                    <a:pt x="80" y="634"/>
                  </a:lnTo>
                  <a:lnTo>
                    <a:pt x="82" y="639"/>
                  </a:lnTo>
                  <a:lnTo>
                    <a:pt x="83" y="641"/>
                  </a:lnTo>
                  <a:lnTo>
                    <a:pt x="87" y="639"/>
                  </a:lnTo>
                  <a:lnTo>
                    <a:pt x="90" y="634"/>
                  </a:lnTo>
                  <a:lnTo>
                    <a:pt x="92" y="629"/>
                  </a:lnTo>
                  <a:lnTo>
                    <a:pt x="96" y="622"/>
                  </a:lnTo>
                  <a:lnTo>
                    <a:pt x="97" y="613"/>
                  </a:lnTo>
                  <a:lnTo>
                    <a:pt x="101" y="602"/>
                  </a:lnTo>
                  <a:lnTo>
                    <a:pt x="105" y="590"/>
                  </a:lnTo>
                  <a:lnTo>
                    <a:pt x="108" y="576"/>
                  </a:lnTo>
                  <a:lnTo>
                    <a:pt x="112" y="560"/>
                  </a:lnTo>
                  <a:lnTo>
                    <a:pt x="115" y="542"/>
                  </a:lnTo>
                  <a:lnTo>
                    <a:pt x="117" y="523"/>
                  </a:lnTo>
                  <a:lnTo>
                    <a:pt x="120" y="500"/>
                  </a:lnTo>
                  <a:lnTo>
                    <a:pt x="126" y="475"/>
                  </a:lnTo>
                  <a:lnTo>
                    <a:pt x="129" y="445"/>
                  </a:lnTo>
                  <a:lnTo>
                    <a:pt x="135" y="413"/>
                  </a:lnTo>
                  <a:lnTo>
                    <a:pt x="140" y="376"/>
                  </a:lnTo>
                  <a:lnTo>
                    <a:pt x="145" y="337"/>
                  </a:lnTo>
                  <a:lnTo>
                    <a:pt x="150" y="297"/>
                  </a:lnTo>
                  <a:lnTo>
                    <a:pt x="158" y="254"/>
                  </a:lnTo>
                  <a:lnTo>
                    <a:pt x="163" y="217"/>
                  </a:lnTo>
                  <a:lnTo>
                    <a:pt x="166" y="184"/>
                  </a:lnTo>
                  <a:lnTo>
                    <a:pt x="170" y="152"/>
                  </a:lnTo>
                  <a:lnTo>
                    <a:pt x="173" y="127"/>
                  </a:lnTo>
                  <a:lnTo>
                    <a:pt x="177" y="106"/>
                  </a:lnTo>
                  <a:lnTo>
                    <a:pt x="179" y="92"/>
                  </a:lnTo>
                  <a:lnTo>
                    <a:pt x="179" y="81"/>
                  </a:lnTo>
                  <a:lnTo>
                    <a:pt x="181" y="56"/>
                  </a:lnTo>
                  <a:lnTo>
                    <a:pt x="181" y="46"/>
                  </a:lnTo>
                  <a:lnTo>
                    <a:pt x="179" y="37"/>
                  </a:lnTo>
                  <a:lnTo>
                    <a:pt x="175" y="30"/>
                  </a:lnTo>
                  <a:lnTo>
                    <a:pt x="172" y="25"/>
                  </a:lnTo>
                  <a:lnTo>
                    <a:pt x="166" y="21"/>
                  </a:lnTo>
                  <a:lnTo>
                    <a:pt x="159" y="19"/>
                  </a:lnTo>
                  <a:lnTo>
                    <a:pt x="150" y="16"/>
                  </a:lnTo>
                  <a:lnTo>
                    <a:pt x="138" y="14"/>
                  </a:lnTo>
                  <a:lnTo>
                    <a:pt x="138" y="0"/>
                  </a:lnTo>
                  <a:lnTo>
                    <a:pt x="154" y="0"/>
                  </a:lnTo>
                  <a:lnTo>
                    <a:pt x="172" y="2"/>
                  </a:lnTo>
                  <a:lnTo>
                    <a:pt x="188" y="3"/>
                  </a:lnTo>
                  <a:lnTo>
                    <a:pt x="204" y="3"/>
                  </a:lnTo>
                  <a:lnTo>
                    <a:pt x="219" y="3"/>
                  </a:lnTo>
                  <a:lnTo>
                    <a:pt x="235" y="3"/>
                  </a:lnTo>
                  <a:lnTo>
                    <a:pt x="251" y="3"/>
                  </a:lnTo>
                  <a:lnTo>
                    <a:pt x="267" y="3"/>
                  </a:lnTo>
                  <a:lnTo>
                    <a:pt x="285" y="166"/>
                  </a:lnTo>
                  <a:lnTo>
                    <a:pt x="303" y="328"/>
                  </a:lnTo>
                  <a:lnTo>
                    <a:pt x="320" y="491"/>
                  </a:lnTo>
                  <a:lnTo>
                    <a:pt x="322" y="479"/>
                  </a:lnTo>
                  <a:lnTo>
                    <a:pt x="324" y="461"/>
                  </a:lnTo>
                  <a:lnTo>
                    <a:pt x="327" y="438"/>
                  </a:lnTo>
                  <a:lnTo>
                    <a:pt x="333" y="411"/>
                  </a:lnTo>
                  <a:lnTo>
                    <a:pt x="342" y="357"/>
                  </a:lnTo>
                  <a:lnTo>
                    <a:pt x="349" y="302"/>
                  </a:lnTo>
                  <a:lnTo>
                    <a:pt x="357" y="249"/>
                  </a:lnTo>
                  <a:lnTo>
                    <a:pt x="366" y="191"/>
                  </a:lnTo>
                  <a:lnTo>
                    <a:pt x="370" y="162"/>
                  </a:lnTo>
                  <a:lnTo>
                    <a:pt x="373" y="141"/>
                  </a:lnTo>
                  <a:lnTo>
                    <a:pt x="375" y="124"/>
                  </a:lnTo>
                  <a:lnTo>
                    <a:pt x="377" y="109"/>
                  </a:lnTo>
                  <a:lnTo>
                    <a:pt x="379" y="90"/>
                  </a:lnTo>
                  <a:lnTo>
                    <a:pt x="380" y="74"/>
                  </a:lnTo>
                  <a:lnTo>
                    <a:pt x="379" y="60"/>
                  </a:lnTo>
                  <a:lnTo>
                    <a:pt x="377" y="49"/>
                  </a:lnTo>
                  <a:lnTo>
                    <a:pt x="373" y="39"/>
                  </a:lnTo>
                  <a:lnTo>
                    <a:pt x="370" y="32"/>
                  </a:lnTo>
                  <a:lnTo>
                    <a:pt x="356" y="23"/>
                  </a:lnTo>
                  <a:lnTo>
                    <a:pt x="347" y="21"/>
                  </a:lnTo>
                  <a:lnTo>
                    <a:pt x="336" y="19"/>
                  </a:lnTo>
                  <a:lnTo>
                    <a:pt x="336" y="5"/>
                  </a:lnTo>
                  <a:lnTo>
                    <a:pt x="354" y="5"/>
                  </a:lnTo>
                  <a:lnTo>
                    <a:pt x="372" y="5"/>
                  </a:lnTo>
                  <a:lnTo>
                    <a:pt x="388" y="5"/>
                  </a:lnTo>
                  <a:lnTo>
                    <a:pt x="405" y="5"/>
                  </a:lnTo>
                  <a:lnTo>
                    <a:pt x="423" y="3"/>
                  </a:lnTo>
                  <a:lnTo>
                    <a:pt x="441" y="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solidFill>
                <a:srgbClr val="00000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1" name="Freeform 27"/>
            <p:cNvSpPr/>
            <p:nvPr/>
          </p:nvSpPr>
          <p:spPr bwMode="auto">
            <a:xfrm>
              <a:off x="7707795" y="2136474"/>
              <a:ext cx="487363" cy="655638"/>
            </a:xfrm>
            <a:custGeom>
              <a:avLst/>
              <a:gdLst>
                <a:gd name="T0" fmla="*/ 140 w 329"/>
                <a:gd name="T1" fmla="*/ 625 h 728"/>
                <a:gd name="T2" fmla="*/ 137 w 329"/>
                <a:gd name="T3" fmla="*/ 664 h 728"/>
                <a:gd name="T4" fmla="*/ 138 w 329"/>
                <a:gd name="T5" fmla="*/ 685 h 728"/>
                <a:gd name="T6" fmla="*/ 156 w 329"/>
                <a:gd name="T7" fmla="*/ 698 h 728"/>
                <a:gd name="T8" fmla="*/ 170 w 329"/>
                <a:gd name="T9" fmla="*/ 712 h 728"/>
                <a:gd name="T10" fmla="*/ 137 w 329"/>
                <a:gd name="T11" fmla="*/ 715 h 728"/>
                <a:gd name="T12" fmla="*/ 103 w 329"/>
                <a:gd name="T13" fmla="*/ 717 h 728"/>
                <a:gd name="T14" fmla="*/ 69 w 329"/>
                <a:gd name="T15" fmla="*/ 721 h 728"/>
                <a:gd name="T16" fmla="*/ 36 w 329"/>
                <a:gd name="T17" fmla="*/ 724 h 728"/>
                <a:gd name="T18" fmla="*/ 2 w 329"/>
                <a:gd name="T19" fmla="*/ 728 h 728"/>
                <a:gd name="T20" fmla="*/ 11 w 329"/>
                <a:gd name="T21" fmla="*/ 710 h 728"/>
                <a:gd name="T22" fmla="*/ 27 w 329"/>
                <a:gd name="T23" fmla="*/ 705 h 728"/>
                <a:gd name="T24" fmla="*/ 36 w 329"/>
                <a:gd name="T25" fmla="*/ 692 h 728"/>
                <a:gd name="T26" fmla="*/ 43 w 329"/>
                <a:gd name="T27" fmla="*/ 671 h 728"/>
                <a:gd name="T28" fmla="*/ 52 w 329"/>
                <a:gd name="T29" fmla="*/ 627 h 728"/>
                <a:gd name="T30" fmla="*/ 59 w 329"/>
                <a:gd name="T31" fmla="*/ 595 h 728"/>
                <a:gd name="T32" fmla="*/ 64 w 329"/>
                <a:gd name="T33" fmla="*/ 556 h 728"/>
                <a:gd name="T34" fmla="*/ 71 w 329"/>
                <a:gd name="T35" fmla="*/ 512 h 728"/>
                <a:gd name="T36" fmla="*/ 80 w 329"/>
                <a:gd name="T37" fmla="*/ 459 h 728"/>
                <a:gd name="T38" fmla="*/ 89 w 329"/>
                <a:gd name="T39" fmla="*/ 399 h 728"/>
                <a:gd name="T40" fmla="*/ 107 w 329"/>
                <a:gd name="T41" fmla="*/ 283 h 728"/>
                <a:gd name="T42" fmla="*/ 121 w 329"/>
                <a:gd name="T43" fmla="*/ 189 h 728"/>
                <a:gd name="T44" fmla="*/ 131 w 329"/>
                <a:gd name="T45" fmla="*/ 115 h 728"/>
                <a:gd name="T46" fmla="*/ 140 w 329"/>
                <a:gd name="T47" fmla="*/ 53 h 728"/>
                <a:gd name="T48" fmla="*/ 124 w 329"/>
                <a:gd name="T49" fmla="*/ 60 h 728"/>
                <a:gd name="T50" fmla="*/ 114 w 329"/>
                <a:gd name="T51" fmla="*/ 74 h 728"/>
                <a:gd name="T52" fmla="*/ 98 w 329"/>
                <a:gd name="T53" fmla="*/ 99 h 728"/>
                <a:gd name="T54" fmla="*/ 82 w 329"/>
                <a:gd name="T55" fmla="*/ 134 h 728"/>
                <a:gd name="T56" fmla="*/ 57 w 329"/>
                <a:gd name="T57" fmla="*/ 203 h 728"/>
                <a:gd name="T58" fmla="*/ 23 w 329"/>
                <a:gd name="T59" fmla="*/ 298 h 728"/>
                <a:gd name="T60" fmla="*/ 0 w 329"/>
                <a:gd name="T61" fmla="*/ 348 h 728"/>
                <a:gd name="T62" fmla="*/ 32 w 329"/>
                <a:gd name="T63" fmla="*/ 147 h 728"/>
                <a:gd name="T64" fmla="*/ 64 w 329"/>
                <a:gd name="T65" fmla="*/ 44 h 728"/>
                <a:gd name="T66" fmla="*/ 100 w 329"/>
                <a:gd name="T67" fmla="*/ 41 h 728"/>
                <a:gd name="T68" fmla="*/ 135 w 329"/>
                <a:gd name="T69" fmla="*/ 37 h 728"/>
                <a:gd name="T70" fmla="*/ 170 w 329"/>
                <a:gd name="T71" fmla="*/ 33 h 728"/>
                <a:gd name="T72" fmla="*/ 206 w 329"/>
                <a:gd name="T73" fmla="*/ 28 h 728"/>
                <a:gd name="T74" fmla="*/ 241 w 329"/>
                <a:gd name="T75" fmla="*/ 19 h 728"/>
                <a:gd name="T76" fmla="*/ 276 w 329"/>
                <a:gd name="T77" fmla="*/ 12 h 728"/>
                <a:gd name="T78" fmla="*/ 312 w 329"/>
                <a:gd name="T79" fmla="*/ 3 h 728"/>
                <a:gd name="T80" fmla="*/ 314 w 329"/>
                <a:gd name="T81" fmla="*/ 102 h 728"/>
                <a:gd name="T82" fmla="*/ 283 w 329"/>
                <a:gd name="T83" fmla="*/ 309 h 728"/>
                <a:gd name="T84" fmla="*/ 276 w 329"/>
                <a:gd name="T85" fmla="*/ 277 h 728"/>
                <a:gd name="T86" fmla="*/ 275 w 329"/>
                <a:gd name="T87" fmla="*/ 217 h 728"/>
                <a:gd name="T88" fmla="*/ 273 w 329"/>
                <a:gd name="T89" fmla="*/ 168 h 728"/>
                <a:gd name="T90" fmla="*/ 268 w 329"/>
                <a:gd name="T91" fmla="*/ 124 h 728"/>
                <a:gd name="T92" fmla="*/ 262 w 329"/>
                <a:gd name="T93" fmla="*/ 90 h 728"/>
                <a:gd name="T94" fmla="*/ 257 w 329"/>
                <a:gd name="T95" fmla="*/ 63 h 728"/>
                <a:gd name="T96" fmla="*/ 250 w 329"/>
                <a:gd name="T97" fmla="*/ 48 h 728"/>
                <a:gd name="T98" fmla="*/ 243 w 329"/>
                <a:gd name="T99" fmla="*/ 41 h 728"/>
                <a:gd name="T100" fmla="*/ 229 w 329"/>
                <a:gd name="T101" fmla="*/ 41 h 728"/>
                <a:gd name="T102" fmla="*/ 195 w 329"/>
                <a:gd name="T103" fmla="*/ 267 h 728"/>
                <a:gd name="T104" fmla="*/ 161 w 329"/>
                <a:gd name="T105" fmla="*/ 48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9" h="728">
                  <a:moveTo>
                    <a:pt x="144" y="597"/>
                  </a:moveTo>
                  <a:lnTo>
                    <a:pt x="140" y="625"/>
                  </a:lnTo>
                  <a:lnTo>
                    <a:pt x="137" y="647"/>
                  </a:lnTo>
                  <a:lnTo>
                    <a:pt x="137" y="664"/>
                  </a:lnTo>
                  <a:lnTo>
                    <a:pt x="135" y="675"/>
                  </a:lnTo>
                  <a:lnTo>
                    <a:pt x="138" y="685"/>
                  </a:lnTo>
                  <a:lnTo>
                    <a:pt x="144" y="694"/>
                  </a:lnTo>
                  <a:lnTo>
                    <a:pt x="156" y="698"/>
                  </a:lnTo>
                  <a:lnTo>
                    <a:pt x="170" y="696"/>
                  </a:lnTo>
                  <a:lnTo>
                    <a:pt x="170" y="712"/>
                  </a:lnTo>
                  <a:lnTo>
                    <a:pt x="154" y="714"/>
                  </a:lnTo>
                  <a:lnTo>
                    <a:pt x="137" y="715"/>
                  </a:lnTo>
                  <a:lnTo>
                    <a:pt x="121" y="717"/>
                  </a:lnTo>
                  <a:lnTo>
                    <a:pt x="103" y="717"/>
                  </a:lnTo>
                  <a:lnTo>
                    <a:pt x="85" y="719"/>
                  </a:lnTo>
                  <a:lnTo>
                    <a:pt x="69" y="721"/>
                  </a:lnTo>
                  <a:lnTo>
                    <a:pt x="52" y="722"/>
                  </a:lnTo>
                  <a:lnTo>
                    <a:pt x="36" y="724"/>
                  </a:lnTo>
                  <a:lnTo>
                    <a:pt x="18" y="726"/>
                  </a:lnTo>
                  <a:lnTo>
                    <a:pt x="2" y="728"/>
                  </a:lnTo>
                  <a:lnTo>
                    <a:pt x="2" y="712"/>
                  </a:lnTo>
                  <a:lnTo>
                    <a:pt x="11" y="710"/>
                  </a:lnTo>
                  <a:lnTo>
                    <a:pt x="22" y="707"/>
                  </a:lnTo>
                  <a:lnTo>
                    <a:pt x="27" y="705"/>
                  </a:lnTo>
                  <a:lnTo>
                    <a:pt x="32" y="700"/>
                  </a:lnTo>
                  <a:lnTo>
                    <a:pt x="36" y="692"/>
                  </a:lnTo>
                  <a:lnTo>
                    <a:pt x="41" y="684"/>
                  </a:lnTo>
                  <a:lnTo>
                    <a:pt x="43" y="671"/>
                  </a:lnTo>
                  <a:lnTo>
                    <a:pt x="48" y="652"/>
                  </a:lnTo>
                  <a:lnTo>
                    <a:pt x="52" y="627"/>
                  </a:lnTo>
                  <a:lnTo>
                    <a:pt x="55" y="611"/>
                  </a:lnTo>
                  <a:lnTo>
                    <a:pt x="59" y="595"/>
                  </a:lnTo>
                  <a:lnTo>
                    <a:pt x="61" y="578"/>
                  </a:lnTo>
                  <a:lnTo>
                    <a:pt x="64" y="556"/>
                  </a:lnTo>
                  <a:lnTo>
                    <a:pt x="68" y="535"/>
                  </a:lnTo>
                  <a:lnTo>
                    <a:pt x="71" y="512"/>
                  </a:lnTo>
                  <a:lnTo>
                    <a:pt x="75" y="486"/>
                  </a:lnTo>
                  <a:lnTo>
                    <a:pt x="80" y="459"/>
                  </a:lnTo>
                  <a:lnTo>
                    <a:pt x="84" y="429"/>
                  </a:lnTo>
                  <a:lnTo>
                    <a:pt x="89" y="399"/>
                  </a:lnTo>
                  <a:lnTo>
                    <a:pt x="98" y="337"/>
                  </a:lnTo>
                  <a:lnTo>
                    <a:pt x="107" y="283"/>
                  </a:lnTo>
                  <a:lnTo>
                    <a:pt x="114" y="233"/>
                  </a:lnTo>
                  <a:lnTo>
                    <a:pt x="121" y="189"/>
                  </a:lnTo>
                  <a:lnTo>
                    <a:pt x="126" y="150"/>
                  </a:lnTo>
                  <a:lnTo>
                    <a:pt x="131" y="115"/>
                  </a:lnTo>
                  <a:lnTo>
                    <a:pt x="137" y="81"/>
                  </a:lnTo>
                  <a:lnTo>
                    <a:pt x="140" y="53"/>
                  </a:lnTo>
                  <a:lnTo>
                    <a:pt x="131" y="56"/>
                  </a:lnTo>
                  <a:lnTo>
                    <a:pt x="124" y="60"/>
                  </a:lnTo>
                  <a:lnTo>
                    <a:pt x="119" y="65"/>
                  </a:lnTo>
                  <a:lnTo>
                    <a:pt x="114" y="74"/>
                  </a:lnTo>
                  <a:lnTo>
                    <a:pt x="107" y="85"/>
                  </a:lnTo>
                  <a:lnTo>
                    <a:pt x="98" y="99"/>
                  </a:lnTo>
                  <a:lnTo>
                    <a:pt x="91" y="115"/>
                  </a:lnTo>
                  <a:lnTo>
                    <a:pt x="82" y="134"/>
                  </a:lnTo>
                  <a:lnTo>
                    <a:pt x="73" y="155"/>
                  </a:lnTo>
                  <a:lnTo>
                    <a:pt x="57" y="203"/>
                  </a:lnTo>
                  <a:lnTo>
                    <a:pt x="39" y="249"/>
                  </a:lnTo>
                  <a:lnTo>
                    <a:pt x="23" y="298"/>
                  </a:lnTo>
                  <a:lnTo>
                    <a:pt x="8" y="348"/>
                  </a:lnTo>
                  <a:lnTo>
                    <a:pt x="0" y="348"/>
                  </a:lnTo>
                  <a:lnTo>
                    <a:pt x="16" y="247"/>
                  </a:lnTo>
                  <a:lnTo>
                    <a:pt x="32" y="147"/>
                  </a:lnTo>
                  <a:lnTo>
                    <a:pt x="46" y="46"/>
                  </a:lnTo>
                  <a:lnTo>
                    <a:pt x="64" y="44"/>
                  </a:lnTo>
                  <a:lnTo>
                    <a:pt x="82" y="42"/>
                  </a:lnTo>
                  <a:lnTo>
                    <a:pt x="100" y="41"/>
                  </a:lnTo>
                  <a:lnTo>
                    <a:pt x="117" y="39"/>
                  </a:lnTo>
                  <a:lnTo>
                    <a:pt x="135" y="37"/>
                  </a:lnTo>
                  <a:lnTo>
                    <a:pt x="153" y="35"/>
                  </a:lnTo>
                  <a:lnTo>
                    <a:pt x="170" y="33"/>
                  </a:lnTo>
                  <a:lnTo>
                    <a:pt x="188" y="32"/>
                  </a:lnTo>
                  <a:lnTo>
                    <a:pt x="206" y="28"/>
                  </a:lnTo>
                  <a:lnTo>
                    <a:pt x="223" y="25"/>
                  </a:lnTo>
                  <a:lnTo>
                    <a:pt x="241" y="19"/>
                  </a:lnTo>
                  <a:lnTo>
                    <a:pt x="259" y="16"/>
                  </a:lnTo>
                  <a:lnTo>
                    <a:pt x="276" y="12"/>
                  </a:lnTo>
                  <a:lnTo>
                    <a:pt x="294" y="7"/>
                  </a:lnTo>
                  <a:lnTo>
                    <a:pt x="312" y="3"/>
                  </a:lnTo>
                  <a:lnTo>
                    <a:pt x="329" y="0"/>
                  </a:lnTo>
                  <a:lnTo>
                    <a:pt x="314" y="102"/>
                  </a:lnTo>
                  <a:lnTo>
                    <a:pt x="298" y="205"/>
                  </a:lnTo>
                  <a:lnTo>
                    <a:pt x="283" y="309"/>
                  </a:lnTo>
                  <a:lnTo>
                    <a:pt x="276" y="311"/>
                  </a:lnTo>
                  <a:lnTo>
                    <a:pt x="276" y="277"/>
                  </a:lnTo>
                  <a:lnTo>
                    <a:pt x="276" y="247"/>
                  </a:lnTo>
                  <a:lnTo>
                    <a:pt x="275" y="217"/>
                  </a:lnTo>
                  <a:lnTo>
                    <a:pt x="275" y="191"/>
                  </a:lnTo>
                  <a:lnTo>
                    <a:pt x="273" y="168"/>
                  </a:lnTo>
                  <a:lnTo>
                    <a:pt x="271" y="145"/>
                  </a:lnTo>
                  <a:lnTo>
                    <a:pt x="268" y="124"/>
                  </a:lnTo>
                  <a:lnTo>
                    <a:pt x="266" y="106"/>
                  </a:lnTo>
                  <a:lnTo>
                    <a:pt x="262" y="90"/>
                  </a:lnTo>
                  <a:lnTo>
                    <a:pt x="261" y="76"/>
                  </a:lnTo>
                  <a:lnTo>
                    <a:pt x="257" y="63"/>
                  </a:lnTo>
                  <a:lnTo>
                    <a:pt x="253" y="55"/>
                  </a:lnTo>
                  <a:lnTo>
                    <a:pt x="250" y="48"/>
                  </a:lnTo>
                  <a:lnTo>
                    <a:pt x="246" y="42"/>
                  </a:lnTo>
                  <a:lnTo>
                    <a:pt x="243" y="41"/>
                  </a:lnTo>
                  <a:lnTo>
                    <a:pt x="239" y="41"/>
                  </a:lnTo>
                  <a:lnTo>
                    <a:pt x="229" y="41"/>
                  </a:lnTo>
                  <a:lnTo>
                    <a:pt x="213" y="154"/>
                  </a:lnTo>
                  <a:lnTo>
                    <a:pt x="195" y="267"/>
                  </a:lnTo>
                  <a:lnTo>
                    <a:pt x="177" y="376"/>
                  </a:lnTo>
                  <a:lnTo>
                    <a:pt x="161" y="488"/>
                  </a:lnTo>
                  <a:lnTo>
                    <a:pt x="144" y="59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solidFill>
                <a:srgbClr val="00000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2" name="Freeform 28"/>
            <p:cNvSpPr/>
            <p:nvPr/>
          </p:nvSpPr>
          <p:spPr bwMode="auto">
            <a:xfrm>
              <a:off x="8107761" y="2051986"/>
              <a:ext cx="425450" cy="719137"/>
            </a:xfrm>
            <a:custGeom>
              <a:avLst/>
              <a:gdLst>
                <a:gd name="T0" fmla="*/ 110 w 287"/>
                <a:gd name="T1" fmla="*/ 766 h 800"/>
                <a:gd name="T2" fmla="*/ 76 w 287"/>
                <a:gd name="T3" fmla="*/ 738 h 800"/>
                <a:gd name="T4" fmla="*/ 43 w 287"/>
                <a:gd name="T5" fmla="*/ 701 h 800"/>
                <a:gd name="T6" fmla="*/ 29 w 287"/>
                <a:gd name="T7" fmla="*/ 721 h 800"/>
                <a:gd name="T8" fmla="*/ 6 w 287"/>
                <a:gd name="T9" fmla="*/ 798 h 800"/>
                <a:gd name="T10" fmla="*/ 36 w 287"/>
                <a:gd name="T11" fmla="*/ 565 h 800"/>
                <a:gd name="T12" fmla="*/ 59 w 287"/>
                <a:gd name="T13" fmla="*/ 464 h 800"/>
                <a:gd name="T14" fmla="*/ 59 w 287"/>
                <a:gd name="T15" fmla="*/ 509 h 800"/>
                <a:gd name="T16" fmla="*/ 59 w 287"/>
                <a:gd name="T17" fmla="*/ 546 h 800"/>
                <a:gd name="T18" fmla="*/ 60 w 287"/>
                <a:gd name="T19" fmla="*/ 599 h 800"/>
                <a:gd name="T20" fmla="*/ 75 w 287"/>
                <a:gd name="T21" fmla="*/ 692 h 800"/>
                <a:gd name="T22" fmla="*/ 96 w 287"/>
                <a:gd name="T23" fmla="*/ 735 h 800"/>
                <a:gd name="T24" fmla="*/ 126 w 287"/>
                <a:gd name="T25" fmla="*/ 751 h 800"/>
                <a:gd name="T26" fmla="*/ 156 w 287"/>
                <a:gd name="T27" fmla="*/ 733 h 800"/>
                <a:gd name="T28" fmla="*/ 181 w 287"/>
                <a:gd name="T29" fmla="*/ 664 h 800"/>
                <a:gd name="T30" fmla="*/ 177 w 287"/>
                <a:gd name="T31" fmla="*/ 572 h 800"/>
                <a:gd name="T32" fmla="*/ 137 w 287"/>
                <a:gd name="T33" fmla="*/ 517 h 800"/>
                <a:gd name="T34" fmla="*/ 98 w 287"/>
                <a:gd name="T35" fmla="*/ 470 h 800"/>
                <a:gd name="T36" fmla="*/ 64 w 287"/>
                <a:gd name="T37" fmla="*/ 364 h 800"/>
                <a:gd name="T38" fmla="*/ 69 w 287"/>
                <a:gd name="T39" fmla="*/ 229 h 800"/>
                <a:gd name="T40" fmla="*/ 103 w 287"/>
                <a:gd name="T41" fmla="*/ 130 h 800"/>
                <a:gd name="T42" fmla="*/ 131 w 287"/>
                <a:gd name="T43" fmla="*/ 85 h 800"/>
                <a:gd name="T44" fmla="*/ 163 w 287"/>
                <a:gd name="T45" fmla="*/ 56 h 800"/>
                <a:gd name="T46" fmla="*/ 198 w 287"/>
                <a:gd name="T47" fmla="*/ 47 h 800"/>
                <a:gd name="T48" fmla="*/ 236 w 287"/>
                <a:gd name="T49" fmla="*/ 63 h 800"/>
                <a:gd name="T50" fmla="*/ 262 w 287"/>
                <a:gd name="T51" fmla="*/ 69 h 800"/>
                <a:gd name="T52" fmla="*/ 271 w 287"/>
                <a:gd name="T53" fmla="*/ 44 h 800"/>
                <a:gd name="T54" fmla="*/ 280 w 287"/>
                <a:gd name="T55" fmla="*/ 3 h 800"/>
                <a:gd name="T56" fmla="*/ 259 w 287"/>
                <a:gd name="T57" fmla="*/ 203 h 800"/>
                <a:gd name="T58" fmla="*/ 237 w 287"/>
                <a:gd name="T59" fmla="*/ 293 h 800"/>
                <a:gd name="T60" fmla="*/ 239 w 287"/>
                <a:gd name="T61" fmla="*/ 236 h 800"/>
                <a:gd name="T62" fmla="*/ 236 w 287"/>
                <a:gd name="T63" fmla="*/ 148 h 800"/>
                <a:gd name="T64" fmla="*/ 213 w 287"/>
                <a:gd name="T65" fmla="*/ 76 h 800"/>
                <a:gd name="T66" fmla="*/ 188 w 287"/>
                <a:gd name="T67" fmla="*/ 65 h 800"/>
                <a:gd name="T68" fmla="*/ 160 w 287"/>
                <a:gd name="T69" fmla="*/ 83 h 800"/>
                <a:gd name="T70" fmla="*/ 137 w 287"/>
                <a:gd name="T71" fmla="*/ 125 h 800"/>
                <a:gd name="T72" fmla="*/ 128 w 287"/>
                <a:gd name="T73" fmla="*/ 183 h 800"/>
                <a:gd name="T74" fmla="*/ 142 w 287"/>
                <a:gd name="T75" fmla="*/ 254 h 800"/>
                <a:gd name="T76" fmla="*/ 163 w 287"/>
                <a:gd name="T77" fmla="*/ 282 h 800"/>
                <a:gd name="T78" fmla="*/ 193 w 287"/>
                <a:gd name="T79" fmla="*/ 314 h 800"/>
                <a:gd name="T80" fmla="*/ 225 w 287"/>
                <a:gd name="T81" fmla="*/ 353 h 800"/>
                <a:gd name="T82" fmla="*/ 243 w 287"/>
                <a:gd name="T83" fmla="*/ 395 h 800"/>
                <a:gd name="T84" fmla="*/ 252 w 287"/>
                <a:gd name="T85" fmla="*/ 532 h 800"/>
                <a:gd name="T86" fmla="*/ 220 w 287"/>
                <a:gd name="T87" fmla="*/ 666 h 800"/>
                <a:gd name="T88" fmla="*/ 191 w 287"/>
                <a:gd name="T89" fmla="*/ 719 h 800"/>
                <a:gd name="T90" fmla="*/ 158 w 287"/>
                <a:gd name="T91" fmla="*/ 752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7" h="800">
                  <a:moveTo>
                    <a:pt x="133" y="766"/>
                  </a:moveTo>
                  <a:lnTo>
                    <a:pt x="121" y="768"/>
                  </a:lnTo>
                  <a:lnTo>
                    <a:pt x="110" y="766"/>
                  </a:lnTo>
                  <a:lnTo>
                    <a:pt x="99" y="761"/>
                  </a:lnTo>
                  <a:lnTo>
                    <a:pt x="87" y="751"/>
                  </a:lnTo>
                  <a:lnTo>
                    <a:pt x="76" y="738"/>
                  </a:lnTo>
                  <a:lnTo>
                    <a:pt x="64" y="728"/>
                  </a:lnTo>
                  <a:lnTo>
                    <a:pt x="53" y="713"/>
                  </a:lnTo>
                  <a:lnTo>
                    <a:pt x="43" y="701"/>
                  </a:lnTo>
                  <a:lnTo>
                    <a:pt x="37" y="705"/>
                  </a:lnTo>
                  <a:lnTo>
                    <a:pt x="34" y="712"/>
                  </a:lnTo>
                  <a:lnTo>
                    <a:pt x="29" y="721"/>
                  </a:lnTo>
                  <a:lnTo>
                    <a:pt x="23" y="735"/>
                  </a:lnTo>
                  <a:lnTo>
                    <a:pt x="13" y="766"/>
                  </a:lnTo>
                  <a:lnTo>
                    <a:pt x="6" y="798"/>
                  </a:lnTo>
                  <a:lnTo>
                    <a:pt x="0" y="800"/>
                  </a:lnTo>
                  <a:lnTo>
                    <a:pt x="18" y="683"/>
                  </a:lnTo>
                  <a:lnTo>
                    <a:pt x="36" y="565"/>
                  </a:lnTo>
                  <a:lnTo>
                    <a:pt x="53" y="448"/>
                  </a:lnTo>
                  <a:lnTo>
                    <a:pt x="59" y="447"/>
                  </a:lnTo>
                  <a:lnTo>
                    <a:pt x="59" y="464"/>
                  </a:lnTo>
                  <a:lnTo>
                    <a:pt x="59" y="486"/>
                  </a:lnTo>
                  <a:lnTo>
                    <a:pt x="59" y="498"/>
                  </a:lnTo>
                  <a:lnTo>
                    <a:pt x="59" y="509"/>
                  </a:lnTo>
                  <a:lnTo>
                    <a:pt x="59" y="517"/>
                  </a:lnTo>
                  <a:lnTo>
                    <a:pt x="59" y="523"/>
                  </a:lnTo>
                  <a:lnTo>
                    <a:pt x="59" y="546"/>
                  </a:lnTo>
                  <a:lnTo>
                    <a:pt x="59" y="565"/>
                  </a:lnTo>
                  <a:lnTo>
                    <a:pt x="59" y="583"/>
                  </a:lnTo>
                  <a:lnTo>
                    <a:pt x="60" y="599"/>
                  </a:lnTo>
                  <a:lnTo>
                    <a:pt x="64" y="634"/>
                  </a:lnTo>
                  <a:lnTo>
                    <a:pt x="71" y="673"/>
                  </a:lnTo>
                  <a:lnTo>
                    <a:pt x="75" y="692"/>
                  </a:lnTo>
                  <a:lnTo>
                    <a:pt x="80" y="708"/>
                  </a:lnTo>
                  <a:lnTo>
                    <a:pt x="87" y="722"/>
                  </a:lnTo>
                  <a:lnTo>
                    <a:pt x="96" y="735"/>
                  </a:lnTo>
                  <a:lnTo>
                    <a:pt x="105" y="744"/>
                  </a:lnTo>
                  <a:lnTo>
                    <a:pt x="115" y="749"/>
                  </a:lnTo>
                  <a:lnTo>
                    <a:pt x="126" y="751"/>
                  </a:lnTo>
                  <a:lnTo>
                    <a:pt x="137" y="747"/>
                  </a:lnTo>
                  <a:lnTo>
                    <a:pt x="147" y="742"/>
                  </a:lnTo>
                  <a:lnTo>
                    <a:pt x="156" y="733"/>
                  </a:lnTo>
                  <a:lnTo>
                    <a:pt x="163" y="719"/>
                  </a:lnTo>
                  <a:lnTo>
                    <a:pt x="172" y="701"/>
                  </a:lnTo>
                  <a:lnTo>
                    <a:pt x="181" y="664"/>
                  </a:lnTo>
                  <a:lnTo>
                    <a:pt x="184" y="622"/>
                  </a:lnTo>
                  <a:lnTo>
                    <a:pt x="183" y="597"/>
                  </a:lnTo>
                  <a:lnTo>
                    <a:pt x="177" y="572"/>
                  </a:lnTo>
                  <a:lnTo>
                    <a:pt x="167" y="551"/>
                  </a:lnTo>
                  <a:lnTo>
                    <a:pt x="149" y="528"/>
                  </a:lnTo>
                  <a:lnTo>
                    <a:pt x="137" y="517"/>
                  </a:lnTo>
                  <a:lnTo>
                    <a:pt x="124" y="503"/>
                  </a:lnTo>
                  <a:lnTo>
                    <a:pt x="112" y="487"/>
                  </a:lnTo>
                  <a:lnTo>
                    <a:pt x="98" y="470"/>
                  </a:lnTo>
                  <a:lnTo>
                    <a:pt x="82" y="440"/>
                  </a:lnTo>
                  <a:lnTo>
                    <a:pt x="71" y="404"/>
                  </a:lnTo>
                  <a:lnTo>
                    <a:pt x="64" y="364"/>
                  </a:lnTo>
                  <a:lnTo>
                    <a:pt x="62" y="320"/>
                  </a:lnTo>
                  <a:lnTo>
                    <a:pt x="64" y="274"/>
                  </a:lnTo>
                  <a:lnTo>
                    <a:pt x="69" y="229"/>
                  </a:lnTo>
                  <a:lnTo>
                    <a:pt x="80" y="187"/>
                  </a:lnTo>
                  <a:lnTo>
                    <a:pt x="96" y="148"/>
                  </a:lnTo>
                  <a:lnTo>
                    <a:pt x="103" y="130"/>
                  </a:lnTo>
                  <a:lnTo>
                    <a:pt x="112" y="113"/>
                  </a:lnTo>
                  <a:lnTo>
                    <a:pt x="122" y="99"/>
                  </a:lnTo>
                  <a:lnTo>
                    <a:pt x="131" y="85"/>
                  </a:lnTo>
                  <a:lnTo>
                    <a:pt x="142" y="74"/>
                  </a:lnTo>
                  <a:lnTo>
                    <a:pt x="152" y="65"/>
                  </a:lnTo>
                  <a:lnTo>
                    <a:pt x="163" y="56"/>
                  </a:lnTo>
                  <a:lnTo>
                    <a:pt x="175" y="51"/>
                  </a:lnTo>
                  <a:lnTo>
                    <a:pt x="186" y="47"/>
                  </a:lnTo>
                  <a:lnTo>
                    <a:pt x="198" y="47"/>
                  </a:lnTo>
                  <a:lnTo>
                    <a:pt x="207" y="49"/>
                  </a:lnTo>
                  <a:lnTo>
                    <a:pt x="218" y="51"/>
                  </a:lnTo>
                  <a:lnTo>
                    <a:pt x="236" y="63"/>
                  </a:lnTo>
                  <a:lnTo>
                    <a:pt x="253" y="76"/>
                  </a:lnTo>
                  <a:lnTo>
                    <a:pt x="257" y="72"/>
                  </a:lnTo>
                  <a:lnTo>
                    <a:pt x="262" y="69"/>
                  </a:lnTo>
                  <a:lnTo>
                    <a:pt x="264" y="62"/>
                  </a:lnTo>
                  <a:lnTo>
                    <a:pt x="267" y="53"/>
                  </a:lnTo>
                  <a:lnTo>
                    <a:pt x="271" y="44"/>
                  </a:lnTo>
                  <a:lnTo>
                    <a:pt x="273" y="32"/>
                  </a:lnTo>
                  <a:lnTo>
                    <a:pt x="276" y="19"/>
                  </a:lnTo>
                  <a:lnTo>
                    <a:pt x="280" y="3"/>
                  </a:lnTo>
                  <a:lnTo>
                    <a:pt x="287" y="0"/>
                  </a:lnTo>
                  <a:lnTo>
                    <a:pt x="273" y="100"/>
                  </a:lnTo>
                  <a:lnTo>
                    <a:pt x="259" y="203"/>
                  </a:lnTo>
                  <a:lnTo>
                    <a:pt x="243" y="304"/>
                  </a:lnTo>
                  <a:lnTo>
                    <a:pt x="237" y="307"/>
                  </a:lnTo>
                  <a:lnTo>
                    <a:pt x="237" y="293"/>
                  </a:lnTo>
                  <a:lnTo>
                    <a:pt x="237" y="277"/>
                  </a:lnTo>
                  <a:lnTo>
                    <a:pt x="237" y="259"/>
                  </a:lnTo>
                  <a:lnTo>
                    <a:pt x="239" y="236"/>
                  </a:lnTo>
                  <a:lnTo>
                    <a:pt x="237" y="205"/>
                  </a:lnTo>
                  <a:lnTo>
                    <a:pt x="237" y="175"/>
                  </a:lnTo>
                  <a:lnTo>
                    <a:pt x="236" y="148"/>
                  </a:lnTo>
                  <a:lnTo>
                    <a:pt x="230" y="120"/>
                  </a:lnTo>
                  <a:lnTo>
                    <a:pt x="223" y="95"/>
                  </a:lnTo>
                  <a:lnTo>
                    <a:pt x="213" y="76"/>
                  </a:lnTo>
                  <a:lnTo>
                    <a:pt x="206" y="70"/>
                  </a:lnTo>
                  <a:lnTo>
                    <a:pt x="197" y="67"/>
                  </a:lnTo>
                  <a:lnTo>
                    <a:pt x="188" y="65"/>
                  </a:lnTo>
                  <a:lnTo>
                    <a:pt x="177" y="69"/>
                  </a:lnTo>
                  <a:lnTo>
                    <a:pt x="167" y="74"/>
                  </a:lnTo>
                  <a:lnTo>
                    <a:pt x="160" y="83"/>
                  </a:lnTo>
                  <a:lnTo>
                    <a:pt x="151" y="93"/>
                  </a:lnTo>
                  <a:lnTo>
                    <a:pt x="142" y="107"/>
                  </a:lnTo>
                  <a:lnTo>
                    <a:pt x="137" y="125"/>
                  </a:lnTo>
                  <a:lnTo>
                    <a:pt x="131" y="143"/>
                  </a:lnTo>
                  <a:lnTo>
                    <a:pt x="128" y="164"/>
                  </a:lnTo>
                  <a:lnTo>
                    <a:pt x="128" y="183"/>
                  </a:lnTo>
                  <a:lnTo>
                    <a:pt x="129" y="212"/>
                  </a:lnTo>
                  <a:lnTo>
                    <a:pt x="135" y="235"/>
                  </a:lnTo>
                  <a:lnTo>
                    <a:pt x="142" y="254"/>
                  </a:lnTo>
                  <a:lnTo>
                    <a:pt x="151" y="268"/>
                  </a:lnTo>
                  <a:lnTo>
                    <a:pt x="156" y="275"/>
                  </a:lnTo>
                  <a:lnTo>
                    <a:pt x="163" y="282"/>
                  </a:lnTo>
                  <a:lnTo>
                    <a:pt x="172" y="291"/>
                  </a:lnTo>
                  <a:lnTo>
                    <a:pt x="183" y="304"/>
                  </a:lnTo>
                  <a:lnTo>
                    <a:pt x="193" y="314"/>
                  </a:lnTo>
                  <a:lnTo>
                    <a:pt x="202" y="325"/>
                  </a:lnTo>
                  <a:lnTo>
                    <a:pt x="218" y="342"/>
                  </a:lnTo>
                  <a:lnTo>
                    <a:pt x="225" y="353"/>
                  </a:lnTo>
                  <a:lnTo>
                    <a:pt x="232" y="364"/>
                  </a:lnTo>
                  <a:lnTo>
                    <a:pt x="237" y="378"/>
                  </a:lnTo>
                  <a:lnTo>
                    <a:pt x="243" y="395"/>
                  </a:lnTo>
                  <a:lnTo>
                    <a:pt x="250" y="436"/>
                  </a:lnTo>
                  <a:lnTo>
                    <a:pt x="253" y="482"/>
                  </a:lnTo>
                  <a:lnTo>
                    <a:pt x="252" y="532"/>
                  </a:lnTo>
                  <a:lnTo>
                    <a:pt x="244" y="579"/>
                  </a:lnTo>
                  <a:lnTo>
                    <a:pt x="234" y="625"/>
                  </a:lnTo>
                  <a:lnTo>
                    <a:pt x="220" y="666"/>
                  </a:lnTo>
                  <a:lnTo>
                    <a:pt x="211" y="685"/>
                  </a:lnTo>
                  <a:lnTo>
                    <a:pt x="200" y="703"/>
                  </a:lnTo>
                  <a:lnTo>
                    <a:pt x="191" y="719"/>
                  </a:lnTo>
                  <a:lnTo>
                    <a:pt x="181" y="731"/>
                  </a:lnTo>
                  <a:lnTo>
                    <a:pt x="170" y="744"/>
                  </a:lnTo>
                  <a:lnTo>
                    <a:pt x="158" y="752"/>
                  </a:lnTo>
                  <a:lnTo>
                    <a:pt x="145" y="759"/>
                  </a:lnTo>
                  <a:lnTo>
                    <a:pt x="133" y="76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solidFill>
                <a:srgbClr val="00000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pic>
        <p:nvPicPr>
          <p:cNvPr id="22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792" y="5360823"/>
            <a:ext cx="7889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rp_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http://www.psdblast.com/files/backgrounds/High%20resolution%20Stage%20Lighting%20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0" y="5949280"/>
            <a:ext cx="91440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He </a:t>
            </a:r>
            <a:r>
              <a:rPr lang="es-ES_tradnl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is</a:t>
            </a: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_tradnl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playing</a:t>
            </a: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_tradnl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</a:t>
            </a: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_tradnl" sz="40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piano</a:t>
            </a:r>
            <a:endParaRPr lang="es-ES" sz="32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9154" name="Picture 2" descr="Pianist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3068638"/>
            <a:ext cx="2633662" cy="16462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5 Rectángulo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gradFill flip="none"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gradFill flip="none"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an1157.wav">
            <a:hlinkClick r:id="" action="ppaction://media"/>
          </p:cNvPr>
          <p:cNvPicPr>
            <a:picLocks noRot="1" noChangeAspect="1"/>
          </p:cNvPicPr>
          <p:nvPr>
            <a:wavAudioFile r:embed="rId4" name="Piano_soun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949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979712" y="404664"/>
            <a:ext cx="5184576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What can he play?</a:t>
            </a:r>
            <a:endParaRPr lang="es-E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06" y="5374324"/>
            <a:ext cx="7889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http://www.psdblast.com/files/backgrounds/High%20resolution%20Stage%20Lighting%20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0" y="5949280"/>
            <a:ext cx="91440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He </a:t>
            </a:r>
            <a:r>
              <a:rPr lang="es-ES_tradnl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is</a:t>
            </a: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_tradnl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playing</a:t>
            </a: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_tradnl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</a:t>
            </a: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_tradnl" sz="4000" b="1" spc="150" dirty="0" err="1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drums</a:t>
            </a:r>
            <a:endParaRPr lang="es-ES" sz="32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4276" name="Picture 4" descr="http://art.phillipmartin.info/percussion_drums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4850" y="2420938"/>
            <a:ext cx="3086100" cy="24638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5 Rectángulo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gradFill flip="none"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gradFill flip="none"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Drum1220.wav">
            <a:hlinkClick r:id="" action="ppaction://media"/>
          </p:cNvPr>
          <p:cNvPicPr>
            <a:picLocks noRot="1" noChangeAspect="1"/>
          </p:cNvPicPr>
          <p:nvPr>
            <a:wavAudioFile r:embed="rId4" name="Drums_soun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59991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979712" y="404664"/>
            <a:ext cx="5184576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What can he play?</a:t>
            </a:r>
            <a:endParaRPr lang="es-E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06" y="5374324"/>
            <a:ext cx="7889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http://www.psdblast.com/files/backgrounds/High%20resolution%20Stage%20Lighting%20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0" y="5949280"/>
            <a:ext cx="91440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He </a:t>
            </a:r>
            <a:r>
              <a:rPr lang="es-ES_tradnl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is</a:t>
            </a: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_tradnl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playing</a:t>
            </a: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_tradnl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</a:t>
            </a: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_tradnl" sz="4000" b="1" spc="150" dirty="0" err="1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triangle</a:t>
            </a:r>
            <a:endParaRPr lang="es-ES" sz="32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0418" name="Picture 2" descr="http://www-ope.stjohns.k12.fl.us/teachers/hargrog/1358153B-0118C716.4/14826141.gif"/>
          <p:cNvPicPr>
            <a:picLocks noChangeAspect="1" noChangeArrowheads="1"/>
          </p:cNvPicPr>
          <p:nvPr/>
        </p:nvPicPr>
        <p:blipFill rotWithShape="1">
          <a:blip r:embed="rId3"/>
          <a:srcRect r="5608"/>
          <a:stretch>
            <a:fillRect/>
          </a:stretch>
        </p:blipFill>
        <p:spPr bwMode="auto">
          <a:xfrm>
            <a:off x="4017963" y="1557338"/>
            <a:ext cx="1778000" cy="309086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5 Rectángulo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gradFill flip="none"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gradFill flip="none"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979712" y="404664"/>
            <a:ext cx="5184576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What </a:t>
            </a:r>
            <a:r>
              <a:rPr lang="es-ES_tradnl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can he play?</a:t>
            </a:r>
            <a:endParaRPr lang="es-E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Tria1298.wav">
            <a:hlinkClick r:id="" action="ppaction://media"/>
          </p:cNvPr>
          <p:cNvPicPr>
            <a:picLocks noRot="1" noChangeAspect="1"/>
          </p:cNvPicPr>
          <p:nvPr>
            <a:wavAudioFile r:embed="rId4" name="Triangle_soun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9991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06" y="5374324"/>
            <a:ext cx="7889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http://www.psdblast.com/files/backgrounds/High%20resolution%20Stage%20Lighting%20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1624013"/>
            <a:ext cx="2374900" cy="31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Llamada ovalada"/>
          <p:cNvSpPr/>
          <p:nvPr/>
        </p:nvSpPr>
        <p:spPr>
          <a:xfrm>
            <a:off x="1619250" y="765175"/>
            <a:ext cx="2736850" cy="858838"/>
          </a:xfrm>
          <a:prstGeom prst="wedgeEllipseCallout">
            <a:avLst>
              <a:gd name="adj1" fmla="val 32078"/>
              <a:gd name="adj2" fmla="val 7580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_tradnl">
                <a:solidFill>
                  <a:srgbClr val="000000"/>
                </a:solidFill>
              </a:rPr>
              <a:t>Thank you for your attention!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gradFill flip="none"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gradFill flip="none"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06" y="5374324"/>
            <a:ext cx="7889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What can you play?</a:t>
            </a:r>
            <a:endParaRPr lang="zh-CN" altLang="en-US" sz="6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4629" y="1447706"/>
            <a:ext cx="3168352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 can play the piano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25888" y="2187750"/>
            <a:ext cx="3168352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 can play the drum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2265" y="3093150"/>
            <a:ext cx="3168352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 can play the violin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00803" y="4061051"/>
            <a:ext cx="3168352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 can play the guitar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0902" y="5120862"/>
            <a:ext cx="3406573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 can play the triangle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70" descr="Piano_co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057" y="1710220"/>
            <a:ext cx="1086645" cy="95506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tamb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21" y="2619858"/>
            <a:ext cx="720552" cy="72055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818" y="3414789"/>
            <a:ext cx="766134" cy="86172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6" descr="Guitarr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202876"/>
            <a:ext cx="1008459" cy="1129491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5" descr="triang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115" y="5458434"/>
            <a:ext cx="1183175" cy="98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554582"/>
            <a:ext cx="7889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http://toonclips.com/600/1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3284984"/>
            <a:ext cx="1878012" cy="2879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Callout 7"/>
          <p:cNvSpPr/>
          <p:nvPr/>
        </p:nvSpPr>
        <p:spPr>
          <a:xfrm>
            <a:off x="1835696" y="116632"/>
            <a:ext cx="6477818" cy="3672408"/>
          </a:xfrm>
          <a:prstGeom prst="wedgeEllipseCallout">
            <a:avLst>
              <a:gd name="adj1" fmla="val -48393"/>
              <a:gd name="adj2" fmla="val 680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Let’s watch a video.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Peppa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Pig –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Musical Instruments.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https://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www.youtube.com/watch?v=m-m2n7wyvCc</a:t>
            </a:r>
            <a:b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b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Whose violin is it?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Whose drum is it?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5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554582"/>
            <a:ext cx="7889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://www.animaatjes.de/cliparts/unterhaltung/dj/clipart_dj_animaatjes-25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46075" y="301625"/>
            <a:ext cx="2674938" cy="21875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823">
            <a:off x="536843" y="1868554"/>
            <a:ext cx="8210634" cy="1560447"/>
          </a:xfrm>
          <a:prstGeom prst="rect">
            <a:avLst/>
          </a:prstGeom>
          <a:effectLst>
            <a:glow rad="101600">
              <a:schemeClr val="accent1">
                <a:alpha val="60000"/>
              </a:schemeClr>
            </a:glow>
          </a:effectLst>
        </p:spPr>
      </p:pic>
      <p:pic>
        <p:nvPicPr>
          <p:cNvPr id="6" name="Picture 6" descr="http://toonclips.com/600/10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7388" y="3336925"/>
            <a:ext cx="1878012" cy="2879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9" descr="http://toonclips.com/600/2643.jp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5030788" y="3459163"/>
            <a:ext cx="2114550" cy="27844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675" y="3440113"/>
            <a:ext cx="1889125" cy="279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1" descr="http://microstocker.com.ua/upload/image/fotos/big/d4e7db7011996d3ff648f66d20db3ad8.jpg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 bwMode="auto">
          <a:xfrm>
            <a:off x="544513" y="3933825"/>
            <a:ext cx="2595562" cy="23177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37" y="931553"/>
            <a:ext cx="7889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http://www.psdblast.com/files/backgrounds/High%20resolution%20Stage%20Lighting%20Backgrou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33375"/>
            <a:ext cx="2938463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http://4.bp.blogspot.com/_NqLYfqfYn0k/TAVXHs4eRYI/AAAAAAAANzg/izLOZH8aHpo/s400/Michael-Jackson-Thill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5975" y="908050"/>
            <a:ext cx="2152650" cy="38100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OP_3173.wav">
            <a:hlinkClick r:id="" action="ppaction://media"/>
          </p:cNvPr>
          <p:cNvPicPr>
            <a:picLocks noRot="1" noChangeAspect="1"/>
          </p:cNvPicPr>
          <p:nvPr>
            <a:wavAudioFile r:embed="rId4" name="POP_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949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http://www.psdblast.com/files/backgrounds/High%20resolution%20Stage%20Lighting%20Backgrou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farm4.staticflickr.com/3115/5837940382_c4449b7d05_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75" y="1706563"/>
            <a:ext cx="4032250" cy="4962525"/>
          </a:xfrm>
          <a:prstGeom prst="rect">
            <a:avLst/>
          </a:prstGeom>
          <a:noFill/>
          <a:effectLst>
            <a:glow rad="254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http://videokeman.com/image/pics/ReggaesongPics1Qdi3PNCr4r3F8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779463"/>
            <a:ext cx="2855912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gg3189.wav">
            <a:hlinkClick r:id="" action="ppaction://media"/>
          </p:cNvPr>
          <p:cNvPicPr>
            <a:picLocks noRot="1" noChangeAspect="1"/>
          </p:cNvPicPr>
          <p:nvPr>
            <a:wavAudioFile r:embed="rId4" name="reggae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8769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gga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http://www.psdblast.com/files/backgrounds/High%20resolution%20Stage%20Lighting%20Backgrou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3" descr="http://maestrocristiano.files.wordpress.com/2012/10/diretto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3326803" y="1993210"/>
            <a:ext cx="2490393" cy="263383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549275"/>
            <a:ext cx="4681538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las3189.wav">
            <a:hlinkClick r:id="" action="ppaction://media"/>
          </p:cNvPr>
          <p:cNvPicPr>
            <a:picLocks noRot="1" noChangeAspect="1"/>
          </p:cNvPicPr>
          <p:nvPr>
            <a:wavAudioFile r:embed="rId4" name="Classical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7959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http://toonclips.com/600/107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2565400"/>
            <a:ext cx="18780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 descr="http://www.arthursclipart.org/music/music/cell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2565400"/>
            <a:ext cx="1476375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assic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8101013" y="1701800"/>
            <a:ext cx="792162" cy="819150"/>
            <a:chOff x="748" y="3158"/>
            <a:chExt cx="499" cy="516"/>
          </a:xfrm>
        </p:grpSpPr>
        <p:sp>
          <p:nvSpPr>
            <p:cNvPr id="12299" name="Oval 3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00" name="Group 4"/>
            <p:cNvGrpSpPr/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2301" name="Freeform 5"/>
              <p:cNvSpPr/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302" name="Freeform 6"/>
              <p:cNvSpPr/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303" name="Freeform 7"/>
              <p:cNvSpPr/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304" name="Freeform 8"/>
              <p:cNvSpPr/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305" name="Freeform 9"/>
              <p:cNvSpPr/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306" name="Freeform 10"/>
              <p:cNvSpPr/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307" name="Freeform 11"/>
              <p:cNvSpPr/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308" name="Freeform 12"/>
              <p:cNvSpPr/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309" name="Freeform 13"/>
              <p:cNvSpPr/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310" name="Freeform 14"/>
              <p:cNvSpPr/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311" name="Freeform 15"/>
              <p:cNvSpPr/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</p:grpSp>
      <p:grpSp>
        <p:nvGrpSpPr>
          <p:cNvPr id="4" name="Group 16"/>
          <p:cNvGrpSpPr/>
          <p:nvPr/>
        </p:nvGrpSpPr>
        <p:grpSpPr bwMode="auto">
          <a:xfrm>
            <a:off x="8194675" y="2720975"/>
            <a:ext cx="698500" cy="708025"/>
            <a:chOff x="4649" y="2750"/>
            <a:chExt cx="440" cy="446"/>
          </a:xfrm>
        </p:grpSpPr>
        <p:sp>
          <p:nvSpPr>
            <p:cNvPr id="12297" name="Oval 17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8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CA"/>
            </a:p>
          </p:txBody>
        </p:sp>
      </p:grpSp>
      <p:pic>
        <p:nvPicPr>
          <p:cNvPr id="12292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644900"/>
            <a:ext cx="7889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0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4581525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0" name="Picture 70" descr="Piano_co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125538"/>
            <a:ext cx="4824413" cy="42402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1" name="Picture 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589588"/>
            <a:ext cx="3960813" cy="7191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66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3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iano_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http://www.psdblast.com/files/backgrounds/High%20resolution%20Stage%20Lighting%20Backgrou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9" descr="http://toonclips.com/600/2643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3444875" y="2133600"/>
            <a:ext cx="2860675" cy="376872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9713" y="331788"/>
            <a:ext cx="3584575" cy="156051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ttp://www.toonpool.com/user/8560/files/jazz_sax_809405.jp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6403975" y="2303463"/>
            <a:ext cx="1595438" cy="29368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toonpool.com/user/8560/files/jazz_guitarist_799865.jpg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 bwMode="auto">
          <a:xfrm>
            <a:off x="860425" y="2303463"/>
            <a:ext cx="2687638" cy="27955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jazz3189.wav">
            <a:hlinkClick r:id="" action="ppaction://media"/>
          </p:cNvPr>
          <p:cNvPicPr>
            <a:picLocks noRot="1" noChangeAspect="1"/>
          </p:cNvPicPr>
          <p:nvPr>
            <a:wavAudioFile r:embed="rId6" name="jazz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59023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Jaz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http://www.psdblast.com/files/backgrounds/High%20resolution%20Stage%20Lighting%20Backgrou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273175"/>
            <a:ext cx="3544887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Public\Pictures\Sample Pictures\cdplay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4187825"/>
            <a:ext cx="2084387" cy="2295525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20688"/>
            <a:ext cx="3944937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ip 3205.wav">
            <a:hlinkClick r:id="" action="ppaction://media"/>
          </p:cNvPr>
          <p:cNvPicPr>
            <a:picLocks noRot="1" noChangeAspect="1"/>
          </p:cNvPicPr>
          <p:nvPr>
            <a:wavAudioFile r:embed="rId5" name="hip hop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5867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ip_h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www.psdblast.com/files/backgrounds/High%20resolution%20Stage%20Lighting%20Backgrou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213" y="1412875"/>
            <a:ext cx="3348037" cy="49545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2944">
            <a:off x="596900" y="911225"/>
            <a:ext cx="2986088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ap3205.wav">
            <a:hlinkClick r:id="" action="ppaction://media"/>
          </p:cNvPr>
          <p:cNvPicPr>
            <a:picLocks noRot="1" noChangeAspect="1"/>
          </p:cNvPicPr>
          <p:nvPr>
            <a:wavAudioFile r:embed="rId4" name="rap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5949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http://www.psdblast.com/files/backgrounds/High%20resolution%20Stage%20Lighting%20Backgrou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http://www.animaatjes.de/cliparts/unterhaltung/dj/clipart_dj_animaatjes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700213"/>
            <a:ext cx="5022850" cy="4108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4 Grupo"/>
          <p:cNvGrpSpPr/>
          <p:nvPr/>
        </p:nvGrpSpPr>
        <p:grpSpPr bwMode="auto">
          <a:xfrm rot="-338716">
            <a:off x="744538" y="968375"/>
            <a:ext cx="3330575" cy="2879725"/>
            <a:chOff x="796864" y="692696"/>
            <a:chExt cx="3329849" cy="2880320"/>
          </a:xfrm>
        </p:grpSpPr>
        <p:pic>
          <p:nvPicPr>
            <p:cNvPr id="9222" name="Picture 5" descr="http://res.images.picsquare.com/images/designs/93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864" y="692696"/>
              <a:ext cx="3329849" cy="288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3" name="Picture 7" descr="http://guitaramp.webs.com/image%20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036" y="1461315"/>
              <a:ext cx="781855" cy="671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tech3205.wav">
            <a:hlinkClick r:id="" action="ppaction://media"/>
          </p:cNvPr>
          <p:cNvPicPr>
            <a:picLocks noRot="1" noChangeAspect="1"/>
          </p:cNvPicPr>
          <p:nvPr>
            <a:wavAudioFile r:embed="rId5" name="techno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89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ec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http://www.psdblast.com/files/backgrounds/High%20resolution%20Stage%20Lighting%20Backgrou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http://activerain.com/image_store/uploads/5/5/8/3/0/ar1236457654038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607" y="2328168"/>
            <a:ext cx="6022045" cy="4117573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un3205.wav">
            <a:hlinkClick r:id="" action="ppaction://media"/>
          </p:cNvPr>
          <p:cNvPicPr>
            <a:picLocks noRot="1" noChangeAspect="1"/>
          </p:cNvPicPr>
          <p:nvPr>
            <a:wavAudioFile r:embed="rId3" name="Country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57880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77278">
            <a:off x="1699761" y="1075708"/>
            <a:ext cx="3169658" cy="179207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unt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http://www.psdblast.com/files/backgrounds/High%20resolution%20Stage%20Lighting%20Backgrou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17 Grupo"/>
          <p:cNvGrpSpPr/>
          <p:nvPr/>
        </p:nvGrpSpPr>
        <p:grpSpPr bwMode="auto">
          <a:xfrm>
            <a:off x="2912938" y="1898541"/>
            <a:ext cx="2955206" cy="4291122"/>
            <a:chOff x="2843808" y="1844824"/>
            <a:chExt cx="3171825" cy="4572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cxnSp>
          <p:nvCxnSpPr>
            <p:cNvPr id="6" name="5 Conector recto"/>
            <p:cNvCxnSpPr/>
            <p:nvPr/>
          </p:nvCxnSpPr>
          <p:spPr>
            <a:xfrm flipH="1">
              <a:off x="5436195" y="4292749"/>
              <a:ext cx="215900" cy="17287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5436195" y="6021536"/>
              <a:ext cx="287338" cy="2159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H="1">
              <a:off x="5147270" y="6021536"/>
              <a:ext cx="288925" cy="14446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14 Conector recto"/>
            <p:cNvCxnSpPr/>
            <p:nvPr/>
          </p:nvCxnSpPr>
          <p:spPr>
            <a:xfrm flipH="1">
              <a:off x="5291733" y="6021536"/>
              <a:ext cx="144462" cy="287338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273" name="Picture 4" descr="http://www.colourbox.com/preview/4263163-989416-rock-star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43808" y="1844824"/>
              <a:ext cx="3171825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5" name="Picture 11" descr="http://microstocker.com.ua/upload/image/fotos/big/d4e7db7011996d3ff648f66d20db3ad8.jpg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5724525" y="2198688"/>
            <a:ext cx="2754313" cy="2459037"/>
          </a:xfrm>
          <a:prstGeom prst="rect">
            <a:avLst/>
          </a:prstGeom>
          <a:noFill/>
          <a:effectLst>
            <a:outerShdw blurRad="76200" dir="240000" sy="-23000" kx="8004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39427">
            <a:off x="365125" y="1035050"/>
            <a:ext cx="3378200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ock3220.wav">
            <a:hlinkClick r:id="" action="ppaction://media"/>
          </p:cNvPr>
          <p:cNvPicPr>
            <a:picLocks noRot="1" noChangeAspect="1"/>
          </p:cNvPicPr>
          <p:nvPr>
            <a:wavAudioFile r:embed="rId5" name="Rock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58435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http://www.psdblast.com/files/backgrounds/High%20resolution%20Stage%20Lighting%20Backgrou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142248" y="1890713"/>
            <a:ext cx="3343691" cy="4491037"/>
          </a:xfrm>
          <a:prstGeom prst="rect">
            <a:avLst/>
          </a:prstGeom>
          <a:noFill/>
          <a:ln>
            <a:noFill/>
          </a:ln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707496"/>
            <a:ext cx="5473756" cy="97527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" name="Lati3220.wav">
            <a:hlinkClick r:id="" action="ppaction://media"/>
          </p:cNvPr>
          <p:cNvPicPr>
            <a:picLocks noRot="1" noChangeAspect="1"/>
          </p:cNvPicPr>
          <p:nvPr>
            <a:wavAudioFile r:embed="rId4" name="Latin_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772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t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://www.animaatjes.de/cliparts/unterhaltung/dj/clipart_dj_animaatjes-25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206750" y="2678113"/>
            <a:ext cx="4706938" cy="38496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476250"/>
            <a:ext cx="538162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373216"/>
            <a:ext cx="7889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as3236.wav">
            <a:hlinkClick r:id="" action="ppaction://media"/>
          </p:cNvPr>
          <p:cNvPicPr>
            <a:picLocks noRot="1" noChangeAspect="1"/>
          </p:cNvPicPr>
          <p:nvPr>
            <a:wavAudioFile r:embed="rId1" name="Classical.wav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37052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11 Grupo"/>
          <p:cNvGrpSpPr/>
          <p:nvPr/>
        </p:nvGrpSpPr>
        <p:grpSpPr bwMode="auto">
          <a:xfrm>
            <a:off x="588963" y="3651250"/>
            <a:ext cx="7870825" cy="2657475"/>
            <a:chOff x="588501" y="3651870"/>
            <a:chExt cx="7871931" cy="2657450"/>
          </a:xfrm>
        </p:grpSpPr>
        <p:pic>
          <p:nvPicPr>
            <p:cNvPr id="1028" name="Picture 4" descr="http://image.made-in-china.com/2f0j00svithoFClPkM/Hifi-System-CDP-888-AMP-898-CD-Player-with-Amplifier.jpg"/>
            <p:cNvPicPr>
              <a:picLocks noChangeAspect="1" noChangeArrowheads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 bwMode="auto">
            <a:xfrm>
              <a:off x="588501" y="4208386"/>
              <a:ext cx="7871931" cy="2100934"/>
            </a:xfrm>
            <a:prstGeom prst="rect">
              <a:avLst/>
            </a:prstGeom>
            <a:noFill/>
            <a:effectLst>
              <a:glow rad="38100">
                <a:schemeClr val="tx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15 Trapecio"/>
            <p:cNvSpPr/>
            <p:nvPr/>
          </p:nvSpPr>
          <p:spPr>
            <a:xfrm>
              <a:off x="828247" y="3651870"/>
              <a:ext cx="7344807" cy="912804"/>
            </a:xfrm>
            <a:prstGeom prst="trapezoid">
              <a:avLst>
                <a:gd name="adj" fmla="val 114515"/>
              </a:avLst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" name="6 Rectángulo redondeado"/>
          <p:cNvSpPr/>
          <p:nvPr/>
        </p:nvSpPr>
        <p:spPr>
          <a:xfrm>
            <a:off x="1524000" y="4856163"/>
            <a:ext cx="2592388" cy="6064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524000" y="4943475"/>
            <a:ext cx="2736850" cy="315913"/>
          </a:xfrm>
          <a:prstGeom prst="roundRect">
            <a:avLst/>
          </a:prstGeom>
          <a:gradFill flip="none" rotWithShape="1">
            <a:gsLst>
              <a:gs pos="0">
                <a:schemeClr val="tx1"/>
              </a:gs>
              <a:gs pos="60000">
                <a:schemeClr val="tx1"/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6" name="5 Botón de acción: Hacia delante o Siguiente">
            <a:hlinkClick r:id="" action="ppaction://noaction" highlightClick="1"/>
          </p:cNvPr>
          <p:cNvSpPr/>
          <p:nvPr/>
        </p:nvSpPr>
        <p:spPr>
          <a:xfrm>
            <a:off x="4500563" y="4829175"/>
            <a:ext cx="503237" cy="50165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5148263" y="4749800"/>
            <a:ext cx="2251075" cy="695325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5368" name="12 CuadroTexto"/>
          <p:cNvSpPr txBox="1">
            <a:spLocks noChangeArrowheads="1"/>
          </p:cNvSpPr>
          <p:nvPr/>
        </p:nvSpPr>
        <p:spPr bwMode="auto">
          <a:xfrm>
            <a:off x="4427538" y="5322888"/>
            <a:ext cx="649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600" b="1">
                <a:solidFill>
                  <a:srgbClr val="000000"/>
                </a:solidFill>
                <a:cs typeface="Arial" panose="020B0604020202020204" pitchFamily="34" charset="0"/>
              </a:rPr>
              <a:t>PLAY</a:t>
            </a:r>
            <a:endParaRPr lang="es-ES" altLang="en-US" sz="16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059" name="16 Grupo"/>
          <p:cNvGrpSpPr/>
          <p:nvPr/>
        </p:nvGrpSpPr>
        <p:grpSpPr bwMode="auto">
          <a:xfrm rot="-1537656">
            <a:off x="666750" y="769938"/>
            <a:ext cx="2114550" cy="2065337"/>
            <a:chOff x="1669551" y="817810"/>
            <a:chExt cx="2412268" cy="2371261"/>
          </a:xfrm>
        </p:grpSpPr>
        <p:sp>
          <p:nvSpPr>
            <p:cNvPr id="14" name="13 Cubo"/>
            <p:cNvSpPr/>
            <p:nvPr/>
          </p:nvSpPr>
          <p:spPr>
            <a:xfrm>
              <a:off x="1669551" y="817810"/>
              <a:ext cx="2412268" cy="2371261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1712786" y="901506"/>
              <a:ext cx="2249277" cy="228013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0" name="18 Grupo"/>
          <p:cNvGrpSpPr/>
          <p:nvPr/>
        </p:nvGrpSpPr>
        <p:grpSpPr bwMode="auto">
          <a:xfrm rot="646932">
            <a:off x="2635250" y="900113"/>
            <a:ext cx="2070100" cy="1990725"/>
            <a:chOff x="2754905" y="896322"/>
            <a:chExt cx="2070710" cy="1991575"/>
          </a:xfrm>
        </p:grpSpPr>
        <p:sp>
          <p:nvSpPr>
            <p:cNvPr id="26" name="25 Cubo"/>
            <p:cNvSpPr/>
            <p:nvPr/>
          </p:nvSpPr>
          <p:spPr>
            <a:xfrm>
              <a:off x="2754905" y="896322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5396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3828" y="980727"/>
              <a:ext cx="1850135" cy="1907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61" name="19 Grupo"/>
          <p:cNvGrpSpPr/>
          <p:nvPr/>
        </p:nvGrpSpPr>
        <p:grpSpPr bwMode="auto">
          <a:xfrm rot="-523696">
            <a:off x="4567238" y="560388"/>
            <a:ext cx="2070100" cy="1992312"/>
            <a:chOff x="5379902" y="1095728"/>
            <a:chExt cx="2070711" cy="1991575"/>
          </a:xfrm>
        </p:grpSpPr>
        <p:sp>
          <p:nvSpPr>
            <p:cNvPr id="33" name="32 Cubo"/>
            <p:cNvSpPr/>
            <p:nvPr/>
          </p:nvSpPr>
          <p:spPr>
            <a:xfrm>
              <a:off x="5379903" y="1095728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5392" name="Picture 18" descr="http://www.customlabelmusic.com/clm/zdbpath/catpix/rock-music-licensing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9902" y="1164685"/>
              <a:ext cx="2000410" cy="188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62" name="20 Grupo"/>
          <p:cNvGrpSpPr/>
          <p:nvPr/>
        </p:nvGrpSpPr>
        <p:grpSpPr bwMode="auto">
          <a:xfrm rot="474828">
            <a:off x="6121400" y="1257300"/>
            <a:ext cx="2071688" cy="1992313"/>
            <a:chOff x="6044111" y="1556230"/>
            <a:chExt cx="2070710" cy="1991575"/>
          </a:xfrm>
        </p:grpSpPr>
        <p:sp>
          <p:nvSpPr>
            <p:cNvPr id="37" name="36 Cubo"/>
            <p:cNvSpPr/>
            <p:nvPr/>
          </p:nvSpPr>
          <p:spPr>
            <a:xfrm>
              <a:off x="6044111" y="1556230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5388" name="Picture 20" descr="http://videokeman.com/image/pics/ReggaesongPics1Qdi3PNCr4r3F8M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3333" y="1646607"/>
              <a:ext cx="1912265" cy="1872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38 Rectángulo redondeado"/>
          <p:cNvSpPr/>
          <p:nvPr/>
        </p:nvSpPr>
        <p:spPr>
          <a:xfrm>
            <a:off x="1524000" y="4941888"/>
            <a:ext cx="2736850" cy="314325"/>
          </a:xfrm>
          <a:prstGeom prst="round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grpSp>
        <p:nvGrpSpPr>
          <p:cNvPr id="40" name="39 Grupo"/>
          <p:cNvGrpSpPr/>
          <p:nvPr/>
        </p:nvGrpSpPr>
        <p:grpSpPr bwMode="auto">
          <a:xfrm>
            <a:off x="1187450" y="5080000"/>
            <a:ext cx="3024188" cy="1112838"/>
            <a:chOff x="1251498" y="4943293"/>
            <a:chExt cx="3024336" cy="1112239"/>
          </a:xfrm>
        </p:grpSpPr>
        <p:sp>
          <p:nvSpPr>
            <p:cNvPr id="41" name="40 Rectángulo redondeado"/>
            <p:cNvSpPr/>
            <p:nvPr/>
          </p:nvSpPr>
          <p:spPr>
            <a:xfrm>
              <a:off x="1251498" y="5739789"/>
              <a:ext cx="3024336" cy="315743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42" name="8 Trapecio"/>
            <p:cNvSpPr/>
            <p:nvPr/>
          </p:nvSpPr>
          <p:spPr>
            <a:xfrm>
              <a:off x="1351516" y="4943293"/>
              <a:ext cx="2910029" cy="793323"/>
            </a:xfrm>
            <a:custGeom>
              <a:avLst/>
              <a:gdLst>
                <a:gd name="connsiteX0" fmla="*/ 0 w 2721379"/>
                <a:gd name="connsiteY0" fmla="*/ 793156 h 793156"/>
                <a:gd name="connsiteX1" fmla="*/ 198289 w 2721379"/>
                <a:gd name="connsiteY1" fmla="*/ 0 h 793156"/>
                <a:gd name="connsiteX2" fmla="*/ 2523090 w 2721379"/>
                <a:gd name="connsiteY2" fmla="*/ 0 h 793156"/>
                <a:gd name="connsiteX3" fmla="*/ 2721379 w 2721379"/>
                <a:gd name="connsiteY3" fmla="*/ 793156 h 793156"/>
                <a:gd name="connsiteX4" fmla="*/ 0 w 2721379"/>
                <a:gd name="connsiteY4" fmla="*/ 793156 h 793156"/>
                <a:gd name="connsiteX0-1" fmla="*/ 0 w 2721379"/>
                <a:gd name="connsiteY0-2" fmla="*/ 793156 h 793156"/>
                <a:gd name="connsiteX1-3" fmla="*/ 198289 w 2721379"/>
                <a:gd name="connsiteY1-4" fmla="*/ 0 h 793156"/>
                <a:gd name="connsiteX2-5" fmla="*/ 2697261 w 2721379"/>
                <a:gd name="connsiteY2-6" fmla="*/ 0 h 793156"/>
                <a:gd name="connsiteX3-7" fmla="*/ 2721379 w 2721379"/>
                <a:gd name="connsiteY3-8" fmla="*/ 793156 h 793156"/>
                <a:gd name="connsiteX4-9" fmla="*/ 0 w 2721379"/>
                <a:gd name="connsiteY4-10" fmla="*/ 793156 h 793156"/>
                <a:gd name="connsiteX0-11" fmla="*/ 0 w 2910064"/>
                <a:gd name="connsiteY0-12" fmla="*/ 793156 h 793156"/>
                <a:gd name="connsiteX1-13" fmla="*/ 386974 w 2910064"/>
                <a:gd name="connsiteY1-14" fmla="*/ 0 h 793156"/>
                <a:gd name="connsiteX2-15" fmla="*/ 2885946 w 2910064"/>
                <a:gd name="connsiteY2-16" fmla="*/ 0 h 793156"/>
                <a:gd name="connsiteX3-17" fmla="*/ 2910064 w 2910064"/>
                <a:gd name="connsiteY3-18" fmla="*/ 793156 h 793156"/>
                <a:gd name="connsiteX4-19" fmla="*/ 0 w 2910064"/>
                <a:gd name="connsiteY4-20" fmla="*/ 793156 h 793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910064" h="793156">
                  <a:moveTo>
                    <a:pt x="0" y="793156"/>
                  </a:moveTo>
                  <a:lnTo>
                    <a:pt x="386974" y="0"/>
                  </a:lnTo>
                  <a:lnTo>
                    <a:pt x="2885946" y="0"/>
                  </a:lnTo>
                  <a:lnTo>
                    <a:pt x="2910064" y="793156"/>
                  </a:lnTo>
                  <a:lnTo>
                    <a:pt x="0" y="793156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15384" name="Picture 2" descr="http://4.bp.blogspot.com/-9dck0li6FaI/TVW45PeTIaI/AAAAAAAAACU/eWs2WdtYN00/s1600/cd-rom+2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 bwMode="auto">
            <a:xfrm>
              <a:off x="1820871" y="4947883"/>
              <a:ext cx="2310946" cy="788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" name="Picture 6" descr="http://clasecumbiera.bligoo.com/media/users/13/684856/images/public/47704/ecualizador.gif?v=135607221834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4821238"/>
            <a:ext cx="2095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584450" y="3343275"/>
            <a:ext cx="3832225" cy="971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n-US" b="1" smtClean="0">
                <a:solidFill>
                  <a:srgbClr val="000000"/>
                </a:solidFill>
              </a:rPr>
              <a:t>Push the play button and click on </a:t>
            </a:r>
            <a:endParaRPr lang="es-ES_tradnl" altLang="en-US" b="1" smtClean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es-ES_tradnl" altLang="en-US" b="1" smtClean="0">
                <a:solidFill>
                  <a:srgbClr val="000000"/>
                </a:solidFill>
              </a:rPr>
              <a:t>the type of music you are hearing</a:t>
            </a:r>
            <a:endParaRPr lang="es-ES" altLang="en-US" b="1" smtClean="0">
              <a:solidFill>
                <a:srgbClr val="000000"/>
              </a:solidFill>
            </a:endParaRPr>
          </a:p>
        </p:txBody>
      </p:sp>
      <p:pic>
        <p:nvPicPr>
          <p:cNvPr id="30" name="Picture 4" descr="http://www.es.clipproject.info/images/joomgallery/details/cartoon_15/cartoon_dibujos_animados_gratis_2_20101217_2055070911.gif"/>
          <p:cNvPicPr>
            <a:picLocks noChangeAspect="1" noChangeArrowheads="1"/>
          </p:cNvPicPr>
          <p:nvPr/>
        </p:nvPicPr>
        <p:blipFill rotWithShape="1">
          <a:blip r:embed="rId10"/>
          <a:srcRect/>
          <a:stretch>
            <a:fillRect/>
          </a:stretch>
        </p:blipFill>
        <p:spPr bwMode="auto">
          <a:xfrm>
            <a:off x="2441575" y="2012950"/>
            <a:ext cx="2027238" cy="23558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矩形 30"/>
          <p:cNvSpPr/>
          <p:nvPr/>
        </p:nvSpPr>
        <p:spPr>
          <a:xfrm>
            <a:off x="118742" y="2420198"/>
            <a:ext cx="54213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399231" y="-18202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148263" y="2553982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958355" y="321199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gg3267.wav">
            <a:hlinkClick r:id="" action="ppaction://media"/>
          </p:cNvPr>
          <p:cNvPicPr>
            <a:picLocks noRot="1" noChangeAspect="1"/>
          </p:cNvPicPr>
          <p:nvPr>
            <a:wavAudioFile r:embed="rId1" name="reggaegen.wav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11 Grupo"/>
          <p:cNvGrpSpPr/>
          <p:nvPr/>
        </p:nvGrpSpPr>
        <p:grpSpPr bwMode="auto">
          <a:xfrm>
            <a:off x="588963" y="3651250"/>
            <a:ext cx="7870825" cy="2657475"/>
            <a:chOff x="588501" y="3651870"/>
            <a:chExt cx="7871931" cy="2657450"/>
          </a:xfrm>
        </p:grpSpPr>
        <p:pic>
          <p:nvPicPr>
            <p:cNvPr id="1028" name="Picture 4" descr="http://image.made-in-china.com/2f0j00svithoFClPkM/Hifi-System-CDP-888-AMP-898-CD-Player-with-Amplifier.jpg"/>
            <p:cNvPicPr>
              <a:picLocks noChangeAspect="1" noChangeArrowheads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 bwMode="auto">
            <a:xfrm>
              <a:off x="588501" y="4208386"/>
              <a:ext cx="7871931" cy="2100934"/>
            </a:xfrm>
            <a:prstGeom prst="rect">
              <a:avLst/>
            </a:prstGeom>
            <a:noFill/>
            <a:effectLst>
              <a:glow rad="38100">
                <a:schemeClr val="tx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15 Trapecio"/>
            <p:cNvSpPr/>
            <p:nvPr/>
          </p:nvSpPr>
          <p:spPr>
            <a:xfrm>
              <a:off x="828247" y="3651870"/>
              <a:ext cx="7344807" cy="912804"/>
            </a:xfrm>
            <a:prstGeom prst="trapezoid">
              <a:avLst>
                <a:gd name="adj" fmla="val 114515"/>
              </a:avLst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" name="6 Rectángulo redondeado"/>
          <p:cNvSpPr/>
          <p:nvPr/>
        </p:nvSpPr>
        <p:spPr>
          <a:xfrm>
            <a:off x="1524000" y="4856163"/>
            <a:ext cx="2592388" cy="6064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524000" y="4943475"/>
            <a:ext cx="2736850" cy="315913"/>
          </a:xfrm>
          <a:prstGeom prst="roundRect">
            <a:avLst/>
          </a:prstGeom>
          <a:gradFill flip="none" rotWithShape="1">
            <a:gsLst>
              <a:gs pos="0">
                <a:schemeClr val="tx1"/>
              </a:gs>
              <a:gs pos="60000">
                <a:schemeClr val="tx1"/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1524000" y="4941888"/>
            <a:ext cx="2736850" cy="314325"/>
          </a:xfrm>
          <a:prstGeom prst="round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6" name="5 Botón de acción: Hacia delante o Siguiente">
            <a:hlinkClick r:id="" action="ppaction://noaction" highlightClick="1"/>
          </p:cNvPr>
          <p:cNvSpPr/>
          <p:nvPr/>
        </p:nvSpPr>
        <p:spPr>
          <a:xfrm>
            <a:off x="4500563" y="4829175"/>
            <a:ext cx="503237" cy="50165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grpSp>
        <p:nvGrpSpPr>
          <p:cNvPr id="10" name="9 Grupo"/>
          <p:cNvGrpSpPr/>
          <p:nvPr/>
        </p:nvGrpSpPr>
        <p:grpSpPr bwMode="auto">
          <a:xfrm>
            <a:off x="1187450" y="5080000"/>
            <a:ext cx="3024188" cy="1112838"/>
            <a:chOff x="1251498" y="4943293"/>
            <a:chExt cx="3024336" cy="1112239"/>
          </a:xfrm>
        </p:grpSpPr>
        <p:sp>
          <p:nvSpPr>
            <p:cNvPr id="11" name="10 Rectángulo redondeado"/>
            <p:cNvSpPr/>
            <p:nvPr/>
          </p:nvSpPr>
          <p:spPr>
            <a:xfrm>
              <a:off x="1251498" y="5739789"/>
              <a:ext cx="3024336" cy="315743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" name="8 Trapecio"/>
            <p:cNvSpPr/>
            <p:nvPr/>
          </p:nvSpPr>
          <p:spPr>
            <a:xfrm>
              <a:off x="1351516" y="4943293"/>
              <a:ext cx="2910029" cy="793323"/>
            </a:xfrm>
            <a:custGeom>
              <a:avLst/>
              <a:gdLst>
                <a:gd name="connsiteX0" fmla="*/ 0 w 2721379"/>
                <a:gd name="connsiteY0" fmla="*/ 793156 h 793156"/>
                <a:gd name="connsiteX1" fmla="*/ 198289 w 2721379"/>
                <a:gd name="connsiteY1" fmla="*/ 0 h 793156"/>
                <a:gd name="connsiteX2" fmla="*/ 2523090 w 2721379"/>
                <a:gd name="connsiteY2" fmla="*/ 0 h 793156"/>
                <a:gd name="connsiteX3" fmla="*/ 2721379 w 2721379"/>
                <a:gd name="connsiteY3" fmla="*/ 793156 h 793156"/>
                <a:gd name="connsiteX4" fmla="*/ 0 w 2721379"/>
                <a:gd name="connsiteY4" fmla="*/ 793156 h 793156"/>
                <a:gd name="connsiteX0-1" fmla="*/ 0 w 2721379"/>
                <a:gd name="connsiteY0-2" fmla="*/ 793156 h 793156"/>
                <a:gd name="connsiteX1-3" fmla="*/ 198289 w 2721379"/>
                <a:gd name="connsiteY1-4" fmla="*/ 0 h 793156"/>
                <a:gd name="connsiteX2-5" fmla="*/ 2697261 w 2721379"/>
                <a:gd name="connsiteY2-6" fmla="*/ 0 h 793156"/>
                <a:gd name="connsiteX3-7" fmla="*/ 2721379 w 2721379"/>
                <a:gd name="connsiteY3-8" fmla="*/ 793156 h 793156"/>
                <a:gd name="connsiteX4-9" fmla="*/ 0 w 2721379"/>
                <a:gd name="connsiteY4-10" fmla="*/ 793156 h 793156"/>
                <a:gd name="connsiteX0-11" fmla="*/ 0 w 2910064"/>
                <a:gd name="connsiteY0-12" fmla="*/ 793156 h 793156"/>
                <a:gd name="connsiteX1-13" fmla="*/ 386974 w 2910064"/>
                <a:gd name="connsiteY1-14" fmla="*/ 0 h 793156"/>
                <a:gd name="connsiteX2-15" fmla="*/ 2885946 w 2910064"/>
                <a:gd name="connsiteY2-16" fmla="*/ 0 h 793156"/>
                <a:gd name="connsiteX3-17" fmla="*/ 2910064 w 2910064"/>
                <a:gd name="connsiteY3-18" fmla="*/ 793156 h 793156"/>
                <a:gd name="connsiteX4-19" fmla="*/ 0 w 2910064"/>
                <a:gd name="connsiteY4-20" fmla="*/ 793156 h 793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910064" h="793156">
                  <a:moveTo>
                    <a:pt x="0" y="793156"/>
                  </a:moveTo>
                  <a:lnTo>
                    <a:pt x="386974" y="0"/>
                  </a:lnTo>
                  <a:lnTo>
                    <a:pt x="2885946" y="0"/>
                  </a:lnTo>
                  <a:lnTo>
                    <a:pt x="2910064" y="793156"/>
                  </a:lnTo>
                  <a:lnTo>
                    <a:pt x="0" y="793156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16423" name="Picture 2" descr="http://4.bp.blogspot.com/-9dck0li6FaI/TVW45PeTIaI/AAAAAAAAACU/eWs2WdtYN00/s1600/cd-rom+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 bwMode="auto">
            <a:xfrm>
              <a:off x="1820871" y="4947883"/>
              <a:ext cx="2310946" cy="788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14 Rectángulo redondeado"/>
          <p:cNvSpPr/>
          <p:nvPr/>
        </p:nvSpPr>
        <p:spPr>
          <a:xfrm>
            <a:off x="5148263" y="4749800"/>
            <a:ext cx="2251075" cy="695325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1030" name="Picture 6" descr="http://clasecumbiera.bligoo.com/media/users/13/684856/images/public/47704/ecualizador.gif?v=135607221834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4821238"/>
            <a:ext cx="2095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12 CuadroTexto"/>
          <p:cNvSpPr txBox="1">
            <a:spLocks noChangeArrowheads="1"/>
          </p:cNvSpPr>
          <p:nvPr/>
        </p:nvSpPr>
        <p:spPr bwMode="auto">
          <a:xfrm>
            <a:off x="4427538" y="5322888"/>
            <a:ext cx="649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600" b="1">
                <a:solidFill>
                  <a:srgbClr val="000000"/>
                </a:solidFill>
                <a:cs typeface="Arial" panose="020B0604020202020204" pitchFamily="34" charset="0"/>
              </a:rPr>
              <a:t>PLAY</a:t>
            </a:r>
            <a:endParaRPr lang="es-ES" altLang="en-US" sz="16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059" name="16 Grupo"/>
          <p:cNvGrpSpPr/>
          <p:nvPr/>
        </p:nvGrpSpPr>
        <p:grpSpPr bwMode="auto">
          <a:xfrm rot="-1537656">
            <a:off x="666750" y="769938"/>
            <a:ext cx="2114550" cy="2065337"/>
            <a:chOff x="1669551" y="817810"/>
            <a:chExt cx="2412268" cy="2371261"/>
          </a:xfrm>
        </p:grpSpPr>
        <p:sp>
          <p:nvSpPr>
            <p:cNvPr id="14" name="13 Cubo"/>
            <p:cNvSpPr/>
            <p:nvPr/>
          </p:nvSpPr>
          <p:spPr>
            <a:xfrm>
              <a:off x="1669551" y="817810"/>
              <a:ext cx="2412268" cy="2371261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1712786" y="901506"/>
              <a:ext cx="2249277" cy="228013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0" name="18 Grupo"/>
          <p:cNvGrpSpPr/>
          <p:nvPr/>
        </p:nvGrpSpPr>
        <p:grpSpPr bwMode="auto">
          <a:xfrm rot="646932">
            <a:off x="2635250" y="900113"/>
            <a:ext cx="2070100" cy="1990725"/>
            <a:chOff x="2754905" y="896322"/>
            <a:chExt cx="2070710" cy="1991575"/>
          </a:xfrm>
        </p:grpSpPr>
        <p:sp>
          <p:nvSpPr>
            <p:cNvPr id="26" name="25 Cubo"/>
            <p:cNvSpPr/>
            <p:nvPr/>
          </p:nvSpPr>
          <p:spPr>
            <a:xfrm>
              <a:off x="2754905" y="896322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6416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513" y="980728"/>
              <a:ext cx="1912765" cy="1907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61" name="19 Grupo"/>
          <p:cNvGrpSpPr/>
          <p:nvPr/>
        </p:nvGrpSpPr>
        <p:grpSpPr bwMode="auto">
          <a:xfrm rot="-523696">
            <a:off x="4567238" y="560388"/>
            <a:ext cx="2070100" cy="1992312"/>
            <a:chOff x="5379902" y="1095728"/>
            <a:chExt cx="2070711" cy="1991575"/>
          </a:xfrm>
        </p:grpSpPr>
        <p:sp>
          <p:nvSpPr>
            <p:cNvPr id="33" name="32 Cubo"/>
            <p:cNvSpPr/>
            <p:nvPr/>
          </p:nvSpPr>
          <p:spPr>
            <a:xfrm>
              <a:off x="5379903" y="1095728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6412" name="Picture 18" descr="http://www.customlabelmusic.com/clm/zdbpath/catpix/rock-music-licensing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9902" y="1164685"/>
              <a:ext cx="2000410" cy="188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62" name="20 Grupo"/>
          <p:cNvGrpSpPr/>
          <p:nvPr/>
        </p:nvGrpSpPr>
        <p:grpSpPr bwMode="auto">
          <a:xfrm rot="474828">
            <a:off x="6121400" y="1257300"/>
            <a:ext cx="2071688" cy="1992313"/>
            <a:chOff x="6044111" y="1556230"/>
            <a:chExt cx="2070710" cy="1991575"/>
          </a:xfrm>
        </p:grpSpPr>
        <p:sp>
          <p:nvSpPr>
            <p:cNvPr id="37" name="36 Cubo"/>
            <p:cNvSpPr/>
            <p:nvPr/>
          </p:nvSpPr>
          <p:spPr>
            <a:xfrm>
              <a:off x="6044111" y="1556230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6408" name="Picture 20" descr="http://videokeman.com/image/pics/ReggaesongPics1Qdi3PNCr4r3F8M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3333" y="1646607"/>
              <a:ext cx="1912265" cy="1872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4" descr="http://www.es.clipproject.info/images/joomgallery/details/cartoon_15/cartoon_dibujos_animados_gratis_2_20101217_2055070911.gif"/>
          <p:cNvPicPr>
            <a:picLocks noChangeAspect="1" noChangeArrowheads="1"/>
          </p:cNvPicPr>
          <p:nvPr/>
        </p:nvPicPr>
        <p:blipFill rotWithShape="1">
          <a:blip r:embed="rId10"/>
          <a:srcRect/>
          <a:stretch>
            <a:fillRect/>
          </a:stretch>
        </p:blipFill>
        <p:spPr bwMode="auto">
          <a:xfrm>
            <a:off x="6151563" y="2205038"/>
            <a:ext cx="2025650" cy="23558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矩形 34"/>
          <p:cNvSpPr/>
          <p:nvPr/>
        </p:nvSpPr>
        <p:spPr>
          <a:xfrm>
            <a:off x="118742" y="2420198"/>
            <a:ext cx="54213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399231" y="-18202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148263" y="2553982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958355" y="321199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8101013" y="1701800"/>
            <a:ext cx="792162" cy="819150"/>
            <a:chOff x="748" y="3158"/>
            <a:chExt cx="499" cy="516"/>
          </a:xfrm>
        </p:grpSpPr>
        <p:sp>
          <p:nvSpPr>
            <p:cNvPr id="8203" name="Oval 3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204" name="Group 4"/>
            <p:cNvGrpSpPr/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8205" name="Freeform 5"/>
              <p:cNvSpPr/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206" name="Freeform 6"/>
              <p:cNvSpPr/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207" name="Freeform 7"/>
              <p:cNvSpPr/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208" name="Freeform 8"/>
              <p:cNvSpPr/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209" name="Freeform 9"/>
              <p:cNvSpPr/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210" name="Freeform 10"/>
              <p:cNvSpPr/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211" name="Freeform 11"/>
              <p:cNvSpPr/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212" name="Freeform 12"/>
              <p:cNvSpPr/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213" name="Freeform 13"/>
              <p:cNvSpPr/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214" name="Freeform 14"/>
              <p:cNvSpPr/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215" name="Freeform 15"/>
              <p:cNvSpPr/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</p:grpSp>
      <p:grpSp>
        <p:nvGrpSpPr>
          <p:cNvPr id="4" name="Group 16"/>
          <p:cNvGrpSpPr/>
          <p:nvPr/>
        </p:nvGrpSpPr>
        <p:grpSpPr bwMode="auto">
          <a:xfrm>
            <a:off x="8194675" y="2720975"/>
            <a:ext cx="698500" cy="708025"/>
            <a:chOff x="4649" y="2750"/>
            <a:chExt cx="440" cy="446"/>
          </a:xfrm>
        </p:grpSpPr>
        <p:sp>
          <p:nvSpPr>
            <p:cNvPr id="8201" name="Oval 17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2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CA"/>
            </a:p>
          </p:txBody>
        </p:sp>
      </p:grpSp>
      <p:pic>
        <p:nvPicPr>
          <p:cNvPr id="8196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644900"/>
            <a:ext cx="7889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0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4581525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9" name="Picture 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5589588"/>
            <a:ext cx="3816350" cy="7191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66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1" name="Picture 27" descr="tamb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1052513"/>
            <a:ext cx="4321175" cy="4321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s_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nj3283.wav">
            <a:hlinkClick r:id="" action="ppaction://media"/>
          </p:cNvPr>
          <p:cNvPicPr>
            <a:picLocks noRot="1" noChangeAspect="1"/>
          </p:cNvPicPr>
          <p:nvPr>
            <a:wavAudioFile r:embed="rId1" name="Banjo_sound.wav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un3283.wav">
            <a:hlinkClick r:id="" action="ppaction://media"/>
          </p:cNvPr>
          <p:cNvPicPr>
            <a:picLocks noRot="1" noChangeAspect="1"/>
          </p:cNvPicPr>
          <p:nvPr>
            <a:wavAudioFile r:embed="rId3" name="Country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75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gg3298.wav">
            <a:hlinkClick r:id="" action="ppaction://media"/>
          </p:cNvPr>
          <p:cNvPicPr>
            <a:picLocks noRot="1" noChangeAspect="1"/>
          </p:cNvPicPr>
          <p:nvPr>
            <a:wavAudioFile r:embed="rId5" name="reggaegen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3" name="11 Grupo"/>
          <p:cNvGrpSpPr/>
          <p:nvPr/>
        </p:nvGrpSpPr>
        <p:grpSpPr bwMode="auto">
          <a:xfrm>
            <a:off x="588963" y="3651250"/>
            <a:ext cx="7870825" cy="2657475"/>
            <a:chOff x="588501" y="3651870"/>
            <a:chExt cx="7871931" cy="2657450"/>
          </a:xfrm>
        </p:grpSpPr>
        <p:pic>
          <p:nvPicPr>
            <p:cNvPr id="1028" name="Picture 4" descr="http://image.made-in-china.com/2f0j00svithoFClPkM/Hifi-System-CDP-888-AMP-898-CD-Player-with-Amplifier.jpg"/>
            <p:cNvPicPr>
              <a:picLocks noChangeAspect="1" noChangeArrowheads="1"/>
            </p:cNvPicPr>
            <p:nvPr/>
          </p:nvPicPr>
          <p:blipFill rotWithShape="1">
            <a:blip r:embed="rId6" cstate="screen"/>
            <a:srcRect/>
            <a:stretch>
              <a:fillRect/>
            </a:stretch>
          </p:blipFill>
          <p:spPr bwMode="auto">
            <a:xfrm>
              <a:off x="588501" y="4208386"/>
              <a:ext cx="7871931" cy="2100934"/>
            </a:xfrm>
            <a:prstGeom prst="rect">
              <a:avLst/>
            </a:prstGeom>
            <a:noFill/>
            <a:effectLst>
              <a:glow rad="38100">
                <a:schemeClr val="tx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15 Trapecio"/>
            <p:cNvSpPr/>
            <p:nvPr/>
          </p:nvSpPr>
          <p:spPr>
            <a:xfrm>
              <a:off x="828247" y="3651870"/>
              <a:ext cx="7344807" cy="912804"/>
            </a:xfrm>
            <a:prstGeom prst="trapezoid">
              <a:avLst>
                <a:gd name="adj" fmla="val 114515"/>
              </a:avLst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" name="6 Rectángulo redondeado"/>
          <p:cNvSpPr/>
          <p:nvPr/>
        </p:nvSpPr>
        <p:spPr>
          <a:xfrm>
            <a:off x="1524000" y="4856163"/>
            <a:ext cx="2592388" cy="6064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524000" y="4943475"/>
            <a:ext cx="2736850" cy="315913"/>
          </a:xfrm>
          <a:prstGeom prst="roundRect">
            <a:avLst/>
          </a:prstGeom>
          <a:gradFill flip="none" rotWithShape="1">
            <a:gsLst>
              <a:gs pos="0">
                <a:schemeClr val="tx1"/>
              </a:gs>
              <a:gs pos="60000">
                <a:schemeClr val="tx1"/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1524000" y="4941888"/>
            <a:ext cx="2736850" cy="314325"/>
          </a:xfrm>
          <a:prstGeom prst="round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6" name="5 Botón de acción: Hacia delante o Siguiente">
            <a:hlinkClick r:id="" action="ppaction://noaction" highlightClick="1"/>
          </p:cNvPr>
          <p:cNvSpPr/>
          <p:nvPr/>
        </p:nvSpPr>
        <p:spPr>
          <a:xfrm>
            <a:off x="4500563" y="4829175"/>
            <a:ext cx="503237" cy="50165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grpSp>
        <p:nvGrpSpPr>
          <p:cNvPr id="10" name="9 Grupo"/>
          <p:cNvGrpSpPr/>
          <p:nvPr/>
        </p:nvGrpSpPr>
        <p:grpSpPr bwMode="auto">
          <a:xfrm>
            <a:off x="1187450" y="5080000"/>
            <a:ext cx="3024188" cy="1112838"/>
            <a:chOff x="1251498" y="4943293"/>
            <a:chExt cx="3024336" cy="1112239"/>
          </a:xfrm>
        </p:grpSpPr>
        <p:sp>
          <p:nvSpPr>
            <p:cNvPr id="11" name="10 Rectángulo redondeado"/>
            <p:cNvSpPr/>
            <p:nvPr/>
          </p:nvSpPr>
          <p:spPr>
            <a:xfrm>
              <a:off x="1251498" y="5739789"/>
              <a:ext cx="3024336" cy="315743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" name="8 Trapecio"/>
            <p:cNvSpPr/>
            <p:nvPr/>
          </p:nvSpPr>
          <p:spPr>
            <a:xfrm>
              <a:off x="1351516" y="4943293"/>
              <a:ext cx="2910029" cy="793323"/>
            </a:xfrm>
            <a:custGeom>
              <a:avLst/>
              <a:gdLst>
                <a:gd name="connsiteX0" fmla="*/ 0 w 2721379"/>
                <a:gd name="connsiteY0" fmla="*/ 793156 h 793156"/>
                <a:gd name="connsiteX1" fmla="*/ 198289 w 2721379"/>
                <a:gd name="connsiteY1" fmla="*/ 0 h 793156"/>
                <a:gd name="connsiteX2" fmla="*/ 2523090 w 2721379"/>
                <a:gd name="connsiteY2" fmla="*/ 0 h 793156"/>
                <a:gd name="connsiteX3" fmla="*/ 2721379 w 2721379"/>
                <a:gd name="connsiteY3" fmla="*/ 793156 h 793156"/>
                <a:gd name="connsiteX4" fmla="*/ 0 w 2721379"/>
                <a:gd name="connsiteY4" fmla="*/ 793156 h 793156"/>
                <a:gd name="connsiteX0-1" fmla="*/ 0 w 2721379"/>
                <a:gd name="connsiteY0-2" fmla="*/ 793156 h 793156"/>
                <a:gd name="connsiteX1-3" fmla="*/ 198289 w 2721379"/>
                <a:gd name="connsiteY1-4" fmla="*/ 0 h 793156"/>
                <a:gd name="connsiteX2-5" fmla="*/ 2697261 w 2721379"/>
                <a:gd name="connsiteY2-6" fmla="*/ 0 h 793156"/>
                <a:gd name="connsiteX3-7" fmla="*/ 2721379 w 2721379"/>
                <a:gd name="connsiteY3-8" fmla="*/ 793156 h 793156"/>
                <a:gd name="connsiteX4-9" fmla="*/ 0 w 2721379"/>
                <a:gd name="connsiteY4-10" fmla="*/ 793156 h 793156"/>
                <a:gd name="connsiteX0-11" fmla="*/ 0 w 2910064"/>
                <a:gd name="connsiteY0-12" fmla="*/ 793156 h 793156"/>
                <a:gd name="connsiteX1-13" fmla="*/ 386974 w 2910064"/>
                <a:gd name="connsiteY1-14" fmla="*/ 0 h 793156"/>
                <a:gd name="connsiteX2-15" fmla="*/ 2885946 w 2910064"/>
                <a:gd name="connsiteY2-16" fmla="*/ 0 h 793156"/>
                <a:gd name="connsiteX3-17" fmla="*/ 2910064 w 2910064"/>
                <a:gd name="connsiteY3-18" fmla="*/ 793156 h 793156"/>
                <a:gd name="connsiteX4-19" fmla="*/ 0 w 2910064"/>
                <a:gd name="connsiteY4-20" fmla="*/ 793156 h 793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910064" h="793156">
                  <a:moveTo>
                    <a:pt x="0" y="793156"/>
                  </a:moveTo>
                  <a:lnTo>
                    <a:pt x="386974" y="0"/>
                  </a:lnTo>
                  <a:lnTo>
                    <a:pt x="2885946" y="0"/>
                  </a:lnTo>
                  <a:lnTo>
                    <a:pt x="2910064" y="793156"/>
                  </a:lnTo>
                  <a:lnTo>
                    <a:pt x="0" y="793156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17449" name="Picture 2" descr="http://4.bp.blogspot.com/-9dck0li6FaI/TVW45PeTIaI/AAAAAAAAACU/eWs2WdtYN00/s1600/cd-rom+2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 bwMode="auto">
            <a:xfrm>
              <a:off x="1820871" y="4947883"/>
              <a:ext cx="2310946" cy="788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14 Rectángulo redondeado"/>
          <p:cNvSpPr/>
          <p:nvPr/>
        </p:nvSpPr>
        <p:spPr>
          <a:xfrm>
            <a:off x="5148263" y="4749800"/>
            <a:ext cx="2251075" cy="695325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1030" name="Picture 6" descr="http://clasecumbiera.bligoo.com/media/users/13/684856/images/public/47704/ecualizador.gif?v=135607221834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4821238"/>
            <a:ext cx="2095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12 CuadroTexto"/>
          <p:cNvSpPr txBox="1">
            <a:spLocks noChangeArrowheads="1"/>
          </p:cNvSpPr>
          <p:nvPr/>
        </p:nvSpPr>
        <p:spPr bwMode="auto">
          <a:xfrm>
            <a:off x="4427538" y="5322888"/>
            <a:ext cx="649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600" b="1">
                <a:solidFill>
                  <a:srgbClr val="000000"/>
                </a:solidFill>
                <a:cs typeface="Arial" panose="020B0604020202020204" pitchFamily="34" charset="0"/>
              </a:rPr>
              <a:t>PLAY</a:t>
            </a:r>
            <a:endParaRPr lang="es-ES" altLang="en-US" sz="16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059" name="16 Grupo"/>
          <p:cNvGrpSpPr/>
          <p:nvPr/>
        </p:nvGrpSpPr>
        <p:grpSpPr bwMode="auto">
          <a:xfrm rot="-1537656">
            <a:off x="666750" y="769938"/>
            <a:ext cx="2114550" cy="2065337"/>
            <a:chOff x="1669551" y="817810"/>
            <a:chExt cx="2412268" cy="2371261"/>
          </a:xfrm>
        </p:grpSpPr>
        <p:sp>
          <p:nvSpPr>
            <p:cNvPr id="14" name="13 Cubo"/>
            <p:cNvSpPr/>
            <p:nvPr/>
          </p:nvSpPr>
          <p:spPr>
            <a:xfrm>
              <a:off x="1669551" y="817810"/>
              <a:ext cx="2412268" cy="2371261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1712786" y="901506"/>
              <a:ext cx="2249277" cy="228013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0" name="18 Grupo"/>
          <p:cNvGrpSpPr/>
          <p:nvPr/>
        </p:nvGrpSpPr>
        <p:grpSpPr bwMode="auto">
          <a:xfrm rot="646932">
            <a:off x="6286500" y="1189038"/>
            <a:ext cx="2070100" cy="1990725"/>
            <a:chOff x="2754905" y="896322"/>
            <a:chExt cx="2070710" cy="1991575"/>
          </a:xfrm>
        </p:grpSpPr>
        <p:sp>
          <p:nvSpPr>
            <p:cNvPr id="26" name="25 Cubo"/>
            <p:cNvSpPr/>
            <p:nvPr/>
          </p:nvSpPr>
          <p:spPr>
            <a:xfrm>
              <a:off x="2754905" y="896322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7442" name="Picture 1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8546" y="980728"/>
              <a:ext cx="1820699" cy="1907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61" name="19 Grupo"/>
          <p:cNvGrpSpPr/>
          <p:nvPr/>
        </p:nvGrpSpPr>
        <p:grpSpPr bwMode="auto">
          <a:xfrm rot="-523696">
            <a:off x="4567238" y="560388"/>
            <a:ext cx="2070100" cy="1992312"/>
            <a:chOff x="5379902" y="1095728"/>
            <a:chExt cx="2070711" cy="1991575"/>
          </a:xfrm>
        </p:grpSpPr>
        <p:sp>
          <p:nvSpPr>
            <p:cNvPr id="33" name="32 Cubo"/>
            <p:cNvSpPr/>
            <p:nvPr/>
          </p:nvSpPr>
          <p:spPr>
            <a:xfrm>
              <a:off x="5379903" y="1095728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7438" name="Picture 18" descr="http://www.customlabelmusic.com/clm/zdbpath/catpix/rock-music-licensing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9902" y="1164685"/>
              <a:ext cx="2000410" cy="188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62" name="20 Grupo"/>
          <p:cNvGrpSpPr/>
          <p:nvPr/>
        </p:nvGrpSpPr>
        <p:grpSpPr bwMode="auto">
          <a:xfrm rot="474828">
            <a:off x="2520950" y="850900"/>
            <a:ext cx="2071688" cy="1992313"/>
            <a:chOff x="6044111" y="1556230"/>
            <a:chExt cx="2070710" cy="1991575"/>
          </a:xfrm>
        </p:grpSpPr>
        <p:sp>
          <p:nvSpPr>
            <p:cNvPr id="37" name="36 Cubo"/>
            <p:cNvSpPr/>
            <p:nvPr/>
          </p:nvSpPr>
          <p:spPr>
            <a:xfrm>
              <a:off x="6044111" y="1556230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7434" name="Picture 2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0372" y="1646607"/>
              <a:ext cx="1878186" cy="1872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4" descr="http://www.es.clipproject.info/images/joomgallery/details/cartoon_15/cartoon_dibujos_animados_gratis_2_20101217_2055070911.gif"/>
          <p:cNvPicPr>
            <a:picLocks noChangeAspect="1" noChangeArrowheads="1"/>
          </p:cNvPicPr>
          <p:nvPr/>
        </p:nvPicPr>
        <p:blipFill rotWithShape="1">
          <a:blip r:embed="rId13"/>
          <a:srcRect/>
          <a:stretch>
            <a:fillRect/>
          </a:stretch>
        </p:blipFill>
        <p:spPr bwMode="auto">
          <a:xfrm>
            <a:off x="2393950" y="2012950"/>
            <a:ext cx="2025650" cy="23558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矩形 31"/>
          <p:cNvSpPr/>
          <p:nvPr/>
        </p:nvSpPr>
        <p:spPr>
          <a:xfrm>
            <a:off x="118742" y="2420198"/>
            <a:ext cx="54213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399231" y="-18202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148263" y="2553982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958355" y="321199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P_3314.wav">
            <a:hlinkClick r:id="" action="ppaction://media"/>
          </p:cNvPr>
          <p:cNvPicPr>
            <a:picLocks noRot="1" noChangeAspect="1"/>
          </p:cNvPicPr>
          <p:nvPr>
            <a:wavAudioFile r:embed="rId1" name="POP_1.wav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anj3314.wav">
            <a:hlinkClick r:id="" action="ppaction://media"/>
          </p:cNvPr>
          <p:cNvPicPr>
            <a:picLocks noRot="1" noChangeAspect="1"/>
          </p:cNvPicPr>
          <p:nvPr>
            <a:wavAudioFile r:embed="rId3" name="Banjo_soun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un3314.wav">
            <a:hlinkClick r:id="" action="ppaction://media"/>
          </p:cNvPr>
          <p:cNvPicPr>
            <a:picLocks noRot="1" noChangeAspect="1"/>
          </p:cNvPicPr>
          <p:nvPr>
            <a:wavAudioFile r:embed="rId5" name="Country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75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gg3329.wav">
            <a:hlinkClick r:id="" action="ppaction://media"/>
          </p:cNvPr>
          <p:cNvPicPr>
            <a:picLocks noRot="1" noChangeAspect="1"/>
          </p:cNvPicPr>
          <p:nvPr>
            <a:wavAudioFile r:embed="rId7" name="reggaegen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8" name="11 Grupo"/>
          <p:cNvGrpSpPr/>
          <p:nvPr/>
        </p:nvGrpSpPr>
        <p:grpSpPr bwMode="auto">
          <a:xfrm>
            <a:off x="588963" y="3651250"/>
            <a:ext cx="7870825" cy="2657475"/>
            <a:chOff x="588501" y="3651870"/>
            <a:chExt cx="7871931" cy="2657450"/>
          </a:xfrm>
        </p:grpSpPr>
        <p:pic>
          <p:nvPicPr>
            <p:cNvPr id="1028" name="Picture 4" descr="http://image.made-in-china.com/2f0j00svithoFClPkM/Hifi-System-CDP-888-AMP-898-CD-Player-with-Amplifier.jpg"/>
            <p:cNvPicPr>
              <a:picLocks noChangeAspect="1" noChangeArrowheads="1"/>
            </p:cNvPicPr>
            <p:nvPr/>
          </p:nvPicPr>
          <p:blipFill rotWithShape="1">
            <a:blip r:embed="rId8" cstate="screen"/>
            <a:srcRect/>
            <a:stretch>
              <a:fillRect/>
            </a:stretch>
          </p:blipFill>
          <p:spPr bwMode="auto">
            <a:xfrm>
              <a:off x="588501" y="4208386"/>
              <a:ext cx="7871931" cy="2100934"/>
            </a:xfrm>
            <a:prstGeom prst="rect">
              <a:avLst/>
            </a:prstGeom>
            <a:noFill/>
            <a:effectLst>
              <a:glow rad="38100">
                <a:schemeClr val="tx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15 Trapecio"/>
            <p:cNvSpPr/>
            <p:nvPr/>
          </p:nvSpPr>
          <p:spPr>
            <a:xfrm>
              <a:off x="828247" y="3651870"/>
              <a:ext cx="7344807" cy="912804"/>
            </a:xfrm>
            <a:prstGeom prst="trapezoid">
              <a:avLst>
                <a:gd name="adj" fmla="val 114515"/>
              </a:avLst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" name="6 Rectángulo redondeado"/>
          <p:cNvSpPr/>
          <p:nvPr/>
        </p:nvSpPr>
        <p:spPr>
          <a:xfrm>
            <a:off x="1524000" y="4856163"/>
            <a:ext cx="2592388" cy="6064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524000" y="4943475"/>
            <a:ext cx="2736850" cy="315913"/>
          </a:xfrm>
          <a:prstGeom prst="roundRect">
            <a:avLst/>
          </a:prstGeom>
          <a:gradFill flip="none" rotWithShape="1">
            <a:gsLst>
              <a:gs pos="0">
                <a:schemeClr val="tx1"/>
              </a:gs>
              <a:gs pos="60000">
                <a:schemeClr val="tx1"/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1524000" y="4941888"/>
            <a:ext cx="2736850" cy="314325"/>
          </a:xfrm>
          <a:prstGeom prst="round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6" name="5 Botón de acción: Hacia delante o Siguiente">
            <a:hlinkClick r:id="" action="ppaction://noaction" highlightClick="1"/>
          </p:cNvPr>
          <p:cNvSpPr/>
          <p:nvPr/>
        </p:nvSpPr>
        <p:spPr>
          <a:xfrm>
            <a:off x="4500563" y="4829175"/>
            <a:ext cx="503237" cy="50165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grpSp>
        <p:nvGrpSpPr>
          <p:cNvPr id="10" name="9 Grupo"/>
          <p:cNvGrpSpPr/>
          <p:nvPr/>
        </p:nvGrpSpPr>
        <p:grpSpPr bwMode="auto">
          <a:xfrm>
            <a:off x="1187450" y="5080000"/>
            <a:ext cx="3024188" cy="1112838"/>
            <a:chOff x="1251498" y="4943293"/>
            <a:chExt cx="3024336" cy="1112239"/>
          </a:xfrm>
        </p:grpSpPr>
        <p:sp>
          <p:nvSpPr>
            <p:cNvPr id="11" name="10 Rectángulo redondeado"/>
            <p:cNvSpPr/>
            <p:nvPr/>
          </p:nvSpPr>
          <p:spPr>
            <a:xfrm>
              <a:off x="1251498" y="5739789"/>
              <a:ext cx="3024336" cy="315743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" name="8 Trapecio"/>
            <p:cNvSpPr/>
            <p:nvPr/>
          </p:nvSpPr>
          <p:spPr>
            <a:xfrm>
              <a:off x="1351516" y="4943293"/>
              <a:ext cx="2910029" cy="793323"/>
            </a:xfrm>
            <a:custGeom>
              <a:avLst/>
              <a:gdLst>
                <a:gd name="connsiteX0" fmla="*/ 0 w 2721379"/>
                <a:gd name="connsiteY0" fmla="*/ 793156 h 793156"/>
                <a:gd name="connsiteX1" fmla="*/ 198289 w 2721379"/>
                <a:gd name="connsiteY1" fmla="*/ 0 h 793156"/>
                <a:gd name="connsiteX2" fmla="*/ 2523090 w 2721379"/>
                <a:gd name="connsiteY2" fmla="*/ 0 h 793156"/>
                <a:gd name="connsiteX3" fmla="*/ 2721379 w 2721379"/>
                <a:gd name="connsiteY3" fmla="*/ 793156 h 793156"/>
                <a:gd name="connsiteX4" fmla="*/ 0 w 2721379"/>
                <a:gd name="connsiteY4" fmla="*/ 793156 h 793156"/>
                <a:gd name="connsiteX0-1" fmla="*/ 0 w 2721379"/>
                <a:gd name="connsiteY0-2" fmla="*/ 793156 h 793156"/>
                <a:gd name="connsiteX1-3" fmla="*/ 198289 w 2721379"/>
                <a:gd name="connsiteY1-4" fmla="*/ 0 h 793156"/>
                <a:gd name="connsiteX2-5" fmla="*/ 2697261 w 2721379"/>
                <a:gd name="connsiteY2-6" fmla="*/ 0 h 793156"/>
                <a:gd name="connsiteX3-7" fmla="*/ 2721379 w 2721379"/>
                <a:gd name="connsiteY3-8" fmla="*/ 793156 h 793156"/>
                <a:gd name="connsiteX4-9" fmla="*/ 0 w 2721379"/>
                <a:gd name="connsiteY4-10" fmla="*/ 793156 h 793156"/>
                <a:gd name="connsiteX0-11" fmla="*/ 0 w 2910064"/>
                <a:gd name="connsiteY0-12" fmla="*/ 793156 h 793156"/>
                <a:gd name="connsiteX1-13" fmla="*/ 386974 w 2910064"/>
                <a:gd name="connsiteY1-14" fmla="*/ 0 h 793156"/>
                <a:gd name="connsiteX2-15" fmla="*/ 2885946 w 2910064"/>
                <a:gd name="connsiteY2-16" fmla="*/ 0 h 793156"/>
                <a:gd name="connsiteX3-17" fmla="*/ 2910064 w 2910064"/>
                <a:gd name="connsiteY3-18" fmla="*/ 793156 h 793156"/>
                <a:gd name="connsiteX4-19" fmla="*/ 0 w 2910064"/>
                <a:gd name="connsiteY4-20" fmla="*/ 793156 h 793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910064" h="793156">
                  <a:moveTo>
                    <a:pt x="0" y="793156"/>
                  </a:moveTo>
                  <a:lnTo>
                    <a:pt x="386974" y="0"/>
                  </a:lnTo>
                  <a:lnTo>
                    <a:pt x="2885946" y="0"/>
                  </a:lnTo>
                  <a:lnTo>
                    <a:pt x="2910064" y="793156"/>
                  </a:lnTo>
                  <a:lnTo>
                    <a:pt x="0" y="793156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18474" name="Picture 2" descr="http://4.bp.blogspot.com/-9dck0li6FaI/TVW45PeTIaI/AAAAAAAAACU/eWs2WdtYN00/s1600/cd-rom+2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 bwMode="auto">
            <a:xfrm>
              <a:off x="1820871" y="4947883"/>
              <a:ext cx="2310946" cy="788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14 Rectángulo redondeado"/>
          <p:cNvSpPr/>
          <p:nvPr/>
        </p:nvSpPr>
        <p:spPr>
          <a:xfrm>
            <a:off x="5148263" y="4749800"/>
            <a:ext cx="2251075" cy="695325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1030" name="Picture 6" descr="http://clasecumbiera.bligoo.com/media/users/13/684856/images/public/47704/ecualizador.gif?v=135607221834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4821238"/>
            <a:ext cx="2095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6" name="12 CuadroTexto"/>
          <p:cNvSpPr txBox="1">
            <a:spLocks noChangeArrowheads="1"/>
          </p:cNvSpPr>
          <p:nvPr/>
        </p:nvSpPr>
        <p:spPr bwMode="auto">
          <a:xfrm>
            <a:off x="4427538" y="5322888"/>
            <a:ext cx="649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600" b="1">
                <a:solidFill>
                  <a:srgbClr val="000000"/>
                </a:solidFill>
                <a:cs typeface="Arial" panose="020B0604020202020204" pitchFamily="34" charset="0"/>
              </a:rPr>
              <a:t>PLAY</a:t>
            </a:r>
            <a:endParaRPr lang="es-ES" altLang="en-US" sz="16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059" name="16 Grupo"/>
          <p:cNvGrpSpPr/>
          <p:nvPr/>
        </p:nvGrpSpPr>
        <p:grpSpPr bwMode="auto">
          <a:xfrm rot="368167">
            <a:off x="2439988" y="603250"/>
            <a:ext cx="2114550" cy="2065338"/>
            <a:chOff x="1669551" y="817810"/>
            <a:chExt cx="2412268" cy="2371261"/>
          </a:xfrm>
        </p:grpSpPr>
        <p:sp>
          <p:nvSpPr>
            <p:cNvPr id="14" name="13 Cubo"/>
            <p:cNvSpPr/>
            <p:nvPr/>
          </p:nvSpPr>
          <p:spPr>
            <a:xfrm>
              <a:off x="1669551" y="817810"/>
              <a:ext cx="2412268" cy="2371261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11"/>
            <a:stretch>
              <a:fillRect/>
            </a:stretch>
          </p:blipFill>
          <p:spPr bwMode="auto">
            <a:xfrm>
              <a:off x="1701054" y="898069"/>
              <a:ext cx="2249277" cy="226372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1" name="19 Grupo"/>
          <p:cNvGrpSpPr/>
          <p:nvPr/>
        </p:nvGrpSpPr>
        <p:grpSpPr bwMode="auto">
          <a:xfrm rot="-523696">
            <a:off x="4351338" y="781050"/>
            <a:ext cx="2070100" cy="1992313"/>
            <a:chOff x="5379902" y="1095728"/>
            <a:chExt cx="2070711" cy="1991575"/>
          </a:xfrm>
        </p:grpSpPr>
        <p:sp>
          <p:nvSpPr>
            <p:cNvPr id="33" name="32 Cubo"/>
            <p:cNvSpPr/>
            <p:nvPr/>
          </p:nvSpPr>
          <p:spPr>
            <a:xfrm>
              <a:off x="5379903" y="1095728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8467" name="Picture 18" descr="http://www.customlabelmusic.com/clm/zdbpath/catpix/rock-music-licensing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9902" y="1164685"/>
              <a:ext cx="2000410" cy="188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62" name="20 Grupo"/>
          <p:cNvGrpSpPr/>
          <p:nvPr/>
        </p:nvGrpSpPr>
        <p:grpSpPr bwMode="auto">
          <a:xfrm rot="-1141314">
            <a:off x="481013" y="915988"/>
            <a:ext cx="2071687" cy="1992312"/>
            <a:chOff x="6044111" y="1556230"/>
            <a:chExt cx="2070710" cy="1991575"/>
          </a:xfrm>
        </p:grpSpPr>
        <p:sp>
          <p:nvSpPr>
            <p:cNvPr id="37" name="36 Cubo"/>
            <p:cNvSpPr/>
            <p:nvPr/>
          </p:nvSpPr>
          <p:spPr>
            <a:xfrm>
              <a:off x="6044111" y="1556230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8463" name="Picture 2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8917" y="1646607"/>
              <a:ext cx="1861094" cy="1872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4" descr="http://www.es.clipproject.info/images/joomgallery/details/cartoon_15/cartoon_dibujos_animados_gratis_2_20101217_2055070911.gif"/>
          <p:cNvPicPr>
            <a:picLocks noChangeAspect="1" noChangeArrowheads="1"/>
          </p:cNvPicPr>
          <p:nvPr/>
        </p:nvPicPr>
        <p:blipFill rotWithShape="1">
          <a:blip r:embed="rId14"/>
          <a:srcRect/>
          <a:stretch>
            <a:fillRect/>
          </a:stretch>
        </p:blipFill>
        <p:spPr bwMode="auto">
          <a:xfrm>
            <a:off x="1042988" y="2184400"/>
            <a:ext cx="2025650" cy="23558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0" name="18 Grupo"/>
          <p:cNvGrpSpPr/>
          <p:nvPr/>
        </p:nvGrpSpPr>
        <p:grpSpPr bwMode="auto">
          <a:xfrm rot="646932">
            <a:off x="6286500" y="1189038"/>
            <a:ext cx="2070100" cy="1990725"/>
            <a:chOff x="2754905" y="896322"/>
            <a:chExt cx="2070710" cy="1991575"/>
          </a:xfrm>
        </p:grpSpPr>
        <p:sp>
          <p:nvSpPr>
            <p:cNvPr id="26" name="25 Cubo"/>
            <p:cNvSpPr/>
            <p:nvPr/>
          </p:nvSpPr>
          <p:spPr>
            <a:xfrm>
              <a:off x="2754905" y="896322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8459" name="Picture 1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8546" y="980728"/>
              <a:ext cx="1820699" cy="1907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矩形 33"/>
          <p:cNvSpPr/>
          <p:nvPr/>
        </p:nvSpPr>
        <p:spPr>
          <a:xfrm>
            <a:off x="118742" y="2420198"/>
            <a:ext cx="54213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399231" y="-18202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148263" y="2553982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958355" y="321199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ock3345.wav">
            <a:hlinkClick r:id="" action="ppaction://media"/>
          </p:cNvPr>
          <p:cNvPicPr>
            <a:picLocks noRot="1" noChangeAspect="1"/>
          </p:cNvPicPr>
          <p:nvPr>
            <a:wavAudioFile r:embed="rId1" name="Rock.wav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3733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OP_3345.wav">
            <a:hlinkClick r:id="" action="ppaction://media"/>
          </p:cNvPr>
          <p:cNvPicPr>
            <a:picLocks noRot="1" noChangeAspect="1"/>
          </p:cNvPicPr>
          <p:nvPr>
            <a:wavAudioFile r:embed="rId3" name="POP_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anj3345.wav">
            <a:hlinkClick r:id="" action="ppaction://media"/>
          </p:cNvPr>
          <p:cNvPicPr>
            <a:picLocks noRot="1" noChangeAspect="1"/>
          </p:cNvPicPr>
          <p:nvPr>
            <a:wavAudioFile r:embed="rId5" name="Banjo_sound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un3361.wav">
            <a:hlinkClick r:id="" action="ppaction://media"/>
          </p:cNvPr>
          <p:cNvPicPr>
            <a:picLocks noRot="1" noChangeAspect="1"/>
          </p:cNvPicPr>
          <p:nvPr>
            <a:wavAudioFile r:embed="rId7" name="Country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75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gg3361.wav">
            <a:hlinkClick r:id="" action="ppaction://media"/>
          </p:cNvPr>
          <p:cNvPicPr>
            <a:picLocks noRot="1" noChangeAspect="1"/>
          </p:cNvPicPr>
          <p:nvPr>
            <a:wavAudioFile r:embed="rId9" name="reggaegen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3" name="11 Grupo"/>
          <p:cNvGrpSpPr/>
          <p:nvPr/>
        </p:nvGrpSpPr>
        <p:grpSpPr bwMode="auto">
          <a:xfrm>
            <a:off x="588963" y="3651250"/>
            <a:ext cx="7870825" cy="2657475"/>
            <a:chOff x="588501" y="3651870"/>
            <a:chExt cx="7871931" cy="2657450"/>
          </a:xfrm>
        </p:grpSpPr>
        <p:pic>
          <p:nvPicPr>
            <p:cNvPr id="1028" name="Picture 4" descr="http://image.made-in-china.com/2f0j00svithoFClPkM/Hifi-System-CDP-888-AMP-898-CD-Player-with-Amplifier.jpg"/>
            <p:cNvPicPr>
              <a:picLocks noChangeAspect="1" noChangeArrowheads="1"/>
            </p:cNvPicPr>
            <p:nvPr/>
          </p:nvPicPr>
          <p:blipFill rotWithShape="1">
            <a:blip r:embed="rId10" cstate="screen"/>
            <a:srcRect/>
            <a:stretch>
              <a:fillRect/>
            </a:stretch>
          </p:blipFill>
          <p:spPr bwMode="auto">
            <a:xfrm>
              <a:off x="588501" y="4208386"/>
              <a:ext cx="7871931" cy="2100934"/>
            </a:xfrm>
            <a:prstGeom prst="rect">
              <a:avLst/>
            </a:prstGeom>
            <a:noFill/>
            <a:effectLst>
              <a:glow rad="38100">
                <a:schemeClr val="tx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15 Trapecio"/>
            <p:cNvSpPr/>
            <p:nvPr/>
          </p:nvSpPr>
          <p:spPr>
            <a:xfrm>
              <a:off x="828247" y="3651870"/>
              <a:ext cx="7344807" cy="912804"/>
            </a:xfrm>
            <a:prstGeom prst="trapezoid">
              <a:avLst>
                <a:gd name="adj" fmla="val 114515"/>
              </a:avLst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" name="6 Rectángulo redondeado"/>
          <p:cNvSpPr/>
          <p:nvPr/>
        </p:nvSpPr>
        <p:spPr>
          <a:xfrm>
            <a:off x="1524000" y="4856163"/>
            <a:ext cx="2592388" cy="6064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524000" y="4943475"/>
            <a:ext cx="2736850" cy="315913"/>
          </a:xfrm>
          <a:prstGeom prst="roundRect">
            <a:avLst/>
          </a:prstGeom>
          <a:gradFill flip="none" rotWithShape="1">
            <a:gsLst>
              <a:gs pos="0">
                <a:schemeClr val="tx1"/>
              </a:gs>
              <a:gs pos="60000">
                <a:schemeClr val="tx1"/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1524000" y="4941888"/>
            <a:ext cx="2736850" cy="314325"/>
          </a:xfrm>
          <a:prstGeom prst="round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6" name="5 Botón de acción: Hacia delante o Siguiente">
            <a:hlinkClick r:id="" action="ppaction://noaction" highlightClick="1"/>
          </p:cNvPr>
          <p:cNvSpPr/>
          <p:nvPr/>
        </p:nvSpPr>
        <p:spPr>
          <a:xfrm>
            <a:off x="4500563" y="4829175"/>
            <a:ext cx="503237" cy="50165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grpSp>
        <p:nvGrpSpPr>
          <p:cNvPr id="10" name="9 Grupo"/>
          <p:cNvGrpSpPr/>
          <p:nvPr/>
        </p:nvGrpSpPr>
        <p:grpSpPr bwMode="auto">
          <a:xfrm>
            <a:off x="1187450" y="5080000"/>
            <a:ext cx="3024188" cy="1112838"/>
            <a:chOff x="1251498" y="4943293"/>
            <a:chExt cx="3024336" cy="1112239"/>
          </a:xfrm>
        </p:grpSpPr>
        <p:sp>
          <p:nvSpPr>
            <p:cNvPr id="11" name="10 Rectángulo redondeado"/>
            <p:cNvSpPr/>
            <p:nvPr/>
          </p:nvSpPr>
          <p:spPr>
            <a:xfrm>
              <a:off x="1251498" y="5739789"/>
              <a:ext cx="3024336" cy="315743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" name="8 Trapecio"/>
            <p:cNvSpPr/>
            <p:nvPr/>
          </p:nvSpPr>
          <p:spPr>
            <a:xfrm>
              <a:off x="1351516" y="4943293"/>
              <a:ext cx="2910029" cy="793323"/>
            </a:xfrm>
            <a:custGeom>
              <a:avLst/>
              <a:gdLst>
                <a:gd name="connsiteX0" fmla="*/ 0 w 2721379"/>
                <a:gd name="connsiteY0" fmla="*/ 793156 h 793156"/>
                <a:gd name="connsiteX1" fmla="*/ 198289 w 2721379"/>
                <a:gd name="connsiteY1" fmla="*/ 0 h 793156"/>
                <a:gd name="connsiteX2" fmla="*/ 2523090 w 2721379"/>
                <a:gd name="connsiteY2" fmla="*/ 0 h 793156"/>
                <a:gd name="connsiteX3" fmla="*/ 2721379 w 2721379"/>
                <a:gd name="connsiteY3" fmla="*/ 793156 h 793156"/>
                <a:gd name="connsiteX4" fmla="*/ 0 w 2721379"/>
                <a:gd name="connsiteY4" fmla="*/ 793156 h 793156"/>
                <a:gd name="connsiteX0-1" fmla="*/ 0 w 2721379"/>
                <a:gd name="connsiteY0-2" fmla="*/ 793156 h 793156"/>
                <a:gd name="connsiteX1-3" fmla="*/ 198289 w 2721379"/>
                <a:gd name="connsiteY1-4" fmla="*/ 0 h 793156"/>
                <a:gd name="connsiteX2-5" fmla="*/ 2697261 w 2721379"/>
                <a:gd name="connsiteY2-6" fmla="*/ 0 h 793156"/>
                <a:gd name="connsiteX3-7" fmla="*/ 2721379 w 2721379"/>
                <a:gd name="connsiteY3-8" fmla="*/ 793156 h 793156"/>
                <a:gd name="connsiteX4-9" fmla="*/ 0 w 2721379"/>
                <a:gd name="connsiteY4-10" fmla="*/ 793156 h 793156"/>
                <a:gd name="connsiteX0-11" fmla="*/ 0 w 2910064"/>
                <a:gd name="connsiteY0-12" fmla="*/ 793156 h 793156"/>
                <a:gd name="connsiteX1-13" fmla="*/ 386974 w 2910064"/>
                <a:gd name="connsiteY1-14" fmla="*/ 0 h 793156"/>
                <a:gd name="connsiteX2-15" fmla="*/ 2885946 w 2910064"/>
                <a:gd name="connsiteY2-16" fmla="*/ 0 h 793156"/>
                <a:gd name="connsiteX3-17" fmla="*/ 2910064 w 2910064"/>
                <a:gd name="connsiteY3-18" fmla="*/ 793156 h 793156"/>
                <a:gd name="connsiteX4-19" fmla="*/ 0 w 2910064"/>
                <a:gd name="connsiteY4-20" fmla="*/ 793156 h 793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910064" h="793156">
                  <a:moveTo>
                    <a:pt x="0" y="793156"/>
                  </a:moveTo>
                  <a:lnTo>
                    <a:pt x="386974" y="0"/>
                  </a:lnTo>
                  <a:lnTo>
                    <a:pt x="2885946" y="0"/>
                  </a:lnTo>
                  <a:lnTo>
                    <a:pt x="2910064" y="793156"/>
                  </a:lnTo>
                  <a:lnTo>
                    <a:pt x="0" y="793156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19499" name="Picture 2" descr="http://4.bp.blogspot.com/-9dck0li6FaI/TVW45PeTIaI/AAAAAAAAACU/eWs2WdtYN00/s1600/cd-rom+2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 bwMode="auto">
            <a:xfrm>
              <a:off x="1820871" y="4947883"/>
              <a:ext cx="2310946" cy="788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14 Rectángulo redondeado"/>
          <p:cNvSpPr/>
          <p:nvPr/>
        </p:nvSpPr>
        <p:spPr>
          <a:xfrm>
            <a:off x="5148263" y="4749800"/>
            <a:ext cx="2251075" cy="695325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1030" name="Picture 6" descr="http://clasecumbiera.bligoo.com/media/users/13/684856/images/public/47704/ecualizador.gif?v=135607221834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4821238"/>
            <a:ext cx="2095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1" name="12 CuadroTexto"/>
          <p:cNvSpPr txBox="1">
            <a:spLocks noChangeArrowheads="1"/>
          </p:cNvSpPr>
          <p:nvPr/>
        </p:nvSpPr>
        <p:spPr bwMode="auto">
          <a:xfrm>
            <a:off x="4427538" y="5322888"/>
            <a:ext cx="649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600" b="1">
                <a:solidFill>
                  <a:srgbClr val="000000"/>
                </a:solidFill>
                <a:cs typeface="Arial" panose="020B0604020202020204" pitchFamily="34" charset="0"/>
              </a:rPr>
              <a:t>PLAY</a:t>
            </a:r>
            <a:endParaRPr lang="es-ES" altLang="en-US" sz="16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059" name="16 Grupo"/>
          <p:cNvGrpSpPr/>
          <p:nvPr/>
        </p:nvGrpSpPr>
        <p:grpSpPr bwMode="auto">
          <a:xfrm rot="368167">
            <a:off x="2439988" y="603250"/>
            <a:ext cx="2114550" cy="2065338"/>
            <a:chOff x="1669551" y="817810"/>
            <a:chExt cx="2412268" cy="2371261"/>
          </a:xfrm>
        </p:grpSpPr>
        <p:sp>
          <p:nvSpPr>
            <p:cNvPr id="14" name="13 Cubo"/>
            <p:cNvSpPr/>
            <p:nvPr/>
          </p:nvSpPr>
          <p:spPr>
            <a:xfrm>
              <a:off x="1669551" y="817810"/>
              <a:ext cx="2412268" cy="2371261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13"/>
            <a:stretch>
              <a:fillRect/>
            </a:stretch>
          </p:blipFill>
          <p:spPr bwMode="auto">
            <a:xfrm>
              <a:off x="1701054" y="898069"/>
              <a:ext cx="2249277" cy="226372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1" name="19 Grupo"/>
          <p:cNvGrpSpPr/>
          <p:nvPr/>
        </p:nvGrpSpPr>
        <p:grpSpPr bwMode="auto">
          <a:xfrm rot="-794240">
            <a:off x="457200" y="642938"/>
            <a:ext cx="2070100" cy="1992312"/>
            <a:chOff x="5379903" y="1095728"/>
            <a:chExt cx="2070710" cy="1991575"/>
          </a:xfrm>
        </p:grpSpPr>
        <p:sp>
          <p:nvSpPr>
            <p:cNvPr id="33" name="32 Cubo"/>
            <p:cNvSpPr/>
            <p:nvPr/>
          </p:nvSpPr>
          <p:spPr>
            <a:xfrm>
              <a:off x="5379903" y="1095728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9492" name="Picture 18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206" y="1164685"/>
              <a:ext cx="1787803" cy="188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62" name="20 Grupo"/>
          <p:cNvGrpSpPr/>
          <p:nvPr/>
        </p:nvGrpSpPr>
        <p:grpSpPr bwMode="auto">
          <a:xfrm rot="-580928">
            <a:off x="4276725" y="968375"/>
            <a:ext cx="2071688" cy="1992313"/>
            <a:chOff x="6044111" y="1556230"/>
            <a:chExt cx="2070710" cy="1991575"/>
          </a:xfrm>
        </p:grpSpPr>
        <p:sp>
          <p:nvSpPr>
            <p:cNvPr id="37" name="36 Cubo"/>
            <p:cNvSpPr/>
            <p:nvPr/>
          </p:nvSpPr>
          <p:spPr>
            <a:xfrm>
              <a:off x="6044111" y="1556230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9488" name="Picture 2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8917" y="1703353"/>
              <a:ext cx="1861094" cy="1759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4" descr="http://www.es.clipproject.info/images/joomgallery/details/cartoon_15/cartoon_dibujos_animados_gratis_2_20101217_2055070911.gif"/>
          <p:cNvPicPr>
            <a:picLocks noChangeAspect="1" noChangeArrowheads="1"/>
          </p:cNvPicPr>
          <p:nvPr/>
        </p:nvPicPr>
        <p:blipFill rotWithShape="1">
          <a:blip r:embed="rId16"/>
          <a:srcRect/>
          <a:stretch>
            <a:fillRect/>
          </a:stretch>
        </p:blipFill>
        <p:spPr bwMode="auto">
          <a:xfrm>
            <a:off x="4064000" y="2147888"/>
            <a:ext cx="2025650" cy="23558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0" name="18 Grupo"/>
          <p:cNvGrpSpPr/>
          <p:nvPr/>
        </p:nvGrpSpPr>
        <p:grpSpPr bwMode="auto">
          <a:xfrm rot="646932">
            <a:off x="6286500" y="1189038"/>
            <a:ext cx="2070100" cy="1990725"/>
            <a:chOff x="2754905" y="896322"/>
            <a:chExt cx="2070710" cy="1991575"/>
          </a:xfrm>
        </p:grpSpPr>
        <p:sp>
          <p:nvSpPr>
            <p:cNvPr id="26" name="25 Cubo"/>
            <p:cNvSpPr/>
            <p:nvPr/>
          </p:nvSpPr>
          <p:spPr>
            <a:xfrm>
              <a:off x="2754905" y="896322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9484" name="Picture 16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8546" y="980728"/>
              <a:ext cx="1820699" cy="1907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矩形 33"/>
          <p:cNvSpPr/>
          <p:nvPr/>
        </p:nvSpPr>
        <p:spPr>
          <a:xfrm>
            <a:off x="118742" y="2420198"/>
            <a:ext cx="54213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399231" y="-18202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148263" y="2553982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958355" y="321199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ip 3376.wav">
            <a:hlinkClick r:id="" action="ppaction://media"/>
          </p:cNvPr>
          <p:cNvPicPr>
            <a:picLocks noRot="1" noChangeAspect="1"/>
          </p:cNvPicPr>
          <p:nvPr>
            <a:wavAudioFile r:embed="rId1" name="hip hop.wav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3733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Rock3392.wav">
            <a:hlinkClick r:id="" action="ppaction://media"/>
          </p:cNvPr>
          <p:cNvPicPr>
            <a:picLocks noRot="1" noChangeAspect="1"/>
          </p:cNvPicPr>
          <p:nvPr>
            <a:wavAudioFile r:embed="rId3" name="Rock.wav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3733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OP_3392.wav">
            <a:hlinkClick r:id="" action="ppaction://media"/>
          </p:cNvPr>
          <p:cNvPicPr>
            <a:picLocks noRot="1" noChangeAspect="1"/>
          </p:cNvPicPr>
          <p:nvPr>
            <a:wavAudioFile r:embed="rId4" name="POP_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anj3392.wav">
            <a:hlinkClick r:id="" action="ppaction://media"/>
          </p:cNvPr>
          <p:cNvPicPr>
            <a:picLocks noRot="1" noChangeAspect="1"/>
          </p:cNvPicPr>
          <p:nvPr>
            <a:wavAudioFile r:embed="rId6" name="Banjo_sound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un3392.wav">
            <a:hlinkClick r:id="" action="ppaction://media"/>
          </p:cNvPr>
          <p:cNvPicPr>
            <a:picLocks noRot="1" noChangeAspect="1"/>
          </p:cNvPicPr>
          <p:nvPr>
            <a:wavAudioFile r:embed="rId8" name="Country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75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gg3392.wav">
            <a:hlinkClick r:id="" action="ppaction://media"/>
          </p:cNvPr>
          <p:cNvPicPr>
            <a:picLocks noRot="1" noChangeAspect="1"/>
          </p:cNvPicPr>
          <p:nvPr>
            <a:wavAudioFile r:embed="rId10" name="reggaegen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8" name="11 Grupo"/>
          <p:cNvGrpSpPr/>
          <p:nvPr/>
        </p:nvGrpSpPr>
        <p:grpSpPr bwMode="auto">
          <a:xfrm>
            <a:off x="588963" y="3651250"/>
            <a:ext cx="7870825" cy="2657475"/>
            <a:chOff x="588501" y="3651870"/>
            <a:chExt cx="7871931" cy="2657450"/>
          </a:xfrm>
        </p:grpSpPr>
        <p:pic>
          <p:nvPicPr>
            <p:cNvPr id="1028" name="Picture 4" descr="http://image.made-in-china.com/2f0j00svithoFClPkM/Hifi-System-CDP-888-AMP-898-CD-Player-with-Amplifier.jpg"/>
            <p:cNvPicPr>
              <a:picLocks noChangeAspect="1" noChangeArrowheads="1"/>
            </p:cNvPicPr>
            <p:nvPr/>
          </p:nvPicPr>
          <p:blipFill rotWithShape="1">
            <a:blip r:embed="rId11" cstate="screen"/>
            <a:srcRect/>
            <a:stretch>
              <a:fillRect/>
            </a:stretch>
          </p:blipFill>
          <p:spPr bwMode="auto">
            <a:xfrm>
              <a:off x="588501" y="4208386"/>
              <a:ext cx="7871931" cy="2100934"/>
            </a:xfrm>
            <a:prstGeom prst="rect">
              <a:avLst/>
            </a:prstGeom>
            <a:noFill/>
            <a:effectLst>
              <a:glow rad="38100">
                <a:schemeClr val="tx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15 Trapecio"/>
            <p:cNvSpPr/>
            <p:nvPr/>
          </p:nvSpPr>
          <p:spPr>
            <a:xfrm>
              <a:off x="828247" y="3651870"/>
              <a:ext cx="7344807" cy="912804"/>
            </a:xfrm>
            <a:prstGeom prst="trapezoid">
              <a:avLst>
                <a:gd name="adj" fmla="val 114515"/>
              </a:avLst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" name="6 Rectángulo redondeado"/>
          <p:cNvSpPr/>
          <p:nvPr/>
        </p:nvSpPr>
        <p:spPr>
          <a:xfrm>
            <a:off x="1524000" y="4856163"/>
            <a:ext cx="2592388" cy="6064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524000" y="4943475"/>
            <a:ext cx="2736850" cy="315913"/>
          </a:xfrm>
          <a:prstGeom prst="roundRect">
            <a:avLst/>
          </a:prstGeom>
          <a:gradFill flip="none" rotWithShape="1">
            <a:gsLst>
              <a:gs pos="0">
                <a:schemeClr val="tx1"/>
              </a:gs>
              <a:gs pos="60000">
                <a:schemeClr val="tx1"/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1524000" y="4941888"/>
            <a:ext cx="2736850" cy="314325"/>
          </a:xfrm>
          <a:prstGeom prst="round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6" name="5 Botón de acción: Hacia delante o Siguiente">
            <a:hlinkClick r:id="" action="ppaction://noaction" highlightClick="1"/>
          </p:cNvPr>
          <p:cNvSpPr/>
          <p:nvPr/>
        </p:nvSpPr>
        <p:spPr>
          <a:xfrm>
            <a:off x="4500563" y="4829175"/>
            <a:ext cx="503237" cy="50165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grpSp>
        <p:nvGrpSpPr>
          <p:cNvPr id="10" name="9 Grupo"/>
          <p:cNvGrpSpPr/>
          <p:nvPr/>
        </p:nvGrpSpPr>
        <p:grpSpPr bwMode="auto">
          <a:xfrm>
            <a:off x="1187450" y="5080000"/>
            <a:ext cx="3024188" cy="1112838"/>
            <a:chOff x="1251498" y="4943293"/>
            <a:chExt cx="3024336" cy="1112239"/>
          </a:xfrm>
        </p:grpSpPr>
        <p:sp>
          <p:nvSpPr>
            <p:cNvPr id="11" name="10 Rectángulo redondeado"/>
            <p:cNvSpPr/>
            <p:nvPr/>
          </p:nvSpPr>
          <p:spPr>
            <a:xfrm>
              <a:off x="1251498" y="5739789"/>
              <a:ext cx="3024336" cy="315743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" name="8 Trapecio"/>
            <p:cNvSpPr/>
            <p:nvPr/>
          </p:nvSpPr>
          <p:spPr>
            <a:xfrm>
              <a:off x="1351516" y="4943293"/>
              <a:ext cx="2910029" cy="793323"/>
            </a:xfrm>
            <a:custGeom>
              <a:avLst/>
              <a:gdLst>
                <a:gd name="connsiteX0" fmla="*/ 0 w 2721379"/>
                <a:gd name="connsiteY0" fmla="*/ 793156 h 793156"/>
                <a:gd name="connsiteX1" fmla="*/ 198289 w 2721379"/>
                <a:gd name="connsiteY1" fmla="*/ 0 h 793156"/>
                <a:gd name="connsiteX2" fmla="*/ 2523090 w 2721379"/>
                <a:gd name="connsiteY2" fmla="*/ 0 h 793156"/>
                <a:gd name="connsiteX3" fmla="*/ 2721379 w 2721379"/>
                <a:gd name="connsiteY3" fmla="*/ 793156 h 793156"/>
                <a:gd name="connsiteX4" fmla="*/ 0 w 2721379"/>
                <a:gd name="connsiteY4" fmla="*/ 793156 h 793156"/>
                <a:gd name="connsiteX0-1" fmla="*/ 0 w 2721379"/>
                <a:gd name="connsiteY0-2" fmla="*/ 793156 h 793156"/>
                <a:gd name="connsiteX1-3" fmla="*/ 198289 w 2721379"/>
                <a:gd name="connsiteY1-4" fmla="*/ 0 h 793156"/>
                <a:gd name="connsiteX2-5" fmla="*/ 2697261 w 2721379"/>
                <a:gd name="connsiteY2-6" fmla="*/ 0 h 793156"/>
                <a:gd name="connsiteX3-7" fmla="*/ 2721379 w 2721379"/>
                <a:gd name="connsiteY3-8" fmla="*/ 793156 h 793156"/>
                <a:gd name="connsiteX4-9" fmla="*/ 0 w 2721379"/>
                <a:gd name="connsiteY4-10" fmla="*/ 793156 h 793156"/>
                <a:gd name="connsiteX0-11" fmla="*/ 0 w 2910064"/>
                <a:gd name="connsiteY0-12" fmla="*/ 793156 h 793156"/>
                <a:gd name="connsiteX1-13" fmla="*/ 386974 w 2910064"/>
                <a:gd name="connsiteY1-14" fmla="*/ 0 h 793156"/>
                <a:gd name="connsiteX2-15" fmla="*/ 2885946 w 2910064"/>
                <a:gd name="connsiteY2-16" fmla="*/ 0 h 793156"/>
                <a:gd name="connsiteX3-17" fmla="*/ 2910064 w 2910064"/>
                <a:gd name="connsiteY3-18" fmla="*/ 793156 h 793156"/>
                <a:gd name="connsiteX4-19" fmla="*/ 0 w 2910064"/>
                <a:gd name="connsiteY4-20" fmla="*/ 793156 h 793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910064" h="793156">
                  <a:moveTo>
                    <a:pt x="0" y="793156"/>
                  </a:moveTo>
                  <a:lnTo>
                    <a:pt x="386974" y="0"/>
                  </a:lnTo>
                  <a:lnTo>
                    <a:pt x="2885946" y="0"/>
                  </a:lnTo>
                  <a:lnTo>
                    <a:pt x="2910064" y="793156"/>
                  </a:lnTo>
                  <a:lnTo>
                    <a:pt x="0" y="793156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20524" name="Picture 2" descr="http://4.bp.blogspot.com/-9dck0li6FaI/TVW45PeTIaI/AAAAAAAAACU/eWs2WdtYN00/s1600/cd-rom+2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 bwMode="auto">
            <a:xfrm>
              <a:off x="1820871" y="4947883"/>
              <a:ext cx="2310946" cy="788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14 Rectángulo redondeado"/>
          <p:cNvSpPr/>
          <p:nvPr/>
        </p:nvSpPr>
        <p:spPr>
          <a:xfrm>
            <a:off x="5148263" y="4749800"/>
            <a:ext cx="2251075" cy="695325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1030" name="Picture 6" descr="http://clasecumbiera.bligoo.com/media/users/13/684856/images/public/47704/ecualizador.gif?v=135607221834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4821238"/>
            <a:ext cx="2095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6" name="12 CuadroTexto"/>
          <p:cNvSpPr txBox="1">
            <a:spLocks noChangeArrowheads="1"/>
          </p:cNvSpPr>
          <p:nvPr/>
        </p:nvSpPr>
        <p:spPr bwMode="auto">
          <a:xfrm>
            <a:off x="4427538" y="5322888"/>
            <a:ext cx="649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600" b="1">
                <a:solidFill>
                  <a:srgbClr val="000000"/>
                </a:solidFill>
                <a:cs typeface="Arial" panose="020B0604020202020204" pitchFamily="34" charset="0"/>
              </a:rPr>
              <a:t>PLAY</a:t>
            </a:r>
            <a:endParaRPr lang="es-ES" altLang="en-US" sz="16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059" name="16 Grupo"/>
          <p:cNvGrpSpPr/>
          <p:nvPr/>
        </p:nvGrpSpPr>
        <p:grpSpPr bwMode="auto">
          <a:xfrm rot="368167">
            <a:off x="2439988" y="603250"/>
            <a:ext cx="2114550" cy="2065338"/>
            <a:chOff x="1669551" y="817810"/>
            <a:chExt cx="2412268" cy="2371261"/>
          </a:xfrm>
        </p:grpSpPr>
        <p:sp>
          <p:nvSpPr>
            <p:cNvPr id="14" name="13 Cubo"/>
            <p:cNvSpPr/>
            <p:nvPr/>
          </p:nvSpPr>
          <p:spPr>
            <a:xfrm>
              <a:off x="1669551" y="817810"/>
              <a:ext cx="2412268" cy="2371261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14"/>
            <a:stretch>
              <a:fillRect/>
            </a:stretch>
          </p:blipFill>
          <p:spPr bwMode="auto">
            <a:xfrm>
              <a:off x="1701054" y="898069"/>
              <a:ext cx="2249277" cy="226372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1" name="19 Grupo"/>
          <p:cNvGrpSpPr/>
          <p:nvPr/>
        </p:nvGrpSpPr>
        <p:grpSpPr bwMode="auto">
          <a:xfrm rot="-794240">
            <a:off x="457200" y="642938"/>
            <a:ext cx="2070100" cy="1992312"/>
            <a:chOff x="5379903" y="1095728"/>
            <a:chExt cx="2070710" cy="1991575"/>
          </a:xfrm>
        </p:grpSpPr>
        <p:sp>
          <p:nvSpPr>
            <p:cNvPr id="33" name="32 Cubo"/>
            <p:cNvSpPr/>
            <p:nvPr/>
          </p:nvSpPr>
          <p:spPr>
            <a:xfrm>
              <a:off x="5379903" y="1095728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20517" name="Picture 1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2722" y="1164685"/>
              <a:ext cx="1734770" cy="188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60" name="18 Grupo"/>
          <p:cNvGrpSpPr/>
          <p:nvPr/>
        </p:nvGrpSpPr>
        <p:grpSpPr bwMode="auto">
          <a:xfrm>
            <a:off x="4130675" y="936625"/>
            <a:ext cx="2070100" cy="1990725"/>
            <a:chOff x="2754905" y="896322"/>
            <a:chExt cx="2070710" cy="1991575"/>
          </a:xfrm>
        </p:grpSpPr>
        <p:sp>
          <p:nvSpPr>
            <p:cNvPr id="26" name="25 Cubo"/>
            <p:cNvSpPr/>
            <p:nvPr/>
          </p:nvSpPr>
          <p:spPr>
            <a:xfrm>
              <a:off x="2754905" y="896322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20513" name="Picture 16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8546" y="980728"/>
              <a:ext cx="1820699" cy="1907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62" name="20 Grupo"/>
          <p:cNvGrpSpPr/>
          <p:nvPr/>
        </p:nvGrpSpPr>
        <p:grpSpPr bwMode="auto">
          <a:xfrm rot="-580928">
            <a:off x="6078538" y="920750"/>
            <a:ext cx="2071687" cy="1992313"/>
            <a:chOff x="6044111" y="1556230"/>
            <a:chExt cx="2070710" cy="1991575"/>
          </a:xfrm>
        </p:grpSpPr>
        <p:sp>
          <p:nvSpPr>
            <p:cNvPr id="37" name="36 Cubo"/>
            <p:cNvSpPr/>
            <p:nvPr/>
          </p:nvSpPr>
          <p:spPr>
            <a:xfrm>
              <a:off x="6044111" y="1556230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20509" name="Picture 20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744" y="1703352"/>
              <a:ext cx="1781439" cy="1759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4" descr="http://www.es.clipproject.info/images/joomgallery/details/cartoon_15/cartoon_dibujos_animados_gratis_2_20101217_2055070911.gif"/>
          <p:cNvPicPr>
            <a:picLocks noChangeAspect="1" noChangeArrowheads="1"/>
          </p:cNvPicPr>
          <p:nvPr/>
        </p:nvPicPr>
        <p:blipFill rotWithShape="1">
          <a:blip r:embed="rId18"/>
          <a:srcRect/>
          <a:stretch>
            <a:fillRect/>
          </a:stretch>
        </p:blipFill>
        <p:spPr bwMode="auto">
          <a:xfrm>
            <a:off x="5651500" y="2208213"/>
            <a:ext cx="2025650" cy="23558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矩形 34"/>
          <p:cNvSpPr/>
          <p:nvPr/>
        </p:nvSpPr>
        <p:spPr>
          <a:xfrm>
            <a:off x="118742" y="2420198"/>
            <a:ext cx="54213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399231" y="-18202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148263" y="2553982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958355" y="321199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jazz3423.wav">
            <a:hlinkClick r:id="" action="ppaction://media"/>
          </p:cNvPr>
          <p:cNvPicPr>
            <a:picLocks noRot="1" noChangeAspect="1"/>
          </p:cNvPicPr>
          <p:nvPr>
            <a:wavAudioFile r:embed="rId1" name="jazz.wav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338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hip 3423.wav">
            <a:hlinkClick r:id="" action="ppaction://media"/>
          </p:cNvPr>
          <p:cNvPicPr>
            <a:picLocks noRot="1" noChangeAspect="1"/>
          </p:cNvPicPr>
          <p:nvPr>
            <a:wavAudioFile r:embed="rId3" name="hip hop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3733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Rock3423.wav">
            <a:hlinkClick r:id="" action="ppaction://media"/>
          </p:cNvPr>
          <p:cNvPicPr>
            <a:picLocks noRot="1" noChangeAspect="1"/>
          </p:cNvPicPr>
          <p:nvPr>
            <a:wavAudioFile r:embed="rId5" name="Rock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3733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OP_3423.wav">
            <a:hlinkClick r:id="" action="ppaction://media"/>
          </p:cNvPr>
          <p:cNvPicPr>
            <a:picLocks noRot="1" noChangeAspect="1"/>
          </p:cNvPicPr>
          <p:nvPr>
            <a:wavAudioFile r:embed="rId6" name="POP_1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anj3423.wav">
            <a:hlinkClick r:id="" action="ppaction://media"/>
          </p:cNvPr>
          <p:cNvPicPr>
            <a:picLocks noRot="1" noChangeAspect="1"/>
          </p:cNvPicPr>
          <p:nvPr>
            <a:wavAudioFile r:embed="rId8" name="Banjo_sound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un3423.wav">
            <a:hlinkClick r:id="" action="ppaction://media"/>
          </p:cNvPr>
          <p:cNvPicPr>
            <a:picLocks noRot="1" noChangeAspect="1"/>
          </p:cNvPicPr>
          <p:nvPr>
            <a:wavAudioFile r:embed="rId10" name="Country.wav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75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gg3423.wav">
            <a:hlinkClick r:id="" action="ppaction://media"/>
          </p:cNvPr>
          <p:cNvPicPr>
            <a:picLocks noRot="1" noChangeAspect="1"/>
          </p:cNvPicPr>
          <p:nvPr>
            <a:wavAudioFile r:embed="rId11" name="reggaegen.wav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3" name="11 Grupo"/>
          <p:cNvGrpSpPr/>
          <p:nvPr/>
        </p:nvGrpSpPr>
        <p:grpSpPr bwMode="auto">
          <a:xfrm>
            <a:off x="588963" y="3651250"/>
            <a:ext cx="7870825" cy="2657475"/>
            <a:chOff x="588501" y="3651870"/>
            <a:chExt cx="7871931" cy="2657450"/>
          </a:xfrm>
        </p:grpSpPr>
        <p:pic>
          <p:nvPicPr>
            <p:cNvPr id="1028" name="Picture 4" descr="http://image.made-in-china.com/2f0j00svithoFClPkM/Hifi-System-CDP-888-AMP-898-CD-Player-with-Amplifier.jpg"/>
            <p:cNvPicPr>
              <a:picLocks noChangeAspect="1" noChangeArrowheads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 bwMode="auto">
            <a:xfrm>
              <a:off x="588501" y="4208386"/>
              <a:ext cx="7871931" cy="2100934"/>
            </a:xfrm>
            <a:prstGeom prst="rect">
              <a:avLst/>
            </a:prstGeom>
            <a:noFill/>
            <a:effectLst>
              <a:glow rad="38100">
                <a:schemeClr val="tx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15 Trapecio"/>
            <p:cNvSpPr/>
            <p:nvPr/>
          </p:nvSpPr>
          <p:spPr>
            <a:xfrm>
              <a:off x="828247" y="3651870"/>
              <a:ext cx="7344807" cy="912804"/>
            </a:xfrm>
            <a:prstGeom prst="trapezoid">
              <a:avLst>
                <a:gd name="adj" fmla="val 114515"/>
              </a:avLst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" name="6 Rectángulo redondeado"/>
          <p:cNvSpPr/>
          <p:nvPr/>
        </p:nvSpPr>
        <p:spPr>
          <a:xfrm>
            <a:off x="1524000" y="4856163"/>
            <a:ext cx="2592388" cy="6064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524000" y="4943475"/>
            <a:ext cx="2736850" cy="315913"/>
          </a:xfrm>
          <a:prstGeom prst="roundRect">
            <a:avLst/>
          </a:prstGeom>
          <a:gradFill flip="none" rotWithShape="1">
            <a:gsLst>
              <a:gs pos="0">
                <a:schemeClr val="tx1"/>
              </a:gs>
              <a:gs pos="60000">
                <a:schemeClr val="tx1"/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1524000" y="4941888"/>
            <a:ext cx="2736850" cy="314325"/>
          </a:xfrm>
          <a:prstGeom prst="round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6" name="5 Botón de acción: Hacia delante o Siguiente">
            <a:hlinkClick r:id="" action="ppaction://noaction" highlightClick="1"/>
          </p:cNvPr>
          <p:cNvSpPr/>
          <p:nvPr/>
        </p:nvSpPr>
        <p:spPr>
          <a:xfrm>
            <a:off x="4500563" y="4829175"/>
            <a:ext cx="503237" cy="50165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grpSp>
        <p:nvGrpSpPr>
          <p:cNvPr id="10" name="9 Grupo"/>
          <p:cNvGrpSpPr/>
          <p:nvPr/>
        </p:nvGrpSpPr>
        <p:grpSpPr bwMode="auto">
          <a:xfrm>
            <a:off x="1187450" y="5080000"/>
            <a:ext cx="3024188" cy="1112838"/>
            <a:chOff x="1251498" y="4943293"/>
            <a:chExt cx="3024336" cy="1112239"/>
          </a:xfrm>
        </p:grpSpPr>
        <p:sp>
          <p:nvSpPr>
            <p:cNvPr id="11" name="10 Rectángulo redondeado"/>
            <p:cNvSpPr/>
            <p:nvPr/>
          </p:nvSpPr>
          <p:spPr>
            <a:xfrm>
              <a:off x="1251498" y="5739789"/>
              <a:ext cx="3024336" cy="315743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" name="8 Trapecio"/>
            <p:cNvSpPr/>
            <p:nvPr/>
          </p:nvSpPr>
          <p:spPr>
            <a:xfrm>
              <a:off x="1351516" y="4943293"/>
              <a:ext cx="2910029" cy="793323"/>
            </a:xfrm>
            <a:custGeom>
              <a:avLst/>
              <a:gdLst>
                <a:gd name="connsiteX0" fmla="*/ 0 w 2721379"/>
                <a:gd name="connsiteY0" fmla="*/ 793156 h 793156"/>
                <a:gd name="connsiteX1" fmla="*/ 198289 w 2721379"/>
                <a:gd name="connsiteY1" fmla="*/ 0 h 793156"/>
                <a:gd name="connsiteX2" fmla="*/ 2523090 w 2721379"/>
                <a:gd name="connsiteY2" fmla="*/ 0 h 793156"/>
                <a:gd name="connsiteX3" fmla="*/ 2721379 w 2721379"/>
                <a:gd name="connsiteY3" fmla="*/ 793156 h 793156"/>
                <a:gd name="connsiteX4" fmla="*/ 0 w 2721379"/>
                <a:gd name="connsiteY4" fmla="*/ 793156 h 793156"/>
                <a:gd name="connsiteX0-1" fmla="*/ 0 w 2721379"/>
                <a:gd name="connsiteY0-2" fmla="*/ 793156 h 793156"/>
                <a:gd name="connsiteX1-3" fmla="*/ 198289 w 2721379"/>
                <a:gd name="connsiteY1-4" fmla="*/ 0 h 793156"/>
                <a:gd name="connsiteX2-5" fmla="*/ 2697261 w 2721379"/>
                <a:gd name="connsiteY2-6" fmla="*/ 0 h 793156"/>
                <a:gd name="connsiteX3-7" fmla="*/ 2721379 w 2721379"/>
                <a:gd name="connsiteY3-8" fmla="*/ 793156 h 793156"/>
                <a:gd name="connsiteX4-9" fmla="*/ 0 w 2721379"/>
                <a:gd name="connsiteY4-10" fmla="*/ 793156 h 793156"/>
                <a:gd name="connsiteX0-11" fmla="*/ 0 w 2910064"/>
                <a:gd name="connsiteY0-12" fmla="*/ 793156 h 793156"/>
                <a:gd name="connsiteX1-13" fmla="*/ 386974 w 2910064"/>
                <a:gd name="connsiteY1-14" fmla="*/ 0 h 793156"/>
                <a:gd name="connsiteX2-15" fmla="*/ 2885946 w 2910064"/>
                <a:gd name="connsiteY2-16" fmla="*/ 0 h 793156"/>
                <a:gd name="connsiteX3-17" fmla="*/ 2910064 w 2910064"/>
                <a:gd name="connsiteY3-18" fmla="*/ 793156 h 793156"/>
                <a:gd name="connsiteX4-19" fmla="*/ 0 w 2910064"/>
                <a:gd name="connsiteY4-20" fmla="*/ 793156 h 793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910064" h="793156">
                  <a:moveTo>
                    <a:pt x="0" y="793156"/>
                  </a:moveTo>
                  <a:lnTo>
                    <a:pt x="386974" y="0"/>
                  </a:lnTo>
                  <a:lnTo>
                    <a:pt x="2885946" y="0"/>
                  </a:lnTo>
                  <a:lnTo>
                    <a:pt x="2910064" y="793156"/>
                  </a:lnTo>
                  <a:lnTo>
                    <a:pt x="0" y="793156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21549" name="Picture 2" descr="http://4.bp.blogspot.com/-9dck0li6FaI/TVW45PeTIaI/AAAAAAAAACU/eWs2WdtYN00/s1600/cd-rom+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 bwMode="auto">
            <a:xfrm>
              <a:off x="1820871" y="4947883"/>
              <a:ext cx="2310946" cy="788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14 Rectángulo redondeado"/>
          <p:cNvSpPr/>
          <p:nvPr/>
        </p:nvSpPr>
        <p:spPr>
          <a:xfrm>
            <a:off x="5148263" y="4749800"/>
            <a:ext cx="2251075" cy="695325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1030" name="Picture 6" descr="http://clasecumbiera.bligoo.com/media/users/13/684856/images/public/47704/ecualizador.gif?v=135607221834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4821238"/>
            <a:ext cx="2095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1" name="12 CuadroTexto"/>
          <p:cNvSpPr txBox="1">
            <a:spLocks noChangeArrowheads="1"/>
          </p:cNvSpPr>
          <p:nvPr/>
        </p:nvSpPr>
        <p:spPr bwMode="auto">
          <a:xfrm>
            <a:off x="4427538" y="5322888"/>
            <a:ext cx="649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600" b="1">
                <a:solidFill>
                  <a:srgbClr val="000000"/>
                </a:solidFill>
                <a:cs typeface="Arial" panose="020B0604020202020204" pitchFamily="34" charset="0"/>
              </a:rPr>
              <a:t>PLAY</a:t>
            </a:r>
            <a:endParaRPr lang="es-ES" altLang="en-US" sz="16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059" name="16 Grupo"/>
          <p:cNvGrpSpPr/>
          <p:nvPr/>
        </p:nvGrpSpPr>
        <p:grpSpPr bwMode="auto">
          <a:xfrm rot="368167">
            <a:off x="2439988" y="603250"/>
            <a:ext cx="2114550" cy="2065338"/>
            <a:chOff x="1669551" y="817810"/>
            <a:chExt cx="2412268" cy="2371261"/>
          </a:xfrm>
        </p:grpSpPr>
        <p:sp>
          <p:nvSpPr>
            <p:cNvPr id="14" name="13 Cubo"/>
            <p:cNvSpPr/>
            <p:nvPr/>
          </p:nvSpPr>
          <p:spPr>
            <a:xfrm>
              <a:off x="1669551" y="817810"/>
              <a:ext cx="2412268" cy="2371261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15"/>
            <a:stretch>
              <a:fillRect/>
            </a:stretch>
          </p:blipFill>
          <p:spPr bwMode="auto">
            <a:xfrm>
              <a:off x="1701054" y="898069"/>
              <a:ext cx="2249277" cy="226372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1" name="19 Grupo"/>
          <p:cNvGrpSpPr/>
          <p:nvPr/>
        </p:nvGrpSpPr>
        <p:grpSpPr bwMode="auto">
          <a:xfrm rot="-794240">
            <a:off x="6286500" y="893763"/>
            <a:ext cx="2070100" cy="1992312"/>
            <a:chOff x="5379903" y="1095728"/>
            <a:chExt cx="2070710" cy="1991575"/>
          </a:xfrm>
        </p:grpSpPr>
        <p:sp>
          <p:nvSpPr>
            <p:cNvPr id="33" name="32 Cubo"/>
            <p:cNvSpPr/>
            <p:nvPr/>
          </p:nvSpPr>
          <p:spPr>
            <a:xfrm>
              <a:off x="5379903" y="1095728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21542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2722" y="1192704"/>
              <a:ext cx="1783215" cy="183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60" name="18 Grupo"/>
          <p:cNvGrpSpPr/>
          <p:nvPr/>
        </p:nvGrpSpPr>
        <p:grpSpPr bwMode="auto">
          <a:xfrm>
            <a:off x="4130675" y="936625"/>
            <a:ext cx="2070100" cy="1990725"/>
            <a:chOff x="2754905" y="896322"/>
            <a:chExt cx="2070710" cy="1991575"/>
          </a:xfrm>
        </p:grpSpPr>
        <p:sp>
          <p:nvSpPr>
            <p:cNvPr id="26" name="25 Cubo"/>
            <p:cNvSpPr/>
            <p:nvPr/>
          </p:nvSpPr>
          <p:spPr>
            <a:xfrm>
              <a:off x="2754905" y="896322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21538" name="Picture 16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8546" y="980728"/>
              <a:ext cx="1862156" cy="1907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62" name="20 Grupo"/>
          <p:cNvGrpSpPr/>
          <p:nvPr/>
        </p:nvGrpSpPr>
        <p:grpSpPr bwMode="auto">
          <a:xfrm rot="-580928">
            <a:off x="385763" y="863600"/>
            <a:ext cx="2071687" cy="1992313"/>
            <a:chOff x="6044111" y="1556230"/>
            <a:chExt cx="2070710" cy="1991575"/>
          </a:xfrm>
        </p:grpSpPr>
        <p:sp>
          <p:nvSpPr>
            <p:cNvPr id="37" name="36 Cubo"/>
            <p:cNvSpPr/>
            <p:nvPr/>
          </p:nvSpPr>
          <p:spPr>
            <a:xfrm>
              <a:off x="6044111" y="1556230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21534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130" y="1703353"/>
              <a:ext cx="1773464" cy="1759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4" descr="http://www.es.clipproject.info/images/joomgallery/details/cartoon_15/cartoon_dibujos_animados_gratis_2_20101217_2055070911.gif"/>
          <p:cNvPicPr>
            <a:picLocks noChangeAspect="1" noChangeArrowheads="1"/>
          </p:cNvPicPr>
          <p:nvPr/>
        </p:nvPicPr>
        <p:blipFill rotWithShape="1">
          <a:blip r:embed="rId19"/>
          <a:srcRect/>
          <a:stretch>
            <a:fillRect/>
          </a:stretch>
        </p:blipFill>
        <p:spPr bwMode="auto">
          <a:xfrm>
            <a:off x="809625" y="1952625"/>
            <a:ext cx="2025650" cy="23558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矩形 35"/>
          <p:cNvSpPr/>
          <p:nvPr/>
        </p:nvSpPr>
        <p:spPr>
          <a:xfrm>
            <a:off x="118742" y="2420198"/>
            <a:ext cx="54213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399231" y="-18202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148263" y="2553982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958355" y="321199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40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Folk3501.wav">
            <a:hlinkClick r:id="" action="ppaction://media"/>
          </p:cNvPr>
          <p:cNvPicPr>
            <a:picLocks noRot="1" noChangeAspect="1"/>
          </p:cNvPicPr>
          <p:nvPr>
            <a:wavAudioFile r:embed="rId1" name="Folk.wav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rap3501.wav">
            <a:hlinkClick r:id="" action="ppaction://media"/>
          </p:cNvPr>
          <p:cNvPicPr>
            <a:picLocks noRot="1" noChangeAspect="1"/>
          </p:cNvPicPr>
          <p:nvPr>
            <a:wavAudioFile r:embed="rId3" name="rap.wav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39036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jazz3501.wav">
            <a:hlinkClick r:id="" action="ppaction://media"/>
          </p:cNvPr>
          <p:cNvPicPr>
            <a:picLocks noRot="1" noChangeAspect="1"/>
          </p:cNvPicPr>
          <p:nvPr>
            <a:wavAudioFile r:embed="rId4" name="jazz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338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hip 3501.wav">
            <a:hlinkClick r:id="" action="ppaction://media"/>
          </p:cNvPr>
          <p:cNvPicPr>
            <a:picLocks noRot="1" noChangeAspect="1"/>
          </p:cNvPicPr>
          <p:nvPr>
            <a:wavAudioFile r:embed="rId6" name="hip hop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3733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Rock3501.wav">
            <a:hlinkClick r:id="" action="ppaction://media"/>
          </p:cNvPr>
          <p:cNvPicPr>
            <a:picLocks noRot="1" noChangeAspect="1"/>
          </p:cNvPicPr>
          <p:nvPr>
            <a:wavAudioFile r:embed="rId8" name="Rock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3733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OP_3501.wav">
            <a:hlinkClick r:id="" action="ppaction://media"/>
          </p:cNvPr>
          <p:cNvPicPr>
            <a:picLocks noRot="1" noChangeAspect="1"/>
          </p:cNvPicPr>
          <p:nvPr>
            <a:wavAudioFile r:embed="rId9" name="POP_1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anj3501.wav">
            <a:hlinkClick r:id="" action="ppaction://media"/>
          </p:cNvPr>
          <p:cNvPicPr>
            <a:picLocks noRot="1" noChangeAspect="1"/>
          </p:cNvPicPr>
          <p:nvPr>
            <a:wavAudioFile r:embed="rId11" name="Banjo_sound.wav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un3501.wav">
            <a:hlinkClick r:id="" action="ppaction://media"/>
          </p:cNvPr>
          <p:cNvPicPr>
            <a:picLocks noRot="1" noChangeAspect="1"/>
          </p:cNvPicPr>
          <p:nvPr>
            <a:wavAudioFile r:embed="rId13" name="Country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75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gg3501.wav">
            <a:hlinkClick r:id="" action="ppaction://media"/>
          </p:cNvPr>
          <p:cNvPicPr>
            <a:picLocks noRot="1" noChangeAspect="1"/>
          </p:cNvPicPr>
          <p:nvPr>
            <a:wavAudioFile r:embed="rId14" name="reggaegen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3" name="11 Grupo"/>
          <p:cNvGrpSpPr/>
          <p:nvPr/>
        </p:nvGrpSpPr>
        <p:grpSpPr bwMode="auto">
          <a:xfrm>
            <a:off x="588963" y="3651250"/>
            <a:ext cx="7870825" cy="2657475"/>
            <a:chOff x="588501" y="3651870"/>
            <a:chExt cx="7871931" cy="2657450"/>
          </a:xfrm>
        </p:grpSpPr>
        <p:pic>
          <p:nvPicPr>
            <p:cNvPr id="1028" name="Picture 4" descr="http://image.made-in-china.com/2f0j00svithoFClPkM/Hifi-System-CDP-888-AMP-898-CD-Player-with-Amplifier.jpg"/>
            <p:cNvPicPr>
              <a:picLocks noChangeAspect="1" noChangeArrowheads="1"/>
            </p:cNvPicPr>
            <p:nvPr/>
          </p:nvPicPr>
          <p:blipFill rotWithShape="1">
            <a:blip r:embed="rId15" cstate="screen"/>
            <a:srcRect/>
            <a:stretch>
              <a:fillRect/>
            </a:stretch>
          </p:blipFill>
          <p:spPr bwMode="auto">
            <a:xfrm>
              <a:off x="588501" y="4208386"/>
              <a:ext cx="7871931" cy="2100934"/>
            </a:xfrm>
            <a:prstGeom prst="rect">
              <a:avLst/>
            </a:prstGeom>
            <a:noFill/>
            <a:effectLst>
              <a:glow rad="38100">
                <a:schemeClr val="tx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15 Trapecio"/>
            <p:cNvSpPr/>
            <p:nvPr/>
          </p:nvSpPr>
          <p:spPr>
            <a:xfrm>
              <a:off x="828247" y="3651870"/>
              <a:ext cx="7344807" cy="912804"/>
            </a:xfrm>
            <a:prstGeom prst="trapezoid">
              <a:avLst>
                <a:gd name="adj" fmla="val 114515"/>
              </a:avLst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" name="6 Rectángulo redondeado"/>
          <p:cNvSpPr/>
          <p:nvPr/>
        </p:nvSpPr>
        <p:spPr>
          <a:xfrm>
            <a:off x="1524000" y="4856163"/>
            <a:ext cx="2592388" cy="6064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524000" y="4943475"/>
            <a:ext cx="2736850" cy="315913"/>
          </a:xfrm>
          <a:prstGeom prst="roundRect">
            <a:avLst/>
          </a:prstGeom>
          <a:gradFill flip="none" rotWithShape="1">
            <a:gsLst>
              <a:gs pos="0">
                <a:schemeClr val="tx1"/>
              </a:gs>
              <a:gs pos="60000">
                <a:schemeClr val="tx1"/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1524000" y="4941888"/>
            <a:ext cx="2736850" cy="314325"/>
          </a:xfrm>
          <a:prstGeom prst="round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6" name="5 Botón de acción: Hacia delante o Siguiente">
            <a:hlinkClick r:id="" action="ppaction://noaction" highlightClick="1"/>
          </p:cNvPr>
          <p:cNvSpPr/>
          <p:nvPr/>
        </p:nvSpPr>
        <p:spPr>
          <a:xfrm>
            <a:off x="4500563" y="4829175"/>
            <a:ext cx="503237" cy="50165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grpSp>
        <p:nvGrpSpPr>
          <p:cNvPr id="10" name="9 Grupo"/>
          <p:cNvGrpSpPr/>
          <p:nvPr/>
        </p:nvGrpSpPr>
        <p:grpSpPr bwMode="auto">
          <a:xfrm>
            <a:off x="1187450" y="5080000"/>
            <a:ext cx="3024188" cy="1112838"/>
            <a:chOff x="1251498" y="4943293"/>
            <a:chExt cx="3024336" cy="1112239"/>
          </a:xfrm>
        </p:grpSpPr>
        <p:sp>
          <p:nvSpPr>
            <p:cNvPr id="11" name="10 Rectángulo redondeado"/>
            <p:cNvSpPr/>
            <p:nvPr/>
          </p:nvSpPr>
          <p:spPr>
            <a:xfrm>
              <a:off x="1251498" y="5739789"/>
              <a:ext cx="3024336" cy="315743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" name="8 Trapecio"/>
            <p:cNvSpPr/>
            <p:nvPr/>
          </p:nvSpPr>
          <p:spPr>
            <a:xfrm>
              <a:off x="1351516" y="4943293"/>
              <a:ext cx="2910029" cy="793323"/>
            </a:xfrm>
            <a:custGeom>
              <a:avLst/>
              <a:gdLst>
                <a:gd name="connsiteX0" fmla="*/ 0 w 2721379"/>
                <a:gd name="connsiteY0" fmla="*/ 793156 h 793156"/>
                <a:gd name="connsiteX1" fmla="*/ 198289 w 2721379"/>
                <a:gd name="connsiteY1" fmla="*/ 0 h 793156"/>
                <a:gd name="connsiteX2" fmla="*/ 2523090 w 2721379"/>
                <a:gd name="connsiteY2" fmla="*/ 0 h 793156"/>
                <a:gd name="connsiteX3" fmla="*/ 2721379 w 2721379"/>
                <a:gd name="connsiteY3" fmla="*/ 793156 h 793156"/>
                <a:gd name="connsiteX4" fmla="*/ 0 w 2721379"/>
                <a:gd name="connsiteY4" fmla="*/ 793156 h 793156"/>
                <a:gd name="connsiteX0-1" fmla="*/ 0 w 2721379"/>
                <a:gd name="connsiteY0-2" fmla="*/ 793156 h 793156"/>
                <a:gd name="connsiteX1-3" fmla="*/ 198289 w 2721379"/>
                <a:gd name="connsiteY1-4" fmla="*/ 0 h 793156"/>
                <a:gd name="connsiteX2-5" fmla="*/ 2697261 w 2721379"/>
                <a:gd name="connsiteY2-6" fmla="*/ 0 h 793156"/>
                <a:gd name="connsiteX3-7" fmla="*/ 2721379 w 2721379"/>
                <a:gd name="connsiteY3-8" fmla="*/ 793156 h 793156"/>
                <a:gd name="connsiteX4-9" fmla="*/ 0 w 2721379"/>
                <a:gd name="connsiteY4-10" fmla="*/ 793156 h 793156"/>
                <a:gd name="connsiteX0-11" fmla="*/ 0 w 2910064"/>
                <a:gd name="connsiteY0-12" fmla="*/ 793156 h 793156"/>
                <a:gd name="connsiteX1-13" fmla="*/ 386974 w 2910064"/>
                <a:gd name="connsiteY1-14" fmla="*/ 0 h 793156"/>
                <a:gd name="connsiteX2-15" fmla="*/ 2885946 w 2910064"/>
                <a:gd name="connsiteY2-16" fmla="*/ 0 h 793156"/>
                <a:gd name="connsiteX3-17" fmla="*/ 2910064 w 2910064"/>
                <a:gd name="connsiteY3-18" fmla="*/ 793156 h 793156"/>
                <a:gd name="connsiteX4-19" fmla="*/ 0 w 2910064"/>
                <a:gd name="connsiteY4-20" fmla="*/ 793156 h 793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910064" h="793156">
                  <a:moveTo>
                    <a:pt x="0" y="793156"/>
                  </a:moveTo>
                  <a:lnTo>
                    <a:pt x="386974" y="0"/>
                  </a:lnTo>
                  <a:lnTo>
                    <a:pt x="2885946" y="0"/>
                  </a:lnTo>
                  <a:lnTo>
                    <a:pt x="2910064" y="793156"/>
                  </a:lnTo>
                  <a:lnTo>
                    <a:pt x="0" y="793156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23599" name="Picture 2" descr="http://4.bp.blogspot.com/-9dck0li6FaI/TVW45PeTIaI/AAAAAAAAACU/eWs2WdtYN00/s1600/cd-rom+2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 bwMode="auto">
            <a:xfrm>
              <a:off x="1820871" y="4947883"/>
              <a:ext cx="2310946" cy="788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14 Rectángulo redondeado"/>
          <p:cNvSpPr/>
          <p:nvPr/>
        </p:nvSpPr>
        <p:spPr>
          <a:xfrm>
            <a:off x="5148263" y="4749800"/>
            <a:ext cx="2251075" cy="695325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1030" name="Picture 6" descr="http://clasecumbiera.bligoo.com/media/users/13/684856/images/public/47704/ecualizador.gif?v=1356072218342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4821238"/>
            <a:ext cx="2095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1" name="12 CuadroTexto"/>
          <p:cNvSpPr txBox="1">
            <a:spLocks noChangeArrowheads="1"/>
          </p:cNvSpPr>
          <p:nvPr/>
        </p:nvSpPr>
        <p:spPr bwMode="auto">
          <a:xfrm>
            <a:off x="4427538" y="5322888"/>
            <a:ext cx="649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600" b="1">
                <a:solidFill>
                  <a:srgbClr val="000000"/>
                </a:solidFill>
                <a:cs typeface="Arial" panose="020B0604020202020204" pitchFamily="34" charset="0"/>
              </a:rPr>
              <a:t>PLAY</a:t>
            </a:r>
            <a:endParaRPr lang="es-ES" altLang="en-US" sz="16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059" name="16 Grupo"/>
          <p:cNvGrpSpPr/>
          <p:nvPr/>
        </p:nvGrpSpPr>
        <p:grpSpPr bwMode="auto">
          <a:xfrm rot="368167">
            <a:off x="2439988" y="603250"/>
            <a:ext cx="2114550" cy="2065338"/>
            <a:chOff x="1669551" y="817810"/>
            <a:chExt cx="2412268" cy="2371261"/>
          </a:xfrm>
        </p:grpSpPr>
        <p:sp>
          <p:nvSpPr>
            <p:cNvPr id="14" name="13 Cubo"/>
            <p:cNvSpPr/>
            <p:nvPr/>
          </p:nvSpPr>
          <p:spPr>
            <a:xfrm>
              <a:off x="1669551" y="817810"/>
              <a:ext cx="2412268" cy="2371261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18"/>
            <a:stretch>
              <a:fillRect/>
            </a:stretch>
          </p:blipFill>
          <p:spPr bwMode="auto">
            <a:xfrm>
              <a:off x="1701054" y="898069"/>
              <a:ext cx="2249277" cy="226372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1" name="19 Grupo"/>
          <p:cNvGrpSpPr/>
          <p:nvPr/>
        </p:nvGrpSpPr>
        <p:grpSpPr bwMode="auto">
          <a:xfrm rot="564853">
            <a:off x="6286500" y="893763"/>
            <a:ext cx="2070100" cy="1992312"/>
            <a:chOff x="5379903" y="1095728"/>
            <a:chExt cx="2070710" cy="1991575"/>
          </a:xfrm>
        </p:grpSpPr>
        <p:sp>
          <p:nvSpPr>
            <p:cNvPr id="33" name="32 Cubo"/>
            <p:cNvSpPr/>
            <p:nvPr/>
          </p:nvSpPr>
          <p:spPr>
            <a:xfrm>
              <a:off x="5379903" y="1095728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23592" name="Picture 18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2722" y="1253376"/>
              <a:ext cx="1734770" cy="1711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60" name="18 Grupo"/>
          <p:cNvGrpSpPr/>
          <p:nvPr/>
        </p:nvGrpSpPr>
        <p:grpSpPr bwMode="auto">
          <a:xfrm rot="-521999">
            <a:off x="539750" y="758825"/>
            <a:ext cx="2070100" cy="1990725"/>
            <a:chOff x="2754905" y="896322"/>
            <a:chExt cx="2070710" cy="1991575"/>
          </a:xfrm>
        </p:grpSpPr>
        <p:sp>
          <p:nvSpPr>
            <p:cNvPr id="26" name="25 Cubo"/>
            <p:cNvSpPr/>
            <p:nvPr/>
          </p:nvSpPr>
          <p:spPr>
            <a:xfrm>
              <a:off x="2754905" y="896322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23588" name="Picture 16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8546" y="980728"/>
              <a:ext cx="1820699" cy="1907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62" name="20 Grupo"/>
          <p:cNvGrpSpPr/>
          <p:nvPr/>
        </p:nvGrpSpPr>
        <p:grpSpPr bwMode="auto">
          <a:xfrm rot="-580928">
            <a:off x="4349750" y="944563"/>
            <a:ext cx="2071688" cy="1992312"/>
            <a:chOff x="6044111" y="1556230"/>
            <a:chExt cx="2070710" cy="1991575"/>
          </a:xfrm>
        </p:grpSpPr>
        <p:sp>
          <p:nvSpPr>
            <p:cNvPr id="37" name="36 Cubo"/>
            <p:cNvSpPr/>
            <p:nvPr/>
          </p:nvSpPr>
          <p:spPr>
            <a:xfrm>
              <a:off x="6044111" y="1556230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23584" name="Picture 20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0199" y="1680623"/>
              <a:ext cx="1675334" cy="1771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4" descr="http://www.es.clipproject.info/images/joomgallery/details/cartoon_15/cartoon_dibujos_animados_gratis_2_20101217_2055070911.gif"/>
          <p:cNvPicPr>
            <a:picLocks noChangeAspect="1" noChangeArrowheads="1"/>
          </p:cNvPicPr>
          <p:nvPr/>
        </p:nvPicPr>
        <p:blipFill rotWithShape="1">
          <a:blip r:embed="rId22"/>
          <a:srcRect/>
          <a:stretch>
            <a:fillRect/>
          </a:stretch>
        </p:blipFill>
        <p:spPr bwMode="auto">
          <a:xfrm>
            <a:off x="4440238" y="2208213"/>
            <a:ext cx="2025650" cy="23558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矩形 37"/>
          <p:cNvSpPr/>
          <p:nvPr/>
        </p:nvSpPr>
        <p:spPr>
          <a:xfrm>
            <a:off x="118742" y="2420198"/>
            <a:ext cx="54213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399231" y="-18202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148263" y="2553982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958355" y="321199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ech3532.wav">
            <a:hlinkClick r:id="" action="ppaction://media"/>
          </p:cNvPr>
          <p:cNvPicPr>
            <a:picLocks noRot="1" noChangeAspect="1"/>
          </p:cNvPicPr>
          <p:nvPr>
            <a:wavAudioFile r:embed="rId1" name="techno.wav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37766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Folk3532.wav">
            <a:hlinkClick r:id="" action="ppaction://media"/>
          </p:cNvPr>
          <p:cNvPicPr>
            <a:picLocks noRot="1" noChangeAspect="1"/>
          </p:cNvPicPr>
          <p:nvPr>
            <a:wavAudioFile r:embed="rId3" name="Folk.wav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rap3548.wav">
            <a:hlinkClick r:id="" action="ppaction://media"/>
          </p:cNvPr>
          <p:cNvPicPr>
            <a:picLocks noRot="1" noChangeAspect="1"/>
          </p:cNvPicPr>
          <p:nvPr>
            <a:wavAudioFile r:embed="rId4" name="rap.wav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39036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jazz3548.wav">
            <a:hlinkClick r:id="" action="ppaction://media"/>
          </p:cNvPr>
          <p:cNvPicPr>
            <a:picLocks noRot="1" noChangeAspect="1"/>
          </p:cNvPicPr>
          <p:nvPr>
            <a:wavAudioFile r:embed="rId5" name="jazz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338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hip 3548.wav">
            <a:hlinkClick r:id="" action="ppaction://media"/>
          </p:cNvPr>
          <p:cNvPicPr>
            <a:picLocks noRot="1" noChangeAspect="1"/>
          </p:cNvPicPr>
          <p:nvPr>
            <a:wavAudioFile r:embed="rId7" name="hip hop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3733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Rock3548.wav">
            <a:hlinkClick r:id="" action="ppaction://media"/>
          </p:cNvPr>
          <p:cNvPicPr>
            <a:picLocks noRot="1" noChangeAspect="1"/>
          </p:cNvPicPr>
          <p:nvPr>
            <a:wavAudioFile r:embed="rId9" name="Rock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3733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OP_3548.wav">
            <a:hlinkClick r:id="" action="ppaction://media"/>
          </p:cNvPr>
          <p:cNvPicPr>
            <a:picLocks noRot="1" noChangeAspect="1"/>
          </p:cNvPicPr>
          <p:nvPr>
            <a:wavAudioFile r:embed="rId10" name="POP_1.wav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anj3548.wav">
            <a:hlinkClick r:id="" action="ppaction://media"/>
          </p:cNvPr>
          <p:cNvPicPr>
            <a:picLocks noRot="1" noChangeAspect="1"/>
          </p:cNvPicPr>
          <p:nvPr>
            <a:wavAudioFile r:embed="rId12" name="Banjo_sound.wav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un3548.wav">
            <a:hlinkClick r:id="" action="ppaction://media"/>
          </p:cNvPr>
          <p:cNvPicPr>
            <a:picLocks noRot="1" noChangeAspect="1"/>
          </p:cNvPicPr>
          <p:nvPr>
            <a:wavAudioFile r:embed="rId14" name="Country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75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gg3548.wav">
            <a:hlinkClick r:id="" action="ppaction://media"/>
          </p:cNvPr>
          <p:cNvPicPr>
            <a:picLocks noRot="1" noChangeAspect="1"/>
          </p:cNvPicPr>
          <p:nvPr>
            <a:wavAudioFile r:embed="rId15" name="reggaegen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8" name="11 Grupo"/>
          <p:cNvGrpSpPr/>
          <p:nvPr/>
        </p:nvGrpSpPr>
        <p:grpSpPr bwMode="auto">
          <a:xfrm>
            <a:off x="588963" y="3651250"/>
            <a:ext cx="7870825" cy="2657475"/>
            <a:chOff x="588501" y="3651870"/>
            <a:chExt cx="7871931" cy="2657450"/>
          </a:xfrm>
        </p:grpSpPr>
        <p:pic>
          <p:nvPicPr>
            <p:cNvPr id="1028" name="Picture 4" descr="http://image.made-in-china.com/2f0j00svithoFClPkM/Hifi-System-CDP-888-AMP-898-CD-Player-with-Amplifier.jpg"/>
            <p:cNvPicPr>
              <a:picLocks noChangeAspect="1" noChangeArrowheads="1"/>
            </p:cNvPicPr>
            <p:nvPr/>
          </p:nvPicPr>
          <p:blipFill rotWithShape="1">
            <a:blip r:embed="rId16" cstate="screen"/>
            <a:srcRect/>
            <a:stretch>
              <a:fillRect/>
            </a:stretch>
          </p:blipFill>
          <p:spPr bwMode="auto">
            <a:xfrm>
              <a:off x="588501" y="4208386"/>
              <a:ext cx="7871931" cy="2100934"/>
            </a:xfrm>
            <a:prstGeom prst="rect">
              <a:avLst/>
            </a:prstGeom>
            <a:noFill/>
            <a:effectLst>
              <a:glow rad="38100">
                <a:schemeClr val="tx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15 Trapecio"/>
            <p:cNvSpPr/>
            <p:nvPr/>
          </p:nvSpPr>
          <p:spPr>
            <a:xfrm>
              <a:off x="828247" y="3651870"/>
              <a:ext cx="7344807" cy="912804"/>
            </a:xfrm>
            <a:prstGeom prst="trapezoid">
              <a:avLst>
                <a:gd name="adj" fmla="val 114515"/>
              </a:avLst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" name="6 Rectángulo redondeado"/>
          <p:cNvSpPr/>
          <p:nvPr/>
        </p:nvSpPr>
        <p:spPr>
          <a:xfrm>
            <a:off x="1524000" y="4856163"/>
            <a:ext cx="2592388" cy="6064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524000" y="4943475"/>
            <a:ext cx="2736850" cy="315913"/>
          </a:xfrm>
          <a:prstGeom prst="roundRect">
            <a:avLst/>
          </a:prstGeom>
          <a:gradFill flip="none" rotWithShape="1">
            <a:gsLst>
              <a:gs pos="0">
                <a:schemeClr val="tx1"/>
              </a:gs>
              <a:gs pos="60000">
                <a:schemeClr val="tx1"/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1524000" y="4941888"/>
            <a:ext cx="2736850" cy="314325"/>
          </a:xfrm>
          <a:prstGeom prst="round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6" name="5 Botón de acción: Hacia delante o Siguiente">
            <a:hlinkClick r:id="" action="ppaction://noaction" highlightClick="1"/>
          </p:cNvPr>
          <p:cNvSpPr/>
          <p:nvPr/>
        </p:nvSpPr>
        <p:spPr>
          <a:xfrm>
            <a:off x="4500563" y="4829175"/>
            <a:ext cx="503237" cy="50165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grpSp>
        <p:nvGrpSpPr>
          <p:cNvPr id="10" name="9 Grupo"/>
          <p:cNvGrpSpPr/>
          <p:nvPr/>
        </p:nvGrpSpPr>
        <p:grpSpPr bwMode="auto">
          <a:xfrm>
            <a:off x="1187450" y="5080000"/>
            <a:ext cx="3024188" cy="1112838"/>
            <a:chOff x="1251498" y="4943293"/>
            <a:chExt cx="3024336" cy="1112239"/>
          </a:xfrm>
        </p:grpSpPr>
        <p:sp>
          <p:nvSpPr>
            <p:cNvPr id="11" name="10 Rectángulo redondeado"/>
            <p:cNvSpPr/>
            <p:nvPr/>
          </p:nvSpPr>
          <p:spPr>
            <a:xfrm>
              <a:off x="1251498" y="5739789"/>
              <a:ext cx="3024336" cy="315743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" name="8 Trapecio"/>
            <p:cNvSpPr/>
            <p:nvPr/>
          </p:nvSpPr>
          <p:spPr>
            <a:xfrm>
              <a:off x="1351516" y="4943293"/>
              <a:ext cx="2910029" cy="793323"/>
            </a:xfrm>
            <a:custGeom>
              <a:avLst/>
              <a:gdLst>
                <a:gd name="connsiteX0" fmla="*/ 0 w 2721379"/>
                <a:gd name="connsiteY0" fmla="*/ 793156 h 793156"/>
                <a:gd name="connsiteX1" fmla="*/ 198289 w 2721379"/>
                <a:gd name="connsiteY1" fmla="*/ 0 h 793156"/>
                <a:gd name="connsiteX2" fmla="*/ 2523090 w 2721379"/>
                <a:gd name="connsiteY2" fmla="*/ 0 h 793156"/>
                <a:gd name="connsiteX3" fmla="*/ 2721379 w 2721379"/>
                <a:gd name="connsiteY3" fmla="*/ 793156 h 793156"/>
                <a:gd name="connsiteX4" fmla="*/ 0 w 2721379"/>
                <a:gd name="connsiteY4" fmla="*/ 793156 h 793156"/>
                <a:gd name="connsiteX0-1" fmla="*/ 0 w 2721379"/>
                <a:gd name="connsiteY0-2" fmla="*/ 793156 h 793156"/>
                <a:gd name="connsiteX1-3" fmla="*/ 198289 w 2721379"/>
                <a:gd name="connsiteY1-4" fmla="*/ 0 h 793156"/>
                <a:gd name="connsiteX2-5" fmla="*/ 2697261 w 2721379"/>
                <a:gd name="connsiteY2-6" fmla="*/ 0 h 793156"/>
                <a:gd name="connsiteX3-7" fmla="*/ 2721379 w 2721379"/>
                <a:gd name="connsiteY3-8" fmla="*/ 793156 h 793156"/>
                <a:gd name="connsiteX4-9" fmla="*/ 0 w 2721379"/>
                <a:gd name="connsiteY4-10" fmla="*/ 793156 h 793156"/>
                <a:gd name="connsiteX0-11" fmla="*/ 0 w 2910064"/>
                <a:gd name="connsiteY0-12" fmla="*/ 793156 h 793156"/>
                <a:gd name="connsiteX1-13" fmla="*/ 386974 w 2910064"/>
                <a:gd name="connsiteY1-14" fmla="*/ 0 h 793156"/>
                <a:gd name="connsiteX2-15" fmla="*/ 2885946 w 2910064"/>
                <a:gd name="connsiteY2-16" fmla="*/ 0 h 793156"/>
                <a:gd name="connsiteX3-17" fmla="*/ 2910064 w 2910064"/>
                <a:gd name="connsiteY3-18" fmla="*/ 793156 h 793156"/>
                <a:gd name="connsiteX4-19" fmla="*/ 0 w 2910064"/>
                <a:gd name="connsiteY4-20" fmla="*/ 793156 h 793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910064" h="793156">
                  <a:moveTo>
                    <a:pt x="0" y="793156"/>
                  </a:moveTo>
                  <a:lnTo>
                    <a:pt x="386974" y="0"/>
                  </a:lnTo>
                  <a:lnTo>
                    <a:pt x="2885946" y="0"/>
                  </a:lnTo>
                  <a:lnTo>
                    <a:pt x="2910064" y="793156"/>
                  </a:lnTo>
                  <a:lnTo>
                    <a:pt x="0" y="793156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24624" name="Picture 2" descr="http://4.bp.blogspot.com/-9dck0li6FaI/TVW45PeTIaI/AAAAAAAAACU/eWs2WdtYN00/s1600/cd-rom+2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 bwMode="auto">
            <a:xfrm>
              <a:off x="1820871" y="4947883"/>
              <a:ext cx="2310946" cy="788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14 Rectángulo redondeado"/>
          <p:cNvSpPr/>
          <p:nvPr/>
        </p:nvSpPr>
        <p:spPr>
          <a:xfrm>
            <a:off x="5148263" y="4749800"/>
            <a:ext cx="2251075" cy="695325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1030" name="Picture 6" descr="http://clasecumbiera.bligoo.com/media/users/13/684856/images/public/47704/ecualizador.gif?v=1356072218342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4821238"/>
            <a:ext cx="2095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6" name="12 CuadroTexto"/>
          <p:cNvSpPr txBox="1">
            <a:spLocks noChangeArrowheads="1"/>
          </p:cNvSpPr>
          <p:nvPr/>
        </p:nvSpPr>
        <p:spPr bwMode="auto">
          <a:xfrm>
            <a:off x="4427538" y="5322888"/>
            <a:ext cx="649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600" b="1">
                <a:solidFill>
                  <a:srgbClr val="000000"/>
                </a:solidFill>
                <a:cs typeface="Arial" panose="020B0604020202020204" pitchFamily="34" charset="0"/>
              </a:rPr>
              <a:t>PLAY</a:t>
            </a:r>
            <a:endParaRPr lang="es-ES" altLang="en-US" sz="16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060" name="18 Grupo"/>
          <p:cNvGrpSpPr/>
          <p:nvPr/>
        </p:nvGrpSpPr>
        <p:grpSpPr bwMode="auto">
          <a:xfrm rot="-521999">
            <a:off x="539750" y="758825"/>
            <a:ext cx="2070100" cy="1990725"/>
            <a:chOff x="2754905" y="896322"/>
            <a:chExt cx="2070710" cy="1991575"/>
          </a:xfrm>
        </p:grpSpPr>
        <p:sp>
          <p:nvSpPr>
            <p:cNvPr id="26" name="25 Cubo"/>
            <p:cNvSpPr/>
            <p:nvPr/>
          </p:nvSpPr>
          <p:spPr>
            <a:xfrm>
              <a:off x="2754905" y="896322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24621" name="Picture 16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8546" y="980728"/>
              <a:ext cx="1820699" cy="1907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62" name="20 Grupo"/>
          <p:cNvGrpSpPr/>
          <p:nvPr/>
        </p:nvGrpSpPr>
        <p:grpSpPr bwMode="auto">
          <a:xfrm rot="495450">
            <a:off x="2222500" y="608013"/>
            <a:ext cx="2071688" cy="1997075"/>
            <a:chOff x="6044111" y="1556230"/>
            <a:chExt cx="2070710" cy="1995557"/>
          </a:xfrm>
        </p:grpSpPr>
        <p:sp>
          <p:nvSpPr>
            <p:cNvPr id="37" name="36 Cubo"/>
            <p:cNvSpPr/>
            <p:nvPr/>
          </p:nvSpPr>
          <p:spPr>
            <a:xfrm>
              <a:off x="6044111" y="1556230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24617" name="Picture 20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7094" y="1625573"/>
              <a:ext cx="1926019" cy="192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4" descr="http://www.es.clipproject.info/images/joomgallery/details/cartoon_15/cartoon_dibujos_animados_gratis_2_20101217_2055070911.gif"/>
          <p:cNvPicPr>
            <a:picLocks noChangeAspect="1" noChangeArrowheads="1"/>
          </p:cNvPicPr>
          <p:nvPr/>
        </p:nvPicPr>
        <p:blipFill rotWithShape="1">
          <a:blip r:embed="rId21"/>
          <a:srcRect/>
          <a:stretch>
            <a:fillRect/>
          </a:stretch>
        </p:blipFill>
        <p:spPr bwMode="auto">
          <a:xfrm>
            <a:off x="2311400" y="2198688"/>
            <a:ext cx="2025650" cy="23558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9" name="16 Grupo"/>
          <p:cNvGrpSpPr/>
          <p:nvPr/>
        </p:nvGrpSpPr>
        <p:grpSpPr bwMode="auto">
          <a:xfrm rot="-428455">
            <a:off x="4162425" y="654050"/>
            <a:ext cx="2114550" cy="2065338"/>
            <a:chOff x="1669551" y="817810"/>
            <a:chExt cx="2412268" cy="2371261"/>
          </a:xfrm>
        </p:grpSpPr>
        <p:sp>
          <p:nvSpPr>
            <p:cNvPr id="14" name="13 Cubo"/>
            <p:cNvSpPr/>
            <p:nvPr/>
          </p:nvSpPr>
          <p:spPr>
            <a:xfrm>
              <a:off x="1669551" y="817810"/>
              <a:ext cx="2412268" cy="2371261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22"/>
            <a:stretch>
              <a:fillRect/>
            </a:stretch>
          </p:blipFill>
          <p:spPr bwMode="auto">
            <a:xfrm>
              <a:off x="1710102" y="892137"/>
              <a:ext cx="2234789" cy="226372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1" name="19 Grupo"/>
          <p:cNvGrpSpPr/>
          <p:nvPr/>
        </p:nvGrpSpPr>
        <p:grpSpPr bwMode="auto">
          <a:xfrm rot="564853">
            <a:off x="6286500" y="893763"/>
            <a:ext cx="2070100" cy="1992312"/>
            <a:chOff x="5379903" y="1095728"/>
            <a:chExt cx="2070710" cy="1991575"/>
          </a:xfrm>
        </p:grpSpPr>
        <p:sp>
          <p:nvSpPr>
            <p:cNvPr id="33" name="32 Cubo"/>
            <p:cNvSpPr/>
            <p:nvPr/>
          </p:nvSpPr>
          <p:spPr>
            <a:xfrm>
              <a:off x="5379903" y="1095728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24609" name="Picture 18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2722" y="1253376"/>
              <a:ext cx="1734770" cy="1711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矩形 38"/>
          <p:cNvSpPr/>
          <p:nvPr/>
        </p:nvSpPr>
        <p:spPr>
          <a:xfrm>
            <a:off x="118742" y="2420198"/>
            <a:ext cx="54213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399231" y="-18202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148263" y="2553982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958355" y="321199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Lati3579.wav">
            <a:hlinkClick r:id="" action="ppaction://media"/>
          </p:cNvPr>
          <p:cNvPicPr>
            <a:picLocks noRot="1" noChangeAspect="1"/>
          </p:cNvPicPr>
          <p:nvPr>
            <a:wavAudioFile r:embed="rId1" name="Latin_1.wav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37766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tech3579.wav">
            <a:hlinkClick r:id="" action="ppaction://media"/>
          </p:cNvPr>
          <p:cNvPicPr>
            <a:picLocks noRot="1" noChangeAspect="1"/>
          </p:cNvPicPr>
          <p:nvPr>
            <a:wavAudioFile r:embed="rId3" name="techno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37766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Folk3579.wav">
            <a:hlinkClick r:id="" action="ppaction://media"/>
          </p:cNvPr>
          <p:cNvPicPr>
            <a:picLocks noRot="1" noChangeAspect="1"/>
          </p:cNvPicPr>
          <p:nvPr>
            <a:wavAudioFile r:embed="rId5" name="Folk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rap3579.wav">
            <a:hlinkClick r:id="" action="ppaction://media"/>
          </p:cNvPr>
          <p:cNvPicPr>
            <a:picLocks noRot="1" noChangeAspect="1"/>
          </p:cNvPicPr>
          <p:nvPr>
            <a:wavAudioFile r:embed="rId6" name="rap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39036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jazz3595.wav">
            <a:hlinkClick r:id="" action="ppaction://media"/>
          </p:cNvPr>
          <p:cNvPicPr>
            <a:picLocks noRot="1" noChangeAspect="1"/>
          </p:cNvPicPr>
          <p:nvPr>
            <a:wavAudioFile r:embed="rId7" name="jazz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338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hip 3595.wav">
            <a:hlinkClick r:id="" action="ppaction://media"/>
          </p:cNvPr>
          <p:cNvPicPr>
            <a:picLocks noRot="1" noChangeAspect="1"/>
          </p:cNvPicPr>
          <p:nvPr>
            <a:wavAudioFile r:embed="rId9" name="hip hop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3733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Rock3595.wav">
            <a:hlinkClick r:id="" action="ppaction://media"/>
          </p:cNvPr>
          <p:cNvPicPr>
            <a:picLocks noRot="1" noChangeAspect="1"/>
          </p:cNvPicPr>
          <p:nvPr>
            <a:wavAudioFile r:embed="rId11" name="Rock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3733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OP_3595.wav">
            <a:hlinkClick r:id="" action="ppaction://media"/>
          </p:cNvPr>
          <p:cNvPicPr>
            <a:picLocks noRot="1" noChangeAspect="1"/>
          </p:cNvPicPr>
          <p:nvPr>
            <a:wavAudioFile r:embed="rId12" name="POP_1.wav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anj3595.wav">
            <a:hlinkClick r:id="" action="ppaction://media"/>
          </p:cNvPr>
          <p:cNvPicPr>
            <a:picLocks noRot="1" noChangeAspect="1"/>
          </p:cNvPicPr>
          <p:nvPr>
            <a:wavAudioFile r:embed="rId14" name="Banjo_sound.wav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un3595.wav">
            <a:hlinkClick r:id="" action="ppaction://media"/>
          </p:cNvPr>
          <p:cNvPicPr>
            <a:picLocks noRot="1" noChangeAspect="1"/>
          </p:cNvPicPr>
          <p:nvPr>
            <a:wavAudioFile r:embed="rId16" name="Country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75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gg3595.wav">
            <a:hlinkClick r:id="" action="ppaction://media"/>
          </p:cNvPr>
          <p:cNvPicPr>
            <a:picLocks noRot="1" noChangeAspect="1"/>
          </p:cNvPicPr>
          <p:nvPr>
            <a:wavAudioFile r:embed="rId17" name="reggaegen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802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13" name="11 Grupo"/>
          <p:cNvGrpSpPr/>
          <p:nvPr/>
        </p:nvGrpSpPr>
        <p:grpSpPr bwMode="auto">
          <a:xfrm>
            <a:off x="588963" y="3651250"/>
            <a:ext cx="7870825" cy="2657475"/>
            <a:chOff x="588501" y="3651870"/>
            <a:chExt cx="7871931" cy="2657450"/>
          </a:xfrm>
        </p:grpSpPr>
        <p:pic>
          <p:nvPicPr>
            <p:cNvPr id="1028" name="Picture 4" descr="http://image.made-in-china.com/2f0j00svithoFClPkM/Hifi-System-CDP-888-AMP-898-CD-Player-with-Amplifier.jpg"/>
            <p:cNvPicPr>
              <a:picLocks noChangeAspect="1" noChangeArrowheads="1"/>
            </p:cNvPicPr>
            <p:nvPr/>
          </p:nvPicPr>
          <p:blipFill rotWithShape="1">
            <a:blip r:embed="rId18" cstate="screen"/>
            <a:srcRect/>
            <a:stretch>
              <a:fillRect/>
            </a:stretch>
          </p:blipFill>
          <p:spPr bwMode="auto">
            <a:xfrm>
              <a:off x="588501" y="4208386"/>
              <a:ext cx="7871931" cy="2100934"/>
            </a:xfrm>
            <a:prstGeom prst="rect">
              <a:avLst/>
            </a:prstGeom>
            <a:noFill/>
            <a:effectLst>
              <a:glow rad="38100">
                <a:schemeClr val="tx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15 Trapecio"/>
            <p:cNvSpPr/>
            <p:nvPr/>
          </p:nvSpPr>
          <p:spPr>
            <a:xfrm>
              <a:off x="828247" y="3651870"/>
              <a:ext cx="7344807" cy="912804"/>
            </a:xfrm>
            <a:prstGeom prst="trapezoid">
              <a:avLst>
                <a:gd name="adj" fmla="val 114515"/>
              </a:avLst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" name="6 Rectángulo redondeado"/>
          <p:cNvSpPr/>
          <p:nvPr/>
        </p:nvSpPr>
        <p:spPr>
          <a:xfrm>
            <a:off x="1524000" y="4856163"/>
            <a:ext cx="2592388" cy="6064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524000" y="4943475"/>
            <a:ext cx="2736850" cy="315913"/>
          </a:xfrm>
          <a:prstGeom prst="roundRect">
            <a:avLst/>
          </a:prstGeom>
          <a:gradFill flip="none" rotWithShape="1">
            <a:gsLst>
              <a:gs pos="0">
                <a:schemeClr val="tx1"/>
              </a:gs>
              <a:gs pos="60000">
                <a:schemeClr val="tx1"/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1524000" y="4941888"/>
            <a:ext cx="2736850" cy="314325"/>
          </a:xfrm>
          <a:prstGeom prst="round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6" name="5 Botón de acción: Hacia delante o Siguiente">
            <a:hlinkClick r:id="" action="ppaction://noaction" highlightClick="1"/>
          </p:cNvPr>
          <p:cNvSpPr/>
          <p:nvPr/>
        </p:nvSpPr>
        <p:spPr>
          <a:xfrm>
            <a:off x="4500563" y="4829175"/>
            <a:ext cx="503237" cy="50165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grpSp>
        <p:nvGrpSpPr>
          <p:cNvPr id="10" name="9 Grupo"/>
          <p:cNvGrpSpPr/>
          <p:nvPr/>
        </p:nvGrpSpPr>
        <p:grpSpPr bwMode="auto">
          <a:xfrm>
            <a:off x="1187450" y="5080000"/>
            <a:ext cx="3024188" cy="1112838"/>
            <a:chOff x="1251498" y="4943293"/>
            <a:chExt cx="3024336" cy="1112239"/>
          </a:xfrm>
        </p:grpSpPr>
        <p:sp>
          <p:nvSpPr>
            <p:cNvPr id="11" name="10 Rectángulo redondeado"/>
            <p:cNvSpPr/>
            <p:nvPr/>
          </p:nvSpPr>
          <p:spPr>
            <a:xfrm>
              <a:off x="1251498" y="5739789"/>
              <a:ext cx="3024336" cy="315743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" name="8 Trapecio"/>
            <p:cNvSpPr/>
            <p:nvPr/>
          </p:nvSpPr>
          <p:spPr>
            <a:xfrm>
              <a:off x="1351516" y="4943293"/>
              <a:ext cx="2910029" cy="793323"/>
            </a:xfrm>
            <a:custGeom>
              <a:avLst/>
              <a:gdLst>
                <a:gd name="connsiteX0" fmla="*/ 0 w 2721379"/>
                <a:gd name="connsiteY0" fmla="*/ 793156 h 793156"/>
                <a:gd name="connsiteX1" fmla="*/ 198289 w 2721379"/>
                <a:gd name="connsiteY1" fmla="*/ 0 h 793156"/>
                <a:gd name="connsiteX2" fmla="*/ 2523090 w 2721379"/>
                <a:gd name="connsiteY2" fmla="*/ 0 h 793156"/>
                <a:gd name="connsiteX3" fmla="*/ 2721379 w 2721379"/>
                <a:gd name="connsiteY3" fmla="*/ 793156 h 793156"/>
                <a:gd name="connsiteX4" fmla="*/ 0 w 2721379"/>
                <a:gd name="connsiteY4" fmla="*/ 793156 h 793156"/>
                <a:gd name="connsiteX0-1" fmla="*/ 0 w 2721379"/>
                <a:gd name="connsiteY0-2" fmla="*/ 793156 h 793156"/>
                <a:gd name="connsiteX1-3" fmla="*/ 198289 w 2721379"/>
                <a:gd name="connsiteY1-4" fmla="*/ 0 h 793156"/>
                <a:gd name="connsiteX2-5" fmla="*/ 2697261 w 2721379"/>
                <a:gd name="connsiteY2-6" fmla="*/ 0 h 793156"/>
                <a:gd name="connsiteX3-7" fmla="*/ 2721379 w 2721379"/>
                <a:gd name="connsiteY3-8" fmla="*/ 793156 h 793156"/>
                <a:gd name="connsiteX4-9" fmla="*/ 0 w 2721379"/>
                <a:gd name="connsiteY4-10" fmla="*/ 793156 h 793156"/>
                <a:gd name="connsiteX0-11" fmla="*/ 0 w 2910064"/>
                <a:gd name="connsiteY0-12" fmla="*/ 793156 h 793156"/>
                <a:gd name="connsiteX1-13" fmla="*/ 386974 w 2910064"/>
                <a:gd name="connsiteY1-14" fmla="*/ 0 h 793156"/>
                <a:gd name="connsiteX2-15" fmla="*/ 2885946 w 2910064"/>
                <a:gd name="connsiteY2-16" fmla="*/ 0 h 793156"/>
                <a:gd name="connsiteX3-17" fmla="*/ 2910064 w 2910064"/>
                <a:gd name="connsiteY3-18" fmla="*/ 793156 h 793156"/>
                <a:gd name="connsiteX4-19" fmla="*/ 0 w 2910064"/>
                <a:gd name="connsiteY4-20" fmla="*/ 793156 h 793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910064" h="793156">
                  <a:moveTo>
                    <a:pt x="0" y="793156"/>
                  </a:moveTo>
                  <a:lnTo>
                    <a:pt x="386974" y="0"/>
                  </a:lnTo>
                  <a:lnTo>
                    <a:pt x="2885946" y="0"/>
                  </a:lnTo>
                  <a:lnTo>
                    <a:pt x="2910064" y="793156"/>
                  </a:lnTo>
                  <a:lnTo>
                    <a:pt x="0" y="793156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25649" name="Picture 2" descr="http://4.bp.blogspot.com/-9dck0li6FaI/TVW45PeTIaI/AAAAAAAAACU/eWs2WdtYN00/s1600/cd-rom+2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 bwMode="auto">
            <a:xfrm>
              <a:off x="1820871" y="4947883"/>
              <a:ext cx="2310946" cy="788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14 Rectángulo redondeado"/>
          <p:cNvSpPr/>
          <p:nvPr/>
        </p:nvSpPr>
        <p:spPr>
          <a:xfrm>
            <a:off x="5148263" y="4749800"/>
            <a:ext cx="2251075" cy="695325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1030" name="Picture 6" descr="http://clasecumbiera.bligoo.com/media/users/13/684856/images/public/47704/ecualizador.gif?v=135607221834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4821238"/>
            <a:ext cx="2095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1" name="12 CuadroTexto"/>
          <p:cNvSpPr txBox="1">
            <a:spLocks noChangeArrowheads="1"/>
          </p:cNvSpPr>
          <p:nvPr/>
        </p:nvSpPr>
        <p:spPr bwMode="auto">
          <a:xfrm>
            <a:off x="4427538" y="5322888"/>
            <a:ext cx="649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600" b="1">
                <a:solidFill>
                  <a:srgbClr val="000000"/>
                </a:solidFill>
                <a:cs typeface="Arial" panose="020B0604020202020204" pitchFamily="34" charset="0"/>
              </a:rPr>
              <a:t>PLAY</a:t>
            </a:r>
            <a:endParaRPr lang="es-ES" altLang="en-US" sz="16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060" name="18 Grupo"/>
          <p:cNvGrpSpPr/>
          <p:nvPr/>
        </p:nvGrpSpPr>
        <p:grpSpPr bwMode="auto">
          <a:xfrm rot="396531">
            <a:off x="2401888" y="647700"/>
            <a:ext cx="2070100" cy="1990725"/>
            <a:chOff x="2754905" y="896322"/>
            <a:chExt cx="2070710" cy="1991575"/>
          </a:xfrm>
        </p:grpSpPr>
        <p:sp>
          <p:nvSpPr>
            <p:cNvPr id="26" name="25 Cubo"/>
            <p:cNvSpPr/>
            <p:nvPr/>
          </p:nvSpPr>
          <p:spPr>
            <a:xfrm>
              <a:off x="2754905" y="896322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25646" name="Picture 16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8546" y="1026627"/>
              <a:ext cx="1820699" cy="1815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62" name="20 Grupo"/>
          <p:cNvGrpSpPr/>
          <p:nvPr/>
        </p:nvGrpSpPr>
        <p:grpSpPr bwMode="auto">
          <a:xfrm rot="-625078">
            <a:off x="525463" y="787400"/>
            <a:ext cx="2071687" cy="1995488"/>
            <a:chOff x="6044111" y="1556230"/>
            <a:chExt cx="2070710" cy="1995557"/>
          </a:xfrm>
        </p:grpSpPr>
        <p:sp>
          <p:nvSpPr>
            <p:cNvPr id="37" name="36 Cubo"/>
            <p:cNvSpPr/>
            <p:nvPr/>
          </p:nvSpPr>
          <p:spPr>
            <a:xfrm>
              <a:off x="6044111" y="1556230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25642" name="Picture 20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0634" y="1625573"/>
              <a:ext cx="1838937" cy="192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4" descr="http://www.es.clipproject.info/images/joomgallery/details/cartoon_15/cartoon_dibujos_animados_gratis_2_20101217_2055070911.gif"/>
          <p:cNvPicPr>
            <a:picLocks noChangeAspect="1" noChangeArrowheads="1"/>
          </p:cNvPicPr>
          <p:nvPr/>
        </p:nvPicPr>
        <p:blipFill rotWithShape="1">
          <a:blip r:embed="rId23"/>
          <a:srcRect/>
          <a:stretch>
            <a:fillRect/>
          </a:stretch>
        </p:blipFill>
        <p:spPr bwMode="auto">
          <a:xfrm>
            <a:off x="1042988" y="2085975"/>
            <a:ext cx="2025650" cy="23558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9" name="16 Grupo"/>
          <p:cNvGrpSpPr/>
          <p:nvPr/>
        </p:nvGrpSpPr>
        <p:grpSpPr bwMode="auto">
          <a:xfrm rot="-428455">
            <a:off x="4405313" y="654050"/>
            <a:ext cx="2114550" cy="2065338"/>
            <a:chOff x="1669551" y="817810"/>
            <a:chExt cx="2412268" cy="2371261"/>
          </a:xfrm>
        </p:grpSpPr>
        <p:sp>
          <p:nvSpPr>
            <p:cNvPr id="14" name="13 Cubo"/>
            <p:cNvSpPr/>
            <p:nvPr/>
          </p:nvSpPr>
          <p:spPr>
            <a:xfrm>
              <a:off x="1669551" y="817810"/>
              <a:ext cx="2412268" cy="2371261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24"/>
            <a:stretch>
              <a:fillRect/>
            </a:stretch>
          </p:blipFill>
          <p:spPr bwMode="auto">
            <a:xfrm>
              <a:off x="1710102" y="892137"/>
              <a:ext cx="2234789" cy="226372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1" name="19 Grupo"/>
          <p:cNvGrpSpPr/>
          <p:nvPr/>
        </p:nvGrpSpPr>
        <p:grpSpPr bwMode="auto">
          <a:xfrm rot="564853">
            <a:off x="6529388" y="893763"/>
            <a:ext cx="2070100" cy="1992312"/>
            <a:chOff x="5379903" y="1095728"/>
            <a:chExt cx="2070710" cy="1991575"/>
          </a:xfrm>
        </p:grpSpPr>
        <p:sp>
          <p:nvSpPr>
            <p:cNvPr id="33" name="32 Cubo"/>
            <p:cNvSpPr/>
            <p:nvPr/>
          </p:nvSpPr>
          <p:spPr>
            <a:xfrm>
              <a:off x="5379903" y="1095728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25634" name="Picture 18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2722" y="1253376"/>
              <a:ext cx="1734770" cy="1711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矩形 39"/>
          <p:cNvSpPr/>
          <p:nvPr/>
        </p:nvSpPr>
        <p:spPr>
          <a:xfrm>
            <a:off x="118742" y="2420198"/>
            <a:ext cx="54213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399231" y="-18202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148263" y="2553982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958355" y="321199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315416"/>
            <a:ext cx="5328382" cy="221599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13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I like …</a:t>
            </a:r>
            <a:endParaRPr lang="zh-CN" altLang="en-US" sz="13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16 Grupo"/>
          <p:cNvGrpSpPr/>
          <p:nvPr/>
        </p:nvGrpSpPr>
        <p:grpSpPr bwMode="auto">
          <a:xfrm rot="-1537656">
            <a:off x="450850" y="3017838"/>
            <a:ext cx="1522413" cy="1282700"/>
            <a:chOff x="1669551" y="817810"/>
            <a:chExt cx="2412268" cy="2371261"/>
          </a:xfrm>
        </p:grpSpPr>
        <p:sp>
          <p:nvSpPr>
            <p:cNvPr id="12" name="13 Cubo"/>
            <p:cNvSpPr/>
            <p:nvPr/>
          </p:nvSpPr>
          <p:spPr>
            <a:xfrm>
              <a:off x="1669551" y="817810"/>
              <a:ext cx="2412268" cy="2371261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1"/>
            <a:stretch>
              <a:fillRect/>
            </a:stretch>
          </p:blipFill>
          <p:spPr bwMode="auto">
            <a:xfrm>
              <a:off x="1712441" y="901605"/>
              <a:ext cx="2248766" cy="227735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628" name="18 Grupo"/>
          <p:cNvGrpSpPr/>
          <p:nvPr/>
        </p:nvGrpSpPr>
        <p:grpSpPr bwMode="auto">
          <a:xfrm rot="646932">
            <a:off x="6828190" y="2100398"/>
            <a:ext cx="2070100" cy="1990725"/>
            <a:chOff x="2754905" y="896322"/>
            <a:chExt cx="2070710" cy="1991575"/>
          </a:xfrm>
        </p:grpSpPr>
        <p:sp>
          <p:nvSpPr>
            <p:cNvPr id="15" name="25 Cubo"/>
            <p:cNvSpPr/>
            <p:nvPr/>
          </p:nvSpPr>
          <p:spPr>
            <a:xfrm>
              <a:off x="2754905" y="896322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26682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3828" y="980727"/>
              <a:ext cx="1850135" cy="1907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19 Grupo"/>
          <p:cNvGrpSpPr/>
          <p:nvPr/>
        </p:nvGrpSpPr>
        <p:grpSpPr bwMode="auto">
          <a:xfrm rot="-523696">
            <a:off x="2058988" y="1547813"/>
            <a:ext cx="1844675" cy="1603375"/>
            <a:chOff x="5379902" y="1095728"/>
            <a:chExt cx="2070711" cy="1991575"/>
          </a:xfrm>
        </p:grpSpPr>
        <p:sp>
          <p:nvSpPr>
            <p:cNvPr id="18" name="32 Cubo"/>
            <p:cNvSpPr/>
            <p:nvPr/>
          </p:nvSpPr>
          <p:spPr>
            <a:xfrm>
              <a:off x="5379903" y="1095728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26678" name="Picture 18" descr="http://www.customlabelmusic.com/clm/zdbpath/catpix/rock-music-licensing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9902" y="1164685"/>
              <a:ext cx="2000410" cy="188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20 Grupo"/>
          <p:cNvGrpSpPr/>
          <p:nvPr/>
        </p:nvGrpSpPr>
        <p:grpSpPr bwMode="auto">
          <a:xfrm rot="474828">
            <a:off x="6547659" y="4942681"/>
            <a:ext cx="1782763" cy="1544638"/>
            <a:chOff x="6044111" y="1556230"/>
            <a:chExt cx="2070710" cy="1991575"/>
          </a:xfrm>
        </p:grpSpPr>
        <p:sp>
          <p:nvSpPr>
            <p:cNvPr id="21" name="36 Cubo"/>
            <p:cNvSpPr/>
            <p:nvPr/>
          </p:nvSpPr>
          <p:spPr>
            <a:xfrm>
              <a:off x="6044111" y="1556230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26674" name="Picture 20" descr="http://videokeman.com/image/pics/ReggaesongPics1Qdi3PNCr4r3F8M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3333" y="1646607"/>
              <a:ext cx="1912265" cy="1872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18 Grupo"/>
          <p:cNvGrpSpPr/>
          <p:nvPr/>
        </p:nvGrpSpPr>
        <p:grpSpPr bwMode="auto">
          <a:xfrm rot="396531">
            <a:off x="4716463" y="5191125"/>
            <a:ext cx="1497012" cy="1243013"/>
            <a:chOff x="2754905" y="896322"/>
            <a:chExt cx="2070710" cy="1991575"/>
          </a:xfrm>
        </p:grpSpPr>
        <p:sp>
          <p:nvSpPr>
            <p:cNvPr id="24" name="25 Cubo"/>
            <p:cNvSpPr/>
            <p:nvPr/>
          </p:nvSpPr>
          <p:spPr>
            <a:xfrm>
              <a:off x="2754905" y="896322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26670" name="Picture 1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8546" y="1026627"/>
              <a:ext cx="1820699" cy="1815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632" name="20 Grupo"/>
          <p:cNvGrpSpPr/>
          <p:nvPr/>
        </p:nvGrpSpPr>
        <p:grpSpPr bwMode="auto">
          <a:xfrm rot="-625078">
            <a:off x="2571750" y="5319713"/>
            <a:ext cx="1462088" cy="1193800"/>
            <a:chOff x="6044111" y="1556230"/>
            <a:chExt cx="2070710" cy="1995557"/>
          </a:xfrm>
        </p:grpSpPr>
        <p:sp>
          <p:nvSpPr>
            <p:cNvPr id="27" name="36 Cubo"/>
            <p:cNvSpPr/>
            <p:nvPr/>
          </p:nvSpPr>
          <p:spPr>
            <a:xfrm>
              <a:off x="6044111" y="1556230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26666" name="Picture 2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0634" y="1625573"/>
              <a:ext cx="1838937" cy="192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19 Grupo"/>
          <p:cNvGrpSpPr/>
          <p:nvPr/>
        </p:nvGrpSpPr>
        <p:grpSpPr bwMode="auto">
          <a:xfrm rot="564853">
            <a:off x="3313281" y="3350386"/>
            <a:ext cx="1570037" cy="1625600"/>
            <a:chOff x="5379903" y="1095728"/>
            <a:chExt cx="2070710" cy="1991575"/>
          </a:xfrm>
        </p:grpSpPr>
        <p:sp>
          <p:nvSpPr>
            <p:cNvPr id="30" name="32 Cubo"/>
            <p:cNvSpPr/>
            <p:nvPr/>
          </p:nvSpPr>
          <p:spPr>
            <a:xfrm>
              <a:off x="5379903" y="1095728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26662" name="Picture 1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2722" y="1253376"/>
              <a:ext cx="1734770" cy="1711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16 Grupo"/>
          <p:cNvGrpSpPr/>
          <p:nvPr/>
        </p:nvGrpSpPr>
        <p:grpSpPr bwMode="auto">
          <a:xfrm rot="368167">
            <a:off x="4471988" y="1738313"/>
            <a:ext cx="1727200" cy="1622425"/>
            <a:chOff x="1669551" y="817810"/>
            <a:chExt cx="2412268" cy="2371261"/>
          </a:xfrm>
        </p:grpSpPr>
        <p:sp>
          <p:nvSpPr>
            <p:cNvPr id="33" name="13 Cubo"/>
            <p:cNvSpPr/>
            <p:nvPr/>
          </p:nvSpPr>
          <p:spPr>
            <a:xfrm>
              <a:off x="1669551" y="817810"/>
              <a:ext cx="2412268" cy="2371261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34" name="Picture 12"/>
            <p:cNvPicPr>
              <a:picLocks noChangeAspect="1" noChangeArrowheads="1"/>
            </p:cNvPicPr>
            <p:nvPr/>
          </p:nvPicPr>
          <p:blipFill>
            <a:blip r:embed="rId8"/>
            <a:stretch>
              <a:fillRect/>
            </a:stretch>
          </p:blipFill>
          <p:spPr bwMode="auto">
            <a:xfrm>
              <a:off x="1704509" y="890472"/>
              <a:ext cx="2248198" cy="2264531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19 Grupo"/>
          <p:cNvGrpSpPr/>
          <p:nvPr/>
        </p:nvGrpSpPr>
        <p:grpSpPr bwMode="auto">
          <a:xfrm rot="-794240">
            <a:off x="642938" y="5151438"/>
            <a:ext cx="1173162" cy="1127125"/>
            <a:chOff x="5379903" y="1095728"/>
            <a:chExt cx="2070710" cy="1991575"/>
          </a:xfrm>
        </p:grpSpPr>
        <p:sp>
          <p:nvSpPr>
            <p:cNvPr id="36" name="32 Cubo"/>
            <p:cNvSpPr/>
            <p:nvPr/>
          </p:nvSpPr>
          <p:spPr>
            <a:xfrm>
              <a:off x="5379903" y="1095728"/>
              <a:ext cx="2070710" cy="1991575"/>
            </a:xfrm>
            <a:prstGeom prst="cube">
              <a:avLst>
                <a:gd name="adj" fmla="val 364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26654" name="Picture 1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2722" y="1164685"/>
              <a:ext cx="1734770" cy="188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矩形 41"/>
          <p:cNvSpPr/>
          <p:nvPr/>
        </p:nvSpPr>
        <p:spPr>
          <a:xfrm>
            <a:off x="6751950" y="2958400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615808" y="2619859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687198" y="5438774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241387" y="3490487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6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536311" y="3196903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375942" y="5035951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7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7753401" y="4999508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8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513183" y="5453777"/>
            <a:ext cx="5421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9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18" descr="http://www.customlabelmusic.com/clm/zdbpath/catpix/rock-music-licens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6304">
            <a:off x="2090302" y="1585628"/>
            <a:ext cx="1782048" cy="152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矩形 40"/>
          <p:cNvSpPr/>
          <p:nvPr/>
        </p:nvSpPr>
        <p:spPr>
          <a:xfrm>
            <a:off x="2169179" y="2330884"/>
            <a:ext cx="54213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zh-CN" alt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825" y="770131"/>
            <a:ext cx="7889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Callout 7"/>
          <p:cNvSpPr/>
          <p:nvPr/>
        </p:nvSpPr>
        <p:spPr>
          <a:xfrm>
            <a:off x="1835696" y="116632"/>
            <a:ext cx="6477818" cy="3672408"/>
          </a:xfrm>
          <a:prstGeom prst="wedgeEllipseCallout">
            <a:avLst>
              <a:gd name="adj1" fmla="val -48393"/>
              <a:gd name="adj2" fmla="val 680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Let’s sing </a:t>
            </a:r>
            <a:b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 song.</a:t>
            </a:r>
            <a:b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LearningStation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– Music Man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https://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www.youtube.com/watch?v=22kqia2ibVU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7 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91133" y="3789040"/>
            <a:ext cx="1889125" cy="279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526" y="5373216"/>
            <a:ext cx="7889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8101013" y="1701800"/>
            <a:ext cx="792162" cy="819150"/>
            <a:chOff x="748" y="3158"/>
            <a:chExt cx="499" cy="516"/>
          </a:xfrm>
        </p:grpSpPr>
        <p:sp>
          <p:nvSpPr>
            <p:cNvPr id="19467" name="Oval 3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468" name="Group 4"/>
            <p:cNvGrpSpPr/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9469" name="Freeform 5"/>
              <p:cNvSpPr/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470" name="Freeform 6"/>
              <p:cNvSpPr/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471" name="Freeform 7"/>
              <p:cNvSpPr/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472" name="Freeform 8"/>
              <p:cNvSpPr/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473" name="Freeform 9"/>
              <p:cNvSpPr/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474" name="Freeform 10"/>
              <p:cNvSpPr/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475" name="Freeform 11"/>
              <p:cNvSpPr/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476" name="Freeform 12"/>
              <p:cNvSpPr/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477" name="Freeform 13"/>
              <p:cNvSpPr/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478" name="Freeform 14"/>
              <p:cNvSpPr/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479" name="Freeform 15"/>
              <p:cNvSpPr/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</p:grpSp>
      <p:grpSp>
        <p:nvGrpSpPr>
          <p:cNvPr id="19459" name="Group 16"/>
          <p:cNvGrpSpPr/>
          <p:nvPr/>
        </p:nvGrpSpPr>
        <p:grpSpPr bwMode="auto">
          <a:xfrm>
            <a:off x="8194675" y="2720975"/>
            <a:ext cx="698500" cy="708025"/>
            <a:chOff x="4649" y="2750"/>
            <a:chExt cx="440" cy="446"/>
          </a:xfrm>
        </p:grpSpPr>
        <p:sp>
          <p:nvSpPr>
            <p:cNvPr id="19465" name="Oval 17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6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CA"/>
            </a:p>
          </p:txBody>
        </p:sp>
      </p:grpSp>
      <p:pic>
        <p:nvPicPr>
          <p:cNvPr id="19460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644900"/>
            <a:ext cx="7889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0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4581525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879475"/>
            <a:ext cx="4249738" cy="47799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9" name="Picture 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589588"/>
            <a:ext cx="4032250" cy="7921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66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olin_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59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://www.animaatjes.de/cliparts/unterhaltung/dj/clipart_dj_animaatjes-25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46075" y="301625"/>
            <a:ext cx="2674938" cy="21875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toonclips.com/600/1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6256" y="3068960"/>
            <a:ext cx="1878012" cy="2879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695700"/>
            <a:ext cx="1889125" cy="279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1" descr="http://microstocker.com.ua/upload/image/fotos/big/d4e7db7011996d3ff648f66d20db3ad8.jp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544513" y="3933825"/>
            <a:ext cx="2595562" cy="23177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Instruments &amp; Music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 descr="triangl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765" y="3888483"/>
            <a:ext cx="103851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Guitar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37" y="4481805"/>
            <a:ext cx="1648371" cy="184620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765" y="4963054"/>
            <a:ext cx="1300058" cy="1462261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tamb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35" y="2074614"/>
            <a:ext cx="1101887" cy="11018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0" descr="Piano_co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40" y="3210333"/>
            <a:ext cx="1710116" cy="1503034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188745" y="2625558"/>
            <a:ext cx="2091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rial" panose="020B0604020202020204" pitchFamily="34" charset="0"/>
              </a:rPr>
              <a:t>drums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49308" y="3669462"/>
            <a:ext cx="2091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rial" panose="020B0604020202020204" pitchFamily="34" charset="0"/>
              </a:rPr>
              <a:t>piano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857" y="5401798"/>
            <a:ext cx="2811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rial" panose="020B0604020202020204" pitchFamily="34" charset="0"/>
              </a:rPr>
              <a:t>guitar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09709" y="3961850"/>
            <a:ext cx="1799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rial" panose="020B0604020202020204" pitchFamily="34" charset="0"/>
              </a:rPr>
              <a:t>triangle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65992" y="5517232"/>
            <a:ext cx="1799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rial" panose="020B0604020202020204" pitchFamily="34" charset="0"/>
              </a:rPr>
              <a:t>violin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  <a:cs typeface="Arial" panose="020B0604020202020204" pitchFamily="34" charset="0"/>
            </a:endParaRPr>
          </a:p>
        </p:txBody>
      </p:sp>
      <p:sp>
        <p:nvSpPr>
          <p:cNvPr id="24" name="Title 1"/>
          <p:cNvSpPr txBox="1"/>
          <p:nvPr/>
        </p:nvSpPr>
        <p:spPr bwMode="auto">
          <a:xfrm>
            <a:off x="992800" y="836712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Instruments &amp; Music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http://www.psdblast.com/files/backgrounds/High%20resolution%20Stage%20Lighting%20Backgrou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33375"/>
            <a:ext cx="2938463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OP_3173.wav">
            <a:hlinkClick r:id="" action="ppaction://media"/>
          </p:cNvPr>
          <p:cNvPicPr>
            <a:picLocks noRot="1" noChangeAspect="1"/>
          </p:cNvPicPr>
          <p:nvPr>
            <a:wavAudioFile r:embed="rId3" name="POP_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949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5" descr="triang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893" y="836712"/>
            <a:ext cx="1507659" cy="125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837" y="3867274"/>
            <a:ext cx="1726942" cy="1942406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tamb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17775"/>
            <a:ext cx="1512168" cy="151216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0" descr="Piano_col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34" y="2584818"/>
            <a:ext cx="2519933" cy="2214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Image result for electric guita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6" y="4003568"/>
            <a:ext cx="1898757" cy="189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http://www.psdblast.com/files/backgrounds/High%20resolution%20Stage%20Lighting%20Backgrou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http://videokeman.com/image/pics/ReggaesongPics1Qdi3PNCr4r3F8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779463"/>
            <a:ext cx="2855912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gg3189.wav">
            <a:hlinkClick r:id="" action="ppaction://media"/>
          </p:cNvPr>
          <p:cNvPicPr>
            <a:picLocks noRot="1" noChangeAspect="1"/>
          </p:cNvPicPr>
          <p:nvPr>
            <a:wavAudioFile r:embed="rId3" name="reggae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8769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5" descr="triang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366" y="2801776"/>
            <a:ext cx="1507659" cy="125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6" descr="Guitarr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50" y="4898224"/>
            <a:ext cx="1561526" cy="174893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837" y="3867274"/>
            <a:ext cx="1726942" cy="1942406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7" descr="tamb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476" y="779463"/>
            <a:ext cx="1512168" cy="151216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0" descr="Piano_col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812" y="854036"/>
            <a:ext cx="2519933" cy="2214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egga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http://www.psdblast.com/files/backgrounds/High%20resolution%20Stage%20Lighting%20Backgrou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549275"/>
            <a:ext cx="4681538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las3189.wav">
            <a:hlinkClick r:id="" action="ppaction://media"/>
          </p:cNvPr>
          <p:cNvPicPr>
            <a:picLocks noRot="1" noChangeAspect="1"/>
          </p:cNvPicPr>
          <p:nvPr>
            <a:wavAudioFile r:embed="rId3" name="Classical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7959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triang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732" y="1554163"/>
            <a:ext cx="1507659" cy="125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6" descr="Guitarr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50" y="4898224"/>
            <a:ext cx="1561526" cy="174893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837" y="3867274"/>
            <a:ext cx="1726942" cy="1942406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7" descr="tamb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17775"/>
            <a:ext cx="1512168" cy="151216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70" descr="Piano_col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34" y="2584818"/>
            <a:ext cx="2519933" cy="2214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Image result for harmon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80" y="4839154"/>
            <a:ext cx="1404156" cy="64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assic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http://www.psdblast.com/files/backgrounds/High%20resolution%20Stage%20Lighting%20Backgrou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20688"/>
            <a:ext cx="3944937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ip 3205.wav">
            <a:hlinkClick r:id="" action="ppaction://media"/>
          </p:cNvPr>
          <p:cNvPicPr>
            <a:picLocks noRot="1" noChangeAspect="1"/>
          </p:cNvPicPr>
          <p:nvPr>
            <a:wavAudioFile r:embed="rId3" name="hip hop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5867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5" descr="triang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893" y="836712"/>
            <a:ext cx="1507659" cy="125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6" descr="Guitarr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50" y="4898224"/>
            <a:ext cx="1561526" cy="174893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837" y="3867274"/>
            <a:ext cx="1726942" cy="1942406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7" descr="tamb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17775"/>
            <a:ext cx="1512168" cy="151216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0" descr="Piano_col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34" y="2584818"/>
            <a:ext cx="2519933" cy="2214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Hip_h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http://www.psdblast.com/files/backgrounds/High%20resolution%20Stage%20Lighting%20Backgrou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un3205.wav">
            <a:hlinkClick r:id="" action="ppaction://media"/>
          </p:cNvPr>
          <p:cNvPicPr>
            <a:picLocks noRot="1" noChangeAspect="1"/>
          </p:cNvPicPr>
          <p:nvPr>
            <a:wavAudioFile r:embed="rId2" name="Country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57880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77278">
            <a:off x="1699761" y="1075708"/>
            <a:ext cx="3169658" cy="179207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6" name="Picture 25" descr="triang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86" y="2357383"/>
            <a:ext cx="1507659" cy="125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837" y="3867274"/>
            <a:ext cx="1726942" cy="1942406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tamb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845" y="908720"/>
            <a:ext cx="1512168" cy="151216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6" descr="Guitarr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18" y="4954982"/>
            <a:ext cx="1561526" cy="174893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0" descr="Piano_col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167" y="2958828"/>
            <a:ext cx="2519933" cy="2214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unt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http://www.psdblast.com/files/backgrounds/High%20resolution%20Stage%20Lighting%20Backgrou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39427">
            <a:off x="365125" y="1035050"/>
            <a:ext cx="3378200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ock3220.wav">
            <a:hlinkClick r:id="" action="ppaction://media"/>
          </p:cNvPr>
          <p:cNvPicPr>
            <a:picLocks noRot="1" noChangeAspect="1"/>
          </p:cNvPicPr>
          <p:nvPr>
            <a:wavAudioFile r:embed="rId3" name="Rock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58435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5" descr="triang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552" y="824586"/>
            <a:ext cx="1507659" cy="125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837" y="3867274"/>
            <a:ext cx="1726942" cy="1942406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7" descr="tamb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845" y="908720"/>
            <a:ext cx="1512168" cy="151216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0" descr="Piano_col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605" y="2937170"/>
            <a:ext cx="2519933" cy="2214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Image result for electric guita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6" y="4003568"/>
            <a:ext cx="1898757" cy="189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0" descr="Piano_col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167" y="2958828"/>
            <a:ext cx="2519933" cy="2214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Image result for electric guita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8" y="4025226"/>
            <a:ext cx="1898757" cy="189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http://www.psdblast.com/files/backgrounds/High%20resolution%20Stage%20Lighting%20Backgrou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707496"/>
            <a:ext cx="5473756" cy="97527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" name="Lati3220.wav">
            <a:hlinkClick r:id="" action="ppaction://media"/>
          </p:cNvPr>
          <p:cNvPicPr>
            <a:picLocks noRot="1" noChangeAspect="1"/>
          </p:cNvPicPr>
          <p:nvPr>
            <a:wavAudioFile r:embed="rId3" name="Latin_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772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5" descr="triang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351" y="1682775"/>
            <a:ext cx="1507659" cy="125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6" descr="Guitarr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50" y="4898224"/>
            <a:ext cx="1561526" cy="174893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837" y="3867274"/>
            <a:ext cx="1726942" cy="1942406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7" descr="tamb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70" y="1828734"/>
            <a:ext cx="1512168" cy="151216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0" descr="Piano_col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34" y="2584818"/>
            <a:ext cx="2519933" cy="2214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Image result for electric guita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6" y="4003568"/>
            <a:ext cx="1898757" cy="189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at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http://toonclips.com/600/1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3284984"/>
            <a:ext cx="1878012" cy="2879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Callout 7"/>
          <p:cNvSpPr/>
          <p:nvPr/>
        </p:nvSpPr>
        <p:spPr>
          <a:xfrm>
            <a:off x="1835696" y="116632"/>
            <a:ext cx="6477818" cy="3672408"/>
          </a:xfrm>
          <a:prstGeom prst="wedgeEllipseCallout">
            <a:avLst>
              <a:gd name="adj1" fmla="val -48393"/>
              <a:gd name="adj2" fmla="val 680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Let’s watch a video.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Mr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Bean Dancing.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https</a:t>
            </a:r>
            <a:r>
              <a:rPr 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://</a:t>
            </a:r>
            <a:r>
              <a:rPr lang="en-US" sz="1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www.youtube.com/watch?v=koiPh6vVo8w</a:t>
            </a:r>
            <a:br>
              <a:rPr lang="en-US" sz="1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br>
              <a:rPr lang="en-US" sz="1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Guess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types of music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5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554582"/>
            <a:ext cx="7889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8101013" y="1701800"/>
            <a:ext cx="792162" cy="819150"/>
            <a:chOff x="748" y="3158"/>
            <a:chExt cx="499" cy="516"/>
          </a:xfrm>
        </p:grpSpPr>
        <p:sp>
          <p:nvSpPr>
            <p:cNvPr id="10251" name="Oval 3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252" name="Group 4"/>
            <p:cNvGrpSpPr/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0253" name="Freeform 5"/>
              <p:cNvSpPr/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254" name="Freeform 6"/>
              <p:cNvSpPr/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255" name="Freeform 7"/>
              <p:cNvSpPr/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256" name="Freeform 8"/>
              <p:cNvSpPr/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257" name="Freeform 9"/>
              <p:cNvSpPr/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258" name="Freeform 10"/>
              <p:cNvSpPr/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259" name="Freeform 11"/>
              <p:cNvSpPr/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260" name="Freeform 12"/>
              <p:cNvSpPr/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261" name="Freeform 13"/>
              <p:cNvSpPr/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262" name="Freeform 14"/>
              <p:cNvSpPr/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263" name="Freeform 15"/>
              <p:cNvSpPr/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</p:grpSp>
      <p:grpSp>
        <p:nvGrpSpPr>
          <p:cNvPr id="4" name="Group 16"/>
          <p:cNvGrpSpPr/>
          <p:nvPr/>
        </p:nvGrpSpPr>
        <p:grpSpPr bwMode="auto">
          <a:xfrm>
            <a:off x="8194675" y="2720975"/>
            <a:ext cx="698500" cy="708025"/>
            <a:chOff x="4649" y="2750"/>
            <a:chExt cx="440" cy="446"/>
          </a:xfrm>
        </p:grpSpPr>
        <p:sp>
          <p:nvSpPr>
            <p:cNvPr id="10249" name="Oval 17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CA"/>
            </a:p>
          </p:txBody>
        </p:sp>
      </p:grpSp>
      <p:pic>
        <p:nvPicPr>
          <p:cNvPr id="10244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644900"/>
            <a:ext cx="7889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0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4581525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516563"/>
            <a:ext cx="3960813" cy="7921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66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26" descr="Guitar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930275"/>
            <a:ext cx="3902075" cy="43703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itarra_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 descr="triangl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765" y="3888483"/>
            <a:ext cx="103851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Guitar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37" y="4481805"/>
            <a:ext cx="1648371" cy="184620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765" y="4963054"/>
            <a:ext cx="1300058" cy="1462261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tamb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35" y="2074614"/>
            <a:ext cx="1101887" cy="11018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0" descr="Piano_co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40" y="3210333"/>
            <a:ext cx="1710116" cy="1503034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188745" y="2625558"/>
            <a:ext cx="2091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rial" panose="020B0604020202020204" pitchFamily="34" charset="0"/>
              </a:rPr>
              <a:t>drums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49308" y="3669462"/>
            <a:ext cx="2091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rial" panose="020B0604020202020204" pitchFamily="34" charset="0"/>
              </a:rPr>
              <a:t>piano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857" y="5401798"/>
            <a:ext cx="2811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rial" panose="020B0604020202020204" pitchFamily="34" charset="0"/>
              </a:rPr>
              <a:t>guitar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09709" y="3961850"/>
            <a:ext cx="1799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rial" panose="020B0604020202020204" pitchFamily="34" charset="0"/>
              </a:rPr>
              <a:t>triangle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65992" y="5517232"/>
            <a:ext cx="1799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rial" panose="020B0604020202020204" pitchFamily="34" charset="0"/>
              </a:rPr>
              <a:t>violin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  <a:cs typeface="Arial" panose="020B0604020202020204" pitchFamily="34" charset="0"/>
            </a:endParaRPr>
          </a:p>
        </p:txBody>
      </p:sp>
      <p:pic>
        <p:nvPicPr>
          <p:cNvPr id="12" name="3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297" y="-105338"/>
            <a:ext cx="6605627" cy="404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10740" y="692696"/>
            <a:ext cx="3134176" cy="822305"/>
          </a:xfrm>
          <a:prstGeom prst="wedgeEllipseCallout">
            <a:avLst>
              <a:gd name="adj1" fmla="val -107150"/>
              <a:gd name="adj2" fmla="val 152519"/>
            </a:avLst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rial" panose="020B0604020202020204" pitchFamily="34" charset="0"/>
              </a:rPr>
              <a:t>It’s …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8101013" y="1701800"/>
            <a:ext cx="792162" cy="819150"/>
            <a:chOff x="748" y="3158"/>
            <a:chExt cx="499" cy="516"/>
          </a:xfrm>
        </p:grpSpPr>
        <p:sp>
          <p:nvSpPr>
            <p:cNvPr id="16395" name="Oval 3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396" name="Group 4"/>
            <p:cNvGrpSpPr/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6397" name="Freeform 5"/>
              <p:cNvSpPr/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398" name="Freeform 6"/>
              <p:cNvSpPr/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399" name="Freeform 7"/>
              <p:cNvSpPr/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400" name="Freeform 8"/>
              <p:cNvSpPr/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401" name="Freeform 9"/>
              <p:cNvSpPr/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402" name="Freeform 10"/>
              <p:cNvSpPr/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403" name="Freeform 11"/>
              <p:cNvSpPr/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404" name="Freeform 12"/>
              <p:cNvSpPr/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405" name="Freeform 13"/>
              <p:cNvSpPr/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406" name="Freeform 14"/>
              <p:cNvSpPr/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407" name="Freeform 15"/>
              <p:cNvSpPr/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</p:grpSp>
      <p:grpSp>
        <p:nvGrpSpPr>
          <p:cNvPr id="4" name="Group 16"/>
          <p:cNvGrpSpPr/>
          <p:nvPr/>
        </p:nvGrpSpPr>
        <p:grpSpPr bwMode="auto">
          <a:xfrm>
            <a:off x="8194675" y="2720975"/>
            <a:ext cx="698500" cy="708025"/>
            <a:chOff x="4649" y="2750"/>
            <a:chExt cx="440" cy="446"/>
          </a:xfrm>
        </p:grpSpPr>
        <p:sp>
          <p:nvSpPr>
            <p:cNvPr id="16393" name="Oval 17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4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CA"/>
            </a:p>
          </p:txBody>
        </p:sp>
      </p:grpSp>
      <p:pic>
        <p:nvPicPr>
          <p:cNvPr id="16388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644900"/>
            <a:ext cx="7889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0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4581525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661025"/>
            <a:ext cx="6121400" cy="612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66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5" descr="triang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268413"/>
            <a:ext cx="4537075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iangle_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http://www.psdblast.com/files/backgrounds/High%20resolution%20Stage%20Lighting%20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0" y="5589240"/>
            <a:ext cx="9144000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s-ES_tradnl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Click</a:t>
            </a: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_tradnl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on</a:t>
            </a: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_tradnl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</a:t>
            </a: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speaker and </a:t>
            </a:r>
            <a:r>
              <a:rPr lang="es-ES_tradnl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guess</a:t>
            </a: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_tradnl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what</a:t>
            </a: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_tradnl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instrument</a:t>
            </a: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_tradnl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they</a:t>
            </a: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are </a:t>
            </a:r>
            <a:r>
              <a:rPr lang="es-ES_tradnl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playing</a:t>
            </a:r>
            <a:endParaRPr lang="es-E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2532" name="5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4550" y="1624013"/>
            <a:ext cx="2374900" cy="3192462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Llamada ovalada"/>
          <p:cNvSpPr/>
          <p:nvPr/>
        </p:nvSpPr>
        <p:spPr>
          <a:xfrm>
            <a:off x="1619250" y="765175"/>
            <a:ext cx="2736850" cy="858838"/>
          </a:xfrm>
          <a:prstGeom prst="wedgeEllipseCallout">
            <a:avLst>
              <a:gd name="adj1" fmla="val 32078"/>
              <a:gd name="adj2" fmla="val 7580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_tradnl">
                <a:solidFill>
                  <a:srgbClr val="000000"/>
                </a:solidFill>
              </a:rPr>
              <a:t>Welcome to the music contest!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26988"/>
            <a:ext cx="4572000" cy="6858000"/>
          </a:xfrm>
          <a:prstGeom prst="rect">
            <a:avLst/>
          </a:prstGeom>
          <a:gradFill flip="none"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572000" y="26988"/>
            <a:ext cx="4572000" cy="6858000"/>
          </a:xfrm>
          <a:prstGeom prst="rect">
            <a:avLst/>
          </a:prstGeom>
          <a:gradFill flip="none"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06" y="5374324"/>
            <a:ext cx="7889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http://www.psdblast.com/files/backgrounds/High%20resolution%20Stage%20Lighting%20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0" y="5949280"/>
            <a:ext cx="91440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s-ES_tradnl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She</a:t>
            </a: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_tradnl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is</a:t>
            </a: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_tradnl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playing</a:t>
            </a: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_tradnl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</a:t>
            </a: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_tradnl" sz="4000" b="1" spc="150" dirty="0" err="1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violin</a:t>
            </a:r>
            <a:endParaRPr lang="es-ES" sz="32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5842" name="Picture 2" descr="http://www.girlscantwhat.com/wp-content/uploads/2009/06/violinist-promo.png"/>
          <p:cNvPicPr>
            <a:picLocks noChangeAspect="1" noChangeArrowheads="1"/>
          </p:cNvPicPr>
          <p:nvPr/>
        </p:nvPicPr>
        <p:blipFill rotWithShape="1">
          <a:blip r:embed="rId3"/>
          <a:srcRect l="25891" t="13402" r="16509"/>
          <a:stretch>
            <a:fillRect/>
          </a:stretch>
        </p:blipFill>
        <p:spPr bwMode="auto">
          <a:xfrm>
            <a:off x="3924300" y="1773238"/>
            <a:ext cx="2035175" cy="30607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2 Rectángulo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gradFill flip="none"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gradFill flip="none"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Viol1126.wav">
            <a:hlinkClick r:id="" action="ppaction://media"/>
          </p:cNvPr>
          <p:cNvPicPr>
            <a:picLocks noRot="1" noChangeAspect="1"/>
          </p:cNvPicPr>
          <p:nvPr>
            <a:wavAudioFile r:embed="rId4" name="Violin_soun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949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979712" y="404664"/>
            <a:ext cx="5184576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What can </a:t>
            </a:r>
            <a:r>
              <a:rPr lang="es-ES_tradnl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she </a:t>
            </a: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play?</a:t>
            </a:r>
            <a:endParaRPr lang="es-E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06" y="5374324"/>
            <a:ext cx="7889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http://www.psdblast.com/files/backgrounds/High%20resolution%20Stage%20Lighting%20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0" y="5949280"/>
            <a:ext cx="91440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He </a:t>
            </a:r>
            <a:r>
              <a:rPr lang="es-ES_tradnl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is</a:t>
            </a: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_tradnl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playing</a:t>
            </a: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_tradnl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</a:t>
            </a: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_tradnl" sz="40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guitar</a:t>
            </a:r>
            <a:endParaRPr lang="es-ES" sz="32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8130" name="Picture 2" descr="http://www.gifss.com/profesiones/guitarristas/guitarrista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2033588"/>
            <a:ext cx="1905000" cy="26193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5 Rectángulo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gradFill flip="none"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gradFill flip="none"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Guit1142.wav">
            <a:hlinkClick r:id="" action="ppaction://media"/>
          </p:cNvPr>
          <p:cNvPicPr>
            <a:picLocks noRot="1" noChangeAspect="1"/>
          </p:cNvPicPr>
          <p:nvPr>
            <a:wavAudioFile r:embed="rId4" name="Guitarra_soun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59991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979712" y="404664"/>
            <a:ext cx="5184576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s-ES_tradn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What can he play?</a:t>
            </a:r>
            <a:endParaRPr lang="es-E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06" y="5374324"/>
            <a:ext cx="7889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1056</Words>
  <Application>WPS Presentation</Application>
  <PresentationFormat>On-screen Show (4:3)</PresentationFormat>
  <Paragraphs>193</Paragraphs>
  <Slides>50</Slides>
  <Notes>1</Notes>
  <HiddenSlides>0</HiddenSlides>
  <MMClips>79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50</vt:i4>
      </vt:variant>
    </vt:vector>
  </HeadingPairs>
  <TitlesOfParts>
    <vt:vector size="66" baseType="lpstr">
      <vt:lpstr>Arial</vt:lpstr>
      <vt:lpstr>SimSun</vt:lpstr>
      <vt:lpstr>Wingdings</vt:lpstr>
      <vt:lpstr>Elephant</vt:lpstr>
      <vt:lpstr>Segoe Print</vt:lpstr>
      <vt:lpstr>Calibri</vt:lpstr>
      <vt:lpstr>Euphemia</vt:lpstr>
      <vt:lpstr>Euphemia</vt:lpstr>
      <vt:lpstr>Comic Sans MS</vt:lpstr>
      <vt:lpstr>Microsoft YaHei</vt:lpstr>
      <vt:lpstr>Arial Unicode MS</vt:lpstr>
      <vt:lpstr>Arial Black</vt:lpstr>
      <vt:lpstr>Kristen ITC</vt:lpstr>
      <vt:lpstr>Diseño predeterminado</vt:lpstr>
      <vt:lpstr>1_Diseño predeterminado</vt:lpstr>
      <vt:lpstr>Tema de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Instruments &amp; Music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Teamteacherchina</dc:creator>
  <cp:lastModifiedBy>Rossana Ruggiero</cp:lastModifiedBy>
  <cp:revision>86</cp:revision>
  <dcterms:created xsi:type="dcterms:W3CDTF">2012-03-11T22:46:00Z</dcterms:created>
  <dcterms:modified xsi:type="dcterms:W3CDTF">2022-04-07T09:32:34Z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C4A281502C974612B78F79D42DDE1549</vt:lpwstr>
  </property>
  <property fmtid="{D5CDD505-2E9C-101B-9397-08002B2CF9AE}" pid="3" name="KSOProductBuildVer">
    <vt:lpwstr>1033-11.2.0.11042</vt:lpwstr>
  </property>
</Properties>
</file>