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  <p:sldMasterId id="2147483688" r:id="rId22"/>
    <p:sldMasterId id="2147483690" r:id="rId23"/>
    <p:sldMasterId id="2147483692" r:id="rId24"/>
    <p:sldMasterId id="2147483694" r:id="rId25"/>
    <p:sldMasterId id="2147483696" r:id="rId26"/>
    <p:sldMasterId id="2147483698" r:id="rId27"/>
    <p:sldMasterId id="2147483700" r:id="rId28"/>
    <p:sldMasterId id="2147483702" r:id="rId29"/>
    <p:sldMasterId id="2147483704" r:id="rId30"/>
    <p:sldMasterId id="2147483706" r:id="rId31"/>
    <p:sldMasterId id="2147483708" r:id="rId32"/>
    <p:sldMasterId id="2147483710" r:id="rId33"/>
    <p:sldMasterId id="2147483712" r:id="rId34"/>
    <p:sldMasterId id="2147483714" r:id="rId35"/>
    <p:sldMasterId id="2147483716" r:id="rId36"/>
    <p:sldMasterId id="2147483718" r:id="rId37"/>
    <p:sldMasterId id="2147483720" r:id="rId38"/>
    <p:sldMasterId id="2147483722" r:id="rId39"/>
  </p:sldMasterIdLst>
  <p:notesMasterIdLst>
    <p:notesMasterId r:id="rId84"/>
  </p:notesMasterIdLst>
  <p:sldIdLst>
    <p:sldId id="368" r:id="rId40"/>
    <p:sldId id="369" r:id="rId41"/>
    <p:sldId id="371" r:id="rId42"/>
    <p:sldId id="372" r:id="rId43"/>
    <p:sldId id="374" r:id="rId44"/>
    <p:sldId id="373" r:id="rId45"/>
    <p:sldId id="367" r:id="rId46"/>
    <p:sldId id="302" r:id="rId47"/>
    <p:sldId id="376" r:id="rId48"/>
    <p:sldId id="305" r:id="rId49"/>
    <p:sldId id="304" r:id="rId50"/>
    <p:sldId id="303" r:id="rId51"/>
    <p:sldId id="333" r:id="rId52"/>
    <p:sldId id="340" r:id="rId53"/>
    <p:sldId id="377" r:id="rId54"/>
    <p:sldId id="378" r:id="rId55"/>
    <p:sldId id="379" r:id="rId56"/>
    <p:sldId id="380" r:id="rId57"/>
    <p:sldId id="401" r:id="rId58"/>
    <p:sldId id="381" r:id="rId59"/>
    <p:sldId id="382" r:id="rId60"/>
    <p:sldId id="383" r:id="rId61"/>
    <p:sldId id="384" r:id="rId62"/>
    <p:sldId id="385" r:id="rId63"/>
    <p:sldId id="386" r:id="rId64"/>
    <p:sldId id="387" r:id="rId65"/>
    <p:sldId id="388" r:id="rId66"/>
    <p:sldId id="389" r:id="rId67"/>
    <p:sldId id="390" r:id="rId68"/>
    <p:sldId id="391" r:id="rId69"/>
    <p:sldId id="392" r:id="rId70"/>
    <p:sldId id="393" r:id="rId71"/>
    <p:sldId id="394" r:id="rId72"/>
    <p:sldId id="395" r:id="rId73"/>
    <p:sldId id="396" r:id="rId74"/>
    <p:sldId id="397" r:id="rId75"/>
    <p:sldId id="398" r:id="rId76"/>
    <p:sldId id="399" r:id="rId77"/>
    <p:sldId id="405" r:id="rId78"/>
    <p:sldId id="366" r:id="rId79"/>
    <p:sldId id="404" r:id="rId80"/>
    <p:sldId id="406" r:id="rId81"/>
    <p:sldId id="407" r:id="rId82"/>
    <p:sldId id="408" r:id="rId83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F2F2"/>
    <a:srgbClr val="EAEAEA"/>
    <a:srgbClr val="990000"/>
    <a:srgbClr val="FFFFFF"/>
    <a:srgbClr val="FFCC00"/>
    <a:srgbClr val="FF6600"/>
    <a:srgbClr val="9999FF"/>
    <a:srgbClr val="00CCFF"/>
    <a:srgbClr val="000066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9" autoAdjust="0"/>
    <p:restoredTop sz="94660"/>
  </p:normalViewPr>
  <p:slideViewPr>
    <p:cSldViewPr>
      <p:cViewPr>
        <p:scale>
          <a:sx n="66" d="100"/>
          <a:sy n="66" d="100"/>
        </p:scale>
        <p:origin x="-2070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7" Type="http://schemas.openxmlformats.org/officeDocument/2006/relationships/tableStyles" Target="tableStyles.xml"/><Relationship Id="rId86" Type="http://schemas.openxmlformats.org/officeDocument/2006/relationships/viewProps" Target="viewProps.xml"/><Relationship Id="rId85" Type="http://schemas.openxmlformats.org/officeDocument/2006/relationships/presProps" Target="presProps.xml"/><Relationship Id="rId84" Type="http://schemas.openxmlformats.org/officeDocument/2006/relationships/notesMaster" Target="notesMasters/notesMaster1.xml"/><Relationship Id="rId83" Type="http://schemas.openxmlformats.org/officeDocument/2006/relationships/slide" Target="slides/slide44.xml"/><Relationship Id="rId82" Type="http://schemas.openxmlformats.org/officeDocument/2006/relationships/slide" Target="slides/slide43.xml"/><Relationship Id="rId81" Type="http://schemas.openxmlformats.org/officeDocument/2006/relationships/slide" Target="slides/slide42.xml"/><Relationship Id="rId80" Type="http://schemas.openxmlformats.org/officeDocument/2006/relationships/slide" Target="slides/slide41.xml"/><Relationship Id="rId8" Type="http://schemas.openxmlformats.org/officeDocument/2006/relationships/slideMaster" Target="slideMasters/slideMaster7.xml"/><Relationship Id="rId79" Type="http://schemas.openxmlformats.org/officeDocument/2006/relationships/slide" Target="slides/slide40.xml"/><Relationship Id="rId78" Type="http://schemas.openxmlformats.org/officeDocument/2006/relationships/slide" Target="slides/slide39.xml"/><Relationship Id="rId77" Type="http://schemas.openxmlformats.org/officeDocument/2006/relationships/slide" Target="slides/slide38.xml"/><Relationship Id="rId76" Type="http://schemas.openxmlformats.org/officeDocument/2006/relationships/slide" Target="slides/slide37.xml"/><Relationship Id="rId75" Type="http://schemas.openxmlformats.org/officeDocument/2006/relationships/slide" Target="slides/slide36.xml"/><Relationship Id="rId74" Type="http://schemas.openxmlformats.org/officeDocument/2006/relationships/slide" Target="slides/slide35.xml"/><Relationship Id="rId73" Type="http://schemas.openxmlformats.org/officeDocument/2006/relationships/slide" Target="slides/slide34.xml"/><Relationship Id="rId72" Type="http://schemas.openxmlformats.org/officeDocument/2006/relationships/slide" Target="slides/slide33.xml"/><Relationship Id="rId71" Type="http://schemas.openxmlformats.org/officeDocument/2006/relationships/slide" Target="slides/slide32.xml"/><Relationship Id="rId70" Type="http://schemas.openxmlformats.org/officeDocument/2006/relationships/slide" Target="slides/slide31.xml"/><Relationship Id="rId7" Type="http://schemas.openxmlformats.org/officeDocument/2006/relationships/slideMaster" Target="slideMasters/slideMaster6.xml"/><Relationship Id="rId69" Type="http://schemas.openxmlformats.org/officeDocument/2006/relationships/slide" Target="slides/slide30.xml"/><Relationship Id="rId68" Type="http://schemas.openxmlformats.org/officeDocument/2006/relationships/slide" Target="slides/slide29.xml"/><Relationship Id="rId67" Type="http://schemas.openxmlformats.org/officeDocument/2006/relationships/slide" Target="slides/slide28.xml"/><Relationship Id="rId66" Type="http://schemas.openxmlformats.org/officeDocument/2006/relationships/slide" Target="slides/slide27.xml"/><Relationship Id="rId65" Type="http://schemas.openxmlformats.org/officeDocument/2006/relationships/slide" Target="slides/slide26.xml"/><Relationship Id="rId64" Type="http://schemas.openxmlformats.org/officeDocument/2006/relationships/slide" Target="slides/slide25.xml"/><Relationship Id="rId63" Type="http://schemas.openxmlformats.org/officeDocument/2006/relationships/slide" Target="slides/slide24.xml"/><Relationship Id="rId62" Type="http://schemas.openxmlformats.org/officeDocument/2006/relationships/slide" Target="slides/slide23.xml"/><Relationship Id="rId61" Type="http://schemas.openxmlformats.org/officeDocument/2006/relationships/slide" Target="slides/slide22.xml"/><Relationship Id="rId60" Type="http://schemas.openxmlformats.org/officeDocument/2006/relationships/slide" Target="slides/slide21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20.xml"/><Relationship Id="rId58" Type="http://schemas.openxmlformats.org/officeDocument/2006/relationships/slide" Target="slides/slide19.xml"/><Relationship Id="rId57" Type="http://schemas.openxmlformats.org/officeDocument/2006/relationships/slide" Target="slides/slide18.xml"/><Relationship Id="rId56" Type="http://schemas.openxmlformats.org/officeDocument/2006/relationships/slide" Target="slides/slide17.xml"/><Relationship Id="rId55" Type="http://schemas.openxmlformats.org/officeDocument/2006/relationships/slide" Target="slides/slide16.xml"/><Relationship Id="rId54" Type="http://schemas.openxmlformats.org/officeDocument/2006/relationships/slide" Target="slides/slide15.xml"/><Relationship Id="rId53" Type="http://schemas.openxmlformats.org/officeDocument/2006/relationships/slide" Target="slides/slide14.xml"/><Relationship Id="rId52" Type="http://schemas.openxmlformats.org/officeDocument/2006/relationships/slide" Target="slides/slide13.xml"/><Relationship Id="rId51" Type="http://schemas.openxmlformats.org/officeDocument/2006/relationships/slide" Target="slides/slide12.xml"/><Relationship Id="rId50" Type="http://schemas.openxmlformats.org/officeDocument/2006/relationships/slide" Target="slides/slide11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10.xml"/><Relationship Id="rId48" Type="http://schemas.openxmlformats.org/officeDocument/2006/relationships/slide" Target="slides/slide9.xml"/><Relationship Id="rId47" Type="http://schemas.openxmlformats.org/officeDocument/2006/relationships/slide" Target="slides/slide8.xml"/><Relationship Id="rId46" Type="http://schemas.openxmlformats.org/officeDocument/2006/relationships/slide" Target="slides/slide7.xml"/><Relationship Id="rId45" Type="http://schemas.openxmlformats.org/officeDocument/2006/relationships/slide" Target="slides/slide6.xml"/><Relationship Id="rId44" Type="http://schemas.openxmlformats.org/officeDocument/2006/relationships/slide" Target="slides/slide5.xml"/><Relationship Id="rId43" Type="http://schemas.openxmlformats.org/officeDocument/2006/relationships/slide" Target="slides/slide4.xml"/><Relationship Id="rId42" Type="http://schemas.openxmlformats.org/officeDocument/2006/relationships/slide" Target="slides/slide3.xml"/><Relationship Id="rId41" Type="http://schemas.openxmlformats.org/officeDocument/2006/relationships/slide" Target="slides/slide2.xml"/><Relationship Id="rId40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9" Type="http://schemas.openxmlformats.org/officeDocument/2006/relationships/slideMaster" Target="slideMasters/slideMaster38.xml"/><Relationship Id="rId38" Type="http://schemas.openxmlformats.org/officeDocument/2006/relationships/slideMaster" Target="slideMasters/slideMaster37.xml"/><Relationship Id="rId37" Type="http://schemas.openxmlformats.org/officeDocument/2006/relationships/slideMaster" Target="slideMasters/slideMaster36.xml"/><Relationship Id="rId36" Type="http://schemas.openxmlformats.org/officeDocument/2006/relationships/slideMaster" Target="slideMasters/slideMaster35.xml"/><Relationship Id="rId35" Type="http://schemas.openxmlformats.org/officeDocument/2006/relationships/slideMaster" Target="slideMasters/slideMaster34.xml"/><Relationship Id="rId34" Type="http://schemas.openxmlformats.org/officeDocument/2006/relationships/slideMaster" Target="slideMasters/slideMaster33.xml"/><Relationship Id="rId33" Type="http://schemas.openxmlformats.org/officeDocument/2006/relationships/slideMaster" Target="slideMasters/slideMaster32.xml"/><Relationship Id="rId32" Type="http://schemas.openxmlformats.org/officeDocument/2006/relationships/slideMaster" Target="slideMasters/slideMaster31.xml"/><Relationship Id="rId31" Type="http://schemas.openxmlformats.org/officeDocument/2006/relationships/slideMaster" Target="slideMasters/slideMaster30.xml"/><Relationship Id="rId30" Type="http://schemas.openxmlformats.org/officeDocument/2006/relationships/slideMaster" Target="slideMasters/slideMaster29.xml"/><Relationship Id="rId3" Type="http://schemas.openxmlformats.org/officeDocument/2006/relationships/slideMaster" Target="slideMasters/slideMaster2.xml"/><Relationship Id="rId29" Type="http://schemas.openxmlformats.org/officeDocument/2006/relationships/slideMaster" Target="slideMasters/slideMaster28.xml"/><Relationship Id="rId28" Type="http://schemas.openxmlformats.org/officeDocument/2006/relationships/slideMaster" Target="slideMasters/slideMaster27.xml"/><Relationship Id="rId27" Type="http://schemas.openxmlformats.org/officeDocument/2006/relationships/slideMaster" Target="slideMasters/slideMaster26.xml"/><Relationship Id="rId26" Type="http://schemas.openxmlformats.org/officeDocument/2006/relationships/slideMaster" Target="slideMasters/slideMaster25.xml"/><Relationship Id="rId25" Type="http://schemas.openxmlformats.org/officeDocument/2006/relationships/slideMaster" Target="slideMasters/slideMaster24.xml"/><Relationship Id="rId24" Type="http://schemas.openxmlformats.org/officeDocument/2006/relationships/slideMaster" Target="slideMasters/slideMaster23.xml"/><Relationship Id="rId23" Type="http://schemas.openxmlformats.org/officeDocument/2006/relationships/slideMaster" Target="slideMasters/slideMaster22.xml"/><Relationship Id="rId22" Type="http://schemas.openxmlformats.org/officeDocument/2006/relationships/slideMaster" Target="slideMasters/slideMaster21.xml"/><Relationship Id="rId21" Type="http://schemas.openxmlformats.org/officeDocument/2006/relationships/slideMaster" Target="slideMasters/slideMaster20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D3BA0F1-7361-4381-88E0-FC651BE86553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  <a:endParaRPr lang="en-US" noProof="0" smtClean="0"/>
          </a:p>
          <a:p>
            <a:pPr lvl="1"/>
            <a:r>
              <a:rPr lang="en-US" noProof="0" smtClean="0"/>
              <a:t>Second level</a:t>
            </a:r>
            <a:endParaRPr lang="en-US" noProof="0" smtClean="0"/>
          </a:p>
          <a:p>
            <a:pPr lvl="2"/>
            <a:r>
              <a:rPr lang="en-US" noProof="0" smtClean="0"/>
              <a:t>Third level</a:t>
            </a:r>
            <a:endParaRPr lang="en-US" noProof="0" smtClean="0"/>
          </a:p>
          <a:p>
            <a:pPr lvl="3"/>
            <a:r>
              <a:rPr lang="en-US" noProof="0" smtClean="0"/>
              <a:t>Fourth level</a:t>
            </a:r>
            <a:endParaRPr lang="en-US" noProof="0" smtClean="0"/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302B9A6-3ED3-46B8-8B54-429D0B56F31B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showMasterSp="0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59112-FF81-49BB-B561-16440646AF1D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5C38-C848-4059-AD1F-BB4EEA3001C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288E-FDFE-4855-B5B7-F42A3A4F0A1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erris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5C38-C848-4059-AD1F-BB4EEA3001C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288E-FDFE-4855-B5B7-F42A3A4F0A1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erris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5C38-C848-4059-AD1F-BB4EEA3001C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288E-FDFE-4855-B5B7-F42A3A4F0A1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erris dir="l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5C38-C848-4059-AD1F-BB4EEA3001C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288E-FDFE-4855-B5B7-F42A3A4F0A1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erris dir="l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5C38-C848-4059-AD1F-BB4EEA3001C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288E-FDFE-4855-B5B7-F42A3A4F0A1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erris dir="l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showMasterSp="0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A1F68-038F-46EF-B054-717657B6B119}" type="slidenum">
              <a:rPr lang="es-ES">
                <a:solidFill>
                  <a:srgbClr val="D6ECFF"/>
                </a:solidFill>
              </a:rPr>
            </a:fld>
            <a:endParaRPr lang="es-ES">
              <a:solidFill>
                <a:srgbClr val="D6ECFF"/>
              </a:solidFill>
            </a:endParaRPr>
          </a:p>
        </p:txBody>
      </p:sp>
    </p:spTree>
  </p:cSld>
  <p:clrMapOvr>
    <a:masterClrMapping/>
  </p:clrMapOvr>
  <p:transition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C027-1679-4AA6-AACB-E2A987B25C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C71C-E69D-4206-852F-B15B499C154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C027-1679-4AA6-AACB-E2A987B25C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C71C-E69D-4206-852F-B15B499C154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C027-1679-4AA6-AACB-E2A987B25C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C71C-E69D-4206-852F-B15B499C154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C027-1679-4AA6-AACB-E2A987B25C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C71C-E69D-4206-852F-B15B499C154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showMasterSp="0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AFE6D-8C07-4079-8506-B766B8AF11E8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circl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showMasterSp="0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015B8-4059-455F-9487-A904343C5609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circl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showMasterSp="0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83689-F0B3-4E2C-A4BB-217ED1E96E19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5DEC69F-C6A5-4310-ADCD-0911DC4F12E8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D717EE-688B-445B-A10F-01B7F280BA3E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fade/>
    <p:sndAc>
      <p:stSnd>
        <p:snd r:embed="rId2" name="BIEN2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C6093E-5635-43BE-A033-8261FABBADA7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9B4704-B069-4A17-BF09-C0B9FC54CDAF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C6DD24-DB28-421F-9C35-41960170D1B1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279EB3-4811-421F-9D50-555CE8BE2BCE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DA55625-7688-4773-A053-ED32DF0697EE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5C16BDA-9904-4F13-B726-30EBD2A701F0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87028-2FA9-4992-95BA-0E066D9D0D35}" type="slidenum">
              <a:rPr lang="es-ES">
                <a:solidFill>
                  <a:srgbClr val="000000"/>
                </a:solidFill>
              </a:rPr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erris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5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6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7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28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1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2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3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34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35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36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37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4" Type="http://schemas.openxmlformats.org/officeDocument/2006/relationships/theme" Target="../theme/theme5.xml"/><Relationship Id="rId3" Type="http://schemas.openxmlformats.org/officeDocument/2006/relationships/audio" Target="../media/audio1.wav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2060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 sz="1100">
                <a:solidFill>
                  <a:srgbClr val="D6ECFF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100">
                <a:solidFill>
                  <a:srgbClr val="D6ECFF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solidFill>
                  <a:srgbClr val="D6ECFF"/>
                </a:solidFill>
                <a:cs typeface="+mn-cs"/>
              </a:defRPr>
            </a:lvl1pPr>
          </a:lstStyle>
          <a:p>
            <a:pPr>
              <a:defRPr/>
            </a:pPr>
            <a:fld id="{F71C2E38-1608-45F8-81C6-BF7D50E6195D}" type="slidenum">
              <a:rPr lang="es-ES"/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</p:sldLayoutIdLst>
  <p:transition spd="slow">
    <p:circl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9pPr>
    </p:titleStyle>
    <p:bodyStyle>
      <a:lvl1pPr marL="411480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8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455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055" indent="-210185" algn="l" rtl="0" eaLnBrk="1" latinLnBrk="0" hangingPunct="1">
        <a:spcBef>
          <a:spcPct val="20000"/>
        </a:spcBef>
        <a:buClr>
          <a:schemeClr val="accent3"/>
        </a:buClr>
        <a:buFont typeface="Wingdings 2" panose="05020102010507070707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825" indent="-182880" algn="l" rtl="0" eaLnBrk="1" latinLnBrk="0" hangingPunct="1">
        <a:spcBef>
          <a:spcPct val="20000"/>
        </a:spcBef>
        <a:buClr>
          <a:schemeClr val="accent4"/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4230" indent="-182880" algn="l" rtl="0" eaLnBrk="1" latinLnBrk="0" hangingPunct="1">
        <a:spcBef>
          <a:spcPct val="20000"/>
        </a:spcBef>
        <a:buClr>
          <a:schemeClr val="accent4"/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E385C38-C848-4059-AD1F-BB4EEA3001CE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D57288E-FDFE-4855-B5B7-F42A3A4F0A1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ferris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E385C38-C848-4059-AD1F-BB4EEA3001CE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D57288E-FDFE-4855-B5B7-F42A3A4F0A1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ferris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E385C38-C848-4059-AD1F-BB4EEA3001CE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D57288E-FDFE-4855-B5B7-F42A3A4F0A1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ferris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E385C38-C848-4059-AD1F-BB4EEA3001CE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D57288E-FDFE-4855-B5B7-F42A3A4F0A1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ferris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E385C38-C848-4059-AD1F-BB4EEA3001CE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D57288E-FDFE-4855-B5B7-F42A3A4F0A1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ferris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36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D6ECFF"/>
              </a:solidFill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D6ECFF"/>
              </a:solidFill>
              <a:cs typeface="+mn-cs"/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88789340-4492-4E3C-9FDC-20574A39D730}" type="slidenum">
              <a:rPr lang="es-ES">
                <a:solidFill>
                  <a:srgbClr val="D6ECFF"/>
                </a:solidFill>
                <a:cs typeface="+mn-cs"/>
              </a:rPr>
            </a:fld>
            <a:endParaRPr lang="es-ES">
              <a:solidFill>
                <a:srgbClr val="D6ECFF"/>
              </a:solidFill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</p:sldLayoutIdLst>
  <p:transition spd="slow">
    <p:circl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9pPr>
    </p:titleStyle>
    <p:bodyStyle>
      <a:lvl1pPr marL="411480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8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455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055" indent="-210185" algn="l" rtl="0" eaLnBrk="1" latinLnBrk="0" hangingPunct="1">
        <a:spcBef>
          <a:spcPct val="20000"/>
        </a:spcBef>
        <a:buClr>
          <a:schemeClr val="accent3"/>
        </a:buClr>
        <a:buFont typeface="Wingdings 2" panose="05020102010507070707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825" indent="-182880" algn="l" rtl="0" eaLnBrk="1" latinLnBrk="0" hangingPunct="1">
        <a:spcBef>
          <a:spcPct val="20000"/>
        </a:spcBef>
        <a:buClr>
          <a:schemeClr val="accent4"/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4230" indent="-182880" algn="l" rtl="0" eaLnBrk="1" latinLnBrk="0" hangingPunct="1">
        <a:spcBef>
          <a:spcPct val="20000"/>
        </a:spcBef>
        <a:buClr>
          <a:schemeClr val="accent4"/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77DC027-1679-4AA6-AACB-E2A987B25C7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6DC71C-E69D-4206-852F-B15B499C154F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>
    <mc:Choice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77DC027-1679-4AA6-AACB-E2A987B25C7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6DC71C-E69D-4206-852F-B15B499C154F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mc:AlternateContent xmlns:mc="http://schemas.openxmlformats.org/markup-compatibility/2006">
    <mc:Choice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77DC027-1679-4AA6-AACB-E2A987B25C7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6DC71C-E69D-4206-852F-B15B499C154F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mc:AlternateContent xmlns:mc="http://schemas.openxmlformats.org/markup-compatibility/2006">
    <mc:Choice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77DC027-1679-4AA6-AACB-E2A987B25C7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6DC71C-E69D-4206-852F-B15B499C154F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>
    <mc:Choice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3084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 sz="1100">
                <a:solidFill>
                  <a:srgbClr val="D6ECFF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100">
                <a:solidFill>
                  <a:srgbClr val="D6ECFF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solidFill>
                  <a:srgbClr val="D6ECFF"/>
                </a:solidFill>
                <a:cs typeface="+mn-cs"/>
              </a:defRPr>
            </a:lvl1pPr>
          </a:lstStyle>
          <a:p>
            <a:pPr>
              <a:defRPr/>
            </a:pPr>
            <a:fld id="{D6DB5B70-809E-40CD-9AEA-83273AC362E4}" type="slidenum">
              <a:rPr lang="es-ES"/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1" r:id="rId1"/>
  </p:sldLayoutIdLst>
  <p:transition spd="slow">
    <p:circl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9pPr>
    </p:titleStyle>
    <p:bodyStyle>
      <a:lvl1pPr marL="411480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8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455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055" indent="-210185" algn="l" rtl="0" eaLnBrk="1" latinLnBrk="0" hangingPunct="1">
        <a:spcBef>
          <a:spcPct val="20000"/>
        </a:spcBef>
        <a:buClr>
          <a:schemeClr val="accent3"/>
        </a:buClr>
        <a:buFont typeface="Wingdings 2" panose="05020102010507070707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825" indent="-182880" algn="l" rtl="0" eaLnBrk="1" latinLnBrk="0" hangingPunct="1">
        <a:spcBef>
          <a:spcPct val="20000"/>
        </a:spcBef>
        <a:buClr>
          <a:schemeClr val="accent4"/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4230" indent="-182880" algn="l" rtl="0" eaLnBrk="1" latinLnBrk="0" hangingPunct="1">
        <a:spcBef>
          <a:spcPct val="20000"/>
        </a:spcBef>
        <a:buClr>
          <a:schemeClr val="accent4"/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4108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 sz="1100">
                <a:solidFill>
                  <a:srgbClr val="D6ECFF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100">
                <a:solidFill>
                  <a:srgbClr val="D6ECFF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solidFill>
                  <a:srgbClr val="D6ECFF"/>
                </a:solidFill>
                <a:cs typeface="+mn-cs"/>
              </a:defRPr>
            </a:lvl1pPr>
          </a:lstStyle>
          <a:p>
            <a:pPr>
              <a:defRPr/>
            </a:pPr>
            <a:fld id="{F4564227-5343-4AA4-9D76-2398F02AC643}" type="slidenum">
              <a:rPr lang="es-ES"/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3" r:id="rId1"/>
  </p:sldLayoutIdLst>
  <p:transition spd="slow">
    <p:circl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9pPr>
    </p:titleStyle>
    <p:bodyStyle>
      <a:lvl1pPr marL="411480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8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455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055" indent="-210185" algn="l" rtl="0" eaLnBrk="1" latinLnBrk="0" hangingPunct="1">
        <a:spcBef>
          <a:spcPct val="20000"/>
        </a:spcBef>
        <a:buClr>
          <a:schemeClr val="accent3"/>
        </a:buClr>
        <a:buFont typeface="Wingdings 2" panose="05020102010507070707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825" indent="-182880" algn="l" rtl="0" eaLnBrk="1" latinLnBrk="0" hangingPunct="1">
        <a:spcBef>
          <a:spcPct val="20000"/>
        </a:spcBef>
        <a:buClr>
          <a:schemeClr val="accent4"/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4230" indent="-182880" algn="l" rtl="0" eaLnBrk="1" latinLnBrk="0" hangingPunct="1">
        <a:spcBef>
          <a:spcPct val="20000"/>
        </a:spcBef>
        <a:buClr>
          <a:schemeClr val="accent4"/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1E37B9-699D-4A3B-BE98-EB568FAE2119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FBE6F5A-540B-46A6-A422-FA814B62111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5132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 sz="1100">
                <a:solidFill>
                  <a:srgbClr val="D6ECFF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100">
                <a:solidFill>
                  <a:srgbClr val="D6ECFF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solidFill>
                  <a:srgbClr val="D6ECFF"/>
                </a:solidFill>
                <a:cs typeface="+mn-cs"/>
              </a:defRPr>
            </a:lvl1pPr>
          </a:lstStyle>
          <a:p>
            <a:pPr>
              <a:defRPr/>
            </a:pPr>
            <a:fld id="{E9EC6EE4-8CE7-41AE-9F73-1FAD506C40CC}" type="slidenum">
              <a:rPr lang="es-ES"/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5" r:id="rId1"/>
  </p:sldLayoutIdLst>
  <p:transition spd="slow">
    <p:circl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9pPr>
    </p:titleStyle>
    <p:bodyStyle>
      <a:lvl1pPr marL="411480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8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455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055" indent="-210185" algn="l" rtl="0" eaLnBrk="1" latinLnBrk="0" hangingPunct="1">
        <a:spcBef>
          <a:spcPct val="20000"/>
        </a:spcBef>
        <a:buClr>
          <a:schemeClr val="accent3"/>
        </a:buClr>
        <a:buFont typeface="Wingdings 2" panose="05020102010507070707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825" indent="-182880" algn="l" rtl="0" eaLnBrk="1" latinLnBrk="0" hangingPunct="1">
        <a:spcBef>
          <a:spcPct val="20000"/>
        </a:spcBef>
        <a:buClr>
          <a:schemeClr val="accent4"/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4230" indent="-182880" algn="l" rtl="0" eaLnBrk="1" latinLnBrk="0" hangingPunct="1">
        <a:spcBef>
          <a:spcPct val="20000"/>
        </a:spcBef>
        <a:buClr>
          <a:schemeClr val="accent4"/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10243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68E35274-F149-4D96-A328-9ADDA084BD72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286CDEDE-DE58-4CEB-ABE4-6A0606CFABF6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ransition spd="med">
    <p:fade/>
    <p:sndAc>
      <p:stSnd>
        <p:snd r:embed="rId3" name="BIEN2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1126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F9FA6BD-034F-483C-B482-6CB5BD914B4C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269CB44-A38D-4436-BF95-6EB843078ED5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1229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96647272-D66D-4E46-93FF-C17768A65F2A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AF7441AC-E2BC-4829-93EA-0155E06A4995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15363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90337BA6-8969-45D0-BC11-33E83F63D084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F9B06AB5-D4DB-4275-A9F3-CA75D758124E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cambiar el estilo de título	</a:t>
            </a:r>
            <a:endParaRPr lang="es-E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 panose="020B0604020202020204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 panose="020B0604020202020204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>
              <a:defRPr/>
            </a:pPr>
            <a:fld id="{664C85D5-EE05-4765-BCA4-7E65B0B3044C}" type="slidenum">
              <a:rPr lang="es-ES">
                <a:solidFill>
                  <a:srgbClr val="000000"/>
                </a:solidFill>
                <a:latin typeface="Arial" panose="020B0604020202020204"/>
                <a:cs typeface="+mn-cs"/>
              </a:rPr>
            </a:fld>
            <a:endParaRPr lang="es-ES">
              <a:solidFill>
                <a:srgbClr val="000000"/>
              </a:solidFill>
              <a:latin typeface="Arial" panose="020B060402020202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ferris dir="l"/>
      </p:transition>
    </mc:Choice>
    <mc:Fallback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audio" Target="../media/audio7.wav"/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audio" Target="../media/audio3.wav"/><Relationship Id="rId4" Type="http://schemas.openxmlformats.org/officeDocument/2006/relationships/audio" Target="../media/audio7.wav"/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7.wav"/><Relationship Id="rId4" Type="http://schemas.openxmlformats.org/officeDocument/2006/relationships/audio" Target="../media/audio4.wav"/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image" Target="../media/image7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9.wav"/><Relationship Id="rId7" Type="http://schemas.openxmlformats.org/officeDocument/2006/relationships/image" Target="../media/image7.png"/><Relationship Id="rId6" Type="http://schemas.openxmlformats.org/officeDocument/2006/relationships/image" Target="../media/image1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0" Type="http://schemas.openxmlformats.org/officeDocument/2006/relationships/slideLayout" Target="../slideLayouts/slideLayout8.xml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9.wav"/><Relationship Id="rId7" Type="http://schemas.openxmlformats.org/officeDocument/2006/relationships/image" Target="../media/image7.png"/><Relationship Id="rId6" Type="http://schemas.openxmlformats.org/officeDocument/2006/relationships/image" Target="../media/image36.GIF"/><Relationship Id="rId5" Type="http://schemas.openxmlformats.org/officeDocument/2006/relationships/image" Target="../media/image23.png"/><Relationship Id="rId4" Type="http://schemas.openxmlformats.org/officeDocument/2006/relationships/image" Target="../media/image35.GIF"/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0" Type="http://schemas.openxmlformats.org/officeDocument/2006/relationships/slideLayout" Target="../slideLayouts/slideLayout16.xml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audio" Target="../media/audio5.wav"/><Relationship Id="rId8" Type="http://schemas.openxmlformats.org/officeDocument/2006/relationships/audio" Target="../media/audio9.wav"/><Relationship Id="rId7" Type="http://schemas.openxmlformats.org/officeDocument/2006/relationships/image" Target="../media/image7.png"/><Relationship Id="rId6" Type="http://schemas.openxmlformats.org/officeDocument/2006/relationships/image" Target="../media/image36.GIF"/><Relationship Id="rId5" Type="http://schemas.openxmlformats.org/officeDocument/2006/relationships/image" Target="../media/image33.GIF"/><Relationship Id="rId4" Type="http://schemas.openxmlformats.org/officeDocument/2006/relationships/image" Target="../media/image35.GIF"/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0" Type="http://schemas.openxmlformats.org/officeDocument/2006/relationships/slideLayout" Target="../slideLayouts/slideLayout17.xml"/><Relationship Id="rId1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9.wav"/><Relationship Id="rId7" Type="http://schemas.openxmlformats.org/officeDocument/2006/relationships/image" Target="../media/image7.png"/><Relationship Id="rId6" Type="http://schemas.openxmlformats.org/officeDocument/2006/relationships/image" Target="../media/image36.GIF"/><Relationship Id="rId5" Type="http://schemas.openxmlformats.org/officeDocument/2006/relationships/image" Target="../media/image33.GIF"/><Relationship Id="rId4" Type="http://schemas.openxmlformats.org/officeDocument/2006/relationships/image" Target="../media/image35.GIF"/><Relationship Id="rId3" Type="http://schemas.openxmlformats.org/officeDocument/2006/relationships/image" Target="../media/image34.png"/><Relationship Id="rId2" Type="http://schemas.openxmlformats.org/officeDocument/2006/relationships/image" Target="../media/image37.GIF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audio" Target="../media/audio9.wav"/><Relationship Id="rId8" Type="http://schemas.openxmlformats.org/officeDocument/2006/relationships/image" Target="../media/image7.png"/><Relationship Id="rId7" Type="http://schemas.openxmlformats.org/officeDocument/2006/relationships/image" Target="../media/image36.GIF"/><Relationship Id="rId6" Type="http://schemas.openxmlformats.org/officeDocument/2006/relationships/image" Target="../media/image45.GIF"/><Relationship Id="rId5" Type="http://schemas.microsoft.com/office/2007/relationships/hdphoto" Target="../media/image44.wdp"/><Relationship Id="rId4" Type="http://schemas.openxmlformats.org/officeDocument/2006/relationships/image" Target="../media/image43.png"/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1" Type="http://schemas.openxmlformats.org/officeDocument/2006/relationships/slideLayout" Target="../slideLayouts/slideLayout19.xml"/><Relationship Id="rId10" Type="http://schemas.openxmlformats.org/officeDocument/2006/relationships/audio" Target="../media/audio6.wav"/><Relationship Id="rId1" Type="http://schemas.openxmlformats.org/officeDocument/2006/relationships/image" Target="../media/image40.GIF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audio" Target="../media/audio2.wav"/><Relationship Id="rId2" Type="http://schemas.openxmlformats.org/officeDocument/2006/relationships/image" Target="../media/image7.png"/><Relationship Id="rId1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audio" Target="../media/audio11.wav"/><Relationship Id="rId7" Type="http://schemas.openxmlformats.org/officeDocument/2006/relationships/audio" Target="../media/audio10.wav"/><Relationship Id="rId6" Type="http://schemas.openxmlformats.org/officeDocument/2006/relationships/image" Target="../media/image7.png"/><Relationship Id="rId5" Type="http://schemas.openxmlformats.org/officeDocument/2006/relationships/image" Target="../media/image50.png"/><Relationship Id="rId4" Type="http://schemas.microsoft.com/office/2007/relationships/hdphoto" Target="../media/image49.wdp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58.png"/><Relationship Id="rId7" Type="http://schemas.openxmlformats.org/officeDocument/2006/relationships/image" Target="../media/image57.GIF"/><Relationship Id="rId6" Type="http://schemas.microsoft.com/office/2007/relationships/hdphoto" Target="../media/image56.wdp"/><Relationship Id="rId5" Type="http://schemas.openxmlformats.org/officeDocument/2006/relationships/image" Target="../media/image55.png"/><Relationship Id="rId4" Type="http://schemas.microsoft.com/office/2007/relationships/hdphoto" Target="../media/image54.wdp"/><Relationship Id="rId3" Type="http://schemas.openxmlformats.org/officeDocument/2006/relationships/image" Target="../media/image53.png"/><Relationship Id="rId2" Type="http://schemas.microsoft.com/office/2007/relationships/hdphoto" Target="../media/image52.wdp"/><Relationship Id="rId11" Type="http://schemas.openxmlformats.org/officeDocument/2006/relationships/slideLayout" Target="../slideLayouts/slideLayout21.xml"/><Relationship Id="rId10" Type="http://schemas.openxmlformats.org/officeDocument/2006/relationships/audio" Target="../media/audio12.wav"/><Relationship Id="rId1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jpeg"/><Relationship Id="rId8" Type="http://schemas.microsoft.com/office/2007/relationships/hdphoto" Target="../media/image65.wdp"/><Relationship Id="rId7" Type="http://schemas.openxmlformats.org/officeDocument/2006/relationships/image" Target="../media/image64.png"/><Relationship Id="rId6" Type="http://schemas.microsoft.com/office/2007/relationships/hdphoto" Target="../media/image63.wdp"/><Relationship Id="rId5" Type="http://schemas.openxmlformats.org/officeDocument/2006/relationships/image" Target="../media/image62.png"/><Relationship Id="rId4" Type="http://schemas.microsoft.com/office/2007/relationships/hdphoto" Target="../media/image61.wdp"/><Relationship Id="rId3" Type="http://schemas.openxmlformats.org/officeDocument/2006/relationships/image" Target="../media/image60.png"/><Relationship Id="rId2" Type="http://schemas.microsoft.com/office/2007/relationships/hdphoto" Target="../media/image52.wdp"/><Relationship Id="rId13" Type="http://schemas.openxmlformats.org/officeDocument/2006/relationships/slideLayout" Target="../slideLayouts/slideLayout22.xml"/><Relationship Id="rId12" Type="http://schemas.openxmlformats.org/officeDocument/2006/relationships/audio" Target="../media/audio13.wav"/><Relationship Id="rId11" Type="http://schemas.openxmlformats.org/officeDocument/2006/relationships/image" Target="../media/image7.png"/><Relationship Id="rId10" Type="http://schemas.openxmlformats.org/officeDocument/2006/relationships/image" Target="../media/image67.png"/><Relationship Id="rId1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audio" Target="../media/audio14.wav"/><Relationship Id="rId5" Type="http://schemas.openxmlformats.org/officeDocument/2006/relationships/image" Target="../media/image7.png"/><Relationship Id="rId4" Type="http://schemas.openxmlformats.org/officeDocument/2006/relationships/image" Target="../media/image69.png"/><Relationship Id="rId3" Type="http://schemas.microsoft.com/office/2007/relationships/hdphoto" Target="../media/image61.wdp"/><Relationship Id="rId2" Type="http://schemas.openxmlformats.org/officeDocument/2006/relationships/image" Target="../media/image60.png"/><Relationship Id="rId1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jpeg"/><Relationship Id="rId8" Type="http://schemas.microsoft.com/office/2007/relationships/hdphoto" Target="../media/image71.wdp"/><Relationship Id="rId7" Type="http://schemas.openxmlformats.org/officeDocument/2006/relationships/image" Target="../media/image70.png"/><Relationship Id="rId6" Type="http://schemas.microsoft.com/office/2007/relationships/hdphoto" Target="../media/image65.wdp"/><Relationship Id="rId5" Type="http://schemas.openxmlformats.org/officeDocument/2006/relationships/image" Target="../media/image64.png"/><Relationship Id="rId4" Type="http://schemas.microsoft.com/office/2007/relationships/hdphoto" Target="../media/image63.wdp"/><Relationship Id="rId3" Type="http://schemas.openxmlformats.org/officeDocument/2006/relationships/image" Target="../media/image62.png"/><Relationship Id="rId2" Type="http://schemas.microsoft.com/office/2007/relationships/hdphoto" Target="../media/image52.wdp"/><Relationship Id="rId13" Type="http://schemas.openxmlformats.org/officeDocument/2006/relationships/slideLayout" Target="../slideLayouts/slideLayout24.xml"/><Relationship Id="rId12" Type="http://schemas.openxmlformats.org/officeDocument/2006/relationships/audio" Target="../media/audio13.wav"/><Relationship Id="rId11" Type="http://schemas.openxmlformats.org/officeDocument/2006/relationships/image" Target="../media/image7.png"/><Relationship Id="rId10" Type="http://schemas.openxmlformats.org/officeDocument/2006/relationships/image" Target="../media/image72.png"/><Relationship Id="rId1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5.xml"/><Relationship Id="rId6" Type="http://schemas.openxmlformats.org/officeDocument/2006/relationships/audio" Target="../media/audio14.wav"/><Relationship Id="rId5" Type="http://schemas.openxmlformats.org/officeDocument/2006/relationships/image" Target="../media/image7.png"/><Relationship Id="rId4" Type="http://schemas.openxmlformats.org/officeDocument/2006/relationships/image" Target="../media/image69.png"/><Relationship Id="rId3" Type="http://schemas.microsoft.com/office/2007/relationships/hdphoto" Target="../media/image74.wdp"/><Relationship Id="rId2" Type="http://schemas.openxmlformats.org/officeDocument/2006/relationships/image" Target="../media/image73.png"/><Relationship Id="rId1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image" Target="../media/image77.png"/><Relationship Id="rId7" Type="http://schemas.openxmlformats.org/officeDocument/2006/relationships/image" Target="../media/image66.jpeg"/><Relationship Id="rId6" Type="http://schemas.microsoft.com/office/2007/relationships/hdphoto" Target="../media/image76.wdp"/><Relationship Id="rId5" Type="http://schemas.openxmlformats.org/officeDocument/2006/relationships/image" Target="../media/image75.png"/><Relationship Id="rId4" Type="http://schemas.microsoft.com/office/2007/relationships/hdphoto" Target="../media/image65.wdp"/><Relationship Id="rId3" Type="http://schemas.openxmlformats.org/officeDocument/2006/relationships/image" Target="../media/image64.png"/><Relationship Id="rId2" Type="http://schemas.microsoft.com/office/2007/relationships/hdphoto" Target="../media/image52.wdp"/><Relationship Id="rId13" Type="http://schemas.openxmlformats.org/officeDocument/2006/relationships/slideLayout" Target="../slideLayouts/slideLayout26.xml"/><Relationship Id="rId12" Type="http://schemas.openxmlformats.org/officeDocument/2006/relationships/audio" Target="../media/audio13.wav"/><Relationship Id="rId11" Type="http://schemas.openxmlformats.org/officeDocument/2006/relationships/image" Target="../media/image7.png"/><Relationship Id="rId10" Type="http://schemas.microsoft.com/office/2007/relationships/hdphoto" Target="../media/image79.wdp"/><Relationship Id="rId1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7.xml"/><Relationship Id="rId6" Type="http://schemas.openxmlformats.org/officeDocument/2006/relationships/audio" Target="../media/audio14.wav"/><Relationship Id="rId5" Type="http://schemas.openxmlformats.org/officeDocument/2006/relationships/image" Target="../media/image7.png"/><Relationship Id="rId4" Type="http://schemas.openxmlformats.org/officeDocument/2006/relationships/image" Target="../media/image69.png"/><Relationship Id="rId3" Type="http://schemas.microsoft.com/office/2007/relationships/hdphoto" Target="../media/image81.wdp"/><Relationship Id="rId2" Type="http://schemas.openxmlformats.org/officeDocument/2006/relationships/image" Target="../media/image80.png"/><Relationship Id="rId1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9" Type="http://schemas.microsoft.com/office/2007/relationships/hdphoto" Target="../media/image79.wdp"/><Relationship Id="rId8" Type="http://schemas.openxmlformats.org/officeDocument/2006/relationships/image" Target="../media/image78.png"/><Relationship Id="rId7" Type="http://schemas.openxmlformats.org/officeDocument/2006/relationships/image" Target="../media/image66.jpeg"/><Relationship Id="rId6" Type="http://schemas.microsoft.com/office/2007/relationships/hdphoto" Target="../media/image83.wdp"/><Relationship Id="rId5" Type="http://schemas.openxmlformats.org/officeDocument/2006/relationships/image" Target="../media/image82.png"/><Relationship Id="rId4" Type="http://schemas.microsoft.com/office/2007/relationships/hdphoto" Target="../media/image65.wdp"/><Relationship Id="rId3" Type="http://schemas.openxmlformats.org/officeDocument/2006/relationships/image" Target="../media/image64.png"/><Relationship Id="rId2" Type="http://schemas.microsoft.com/office/2007/relationships/hdphoto" Target="../media/image52.wdp"/><Relationship Id="rId13" Type="http://schemas.openxmlformats.org/officeDocument/2006/relationships/slideLayout" Target="../slideLayouts/slideLayout28.xml"/><Relationship Id="rId12" Type="http://schemas.openxmlformats.org/officeDocument/2006/relationships/audio" Target="../media/audio13.wav"/><Relationship Id="rId11" Type="http://schemas.openxmlformats.org/officeDocument/2006/relationships/image" Target="../media/image7.png"/><Relationship Id="rId10" Type="http://schemas.openxmlformats.org/officeDocument/2006/relationships/image" Target="../media/image84.png"/><Relationship Id="rId1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9.xml"/><Relationship Id="rId6" Type="http://schemas.openxmlformats.org/officeDocument/2006/relationships/audio" Target="../media/audio14.wav"/><Relationship Id="rId5" Type="http://schemas.openxmlformats.org/officeDocument/2006/relationships/image" Target="../media/image7.png"/><Relationship Id="rId4" Type="http://schemas.openxmlformats.org/officeDocument/2006/relationships/image" Target="../media/image69.png"/><Relationship Id="rId3" Type="http://schemas.microsoft.com/office/2007/relationships/hdphoto" Target="../media/image65.wdp"/><Relationship Id="rId2" Type="http://schemas.openxmlformats.org/officeDocument/2006/relationships/image" Target="../media/image64.png"/><Relationship Id="rId1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audio" Target="../media/audio3.wav"/><Relationship Id="rId2" Type="http://schemas.openxmlformats.org/officeDocument/2006/relationships/image" Target="../media/image7.png"/><Relationship Id="rId1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9" Type="http://schemas.microsoft.com/office/2007/relationships/hdphoto" Target="../media/image63.wdp"/><Relationship Id="rId8" Type="http://schemas.openxmlformats.org/officeDocument/2006/relationships/image" Target="../media/image62.png"/><Relationship Id="rId7" Type="http://schemas.microsoft.com/office/2007/relationships/hdphoto" Target="../media/image79.wdp"/><Relationship Id="rId6" Type="http://schemas.openxmlformats.org/officeDocument/2006/relationships/image" Target="../media/image78.png"/><Relationship Id="rId5" Type="http://schemas.openxmlformats.org/officeDocument/2006/relationships/image" Target="../media/image66.jpeg"/><Relationship Id="rId4" Type="http://schemas.microsoft.com/office/2007/relationships/hdphoto" Target="../media/image83.wdp"/><Relationship Id="rId3" Type="http://schemas.openxmlformats.org/officeDocument/2006/relationships/image" Target="../media/image82.png"/><Relationship Id="rId2" Type="http://schemas.microsoft.com/office/2007/relationships/hdphoto" Target="../media/image52.wdp"/><Relationship Id="rId13" Type="http://schemas.openxmlformats.org/officeDocument/2006/relationships/slideLayout" Target="../slideLayouts/slideLayout30.xml"/><Relationship Id="rId12" Type="http://schemas.openxmlformats.org/officeDocument/2006/relationships/audio" Target="../media/audio13.wav"/><Relationship Id="rId11" Type="http://schemas.openxmlformats.org/officeDocument/2006/relationships/image" Target="../media/image7.png"/><Relationship Id="rId10" Type="http://schemas.openxmlformats.org/officeDocument/2006/relationships/image" Target="../media/image85.png"/><Relationship Id="rId1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1.xml"/><Relationship Id="rId6" Type="http://schemas.openxmlformats.org/officeDocument/2006/relationships/audio" Target="../media/audio14.wav"/><Relationship Id="rId5" Type="http://schemas.openxmlformats.org/officeDocument/2006/relationships/image" Target="../media/image7.png"/><Relationship Id="rId4" Type="http://schemas.openxmlformats.org/officeDocument/2006/relationships/image" Target="../media/image69.png"/><Relationship Id="rId3" Type="http://schemas.microsoft.com/office/2007/relationships/hdphoto" Target="../media/image63.wdp"/><Relationship Id="rId2" Type="http://schemas.openxmlformats.org/officeDocument/2006/relationships/image" Target="../media/image62.png"/><Relationship Id="rId1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7.png"/><Relationship Id="rId8" Type="http://schemas.openxmlformats.org/officeDocument/2006/relationships/image" Target="../media/image86.GIF"/><Relationship Id="rId7" Type="http://schemas.microsoft.com/office/2007/relationships/hdphoto" Target="../media/image79.wdp"/><Relationship Id="rId6" Type="http://schemas.openxmlformats.org/officeDocument/2006/relationships/image" Target="../media/image78.png"/><Relationship Id="rId5" Type="http://schemas.openxmlformats.org/officeDocument/2006/relationships/image" Target="../media/image66.jpeg"/><Relationship Id="rId4" Type="http://schemas.microsoft.com/office/2007/relationships/hdphoto" Target="../media/image83.wdp"/><Relationship Id="rId3" Type="http://schemas.openxmlformats.org/officeDocument/2006/relationships/image" Target="../media/image82.png"/><Relationship Id="rId2" Type="http://schemas.microsoft.com/office/2007/relationships/hdphoto" Target="../media/image52.wdp"/><Relationship Id="rId12" Type="http://schemas.openxmlformats.org/officeDocument/2006/relationships/slideLayout" Target="../slideLayouts/slideLayout32.xml"/><Relationship Id="rId11" Type="http://schemas.openxmlformats.org/officeDocument/2006/relationships/audio" Target="../media/audio13.wav"/><Relationship Id="rId10" Type="http://schemas.openxmlformats.org/officeDocument/2006/relationships/image" Target="../media/image7.png"/><Relationship Id="rId1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3.xml"/><Relationship Id="rId6" Type="http://schemas.openxmlformats.org/officeDocument/2006/relationships/audio" Target="../media/audio14.wav"/><Relationship Id="rId5" Type="http://schemas.openxmlformats.org/officeDocument/2006/relationships/image" Target="../media/image7.png"/><Relationship Id="rId4" Type="http://schemas.openxmlformats.org/officeDocument/2006/relationships/image" Target="../media/image69.png"/><Relationship Id="rId3" Type="http://schemas.microsoft.com/office/2007/relationships/hdphoto" Target="../media/image79.wdp"/><Relationship Id="rId2" Type="http://schemas.openxmlformats.org/officeDocument/2006/relationships/image" Target="../media/image78.png"/><Relationship Id="rId1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8.png"/><Relationship Id="rId8" Type="http://schemas.microsoft.com/office/2007/relationships/hdphoto" Target="../media/image61.wdp"/><Relationship Id="rId7" Type="http://schemas.openxmlformats.org/officeDocument/2006/relationships/image" Target="../media/image60.png"/><Relationship Id="rId6" Type="http://schemas.openxmlformats.org/officeDocument/2006/relationships/image" Target="../media/image86.GIF"/><Relationship Id="rId5" Type="http://schemas.openxmlformats.org/officeDocument/2006/relationships/image" Target="../media/image66.jpeg"/><Relationship Id="rId4" Type="http://schemas.microsoft.com/office/2007/relationships/hdphoto" Target="../media/image83.wdp"/><Relationship Id="rId3" Type="http://schemas.openxmlformats.org/officeDocument/2006/relationships/image" Target="../media/image82.png"/><Relationship Id="rId2" Type="http://schemas.microsoft.com/office/2007/relationships/hdphoto" Target="../media/image52.wdp"/><Relationship Id="rId12" Type="http://schemas.openxmlformats.org/officeDocument/2006/relationships/slideLayout" Target="../slideLayouts/slideLayout34.xml"/><Relationship Id="rId11" Type="http://schemas.openxmlformats.org/officeDocument/2006/relationships/audio" Target="../media/audio13.wav"/><Relationship Id="rId10" Type="http://schemas.openxmlformats.org/officeDocument/2006/relationships/image" Target="../media/image7.png"/><Relationship Id="rId1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5.xml"/><Relationship Id="rId5" Type="http://schemas.openxmlformats.org/officeDocument/2006/relationships/audio" Target="../media/audio14.wav"/><Relationship Id="rId4" Type="http://schemas.openxmlformats.org/officeDocument/2006/relationships/image" Target="../media/image7.png"/><Relationship Id="rId3" Type="http://schemas.openxmlformats.org/officeDocument/2006/relationships/image" Target="../media/image69.png"/><Relationship Id="rId2" Type="http://schemas.openxmlformats.org/officeDocument/2006/relationships/image" Target="../media/image86.GIF"/><Relationship Id="rId1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9" Type="http://schemas.microsoft.com/office/2007/relationships/hdphoto" Target="../media/image71.wdp"/><Relationship Id="rId8" Type="http://schemas.openxmlformats.org/officeDocument/2006/relationships/image" Target="../media/image70.png"/><Relationship Id="rId7" Type="http://schemas.microsoft.com/office/2007/relationships/hdphoto" Target="../media/image61.wdp"/><Relationship Id="rId6" Type="http://schemas.openxmlformats.org/officeDocument/2006/relationships/image" Target="../media/image60.png"/><Relationship Id="rId5" Type="http://schemas.openxmlformats.org/officeDocument/2006/relationships/image" Target="../media/image66.jpeg"/><Relationship Id="rId4" Type="http://schemas.microsoft.com/office/2007/relationships/hdphoto" Target="../media/image83.wdp"/><Relationship Id="rId3" Type="http://schemas.openxmlformats.org/officeDocument/2006/relationships/image" Target="../media/image82.png"/><Relationship Id="rId2" Type="http://schemas.microsoft.com/office/2007/relationships/hdphoto" Target="../media/image52.wdp"/><Relationship Id="rId13" Type="http://schemas.openxmlformats.org/officeDocument/2006/relationships/slideLayout" Target="../slideLayouts/slideLayout36.xml"/><Relationship Id="rId12" Type="http://schemas.openxmlformats.org/officeDocument/2006/relationships/audio" Target="../media/audio13.wav"/><Relationship Id="rId11" Type="http://schemas.openxmlformats.org/officeDocument/2006/relationships/image" Target="../media/image7.png"/><Relationship Id="rId10" Type="http://schemas.openxmlformats.org/officeDocument/2006/relationships/image" Target="../media/image89.png"/><Relationship Id="rId1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7.xml"/><Relationship Id="rId6" Type="http://schemas.openxmlformats.org/officeDocument/2006/relationships/audio" Target="../media/audio14.wav"/><Relationship Id="rId5" Type="http://schemas.openxmlformats.org/officeDocument/2006/relationships/image" Target="../media/image7.png"/><Relationship Id="rId4" Type="http://schemas.microsoft.com/office/2007/relationships/hdphoto" Target="../media/image83.wdp"/><Relationship Id="rId3" Type="http://schemas.openxmlformats.org/officeDocument/2006/relationships/image" Target="../media/image82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7" Type="http://schemas.openxmlformats.org/officeDocument/2006/relationships/image" Target="../media/image7.png"/><Relationship Id="rId6" Type="http://schemas.openxmlformats.org/officeDocument/2006/relationships/image" Target="../media/image91.GIF"/><Relationship Id="rId5" Type="http://schemas.openxmlformats.org/officeDocument/2006/relationships/image" Target="../media/image58.png"/><Relationship Id="rId4" Type="http://schemas.openxmlformats.org/officeDocument/2006/relationships/image" Target="../media/image57.GIF"/><Relationship Id="rId3" Type="http://schemas.microsoft.com/office/2007/relationships/hdphoto" Target="../media/image54.wdp"/><Relationship Id="rId2" Type="http://schemas.openxmlformats.org/officeDocument/2006/relationships/image" Target="../media/image53.png"/><Relationship Id="rId1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.png"/><Relationship Id="rId2" Type="http://schemas.openxmlformats.org/officeDocument/2006/relationships/image" Target="../media/image93.jpeg"/><Relationship Id="rId1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audio" Target="../media/audio4.wav"/><Relationship Id="rId2" Type="http://schemas.openxmlformats.org/officeDocument/2006/relationships/image" Target="../media/image7.png"/><Relationship Id="rId1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.png"/><Relationship Id="rId2" Type="http://schemas.openxmlformats.org/officeDocument/2006/relationships/image" Target="../media/image95.png"/><Relationship Id="rId1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.png"/><Relationship Id="rId2" Type="http://schemas.openxmlformats.org/officeDocument/2006/relationships/image" Target="../media/image92.png"/><Relationship Id="rId1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97.jpeg"/><Relationship Id="rId2" Type="http://schemas.openxmlformats.org/officeDocument/2006/relationships/image" Target="../media/image7.png"/><Relationship Id="rId1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00.png"/><Relationship Id="rId3" Type="http://schemas.openxmlformats.org/officeDocument/2006/relationships/image" Target="../media/image99.png"/><Relationship Id="rId2" Type="http://schemas.openxmlformats.org/officeDocument/2006/relationships/image" Target="../media/image7.png"/><Relationship Id="rId1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1.jpe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audio" Target="../media/audio5.wav"/><Relationship Id="rId2" Type="http://schemas.openxmlformats.org/officeDocument/2006/relationships/image" Target="../media/image7.pn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audio" Target="../media/audio6.wav"/><Relationship Id="rId2" Type="http://schemas.openxmlformats.org/officeDocument/2006/relationships/image" Target="../media/image7.pn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7.wav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audio" Target="../media/audio6.wav"/><Relationship Id="rId4" Type="http://schemas.openxmlformats.org/officeDocument/2006/relationships/audio" Target="../media/audio7.wav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4865688"/>
            <a:ext cx="78898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8601">
            <a:off x="2018559" y="1576163"/>
            <a:ext cx="6735763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940152" y="5085184"/>
            <a:ext cx="1872208" cy="38728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4000" dirty="0" smtClean="0">
                <a:solidFill>
                  <a:srgbClr val="996633"/>
                </a:solidFill>
                <a:latin typeface="Playbill" panose="040506030A0602020202" pitchFamily="82" charset="0"/>
                <a:cs typeface="+mn-cs"/>
              </a:rPr>
              <a:t>&amp; </a:t>
            </a:r>
            <a:r>
              <a:rPr lang="es-ES_tradnl" sz="4000" dirty="0" err="1" smtClean="0">
                <a:solidFill>
                  <a:srgbClr val="996633"/>
                </a:solidFill>
                <a:latin typeface="Playbill" panose="040506030A0602020202" pitchFamily="82" charset="0"/>
                <a:cs typeface="+mn-cs"/>
              </a:rPr>
              <a:t>friends</a:t>
            </a:r>
            <a:endParaRPr lang="es-ES" sz="4000" dirty="0">
              <a:solidFill>
                <a:srgbClr val="996633"/>
              </a:solidFill>
              <a:latin typeface="Playbill" panose="040506030A0602020202" pitchFamily="82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2" name="AutoShape 26"/>
          <p:cNvSpPr>
            <a:spLocks noChangeArrowheads="1"/>
          </p:cNvSpPr>
          <p:nvPr/>
        </p:nvSpPr>
        <p:spPr bwMode="auto">
          <a:xfrm>
            <a:off x="1682750" y="115888"/>
            <a:ext cx="5889646" cy="6669087"/>
          </a:xfrm>
          <a:prstGeom prst="roundRect">
            <a:avLst>
              <a:gd name="adj" fmla="val 5593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  <p:sp>
        <p:nvSpPr>
          <p:cNvPr id="75781" name="Oval 44"/>
          <p:cNvSpPr>
            <a:spLocks noChangeArrowheads="1"/>
          </p:cNvSpPr>
          <p:nvPr/>
        </p:nvSpPr>
        <p:spPr bwMode="auto">
          <a:xfrm>
            <a:off x="2409825" y="1411288"/>
            <a:ext cx="4394200" cy="4394200"/>
          </a:xfrm>
          <a:prstGeom prst="ellipse">
            <a:avLst/>
          </a:prstGeom>
          <a:solidFill>
            <a:schemeClr val="tx1"/>
          </a:solidFill>
          <a:ln w="228600">
            <a:solidFill>
              <a:schemeClr val="tx1"/>
            </a:solidFill>
            <a:round/>
          </a:ln>
          <a:effectLst>
            <a:outerShdw dist="107763" dir="2700000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243" name="AutoShape 27"/>
          <p:cNvSpPr>
            <a:spLocks noChangeArrowheads="1"/>
          </p:cNvSpPr>
          <p:nvPr/>
        </p:nvSpPr>
        <p:spPr bwMode="auto">
          <a:xfrm>
            <a:off x="1827783" y="260127"/>
            <a:ext cx="5480521" cy="936625"/>
          </a:xfrm>
          <a:prstGeom prst="roundRect">
            <a:avLst>
              <a:gd name="adj" fmla="val 21185"/>
            </a:avLst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1981453" y="329440"/>
            <a:ext cx="1150387" cy="723296"/>
          </a:xfrm>
          <a:prstGeom prst="round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sz="2000" b="1" dirty="0" smtClean="0">
                <a:solidFill>
                  <a:prstClr val="white"/>
                </a:solidFill>
                <a:latin typeface="Corbel" panose="020B0503020204020204" pitchFamily="34" charset="0"/>
              </a:rPr>
              <a:t>START</a:t>
            </a:r>
            <a:endParaRPr lang="es-ES" sz="2000" b="1" dirty="0" smtClean="0">
              <a:solidFill>
                <a:prstClr val="white"/>
              </a:solidFill>
              <a:latin typeface="Corbel" panose="020B0503020204020204" pitchFamily="34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8143900" y="4984364"/>
            <a:ext cx="785818" cy="730652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7200" b="1" dirty="0">
                <a:solidFill>
                  <a:srgbClr val="FF0000"/>
                </a:solidFill>
              </a:rPr>
              <a:t>?</a:t>
            </a:r>
            <a:endParaRPr lang="es-ES" sz="7200" b="1" dirty="0">
              <a:solidFill>
                <a:srgbClr val="FF0000"/>
              </a:solidFill>
            </a:endParaRPr>
          </a:p>
        </p:txBody>
      </p:sp>
      <p:pic>
        <p:nvPicPr>
          <p:cNvPr id="9244" name="Picture 28" descr="Vesti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1928813"/>
            <a:ext cx="34972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792" name="Group 42"/>
          <p:cNvGrpSpPr/>
          <p:nvPr/>
        </p:nvGrpSpPr>
        <p:grpSpPr bwMode="auto">
          <a:xfrm>
            <a:off x="2428875" y="1428750"/>
            <a:ext cx="4394200" cy="4394200"/>
            <a:chOff x="1513" y="889"/>
            <a:chExt cx="2768" cy="2768"/>
          </a:xfrm>
        </p:grpSpPr>
        <p:sp>
          <p:nvSpPr>
            <p:cNvPr id="9241" name="Oval 25"/>
            <p:cNvSpPr>
              <a:spLocks noChangeArrowheads="1"/>
            </p:cNvSpPr>
            <p:nvPr/>
          </p:nvSpPr>
          <p:spPr bwMode="auto">
            <a:xfrm>
              <a:off x="1513" y="889"/>
              <a:ext cx="2768" cy="2768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20000"/>
                  </a:schemeClr>
                </a:gs>
                <a:gs pos="100000">
                  <a:srgbClr val="B5BECB"/>
                </a:gs>
              </a:gsLst>
              <a:path path="shape">
                <a:fillToRect l="50000" t="50000" r="50000" b="50000"/>
              </a:path>
            </a:gradFill>
            <a:ln w="228600">
              <a:solidFill>
                <a:schemeClr val="tx1"/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>
                <a:solidFill>
                  <a:prstClr val="white"/>
                </a:solidFill>
                <a:cs typeface="+mn-cs"/>
              </a:endParaRPr>
            </a:p>
          </p:txBody>
        </p:sp>
        <p:sp>
          <p:nvSpPr>
            <p:cNvPr id="75806" name="AutoShape 39"/>
            <p:cNvSpPr>
              <a:spLocks noChangeArrowheads="1"/>
            </p:cNvSpPr>
            <p:nvPr/>
          </p:nvSpPr>
          <p:spPr bwMode="auto">
            <a:xfrm>
              <a:off x="4007" y="2069"/>
              <a:ext cx="227" cy="363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256" name="Picture 40" descr="Vesti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25" y="1973263"/>
            <a:ext cx="3646488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1785919" y="5857892"/>
            <a:ext cx="5786478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6000" b="1" dirty="0">
                <a:ln>
                  <a:solidFill>
                    <a:srgbClr val="EA157A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  <a:cs typeface="+mn-cs"/>
              </a:rPr>
              <a:t>a </a:t>
            </a:r>
            <a:r>
              <a:rPr lang="es-ES_tradnl" sz="6000" b="1" dirty="0" err="1">
                <a:ln>
                  <a:solidFill>
                    <a:srgbClr val="EA157A">
                      <a:lumMod val="75000"/>
                    </a:srgbClr>
                  </a:solidFill>
                </a:ln>
                <a:solidFill>
                  <a:srgbClr val="EA157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  <a:cs typeface="+mn-cs"/>
              </a:rPr>
              <a:t>shirt</a:t>
            </a:r>
            <a:endParaRPr lang="es-ES" sz="6000" b="1" dirty="0">
              <a:ln>
                <a:solidFill>
                  <a:srgbClr val="EA157A">
                    <a:lumMod val="75000"/>
                  </a:srgbClr>
                </a:solidFill>
              </a:ln>
              <a:solidFill>
                <a:srgbClr val="EA157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avie" panose="04040805050809020602" pitchFamily="82" charset="0"/>
              <a:cs typeface="+mn-cs"/>
            </a:endParaRPr>
          </a:p>
        </p:txBody>
      </p:sp>
      <p:sp>
        <p:nvSpPr>
          <p:cNvPr id="27" name="AutoShape 4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143900" y="6021388"/>
            <a:ext cx="749275" cy="64770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pic>
        <p:nvPicPr>
          <p:cNvPr id="75798" name="28 Imagen" descr="Mir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148138"/>
            <a:ext cx="30575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7 Rectángulo"/>
          <p:cNvSpPr/>
          <p:nvPr/>
        </p:nvSpPr>
        <p:spPr>
          <a:xfrm>
            <a:off x="2390403" y="260127"/>
            <a:ext cx="5786478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4400" b="1" dirty="0" err="1" smtClean="0">
                <a:ln>
                  <a:solidFill>
                    <a:srgbClr val="EA157A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  <a:cs typeface="+mn-cs"/>
              </a:rPr>
              <a:t>It</a:t>
            </a:r>
            <a:r>
              <a:rPr lang="es-ES_tradnl" sz="4400" b="1" dirty="0" smtClean="0">
                <a:ln>
                  <a:solidFill>
                    <a:srgbClr val="EA157A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  <a:cs typeface="+mn-cs"/>
              </a:rPr>
              <a:t> has…</a:t>
            </a:r>
            <a:endParaRPr lang="es-ES" sz="4400" b="1" dirty="0">
              <a:ln>
                <a:solidFill>
                  <a:srgbClr val="EA157A">
                    <a:lumMod val="75000"/>
                  </a:srgbClr>
                </a:solidFill>
              </a:ln>
              <a:solidFill>
                <a:srgbClr val="EA157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avie" panose="04040805050809020602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I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2" name="AutoShape 26"/>
          <p:cNvSpPr>
            <a:spLocks noChangeArrowheads="1"/>
          </p:cNvSpPr>
          <p:nvPr/>
        </p:nvSpPr>
        <p:spPr bwMode="auto">
          <a:xfrm>
            <a:off x="1682750" y="115888"/>
            <a:ext cx="5889646" cy="6669087"/>
          </a:xfrm>
          <a:prstGeom prst="roundRect">
            <a:avLst>
              <a:gd name="adj" fmla="val 5593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  <p:sp>
        <p:nvSpPr>
          <p:cNvPr id="77829" name="Oval 44"/>
          <p:cNvSpPr>
            <a:spLocks noChangeArrowheads="1"/>
          </p:cNvSpPr>
          <p:nvPr/>
        </p:nvSpPr>
        <p:spPr bwMode="auto">
          <a:xfrm>
            <a:off x="2409825" y="1411288"/>
            <a:ext cx="4394200" cy="4394200"/>
          </a:xfrm>
          <a:prstGeom prst="ellipse">
            <a:avLst/>
          </a:prstGeom>
          <a:solidFill>
            <a:schemeClr val="tx1"/>
          </a:solidFill>
          <a:ln w="228600">
            <a:solidFill>
              <a:schemeClr val="tx1"/>
            </a:solidFill>
            <a:round/>
          </a:ln>
          <a:effectLst>
            <a:outerShdw dist="107763" dir="2700000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243" name="AutoShape 27"/>
          <p:cNvSpPr>
            <a:spLocks noChangeArrowheads="1"/>
          </p:cNvSpPr>
          <p:nvPr/>
        </p:nvSpPr>
        <p:spPr bwMode="auto">
          <a:xfrm>
            <a:off x="1827783" y="260127"/>
            <a:ext cx="5480521" cy="936625"/>
          </a:xfrm>
          <a:prstGeom prst="roundRect">
            <a:avLst>
              <a:gd name="adj" fmla="val 21185"/>
            </a:avLst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1981453" y="329440"/>
            <a:ext cx="1150387" cy="723296"/>
          </a:xfrm>
          <a:prstGeom prst="round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sz="2000" b="1" dirty="0" smtClean="0">
                <a:solidFill>
                  <a:prstClr val="white"/>
                </a:solidFill>
                <a:latin typeface="Corbel" panose="020B0503020204020204" pitchFamily="34" charset="0"/>
              </a:rPr>
              <a:t>START</a:t>
            </a:r>
            <a:endParaRPr lang="es-ES" sz="2000" b="1" dirty="0" smtClean="0">
              <a:solidFill>
                <a:prstClr val="white"/>
              </a:solidFill>
              <a:latin typeface="Corbel" panose="020B0503020204020204" pitchFamily="34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8143900" y="5000636"/>
            <a:ext cx="785818" cy="730652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7200" b="1" dirty="0">
                <a:solidFill>
                  <a:srgbClr val="FF0000"/>
                </a:solidFill>
              </a:rPr>
              <a:t>?</a:t>
            </a:r>
            <a:endParaRPr lang="es-ES" sz="7200" b="1" dirty="0">
              <a:solidFill>
                <a:srgbClr val="FF0000"/>
              </a:solidFill>
            </a:endParaRPr>
          </a:p>
        </p:txBody>
      </p:sp>
      <p:pic>
        <p:nvPicPr>
          <p:cNvPr id="9244" name="Picture 28" descr="Vesti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944688"/>
            <a:ext cx="357187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840" name="Group 42"/>
          <p:cNvGrpSpPr/>
          <p:nvPr/>
        </p:nvGrpSpPr>
        <p:grpSpPr bwMode="auto">
          <a:xfrm>
            <a:off x="2428875" y="1411288"/>
            <a:ext cx="4394200" cy="4394200"/>
            <a:chOff x="1513" y="889"/>
            <a:chExt cx="2768" cy="2768"/>
          </a:xfrm>
        </p:grpSpPr>
        <p:sp>
          <p:nvSpPr>
            <p:cNvPr id="9241" name="Oval 25"/>
            <p:cNvSpPr>
              <a:spLocks noChangeArrowheads="1"/>
            </p:cNvSpPr>
            <p:nvPr/>
          </p:nvSpPr>
          <p:spPr bwMode="auto">
            <a:xfrm>
              <a:off x="1513" y="889"/>
              <a:ext cx="2768" cy="2768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20000"/>
                  </a:schemeClr>
                </a:gs>
                <a:gs pos="100000">
                  <a:srgbClr val="B5BECB"/>
                </a:gs>
              </a:gsLst>
              <a:path path="shape">
                <a:fillToRect l="50000" t="50000" r="50000" b="50000"/>
              </a:path>
            </a:gradFill>
            <a:ln w="228600">
              <a:solidFill>
                <a:schemeClr val="tx1"/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>
                <a:solidFill>
                  <a:prstClr val="white"/>
                </a:solidFill>
                <a:cs typeface="+mn-cs"/>
              </a:endParaRPr>
            </a:p>
          </p:txBody>
        </p:sp>
        <p:sp>
          <p:nvSpPr>
            <p:cNvPr id="77854" name="AutoShape 39"/>
            <p:cNvSpPr>
              <a:spLocks noChangeArrowheads="1"/>
            </p:cNvSpPr>
            <p:nvPr/>
          </p:nvSpPr>
          <p:spPr bwMode="auto">
            <a:xfrm>
              <a:off x="4007" y="2069"/>
              <a:ext cx="227" cy="363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256" name="Picture 40" descr="Vesti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928813"/>
            <a:ext cx="351155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1785918" y="5857892"/>
            <a:ext cx="5911051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5400" b="1" dirty="0">
                <a:ln>
                  <a:solidFill>
                    <a:srgbClr val="EA157A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  <a:cs typeface="+mn-cs"/>
              </a:rPr>
              <a:t>a </a:t>
            </a:r>
            <a:r>
              <a:rPr lang="es-ES_tradnl" sz="5400" b="1" dirty="0">
                <a:ln>
                  <a:solidFill>
                    <a:srgbClr val="EA157A">
                      <a:lumMod val="75000"/>
                    </a:srgbClr>
                  </a:solidFill>
                </a:ln>
                <a:solidFill>
                  <a:srgbClr val="EA157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  <a:cs typeface="+mn-cs"/>
              </a:rPr>
              <a:t>T-</a:t>
            </a:r>
            <a:r>
              <a:rPr lang="es-ES_tradnl" sz="5400" b="1" dirty="0" err="1">
                <a:ln>
                  <a:solidFill>
                    <a:srgbClr val="EA157A">
                      <a:lumMod val="75000"/>
                    </a:srgbClr>
                  </a:solidFill>
                </a:ln>
                <a:solidFill>
                  <a:srgbClr val="EA157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  <a:cs typeface="+mn-cs"/>
              </a:rPr>
              <a:t>shirt</a:t>
            </a:r>
            <a:endParaRPr lang="es-ES" sz="5400" b="1" dirty="0">
              <a:ln>
                <a:solidFill>
                  <a:srgbClr val="EA157A">
                    <a:lumMod val="75000"/>
                  </a:srgbClr>
                </a:solidFill>
              </a:ln>
              <a:solidFill>
                <a:srgbClr val="EA157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avie" panose="04040805050809020602" pitchFamily="82" charset="0"/>
              <a:cs typeface="+mn-cs"/>
            </a:endParaRPr>
          </a:p>
        </p:txBody>
      </p:sp>
      <p:sp>
        <p:nvSpPr>
          <p:cNvPr id="27" name="AutoShape 4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143900" y="6021388"/>
            <a:ext cx="749275" cy="64770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pic>
        <p:nvPicPr>
          <p:cNvPr id="77846" name="28 Imagen" descr="Mir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148138"/>
            <a:ext cx="30575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7 Rectángulo"/>
          <p:cNvSpPr/>
          <p:nvPr/>
        </p:nvSpPr>
        <p:spPr>
          <a:xfrm>
            <a:off x="2390403" y="260127"/>
            <a:ext cx="5786478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4400" b="1" dirty="0" err="1" smtClean="0">
                <a:ln>
                  <a:solidFill>
                    <a:srgbClr val="EA157A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  <a:cs typeface="+mn-cs"/>
              </a:rPr>
              <a:t>It</a:t>
            </a:r>
            <a:r>
              <a:rPr lang="es-ES_tradnl" sz="4400" b="1" dirty="0" smtClean="0">
                <a:ln>
                  <a:solidFill>
                    <a:srgbClr val="EA157A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  <a:cs typeface="+mn-cs"/>
              </a:rPr>
              <a:t> has…</a:t>
            </a:r>
            <a:endParaRPr lang="es-ES" sz="4400" b="1" dirty="0">
              <a:ln>
                <a:solidFill>
                  <a:srgbClr val="EA157A">
                    <a:lumMod val="75000"/>
                  </a:srgbClr>
                </a:solidFill>
              </a:ln>
              <a:solidFill>
                <a:srgbClr val="EA157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avie" panose="04040805050809020602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ISE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2" name="AutoShape 26"/>
          <p:cNvSpPr>
            <a:spLocks noChangeArrowheads="1"/>
          </p:cNvSpPr>
          <p:nvPr/>
        </p:nvSpPr>
        <p:spPr bwMode="auto">
          <a:xfrm>
            <a:off x="1714480" y="115888"/>
            <a:ext cx="5857916" cy="6669087"/>
          </a:xfrm>
          <a:prstGeom prst="roundRect">
            <a:avLst>
              <a:gd name="adj" fmla="val 5593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  <p:sp>
        <p:nvSpPr>
          <p:cNvPr id="79877" name="Oval 44"/>
          <p:cNvSpPr>
            <a:spLocks noChangeArrowheads="1"/>
          </p:cNvSpPr>
          <p:nvPr/>
        </p:nvSpPr>
        <p:spPr bwMode="auto">
          <a:xfrm>
            <a:off x="2441575" y="1411288"/>
            <a:ext cx="4394200" cy="4394200"/>
          </a:xfrm>
          <a:prstGeom prst="ellipse">
            <a:avLst/>
          </a:prstGeom>
          <a:solidFill>
            <a:schemeClr val="tx1"/>
          </a:solidFill>
          <a:ln w="228600">
            <a:solidFill>
              <a:schemeClr val="tx1"/>
            </a:solidFill>
            <a:round/>
          </a:ln>
          <a:effectLst>
            <a:outerShdw dist="107763" dir="2700000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243" name="AutoShape 27"/>
          <p:cNvSpPr>
            <a:spLocks noChangeArrowheads="1"/>
          </p:cNvSpPr>
          <p:nvPr/>
        </p:nvSpPr>
        <p:spPr bwMode="auto">
          <a:xfrm>
            <a:off x="1859513" y="260127"/>
            <a:ext cx="5480521" cy="936625"/>
          </a:xfrm>
          <a:prstGeom prst="roundRect">
            <a:avLst>
              <a:gd name="adj" fmla="val 21185"/>
            </a:avLst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2013183" y="329440"/>
            <a:ext cx="1150387" cy="723296"/>
          </a:xfrm>
          <a:prstGeom prst="round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sz="2000" b="1" dirty="0" smtClean="0">
                <a:solidFill>
                  <a:prstClr val="white"/>
                </a:solidFill>
                <a:latin typeface="Corbel" panose="020B0503020204020204" pitchFamily="34" charset="0"/>
              </a:rPr>
              <a:t>START</a:t>
            </a:r>
            <a:endParaRPr lang="es-ES" sz="2000" b="1" dirty="0" smtClean="0">
              <a:solidFill>
                <a:prstClr val="white"/>
              </a:solidFill>
              <a:latin typeface="Corbel" panose="020B0503020204020204" pitchFamily="34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8143900" y="5000636"/>
            <a:ext cx="785818" cy="730652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7200" b="1" dirty="0">
                <a:solidFill>
                  <a:srgbClr val="FF0000"/>
                </a:solidFill>
              </a:rPr>
              <a:t>?</a:t>
            </a:r>
            <a:endParaRPr lang="es-ES" sz="7200" b="1" dirty="0">
              <a:solidFill>
                <a:srgbClr val="FF0000"/>
              </a:solidFill>
            </a:endParaRPr>
          </a:p>
        </p:txBody>
      </p:sp>
      <p:pic>
        <p:nvPicPr>
          <p:cNvPr id="9244" name="Picture 28" descr="Vesti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3" y="1844675"/>
            <a:ext cx="30480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9888" name="Group 42"/>
          <p:cNvGrpSpPr/>
          <p:nvPr/>
        </p:nvGrpSpPr>
        <p:grpSpPr bwMode="auto">
          <a:xfrm>
            <a:off x="2433638" y="1411288"/>
            <a:ext cx="4394200" cy="4394200"/>
            <a:chOff x="1513" y="889"/>
            <a:chExt cx="2768" cy="2768"/>
          </a:xfrm>
        </p:grpSpPr>
        <p:sp>
          <p:nvSpPr>
            <p:cNvPr id="9241" name="Oval 25"/>
            <p:cNvSpPr>
              <a:spLocks noChangeArrowheads="1"/>
            </p:cNvSpPr>
            <p:nvPr/>
          </p:nvSpPr>
          <p:spPr bwMode="auto">
            <a:xfrm>
              <a:off x="1513" y="889"/>
              <a:ext cx="2768" cy="2768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20000"/>
                  </a:schemeClr>
                </a:gs>
                <a:gs pos="100000">
                  <a:srgbClr val="B5BECB"/>
                </a:gs>
              </a:gsLst>
              <a:path path="shape">
                <a:fillToRect l="50000" t="50000" r="50000" b="50000"/>
              </a:path>
            </a:gradFill>
            <a:ln w="228600">
              <a:solidFill>
                <a:schemeClr val="tx1"/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>
                <a:solidFill>
                  <a:prstClr val="white"/>
                </a:solidFill>
                <a:cs typeface="+mn-cs"/>
              </a:endParaRPr>
            </a:p>
          </p:txBody>
        </p:sp>
        <p:sp>
          <p:nvSpPr>
            <p:cNvPr id="79902" name="AutoShape 39"/>
            <p:cNvSpPr>
              <a:spLocks noChangeArrowheads="1"/>
            </p:cNvSpPr>
            <p:nvPr/>
          </p:nvSpPr>
          <p:spPr bwMode="auto">
            <a:xfrm>
              <a:off x="4007" y="2069"/>
              <a:ext cx="227" cy="363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256" name="Picture 40" descr="Vesti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88" y="1844675"/>
            <a:ext cx="30480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2085097" y="5857892"/>
            <a:ext cx="5072098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4800" b="1" dirty="0">
                <a:ln>
                  <a:solidFill>
                    <a:srgbClr val="EA157A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  <a:cs typeface="+mn-cs"/>
              </a:rPr>
              <a:t>a </a:t>
            </a:r>
            <a:r>
              <a:rPr lang="es-ES_tradnl" sz="5400" b="1" dirty="0" err="1">
                <a:ln>
                  <a:solidFill>
                    <a:srgbClr val="EA157A">
                      <a:lumMod val="75000"/>
                    </a:srgbClr>
                  </a:solidFill>
                </a:ln>
                <a:solidFill>
                  <a:srgbClr val="EA157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  <a:cs typeface="+mn-cs"/>
              </a:rPr>
              <a:t>dress</a:t>
            </a:r>
            <a:endParaRPr lang="es-ES" sz="5400" b="1" dirty="0">
              <a:ln>
                <a:solidFill>
                  <a:srgbClr val="EA157A">
                    <a:lumMod val="75000"/>
                  </a:srgbClr>
                </a:solidFill>
              </a:ln>
              <a:solidFill>
                <a:srgbClr val="EA157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avie" panose="04040805050809020602" pitchFamily="82" charset="0"/>
              <a:cs typeface="+mn-cs"/>
            </a:endParaRPr>
          </a:p>
        </p:txBody>
      </p:sp>
      <p:sp>
        <p:nvSpPr>
          <p:cNvPr id="27" name="AutoShape 4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143900" y="6021388"/>
            <a:ext cx="749275" cy="64770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pic>
        <p:nvPicPr>
          <p:cNvPr id="79894" name="28 Imagen" descr="Mir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148138"/>
            <a:ext cx="30575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7 Rectángulo"/>
          <p:cNvSpPr/>
          <p:nvPr/>
        </p:nvSpPr>
        <p:spPr>
          <a:xfrm>
            <a:off x="2390403" y="260127"/>
            <a:ext cx="5786478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4400" b="1" dirty="0" err="1" smtClean="0">
                <a:ln>
                  <a:solidFill>
                    <a:srgbClr val="EA157A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  <a:cs typeface="+mn-cs"/>
              </a:rPr>
              <a:t>It</a:t>
            </a:r>
            <a:r>
              <a:rPr lang="es-ES_tradnl" sz="4400" b="1" dirty="0" smtClean="0">
                <a:ln>
                  <a:solidFill>
                    <a:srgbClr val="EA157A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  <a:cs typeface="+mn-cs"/>
              </a:rPr>
              <a:t> has…</a:t>
            </a:r>
            <a:endParaRPr lang="es-ES" sz="4400" b="1" dirty="0">
              <a:ln>
                <a:solidFill>
                  <a:srgbClr val="EA157A">
                    <a:lumMod val="75000"/>
                  </a:srgbClr>
                </a:solidFill>
              </a:ln>
              <a:solidFill>
                <a:srgbClr val="EA157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avie" panose="04040805050809020602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ESTI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 bwMode="auto">
          <a:xfrm>
            <a:off x="280988" y="908050"/>
            <a:ext cx="5557837" cy="987425"/>
            <a:chOff x="395536" y="908720"/>
            <a:chExt cx="5559093" cy="987470"/>
          </a:xfrm>
        </p:grpSpPr>
        <p:pic>
          <p:nvPicPr>
            <p:cNvPr id="80903" name="7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908720"/>
              <a:ext cx="5559093" cy="987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2 Conector recto"/>
            <p:cNvCxnSpPr/>
            <p:nvPr/>
          </p:nvCxnSpPr>
          <p:spPr>
            <a:xfrm>
              <a:off x="2555024" y="1629478"/>
              <a:ext cx="129728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2555024" y="1124630"/>
              <a:ext cx="129728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89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4859338"/>
            <a:ext cx="173037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641600"/>
            <a:ext cx="2119312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570706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Llamada rectangular redondeada"/>
          <p:cNvSpPr/>
          <p:nvPr/>
        </p:nvSpPr>
        <p:spPr>
          <a:xfrm>
            <a:off x="0" y="2641600"/>
            <a:ext cx="3635375" cy="933450"/>
          </a:xfrm>
          <a:prstGeom prst="wedgeRoundRectCallout">
            <a:avLst>
              <a:gd name="adj1" fmla="val 63028"/>
              <a:gd name="adj2" fmla="val 68312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 err="1">
                <a:solidFill>
                  <a:sysClr val="windowText" lastClr="000000"/>
                </a:solidFill>
              </a:rPr>
              <a:t>My</a:t>
            </a:r>
            <a:r>
              <a:rPr lang="es-ES_tradnl" sz="2400" b="1" dirty="0">
                <a:solidFill>
                  <a:sysClr val="windowText" lastClr="000000"/>
                </a:solidFill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</a:rPr>
              <a:t>clothes</a:t>
            </a:r>
            <a:r>
              <a:rPr lang="es-ES_tradnl" sz="2400" b="1" dirty="0">
                <a:solidFill>
                  <a:sysClr val="windowText" lastClr="000000"/>
                </a:solidFill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</a:rPr>
              <a:t>go</a:t>
            </a:r>
            <a:r>
              <a:rPr lang="es-ES_tradnl" sz="2400" b="1" dirty="0">
                <a:solidFill>
                  <a:sysClr val="windowText" lastClr="000000"/>
                </a:solidFill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</a:rPr>
              <a:t>bye-bye</a:t>
            </a:r>
            <a:r>
              <a:rPr lang="es-ES_tradnl" sz="2400" b="1" dirty="0" smtClean="0">
                <a:solidFill>
                  <a:sysClr val="windowText" lastClr="000000"/>
                </a:solidFill>
              </a:rPr>
              <a:t>!!!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ircle/>
    <p:sndAc>
      <p:stSnd>
        <p:snd r:embed="rId6" name="gone_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25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2370138"/>
            <a:ext cx="15287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Arco"/>
          <p:cNvSpPr/>
          <p:nvPr/>
        </p:nvSpPr>
        <p:spPr>
          <a:xfrm rot="10800000">
            <a:off x="0" y="1844675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black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528888"/>
            <a:ext cx="1757363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574925"/>
            <a:ext cx="1296988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9420">
            <a:off x="7297738" y="2555875"/>
            <a:ext cx="15271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8402">
            <a:off x="2212975" y="2524125"/>
            <a:ext cx="160655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/>
          <p:cNvCxnSpPr/>
          <p:nvPr/>
        </p:nvCxnSpPr>
        <p:spPr>
          <a:xfrm>
            <a:off x="900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1476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2555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32035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284663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48593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5940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6516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7596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172450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900113" y="476250"/>
            <a:ext cx="5832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</a:rPr>
              <a:t>What’s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</a:rPr>
              <a:t>gone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</a:rPr>
              <a:t>with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</a:rPr>
              <a:t>the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</a:rPr>
              <a:t>wind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lang="es-ES" sz="3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1691680" y="5157192"/>
            <a:ext cx="5363303" cy="129614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9600" b="1" dirty="0">
                <a:solidFill>
                  <a:prstClr val="white"/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/>
                <a:cs typeface="+mn-cs"/>
              </a:rPr>
              <a:t>a </a:t>
            </a:r>
            <a:r>
              <a:rPr lang="es-ES_tradnl" sz="9600" b="1" dirty="0" err="1">
                <a:solidFill>
                  <a:prstClr val="white"/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/>
                <a:cs typeface="+mn-cs"/>
              </a:rPr>
              <a:t>shirt</a:t>
            </a:r>
            <a:endParaRPr lang="es-ES" sz="9600" b="1" dirty="0">
              <a:solidFill>
                <a:prstClr val="white"/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 panose="020F0502020204030204"/>
              <a:cs typeface="+mn-cs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7400" y="4738688"/>
            <a:ext cx="1884363" cy="135413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3" name="1 CuadroTexto"/>
          <p:cNvSpPr txBox="1"/>
          <p:nvPr/>
        </p:nvSpPr>
        <p:spPr>
          <a:xfrm>
            <a:off x="8002981" y="4739130"/>
            <a:ext cx="33934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latin typeface="Calibri" panose="020F0502020204030204"/>
                <a:cs typeface="+mn-cs"/>
              </a:rPr>
              <a:t>?</a:t>
            </a:r>
            <a:endParaRPr lang="es-ES" sz="3600" b="1" dirty="0">
              <a:ln>
                <a:solidFill>
                  <a:schemeClr val="tx1"/>
                </a:solidFill>
              </a:ln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81942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3" y="6065838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I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/>
          <p:cNvSpPr/>
          <p:nvPr/>
        </p:nvSpPr>
        <p:spPr>
          <a:xfrm rot="10800000">
            <a:off x="0" y="1844674"/>
            <a:ext cx="925252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black"/>
              </a:solidFill>
            </a:endParaRPr>
          </a:p>
        </p:txBody>
      </p:sp>
      <p:pic>
        <p:nvPicPr>
          <p:cNvPr id="6" name="22 Imagen" descr="Bañador_chico.gif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416">
            <a:off x="501324" y="2492375"/>
            <a:ext cx="122237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2616468"/>
            <a:ext cx="1462363" cy="125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 descr="Bañador_chic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637978"/>
            <a:ext cx="1157288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4175" y="2492896"/>
            <a:ext cx="1527494" cy="183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 descr="Bañador_chic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161">
            <a:off x="7294645" y="2390791"/>
            <a:ext cx="1334963" cy="14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/>
          <p:cNvCxnSpPr/>
          <p:nvPr/>
        </p:nvCxnSpPr>
        <p:spPr>
          <a:xfrm>
            <a:off x="900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1476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2555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31321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211638" y="2565028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4859338" y="2565028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5940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6516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7596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244408" y="2347211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900113" y="476672"/>
            <a:ext cx="583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What’s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gone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with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the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wind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?</a:t>
            </a:r>
            <a:endParaRPr lang="es-ES" sz="3600" b="1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1979712" y="5223672"/>
            <a:ext cx="5040413" cy="115765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sz="9600" b="1" dirty="0">
                <a:solidFill>
                  <a:prstClr val="white"/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/>
                <a:cs typeface="+mn-cs"/>
              </a:rPr>
              <a:t>a t-</a:t>
            </a:r>
            <a:r>
              <a:rPr lang="es-ES_tradnl" sz="9600" b="1" dirty="0" err="1">
                <a:solidFill>
                  <a:prstClr val="white"/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/>
                <a:cs typeface="+mn-cs"/>
              </a:rPr>
              <a:t>shirt</a:t>
            </a:r>
            <a:endParaRPr lang="es-ES" sz="9600" b="1" dirty="0">
              <a:solidFill>
                <a:prstClr val="white"/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 panose="020F0502020204030204"/>
              <a:cs typeface="+mn-cs"/>
            </a:endParaRPr>
          </a:p>
        </p:txBody>
      </p:sp>
      <p:pic>
        <p:nvPicPr>
          <p:cNvPr id="34" name="3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385" y="4739131"/>
            <a:ext cx="1884456" cy="135445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7" name="1 CuadroTexto"/>
          <p:cNvSpPr txBox="1"/>
          <p:nvPr/>
        </p:nvSpPr>
        <p:spPr>
          <a:xfrm>
            <a:off x="8002981" y="4739130"/>
            <a:ext cx="33934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latin typeface="Calibri" panose="020F0502020204030204"/>
                <a:cs typeface="+mn-cs"/>
              </a:rPr>
              <a:t>?</a:t>
            </a:r>
            <a:endParaRPr lang="es-ES" sz="3600" b="1" dirty="0">
              <a:ln>
                <a:solidFill>
                  <a:schemeClr val="tx1"/>
                </a:solidFill>
              </a:ln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48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140" y="6103144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ISE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/>
          <p:cNvSpPr/>
          <p:nvPr/>
        </p:nvSpPr>
        <p:spPr>
          <a:xfrm rot="10800000">
            <a:off x="0" y="1844674"/>
            <a:ext cx="925252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black"/>
              </a:solidFill>
            </a:endParaRPr>
          </a:p>
        </p:txBody>
      </p:sp>
      <p:pic>
        <p:nvPicPr>
          <p:cNvPr id="6" name="22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38355">
            <a:off x="7168471" y="2361227"/>
            <a:ext cx="1427884" cy="158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9972" y="2636912"/>
            <a:ext cx="1208092" cy="97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06122">
            <a:off x="539896" y="2471464"/>
            <a:ext cx="1182234" cy="100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2492896"/>
            <a:ext cx="1527494" cy="183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2157" y="2564904"/>
            <a:ext cx="1472370" cy="126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/>
          <p:cNvCxnSpPr/>
          <p:nvPr/>
        </p:nvCxnSpPr>
        <p:spPr>
          <a:xfrm>
            <a:off x="900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1476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2555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3059832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211638" y="2565028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4859338" y="2565028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5940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6516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7596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172450" y="23490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900113" y="476672"/>
            <a:ext cx="583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What’s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gone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with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the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wind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?</a:t>
            </a:r>
            <a:endParaRPr lang="es-ES" sz="3600" b="1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2051720" y="5223672"/>
            <a:ext cx="5021751" cy="115765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sz="9600" b="1" dirty="0">
                <a:solidFill>
                  <a:prstClr val="white"/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/>
                <a:cs typeface="+mn-cs"/>
              </a:rPr>
              <a:t>shorts</a:t>
            </a:r>
            <a:endParaRPr lang="es-ES" sz="9600" b="1" dirty="0">
              <a:solidFill>
                <a:prstClr val="white"/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 panose="020F0502020204030204"/>
              <a:cs typeface="+mn-cs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677" y="4757841"/>
            <a:ext cx="1703546" cy="122442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6" name="1 CuadroTexto"/>
          <p:cNvSpPr txBox="1"/>
          <p:nvPr/>
        </p:nvSpPr>
        <p:spPr>
          <a:xfrm>
            <a:off x="8002981" y="4739130"/>
            <a:ext cx="33934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latin typeface="Calibri" panose="020F0502020204030204"/>
                <a:cs typeface="+mn-cs"/>
              </a:rPr>
              <a:t>?</a:t>
            </a:r>
            <a:endParaRPr lang="es-ES" sz="3600" b="1" dirty="0">
              <a:ln>
                <a:solidFill>
                  <a:schemeClr val="tx1"/>
                </a:solidFill>
              </a:ln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23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140" y="6103144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hor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/>
          <p:cNvSpPr/>
          <p:nvPr/>
        </p:nvSpPr>
        <p:spPr>
          <a:xfrm rot="10800000">
            <a:off x="0" y="1844674"/>
            <a:ext cx="925252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black"/>
              </a:solidFill>
            </a:endParaRPr>
          </a:p>
        </p:txBody>
      </p:sp>
      <p:pic>
        <p:nvPicPr>
          <p:cNvPr id="6" name="22 Imagen" descr="Bañador_chico.gif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416">
            <a:off x="539750" y="2492375"/>
            <a:ext cx="122237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60720">
            <a:off x="7283514" y="2392317"/>
            <a:ext cx="1319836" cy="146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 descr="Bañador_chic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637978"/>
            <a:ext cx="1157288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4175" y="2492896"/>
            <a:ext cx="1527494" cy="183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2157" y="2636912"/>
            <a:ext cx="1472370" cy="126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/>
          <p:cNvCxnSpPr/>
          <p:nvPr/>
        </p:nvCxnSpPr>
        <p:spPr>
          <a:xfrm>
            <a:off x="900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1476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2555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31321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2116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48593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5940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6516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7596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172450" y="23490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900113" y="476672"/>
            <a:ext cx="583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What’s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gone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with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the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wind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?</a:t>
            </a:r>
            <a:endParaRPr lang="es-ES" sz="3600" b="1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2123728" y="5223672"/>
            <a:ext cx="4896397" cy="115765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sz="9600" b="1" dirty="0">
                <a:solidFill>
                  <a:prstClr val="white"/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/>
                <a:cs typeface="+mn-cs"/>
              </a:rPr>
              <a:t>a </a:t>
            </a:r>
            <a:r>
              <a:rPr lang="es-ES_tradnl" sz="9600" b="1" dirty="0" err="1">
                <a:solidFill>
                  <a:prstClr val="white"/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/>
                <a:cs typeface="+mn-cs"/>
              </a:rPr>
              <a:t>dress</a:t>
            </a:r>
            <a:endParaRPr lang="es-ES" sz="9600" b="1" dirty="0">
              <a:solidFill>
                <a:prstClr val="white"/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 panose="020F0502020204030204"/>
              <a:cs typeface="+mn-cs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385" y="4739131"/>
            <a:ext cx="1884456" cy="135445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6" name="1 CuadroTexto"/>
          <p:cNvSpPr txBox="1"/>
          <p:nvPr/>
        </p:nvSpPr>
        <p:spPr>
          <a:xfrm>
            <a:off x="8002981" y="4739130"/>
            <a:ext cx="33934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latin typeface="Calibri" panose="020F0502020204030204"/>
                <a:cs typeface="+mn-cs"/>
              </a:rPr>
              <a:t>?</a:t>
            </a:r>
            <a:endParaRPr lang="es-ES" sz="3600" b="1" dirty="0">
              <a:ln>
                <a:solidFill>
                  <a:schemeClr val="tx1"/>
                </a:solidFill>
              </a:ln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23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140" y="6103144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ESTI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/>
          <p:cNvSpPr/>
          <p:nvPr/>
        </p:nvSpPr>
        <p:spPr>
          <a:xfrm rot="10800000">
            <a:off x="0" y="1844674"/>
            <a:ext cx="925252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black"/>
              </a:solidFill>
            </a:endParaRPr>
          </a:p>
        </p:txBody>
      </p:sp>
      <p:pic>
        <p:nvPicPr>
          <p:cNvPr id="6" name="22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6096" y="2313206"/>
            <a:ext cx="1535172" cy="18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2456955"/>
            <a:ext cx="1720523" cy="173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173560">
            <a:off x="61866" y="2561560"/>
            <a:ext cx="1676495" cy="115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97248">
            <a:off x="7114285" y="2458087"/>
            <a:ext cx="1652705" cy="14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5724" y="2564904"/>
            <a:ext cx="1943720" cy="194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/>
          <p:cNvCxnSpPr/>
          <p:nvPr/>
        </p:nvCxnSpPr>
        <p:spPr>
          <a:xfrm>
            <a:off x="900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1476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2483768" y="2420888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2987824" y="2420888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22022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479559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5907077" y="2501900"/>
            <a:ext cx="0" cy="215900"/>
          </a:xfrm>
          <a:prstGeom prst="line">
            <a:avLst/>
          </a:prstGeom>
          <a:ln w="762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6626884" y="2492375"/>
            <a:ext cx="0" cy="215900"/>
          </a:xfrm>
          <a:prstGeom prst="line">
            <a:avLst/>
          </a:prstGeom>
          <a:ln w="762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7596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172450" y="23490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900113" y="476672"/>
            <a:ext cx="583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What’s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gone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with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the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r>
              <a:rPr lang="es-ES_tradnl" sz="3600" b="1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wind</a:t>
            </a:r>
            <a:r>
              <a:rPr lang="es-ES_tradnl" sz="36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?</a:t>
            </a:r>
            <a:endParaRPr lang="es-ES" sz="3600" b="1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1691680" y="5157192"/>
            <a:ext cx="5363303" cy="129614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sz="9600" b="1" dirty="0">
                <a:solidFill>
                  <a:prstClr val="white"/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/>
                <a:cs typeface="+mn-cs"/>
              </a:rPr>
              <a:t>a </a:t>
            </a:r>
            <a:r>
              <a:rPr lang="es-ES_tradnl" sz="9600" b="1" dirty="0" err="1">
                <a:solidFill>
                  <a:prstClr val="white"/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/>
                <a:cs typeface="+mn-cs"/>
              </a:rPr>
              <a:t>skirt</a:t>
            </a:r>
            <a:endParaRPr lang="es-ES" sz="9600" b="1" dirty="0">
              <a:solidFill>
                <a:prstClr val="white"/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 panose="020F0502020204030204"/>
              <a:cs typeface="+mn-cs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385" y="4739131"/>
            <a:ext cx="1884456" cy="135445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6" name="1 CuadroTexto"/>
          <p:cNvSpPr txBox="1"/>
          <p:nvPr/>
        </p:nvSpPr>
        <p:spPr>
          <a:xfrm>
            <a:off x="8002981" y="4739130"/>
            <a:ext cx="33934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latin typeface="Calibri" panose="020F0502020204030204"/>
                <a:cs typeface="+mn-cs"/>
              </a:rPr>
              <a:t>?</a:t>
            </a:r>
            <a:endParaRPr lang="es-ES" sz="3600" b="1" dirty="0">
              <a:ln>
                <a:solidFill>
                  <a:schemeClr val="tx1"/>
                </a:solidFill>
              </a:ln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24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140" y="6103144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AL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16 Imag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463" y="2376488"/>
            <a:ext cx="1536700" cy="14303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475" y="5319713"/>
            <a:ext cx="1730375" cy="12446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4 Arco"/>
          <p:cNvSpPr/>
          <p:nvPr/>
        </p:nvSpPr>
        <p:spPr>
          <a:xfrm rot="10800000">
            <a:off x="0" y="1844675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black"/>
              </a:solidFill>
            </a:endParaRPr>
          </a:p>
        </p:txBody>
      </p:sp>
      <p:cxnSp>
        <p:nvCxnSpPr>
          <p:cNvPr id="13" name="12 Conector recto"/>
          <p:cNvCxnSpPr/>
          <p:nvPr/>
        </p:nvCxnSpPr>
        <p:spPr>
          <a:xfrm>
            <a:off x="900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1476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24844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29876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140200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4714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5826125" y="2501900"/>
            <a:ext cx="0" cy="215900"/>
          </a:xfrm>
          <a:prstGeom prst="line">
            <a:avLst/>
          </a:prstGeom>
          <a:ln w="762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6546850" y="2492375"/>
            <a:ext cx="0" cy="215900"/>
          </a:xfrm>
          <a:prstGeom prst="line">
            <a:avLst/>
          </a:prstGeom>
          <a:ln w="762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7667625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316913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1917449" y="332656"/>
            <a:ext cx="6912916" cy="2813149"/>
          </a:xfrm>
          <a:prstGeom prst="wedgeEllipseCallout">
            <a:avLst>
              <a:gd name="adj1" fmla="val 26760"/>
              <a:gd name="adj2" fmla="val 154036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dirty="0" err="1">
                <a:solidFill>
                  <a:sysClr val="windowText" lastClr="000000"/>
                </a:solidFill>
                <a:latin typeface="Calibri" panose="020F0502020204030204"/>
              </a:rPr>
              <a:t>Let’s</a:t>
            </a:r>
            <a:r>
              <a:rPr lang="es-ES_tradnl" sz="36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s-ES_tradnl" sz="3600" b="1" dirty="0" err="1">
                <a:solidFill>
                  <a:sysClr val="windowText" lastClr="000000"/>
                </a:solidFill>
                <a:latin typeface="Calibri" panose="020F0502020204030204"/>
              </a:rPr>
              <a:t>watch</a:t>
            </a:r>
            <a:r>
              <a:rPr lang="es-ES_tradnl" sz="36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s-ES_tradnl" sz="3600" b="1">
                <a:solidFill>
                  <a:sysClr val="windowText" lastClr="000000"/>
                </a:solidFill>
                <a:latin typeface="Calibri" panose="020F0502020204030204"/>
              </a:rPr>
              <a:t>a </a:t>
            </a:r>
            <a:br>
              <a:rPr lang="es-ES_tradnl" sz="3600" b="1" smtClean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es-ES_tradnl" sz="3600" b="1" smtClean="0">
                <a:solidFill>
                  <a:sysClr val="windowText" lastClr="000000"/>
                </a:solidFill>
                <a:latin typeface="Calibri" panose="020F0502020204030204"/>
              </a:rPr>
              <a:t>‘</a:t>
            </a:r>
            <a:r>
              <a:rPr lang="es-ES_tradnl" sz="3600" b="1" dirty="0" err="1" smtClean="0">
                <a:solidFill>
                  <a:sysClr val="windowText" lastClr="000000"/>
                </a:solidFill>
                <a:latin typeface="Calibri" panose="020F0502020204030204"/>
              </a:rPr>
              <a:t>what</a:t>
            </a:r>
            <a:r>
              <a:rPr lang="es-ES_tradnl" sz="3600" b="1" dirty="0" smtClean="0">
                <a:solidFill>
                  <a:sysClr val="windowText" lastClr="000000"/>
                </a:solidFill>
                <a:latin typeface="Calibri" panose="020F0502020204030204"/>
              </a:rPr>
              <a:t> do </a:t>
            </a:r>
            <a:r>
              <a:rPr lang="es-ES_tradnl" sz="3600" b="1" dirty="0" err="1" smtClean="0">
                <a:solidFill>
                  <a:sysClr val="windowText" lastClr="000000"/>
                </a:solidFill>
                <a:latin typeface="Calibri" panose="020F0502020204030204"/>
              </a:rPr>
              <a:t>you</a:t>
            </a:r>
            <a:r>
              <a:rPr lang="es-ES_tradnl" sz="3600" b="1" dirty="0" smtClean="0">
                <a:solidFill>
                  <a:sysClr val="windowText" lastClr="000000"/>
                </a:solidFill>
                <a:latin typeface="Calibri" panose="020F0502020204030204"/>
              </a:rPr>
              <a:t> look </a:t>
            </a:r>
            <a:r>
              <a:rPr lang="es-ES_tradnl" sz="3600" b="1" dirty="0" err="1" smtClean="0">
                <a:solidFill>
                  <a:sysClr val="windowText" lastClr="000000"/>
                </a:solidFill>
                <a:latin typeface="Calibri" panose="020F0502020204030204"/>
              </a:rPr>
              <a:t>like</a:t>
            </a:r>
            <a:r>
              <a:rPr lang="es-ES_tradnl" sz="3600" b="1" dirty="0" smtClean="0">
                <a:solidFill>
                  <a:sysClr val="windowText" lastClr="000000"/>
                </a:solidFill>
                <a:latin typeface="Calibri" panose="020F0502020204030204"/>
              </a:rPr>
              <a:t>’ </a:t>
            </a:r>
            <a:r>
              <a:rPr lang="es-ES_tradnl" sz="3600" b="1" dirty="0" err="1" smtClean="0">
                <a:solidFill>
                  <a:sysClr val="windowText" lastClr="000000"/>
                </a:solidFill>
                <a:latin typeface="Calibri" panose="020F0502020204030204"/>
              </a:rPr>
              <a:t>by</a:t>
            </a:r>
            <a:r>
              <a:rPr lang="es-ES_tradnl" sz="3600" b="1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s-ES_tradnl" sz="3600" b="1" dirty="0" err="1" smtClean="0">
                <a:solidFill>
                  <a:sysClr val="windowText" lastClr="000000"/>
                </a:solidFill>
                <a:latin typeface="Calibri" panose="020F0502020204030204"/>
              </a:rPr>
              <a:t>english</a:t>
            </a:r>
            <a:r>
              <a:rPr lang="es-ES_tradnl" sz="3600" b="1" dirty="0" smtClean="0">
                <a:solidFill>
                  <a:sysClr val="windowText" lastClr="000000"/>
                </a:solidFill>
                <a:latin typeface="Calibri" panose="020F0502020204030204"/>
              </a:rPr>
              <a:t> tour </a:t>
            </a:r>
            <a:r>
              <a:rPr lang="es-ES_tradnl" sz="3600" b="1" dirty="0">
                <a:solidFill>
                  <a:sysClr val="windowText" lastClr="000000"/>
                </a:solidFill>
                <a:latin typeface="Calibri" panose="020F0502020204030204"/>
              </a:rPr>
              <a:t>video</a:t>
            </a:r>
            <a:r>
              <a:rPr lang="es-ES_tradnl" sz="3600" b="1" dirty="0">
                <a:solidFill>
                  <a:sysClr val="windowText" lastClr="000000"/>
                </a:solidFill>
                <a:latin typeface="Calibri" panose="020F0502020204030204"/>
              </a:rPr>
              <a:t>. </a:t>
            </a:r>
            <a:r>
              <a:rPr lang="es-ES_tradnl" sz="1600" b="1" dirty="0">
                <a:solidFill>
                  <a:sysClr val="windowText" lastClr="000000"/>
                </a:solidFill>
                <a:latin typeface="Calibri" panose="020F0502020204030204"/>
              </a:rPr>
              <a:t>https://www.youtube.com/watch?v=qhWV4fzchq4</a:t>
            </a:r>
            <a:endParaRPr lang="es-ES" sz="1600" b="1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34" name="1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1788" y="2924175"/>
            <a:ext cx="2117725" cy="3640138"/>
          </a:xfrm>
          <a:prstGeom prst="rect">
            <a:avLst/>
          </a:prstGeom>
          <a:noFill/>
          <a:ln>
            <a:noFill/>
          </a:ln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2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824538"/>
            <a:ext cx="78898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3155">
            <a:off x="752626" y="521962"/>
            <a:ext cx="4191043" cy="5729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3563888" y="1052736"/>
            <a:ext cx="5112568" cy="129614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8000" dirty="0" err="1">
                <a:solidFill>
                  <a:prstClr val="white"/>
                </a:solidFill>
                <a:effectLst>
                  <a:glow rad="177800">
                    <a:srgbClr val="C00000">
                      <a:alpha val="60000"/>
                    </a:srgbClr>
                  </a:glow>
                </a:effectLst>
                <a:latin typeface="Tiza" pitchFamily="18" charset="0"/>
                <a:cs typeface="Aharoni" pitchFamily="2" charset="-79"/>
              </a:rPr>
              <a:t>shirt</a:t>
            </a:r>
            <a:endParaRPr lang="es-ES" sz="8000" dirty="0">
              <a:solidFill>
                <a:prstClr val="white"/>
              </a:solidFill>
              <a:effectLst>
                <a:glow rad="177800">
                  <a:srgbClr val="C00000">
                    <a:alpha val="60000"/>
                  </a:srgbClr>
                </a:glow>
              </a:effectLst>
              <a:latin typeface="Tiza" pitchFamily="18" charset="0"/>
              <a:cs typeface="Aharoni" pitchFamily="2" charset="-79"/>
            </a:endParaRPr>
          </a:p>
        </p:txBody>
      </p:sp>
      <p:pic>
        <p:nvPicPr>
          <p:cNvPr id="4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570706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I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519">
            <a:off x="2207466" y="433062"/>
            <a:ext cx="5199459" cy="5991873"/>
          </a:xfrm>
          <a:prstGeom prst="rect">
            <a:avLst/>
          </a:prstGeom>
        </p:spPr>
      </p:pic>
      <p:pic>
        <p:nvPicPr>
          <p:cNvPr id="16" name="Picture 10" descr="http://www.latostadora.com/generados/tiendas/4341/dibujos/447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7" b="100000" l="20000" r="100000">
                        <a14:foregroundMark x1="91000" y1="86333" x2="89000" y2="88000"/>
                        <a14:foregroundMark x1="48333" y1="89333" x2="43667" y2="9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58" t="39232" r="22365" b="24529"/>
          <a:stretch>
            <a:fillRect/>
          </a:stretch>
        </p:blipFill>
        <p:spPr bwMode="auto">
          <a:xfrm rot="16648117">
            <a:off x="5990240" y="4014606"/>
            <a:ext cx="899449" cy="10355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www.latostadora.com/generados/tiendas/4341/dibujos/447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7" b="100000" l="20000" r="100000">
                        <a14:foregroundMark x1="91000" y1="86333" x2="89000" y2="88000"/>
                        <a14:foregroundMark x1="48333" y1="89333" x2="43667" y2="9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58" t="39232" r="22365" b="24529"/>
          <a:stretch>
            <a:fillRect/>
          </a:stretch>
        </p:blipFill>
        <p:spPr bwMode="auto">
          <a:xfrm rot="16648117">
            <a:off x="6535474" y="3376418"/>
            <a:ext cx="899449" cy="10355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antifx.files.wordpress.com/2011/10/flecha-arb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16" y="2671074"/>
            <a:ext cx="2589072" cy="237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570706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5652120" y="1052736"/>
            <a:ext cx="514300" cy="352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4222204" y="562868"/>
            <a:ext cx="3086100" cy="6067426"/>
            <a:chOff x="2123728" y="548680"/>
            <a:chExt cx="3086100" cy="6067426"/>
          </a:xfrm>
        </p:grpSpPr>
        <p:pic>
          <p:nvPicPr>
            <p:cNvPr id="8" name="Picture 4" descr="http://us.123rf.com/400wm/400/400/antonbrand/antonbrand1104/antonbrand110400067/9290187-cartoon-cowboy-with-sixguns--isolated-on-white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3113" r="93505">
                          <a14:foregroundMark x1="47304" y1="27667" x2="50123" y2="28750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9" r="11274"/>
            <a:stretch>
              <a:fillRect/>
            </a:stretch>
          </p:blipFill>
          <p:spPr bwMode="auto">
            <a:xfrm>
              <a:off x="2123728" y="548680"/>
              <a:ext cx="3086100" cy="606742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8 Estrella de 6 puntas"/>
            <p:cNvSpPr/>
            <p:nvPr/>
          </p:nvSpPr>
          <p:spPr>
            <a:xfrm>
              <a:off x="3851920" y="2999421"/>
              <a:ext cx="432048" cy="513434"/>
            </a:xfrm>
            <a:prstGeom prst="star6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4" name="3 Llamada ovalada"/>
          <p:cNvSpPr/>
          <p:nvPr/>
        </p:nvSpPr>
        <p:spPr>
          <a:xfrm>
            <a:off x="251520" y="332656"/>
            <a:ext cx="4248472" cy="2376264"/>
          </a:xfrm>
          <a:prstGeom prst="wedgeEllipseCallout">
            <a:avLst>
              <a:gd name="adj1" fmla="val 54498"/>
              <a:gd name="adj2" fmla="val 4799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Read</a:t>
            </a:r>
            <a:r>
              <a:rPr lang="es-ES_tradnl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descriptions</a:t>
            </a:r>
            <a:r>
              <a:rPr lang="es-ES_tradnl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and </a:t>
            </a:r>
            <a:r>
              <a:rPr lang="es-ES_tradnl" sz="24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click</a:t>
            </a:r>
            <a:r>
              <a:rPr lang="es-ES_tradnl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on</a:t>
            </a:r>
            <a:r>
              <a:rPr lang="es-ES_tradnl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right</a:t>
            </a:r>
            <a:r>
              <a:rPr lang="es-ES_tradnl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name</a:t>
            </a:r>
            <a:r>
              <a:rPr lang="es-ES_tradnl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to</a:t>
            </a:r>
            <a:r>
              <a:rPr lang="es-ES_tradnl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catch </a:t>
            </a:r>
            <a:r>
              <a:rPr lang="es-ES_tradnl" sz="24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bank</a:t>
            </a:r>
            <a:r>
              <a:rPr lang="es-ES_tradnl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robbers</a:t>
            </a:r>
            <a:endParaRPr lang="es-E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csimg.mercamania.es/srv/ES/290304833301/T/340x340/C/FFFFFF/url/tu-primer-caballo-de-juguet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504" y="4077072"/>
            <a:ext cx="2400439" cy="2400440"/>
          </a:xfrm>
          <a:prstGeom prst="rect">
            <a:avLst/>
          </a:prstGeom>
          <a:noFill/>
          <a:effectLst>
            <a:outerShdw blurRad="76200" dist="444500" dir="1548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gifs-paradise.com/animated_gifs/lizards/animated-gifs-lizards-02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909" y="5966096"/>
            <a:ext cx="647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851920" y="4509120"/>
            <a:ext cx="432048" cy="576064"/>
          </a:xfrm>
          <a:prstGeom prst="rect">
            <a:avLst/>
          </a:prstGeom>
          <a:solidFill>
            <a:srgbClr val="3B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3"/>
          <a:stretch>
            <a:fillRect/>
          </a:stretch>
        </p:blipFill>
        <p:spPr>
          <a:xfrm>
            <a:off x="3707904" y="3813853"/>
            <a:ext cx="792415" cy="551251"/>
          </a:xfrm>
          <a:prstGeom prst="rect">
            <a:avLst/>
          </a:prstGeom>
        </p:spPr>
      </p:pic>
      <p:pic>
        <p:nvPicPr>
          <p:cNvPr id="11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01968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io_bra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http://www.dreamstime.com/cartoon-cowboy-thumb164994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0750" y1="33034" x2="53750" y2="31910"/>
                        <a14:foregroundMark x1="39000" y1="32809" x2="42250" y2="34607"/>
                        <a14:foregroundMark x1="55250" y1="33483" x2="52750" y2="36629"/>
                        <a14:foregroundMark x1="42000" y1="40225" x2="55250" y2="46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60995"/>
            <a:ext cx="3070810" cy="3416277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://animahsite.free.fr/jeux/cowboy.g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37370" y1="54745" x2="35294" y2="55474"/>
                        <a14:backgroundMark x1="69204" y1="52555" x2="66436" y2="53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33688"/>
            <a:ext cx="2666197" cy="3791720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http://us.123rf.com/400wm/400/400/antonbrand/antonbrand1206/antonbrand120600003/13932345-cartoon-cowboy-ready-to-draw-isolated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6780" y1="71500" x2="36271" y2="81750"/>
                        <a14:foregroundMark x1="26780" y1="52500" x2="39661" y2="52250"/>
                        <a14:foregroundMark x1="67458" y1="52250" x2="60000" y2="52250"/>
                        <a14:foregroundMark x1="58983" y1="63500" x2="60000" y2="72250"/>
                        <a14:foregroundMark x1="42373" y1="60500" x2="40000" y2="71750"/>
                        <a14:foregroundMark x1="25085" y1="51500" x2="26780" y2="54750"/>
                        <a14:foregroundMark x1="71186" y1="51750" x2="75254" y2="60250"/>
                        <a14:foregroundMark x1="62712" y1="66250" x2="64068" y2="70250"/>
                        <a14:foregroundMark x1="46441" y1="38750" x2="46441" y2="38750"/>
                        <a14:foregroundMark x1="55254" y1="37250" x2="55254" y2="3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40" y="2060848"/>
            <a:ext cx="2809875" cy="3810000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611560" y="6093296"/>
            <a:ext cx="2329790" cy="447004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1 Tom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sp>
        <p:nvSpPr>
          <p:cNvPr id="8" name="7 Rectángulo redondeado">
            <a:hlinkClick r:id="" action="ppaction://hlinkshowjump?jump=nextslide"/>
          </p:cNvPr>
          <p:cNvSpPr/>
          <p:nvPr/>
        </p:nvSpPr>
        <p:spPr>
          <a:xfrm>
            <a:off x="3347864" y="6093296"/>
            <a:ext cx="2329790" cy="447004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2 Peter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6156176" y="6093296"/>
            <a:ext cx="2329790" cy="447004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3 Ben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59" y="266710"/>
            <a:ext cx="6497799" cy="1584829"/>
          </a:xfrm>
          <a:prstGeom prst="rect">
            <a:avLst/>
          </a:prstGeom>
        </p:spPr>
      </p:pic>
      <p:pic>
        <p:nvPicPr>
          <p:cNvPr id="10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01968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http://www.dreamstime.com/cartoon-cowboy-thumb164994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0750" y1="33034" x2="53750" y2="31910"/>
                        <a14:foregroundMark x1="39000" y1="32809" x2="42250" y2="34607"/>
                        <a14:foregroundMark x1="55250" y1="33483" x2="52750" y2="36629"/>
                        <a14:foregroundMark x1="42000" y1="40225" x2="55250" y2="46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106"/>
          <a:stretch>
            <a:fillRect/>
          </a:stretch>
        </p:blipFill>
        <p:spPr bwMode="auto">
          <a:xfrm>
            <a:off x="3160451" y="4313346"/>
            <a:ext cx="1664682" cy="1275895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3053544" y="4149080"/>
            <a:ext cx="1878496" cy="1440160"/>
            <a:chOff x="3021231" y="4365104"/>
            <a:chExt cx="1878496" cy="1440160"/>
          </a:xfrm>
        </p:grpSpPr>
        <p:cxnSp>
          <p:nvCxnSpPr>
            <p:cNvPr id="40" name="39 Conector recto"/>
            <p:cNvCxnSpPr/>
            <p:nvPr/>
          </p:nvCxnSpPr>
          <p:spPr>
            <a:xfrm>
              <a:off x="3347864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Conector recto"/>
            <p:cNvCxnSpPr/>
            <p:nvPr/>
          </p:nvCxnSpPr>
          <p:spPr>
            <a:xfrm>
              <a:off x="3654817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41 Conector recto"/>
            <p:cNvCxnSpPr/>
            <p:nvPr/>
          </p:nvCxnSpPr>
          <p:spPr>
            <a:xfrm>
              <a:off x="3995936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"/>
            <p:cNvCxnSpPr/>
            <p:nvPr/>
          </p:nvCxnSpPr>
          <p:spPr>
            <a:xfrm>
              <a:off x="4302889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"/>
            <p:cNvCxnSpPr/>
            <p:nvPr/>
          </p:nvCxnSpPr>
          <p:spPr>
            <a:xfrm>
              <a:off x="4644008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38 Rectángulo"/>
            <p:cNvSpPr/>
            <p:nvPr/>
          </p:nvSpPr>
          <p:spPr>
            <a:xfrm>
              <a:off x="3021231" y="4370969"/>
              <a:ext cx="1878496" cy="1434295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5" name="74 Llamada ovalada"/>
          <p:cNvSpPr/>
          <p:nvPr/>
        </p:nvSpPr>
        <p:spPr>
          <a:xfrm>
            <a:off x="6876256" y="2708359"/>
            <a:ext cx="2107336" cy="1139970"/>
          </a:xfrm>
          <a:prstGeom prst="wedgeEllipseCallout">
            <a:avLst>
              <a:gd name="adj1" fmla="val -28668"/>
              <a:gd name="adj2" fmla="val 7473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Thank</a:t>
            </a:r>
            <a:r>
              <a:rPr lang="es-ES_tradnl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you</a:t>
            </a:r>
            <a:r>
              <a:rPr lang="es-ES_tradnl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!</a:t>
            </a:r>
            <a:endParaRPr lang="es-ES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6" name="75 Llamada ovalada"/>
          <p:cNvSpPr/>
          <p:nvPr/>
        </p:nvSpPr>
        <p:spPr>
          <a:xfrm>
            <a:off x="1314120" y="3043958"/>
            <a:ext cx="2107336" cy="1139970"/>
          </a:xfrm>
          <a:prstGeom prst="wedgeEllipseCallout">
            <a:avLst>
              <a:gd name="adj1" fmla="val 58717"/>
              <a:gd name="adj2" fmla="val 6804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Oh, no!</a:t>
            </a:r>
            <a:endParaRPr lang="es-ES" sz="2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2267742" y="5583375"/>
            <a:ext cx="1584177" cy="947834"/>
            <a:chOff x="2267742" y="5583375"/>
            <a:chExt cx="1584177" cy="947834"/>
          </a:xfrm>
          <a:effectLst>
            <a:outerShdw blurRad="76200" dir="18900000" sy="23000" kx="-1200000" algn="bl" rotWithShape="0">
              <a:prstClr val="black">
                <a:alpha val="28000"/>
              </a:prstClr>
            </a:outerShdw>
          </a:effectLst>
        </p:grpSpPr>
        <p:sp>
          <p:nvSpPr>
            <p:cNvPr id="2" name="1 Cilindro"/>
            <p:cNvSpPr/>
            <p:nvPr/>
          </p:nvSpPr>
          <p:spPr>
            <a:xfrm>
              <a:off x="2411760" y="5583375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66" name="65 Cilindro"/>
            <p:cNvSpPr/>
            <p:nvPr/>
          </p:nvSpPr>
          <p:spPr>
            <a:xfrm>
              <a:off x="3563888" y="5589240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68" name="67 Cilindro"/>
            <p:cNvSpPr/>
            <p:nvPr/>
          </p:nvSpPr>
          <p:spPr>
            <a:xfrm rot="5400000">
              <a:off x="2987823" y="4869160"/>
              <a:ext cx="144016" cy="1584177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19" name="1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17032"/>
            <a:ext cx="2749069" cy="2992889"/>
          </a:xfrm>
          <a:prstGeom prst="rect">
            <a:avLst/>
          </a:prstGeom>
        </p:spPr>
      </p:pic>
      <p:pic>
        <p:nvPicPr>
          <p:cNvPr id="17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01968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http://animahsite.free.fr/jeux/cowboy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37370" y1="54745" x2="35294" y2="55474"/>
                        <a14:backgroundMark x1="69204" y1="52555" x2="66436" y2="53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2157560"/>
            <a:ext cx="2666197" cy="3791720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http://us.123rf.com/400wm/400/400/antonbrand/antonbrand1206/antonbrand120600003/13932345-cartoon-cowboy-ready-to-draw-isolated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6780" y1="71500" x2="36271" y2="81750"/>
                        <a14:foregroundMark x1="26780" y1="52500" x2="39661" y2="52250"/>
                        <a14:foregroundMark x1="67458" y1="52250" x2="60000" y2="52250"/>
                        <a14:foregroundMark x1="58983" y1="63500" x2="60000" y2="72250"/>
                        <a14:foregroundMark x1="42373" y1="60500" x2="40000" y2="71750"/>
                        <a14:foregroundMark x1="25085" y1="51500" x2="26780" y2="54750"/>
                        <a14:foregroundMark x1="71186" y1="51750" x2="75254" y2="60250"/>
                        <a14:foregroundMark x1="62712" y1="66250" x2="64068" y2="70250"/>
                        <a14:foregroundMark x1="46441" y1="38750" x2="46441" y2="38750"/>
                        <a14:foregroundMark x1="55254" y1="37250" x2="55254" y2="3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081" y="1963700"/>
            <a:ext cx="2809875" cy="3810000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cloud.graphicleftovers.com/31763/938714/cartoon-cowboy-gun-belt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000" r="95600">
                        <a14:foregroundMark x1="46200" y1="24400" x2="49400" y2="2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42" r="16736"/>
          <a:stretch>
            <a:fillRect/>
          </a:stretch>
        </p:blipFill>
        <p:spPr bwMode="auto">
          <a:xfrm>
            <a:off x="611560" y="2157559"/>
            <a:ext cx="2374701" cy="3703417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 redondeado"/>
          <p:cNvSpPr/>
          <p:nvPr/>
        </p:nvSpPr>
        <p:spPr>
          <a:xfrm>
            <a:off x="3394338" y="6093296"/>
            <a:ext cx="2329790" cy="447004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2 Peter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sp>
        <p:nvSpPr>
          <p:cNvPr id="10" name="9 Rectángulo redondeado">
            <a:hlinkClick r:id="" action="ppaction://hlinkshowjump?jump=nextslide"/>
          </p:cNvPr>
          <p:cNvSpPr/>
          <p:nvPr/>
        </p:nvSpPr>
        <p:spPr>
          <a:xfrm>
            <a:off x="661810" y="6118779"/>
            <a:ext cx="2329790" cy="447004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1 Tom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6132544" y="6093296"/>
            <a:ext cx="2329790" cy="447004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3 Ben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85185"/>
            <a:ext cx="6497799" cy="1534448"/>
          </a:xfrm>
          <a:prstGeom prst="rect">
            <a:avLst/>
          </a:prstGeom>
        </p:spPr>
      </p:pic>
      <p:pic>
        <p:nvPicPr>
          <p:cNvPr id="12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01968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74 Llamada ovalada"/>
          <p:cNvSpPr/>
          <p:nvPr/>
        </p:nvSpPr>
        <p:spPr>
          <a:xfrm>
            <a:off x="6876256" y="2708359"/>
            <a:ext cx="2107336" cy="1139970"/>
          </a:xfrm>
          <a:prstGeom prst="wedgeEllipseCallout">
            <a:avLst>
              <a:gd name="adj1" fmla="val -28668"/>
              <a:gd name="adj2" fmla="val 7473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Thank</a:t>
            </a:r>
            <a:r>
              <a:rPr lang="es-ES_tradnl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you</a:t>
            </a:r>
            <a:r>
              <a:rPr lang="es-ES_tradnl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!</a:t>
            </a:r>
            <a:endParaRPr lang="es-ES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79" name="Picture 10" descr="http://cloud.graphicleftovers.com/31763/938714/cartoon-cowboy-gun-belt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000" r="95600">
                        <a14:foregroundMark x1="46200" y1="24400" x2="49400" y2="2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42" r="16736" b="25210"/>
          <a:stretch>
            <a:fillRect/>
          </a:stretch>
        </p:blipFill>
        <p:spPr bwMode="auto">
          <a:xfrm>
            <a:off x="3389382" y="4257021"/>
            <a:ext cx="1142194" cy="133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3067495" y="4149080"/>
            <a:ext cx="1878496" cy="1440160"/>
            <a:chOff x="3021231" y="4365104"/>
            <a:chExt cx="1878496" cy="1440160"/>
          </a:xfrm>
        </p:grpSpPr>
        <p:cxnSp>
          <p:nvCxnSpPr>
            <p:cNvPr id="40" name="39 Conector recto"/>
            <p:cNvCxnSpPr/>
            <p:nvPr/>
          </p:nvCxnSpPr>
          <p:spPr>
            <a:xfrm>
              <a:off x="3347864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Conector recto"/>
            <p:cNvCxnSpPr/>
            <p:nvPr/>
          </p:nvCxnSpPr>
          <p:spPr>
            <a:xfrm>
              <a:off x="3654817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41 Conector recto"/>
            <p:cNvCxnSpPr/>
            <p:nvPr/>
          </p:nvCxnSpPr>
          <p:spPr>
            <a:xfrm>
              <a:off x="3995936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"/>
            <p:cNvCxnSpPr/>
            <p:nvPr/>
          </p:nvCxnSpPr>
          <p:spPr>
            <a:xfrm>
              <a:off x="4302889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"/>
            <p:cNvCxnSpPr/>
            <p:nvPr/>
          </p:nvCxnSpPr>
          <p:spPr>
            <a:xfrm>
              <a:off x="4644008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38 Rectángulo"/>
            <p:cNvSpPr/>
            <p:nvPr/>
          </p:nvSpPr>
          <p:spPr>
            <a:xfrm>
              <a:off x="3021231" y="4370969"/>
              <a:ext cx="1878496" cy="1434295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6" name="75 Llamada ovalada"/>
          <p:cNvSpPr/>
          <p:nvPr/>
        </p:nvSpPr>
        <p:spPr>
          <a:xfrm>
            <a:off x="1314120" y="3043958"/>
            <a:ext cx="2107336" cy="1139970"/>
          </a:xfrm>
          <a:prstGeom prst="wedgeEllipseCallout">
            <a:avLst>
              <a:gd name="adj1" fmla="val 58717"/>
              <a:gd name="adj2" fmla="val 6804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Oh, no!</a:t>
            </a:r>
            <a:endParaRPr lang="es-ES" sz="2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81" name="80 Grupo"/>
          <p:cNvGrpSpPr/>
          <p:nvPr/>
        </p:nvGrpSpPr>
        <p:grpSpPr>
          <a:xfrm>
            <a:off x="2267742" y="5583375"/>
            <a:ext cx="1584177" cy="947834"/>
            <a:chOff x="2267742" y="5583375"/>
            <a:chExt cx="1584177" cy="947834"/>
          </a:xfrm>
          <a:effectLst>
            <a:outerShdw blurRad="76200" dir="18900000" sy="23000" kx="-1200000" algn="bl" rotWithShape="0">
              <a:prstClr val="black">
                <a:alpha val="28000"/>
              </a:prstClr>
            </a:outerShdw>
          </a:effectLst>
        </p:grpSpPr>
        <p:sp>
          <p:nvSpPr>
            <p:cNvPr id="82" name="81 Cilindro"/>
            <p:cNvSpPr/>
            <p:nvPr/>
          </p:nvSpPr>
          <p:spPr>
            <a:xfrm>
              <a:off x="2411760" y="5583375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83" name="82 Cilindro"/>
            <p:cNvSpPr/>
            <p:nvPr/>
          </p:nvSpPr>
          <p:spPr>
            <a:xfrm>
              <a:off x="3563888" y="5589240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84" name="83 Cilindro"/>
            <p:cNvSpPr/>
            <p:nvPr/>
          </p:nvSpPr>
          <p:spPr>
            <a:xfrm rot="5400000">
              <a:off x="2987823" y="4869160"/>
              <a:ext cx="144016" cy="1584177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19" name="1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17032"/>
            <a:ext cx="2749069" cy="2992889"/>
          </a:xfrm>
          <a:prstGeom prst="rect">
            <a:avLst/>
          </a:prstGeom>
        </p:spPr>
      </p:pic>
      <p:pic>
        <p:nvPicPr>
          <p:cNvPr id="17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01968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8" descr="http://us.123rf.com/400wm/400/400/antonbrand/antonbrand1206/antonbrand120600003/13932345-cartoon-cowboy-ready-to-draw-isolate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6780" y1="71500" x2="36271" y2="81750"/>
                        <a14:foregroundMark x1="26780" y1="52500" x2="39661" y2="52250"/>
                        <a14:foregroundMark x1="67458" y1="52250" x2="60000" y2="52250"/>
                        <a14:foregroundMark x1="58983" y1="63500" x2="60000" y2="72250"/>
                        <a14:foregroundMark x1="42373" y1="60500" x2="40000" y2="71750"/>
                        <a14:foregroundMark x1="25085" y1="51500" x2="26780" y2="54750"/>
                        <a14:foregroundMark x1="71186" y1="51750" x2="75254" y2="60250"/>
                        <a14:foregroundMark x1="62712" y1="66250" x2="64068" y2="70250"/>
                        <a14:foregroundMark x1="46441" y1="38750" x2="46441" y2="38750"/>
                        <a14:foregroundMark x1="55254" y1="37250" x2="55254" y2="3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060848"/>
            <a:ext cx="2809875" cy="3810000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age1.masterfile.com/em_w/04/33/80/400-04338052w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483" y1="34545" x2="40483" y2="34545"/>
                        <a14:foregroundMark x1="59517" y1="36545" x2="59517" y2="36545"/>
                        <a14:backgroundMark x1="17962" y1="66364" x2="17962" y2="66364"/>
                        <a14:backgroundMark x1="17962" y1="70727" x2="17962" y2="70727"/>
                        <a14:backgroundMark x1="82038" y1="64727" x2="82038" y2="64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481" y="2060848"/>
            <a:ext cx="2597615" cy="3830264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3347864" y="6093296"/>
            <a:ext cx="2329790" cy="44700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2 Peter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661810" y="6118779"/>
            <a:ext cx="2329790" cy="44700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1 Tom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6012160" y="6093296"/>
            <a:ext cx="2592288" cy="44700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3 Ben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5979"/>
            <a:ext cx="6802574" cy="1584829"/>
          </a:xfrm>
          <a:prstGeom prst="rect">
            <a:avLst/>
          </a:prstGeom>
        </p:spPr>
      </p:pic>
      <p:pic>
        <p:nvPicPr>
          <p:cNvPr id="12" name="Picture 8" descr="http://image1.masterfile.com/em_w/04/35/72/400-04357216w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2592288" cy="3747800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01968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74 Llamada ovalada"/>
          <p:cNvSpPr/>
          <p:nvPr/>
        </p:nvSpPr>
        <p:spPr>
          <a:xfrm>
            <a:off x="6876256" y="2708359"/>
            <a:ext cx="2107336" cy="1139970"/>
          </a:xfrm>
          <a:prstGeom prst="wedgeEllipseCallout">
            <a:avLst>
              <a:gd name="adj1" fmla="val -28668"/>
              <a:gd name="adj2" fmla="val 7473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Thank</a:t>
            </a:r>
            <a:r>
              <a:rPr lang="es-ES_tradnl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you</a:t>
            </a:r>
            <a:r>
              <a:rPr lang="es-ES_tradnl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!</a:t>
            </a:r>
            <a:endParaRPr lang="es-ES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2" descr="http://image1.masterfile.com/em_w/04/33/80/400-04338052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0483" y1="34545" x2="40483" y2="34545"/>
                        <a14:foregroundMark x1="59517" y1="36545" x2="59517" y2="36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877"/>
          <a:stretch>
            <a:fillRect/>
          </a:stretch>
        </p:blipFill>
        <p:spPr bwMode="auto">
          <a:xfrm>
            <a:off x="3394129" y="4183928"/>
            <a:ext cx="1315806" cy="1341110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3067495" y="4149080"/>
            <a:ext cx="1878496" cy="1440160"/>
            <a:chOff x="3021231" y="4365104"/>
            <a:chExt cx="1878496" cy="1440160"/>
          </a:xfrm>
        </p:grpSpPr>
        <p:cxnSp>
          <p:nvCxnSpPr>
            <p:cNvPr id="40" name="39 Conector recto"/>
            <p:cNvCxnSpPr/>
            <p:nvPr/>
          </p:nvCxnSpPr>
          <p:spPr>
            <a:xfrm>
              <a:off x="3347864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Conector recto"/>
            <p:cNvCxnSpPr/>
            <p:nvPr/>
          </p:nvCxnSpPr>
          <p:spPr>
            <a:xfrm>
              <a:off x="3654817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41 Conector recto"/>
            <p:cNvCxnSpPr/>
            <p:nvPr/>
          </p:nvCxnSpPr>
          <p:spPr>
            <a:xfrm>
              <a:off x="3995936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"/>
            <p:cNvCxnSpPr/>
            <p:nvPr/>
          </p:nvCxnSpPr>
          <p:spPr>
            <a:xfrm>
              <a:off x="4302889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"/>
            <p:cNvCxnSpPr/>
            <p:nvPr/>
          </p:nvCxnSpPr>
          <p:spPr>
            <a:xfrm>
              <a:off x="4644008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38 Rectángulo"/>
            <p:cNvSpPr/>
            <p:nvPr/>
          </p:nvSpPr>
          <p:spPr>
            <a:xfrm>
              <a:off x="3021231" y="4370969"/>
              <a:ext cx="1878496" cy="1434295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15 Grupo"/>
          <p:cNvGrpSpPr/>
          <p:nvPr/>
        </p:nvGrpSpPr>
        <p:grpSpPr>
          <a:xfrm>
            <a:off x="2267742" y="5583375"/>
            <a:ext cx="1584177" cy="947834"/>
            <a:chOff x="2267742" y="5583375"/>
            <a:chExt cx="1584177" cy="947834"/>
          </a:xfrm>
          <a:effectLst>
            <a:outerShdw blurRad="76200" dir="18900000" sy="23000" kx="-1200000" algn="bl" rotWithShape="0">
              <a:prstClr val="black">
                <a:alpha val="28000"/>
              </a:prstClr>
            </a:outerShdw>
          </a:effectLst>
        </p:grpSpPr>
        <p:sp>
          <p:nvSpPr>
            <p:cNvPr id="17" name="16 Cilindro"/>
            <p:cNvSpPr/>
            <p:nvPr/>
          </p:nvSpPr>
          <p:spPr>
            <a:xfrm>
              <a:off x="2411760" y="5583375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8" name="17 Cilindro"/>
            <p:cNvSpPr/>
            <p:nvPr/>
          </p:nvSpPr>
          <p:spPr>
            <a:xfrm>
              <a:off x="3563888" y="5589240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9" name="18 Cilindro"/>
            <p:cNvSpPr/>
            <p:nvPr/>
          </p:nvSpPr>
          <p:spPr>
            <a:xfrm rot="5400000">
              <a:off x="2987823" y="4869160"/>
              <a:ext cx="144016" cy="1584177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6" name="75 Llamada ovalada"/>
          <p:cNvSpPr/>
          <p:nvPr/>
        </p:nvSpPr>
        <p:spPr>
          <a:xfrm>
            <a:off x="1314120" y="3043958"/>
            <a:ext cx="2107336" cy="1139970"/>
          </a:xfrm>
          <a:prstGeom prst="wedgeEllipseCallout">
            <a:avLst>
              <a:gd name="adj1" fmla="val 58717"/>
              <a:gd name="adj2" fmla="val 6804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Oh, no!</a:t>
            </a:r>
            <a:endParaRPr lang="es-ES" sz="2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17032"/>
            <a:ext cx="2749069" cy="2992889"/>
          </a:xfrm>
          <a:prstGeom prst="rect">
            <a:avLst/>
          </a:prstGeom>
        </p:spPr>
      </p:pic>
      <p:pic>
        <p:nvPicPr>
          <p:cNvPr id="21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01968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8" descr="http://us.123rf.com/400wm/400/400/antonbrand/antonbrand1206/antonbrand120600003/13932345-cartoon-cowboy-ready-to-draw-isolate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6780" y1="71500" x2="36271" y2="81750"/>
                        <a14:foregroundMark x1="26780" y1="52500" x2="39661" y2="52250"/>
                        <a14:foregroundMark x1="67458" y1="52250" x2="60000" y2="52250"/>
                        <a14:foregroundMark x1="58983" y1="63500" x2="60000" y2="72250"/>
                        <a14:foregroundMark x1="42373" y1="60500" x2="40000" y2="71750"/>
                        <a14:foregroundMark x1="25085" y1="51500" x2="26780" y2="54750"/>
                        <a14:foregroundMark x1="71186" y1="51750" x2="75254" y2="60250"/>
                        <a14:foregroundMark x1="62712" y1="66250" x2="64068" y2="70250"/>
                        <a14:foregroundMark x1="46441" y1="38750" x2="46441" y2="38750"/>
                        <a14:foregroundMark x1="55254" y1="37250" x2="55254" y2="3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32856"/>
            <a:ext cx="2809875" cy="3810000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dreamstime.com/cartoon-cowboy-with-sixguns-on-his-gun-belt-thumb1905751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9" b="100000" l="0" r="100000">
                        <a14:foregroundMark x1="42938" y1="60444" x2="30791" y2="76222"/>
                        <a14:foregroundMark x1="58475" y1="58000" x2="60734" y2="68667"/>
                        <a14:foregroundMark x1="64407" y1="56889" x2="68927" y2="63333"/>
                        <a14:foregroundMark x1="30226" y1="79778" x2="57910" y2="73778"/>
                        <a14:foregroundMark x1="34746" y1="54889" x2="30508" y2="69111"/>
                        <a14:foregroundMark x1="24011" y1="57556" x2="27119" y2="58667"/>
                        <a14:foregroundMark x1="42655" y1="35333" x2="59040" y2="3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731" y="2950120"/>
            <a:ext cx="2302693" cy="2927151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 redondeado"/>
          <p:cNvSpPr/>
          <p:nvPr/>
        </p:nvSpPr>
        <p:spPr>
          <a:xfrm>
            <a:off x="661810" y="6118779"/>
            <a:ext cx="2329790" cy="44700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1 Tom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pic>
        <p:nvPicPr>
          <p:cNvPr id="10" name="Picture 8" descr="http://image1.masterfile.com/em_w/04/35/72/400-04357216w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5496"/>
            <a:ext cx="2452048" cy="3531776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3347864" y="6093296"/>
            <a:ext cx="2329790" cy="44700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2 Peter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6012160" y="6093296"/>
            <a:ext cx="2592288" cy="44700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3 Ben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680" y="127030"/>
            <a:ext cx="6717237" cy="2023705"/>
          </a:xfrm>
          <a:prstGeom prst="rect">
            <a:avLst/>
          </a:prstGeom>
        </p:spPr>
      </p:pic>
      <p:pic>
        <p:nvPicPr>
          <p:cNvPr id="13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01968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74 Llamada ovalada"/>
          <p:cNvSpPr/>
          <p:nvPr/>
        </p:nvSpPr>
        <p:spPr>
          <a:xfrm>
            <a:off x="6876256" y="2708359"/>
            <a:ext cx="2107336" cy="1139970"/>
          </a:xfrm>
          <a:prstGeom prst="wedgeEllipseCallout">
            <a:avLst>
              <a:gd name="adj1" fmla="val -28668"/>
              <a:gd name="adj2" fmla="val 7473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Thank</a:t>
            </a:r>
            <a:r>
              <a:rPr lang="es-ES_tradnl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you</a:t>
            </a:r>
            <a:r>
              <a:rPr lang="es-ES_tradnl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!</a:t>
            </a:r>
            <a:endParaRPr lang="es-ES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Picture 18" descr="http://us.123rf.com/400wm/400/400/antonbrand/antonbrand1206/antonbrand120600003/13932345-cartoon-cowboy-ready-to-draw-isolat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6780" y1="71500" x2="36271" y2="81750"/>
                        <a14:foregroundMark x1="26780" y1="52500" x2="39661" y2="52250"/>
                        <a14:foregroundMark x1="67458" y1="52250" x2="60000" y2="52250"/>
                        <a14:foregroundMark x1="58983" y1="63500" x2="60000" y2="72250"/>
                        <a14:foregroundMark x1="42373" y1="60500" x2="40000" y2="71750"/>
                        <a14:foregroundMark x1="25085" y1="51500" x2="26780" y2="54750"/>
                        <a14:foregroundMark x1="71186" y1="51750" x2="75254" y2="60250"/>
                        <a14:foregroundMark x1="62712" y1="66250" x2="64068" y2="70250"/>
                        <a14:foregroundMark x1="46441" y1="38750" x2="46441" y2="38750"/>
                        <a14:foregroundMark x1="55254" y1="37250" x2="55254" y2="3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035"/>
          <a:stretch>
            <a:fillRect/>
          </a:stretch>
        </p:blipFill>
        <p:spPr bwMode="auto">
          <a:xfrm>
            <a:off x="3231386" y="4148833"/>
            <a:ext cx="1556638" cy="1434542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3067495" y="4149080"/>
            <a:ext cx="1878496" cy="1440160"/>
            <a:chOff x="3021231" y="4365104"/>
            <a:chExt cx="1878496" cy="1440160"/>
          </a:xfrm>
        </p:grpSpPr>
        <p:cxnSp>
          <p:nvCxnSpPr>
            <p:cNvPr id="40" name="39 Conector recto"/>
            <p:cNvCxnSpPr/>
            <p:nvPr/>
          </p:nvCxnSpPr>
          <p:spPr>
            <a:xfrm>
              <a:off x="3347864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Conector recto"/>
            <p:cNvCxnSpPr/>
            <p:nvPr/>
          </p:nvCxnSpPr>
          <p:spPr>
            <a:xfrm>
              <a:off x="3654817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41 Conector recto"/>
            <p:cNvCxnSpPr/>
            <p:nvPr/>
          </p:nvCxnSpPr>
          <p:spPr>
            <a:xfrm>
              <a:off x="3995936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"/>
            <p:cNvCxnSpPr/>
            <p:nvPr/>
          </p:nvCxnSpPr>
          <p:spPr>
            <a:xfrm>
              <a:off x="4302889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"/>
            <p:cNvCxnSpPr/>
            <p:nvPr/>
          </p:nvCxnSpPr>
          <p:spPr>
            <a:xfrm>
              <a:off x="4644008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38 Rectángulo"/>
            <p:cNvSpPr/>
            <p:nvPr/>
          </p:nvSpPr>
          <p:spPr>
            <a:xfrm>
              <a:off x="3021231" y="4370969"/>
              <a:ext cx="1878496" cy="1434295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6" name="75 Llamada ovalada"/>
          <p:cNvSpPr/>
          <p:nvPr/>
        </p:nvSpPr>
        <p:spPr>
          <a:xfrm>
            <a:off x="1314120" y="3043958"/>
            <a:ext cx="2107336" cy="1139970"/>
          </a:xfrm>
          <a:prstGeom prst="wedgeEllipseCallout">
            <a:avLst>
              <a:gd name="adj1" fmla="val 58717"/>
              <a:gd name="adj2" fmla="val 6804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Oh, no!</a:t>
            </a:r>
            <a:endParaRPr lang="es-ES" sz="2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2267742" y="5583375"/>
            <a:ext cx="1584177" cy="947834"/>
            <a:chOff x="2267742" y="5583375"/>
            <a:chExt cx="1584177" cy="947834"/>
          </a:xfrm>
          <a:effectLst>
            <a:outerShdw blurRad="76200" dir="18900000" sy="23000" kx="-1200000" algn="bl" rotWithShape="0">
              <a:prstClr val="black">
                <a:alpha val="28000"/>
              </a:prstClr>
            </a:outerShdw>
          </a:effectLst>
        </p:grpSpPr>
        <p:sp>
          <p:nvSpPr>
            <p:cNvPr id="17" name="16 Cilindro"/>
            <p:cNvSpPr/>
            <p:nvPr/>
          </p:nvSpPr>
          <p:spPr>
            <a:xfrm>
              <a:off x="2411760" y="5583375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8" name="17 Cilindro"/>
            <p:cNvSpPr/>
            <p:nvPr/>
          </p:nvSpPr>
          <p:spPr>
            <a:xfrm>
              <a:off x="3563888" y="5589240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9" name="18 Cilindro"/>
            <p:cNvSpPr/>
            <p:nvPr/>
          </p:nvSpPr>
          <p:spPr>
            <a:xfrm rot="5400000">
              <a:off x="2987823" y="4869160"/>
              <a:ext cx="144016" cy="1584177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21" name="20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17032"/>
            <a:ext cx="2749069" cy="2992889"/>
          </a:xfrm>
          <a:prstGeom prst="rect">
            <a:avLst/>
          </a:prstGeom>
        </p:spPr>
      </p:pic>
      <p:pic>
        <p:nvPicPr>
          <p:cNvPr id="22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01968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926">
            <a:off x="1009360" y="592096"/>
            <a:ext cx="3324679" cy="5725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3491880" y="908720"/>
            <a:ext cx="5419387" cy="122413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6600" dirty="0">
                <a:solidFill>
                  <a:prstClr val="white"/>
                </a:solidFill>
                <a:effectLst>
                  <a:glow rad="165100">
                    <a:srgbClr val="C00000">
                      <a:alpha val="60000"/>
                    </a:srgbClr>
                  </a:glow>
                </a:effectLst>
                <a:latin typeface="Tiza" pitchFamily="18" charset="0"/>
                <a:cs typeface="Aharoni" pitchFamily="2" charset="-79"/>
              </a:rPr>
              <a:t>T-</a:t>
            </a:r>
            <a:r>
              <a:rPr lang="es-ES_tradnl" sz="6600" dirty="0" err="1">
                <a:solidFill>
                  <a:prstClr val="white"/>
                </a:solidFill>
                <a:effectLst>
                  <a:glow rad="165100">
                    <a:srgbClr val="C00000">
                      <a:alpha val="60000"/>
                    </a:srgbClr>
                  </a:glow>
                </a:effectLst>
                <a:latin typeface="Tiza" pitchFamily="18" charset="0"/>
                <a:cs typeface="Aharoni" pitchFamily="2" charset="-79"/>
              </a:rPr>
              <a:t>shirt</a:t>
            </a:r>
            <a:endParaRPr lang="es-ES" sz="6600" dirty="0">
              <a:solidFill>
                <a:prstClr val="white"/>
              </a:solidFill>
              <a:effectLst>
                <a:glow rad="165100">
                  <a:srgbClr val="C00000">
                    <a:alpha val="60000"/>
                  </a:srgbClr>
                </a:glow>
              </a:effectLst>
              <a:latin typeface="Tiza" pitchFamily="18" charset="0"/>
              <a:cs typeface="Aharoni" pitchFamily="2" charset="-79"/>
            </a:endParaRPr>
          </a:p>
        </p:txBody>
      </p:sp>
      <p:pic>
        <p:nvPicPr>
          <p:cNvPr id="4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570706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ISE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www.dreamstime.com/cartoon-cowboy-with-sixguns-on-his-gun-belt-thumb1905751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100000" l="0" r="100000">
                        <a14:foregroundMark x1="42938" y1="60444" x2="30791" y2="76222"/>
                        <a14:foregroundMark x1="58475" y1="58000" x2="60734" y2="68667"/>
                        <a14:foregroundMark x1="64407" y1="56889" x2="68927" y2="63333"/>
                        <a14:foregroundMark x1="30226" y1="79778" x2="57910" y2="73778"/>
                        <a14:foregroundMark x1="34746" y1="54889" x2="30508" y2="69111"/>
                        <a14:foregroundMark x1="24011" y1="57556" x2="27119" y2="58667"/>
                        <a14:foregroundMark x1="42655" y1="35333" x2="59040" y2="3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56" y="2924944"/>
            <a:ext cx="2265852" cy="2880320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 redondeado"/>
          <p:cNvSpPr/>
          <p:nvPr/>
        </p:nvSpPr>
        <p:spPr>
          <a:xfrm>
            <a:off x="661810" y="6118779"/>
            <a:ext cx="2329790" cy="447004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1 Tom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pic>
        <p:nvPicPr>
          <p:cNvPr id="10" name="Picture 8" descr="http://image1.masterfile.com/em_w/04/35/72/400-04357216w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10" y="2157560"/>
            <a:ext cx="2257782" cy="3719712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 redondeado"/>
          <p:cNvSpPr/>
          <p:nvPr/>
        </p:nvSpPr>
        <p:spPr>
          <a:xfrm>
            <a:off x="6012160" y="6093296"/>
            <a:ext cx="2592288" cy="447004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3 Ben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pic>
        <p:nvPicPr>
          <p:cNvPr id="13" name="Picture 14" descr="http://animahsite.free.fr/jeux/cowboy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37370" y1="54745" x2="35294" y2="55474"/>
                        <a14:backgroundMark x1="69204" y1="52555" x2="66436" y2="53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299" y="2157560"/>
            <a:ext cx="2666197" cy="3791720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>
            <a:hlinkClick r:id="" action="ppaction://hlinkshowjump?jump=nextslide"/>
          </p:cNvPr>
          <p:cNvSpPr/>
          <p:nvPr/>
        </p:nvSpPr>
        <p:spPr>
          <a:xfrm>
            <a:off x="3394338" y="6093296"/>
            <a:ext cx="2329790" cy="447004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2 Peter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40"/>
            <a:ext cx="6650187" cy="1584829"/>
          </a:xfrm>
          <a:prstGeom prst="rect">
            <a:avLst/>
          </a:prstGeom>
        </p:spPr>
      </p:pic>
      <p:pic>
        <p:nvPicPr>
          <p:cNvPr id="11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01968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74 Llamada ovalada"/>
          <p:cNvSpPr/>
          <p:nvPr/>
        </p:nvSpPr>
        <p:spPr>
          <a:xfrm>
            <a:off x="6876256" y="2708359"/>
            <a:ext cx="2107336" cy="1139970"/>
          </a:xfrm>
          <a:prstGeom prst="wedgeEllipseCallout">
            <a:avLst>
              <a:gd name="adj1" fmla="val -28668"/>
              <a:gd name="adj2" fmla="val 7473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Thank</a:t>
            </a:r>
            <a:r>
              <a:rPr lang="es-ES_tradnl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you</a:t>
            </a:r>
            <a:r>
              <a:rPr lang="es-ES_tradnl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!</a:t>
            </a:r>
            <a:endParaRPr lang="es-ES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2267742" y="5583375"/>
            <a:ext cx="1584177" cy="947834"/>
            <a:chOff x="2267742" y="5583375"/>
            <a:chExt cx="1584177" cy="947834"/>
          </a:xfrm>
          <a:effectLst>
            <a:outerShdw blurRad="76200" dir="18900000" sy="23000" kx="-1200000" algn="bl" rotWithShape="0">
              <a:prstClr val="black">
                <a:alpha val="28000"/>
              </a:prstClr>
            </a:outerShdw>
          </a:effectLst>
        </p:grpSpPr>
        <p:sp>
          <p:nvSpPr>
            <p:cNvPr id="17" name="16 Cilindro"/>
            <p:cNvSpPr/>
            <p:nvPr/>
          </p:nvSpPr>
          <p:spPr>
            <a:xfrm>
              <a:off x="2411760" y="5583375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8" name="17 Cilindro"/>
            <p:cNvSpPr/>
            <p:nvPr/>
          </p:nvSpPr>
          <p:spPr>
            <a:xfrm>
              <a:off x="3563888" y="5589240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9" name="18 Cilindro"/>
            <p:cNvSpPr/>
            <p:nvPr/>
          </p:nvSpPr>
          <p:spPr>
            <a:xfrm rot="5400000">
              <a:off x="2987823" y="4869160"/>
              <a:ext cx="144016" cy="1584177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21" name="Picture 14" descr="http://animahsite.free.fr/jeux/cowboy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37370" y1="54745" x2="35294" y2="55474"/>
                        <a14:backgroundMark x1="69204" y1="52555" x2="66436" y2="53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558"/>
          <a:stretch>
            <a:fillRect/>
          </a:stretch>
        </p:blipFill>
        <p:spPr bwMode="auto">
          <a:xfrm>
            <a:off x="3048366" y="4169557"/>
            <a:ext cx="1808881" cy="1374789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3067495" y="4149080"/>
            <a:ext cx="1878496" cy="1440160"/>
            <a:chOff x="3021231" y="4365104"/>
            <a:chExt cx="1878496" cy="1440160"/>
          </a:xfrm>
        </p:grpSpPr>
        <p:cxnSp>
          <p:nvCxnSpPr>
            <p:cNvPr id="40" name="39 Conector recto"/>
            <p:cNvCxnSpPr/>
            <p:nvPr/>
          </p:nvCxnSpPr>
          <p:spPr>
            <a:xfrm>
              <a:off x="3347864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Conector recto"/>
            <p:cNvCxnSpPr/>
            <p:nvPr/>
          </p:nvCxnSpPr>
          <p:spPr>
            <a:xfrm>
              <a:off x="3654817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41 Conector recto"/>
            <p:cNvCxnSpPr/>
            <p:nvPr/>
          </p:nvCxnSpPr>
          <p:spPr>
            <a:xfrm>
              <a:off x="3995936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"/>
            <p:cNvCxnSpPr/>
            <p:nvPr/>
          </p:nvCxnSpPr>
          <p:spPr>
            <a:xfrm>
              <a:off x="4302889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"/>
            <p:cNvCxnSpPr/>
            <p:nvPr/>
          </p:nvCxnSpPr>
          <p:spPr>
            <a:xfrm>
              <a:off x="4644008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38 Rectángulo"/>
            <p:cNvSpPr/>
            <p:nvPr/>
          </p:nvSpPr>
          <p:spPr>
            <a:xfrm>
              <a:off x="3021231" y="4370969"/>
              <a:ext cx="1878496" cy="1434295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6" name="75 Llamada ovalada"/>
          <p:cNvSpPr/>
          <p:nvPr/>
        </p:nvSpPr>
        <p:spPr>
          <a:xfrm>
            <a:off x="1314120" y="3043958"/>
            <a:ext cx="2107336" cy="1139970"/>
          </a:xfrm>
          <a:prstGeom prst="wedgeEllipseCallout">
            <a:avLst>
              <a:gd name="adj1" fmla="val 58717"/>
              <a:gd name="adj2" fmla="val 6804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Oh, no!</a:t>
            </a:r>
            <a:endParaRPr lang="es-ES" sz="2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17032"/>
            <a:ext cx="2749069" cy="2992889"/>
          </a:xfrm>
          <a:prstGeom prst="rect">
            <a:avLst/>
          </a:prstGeom>
        </p:spPr>
      </p:pic>
      <p:pic>
        <p:nvPicPr>
          <p:cNvPr id="22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01968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www.dreamstime.com/cartoon-cowboy-with-sixguns-on-his-gun-belt-thumb1905751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100000" l="0" r="100000">
                        <a14:foregroundMark x1="42938" y1="60444" x2="30791" y2="76222"/>
                        <a14:foregroundMark x1="58475" y1="58000" x2="60734" y2="68667"/>
                        <a14:foregroundMark x1="64407" y1="56889" x2="68927" y2="63333"/>
                        <a14:foregroundMark x1="30226" y1="79778" x2="57910" y2="73778"/>
                        <a14:foregroundMark x1="34746" y1="54889" x2="30508" y2="69111"/>
                        <a14:foregroundMark x1="24011" y1="57556" x2="27119" y2="58667"/>
                        <a14:foregroundMark x1="42655" y1="35333" x2="59040" y2="3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56" y="2924944"/>
            <a:ext cx="2265852" cy="2880320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 redondeado">
            <a:hlinkClick r:id="" action="ppaction://hlinkshowjump?jump=nextslide"/>
          </p:cNvPr>
          <p:cNvSpPr/>
          <p:nvPr/>
        </p:nvSpPr>
        <p:spPr>
          <a:xfrm>
            <a:off x="661810" y="6118779"/>
            <a:ext cx="2329790" cy="447004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1 Tom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pic>
        <p:nvPicPr>
          <p:cNvPr id="10" name="Picture 8" descr="http://image1.masterfile.com/em_w/04/35/72/400-04357216w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69030"/>
            <a:ext cx="2304256" cy="3708242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 redondeado"/>
          <p:cNvSpPr/>
          <p:nvPr/>
        </p:nvSpPr>
        <p:spPr>
          <a:xfrm>
            <a:off x="6012160" y="6093296"/>
            <a:ext cx="2592288" cy="447004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3 Ben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3394338" y="6118779"/>
            <a:ext cx="2329790" cy="447004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2 Peter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pic>
        <p:nvPicPr>
          <p:cNvPr id="11" name="Picture 12" descr="http://sasa.qir.com.au/images/meanCowboyTrans.g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"/>
          <a:stretch>
            <a:fillRect/>
          </a:stretch>
        </p:blipFill>
        <p:spPr bwMode="auto">
          <a:xfrm>
            <a:off x="3394338" y="2169030"/>
            <a:ext cx="2121949" cy="3708242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60" y="188640"/>
            <a:ext cx="6796479" cy="1584829"/>
          </a:xfrm>
          <a:prstGeom prst="rect">
            <a:avLst/>
          </a:prstGeom>
        </p:spPr>
      </p:pic>
      <p:pic>
        <p:nvPicPr>
          <p:cNvPr id="13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01968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74 Llamada ovalada"/>
          <p:cNvSpPr/>
          <p:nvPr/>
        </p:nvSpPr>
        <p:spPr>
          <a:xfrm>
            <a:off x="6876256" y="2708359"/>
            <a:ext cx="2107336" cy="1139970"/>
          </a:xfrm>
          <a:prstGeom prst="wedgeEllipseCallout">
            <a:avLst>
              <a:gd name="adj1" fmla="val -28668"/>
              <a:gd name="adj2" fmla="val 7473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Thank</a:t>
            </a:r>
            <a:r>
              <a:rPr lang="es-ES_tradnl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you</a:t>
            </a:r>
            <a:r>
              <a:rPr lang="es-ES_tradnl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!</a:t>
            </a:r>
            <a:endParaRPr lang="es-ES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2267742" y="5583375"/>
            <a:ext cx="1584177" cy="947834"/>
            <a:chOff x="2267742" y="5583375"/>
            <a:chExt cx="1584177" cy="947834"/>
          </a:xfrm>
          <a:effectLst>
            <a:outerShdw blurRad="76200" dir="18900000" sy="23000" kx="-1200000" algn="bl" rotWithShape="0">
              <a:prstClr val="black">
                <a:alpha val="28000"/>
              </a:prstClr>
            </a:outerShdw>
          </a:effectLst>
        </p:grpSpPr>
        <p:sp>
          <p:nvSpPr>
            <p:cNvPr id="17" name="16 Cilindro"/>
            <p:cNvSpPr/>
            <p:nvPr/>
          </p:nvSpPr>
          <p:spPr>
            <a:xfrm>
              <a:off x="2411760" y="5583375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8" name="17 Cilindro"/>
            <p:cNvSpPr/>
            <p:nvPr/>
          </p:nvSpPr>
          <p:spPr>
            <a:xfrm>
              <a:off x="3563888" y="5589240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9" name="18 Cilindro"/>
            <p:cNvSpPr/>
            <p:nvPr/>
          </p:nvSpPr>
          <p:spPr>
            <a:xfrm rot="5400000">
              <a:off x="2987823" y="4869160"/>
              <a:ext cx="144016" cy="1584177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20" name="Picture 8" descr="http://image1.masterfile.com/em_w/04/35/72/400-04357216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73" r="8609" b="61035"/>
          <a:stretch>
            <a:fillRect/>
          </a:stretch>
        </p:blipFill>
        <p:spPr bwMode="auto">
          <a:xfrm>
            <a:off x="3270642" y="4341038"/>
            <a:ext cx="1373366" cy="1176194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3067495" y="4149080"/>
            <a:ext cx="1878496" cy="1440160"/>
            <a:chOff x="3021231" y="4365104"/>
            <a:chExt cx="1878496" cy="1440160"/>
          </a:xfrm>
        </p:grpSpPr>
        <p:cxnSp>
          <p:nvCxnSpPr>
            <p:cNvPr id="40" name="39 Conector recto"/>
            <p:cNvCxnSpPr/>
            <p:nvPr/>
          </p:nvCxnSpPr>
          <p:spPr>
            <a:xfrm>
              <a:off x="3347864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Conector recto"/>
            <p:cNvCxnSpPr/>
            <p:nvPr/>
          </p:nvCxnSpPr>
          <p:spPr>
            <a:xfrm>
              <a:off x="3654817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41 Conector recto"/>
            <p:cNvCxnSpPr/>
            <p:nvPr/>
          </p:nvCxnSpPr>
          <p:spPr>
            <a:xfrm>
              <a:off x="3995936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"/>
            <p:cNvCxnSpPr/>
            <p:nvPr/>
          </p:nvCxnSpPr>
          <p:spPr>
            <a:xfrm>
              <a:off x="4302889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"/>
            <p:cNvCxnSpPr/>
            <p:nvPr/>
          </p:nvCxnSpPr>
          <p:spPr>
            <a:xfrm>
              <a:off x="4644008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38 Rectángulo"/>
            <p:cNvSpPr/>
            <p:nvPr/>
          </p:nvSpPr>
          <p:spPr>
            <a:xfrm>
              <a:off x="3021231" y="4370969"/>
              <a:ext cx="1878496" cy="1434295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6" name="75 Llamada ovalada"/>
          <p:cNvSpPr/>
          <p:nvPr/>
        </p:nvSpPr>
        <p:spPr>
          <a:xfrm>
            <a:off x="1314120" y="3043958"/>
            <a:ext cx="2107336" cy="1139970"/>
          </a:xfrm>
          <a:prstGeom prst="wedgeEllipseCallout">
            <a:avLst>
              <a:gd name="adj1" fmla="val 58717"/>
              <a:gd name="adj2" fmla="val 6804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Oh, no!</a:t>
            </a:r>
            <a:endParaRPr lang="es-ES" sz="2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2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17032"/>
            <a:ext cx="2749069" cy="2992889"/>
          </a:xfrm>
          <a:prstGeom prst="rect">
            <a:avLst/>
          </a:prstGeom>
        </p:spPr>
      </p:pic>
      <p:pic>
        <p:nvPicPr>
          <p:cNvPr id="21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01968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www.dreamstime.com/cartoon-cowboy-with-sixguns-on-his-gun-belt-thumb1905751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100000" l="0" r="100000">
                        <a14:foregroundMark x1="42938" y1="60444" x2="30791" y2="76222"/>
                        <a14:foregroundMark x1="58475" y1="58000" x2="60734" y2="68667"/>
                        <a14:foregroundMark x1="64407" y1="56889" x2="68927" y2="63333"/>
                        <a14:foregroundMark x1="30226" y1="79778" x2="57910" y2="73778"/>
                        <a14:foregroundMark x1="34746" y1="54889" x2="30508" y2="69111"/>
                        <a14:foregroundMark x1="24011" y1="57556" x2="27119" y2="58667"/>
                        <a14:foregroundMark x1="42655" y1="35333" x2="59040" y2="3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56" y="2924944"/>
            <a:ext cx="2265852" cy="2880320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 redondeado"/>
          <p:cNvSpPr/>
          <p:nvPr/>
        </p:nvSpPr>
        <p:spPr>
          <a:xfrm>
            <a:off x="661810" y="6118779"/>
            <a:ext cx="2329790" cy="447004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1 Tom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6012160" y="6093296"/>
            <a:ext cx="2592288" cy="447004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3 Ben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sp>
        <p:nvSpPr>
          <p:cNvPr id="14" name="13 Rectángulo redondeado">
            <a:hlinkClick r:id="" action="ppaction://hlinkshowjump?jump=nextslide"/>
          </p:cNvPr>
          <p:cNvSpPr/>
          <p:nvPr/>
        </p:nvSpPr>
        <p:spPr>
          <a:xfrm>
            <a:off x="3347864" y="6118779"/>
            <a:ext cx="2329790" cy="447004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2 Peter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pic>
        <p:nvPicPr>
          <p:cNvPr id="11" name="Picture 12" descr="http://sasa.qir.com.au/images/meanCowboyTrans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"/>
          <a:stretch>
            <a:fillRect/>
          </a:stretch>
        </p:blipFill>
        <p:spPr bwMode="auto">
          <a:xfrm>
            <a:off x="3394338" y="2241038"/>
            <a:ext cx="2121949" cy="3708242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http://www.dreamstime.com/cartoon-cowboy-thumb16499456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750" y1="33034" x2="53750" y2="31910"/>
                        <a14:foregroundMark x1="39000" y1="32809" x2="42250" y2="34607"/>
                        <a14:foregroundMark x1="55250" y1="33483" x2="52750" y2="36629"/>
                        <a14:foregroundMark x1="42000" y1="40225" x2="55250" y2="46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0" y="2472471"/>
            <a:ext cx="3070810" cy="3416277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44" y="109151"/>
            <a:ext cx="6735524" cy="2023705"/>
          </a:xfrm>
          <a:prstGeom prst="rect">
            <a:avLst/>
          </a:prstGeom>
        </p:spPr>
      </p:pic>
      <p:pic>
        <p:nvPicPr>
          <p:cNvPr id="10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01968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74 Llamada ovalada"/>
          <p:cNvSpPr/>
          <p:nvPr/>
        </p:nvSpPr>
        <p:spPr>
          <a:xfrm>
            <a:off x="6876256" y="2708359"/>
            <a:ext cx="2107336" cy="1139970"/>
          </a:xfrm>
          <a:prstGeom prst="wedgeEllipseCallout">
            <a:avLst>
              <a:gd name="adj1" fmla="val -28668"/>
              <a:gd name="adj2" fmla="val 7473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Thank</a:t>
            </a:r>
            <a:r>
              <a:rPr lang="es-ES_tradnl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you</a:t>
            </a:r>
            <a:r>
              <a:rPr lang="es-ES_tradnl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!</a:t>
            </a:r>
            <a:endParaRPr lang="es-ES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2267742" y="5583375"/>
            <a:ext cx="1584177" cy="947834"/>
            <a:chOff x="2267742" y="5583375"/>
            <a:chExt cx="1584177" cy="947834"/>
          </a:xfrm>
          <a:effectLst>
            <a:outerShdw blurRad="76200" dir="18900000" sy="23000" kx="-1200000" algn="bl" rotWithShape="0">
              <a:prstClr val="black">
                <a:alpha val="28000"/>
              </a:prstClr>
            </a:outerShdw>
          </a:effectLst>
        </p:grpSpPr>
        <p:sp>
          <p:nvSpPr>
            <p:cNvPr id="17" name="16 Cilindro"/>
            <p:cNvSpPr/>
            <p:nvPr/>
          </p:nvSpPr>
          <p:spPr>
            <a:xfrm>
              <a:off x="2411760" y="5583375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8" name="17 Cilindro"/>
            <p:cNvSpPr/>
            <p:nvPr/>
          </p:nvSpPr>
          <p:spPr>
            <a:xfrm>
              <a:off x="3563888" y="5589240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9" name="18 Cilindro"/>
            <p:cNvSpPr/>
            <p:nvPr/>
          </p:nvSpPr>
          <p:spPr>
            <a:xfrm rot="5400000">
              <a:off x="2987823" y="4869160"/>
              <a:ext cx="144016" cy="1584177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21" name="Picture 12" descr="http://sasa.qir.com.au/images/meanCowboyTrans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82"/>
          <a:stretch>
            <a:fillRect/>
          </a:stretch>
        </p:blipFill>
        <p:spPr bwMode="auto">
          <a:xfrm>
            <a:off x="3111998" y="4299965"/>
            <a:ext cx="1676026" cy="1217267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3067495" y="4149080"/>
            <a:ext cx="1878496" cy="1440160"/>
            <a:chOff x="3021231" y="4365104"/>
            <a:chExt cx="1878496" cy="1440160"/>
          </a:xfrm>
        </p:grpSpPr>
        <p:cxnSp>
          <p:nvCxnSpPr>
            <p:cNvPr id="40" name="39 Conector recto"/>
            <p:cNvCxnSpPr/>
            <p:nvPr/>
          </p:nvCxnSpPr>
          <p:spPr>
            <a:xfrm>
              <a:off x="3347864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Conector recto"/>
            <p:cNvCxnSpPr/>
            <p:nvPr/>
          </p:nvCxnSpPr>
          <p:spPr>
            <a:xfrm>
              <a:off x="3654817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41 Conector recto"/>
            <p:cNvCxnSpPr/>
            <p:nvPr/>
          </p:nvCxnSpPr>
          <p:spPr>
            <a:xfrm>
              <a:off x="3995936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"/>
            <p:cNvCxnSpPr/>
            <p:nvPr/>
          </p:nvCxnSpPr>
          <p:spPr>
            <a:xfrm>
              <a:off x="4302889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"/>
            <p:cNvCxnSpPr/>
            <p:nvPr/>
          </p:nvCxnSpPr>
          <p:spPr>
            <a:xfrm>
              <a:off x="4644008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38 Rectángulo"/>
            <p:cNvSpPr/>
            <p:nvPr/>
          </p:nvSpPr>
          <p:spPr>
            <a:xfrm>
              <a:off x="3021231" y="4370969"/>
              <a:ext cx="1878496" cy="1434295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6" name="75 Llamada ovalada"/>
          <p:cNvSpPr/>
          <p:nvPr/>
        </p:nvSpPr>
        <p:spPr>
          <a:xfrm>
            <a:off x="1314120" y="3043958"/>
            <a:ext cx="2107336" cy="1139970"/>
          </a:xfrm>
          <a:prstGeom prst="wedgeEllipseCallout">
            <a:avLst>
              <a:gd name="adj1" fmla="val 58717"/>
              <a:gd name="adj2" fmla="val 6804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Oh, no!</a:t>
            </a:r>
            <a:endParaRPr lang="es-ES" sz="2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17032"/>
            <a:ext cx="2749069" cy="2992889"/>
          </a:xfrm>
          <a:prstGeom prst="rect">
            <a:avLst/>
          </a:prstGeom>
        </p:spPr>
      </p:pic>
      <p:pic>
        <p:nvPicPr>
          <p:cNvPr id="20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01968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www.dreamstime.com/cartoon-cowboy-with-sixguns-on-his-gun-belt-thumb1905751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100000" l="0" r="100000">
                        <a14:foregroundMark x1="42938" y1="60444" x2="30791" y2="76222"/>
                        <a14:foregroundMark x1="58475" y1="58000" x2="60734" y2="68667"/>
                        <a14:foregroundMark x1="64407" y1="56889" x2="68927" y2="63333"/>
                        <a14:foregroundMark x1="30226" y1="79778" x2="57910" y2="73778"/>
                        <a14:foregroundMark x1="34746" y1="54889" x2="30508" y2="69111"/>
                        <a14:foregroundMark x1="24011" y1="57556" x2="27119" y2="58667"/>
                        <a14:foregroundMark x1="42655" y1="35333" x2="59040" y2="3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56" y="2924944"/>
            <a:ext cx="2265852" cy="2880320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 redondeado"/>
          <p:cNvSpPr/>
          <p:nvPr/>
        </p:nvSpPr>
        <p:spPr>
          <a:xfrm>
            <a:off x="661810" y="6118779"/>
            <a:ext cx="2329790" cy="447004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1 Tom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sp>
        <p:nvSpPr>
          <p:cNvPr id="12" name="11 Rectángulo redondeado">
            <a:hlinkClick r:id="" action="ppaction://hlinkshowjump?jump=nextslide"/>
          </p:cNvPr>
          <p:cNvSpPr/>
          <p:nvPr/>
        </p:nvSpPr>
        <p:spPr>
          <a:xfrm>
            <a:off x="6012160" y="6093296"/>
            <a:ext cx="2592288" cy="447004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3 Ben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3347864" y="6118779"/>
            <a:ext cx="2329790" cy="447004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2 Peter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pic>
        <p:nvPicPr>
          <p:cNvPr id="13" name="Picture 16" descr="http://www.dreamstime.com/cartoon-cowboy-thumb16499456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750" y1="33034" x2="53750" y2="31910"/>
                        <a14:foregroundMark x1="39000" y1="32809" x2="42250" y2="34607"/>
                        <a14:foregroundMark x1="55250" y1="33483" x2="52750" y2="36629"/>
                        <a14:foregroundMark x1="42000" y1="40225" x2="55250" y2="46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0" y="2472471"/>
            <a:ext cx="3070810" cy="3416277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cloud.graphicleftovers.com/31763/938714/cartoon-cowboy-gun-belt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000" r="95600">
                        <a14:foregroundMark x1="46200" y1="24400" x2="49400" y2="2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42" r="16736"/>
          <a:stretch>
            <a:fillRect/>
          </a:stretch>
        </p:blipFill>
        <p:spPr bwMode="auto">
          <a:xfrm>
            <a:off x="3382866" y="2328900"/>
            <a:ext cx="2374701" cy="3703417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92" y="116632"/>
            <a:ext cx="6723333" cy="2023705"/>
          </a:xfrm>
          <a:prstGeom prst="rect">
            <a:avLst/>
          </a:prstGeom>
        </p:spPr>
      </p:pic>
      <p:pic>
        <p:nvPicPr>
          <p:cNvPr id="11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01968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74 Llamada ovalada"/>
          <p:cNvSpPr/>
          <p:nvPr/>
        </p:nvSpPr>
        <p:spPr>
          <a:xfrm>
            <a:off x="6876256" y="2708359"/>
            <a:ext cx="2107336" cy="1139970"/>
          </a:xfrm>
          <a:prstGeom prst="wedgeEllipseCallout">
            <a:avLst>
              <a:gd name="adj1" fmla="val -28668"/>
              <a:gd name="adj2" fmla="val 7473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Thank</a:t>
            </a:r>
            <a:r>
              <a:rPr lang="es-ES_tradnl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you</a:t>
            </a:r>
            <a:r>
              <a:rPr lang="es-ES_tradnl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!</a:t>
            </a:r>
            <a:endParaRPr lang="es-ES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2267742" y="5583375"/>
            <a:ext cx="1584177" cy="947834"/>
            <a:chOff x="2267742" y="5583375"/>
            <a:chExt cx="1584177" cy="947834"/>
          </a:xfrm>
          <a:effectLst>
            <a:outerShdw blurRad="76200" dir="18900000" sy="23000" kx="-1200000" algn="bl" rotWithShape="0">
              <a:prstClr val="black">
                <a:alpha val="28000"/>
              </a:prstClr>
            </a:outerShdw>
          </a:effectLst>
        </p:grpSpPr>
        <p:sp>
          <p:nvSpPr>
            <p:cNvPr id="17" name="16 Cilindro"/>
            <p:cNvSpPr/>
            <p:nvPr/>
          </p:nvSpPr>
          <p:spPr>
            <a:xfrm>
              <a:off x="2411760" y="5583375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8" name="17 Cilindro"/>
            <p:cNvSpPr/>
            <p:nvPr/>
          </p:nvSpPr>
          <p:spPr>
            <a:xfrm>
              <a:off x="3563888" y="5589240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9" name="18 Cilindro"/>
            <p:cNvSpPr/>
            <p:nvPr/>
          </p:nvSpPr>
          <p:spPr>
            <a:xfrm rot="5400000">
              <a:off x="2987823" y="4869160"/>
              <a:ext cx="144016" cy="1584177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17032"/>
            <a:ext cx="2749069" cy="2992889"/>
          </a:xfrm>
          <a:prstGeom prst="rect">
            <a:avLst/>
          </a:prstGeom>
        </p:spPr>
      </p:pic>
      <p:pic>
        <p:nvPicPr>
          <p:cNvPr id="20" name="Picture 6" descr="http://www.dreamstime.com/cartoon-cowboy-with-sixguns-on-his-gun-belt-thumb190575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100000" l="0" r="100000">
                        <a14:foregroundMark x1="42938" y1="60444" x2="30791" y2="76222"/>
                        <a14:foregroundMark x1="58475" y1="58000" x2="60734" y2="68667"/>
                        <a14:foregroundMark x1="64407" y1="56889" x2="68927" y2="63333"/>
                        <a14:foregroundMark x1="30226" y1="79778" x2="57910" y2="73778"/>
                        <a14:foregroundMark x1="34746" y1="54889" x2="30508" y2="69111"/>
                        <a14:foregroundMark x1="24011" y1="57556" x2="27119" y2="58667"/>
                        <a14:foregroundMark x1="42655" y1="35333" x2="59040" y2="3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859"/>
          <a:stretch>
            <a:fillRect/>
          </a:stretch>
        </p:blipFill>
        <p:spPr bwMode="auto">
          <a:xfrm>
            <a:off x="3222558" y="4293096"/>
            <a:ext cx="1568369" cy="1238907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3067495" y="4149080"/>
            <a:ext cx="1878496" cy="1440160"/>
            <a:chOff x="3021231" y="4365104"/>
            <a:chExt cx="1878496" cy="1440160"/>
          </a:xfrm>
        </p:grpSpPr>
        <p:cxnSp>
          <p:nvCxnSpPr>
            <p:cNvPr id="40" name="39 Conector recto"/>
            <p:cNvCxnSpPr/>
            <p:nvPr/>
          </p:nvCxnSpPr>
          <p:spPr>
            <a:xfrm>
              <a:off x="3347864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Conector recto"/>
            <p:cNvCxnSpPr/>
            <p:nvPr/>
          </p:nvCxnSpPr>
          <p:spPr>
            <a:xfrm>
              <a:off x="3654817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41 Conector recto"/>
            <p:cNvCxnSpPr/>
            <p:nvPr/>
          </p:nvCxnSpPr>
          <p:spPr>
            <a:xfrm>
              <a:off x="3995936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"/>
            <p:cNvCxnSpPr/>
            <p:nvPr/>
          </p:nvCxnSpPr>
          <p:spPr>
            <a:xfrm>
              <a:off x="4302889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"/>
            <p:cNvCxnSpPr/>
            <p:nvPr/>
          </p:nvCxnSpPr>
          <p:spPr>
            <a:xfrm>
              <a:off x="4644008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38 Rectángulo"/>
            <p:cNvSpPr/>
            <p:nvPr/>
          </p:nvSpPr>
          <p:spPr>
            <a:xfrm>
              <a:off x="3021231" y="4370969"/>
              <a:ext cx="1878496" cy="1434295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6" name="75 Llamada ovalada"/>
          <p:cNvSpPr/>
          <p:nvPr/>
        </p:nvSpPr>
        <p:spPr>
          <a:xfrm>
            <a:off x="1314120" y="3043958"/>
            <a:ext cx="2107336" cy="1139970"/>
          </a:xfrm>
          <a:prstGeom prst="wedgeEllipseCallout">
            <a:avLst>
              <a:gd name="adj1" fmla="val 58717"/>
              <a:gd name="adj2" fmla="val 6804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Oh, no!</a:t>
            </a:r>
            <a:endParaRPr lang="es-ES" sz="2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01968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4222204" y="562868"/>
            <a:ext cx="3086100" cy="6067426"/>
            <a:chOff x="2123728" y="548680"/>
            <a:chExt cx="3086100" cy="6067426"/>
          </a:xfrm>
        </p:grpSpPr>
        <p:pic>
          <p:nvPicPr>
            <p:cNvPr id="7" name="Picture 4" descr="http://us.123rf.com/400wm/400/400/antonbrand/antonbrand1104/antonbrand110400067/9290187-cartoon-cowboy-with-sixguns--isolated-on-white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13113" r="93505">
                          <a14:foregroundMark x1="47304" y1="27667" x2="50123" y2="28750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9" r="11274"/>
            <a:stretch>
              <a:fillRect/>
            </a:stretch>
          </p:blipFill>
          <p:spPr bwMode="auto">
            <a:xfrm>
              <a:off x="2123728" y="548680"/>
              <a:ext cx="3086100" cy="606742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7 Estrella de 6 puntas"/>
            <p:cNvSpPr/>
            <p:nvPr/>
          </p:nvSpPr>
          <p:spPr>
            <a:xfrm>
              <a:off x="3851920" y="2999421"/>
              <a:ext cx="432048" cy="513434"/>
            </a:xfrm>
            <a:prstGeom prst="star6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9" name="8 Llamada ovalada"/>
          <p:cNvSpPr/>
          <p:nvPr/>
        </p:nvSpPr>
        <p:spPr>
          <a:xfrm>
            <a:off x="621804" y="332656"/>
            <a:ext cx="3600400" cy="2376264"/>
          </a:xfrm>
          <a:prstGeom prst="wedgeEllipseCallout">
            <a:avLst>
              <a:gd name="adj1" fmla="val 62368"/>
              <a:gd name="adj2" fmla="val 4474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</a:rPr>
              <a:t>Thank you for making this town a safer place</a:t>
            </a:r>
            <a:endParaRPr lang="es-E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2" descr="http://www.gifs-paradise.com/animated_gifs/lizards/animated-gifs-lizards-02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093296"/>
            <a:ext cx="647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3"/>
          <a:stretch>
            <a:fillRect/>
          </a:stretch>
        </p:blipFill>
        <p:spPr>
          <a:xfrm>
            <a:off x="3707904" y="3813853"/>
            <a:ext cx="792415" cy="551251"/>
          </a:xfrm>
          <a:prstGeom prst="rect">
            <a:avLst/>
          </a:prstGeom>
        </p:spPr>
      </p:pic>
      <p:pic>
        <p:nvPicPr>
          <p:cNvPr id="12" name="Picture 6" descr="http://www.gifs-paradise.com/animated_gifs/birds/animated-gifs-birds-03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476672"/>
            <a:ext cx="1343025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01968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4572000" y="851570"/>
            <a:ext cx="4248472" cy="3744416"/>
          </a:xfrm>
          <a:prstGeom prst="wedgeRoundRectCallout">
            <a:avLst>
              <a:gd name="adj1" fmla="val 70909"/>
              <a:gd name="adj2" fmla="val 789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This is Mike. 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He is my friend.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He is short and thin.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He has a white shirt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and a blue shorts.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He can play football.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27484" y="116632"/>
            <a:ext cx="2736304" cy="1872208"/>
          </a:xfrm>
          <a:prstGeom prst="cloudCallout">
            <a:avLst>
              <a:gd name="adj1" fmla="val 38987"/>
              <a:gd name="adj2" fmla="val 6449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4" descr="Image result for play soccer stickma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8" t="21029" b="64685"/>
          <a:stretch>
            <a:fillRect/>
          </a:stretch>
        </p:blipFill>
        <p:spPr>
          <a:xfrm>
            <a:off x="583789" y="342701"/>
            <a:ext cx="1532321" cy="1420069"/>
          </a:xfrm>
          <a:prstGeom prst="rect">
            <a:avLst/>
          </a:prstGeom>
        </p:spPr>
      </p:pic>
      <p:pic>
        <p:nvPicPr>
          <p:cNvPr id="7" name="Picture 2" descr="http://upload.icrosschina.com/2014/0722/14059955963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9" b="23447"/>
          <a:stretch>
            <a:fillRect/>
          </a:stretch>
        </p:blipFill>
        <p:spPr bwMode="auto">
          <a:xfrm>
            <a:off x="1997629" y="2420888"/>
            <a:ext cx="2243443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63" y="5229200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926">
            <a:off x="858910" y="681799"/>
            <a:ext cx="3761498" cy="56140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3779912" y="1124744"/>
            <a:ext cx="5131355" cy="136815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6600" dirty="0" err="1">
                <a:solidFill>
                  <a:prstClr val="white"/>
                </a:solidFill>
                <a:effectLst>
                  <a:glow rad="165100">
                    <a:srgbClr val="C00000">
                      <a:alpha val="60000"/>
                    </a:srgbClr>
                  </a:glow>
                </a:effectLst>
                <a:latin typeface="Tiza" pitchFamily="18" charset="0"/>
                <a:cs typeface="Aharoni" pitchFamily="2" charset="-79"/>
              </a:rPr>
              <a:t>dress</a:t>
            </a:r>
            <a:endParaRPr lang="es-ES" sz="6600" dirty="0">
              <a:solidFill>
                <a:prstClr val="white"/>
              </a:solidFill>
              <a:effectLst>
                <a:glow rad="165100">
                  <a:srgbClr val="C00000">
                    <a:alpha val="60000"/>
                  </a:srgbClr>
                </a:glow>
              </a:effectLst>
              <a:latin typeface="Tiza" pitchFamily="18" charset="0"/>
              <a:cs typeface="Aharoni" pitchFamily="2" charset="-79"/>
            </a:endParaRPr>
          </a:p>
        </p:txBody>
      </p:sp>
      <p:pic>
        <p:nvPicPr>
          <p:cNvPr id="4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570706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ESTI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gd4.alicdn.com/imgextra/i4/897001807/TB2cfi8XS_9F1JjSZFhXXbadVXa_%21%21897001807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7" r="31953" b="2737"/>
          <a:stretch>
            <a:fillRect/>
          </a:stretch>
        </p:blipFill>
        <p:spPr bwMode="auto">
          <a:xfrm>
            <a:off x="1631912" y="836712"/>
            <a:ext cx="2940088" cy="582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572000" y="851570"/>
            <a:ext cx="4248472" cy="3744416"/>
          </a:xfrm>
          <a:prstGeom prst="wedgeRoundRectCallout">
            <a:avLst>
              <a:gd name="adj1" fmla="val 70909"/>
              <a:gd name="adj2" fmla="val 789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This is Kitty. 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She is my friend.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She is tall and thin.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She has a white blouse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and a red skirt.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She can dance.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27484" y="116632"/>
            <a:ext cx="2736304" cy="1872208"/>
          </a:xfrm>
          <a:prstGeom prst="cloudCallout">
            <a:avLst>
              <a:gd name="adj1" fmla="val 60204"/>
              <a:gd name="adj2" fmla="val 1488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Image result for ballet dance stickman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126"/>
            <a:ext cx="1296682" cy="129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63" y="5229200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4592577" y="863515"/>
            <a:ext cx="4248472" cy="3744416"/>
          </a:xfrm>
          <a:prstGeom prst="wedgeRoundRectCallout">
            <a:avLst>
              <a:gd name="adj1" fmla="val 70909"/>
              <a:gd name="adj2" fmla="val 789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This is Kitty.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She is </a:t>
            </a:r>
            <a:r>
              <a:rPr lang="en-US" sz="2400" dirty="0">
                <a:latin typeface="Comic Sans MS" panose="030F0702030302020204" pitchFamily="66" charset="0"/>
              </a:rPr>
              <a:t>my ……. 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She </a:t>
            </a:r>
            <a:r>
              <a:rPr lang="en-US" sz="2400" dirty="0">
                <a:latin typeface="Comic Sans MS" panose="030F0702030302020204" pitchFamily="66" charset="0"/>
              </a:rPr>
              <a:t>is ……. and ……. 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She has </a:t>
            </a:r>
            <a:r>
              <a:rPr lang="en-US" sz="2400" dirty="0">
                <a:latin typeface="Comic Sans MS" panose="030F0702030302020204" pitchFamily="66" charset="0"/>
              </a:rPr>
              <a:t>a ……. ……. 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and </a:t>
            </a:r>
            <a:r>
              <a:rPr lang="en-US" sz="2400" dirty="0">
                <a:latin typeface="Comic Sans MS" panose="030F0702030302020204" pitchFamily="66" charset="0"/>
              </a:rPr>
              <a:t>a ……. ……. 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She </a:t>
            </a:r>
            <a:r>
              <a:rPr lang="en-US" sz="2400" dirty="0">
                <a:latin typeface="Comic Sans MS" panose="030F0702030302020204" pitchFamily="66" charset="0"/>
              </a:rPr>
              <a:t>can ……. .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gd2.alicdn.com/imgextra/i2/897001807/TB2_oE3pW8lpuFjy0FpXXaGrpXa_%21%21897001807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87872"/>
            <a:ext cx="403244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572000" y="851570"/>
            <a:ext cx="4248472" cy="3744416"/>
          </a:xfrm>
          <a:prstGeom prst="wedgeRoundRectCallout">
            <a:avLst>
              <a:gd name="adj1" fmla="val 70909"/>
              <a:gd name="adj2" fmla="val 789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This is Joe. 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He is my friend.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He is tall and thin.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He has a white shirt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and a brown shorts.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He can swim.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27484" y="116632"/>
            <a:ext cx="2736304" cy="1872208"/>
          </a:xfrm>
          <a:prstGeom prst="cloudCallout">
            <a:avLst>
              <a:gd name="adj1" fmla="val 60204"/>
              <a:gd name="adj2" fmla="val 1488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4" descr="Image result for play soccer stickma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4" r="84688"/>
          <a:stretch>
            <a:fillRect/>
          </a:stretch>
        </p:blipFill>
        <p:spPr>
          <a:xfrm>
            <a:off x="583789" y="342701"/>
            <a:ext cx="1532321" cy="1420069"/>
          </a:xfrm>
          <a:prstGeom prst="rect">
            <a:avLst/>
          </a:prstGeom>
        </p:spPr>
      </p:pic>
      <p:pic>
        <p:nvPicPr>
          <p:cNvPr id="9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63" y="5229200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4574682" y="851570"/>
            <a:ext cx="4248472" cy="3744416"/>
          </a:xfrm>
          <a:prstGeom prst="wedgeRoundRectCallout">
            <a:avLst>
              <a:gd name="adj1" fmla="val 70909"/>
              <a:gd name="adj2" fmla="val 789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This is Joe. 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He is my …….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He is </a:t>
            </a:r>
            <a:r>
              <a:rPr lang="en-US" sz="2400" dirty="0">
                <a:latin typeface="Comic Sans MS" panose="030F0702030302020204" pitchFamily="66" charset="0"/>
              </a:rPr>
              <a:t>……. and ……..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He has a </a:t>
            </a:r>
            <a:r>
              <a:rPr lang="en-US" sz="2400" dirty="0">
                <a:latin typeface="Comic Sans MS" panose="030F0702030302020204" pitchFamily="66" charset="0"/>
              </a:rPr>
              <a:t>……. …….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and a </a:t>
            </a:r>
            <a:r>
              <a:rPr lang="en-US" sz="2400" dirty="0">
                <a:latin typeface="Comic Sans MS" panose="030F0702030302020204" pitchFamily="66" charset="0"/>
              </a:rPr>
              <a:t>……. ……..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He can </a:t>
            </a:r>
            <a:r>
              <a:rPr lang="en-US" sz="2400" dirty="0">
                <a:latin typeface="Comic Sans MS" panose="030F0702030302020204" pitchFamily="66" charset="0"/>
              </a:rPr>
              <a:t>……..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4572000" y="851570"/>
            <a:ext cx="4248472" cy="3744416"/>
          </a:xfrm>
          <a:prstGeom prst="wedgeRoundRectCallout">
            <a:avLst>
              <a:gd name="adj1" fmla="val 70909"/>
              <a:gd name="adj2" fmla="val 789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This is John. 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He is my friend.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He is tall and fat.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He has a blue t-shirt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and a blue shorts.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He can ride a bike.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27484" y="116632"/>
            <a:ext cx="2736304" cy="1872208"/>
          </a:xfrm>
          <a:prstGeom prst="cloudCallout">
            <a:avLst>
              <a:gd name="adj1" fmla="val 40578"/>
              <a:gd name="adj2" fmla="val 4899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4" descr="Image result for play soccer stickma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1" t="21175" r="62787" b="64539"/>
          <a:stretch>
            <a:fillRect/>
          </a:stretch>
        </p:blipFill>
        <p:spPr>
          <a:xfrm>
            <a:off x="583789" y="342701"/>
            <a:ext cx="1532321" cy="1420069"/>
          </a:xfrm>
          <a:prstGeom prst="rect">
            <a:avLst/>
          </a:prstGeom>
        </p:spPr>
      </p:pic>
      <p:pic>
        <p:nvPicPr>
          <p:cNvPr id="9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63" y="5229200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gd2.alicdn.com/imgextra/i4/1019282862/TB224pxmXXXXXaoXpXXXXXXXXXX_%21%21101928286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7" r="54000"/>
          <a:stretch>
            <a:fillRect/>
          </a:stretch>
        </p:blipFill>
        <p:spPr bwMode="auto">
          <a:xfrm>
            <a:off x="1436648" y="2211394"/>
            <a:ext cx="3063344" cy="464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4568056" y="851570"/>
            <a:ext cx="4248472" cy="3744416"/>
          </a:xfrm>
          <a:prstGeom prst="wedgeRoundRectCallout">
            <a:avLst>
              <a:gd name="adj1" fmla="val 70909"/>
              <a:gd name="adj2" fmla="val 789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This is John. 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He is my …….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He is </a:t>
            </a:r>
            <a:r>
              <a:rPr lang="en-US" sz="2400" dirty="0">
                <a:latin typeface="Comic Sans MS" panose="030F0702030302020204" pitchFamily="66" charset="0"/>
              </a:rPr>
              <a:t>……. and ……..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He has a </a:t>
            </a:r>
            <a:r>
              <a:rPr lang="en-US" sz="2400" dirty="0">
                <a:latin typeface="Comic Sans MS" panose="030F0702030302020204" pitchFamily="66" charset="0"/>
              </a:rPr>
              <a:t>……. …….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and a </a:t>
            </a:r>
            <a:r>
              <a:rPr lang="en-US" sz="2400" dirty="0">
                <a:latin typeface="Comic Sans MS" panose="030F0702030302020204" pitchFamily="66" charset="0"/>
              </a:rPr>
              <a:t>……. ……..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He can </a:t>
            </a:r>
            <a:r>
              <a:rPr lang="en-US" sz="2400" dirty="0">
                <a:latin typeface="Comic Sans MS" panose="030F0702030302020204" pitchFamily="66" charset="0"/>
              </a:rPr>
              <a:t>……. ……. </a:t>
            </a:r>
            <a:r>
              <a:rPr lang="en-US" sz="2400" dirty="0" smtClean="0">
                <a:latin typeface="Comic Sans MS" panose="030F0702030302020204" pitchFamily="66" charset="0"/>
              </a:rPr>
              <a:t>……..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gd4.alicdn.com/imgextra/i4/1855272311/TB2m1OGgPoIL1JjSZFyXXbFBpXa_%21%211855272311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/>
          <a:stretch>
            <a:fillRect/>
          </a:stretch>
        </p:blipFill>
        <p:spPr bwMode="auto">
          <a:xfrm>
            <a:off x="619579" y="2316395"/>
            <a:ext cx="3627636" cy="455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572000" y="851570"/>
            <a:ext cx="4248472" cy="3744416"/>
          </a:xfrm>
          <a:prstGeom prst="wedgeRoundRectCallout">
            <a:avLst>
              <a:gd name="adj1" fmla="val 70909"/>
              <a:gd name="adj2" fmla="val 789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I have two friends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They are Peter and Sally.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Peter has a blue t-shirt.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He can eat soup.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Sally has a white t-shirt.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She can sing.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63500" y="168275"/>
            <a:ext cx="2088626" cy="2016224"/>
          </a:xfrm>
          <a:prstGeom prst="cloudCallout">
            <a:avLst>
              <a:gd name="adj1" fmla="val 4442"/>
              <a:gd name="adj2" fmla="val 597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4" descr="Image result for play soccer stickma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9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63" y="5229200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loud Callout 9"/>
          <p:cNvSpPr/>
          <p:nvPr/>
        </p:nvSpPr>
        <p:spPr>
          <a:xfrm>
            <a:off x="2339752" y="168275"/>
            <a:ext cx="2088626" cy="2016224"/>
          </a:xfrm>
          <a:prstGeom prst="cloudCallout">
            <a:avLst>
              <a:gd name="adj1" fmla="val -15711"/>
              <a:gd name="adj2" fmla="val 6626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Image result for singing stickma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94" y="481290"/>
            <a:ext cx="747229" cy="139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eating stickman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481290"/>
            <a:ext cx="1272637" cy="127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4565239" y="851570"/>
            <a:ext cx="4248472" cy="3744416"/>
          </a:xfrm>
          <a:prstGeom prst="wedgeRoundRectCallout">
            <a:avLst>
              <a:gd name="adj1" fmla="val 70909"/>
              <a:gd name="adj2" fmla="val 789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I have two friends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They are Peter and Sally.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Peter has a </a:t>
            </a:r>
            <a:r>
              <a:rPr lang="en-US" sz="2400" dirty="0">
                <a:latin typeface="Comic Sans MS" panose="030F0702030302020204" pitchFamily="66" charset="0"/>
              </a:rPr>
              <a:t>…… …….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He can </a:t>
            </a:r>
            <a:r>
              <a:rPr lang="en-US" sz="2400" dirty="0">
                <a:latin typeface="Comic Sans MS" panose="030F0702030302020204" pitchFamily="66" charset="0"/>
              </a:rPr>
              <a:t>…… …….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Sally has a </a:t>
            </a:r>
            <a:r>
              <a:rPr lang="en-US" sz="2400" dirty="0">
                <a:latin typeface="Comic Sans MS" panose="030F0702030302020204" pitchFamily="66" charset="0"/>
              </a:rPr>
              <a:t>…… …….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She can </a:t>
            </a:r>
            <a:r>
              <a:rPr lang="en-US" sz="2400" dirty="0">
                <a:latin typeface="Comic Sans MS" panose="030F0702030302020204" pitchFamily="66" charset="0"/>
              </a:rPr>
              <a:t>…….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4572000" y="476672"/>
            <a:ext cx="4248472" cy="4119314"/>
          </a:xfrm>
          <a:prstGeom prst="wedgeRoundRectCallout">
            <a:avLst>
              <a:gd name="adj1" fmla="val 70909"/>
              <a:gd name="adj2" fmla="val 789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… is my friend.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He / She is ... (short/tall/fat/thin).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err="1" smtClean="0">
                <a:latin typeface="Comic Sans MS" panose="030F0702030302020204" pitchFamily="66" charset="0"/>
              </a:rPr>
              <a:t>He/She</a:t>
            </a:r>
            <a:r>
              <a:rPr lang="en-US" sz="2400" dirty="0" smtClean="0">
                <a:latin typeface="Comic Sans MS" panose="030F0702030302020204" pitchFamily="66" charset="0"/>
              </a:rPr>
              <a:t> is … .(eight/nine/ten).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err="1" smtClean="0">
                <a:latin typeface="Comic Sans MS" panose="030F0702030302020204" pitchFamily="66" charset="0"/>
              </a:rPr>
              <a:t>He/She</a:t>
            </a:r>
            <a:r>
              <a:rPr lang="en-US" sz="2400" dirty="0" smtClean="0">
                <a:latin typeface="Comic Sans MS" panose="030F0702030302020204" pitchFamily="66" charset="0"/>
              </a:rPr>
              <a:t> has a … t-shirt.</a:t>
            </a:r>
            <a:br>
              <a:rPr lang="en-US" sz="2400" dirty="0" smtClean="0">
                <a:latin typeface="Comic Sans MS" panose="030F0702030302020204" pitchFamily="66" charset="0"/>
              </a:rPr>
            </a:br>
            <a:br>
              <a:rPr lang="en-US" sz="2400" dirty="0" smtClean="0">
                <a:latin typeface="Comic Sans MS" panose="030F0702030302020204" pitchFamily="66" charset="0"/>
              </a:rPr>
            </a:br>
            <a:r>
              <a:rPr lang="en-US" sz="2400" dirty="0" err="1" smtClean="0">
                <a:latin typeface="Comic Sans MS" panose="030F0702030302020204" pitchFamily="66" charset="0"/>
              </a:rPr>
              <a:t>He/She</a:t>
            </a:r>
            <a:r>
              <a:rPr lang="en-US" sz="2400" dirty="0" smtClean="0">
                <a:latin typeface="Comic Sans MS" panose="030F0702030302020204" pitchFamily="66" charset="0"/>
              </a:rPr>
              <a:t> can ….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" name="AutoShape 4" descr="Image result for play soccer stickma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9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63" y="5229200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Image result for stickman question mar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8"/>
          <a:stretch>
            <a:fillRect/>
          </a:stretch>
        </p:blipFill>
        <p:spPr bwMode="auto">
          <a:xfrm>
            <a:off x="0" y="2132856"/>
            <a:ext cx="4433089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7484" y="116632"/>
            <a:ext cx="2736304" cy="1872208"/>
          </a:xfrm>
          <a:prstGeom prst="cloudCallout">
            <a:avLst>
              <a:gd name="adj1" fmla="val 17239"/>
              <a:gd name="adj2" fmla="val 7845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latin typeface="Comic Sans MS" panose="030F0702030302020204" pitchFamily="66" charset="0"/>
              </a:rPr>
              <a:t>?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7" r="11678"/>
          <a:stretch>
            <a:fillRect/>
          </a:stretch>
        </p:blipFill>
        <p:spPr>
          <a:xfrm rot="21193926">
            <a:off x="772650" y="740204"/>
            <a:ext cx="4083293" cy="5419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3635896" y="980728"/>
            <a:ext cx="5184576" cy="144016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6600" dirty="0">
                <a:solidFill>
                  <a:prstClr val="white"/>
                </a:solidFill>
                <a:effectLst>
                  <a:glow rad="165100">
                    <a:srgbClr val="C00000">
                      <a:alpha val="60000"/>
                    </a:srgbClr>
                  </a:glow>
                </a:effectLst>
                <a:latin typeface="Tiza" pitchFamily="18" charset="0"/>
                <a:cs typeface="Aharoni" pitchFamily="2" charset="-79"/>
              </a:rPr>
              <a:t>shorts</a:t>
            </a:r>
            <a:endParaRPr lang="es-ES" sz="6600" dirty="0">
              <a:solidFill>
                <a:prstClr val="white"/>
              </a:solidFill>
              <a:effectLst>
                <a:glow rad="165100">
                  <a:srgbClr val="C00000">
                    <a:alpha val="60000"/>
                  </a:srgbClr>
                </a:glow>
              </a:effectLst>
              <a:latin typeface="Tiza" pitchFamily="18" charset="0"/>
              <a:cs typeface="Aharoni" pitchFamily="2" charset="-79"/>
            </a:endParaRPr>
          </a:p>
        </p:txBody>
      </p:sp>
      <p:pic>
        <p:nvPicPr>
          <p:cNvPr id="4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570706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or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926">
            <a:off x="771907" y="701723"/>
            <a:ext cx="4055838" cy="5405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3851920" y="1052736"/>
            <a:ext cx="4896544" cy="158417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6600" dirty="0" err="1">
                <a:solidFill>
                  <a:prstClr val="white"/>
                </a:solidFill>
                <a:effectLst>
                  <a:glow rad="165100">
                    <a:srgbClr val="C00000">
                      <a:alpha val="60000"/>
                    </a:srgbClr>
                  </a:glow>
                </a:effectLst>
                <a:latin typeface="Tiza" pitchFamily="18" charset="0"/>
                <a:cs typeface="Aharoni" pitchFamily="2" charset="-79"/>
              </a:rPr>
              <a:t>skirt</a:t>
            </a:r>
            <a:endParaRPr lang="es-ES" sz="6600" dirty="0">
              <a:solidFill>
                <a:prstClr val="white"/>
              </a:solidFill>
              <a:effectLst>
                <a:glow rad="165100">
                  <a:srgbClr val="C00000">
                    <a:alpha val="60000"/>
                  </a:srgbClr>
                </a:glow>
              </a:effectLst>
              <a:latin typeface="Tiza" pitchFamily="18" charset="0"/>
              <a:cs typeface="Aharoni" pitchFamily="2" charset="-79"/>
            </a:endParaRPr>
          </a:p>
        </p:txBody>
      </p:sp>
      <p:pic>
        <p:nvPicPr>
          <p:cNvPr id="4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570706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16 Imag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463" y="2376488"/>
            <a:ext cx="1536700" cy="14303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475" y="5319713"/>
            <a:ext cx="1730375" cy="12446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4 Arco"/>
          <p:cNvSpPr/>
          <p:nvPr/>
        </p:nvSpPr>
        <p:spPr>
          <a:xfrm rot="10800000">
            <a:off x="0" y="1844675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black"/>
              </a:solidFill>
            </a:endParaRPr>
          </a:p>
        </p:txBody>
      </p:sp>
      <p:cxnSp>
        <p:nvCxnSpPr>
          <p:cNvPr id="13" name="12 Conector recto"/>
          <p:cNvCxnSpPr/>
          <p:nvPr/>
        </p:nvCxnSpPr>
        <p:spPr>
          <a:xfrm>
            <a:off x="900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1476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24844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29876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140200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4714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5826125" y="2501900"/>
            <a:ext cx="0" cy="215900"/>
          </a:xfrm>
          <a:prstGeom prst="line">
            <a:avLst/>
          </a:prstGeom>
          <a:ln w="762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6546850" y="2492375"/>
            <a:ext cx="0" cy="215900"/>
          </a:xfrm>
          <a:prstGeom prst="line">
            <a:avLst/>
          </a:prstGeom>
          <a:ln w="762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7667625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316913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1618531" y="156785"/>
            <a:ext cx="6192687" cy="2769870"/>
          </a:xfrm>
          <a:prstGeom prst="wedgeEllipseCallout">
            <a:avLst>
              <a:gd name="adj1" fmla="val 40145"/>
              <a:gd name="adj2" fmla="val 171643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dirty="0" err="1">
                <a:solidFill>
                  <a:sysClr val="windowText" lastClr="000000"/>
                </a:solidFill>
                <a:latin typeface="Calibri" panose="020F0502020204030204"/>
              </a:rPr>
              <a:t>Let’s</a:t>
            </a:r>
            <a:r>
              <a:rPr lang="es-ES_tradnl" sz="36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s-ES_tradnl" sz="3600" b="1" dirty="0" err="1">
                <a:solidFill>
                  <a:sysClr val="windowText" lastClr="000000"/>
                </a:solidFill>
                <a:latin typeface="Calibri" panose="020F0502020204030204"/>
              </a:rPr>
              <a:t>watch</a:t>
            </a:r>
            <a:r>
              <a:rPr lang="es-ES_tradnl" sz="3600" b="1" dirty="0">
                <a:solidFill>
                  <a:sysClr val="windowText" lastClr="000000"/>
                </a:solidFill>
                <a:latin typeface="Calibri" panose="020F0502020204030204"/>
              </a:rPr>
              <a:t> a </a:t>
            </a:r>
            <a:r>
              <a:rPr lang="es-ES_tradnl" sz="3600" b="1" dirty="0" smtClean="0">
                <a:solidFill>
                  <a:sysClr val="windowText" lastClr="000000"/>
                </a:solidFill>
                <a:latin typeface="Calibri" panose="020F0502020204030204"/>
              </a:rPr>
              <a:t>‘</a:t>
            </a:r>
            <a:r>
              <a:rPr lang="es-ES_tradnl" sz="3600" b="1" dirty="0" err="1" smtClean="0">
                <a:solidFill>
                  <a:sysClr val="windowText" lastClr="000000"/>
                </a:solidFill>
                <a:latin typeface="Calibri" panose="020F0502020204030204"/>
              </a:rPr>
              <a:t>the</a:t>
            </a:r>
            <a:r>
              <a:rPr lang="es-ES_tradnl" sz="3600" b="1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s-ES_tradnl" sz="3600" b="1" dirty="0" err="1" smtClean="0">
                <a:solidFill>
                  <a:sysClr val="windowText" lastClr="000000"/>
                </a:solidFill>
                <a:latin typeface="Calibri" panose="020F0502020204030204"/>
              </a:rPr>
              <a:t>clothing</a:t>
            </a:r>
            <a:r>
              <a:rPr lang="es-ES_tradnl" sz="3600" b="1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s-ES_tradnl" sz="3600" b="1" dirty="0" err="1" smtClean="0">
                <a:solidFill>
                  <a:sysClr val="windowText" lastClr="000000"/>
                </a:solidFill>
                <a:latin typeface="Calibri" panose="020F0502020204030204"/>
              </a:rPr>
              <a:t>song</a:t>
            </a:r>
            <a:r>
              <a:rPr lang="es-ES_tradnl" sz="3600" b="1" dirty="0" smtClean="0">
                <a:solidFill>
                  <a:sysClr val="windowText" lastClr="000000"/>
                </a:solidFill>
                <a:latin typeface="Calibri" panose="020F0502020204030204"/>
              </a:rPr>
              <a:t>’ </a:t>
            </a:r>
            <a:r>
              <a:rPr lang="es-ES_tradnl" sz="3600" b="1" dirty="0" err="1" smtClean="0">
                <a:solidFill>
                  <a:sysClr val="windowText" lastClr="000000"/>
                </a:solidFill>
                <a:latin typeface="Calibri" panose="020F0502020204030204"/>
              </a:rPr>
              <a:t>by</a:t>
            </a:r>
            <a:r>
              <a:rPr lang="es-ES_tradnl" sz="3600" b="1" dirty="0" smtClean="0">
                <a:solidFill>
                  <a:sysClr val="windowText" lastClr="000000"/>
                </a:solidFill>
                <a:latin typeface="Calibri" panose="020F0502020204030204"/>
              </a:rPr>
              <a:t> maple </a:t>
            </a:r>
            <a:r>
              <a:rPr lang="es-ES_tradnl" sz="3600" b="1" dirty="0" err="1" smtClean="0">
                <a:solidFill>
                  <a:sysClr val="windowText" lastClr="000000"/>
                </a:solidFill>
                <a:latin typeface="Calibri" panose="020F0502020204030204"/>
              </a:rPr>
              <a:t>leaf</a:t>
            </a:r>
            <a:r>
              <a:rPr lang="es-ES_tradnl" sz="3600" b="1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s-ES_tradnl" sz="3600" b="1" dirty="0">
                <a:solidFill>
                  <a:sysClr val="windowText" lastClr="000000"/>
                </a:solidFill>
                <a:latin typeface="Calibri" panose="020F0502020204030204"/>
              </a:rPr>
              <a:t>video</a:t>
            </a:r>
            <a:r>
              <a:rPr lang="es-ES_tradnl" sz="3600" b="1" dirty="0">
                <a:solidFill>
                  <a:sysClr val="windowText" lastClr="000000"/>
                </a:solidFill>
                <a:latin typeface="Calibri" panose="020F0502020204030204"/>
              </a:rPr>
              <a:t>.</a:t>
            </a:r>
            <a:br>
              <a:rPr lang="es-ES_tradnl" sz="36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es-ES_tradnl" sz="1400" b="1" dirty="0">
                <a:solidFill>
                  <a:sysClr val="windowText" lastClr="000000"/>
                </a:solidFill>
                <a:latin typeface="Calibri" panose="020F0502020204030204"/>
              </a:rPr>
              <a:t>https://www.youtube.com/watch?v=_cBmnRsh8Hw</a:t>
            </a:r>
            <a:endParaRPr lang="es-ES" sz="1400" b="1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34" name="1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1788" y="2924175"/>
            <a:ext cx="2117725" cy="3640138"/>
          </a:xfrm>
          <a:prstGeom prst="rect">
            <a:avLst/>
          </a:prstGeom>
          <a:noFill/>
          <a:ln>
            <a:noFill/>
          </a:ln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2" name="Picture 9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824538"/>
            <a:ext cx="78898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37 Rectángulo"/>
          <p:cNvSpPr/>
          <p:nvPr/>
        </p:nvSpPr>
        <p:spPr>
          <a:xfrm>
            <a:off x="1547664" y="1122363"/>
            <a:ext cx="6192688" cy="5378471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6600" b="1" spc="50" dirty="0">
                <a:ln w="11430"/>
                <a:gradFill>
                  <a:gsLst>
                    <a:gs pos="25000">
                      <a:srgbClr val="EA157A">
                        <a:satMod val="155000"/>
                      </a:srgbClr>
                    </a:gs>
                    <a:gs pos="100000">
                      <a:srgbClr val="EA157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Ravie" panose="04040805050809020602" pitchFamily="82" charset="0"/>
                <a:cs typeface="+mn-cs"/>
              </a:rPr>
              <a:t>At </a:t>
            </a:r>
            <a:r>
              <a:rPr lang="es-ES_tradnl" sz="6600" b="1" spc="50" dirty="0" err="1">
                <a:ln w="11430"/>
                <a:gradFill>
                  <a:gsLst>
                    <a:gs pos="25000">
                      <a:srgbClr val="EA157A">
                        <a:satMod val="155000"/>
                      </a:srgbClr>
                    </a:gs>
                    <a:gs pos="100000">
                      <a:srgbClr val="EA157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Ravie" panose="04040805050809020602" pitchFamily="82" charset="0"/>
                <a:cs typeface="+mn-cs"/>
              </a:rPr>
              <a:t>the</a:t>
            </a:r>
            <a:r>
              <a:rPr lang="es-ES_tradnl" sz="6600" b="1" spc="50" dirty="0">
                <a:ln w="11430"/>
                <a:gradFill>
                  <a:gsLst>
                    <a:gs pos="25000">
                      <a:srgbClr val="EA157A">
                        <a:satMod val="155000"/>
                      </a:srgbClr>
                    </a:gs>
                    <a:gs pos="100000">
                      <a:srgbClr val="EA157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Ravie" panose="04040805050809020602" pitchFamily="82" charset="0"/>
                <a:cs typeface="+mn-cs"/>
              </a:rPr>
              <a:t> </a:t>
            </a:r>
            <a:r>
              <a:rPr lang="es-ES_tradnl" sz="6600" b="1" spc="50" dirty="0" err="1">
                <a:ln w="11430"/>
                <a:gradFill>
                  <a:gsLst>
                    <a:gs pos="25000">
                      <a:srgbClr val="EA157A">
                        <a:satMod val="155000"/>
                      </a:srgbClr>
                    </a:gs>
                    <a:gs pos="100000">
                      <a:srgbClr val="EA157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Ravie" panose="04040805050809020602" pitchFamily="82" charset="0"/>
                <a:cs typeface="+mn-cs"/>
              </a:rPr>
              <a:t>laundry</a:t>
            </a:r>
            <a:r>
              <a:rPr lang="es-ES_tradnl" sz="6600" b="1" spc="50" dirty="0">
                <a:ln w="11430"/>
                <a:gradFill>
                  <a:gsLst>
                    <a:gs pos="25000">
                      <a:srgbClr val="EA157A">
                        <a:satMod val="155000"/>
                      </a:srgbClr>
                    </a:gs>
                    <a:gs pos="100000">
                      <a:srgbClr val="EA157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Ravie" panose="04040805050809020602" pitchFamily="82" charset="0"/>
                <a:cs typeface="+mn-cs"/>
              </a:rPr>
              <a:t> </a:t>
            </a:r>
            <a:r>
              <a:rPr lang="es-ES_tradnl" sz="6600" b="1" spc="50" dirty="0" err="1">
                <a:ln w="11430"/>
                <a:gradFill>
                  <a:gsLst>
                    <a:gs pos="25000">
                      <a:srgbClr val="EA157A">
                        <a:satMod val="155000"/>
                      </a:srgbClr>
                    </a:gs>
                    <a:gs pos="100000">
                      <a:srgbClr val="EA157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Ravie" panose="04040805050809020602" pitchFamily="82" charset="0"/>
                <a:cs typeface="+mn-cs"/>
              </a:rPr>
              <a:t>game</a:t>
            </a:r>
            <a:r>
              <a:rPr lang="es-ES_tradnl" sz="6600" b="1" spc="50" dirty="0">
                <a:ln w="11430"/>
                <a:gradFill>
                  <a:gsLst>
                    <a:gs pos="25000">
                      <a:srgbClr val="EA157A">
                        <a:satMod val="155000"/>
                      </a:srgbClr>
                    </a:gs>
                    <a:gs pos="100000">
                      <a:srgbClr val="EA157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Ravie" panose="04040805050809020602" pitchFamily="82" charset="0"/>
                <a:cs typeface="+mn-cs"/>
              </a:rPr>
              <a:t>.</a:t>
            </a:r>
            <a:endParaRPr lang="es-ES" sz="6600" b="1" spc="50" dirty="0">
              <a:ln w="11430"/>
              <a:gradFill>
                <a:gsLst>
                  <a:gs pos="25000">
                    <a:srgbClr val="EA157A">
                      <a:satMod val="155000"/>
                    </a:srgbClr>
                  </a:gs>
                  <a:gs pos="100000">
                    <a:srgbClr val="EA157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Ravie" panose="04040805050809020602" pitchFamily="82" charset="0"/>
              <a:cs typeface="+mn-cs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294631" y="3429000"/>
            <a:ext cx="6571431" cy="3037022"/>
          </a:xfrm>
          <a:prstGeom prst="rect">
            <a:avLst/>
          </a:prstGeom>
          <a:noFill/>
        </p:spPr>
        <p:txBody>
          <a:bodyPr spcFirstLastPara="1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800" b="1" dirty="0">
                <a:ln w="19050">
                  <a:solidFill>
                    <a:srgbClr val="D6ECFF">
                      <a:tint val="1000"/>
                    </a:srgbClr>
                  </a:solidFill>
                  <a:prstDash val="solid"/>
                </a:ln>
                <a:solidFill>
                  <a:srgbClr val="FEB80A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Ravie" panose="04040805050809020602" pitchFamily="82" charset="0"/>
                <a:cs typeface="+mn-cs"/>
              </a:rPr>
              <a:t>CLOTHES</a:t>
            </a:r>
            <a:endParaRPr lang="es-ES" sz="4800" b="1" dirty="0">
              <a:ln w="19050">
                <a:solidFill>
                  <a:srgbClr val="D6ECFF">
                    <a:tint val="1000"/>
                  </a:srgbClr>
                </a:solidFill>
                <a:prstDash val="solid"/>
              </a:ln>
              <a:solidFill>
                <a:srgbClr val="FEB80A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Ravie" panose="04040805050809020602" pitchFamily="82" charset="0"/>
              <a:cs typeface="+mn-cs"/>
            </a:endParaRPr>
          </a:p>
        </p:txBody>
      </p:sp>
      <p:sp>
        <p:nvSpPr>
          <p:cNvPr id="46" name="45 Rectángulo redondeado">
            <a:hlinkClick r:id="" action="ppaction://hlinkshowjump?jump=nextslide"/>
          </p:cNvPr>
          <p:cNvSpPr/>
          <p:nvPr/>
        </p:nvSpPr>
        <p:spPr>
          <a:xfrm>
            <a:off x="7429520" y="5929330"/>
            <a:ext cx="1285884" cy="571504"/>
          </a:xfrm>
          <a:prstGeom prst="roundRect">
            <a:avLst>
              <a:gd name="adj" fmla="val 50000"/>
            </a:avLst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rgbClr val="FF0000"/>
                </a:solidFill>
              </a:rPr>
              <a:t>PLAY</a:t>
            </a:r>
            <a:endParaRPr lang="es-ES" sz="2400" b="1" dirty="0">
              <a:solidFill>
                <a:srgbClr val="FF0000"/>
              </a:solidFill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0300" y="1316038"/>
            <a:ext cx="4529138" cy="454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Elipse"/>
          <p:cNvSpPr/>
          <p:nvPr/>
        </p:nvSpPr>
        <p:spPr>
          <a:xfrm>
            <a:off x="8143900" y="0"/>
            <a:ext cx="928694" cy="92869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9242" name="AutoShape 26"/>
          <p:cNvSpPr>
            <a:spLocks noChangeArrowheads="1"/>
          </p:cNvSpPr>
          <p:nvPr/>
        </p:nvSpPr>
        <p:spPr bwMode="auto">
          <a:xfrm>
            <a:off x="1682750" y="115888"/>
            <a:ext cx="5889646" cy="6669087"/>
          </a:xfrm>
          <a:prstGeom prst="roundRect">
            <a:avLst>
              <a:gd name="adj" fmla="val 5593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  <p:sp>
        <p:nvSpPr>
          <p:cNvPr id="20488" name="Oval 44"/>
          <p:cNvSpPr>
            <a:spLocks noChangeArrowheads="1"/>
          </p:cNvSpPr>
          <p:nvPr/>
        </p:nvSpPr>
        <p:spPr bwMode="auto">
          <a:xfrm>
            <a:off x="2409825" y="1411288"/>
            <a:ext cx="4394200" cy="4394200"/>
          </a:xfrm>
          <a:prstGeom prst="ellipse">
            <a:avLst/>
          </a:prstGeom>
          <a:solidFill>
            <a:schemeClr val="tx1"/>
          </a:solidFill>
          <a:ln w="228600">
            <a:solidFill>
              <a:schemeClr val="tx1"/>
            </a:solidFill>
            <a:round/>
          </a:ln>
          <a:effectLst>
            <a:outerShdw dist="107763" dir="2700000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+mn-cs"/>
            </a:endParaRPr>
          </a:p>
        </p:txBody>
      </p:sp>
      <p:sp>
        <p:nvSpPr>
          <p:cNvPr id="9243" name="AutoShape 27"/>
          <p:cNvSpPr>
            <a:spLocks noChangeArrowheads="1"/>
          </p:cNvSpPr>
          <p:nvPr/>
        </p:nvSpPr>
        <p:spPr bwMode="auto">
          <a:xfrm>
            <a:off x="1827783" y="260127"/>
            <a:ext cx="5480521" cy="936625"/>
          </a:xfrm>
          <a:prstGeom prst="roundRect">
            <a:avLst>
              <a:gd name="adj" fmla="val 21185"/>
            </a:avLst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1981453" y="329440"/>
            <a:ext cx="1150387" cy="723296"/>
          </a:xfrm>
          <a:prstGeom prst="round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sz="2000" b="1" dirty="0" smtClean="0">
                <a:solidFill>
                  <a:prstClr val="white"/>
                </a:solidFill>
                <a:latin typeface="Corbel" panose="020B0503020204020204" pitchFamily="34" charset="0"/>
              </a:rPr>
              <a:t>START</a:t>
            </a:r>
            <a:endParaRPr lang="es-ES" sz="2000" b="1" dirty="0" smtClean="0">
              <a:solidFill>
                <a:prstClr val="white"/>
              </a:solidFill>
              <a:latin typeface="Corbel" panose="020B0503020204020204" pitchFamily="34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8143900" y="4984364"/>
            <a:ext cx="785818" cy="730652"/>
          </a:xfrm>
          <a:prstGeom prst="roundRect">
            <a:avLst>
              <a:gd name="adj" fmla="val 46363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7200" b="1" dirty="0">
                <a:solidFill>
                  <a:srgbClr val="FF0000"/>
                </a:solidFill>
              </a:rPr>
              <a:t>?</a:t>
            </a:r>
            <a:endParaRPr lang="es-ES" sz="7200" b="1" dirty="0">
              <a:solidFill>
                <a:srgbClr val="FF0000"/>
              </a:solidFill>
            </a:endParaRPr>
          </a:p>
        </p:txBody>
      </p:sp>
      <p:pic>
        <p:nvPicPr>
          <p:cNvPr id="9244" name="Picture 28" descr="Vesti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1970088"/>
            <a:ext cx="3005138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01" name="Group 42"/>
          <p:cNvGrpSpPr/>
          <p:nvPr/>
        </p:nvGrpSpPr>
        <p:grpSpPr bwMode="auto">
          <a:xfrm>
            <a:off x="2428875" y="1428750"/>
            <a:ext cx="4394200" cy="4394200"/>
            <a:chOff x="1513" y="889"/>
            <a:chExt cx="2768" cy="2768"/>
          </a:xfrm>
        </p:grpSpPr>
        <p:sp>
          <p:nvSpPr>
            <p:cNvPr id="9241" name="Oval 25"/>
            <p:cNvSpPr>
              <a:spLocks noChangeArrowheads="1"/>
            </p:cNvSpPr>
            <p:nvPr/>
          </p:nvSpPr>
          <p:spPr bwMode="auto">
            <a:xfrm>
              <a:off x="1513" y="889"/>
              <a:ext cx="2768" cy="2768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20000"/>
                  </a:schemeClr>
                </a:gs>
                <a:gs pos="100000">
                  <a:srgbClr val="B5BECB"/>
                </a:gs>
              </a:gsLst>
              <a:path path="shape">
                <a:fillToRect l="50000" t="50000" r="50000" b="50000"/>
              </a:path>
            </a:gradFill>
            <a:ln w="228600">
              <a:solidFill>
                <a:schemeClr val="tx1"/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prstClr val="white"/>
                </a:solidFill>
                <a:cs typeface="+mn-cs"/>
              </a:endParaRPr>
            </a:p>
          </p:txBody>
        </p:sp>
        <p:sp>
          <p:nvSpPr>
            <p:cNvPr id="20521" name="AutoShape 39"/>
            <p:cNvSpPr>
              <a:spLocks noChangeArrowheads="1"/>
            </p:cNvSpPr>
            <p:nvPr/>
          </p:nvSpPr>
          <p:spPr bwMode="auto">
            <a:xfrm>
              <a:off x="4007" y="2069"/>
              <a:ext cx="227" cy="363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en-US">
                <a:solidFill>
                  <a:prstClr val="white"/>
                </a:solidFill>
                <a:cs typeface="+mn-cs"/>
              </a:endParaRPr>
            </a:p>
          </p:txBody>
        </p:sp>
      </p:grpSp>
      <p:pic>
        <p:nvPicPr>
          <p:cNvPr id="9256" name="Picture 40" descr="Vesti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2005013"/>
            <a:ext cx="3071812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2571737" y="5786454"/>
            <a:ext cx="4286280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6000" b="1" dirty="0">
                <a:ln>
                  <a:solidFill>
                    <a:srgbClr val="EA157A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  <a:cs typeface="+mn-cs"/>
              </a:rPr>
              <a:t>a </a:t>
            </a:r>
            <a:r>
              <a:rPr lang="es-ES_tradnl" sz="6000" b="1" dirty="0" err="1">
                <a:ln>
                  <a:solidFill>
                    <a:srgbClr val="EA157A">
                      <a:lumMod val="75000"/>
                    </a:srgbClr>
                  </a:solidFill>
                </a:ln>
                <a:solidFill>
                  <a:srgbClr val="EA157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  <a:cs typeface="+mn-cs"/>
              </a:rPr>
              <a:t>skirt</a:t>
            </a:r>
            <a:endParaRPr lang="es-ES" sz="6000" b="1" dirty="0">
              <a:ln>
                <a:solidFill>
                  <a:srgbClr val="EA157A">
                    <a:lumMod val="75000"/>
                  </a:srgbClr>
                </a:solidFill>
              </a:ln>
              <a:solidFill>
                <a:srgbClr val="EA157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avie" panose="04040805050809020602" pitchFamily="82" charset="0"/>
              <a:cs typeface="+mn-cs"/>
            </a:endParaRPr>
          </a:p>
        </p:txBody>
      </p:sp>
      <p:sp>
        <p:nvSpPr>
          <p:cNvPr id="38" name="AutoShape 4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143900" y="6021388"/>
            <a:ext cx="749275" cy="64770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pic>
        <p:nvPicPr>
          <p:cNvPr id="20517" name="26 Imagen" descr="Mir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148138"/>
            <a:ext cx="30575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17 Rectángulo"/>
          <p:cNvSpPr/>
          <p:nvPr/>
        </p:nvSpPr>
        <p:spPr>
          <a:xfrm>
            <a:off x="2390403" y="260127"/>
            <a:ext cx="5786478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4400" b="1" dirty="0" err="1" smtClean="0">
                <a:ln>
                  <a:solidFill>
                    <a:srgbClr val="EA157A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  <a:cs typeface="+mn-cs"/>
              </a:rPr>
              <a:t>It</a:t>
            </a:r>
            <a:r>
              <a:rPr lang="es-ES_tradnl" sz="4400" b="1" dirty="0" smtClean="0">
                <a:ln>
                  <a:solidFill>
                    <a:srgbClr val="EA157A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  <a:cs typeface="+mn-cs"/>
              </a:rPr>
              <a:t> has …</a:t>
            </a:r>
            <a:endParaRPr lang="es-ES" sz="4400" b="1" dirty="0">
              <a:ln>
                <a:solidFill>
                  <a:srgbClr val="EA157A">
                    <a:lumMod val="75000"/>
                  </a:srgbClr>
                </a:solidFill>
              </a:ln>
              <a:solidFill>
                <a:srgbClr val="EA157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avie" panose="04040805050809020602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L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7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0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6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18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19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20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2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2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2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26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2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28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29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30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3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2033</Words>
  <Application>WPS Presentation</Application>
  <PresentationFormat>On-screen Show (4:3)</PresentationFormat>
  <Paragraphs>192</Paragraphs>
  <Slides>44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38</vt:i4>
      </vt:variant>
      <vt:variant>
        <vt:lpstr>幻灯片标题</vt:lpstr>
      </vt:variant>
      <vt:variant>
        <vt:i4>44</vt:i4>
      </vt:variant>
    </vt:vector>
  </HeadingPairs>
  <TitlesOfParts>
    <vt:vector size="104" baseType="lpstr">
      <vt:lpstr>Arial</vt:lpstr>
      <vt:lpstr>SimSun</vt:lpstr>
      <vt:lpstr>Wingdings</vt:lpstr>
      <vt:lpstr>Consolas</vt:lpstr>
      <vt:lpstr>Wingdings 2</vt:lpstr>
      <vt:lpstr>Wingdings 3</vt:lpstr>
      <vt:lpstr>Wingdings 2</vt:lpstr>
      <vt:lpstr>Calibri</vt:lpstr>
      <vt:lpstr>Calibri</vt:lpstr>
      <vt:lpstr>Arial</vt:lpstr>
      <vt:lpstr>Euphemia</vt:lpstr>
      <vt:lpstr>Segoe Print</vt:lpstr>
      <vt:lpstr>Euphemia</vt:lpstr>
      <vt:lpstr>Comic Sans MS</vt:lpstr>
      <vt:lpstr>Playbill</vt:lpstr>
      <vt:lpstr>Tiza</vt:lpstr>
      <vt:lpstr>Aharoni</vt:lpstr>
      <vt:lpstr>Ravie</vt:lpstr>
      <vt:lpstr>Corbel</vt:lpstr>
      <vt:lpstr>Microsoft YaHei</vt:lpstr>
      <vt:lpstr>Arial Unicode MS</vt:lpstr>
      <vt:lpstr>Armalite Rifle</vt:lpstr>
      <vt:lpstr>Metro</vt:lpstr>
      <vt:lpstr>1_Metro</vt:lpstr>
      <vt:lpstr>2_Metro</vt:lpstr>
      <vt:lpstr>3_Metro</vt:lpstr>
      <vt:lpstr>1_Tema de Office</vt:lpstr>
      <vt:lpstr>Tema de Office</vt:lpstr>
      <vt:lpstr>2_Tema de Office</vt:lpstr>
      <vt:lpstr>9_Tema de Office</vt:lpstr>
      <vt:lpstr>Diseño predeterminado</vt:lpstr>
      <vt:lpstr>5_Tema de Office</vt:lpstr>
      <vt:lpstr>7_Tema de Office</vt:lpstr>
      <vt:lpstr>11_Tema de Office</vt:lpstr>
      <vt:lpstr>12_Tema de Office</vt:lpstr>
      <vt:lpstr>13_Tema de Office</vt:lpstr>
      <vt:lpstr>7_Metro</vt:lpstr>
      <vt:lpstr>4_Tema de Office</vt:lpstr>
      <vt:lpstr>6_Tema de Office</vt:lpstr>
      <vt:lpstr>8_Tema de Office</vt:lpstr>
      <vt:lpstr>10_Tema de Office</vt:lpstr>
      <vt:lpstr>3_Tema de Office</vt:lpstr>
      <vt:lpstr>14_Tema de Office</vt:lpstr>
      <vt:lpstr>15_Tema de Office</vt:lpstr>
      <vt:lpstr>16_Tema de Office</vt:lpstr>
      <vt:lpstr>17_Tema de Office</vt:lpstr>
      <vt:lpstr>18_Tema de Office</vt:lpstr>
      <vt:lpstr>19_Tema de Office</vt:lpstr>
      <vt:lpstr>20_Tema de Office</vt:lpstr>
      <vt:lpstr>21_Tema de Office</vt:lpstr>
      <vt:lpstr>22_Tema de Office</vt:lpstr>
      <vt:lpstr>23_Tema de Office</vt:lpstr>
      <vt:lpstr>24_Tema de Office</vt:lpstr>
      <vt:lpstr>25_Tema de Office</vt:lpstr>
      <vt:lpstr>26_Tema de Office</vt:lpstr>
      <vt:lpstr>27_Tema de Office</vt:lpstr>
      <vt:lpstr>28_Tema de Office</vt:lpstr>
      <vt:lpstr>29_Tema de Office</vt:lpstr>
      <vt:lpstr>30_Tema de Office</vt:lpstr>
      <vt:lpstr>31_Tema de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Teamteacherchina;</dc:title>
  <dc:creator>Teamteacherchina</dc:creator>
  <cp:lastModifiedBy>Rossana Ruggiero</cp:lastModifiedBy>
  <cp:revision>134</cp:revision>
  <dcterms:created xsi:type="dcterms:W3CDTF">2012-02-29T18:05:00Z</dcterms:created>
  <dcterms:modified xsi:type="dcterms:W3CDTF">2022-04-07T09:38:00Z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E3FB6960F24A4B9B9BF4BC4D8BAB48CC</vt:lpwstr>
  </property>
  <property fmtid="{D5CDD505-2E9C-101B-9397-08002B2CF9AE}" pid="3" name="KSOProductBuildVer">
    <vt:lpwstr>1033-11.2.0.11042</vt:lpwstr>
  </property>
</Properties>
</file>